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7E01BE-E519-49F1-8C65-0B15358F5FFF}" v="61" dt="2026-10-20T21:14:25.4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Akhtar" userId="67d0b24495bcffcd" providerId="LiveId" clId="{20AB68B7-B847-480A-BBF2-CC4039CE5727}"/>
    <pc:docChg chg="undo custSel addSld delSld modSld addMainMaster delMainMaster modMainMaster">
      <pc:chgData name="Sophie Akhtar" userId="67d0b24495bcffcd" providerId="LiveId" clId="{20AB68B7-B847-480A-BBF2-CC4039CE5727}" dt="2026-10-20T21:18:31.987" v="6316" actId="1076"/>
      <pc:docMkLst>
        <pc:docMk/>
      </pc:docMkLst>
      <pc:sldChg chg="addSp delSp del mod setBg modClrScheme delDesignElem chgLayout">
        <pc:chgData name="Sophie Akhtar" userId="67d0b24495bcffcd" providerId="LiveId" clId="{20AB68B7-B847-480A-BBF2-CC4039CE5727}" dt="2026-10-20T17:45:45.748" v="19" actId="47"/>
        <pc:sldMkLst>
          <pc:docMk/>
          <pc:sldMk cId="1306337094" sldId="256"/>
        </pc:sldMkLst>
        <pc:spChg chg="del">
          <ac:chgData name="Sophie Akhtar" userId="67d0b24495bcffcd" providerId="LiveId" clId="{20AB68B7-B847-480A-BBF2-CC4039CE5727}" dt="2026-10-20T17:43:01.218" v="0" actId="478"/>
          <ac:spMkLst>
            <pc:docMk/>
            <pc:sldMk cId="1306337094" sldId="256"/>
            <ac:spMk id="2" creationId="{53DF8679-6CA2-FDA2-2574-EC28503C71E2}"/>
          </ac:spMkLst>
        </pc:spChg>
        <pc:spChg chg="del">
          <ac:chgData name="Sophie Akhtar" userId="67d0b24495bcffcd" providerId="LiveId" clId="{20AB68B7-B847-480A-BBF2-CC4039CE5727}" dt="2026-10-20T17:43:04.070" v="1" actId="478"/>
          <ac:spMkLst>
            <pc:docMk/>
            <pc:sldMk cId="1306337094" sldId="256"/>
            <ac:spMk id="3" creationId="{7080CBA5-9583-D694-046E-BDAECC5ABFB9}"/>
          </ac:spMkLst>
        </pc:spChg>
        <pc:spChg chg="add del">
          <ac:chgData name="Sophie Akhtar" userId="67d0b24495bcffcd" providerId="LiveId" clId="{20AB68B7-B847-480A-BBF2-CC4039CE5727}" dt="2026-10-20T17:44:23.887" v="3" actId="26606"/>
          <ac:spMkLst>
            <pc:docMk/>
            <pc:sldMk cId="1306337094" sldId="256"/>
            <ac:spMk id="7" creationId="{1E94681D-2A4C-4A8D-B9B5-31D440D0328D}"/>
          </ac:spMkLst>
        </pc:spChg>
        <pc:spChg chg="add del">
          <ac:chgData name="Sophie Akhtar" userId="67d0b24495bcffcd" providerId="LiveId" clId="{20AB68B7-B847-480A-BBF2-CC4039CE5727}" dt="2026-10-20T17:44:23.887" v="3" actId="26606"/>
          <ac:spMkLst>
            <pc:docMk/>
            <pc:sldMk cId="1306337094" sldId="256"/>
            <ac:spMk id="9" creationId="{239EC50A-248F-46D1-97CD-65A2766F758B}"/>
          </ac:spMkLst>
        </pc:spChg>
        <pc:spChg chg="add del">
          <ac:chgData name="Sophie Akhtar" userId="67d0b24495bcffcd" providerId="LiveId" clId="{20AB68B7-B847-480A-BBF2-CC4039CE5727}" dt="2026-10-20T17:44:23.887" v="3" actId="26606"/>
          <ac:spMkLst>
            <pc:docMk/>
            <pc:sldMk cId="1306337094" sldId="256"/>
            <ac:spMk id="11" creationId="{B4C843F0-96F8-4DFC-93E8-E3533F223874}"/>
          </ac:spMkLst>
        </pc:spChg>
        <pc:spChg chg="add del">
          <ac:chgData name="Sophie Akhtar" userId="67d0b24495bcffcd" providerId="LiveId" clId="{20AB68B7-B847-480A-BBF2-CC4039CE5727}" dt="2026-10-20T17:44:29.620" v="5" actId="26606"/>
          <ac:spMkLst>
            <pc:docMk/>
            <pc:sldMk cId="1306337094" sldId="256"/>
            <ac:spMk id="13" creationId="{272271E0-8FC0-4A92-85E5-78D5BC8742F8}"/>
          </ac:spMkLst>
        </pc:spChg>
        <pc:spChg chg="add del">
          <ac:chgData name="Sophie Akhtar" userId="67d0b24495bcffcd" providerId="LiveId" clId="{20AB68B7-B847-480A-BBF2-CC4039CE5727}" dt="2026-10-20T17:44:29.620" v="5" actId="26606"/>
          <ac:spMkLst>
            <pc:docMk/>
            <pc:sldMk cId="1306337094" sldId="256"/>
            <ac:spMk id="14" creationId="{DD7EAFE6-2BB9-41FB-9CF4-588CFC708774}"/>
          </ac:spMkLst>
        </pc:spChg>
        <pc:spChg chg="add del">
          <ac:chgData name="Sophie Akhtar" userId="67d0b24495bcffcd" providerId="LiveId" clId="{20AB68B7-B847-480A-BBF2-CC4039CE5727}" dt="2026-10-20T17:44:29.620" v="5" actId="26606"/>
          <ac:spMkLst>
            <pc:docMk/>
            <pc:sldMk cId="1306337094" sldId="256"/>
            <ac:spMk id="15" creationId="{8A2477EE-FBE5-4DB7-8438-DE1CAC61A2EA}"/>
          </ac:spMkLst>
        </pc:spChg>
        <pc:spChg chg="add del">
          <ac:chgData name="Sophie Akhtar" userId="67d0b24495bcffcd" providerId="LiveId" clId="{20AB68B7-B847-480A-BBF2-CC4039CE5727}" dt="2026-10-20T17:44:29.620" v="5" actId="26606"/>
          <ac:spMkLst>
            <pc:docMk/>
            <pc:sldMk cId="1306337094" sldId="256"/>
            <ac:spMk id="16" creationId="{1F75B634-436A-485E-8AC1-214A4DD55AF3}"/>
          </ac:spMkLst>
        </pc:spChg>
        <pc:spChg chg="add del">
          <ac:chgData name="Sophie Akhtar" userId="67d0b24495bcffcd" providerId="LiveId" clId="{20AB68B7-B847-480A-BBF2-CC4039CE5727}" dt="2026-10-20T17:44:40.350" v="7" actId="26606"/>
          <ac:spMkLst>
            <pc:docMk/>
            <pc:sldMk cId="1306337094" sldId="256"/>
            <ac:spMk id="19" creationId="{89E4B0A6-2FF5-451B-95FE-5A5DC1455274}"/>
          </ac:spMkLst>
        </pc:spChg>
        <pc:spChg chg="add del">
          <ac:chgData name="Sophie Akhtar" userId="67d0b24495bcffcd" providerId="LiveId" clId="{20AB68B7-B847-480A-BBF2-CC4039CE5727}" dt="2026-10-20T17:44:45.592" v="9" actId="26606"/>
          <ac:spMkLst>
            <pc:docMk/>
            <pc:sldMk cId="1306337094" sldId="256"/>
            <ac:spMk id="22" creationId="{E20BB609-EF92-42DB-836C-0699A590B5CF}"/>
          </ac:spMkLst>
        </pc:spChg>
        <pc:spChg chg="add del">
          <ac:chgData name="Sophie Akhtar" userId="67d0b24495bcffcd" providerId="LiveId" clId="{20AB68B7-B847-480A-BBF2-CC4039CE5727}" dt="2026-10-20T17:44:45.592" v="9" actId="26606"/>
          <ac:spMkLst>
            <pc:docMk/>
            <pc:sldMk cId="1306337094" sldId="256"/>
            <ac:spMk id="24" creationId="{B2C335F7-F61C-4EB4-80F2-4B1438FE66BB}"/>
          </ac:spMkLst>
        </pc:spChg>
        <pc:spChg chg="add del">
          <ac:chgData name="Sophie Akhtar" userId="67d0b24495bcffcd" providerId="LiveId" clId="{20AB68B7-B847-480A-BBF2-CC4039CE5727}" dt="2026-10-20T17:44:59.506" v="11" actId="26606"/>
          <ac:spMkLst>
            <pc:docMk/>
            <pc:sldMk cId="1306337094" sldId="256"/>
            <ac:spMk id="34" creationId="{E841E027-8E53-4FEB-8605-2124D85731CA}"/>
          </ac:spMkLst>
        </pc:spChg>
        <pc:spChg chg="add del">
          <ac:chgData name="Sophie Akhtar" userId="67d0b24495bcffcd" providerId="LiveId" clId="{20AB68B7-B847-480A-BBF2-CC4039CE5727}" dt="2026-10-20T17:45:01.244" v="13" actId="26606"/>
          <ac:spMkLst>
            <pc:docMk/>
            <pc:sldMk cId="1306337094" sldId="256"/>
            <ac:spMk id="37" creationId="{E20BB609-EF92-42DB-836C-0699A590B5CF}"/>
          </ac:spMkLst>
        </pc:spChg>
        <pc:spChg chg="add del">
          <ac:chgData name="Sophie Akhtar" userId="67d0b24495bcffcd" providerId="LiveId" clId="{20AB68B7-B847-480A-BBF2-CC4039CE5727}" dt="2026-10-20T17:45:01.244" v="13" actId="26606"/>
          <ac:spMkLst>
            <pc:docMk/>
            <pc:sldMk cId="1306337094" sldId="256"/>
            <ac:spMk id="39" creationId="{B2C335F7-F61C-4EB4-80F2-4B1438FE66BB}"/>
          </ac:spMkLst>
        </pc:spChg>
        <pc:spChg chg="add del">
          <ac:chgData name="Sophie Akhtar" userId="67d0b24495bcffcd" providerId="LiveId" clId="{20AB68B7-B847-480A-BBF2-CC4039CE5727}" dt="2026-10-20T17:45:02.517" v="15" actId="26606"/>
          <ac:spMkLst>
            <pc:docMk/>
            <pc:sldMk cId="1306337094" sldId="256"/>
            <ac:spMk id="42" creationId="{149F9F0F-FB8C-5565-247C-BDCC156B5CAF}"/>
          </ac:spMkLst>
        </pc:spChg>
        <pc:spChg chg="add del">
          <ac:chgData name="Sophie Akhtar" userId="67d0b24495bcffcd" providerId="LiveId" clId="{20AB68B7-B847-480A-BBF2-CC4039CE5727}" dt="2026-10-20T17:45:02.517" v="15" actId="26606"/>
          <ac:spMkLst>
            <pc:docMk/>
            <pc:sldMk cId="1306337094" sldId="256"/>
            <ac:spMk id="43" creationId="{ABA4FDDF-F59C-428B-8603-3A86D75931AB}"/>
          </ac:spMkLst>
        </pc:spChg>
        <pc:spChg chg="add del">
          <ac:chgData name="Sophie Akhtar" userId="67d0b24495bcffcd" providerId="LiveId" clId="{20AB68B7-B847-480A-BBF2-CC4039CE5727}" dt="2026-10-20T17:45:33.467" v="18"/>
          <ac:spMkLst>
            <pc:docMk/>
            <pc:sldMk cId="1306337094" sldId="256"/>
            <ac:spMk id="46" creationId="{E20BB609-EF92-42DB-836C-0699A590B5CF}"/>
          </ac:spMkLst>
        </pc:spChg>
        <pc:spChg chg="add del">
          <ac:chgData name="Sophie Akhtar" userId="67d0b24495bcffcd" providerId="LiveId" clId="{20AB68B7-B847-480A-BBF2-CC4039CE5727}" dt="2026-10-20T17:45:33.467" v="18"/>
          <ac:spMkLst>
            <pc:docMk/>
            <pc:sldMk cId="1306337094" sldId="256"/>
            <ac:spMk id="48" creationId="{B2C335F7-F61C-4EB4-80F2-4B1438FE66BB}"/>
          </ac:spMkLst>
        </pc:spChg>
        <pc:grpChg chg="add del">
          <ac:chgData name="Sophie Akhtar" userId="67d0b24495bcffcd" providerId="LiveId" clId="{20AB68B7-B847-480A-BBF2-CC4039CE5727}" dt="2026-10-20T17:44:59.506" v="11" actId="26606"/>
          <ac:grpSpMkLst>
            <pc:docMk/>
            <pc:sldMk cId="1306337094" sldId="256"/>
            <ac:grpSpMk id="26" creationId="{5ED88E92-14F3-4B58-9E48-1D79E139A89E}"/>
          </ac:grpSpMkLst>
        </pc:grpChg>
        <pc:picChg chg="add del">
          <ac:chgData name="Sophie Akhtar" userId="67d0b24495bcffcd" providerId="LiveId" clId="{20AB68B7-B847-480A-BBF2-CC4039CE5727}" dt="2026-10-20T17:44:23.887" v="3" actId="26606"/>
          <ac:picMkLst>
            <pc:docMk/>
            <pc:sldMk cId="1306337094" sldId="256"/>
            <ac:picMk id="4" creationId="{EA218E6E-36CB-CFBE-230D-2E0C2A365A78}"/>
          </ac:picMkLst>
        </pc:picChg>
        <pc:picChg chg="add del">
          <ac:chgData name="Sophie Akhtar" userId="67d0b24495bcffcd" providerId="LiveId" clId="{20AB68B7-B847-480A-BBF2-CC4039CE5727}" dt="2026-10-20T17:44:29.620" v="5" actId="26606"/>
          <ac:picMkLst>
            <pc:docMk/>
            <pc:sldMk cId="1306337094" sldId="256"/>
            <ac:picMk id="17" creationId="{94742847-2549-5021-0E9B-2DD14FDD182B}"/>
          </ac:picMkLst>
        </pc:picChg>
        <pc:picChg chg="add del">
          <ac:chgData name="Sophie Akhtar" userId="67d0b24495bcffcd" providerId="LiveId" clId="{20AB68B7-B847-480A-BBF2-CC4039CE5727}" dt="2026-10-20T17:44:40.350" v="7" actId="26606"/>
          <ac:picMkLst>
            <pc:docMk/>
            <pc:sldMk cId="1306337094" sldId="256"/>
            <ac:picMk id="20" creationId="{BF02EF36-14B3-DDEC-F1EF-441A1D6AF92F}"/>
          </ac:picMkLst>
        </pc:picChg>
        <pc:picChg chg="add del">
          <ac:chgData name="Sophie Akhtar" userId="67d0b24495bcffcd" providerId="LiveId" clId="{20AB68B7-B847-480A-BBF2-CC4039CE5727}" dt="2026-10-20T17:44:45.592" v="9" actId="26606"/>
          <ac:picMkLst>
            <pc:docMk/>
            <pc:sldMk cId="1306337094" sldId="256"/>
            <ac:picMk id="23" creationId="{2366F30B-B2A4-1901-5D24-80F41AA4A506}"/>
          </ac:picMkLst>
        </pc:picChg>
        <pc:picChg chg="add del">
          <ac:chgData name="Sophie Akhtar" userId="67d0b24495bcffcd" providerId="LiveId" clId="{20AB68B7-B847-480A-BBF2-CC4039CE5727}" dt="2026-10-20T17:44:59.506" v="11" actId="26606"/>
          <ac:picMkLst>
            <pc:docMk/>
            <pc:sldMk cId="1306337094" sldId="256"/>
            <ac:picMk id="35" creationId="{F96D53BD-E474-C4DF-4F78-897749957AA1}"/>
          </ac:picMkLst>
        </pc:picChg>
        <pc:picChg chg="add del">
          <ac:chgData name="Sophie Akhtar" userId="67d0b24495bcffcd" providerId="LiveId" clId="{20AB68B7-B847-480A-BBF2-CC4039CE5727}" dt="2026-10-20T17:45:01.244" v="13" actId="26606"/>
          <ac:picMkLst>
            <pc:docMk/>
            <pc:sldMk cId="1306337094" sldId="256"/>
            <ac:picMk id="38" creationId="{2366F30B-B2A4-1901-5D24-80F41AA4A506}"/>
          </ac:picMkLst>
        </pc:picChg>
        <pc:picChg chg="add del">
          <ac:chgData name="Sophie Akhtar" userId="67d0b24495bcffcd" providerId="LiveId" clId="{20AB68B7-B847-480A-BBF2-CC4039CE5727}" dt="2026-10-20T17:45:02.517" v="15" actId="26606"/>
          <ac:picMkLst>
            <pc:docMk/>
            <pc:sldMk cId="1306337094" sldId="256"/>
            <ac:picMk id="44" creationId="{15BBEE43-47BA-4E23-833E-D126A8AC4959}"/>
          </ac:picMkLst>
        </pc:picChg>
        <pc:picChg chg="add">
          <ac:chgData name="Sophie Akhtar" userId="67d0b24495bcffcd" providerId="LiveId" clId="{20AB68B7-B847-480A-BBF2-CC4039CE5727}" dt="2026-10-20T17:45:02.612" v="16" actId="26606"/>
          <ac:picMkLst>
            <pc:docMk/>
            <pc:sldMk cId="1306337094" sldId="256"/>
            <ac:picMk id="47" creationId="{2366F30B-B2A4-1901-5D24-80F41AA4A506}"/>
          </ac:picMkLst>
        </pc:picChg>
        <pc:cxnChg chg="add del">
          <ac:chgData name="Sophie Akhtar" userId="67d0b24495bcffcd" providerId="LiveId" clId="{20AB68B7-B847-480A-BBF2-CC4039CE5727}" dt="2026-10-20T17:45:02.517" v="15" actId="26606"/>
          <ac:cxnSpMkLst>
            <pc:docMk/>
            <pc:sldMk cId="1306337094" sldId="256"/>
            <ac:cxnSpMk id="41" creationId="{118E06E4-607B-144B-382B-AD3D06B1EE8C}"/>
          </ac:cxnSpMkLst>
        </pc:cxnChg>
      </pc:sldChg>
      <pc:sldChg chg="addSp delSp modSp new mod setBg modClrScheme setClrOvrMap delDesignElem chgLayout">
        <pc:chgData name="Sophie Akhtar" userId="67d0b24495bcffcd" providerId="LiveId" clId="{20AB68B7-B847-480A-BBF2-CC4039CE5727}" dt="2026-10-20T18:01:18.967" v="395" actId="1076"/>
        <pc:sldMkLst>
          <pc:docMk/>
          <pc:sldMk cId="2319896709" sldId="256"/>
        </pc:sldMkLst>
        <pc:spChg chg="del mod">
          <ac:chgData name="Sophie Akhtar" userId="67d0b24495bcffcd" providerId="LiveId" clId="{20AB68B7-B847-480A-BBF2-CC4039CE5727}" dt="2026-10-20T17:47:16.948" v="39" actId="478"/>
          <ac:spMkLst>
            <pc:docMk/>
            <pc:sldMk cId="2319896709" sldId="256"/>
            <ac:spMk id="2" creationId="{668B4E3F-4492-1F7B-6564-8D9E5825F276}"/>
          </ac:spMkLst>
        </pc:spChg>
        <pc:spChg chg="del mod">
          <ac:chgData name="Sophie Akhtar" userId="67d0b24495bcffcd" providerId="LiveId" clId="{20AB68B7-B847-480A-BBF2-CC4039CE5727}" dt="2026-10-20T17:47:18.156" v="40" actId="478"/>
          <ac:spMkLst>
            <pc:docMk/>
            <pc:sldMk cId="2319896709" sldId="256"/>
            <ac:spMk id="3" creationId="{43A71CB9-A20E-4CA0-F56F-6C8F5445496C}"/>
          </ac:spMkLst>
        </pc:spChg>
        <pc:spChg chg="add del mod">
          <ac:chgData name="Sophie Akhtar" userId="67d0b24495bcffcd" providerId="LiveId" clId="{20AB68B7-B847-480A-BBF2-CC4039CE5727}" dt="2026-10-20T17:46:29.505" v="31" actId="26606"/>
          <ac:spMkLst>
            <pc:docMk/>
            <pc:sldMk cId="2319896709" sldId="256"/>
            <ac:spMk id="4" creationId="{5CDCCEC5-C2EC-9629-AE24-0C1D16D24D81}"/>
          </ac:spMkLst>
        </pc:spChg>
        <pc:spChg chg="add mod">
          <ac:chgData name="Sophie Akhtar" userId="67d0b24495bcffcd" providerId="LiveId" clId="{20AB68B7-B847-480A-BBF2-CC4039CE5727}" dt="2026-10-20T18:01:18.967" v="395" actId="1076"/>
          <ac:spMkLst>
            <pc:docMk/>
            <pc:sldMk cId="2319896709" sldId="256"/>
            <ac:spMk id="6" creationId="{E15C7D2E-04A7-840A-02C9-F53EF649A498}"/>
          </ac:spMkLst>
        </pc:spChg>
        <pc:spChg chg="add del">
          <ac:chgData name="Sophie Akhtar" userId="67d0b24495bcffcd" providerId="LiveId" clId="{20AB68B7-B847-480A-BBF2-CC4039CE5727}" dt="2026-10-20T17:46:22.123" v="26" actId="26606"/>
          <ac:spMkLst>
            <pc:docMk/>
            <pc:sldMk cId="2319896709" sldId="256"/>
            <ac:spMk id="12" creationId="{19F9BF86-FE94-4517-B97D-026C7515E589}"/>
          </ac:spMkLst>
        </pc:spChg>
        <pc:spChg chg="add del">
          <ac:chgData name="Sophie Akhtar" userId="67d0b24495bcffcd" providerId="LiveId" clId="{20AB68B7-B847-480A-BBF2-CC4039CE5727}" dt="2026-10-20T17:46:22.123" v="26" actId="26606"/>
          <ac:spMkLst>
            <pc:docMk/>
            <pc:sldMk cId="2319896709" sldId="256"/>
            <ac:spMk id="14" creationId="{36136311-C81B-47C5-AE0A-5641A5A59520}"/>
          </ac:spMkLst>
        </pc:spChg>
        <pc:spChg chg="add del">
          <ac:chgData name="Sophie Akhtar" userId="67d0b24495bcffcd" providerId="LiveId" clId="{20AB68B7-B847-480A-BBF2-CC4039CE5727}" dt="2026-10-20T17:46:25.145" v="28" actId="26606"/>
          <ac:spMkLst>
            <pc:docMk/>
            <pc:sldMk cId="2319896709" sldId="256"/>
            <ac:spMk id="18" creationId="{F1189494-2B67-46D2-93D6-A122A09BF6B2}"/>
          </ac:spMkLst>
        </pc:spChg>
        <pc:spChg chg="add del">
          <ac:chgData name="Sophie Akhtar" userId="67d0b24495bcffcd" providerId="LiveId" clId="{20AB68B7-B847-480A-BBF2-CC4039CE5727}" dt="2026-10-20T17:46:25.145" v="28" actId="26606"/>
          <ac:spMkLst>
            <pc:docMk/>
            <pc:sldMk cId="2319896709" sldId="256"/>
            <ac:spMk id="19" creationId="{774A975B-A886-5202-0489-6965514A0D14}"/>
          </ac:spMkLst>
        </pc:spChg>
        <pc:spChg chg="add del">
          <ac:chgData name="Sophie Akhtar" userId="67d0b24495bcffcd" providerId="LiveId" clId="{20AB68B7-B847-480A-BBF2-CC4039CE5727}" dt="2026-10-20T17:46:25.145" v="28" actId="26606"/>
          <ac:spMkLst>
            <pc:docMk/>
            <pc:sldMk cId="2319896709" sldId="256"/>
            <ac:spMk id="20" creationId="{EA67E988-5919-57BB-C7DE-D3EAD38A3045}"/>
          </ac:spMkLst>
        </pc:spChg>
        <pc:spChg chg="add del">
          <ac:chgData name="Sophie Akhtar" userId="67d0b24495bcffcd" providerId="LiveId" clId="{20AB68B7-B847-480A-BBF2-CC4039CE5727}" dt="2026-10-20T17:46:25.145" v="28" actId="26606"/>
          <ac:spMkLst>
            <pc:docMk/>
            <pc:sldMk cId="2319896709" sldId="256"/>
            <ac:spMk id="21" creationId="{8BEC44CD-E290-4D60-A056-5BA05B182AC3}"/>
          </ac:spMkLst>
        </pc:spChg>
        <pc:spChg chg="add del">
          <ac:chgData name="Sophie Akhtar" userId="67d0b24495bcffcd" providerId="LiveId" clId="{20AB68B7-B847-480A-BBF2-CC4039CE5727}" dt="2026-10-20T17:46:25.145" v="28" actId="26606"/>
          <ac:spMkLst>
            <pc:docMk/>
            <pc:sldMk cId="2319896709" sldId="256"/>
            <ac:spMk id="23" creationId="{B2C335F7-F61C-4EB4-80F2-4B1438FE66BB}"/>
          </ac:spMkLst>
        </pc:spChg>
        <pc:spChg chg="add del">
          <ac:chgData name="Sophie Akhtar" userId="67d0b24495bcffcd" providerId="LiveId" clId="{20AB68B7-B847-480A-BBF2-CC4039CE5727}" dt="2026-10-20T17:46:29.331" v="30" actId="26606"/>
          <ac:spMkLst>
            <pc:docMk/>
            <pc:sldMk cId="2319896709" sldId="256"/>
            <ac:spMk id="25" creationId="{09A1C012-8297-4361-ACE8-A2509FB18911}"/>
          </ac:spMkLst>
        </pc:spChg>
        <pc:spChg chg="add del">
          <ac:chgData name="Sophie Akhtar" userId="67d0b24495bcffcd" providerId="LiveId" clId="{20AB68B7-B847-480A-BBF2-CC4039CE5727}" dt="2026-10-20T17:46:29.331" v="30" actId="26606"/>
          <ac:spMkLst>
            <pc:docMk/>
            <pc:sldMk cId="2319896709" sldId="256"/>
            <ac:spMk id="26" creationId="{4AA13AD3-0A4F-475A-BEBB-DEEFF5C096C3}"/>
          </ac:spMkLst>
        </pc:spChg>
        <pc:spChg chg="add del">
          <ac:chgData name="Sophie Akhtar" userId="67d0b24495bcffcd" providerId="LiveId" clId="{20AB68B7-B847-480A-BBF2-CC4039CE5727}" dt="2026-10-20T17:46:29.331" v="30" actId="26606"/>
          <ac:spMkLst>
            <pc:docMk/>
            <pc:sldMk cId="2319896709" sldId="256"/>
            <ac:spMk id="27" creationId="{9654BDA8-EE5D-4DC8-BA6E-A93D650163BA}"/>
          </ac:spMkLst>
        </pc:spChg>
        <pc:spChg chg="add del">
          <ac:chgData name="Sophie Akhtar" userId="67d0b24495bcffcd" providerId="LiveId" clId="{20AB68B7-B847-480A-BBF2-CC4039CE5727}" dt="2026-10-20T17:47:08.700" v="38" actId="26606"/>
          <ac:spMkLst>
            <pc:docMk/>
            <pc:sldMk cId="2319896709" sldId="256"/>
            <ac:spMk id="30" creationId="{435959F4-53DA-47FF-BC24-1E5B75C69876}"/>
          </ac:spMkLst>
        </pc:spChg>
        <pc:spChg chg="add del">
          <ac:chgData name="Sophie Akhtar" userId="67d0b24495bcffcd" providerId="LiveId" clId="{20AB68B7-B847-480A-BBF2-CC4039CE5727}" dt="2026-10-20T17:47:08.700" v="38" actId="26606"/>
          <ac:spMkLst>
            <pc:docMk/>
            <pc:sldMk cId="2319896709" sldId="256"/>
            <ac:spMk id="31" creationId="{A5D0B0D3-D735-4619-AA45-B57B791E1744}"/>
          </ac:spMkLst>
        </pc:spChg>
        <pc:spChg chg="add del">
          <ac:chgData name="Sophie Akhtar" userId="67d0b24495bcffcd" providerId="LiveId" clId="{20AB68B7-B847-480A-BBF2-CC4039CE5727}" dt="2026-10-20T17:47:08.700" v="38" actId="26606"/>
          <ac:spMkLst>
            <pc:docMk/>
            <pc:sldMk cId="2319896709" sldId="256"/>
            <ac:spMk id="33" creationId="{25A2CBEC-4F23-437D-9D03-9968C9B79790}"/>
          </ac:spMkLst>
        </pc:spChg>
        <pc:spChg chg="add">
          <ac:chgData name="Sophie Akhtar" userId="67d0b24495bcffcd" providerId="LiveId" clId="{20AB68B7-B847-480A-BBF2-CC4039CE5727}" dt="2026-10-20T17:46:29.505" v="31" actId="26606"/>
          <ac:spMkLst>
            <pc:docMk/>
            <pc:sldMk cId="2319896709" sldId="256"/>
            <ac:spMk id="43" creationId="{6264A856-A4F6-4068-9AC3-7B38A00DA75A}"/>
          </ac:spMkLst>
        </pc:spChg>
        <pc:spChg chg="add del">
          <ac:chgData name="Sophie Akhtar" userId="67d0b24495bcffcd" providerId="LiveId" clId="{20AB68B7-B847-480A-BBF2-CC4039CE5727}" dt="2026-10-20T17:47:08.700" v="38" actId="26606"/>
          <ac:spMkLst>
            <pc:docMk/>
            <pc:sldMk cId="2319896709" sldId="256"/>
            <ac:spMk id="54" creationId="{59226104-0061-4319-8237-9C001BF85D49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319896709" sldId="256"/>
            <ac:spMk id="65" creationId="{CD62DB5A-5AA0-4E7E-94AB-AD20F02CA8DF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319896709" sldId="256"/>
            <ac:spMk id="67" creationId="{0F086ECE-EF43-4B07-9DD0-59679471A067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319896709" sldId="256"/>
            <ac:spMk id="69" creationId="{3CE74505-85B7-4C6D-8066-30E306CB80D0}"/>
          </ac:spMkLst>
        </pc:spChg>
        <pc:spChg chg="del">
          <ac:chgData name="Sophie Akhtar" userId="67d0b24495bcffcd" providerId="LiveId" clId="{20AB68B7-B847-480A-BBF2-CC4039CE5727}" dt="2026-10-20T17:58:57.906" v="382"/>
          <ac:spMkLst>
            <pc:docMk/>
            <pc:sldMk cId="2319896709" sldId="256"/>
            <ac:spMk id="71" creationId="{F518D20D-5F05-49C3-8900-68783F8ACB6F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319896709" sldId="256"/>
            <ac:spMk id="73" creationId="{FF50CA5B-2FF8-43D9-B7D8-3BDE1BFD3CF1}"/>
          </ac:spMkLst>
        </pc:spChg>
        <pc:spChg chg="del">
          <ac:chgData name="Sophie Akhtar" userId="67d0b24495bcffcd" providerId="LiveId" clId="{20AB68B7-B847-480A-BBF2-CC4039CE5727}" dt="2026-10-20T17:58:57.906" v="382"/>
          <ac:spMkLst>
            <pc:docMk/>
            <pc:sldMk cId="2319896709" sldId="256"/>
            <ac:spMk id="75" creationId="{421A1E60-9477-4E7A-A6B2-63B329C81A40}"/>
          </ac:spMkLst>
        </pc:spChg>
        <pc:grpChg chg="add">
          <ac:chgData name="Sophie Akhtar" userId="67d0b24495bcffcd" providerId="LiveId" clId="{20AB68B7-B847-480A-BBF2-CC4039CE5727}" dt="2026-10-20T17:46:29.505" v="31" actId="26606"/>
          <ac:grpSpMkLst>
            <pc:docMk/>
            <pc:sldMk cId="2319896709" sldId="256"/>
            <ac:grpSpMk id="32" creationId="{A7CF83E8-F6F0-41E3-B580-7412A04DDFB5}"/>
          </ac:grpSpMkLst>
        </pc:grpChg>
        <pc:picChg chg="add del">
          <ac:chgData name="Sophie Akhtar" userId="67d0b24495bcffcd" providerId="LiveId" clId="{20AB68B7-B847-480A-BBF2-CC4039CE5727}" dt="2026-10-20T17:46:22.123" v="26" actId="26606"/>
          <ac:picMkLst>
            <pc:docMk/>
            <pc:sldMk cId="2319896709" sldId="256"/>
            <ac:picMk id="5" creationId="{0B27023A-6FEC-8F2F-9BC7-4DFAFD7CC02A}"/>
          </ac:picMkLst>
        </pc:picChg>
        <pc:picChg chg="add del">
          <ac:chgData name="Sophie Akhtar" userId="67d0b24495bcffcd" providerId="LiveId" clId="{20AB68B7-B847-480A-BBF2-CC4039CE5727}" dt="2026-10-20T17:46:25.145" v="28" actId="26606"/>
          <ac:picMkLst>
            <pc:docMk/>
            <pc:sldMk cId="2319896709" sldId="256"/>
            <ac:picMk id="22" creationId="{05553D31-1C07-EBB7-80AD-6F273CEA3D54}"/>
          </ac:picMkLst>
        </pc:picChg>
        <pc:picChg chg="add del">
          <ac:chgData name="Sophie Akhtar" userId="67d0b24495bcffcd" providerId="LiveId" clId="{20AB68B7-B847-480A-BBF2-CC4039CE5727}" dt="2026-10-20T17:46:29.331" v="30" actId="26606"/>
          <ac:picMkLst>
            <pc:docMk/>
            <pc:sldMk cId="2319896709" sldId="256"/>
            <ac:picMk id="28" creationId="{54259E51-6052-F172-653F-4E53EAE06CD8}"/>
          </ac:picMkLst>
        </pc:picChg>
        <pc:picChg chg="add mod">
          <ac:chgData name="Sophie Akhtar" userId="67d0b24495bcffcd" providerId="LiveId" clId="{20AB68B7-B847-480A-BBF2-CC4039CE5727}" dt="2026-10-20T18:00:30.560" v="392" actId="1076"/>
          <ac:picMkLst>
            <pc:docMk/>
            <pc:sldMk cId="2319896709" sldId="256"/>
            <ac:picMk id="60" creationId="{FC1867D9-742C-34D7-1957-BB78EF41A6A0}"/>
          </ac:picMkLst>
        </pc:picChg>
        <pc:cxnChg chg="add del">
          <ac:chgData name="Sophie Akhtar" userId="67d0b24495bcffcd" providerId="LiveId" clId="{20AB68B7-B847-480A-BBF2-CC4039CE5727}" dt="2026-10-20T17:46:22.123" v="26" actId="26606"/>
          <ac:cxnSpMkLst>
            <pc:docMk/>
            <pc:sldMk cId="2319896709" sldId="256"/>
            <ac:cxnSpMk id="10" creationId="{118E06E4-607B-144B-382B-AD3D06B1EE8C}"/>
          </ac:cxnSpMkLst>
        </pc:cxnChg>
        <pc:cxnChg chg="add del">
          <ac:chgData name="Sophie Akhtar" userId="67d0b24495bcffcd" providerId="LiveId" clId="{20AB68B7-B847-480A-BBF2-CC4039CE5727}" dt="2026-10-20T17:46:22.123" v="26" actId="26606"/>
          <ac:cxnSpMkLst>
            <pc:docMk/>
            <pc:sldMk cId="2319896709" sldId="256"/>
            <ac:cxnSpMk id="16" creationId="{7CC73A33-65FF-41A9-A3B0-006753CD1028}"/>
          </ac:cxnSpMkLst>
        </pc:cxnChg>
      </pc:sldChg>
      <pc:sldChg chg="addSp delSp modSp new mod setBg setClrOvrMap delDesignElem">
        <pc:chgData name="Sophie Akhtar" userId="67d0b24495bcffcd" providerId="LiveId" clId="{20AB68B7-B847-480A-BBF2-CC4039CE5727}" dt="2026-10-20T18:05:45.179" v="592" actId="26606"/>
        <pc:sldMkLst>
          <pc:docMk/>
          <pc:sldMk cId="2258367146" sldId="257"/>
        </pc:sldMkLst>
        <pc:spChg chg="add del">
          <ac:chgData name="Sophie Akhtar" userId="67d0b24495bcffcd" providerId="LiveId" clId="{20AB68B7-B847-480A-BBF2-CC4039CE5727}" dt="2026-10-20T17:54:58.085" v="365" actId="26606"/>
          <ac:spMkLst>
            <pc:docMk/>
            <pc:sldMk cId="2258367146" sldId="257"/>
            <ac:spMk id="2" creationId="{4CDA0A5C-F73E-5E88-0638-E2E2825F176C}"/>
          </ac:spMkLst>
        </pc:spChg>
        <pc:spChg chg="del mod">
          <ac:chgData name="Sophie Akhtar" userId="67d0b24495bcffcd" providerId="LiveId" clId="{20AB68B7-B847-480A-BBF2-CC4039CE5727}" dt="2026-10-20T18:01:27.642" v="396" actId="478"/>
          <ac:spMkLst>
            <pc:docMk/>
            <pc:sldMk cId="2258367146" sldId="257"/>
            <ac:spMk id="3" creationId="{2F9427C0-7701-D5C2-5961-3C78349E3464}"/>
          </ac:spMkLst>
        </pc:spChg>
        <pc:spChg chg="del mod">
          <ac:chgData name="Sophie Akhtar" userId="67d0b24495bcffcd" providerId="LiveId" clId="{20AB68B7-B847-480A-BBF2-CC4039CE5727}" dt="2026-10-20T18:01:30.837" v="397" actId="478"/>
          <ac:spMkLst>
            <pc:docMk/>
            <pc:sldMk cId="2258367146" sldId="257"/>
            <ac:spMk id="4" creationId="{371148C9-075A-25EB-2A80-F51532E2902E}"/>
          </ac:spMkLst>
        </pc:spChg>
        <pc:spChg chg="add mod">
          <ac:chgData name="Sophie Akhtar" userId="67d0b24495bcffcd" providerId="LiveId" clId="{20AB68B7-B847-480A-BBF2-CC4039CE5727}" dt="2026-10-20T18:05:45.148" v="591" actId="26606"/>
          <ac:spMkLst>
            <pc:docMk/>
            <pc:sldMk cId="2258367146" sldId="257"/>
            <ac:spMk id="5" creationId="{E388BCD2-3528-5BD0-78F7-EABD033A0B77}"/>
          </ac:spMkLst>
        </pc:spChg>
        <pc:spChg chg="add del">
          <ac:chgData name="Sophie Akhtar" userId="67d0b24495bcffcd" providerId="LiveId" clId="{20AB68B7-B847-480A-BBF2-CC4039CE5727}" dt="2026-10-20T17:59:20.497" v="385"/>
          <ac:spMkLst>
            <pc:docMk/>
            <pc:sldMk cId="2258367146" sldId="257"/>
            <ac:spMk id="6" creationId="{4E1BEB12-92AF-4445-98AD-4C7756E7C93B}"/>
          </ac:spMkLst>
        </pc:spChg>
        <pc:spChg chg="add del">
          <ac:chgData name="Sophie Akhtar" userId="67d0b24495bcffcd" providerId="LiveId" clId="{20AB68B7-B847-480A-BBF2-CC4039CE5727}" dt="2026-10-20T17:59:20.497" v="385"/>
          <ac:spMkLst>
            <pc:docMk/>
            <pc:sldMk cId="2258367146" sldId="257"/>
            <ac:spMk id="7" creationId="{D0522C2C-7B5C-48A7-A969-03941E5D2E76}"/>
          </ac:spMkLst>
        </pc:spChg>
        <pc:spChg chg="add del">
          <ac:chgData name="Sophie Akhtar" userId="67d0b24495bcffcd" providerId="LiveId" clId="{20AB68B7-B847-480A-BBF2-CC4039CE5727}" dt="2026-10-20T17:59:20.497" v="385"/>
          <ac:spMkLst>
            <pc:docMk/>
            <pc:sldMk cId="2258367146" sldId="257"/>
            <ac:spMk id="8" creationId="{9C682A1A-5B2D-4111-BBD6-620165633E5B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9" creationId="{CD62DB5A-5AA0-4E7E-94AB-AD20F02CA8DF}"/>
          </ac:spMkLst>
        </pc:spChg>
        <pc:spChg chg="add del">
          <ac:chgData name="Sophie Akhtar" userId="67d0b24495bcffcd" providerId="LiveId" clId="{20AB68B7-B847-480A-BBF2-CC4039CE5727}" dt="2026-10-20T17:59:20.497" v="385"/>
          <ac:spMkLst>
            <pc:docMk/>
            <pc:sldMk cId="2258367146" sldId="257"/>
            <ac:spMk id="10" creationId="{D6EE29F2-D77F-4BD0-A20B-334D316A1C9D}"/>
          </ac:spMkLst>
        </pc:spChg>
        <pc:spChg chg="add del">
          <ac:chgData name="Sophie Akhtar" userId="67d0b24495bcffcd" providerId="LiveId" clId="{20AB68B7-B847-480A-BBF2-CC4039CE5727}" dt="2026-10-20T17:59:20.497" v="385"/>
          <ac:spMkLst>
            <pc:docMk/>
            <pc:sldMk cId="2258367146" sldId="257"/>
            <ac:spMk id="12" creationId="{22D09ED2-868F-42C6-866E-F92E0CEF314F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13" creationId="{76608683-8EB8-4AF4-A97C-AB5A405B541E}"/>
          </ac:spMkLst>
        </pc:spChg>
        <pc:spChg chg="add mod">
          <ac:chgData name="Sophie Akhtar" userId="67d0b24495bcffcd" providerId="LiveId" clId="{20AB68B7-B847-480A-BBF2-CC4039CE5727}" dt="2026-10-20T18:05:45.148" v="591" actId="26606"/>
          <ac:spMkLst>
            <pc:docMk/>
            <pc:sldMk cId="2258367146" sldId="257"/>
            <ac:spMk id="14" creationId="{E49778D5-5E36-5DE5-6E05-76C4FDE10BA9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15" creationId="{D04CF648-5CB3-49E4-BE34-8A0598901AE4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17" creationId="{669E559C-09DA-4586-86C9-F3C05D9A08C9}"/>
          </ac:spMkLst>
        </pc:spChg>
        <pc:spChg chg="add del">
          <ac:chgData name="Sophie Akhtar" userId="67d0b24495bcffcd" providerId="LiveId" clId="{20AB68B7-B847-480A-BBF2-CC4039CE5727}" dt="2026-10-20T18:05:26.361" v="588" actId="26606"/>
          <ac:spMkLst>
            <pc:docMk/>
            <pc:sldMk cId="2258367146" sldId="257"/>
            <ac:spMk id="18" creationId="{17115F77-2FAE-4CA7-9A7F-10D5F2C8F831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19" creationId="{87AA7ECE-DB5E-48B2-9EF4-7EEAF123BAB1}"/>
          </ac:spMkLst>
        </pc:spChg>
        <pc:spChg chg="add del">
          <ac:chgData name="Sophie Akhtar" userId="67d0b24495bcffcd" providerId="LiveId" clId="{20AB68B7-B847-480A-BBF2-CC4039CE5727}" dt="2026-10-20T18:05:26.361" v="588" actId="26606"/>
          <ac:spMkLst>
            <pc:docMk/>
            <pc:sldMk cId="2258367146" sldId="257"/>
            <ac:spMk id="20" creationId="{5CD4C046-A04C-46CC-AFA3-6B0621F628C8}"/>
          </ac:spMkLst>
        </pc:spChg>
        <pc:spChg chg="add del">
          <ac:chgData name="Sophie Akhtar" userId="67d0b24495bcffcd" providerId="LiveId" clId="{20AB68B7-B847-480A-BBF2-CC4039CE5727}" dt="2026-10-20T18:05:26.361" v="588" actId="26606"/>
          <ac:spMkLst>
            <pc:docMk/>
            <pc:sldMk cId="2258367146" sldId="257"/>
            <ac:spMk id="22" creationId="{66C7A97A-A7DE-4DFB-8542-1E4BF24C7D31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23" creationId="{454F422E-435A-4694-BE6E-B4968E7981A3}"/>
          </ac:spMkLst>
        </pc:spChg>
        <pc:spChg chg="add del">
          <ac:chgData name="Sophie Akhtar" userId="67d0b24495bcffcd" providerId="LiveId" clId="{20AB68B7-B847-480A-BBF2-CC4039CE5727}" dt="2026-10-20T18:05:26.361" v="588" actId="26606"/>
          <ac:spMkLst>
            <pc:docMk/>
            <pc:sldMk cId="2258367146" sldId="257"/>
            <ac:spMk id="24" creationId="{BE111DB0-3D73-4D20-9D57-CEF5A0D865B9}"/>
          </ac:spMkLst>
        </pc:spChg>
        <pc:spChg chg="add del">
          <ac:chgData name="Sophie Akhtar" userId="67d0b24495bcffcd" providerId="LiveId" clId="{20AB68B7-B847-480A-BBF2-CC4039CE5727}" dt="2026-10-20T17:54:54.219" v="362" actId="26606"/>
          <ac:spMkLst>
            <pc:docMk/>
            <pc:sldMk cId="2258367146" sldId="257"/>
            <ac:spMk id="25" creationId="{8ADE9F60-E2BA-44E6-8C5B-A51B19292E3F}"/>
          </ac:spMkLst>
        </pc:spChg>
        <pc:spChg chg="add del">
          <ac:chgData name="Sophie Akhtar" userId="67d0b24495bcffcd" providerId="LiveId" clId="{20AB68B7-B847-480A-BBF2-CC4039CE5727}" dt="2026-10-20T18:05:26.361" v="588" actId="26606"/>
          <ac:spMkLst>
            <pc:docMk/>
            <pc:sldMk cId="2258367146" sldId="257"/>
            <ac:spMk id="26" creationId="{027ADCA0-A066-4B16-8E1F-3C2483947B72}"/>
          </ac:spMkLst>
        </pc:spChg>
        <pc:spChg chg="add del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28" creationId="{17115F77-2FAE-4CA7-9A7F-10D5F2C8F831}"/>
          </ac:spMkLst>
        </pc:spChg>
        <pc:spChg chg="add del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30" creationId="{5CD4C046-A04C-46CC-AFA3-6B0621F628C8}"/>
          </ac:spMkLst>
        </pc:spChg>
        <pc:spChg chg="add del">
          <ac:chgData name="Sophie Akhtar" userId="67d0b24495bcffcd" providerId="LiveId" clId="{20AB68B7-B847-480A-BBF2-CC4039CE5727}" dt="2026-10-20T17:54:58.018" v="364" actId="26606"/>
          <ac:spMkLst>
            <pc:docMk/>
            <pc:sldMk cId="2258367146" sldId="257"/>
            <ac:spMk id="31" creationId="{CD62DB5A-5AA0-4E7E-94AB-AD20F02CA8DF}"/>
          </ac:spMkLst>
        </pc:spChg>
        <pc:spChg chg="add del">
          <ac:chgData name="Sophie Akhtar" userId="67d0b24495bcffcd" providerId="LiveId" clId="{20AB68B7-B847-480A-BBF2-CC4039CE5727}" dt="2026-10-20T17:54:58.018" v="364" actId="26606"/>
          <ac:spMkLst>
            <pc:docMk/>
            <pc:sldMk cId="2258367146" sldId="257"/>
            <ac:spMk id="32" creationId="{0F086ECE-EF43-4B07-9DD0-59679471A067}"/>
          </ac:spMkLst>
        </pc:spChg>
        <pc:spChg chg="add del">
          <ac:chgData name="Sophie Akhtar" userId="67d0b24495bcffcd" providerId="LiveId" clId="{20AB68B7-B847-480A-BBF2-CC4039CE5727}" dt="2026-10-20T17:54:58.018" v="364" actId="26606"/>
          <ac:spMkLst>
            <pc:docMk/>
            <pc:sldMk cId="2258367146" sldId="257"/>
            <ac:spMk id="33" creationId="{76608683-8EB8-4AF4-A97C-AB5A405B541E}"/>
          </ac:spMkLst>
        </pc:spChg>
        <pc:spChg chg="add del">
          <ac:chgData name="Sophie Akhtar" userId="67d0b24495bcffcd" providerId="LiveId" clId="{20AB68B7-B847-480A-BBF2-CC4039CE5727}" dt="2026-10-20T17:54:58.018" v="364" actId="26606"/>
          <ac:spMkLst>
            <pc:docMk/>
            <pc:sldMk cId="2258367146" sldId="257"/>
            <ac:spMk id="34" creationId="{F518D20D-5F05-49C3-8900-68783F8ACB6F}"/>
          </ac:spMkLst>
        </pc:spChg>
        <pc:spChg chg="add del">
          <ac:chgData name="Sophie Akhtar" userId="67d0b24495bcffcd" providerId="LiveId" clId="{20AB68B7-B847-480A-BBF2-CC4039CE5727}" dt="2026-10-20T17:54:58.018" v="364" actId="26606"/>
          <ac:spMkLst>
            <pc:docMk/>
            <pc:sldMk cId="2258367146" sldId="257"/>
            <ac:spMk id="35" creationId="{FF50CA5B-2FF8-43D9-B7D8-3BDE1BFD3CF1}"/>
          </ac:spMkLst>
        </pc:spChg>
        <pc:spChg chg="add del">
          <ac:chgData name="Sophie Akhtar" userId="67d0b24495bcffcd" providerId="LiveId" clId="{20AB68B7-B847-480A-BBF2-CC4039CE5727}" dt="2026-10-20T17:54:58.018" v="364" actId="26606"/>
          <ac:spMkLst>
            <pc:docMk/>
            <pc:sldMk cId="2258367146" sldId="257"/>
            <ac:spMk id="36" creationId="{421A1E60-9477-4E7A-A6B2-63B329C81A40}"/>
          </ac:spMkLst>
        </pc:spChg>
        <pc:spChg chg="add del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38" creationId="{D589E016-1EE1-484C-8423-012B4B78067D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39" creationId="{CD62DB5A-5AA0-4E7E-94AB-AD20F02CA8DF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40" creationId="{0F086ECE-EF43-4B07-9DD0-59679471A067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41" creationId="{76608683-8EB8-4AF4-A97C-AB5A405B541E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42" creationId="{F518D20D-5F05-49C3-8900-68783F8ACB6F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43" creationId="{FF50CA5B-2FF8-43D9-B7D8-3BDE1BFD3CF1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44" creationId="{D060EAFE-C840-4DAF-B8B5-D73E98076206}"/>
          </ac:spMkLst>
        </pc:spChg>
        <pc:spChg chg="add del">
          <ac:chgData name="Sophie Akhtar" userId="67d0b24495bcffcd" providerId="LiveId" clId="{20AB68B7-B847-480A-BBF2-CC4039CE5727}" dt="2026-10-20T17:58:57.906" v="382"/>
          <ac:spMkLst>
            <pc:docMk/>
            <pc:sldMk cId="2258367146" sldId="257"/>
            <ac:spMk id="46" creationId="{9F2FF5F7-8CB8-4DD0-890B-C68D3C7313C9}"/>
          </ac:spMkLst>
        </pc:spChg>
        <pc:spChg chg="add del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48" creationId="{46100866-3689-418C-84D9-07C7E2435C86}"/>
          </ac:spMkLst>
        </pc:spChg>
        <pc:spChg chg="add del">
          <ac:chgData name="Sophie Akhtar" userId="67d0b24495bcffcd" providerId="LiveId" clId="{20AB68B7-B847-480A-BBF2-CC4039CE5727}" dt="2026-10-20T18:05:45.148" v="591" actId="26606"/>
          <ac:spMkLst>
            <pc:docMk/>
            <pc:sldMk cId="2258367146" sldId="257"/>
            <ac:spMk id="53" creationId="{17115F77-2FAE-4CA7-9A7F-10D5F2C8F831}"/>
          </ac:spMkLst>
        </pc:spChg>
        <pc:spChg chg="add del">
          <ac:chgData name="Sophie Akhtar" userId="67d0b24495bcffcd" providerId="LiveId" clId="{20AB68B7-B847-480A-BBF2-CC4039CE5727}" dt="2026-10-20T18:05:45.148" v="591" actId="26606"/>
          <ac:spMkLst>
            <pc:docMk/>
            <pc:sldMk cId="2258367146" sldId="257"/>
            <ac:spMk id="55" creationId="{5CD4C046-A04C-46CC-AFA3-6B0621F628C8}"/>
          </ac:spMkLst>
        </pc:spChg>
        <pc:spChg chg="add del">
          <ac:chgData name="Sophie Akhtar" userId="67d0b24495bcffcd" providerId="LiveId" clId="{20AB68B7-B847-480A-BBF2-CC4039CE5727}" dt="2026-10-20T18:05:45.148" v="591" actId="26606"/>
          <ac:spMkLst>
            <pc:docMk/>
            <pc:sldMk cId="2258367146" sldId="257"/>
            <ac:spMk id="57" creationId="{BC512124-0D13-4ED9-80B7-52AE15B6B41F}"/>
          </ac:spMkLst>
        </pc:spChg>
        <pc:spChg chg="add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59" creationId="{46100866-3689-418C-84D9-07C7E2435C86}"/>
          </ac:spMkLst>
        </pc:spChg>
        <pc:spChg chg="add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60" creationId="{17115F77-2FAE-4CA7-9A7F-10D5F2C8F831}"/>
          </ac:spMkLst>
        </pc:spChg>
        <pc:spChg chg="add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61" creationId="{5CD4C046-A04C-46CC-AFA3-6B0621F628C8}"/>
          </ac:spMkLst>
        </pc:spChg>
        <pc:spChg chg="add">
          <ac:chgData name="Sophie Akhtar" userId="67d0b24495bcffcd" providerId="LiveId" clId="{20AB68B7-B847-480A-BBF2-CC4039CE5727}" dt="2026-10-20T18:05:45.179" v="592" actId="26606"/>
          <ac:spMkLst>
            <pc:docMk/>
            <pc:sldMk cId="2258367146" sldId="257"/>
            <ac:spMk id="62" creationId="{D589E016-1EE1-484C-8423-012B4B78067D}"/>
          </ac:spMkLst>
        </pc:spChg>
        <pc:picChg chg="add mod ord">
          <ac:chgData name="Sophie Akhtar" userId="67d0b24495bcffcd" providerId="LiveId" clId="{20AB68B7-B847-480A-BBF2-CC4039CE5727}" dt="2026-10-20T18:05:45.179" v="592" actId="26606"/>
          <ac:picMkLst>
            <pc:docMk/>
            <pc:sldMk cId="2258367146" sldId="257"/>
            <ac:picMk id="16" creationId="{A234E84F-4806-3EFB-0801-6C07B6A16F1E}"/>
          </ac:picMkLst>
        </pc:picChg>
        <pc:picChg chg="add del">
          <ac:chgData name="Sophie Akhtar" userId="67d0b24495bcffcd" providerId="LiveId" clId="{20AB68B7-B847-480A-BBF2-CC4039CE5727}" dt="2026-10-20T17:54:58.018" v="364" actId="26606"/>
          <ac:picMkLst>
            <pc:docMk/>
            <pc:sldMk cId="2258367146" sldId="257"/>
            <ac:picMk id="37" creationId="{B062F92C-51E0-492C-86B3-FEA240371109}"/>
          </ac:picMkLst>
        </pc:picChg>
        <pc:picChg chg="del">
          <ac:chgData name="Sophie Akhtar" userId="67d0b24495bcffcd" providerId="LiveId" clId="{20AB68B7-B847-480A-BBF2-CC4039CE5727}" dt="2026-10-20T17:58:57.906" v="382"/>
          <ac:picMkLst>
            <pc:docMk/>
            <pc:sldMk cId="2258367146" sldId="257"/>
            <ac:picMk id="45" creationId="{CF86EB89-5CAA-4AA5-907F-09707CF4A866}"/>
          </ac:picMkLst>
        </pc:picChg>
        <pc:picChg chg="del">
          <ac:chgData name="Sophie Akhtar" userId="67d0b24495bcffcd" providerId="LiveId" clId="{20AB68B7-B847-480A-BBF2-CC4039CE5727}" dt="2026-10-20T17:58:57.906" v="382"/>
          <ac:picMkLst>
            <pc:docMk/>
            <pc:sldMk cId="2258367146" sldId="257"/>
            <ac:picMk id="47" creationId="{D4656F99-DCC8-4666-BB8F-F69F84AC7CB2}"/>
          </ac:picMkLst>
        </pc:picChg>
      </pc:sldChg>
      <pc:sldChg chg="addSp delSp modSp new mod setBg modClrScheme chgLayout">
        <pc:chgData name="Sophie Akhtar" userId="67d0b24495bcffcd" providerId="LiveId" clId="{20AB68B7-B847-480A-BBF2-CC4039CE5727}" dt="2026-10-20T19:11:05.511" v="1586" actId="20577"/>
        <pc:sldMkLst>
          <pc:docMk/>
          <pc:sldMk cId="2478112662" sldId="258"/>
        </pc:sldMkLst>
        <pc:spChg chg="del mo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2" creationId="{785A1592-CC26-C4A8-0357-E2DE6C585A8A}"/>
          </ac:spMkLst>
        </pc:spChg>
        <pc:spChg chg="del mod">
          <ac:chgData name="Sophie Akhtar" userId="67d0b24495bcffcd" providerId="LiveId" clId="{20AB68B7-B847-480A-BBF2-CC4039CE5727}" dt="2026-10-20T17:59:28.989" v="386" actId="26606"/>
          <ac:spMkLst>
            <pc:docMk/>
            <pc:sldMk cId="2478112662" sldId="258"/>
            <ac:spMk id="3" creationId="{1ABAA581-67CE-B5D5-0DE2-871F192299E7}"/>
          </ac:spMkLst>
        </pc:spChg>
        <pc:spChg chg="del mod">
          <ac:chgData name="Sophie Akhtar" userId="67d0b24495bcffcd" providerId="LiveId" clId="{20AB68B7-B847-480A-BBF2-CC4039CE5727}" dt="2026-10-20T17:59:28.989" v="386" actId="26606"/>
          <ac:spMkLst>
            <pc:docMk/>
            <pc:sldMk cId="2478112662" sldId="258"/>
            <ac:spMk id="4" creationId="{F585D082-4889-02D5-267F-7937F6CB64DC}"/>
          </ac:spMkLst>
        </pc:spChg>
        <pc:spChg chg="add mod">
          <ac:chgData name="Sophie Akhtar" userId="67d0b24495bcffcd" providerId="LiveId" clId="{20AB68B7-B847-480A-BBF2-CC4039CE5727}" dt="2026-10-20T18:07:43.358" v="653" actId="1076"/>
          <ac:spMkLst>
            <pc:docMk/>
            <pc:sldMk cId="2478112662" sldId="258"/>
            <ac:spMk id="5" creationId="{D312EDBD-27DF-654B-D920-C70C5FE53E9C}"/>
          </ac:spMkLst>
        </pc:spChg>
        <pc:spChg chg="add mod">
          <ac:chgData name="Sophie Akhtar" userId="67d0b24495bcffcd" providerId="LiveId" clId="{20AB68B7-B847-480A-BBF2-CC4039CE5727}" dt="2026-10-20T18:17:12.144" v="1534" actId="1076"/>
          <ac:spMkLst>
            <pc:docMk/>
            <pc:sldMk cId="2478112662" sldId="258"/>
            <ac:spMk id="6" creationId="{BD5C1B40-AE1F-5884-F10B-4EE3863D2284}"/>
          </ac:spMkLst>
        </pc:spChg>
        <pc:spChg chg="add del mod">
          <ac:chgData name="Sophie Akhtar" userId="67d0b24495bcffcd" providerId="LiveId" clId="{20AB68B7-B847-480A-BBF2-CC4039CE5727}" dt="2026-10-20T18:16:54.181" v="1532" actId="26606"/>
          <ac:spMkLst>
            <pc:docMk/>
            <pc:sldMk cId="2478112662" sldId="258"/>
            <ac:spMk id="7" creationId="{1D98490A-59E3-446E-C39C-ECAE2C675C1B}"/>
          </ac:spMkLst>
        </pc:spChg>
        <pc:spChg chg="add mod">
          <ac:chgData name="Sophie Akhtar" userId="67d0b24495bcffcd" providerId="LiveId" clId="{20AB68B7-B847-480A-BBF2-CC4039CE5727}" dt="2026-10-20T19:11:05.511" v="1586" actId="20577"/>
          <ac:spMkLst>
            <pc:docMk/>
            <pc:sldMk cId="2478112662" sldId="258"/>
            <ac:spMk id="8" creationId="{62C60030-992B-1F95-D891-874828693ECA}"/>
          </ac:spMkLst>
        </pc:spChg>
        <pc:spChg chg="add del mod">
          <ac:chgData name="Sophie Akhtar" userId="67d0b24495bcffcd" providerId="LiveId" clId="{20AB68B7-B847-480A-BBF2-CC4039CE5727}" dt="2026-10-20T18:06:40.365" v="593" actId="478"/>
          <ac:spMkLst>
            <pc:docMk/>
            <pc:sldMk cId="2478112662" sldId="258"/>
            <ac:spMk id="9" creationId="{85337FC3-3750-4836-7E41-8DA8DA3C1B12}"/>
          </ac:spMkLst>
        </pc:spChg>
        <pc:spChg chg="add del mo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13" creationId="{FDE246C6-022C-79F4-AAEC-CB21B7B53637}"/>
          </ac:spMkLst>
        </pc:spChg>
        <pc:spChg chg="ad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18" creationId="{C162DF2A-64D1-4AA9-BA42-8A4063EADE09}"/>
          </ac:spMkLst>
        </pc:spChg>
        <pc:spChg chg="ad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20" creationId="{5D7C1373-63AF-4A75-909E-990E05356670}"/>
          </ac:spMkLst>
        </pc:spChg>
        <pc:spChg chg="ad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22" creationId="{2F4AD318-2FB6-4C6E-931E-58E404FA18CD}"/>
          </ac:spMkLst>
        </pc:spChg>
        <pc:spChg chg="ad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24" creationId="{1A118E35-1CBF-4863-8497-F4DF1A166D2D}"/>
          </ac:spMkLst>
        </pc:spChg>
        <pc:spChg chg="add">
          <ac:chgData name="Sophie Akhtar" userId="67d0b24495bcffcd" providerId="LiveId" clId="{20AB68B7-B847-480A-BBF2-CC4039CE5727}" dt="2026-10-20T18:00:00.088" v="390" actId="26606"/>
          <ac:spMkLst>
            <pc:docMk/>
            <pc:sldMk cId="2478112662" sldId="258"/>
            <ac:spMk id="26" creationId="{6E187274-5DC2-4BE0-AF99-925D6D973550}"/>
          </ac:spMkLst>
        </pc:spChg>
        <pc:graphicFrameChg chg="add del">
          <ac:chgData name="Sophie Akhtar" userId="67d0b24495bcffcd" providerId="LiveId" clId="{20AB68B7-B847-480A-BBF2-CC4039CE5727}" dt="2026-10-20T18:16:49.014" v="1529" actId="26606"/>
          <ac:graphicFrameMkLst>
            <pc:docMk/>
            <pc:sldMk cId="2478112662" sldId="258"/>
            <ac:graphicFrameMk id="28" creationId="{BB4687B0-5040-660B-A541-61F7404BCD6B}"/>
          </ac:graphicFrameMkLst>
        </pc:graphicFrameChg>
        <pc:graphicFrameChg chg="add del">
          <ac:chgData name="Sophie Akhtar" userId="67d0b24495bcffcd" providerId="LiveId" clId="{20AB68B7-B847-480A-BBF2-CC4039CE5727}" dt="2026-10-20T18:16:54.144" v="1531" actId="26606"/>
          <ac:graphicFrameMkLst>
            <pc:docMk/>
            <pc:sldMk cId="2478112662" sldId="258"/>
            <ac:graphicFrameMk id="30" creationId="{08B9129C-3A4C-C262-03F1-C10AEE233820}"/>
          </ac:graphicFrameMkLst>
        </pc:graphicFrameChg>
        <pc:graphicFrameChg chg="add">
          <ac:chgData name="Sophie Akhtar" userId="67d0b24495bcffcd" providerId="LiveId" clId="{20AB68B7-B847-480A-BBF2-CC4039CE5727}" dt="2026-10-20T18:16:54.181" v="1532" actId="26606"/>
          <ac:graphicFrameMkLst>
            <pc:docMk/>
            <pc:sldMk cId="2478112662" sldId="258"/>
            <ac:graphicFrameMk id="32" creationId="{59F9D5EC-C626-2306-1156-6F8B43E9F02D}"/>
          </ac:graphicFrameMkLst>
        </pc:graphicFrameChg>
      </pc:sldChg>
      <pc:sldChg chg="addSp delSp modSp new mod">
        <pc:chgData name="Sophie Akhtar" userId="67d0b24495bcffcd" providerId="LiveId" clId="{20AB68B7-B847-480A-BBF2-CC4039CE5727}" dt="2026-10-20T19:26:39.027" v="2437" actId="1076"/>
        <pc:sldMkLst>
          <pc:docMk/>
          <pc:sldMk cId="3006037207" sldId="259"/>
        </pc:sldMkLst>
        <pc:spChg chg="del">
          <ac:chgData name="Sophie Akhtar" userId="67d0b24495bcffcd" providerId="LiveId" clId="{20AB68B7-B847-480A-BBF2-CC4039CE5727}" dt="2026-10-20T19:07:53.397" v="1537" actId="478"/>
          <ac:spMkLst>
            <pc:docMk/>
            <pc:sldMk cId="3006037207" sldId="259"/>
            <ac:spMk id="2" creationId="{69C75BB4-EB1A-60CE-9DBD-E1F3DB6FC885}"/>
          </ac:spMkLst>
        </pc:spChg>
        <pc:spChg chg="del">
          <ac:chgData name="Sophie Akhtar" userId="67d0b24495bcffcd" providerId="LiveId" clId="{20AB68B7-B847-480A-BBF2-CC4039CE5727}" dt="2026-10-20T19:07:57.885" v="1539" actId="478"/>
          <ac:spMkLst>
            <pc:docMk/>
            <pc:sldMk cId="3006037207" sldId="259"/>
            <ac:spMk id="3" creationId="{E3F0FA97-8042-1DB1-B5EF-0333ECC03E23}"/>
          </ac:spMkLst>
        </pc:spChg>
        <pc:spChg chg="del">
          <ac:chgData name="Sophie Akhtar" userId="67d0b24495bcffcd" providerId="LiveId" clId="{20AB68B7-B847-480A-BBF2-CC4039CE5727}" dt="2026-10-20T19:07:56.123" v="1538" actId="478"/>
          <ac:spMkLst>
            <pc:docMk/>
            <pc:sldMk cId="3006037207" sldId="259"/>
            <ac:spMk id="4" creationId="{A0070197-5CE7-26BA-27BA-C696E5A5F887}"/>
          </ac:spMkLst>
        </pc:spChg>
        <pc:spChg chg="add del mod">
          <ac:chgData name="Sophie Akhtar" userId="67d0b24495bcffcd" providerId="LiveId" clId="{20AB68B7-B847-480A-BBF2-CC4039CE5727}" dt="2026-10-20T19:11:56.749" v="1625"/>
          <ac:spMkLst>
            <pc:docMk/>
            <pc:sldMk cId="3006037207" sldId="259"/>
            <ac:spMk id="5" creationId="{2D78E1EB-2535-051F-FFDD-11E0CB991BDE}"/>
          </ac:spMkLst>
        </pc:spChg>
        <pc:spChg chg="add del mod">
          <ac:chgData name="Sophie Akhtar" userId="67d0b24495bcffcd" providerId="LiveId" clId="{20AB68B7-B847-480A-BBF2-CC4039CE5727}" dt="2026-10-20T19:11:56.749" v="1623"/>
          <ac:spMkLst>
            <pc:docMk/>
            <pc:sldMk cId="3006037207" sldId="259"/>
            <ac:spMk id="6" creationId="{74C85A7A-840B-B5E8-BF62-34771246F413}"/>
          </ac:spMkLst>
        </pc:spChg>
        <pc:spChg chg="add mod">
          <ac:chgData name="Sophie Akhtar" userId="67d0b24495bcffcd" providerId="LiveId" clId="{20AB68B7-B847-480A-BBF2-CC4039CE5727}" dt="2026-10-20T19:12:48.771" v="1681" actId="1076"/>
          <ac:spMkLst>
            <pc:docMk/>
            <pc:sldMk cId="3006037207" sldId="259"/>
            <ac:spMk id="7" creationId="{4523AA9B-3FEB-5994-5A5D-DAA788FD1106}"/>
          </ac:spMkLst>
        </pc:spChg>
        <pc:spChg chg="add mod ord">
          <ac:chgData name="Sophie Akhtar" userId="67d0b24495bcffcd" providerId="LiveId" clId="{20AB68B7-B847-480A-BBF2-CC4039CE5727}" dt="2026-10-20T19:24:48.860" v="2428" actId="2710"/>
          <ac:spMkLst>
            <pc:docMk/>
            <pc:sldMk cId="3006037207" sldId="259"/>
            <ac:spMk id="8" creationId="{CE298684-1409-354A-BD13-C04ED8ADECED}"/>
          </ac:spMkLst>
        </pc:spChg>
        <pc:spChg chg="add del mod">
          <ac:chgData name="Sophie Akhtar" userId="67d0b24495bcffcd" providerId="LiveId" clId="{20AB68B7-B847-480A-BBF2-CC4039CE5727}" dt="2026-10-20T19:17:10.267" v="1978"/>
          <ac:spMkLst>
            <pc:docMk/>
            <pc:sldMk cId="3006037207" sldId="259"/>
            <ac:spMk id="9" creationId="{6C06382C-9529-995F-D1E5-4868B433E123}"/>
          </ac:spMkLst>
        </pc:spChg>
        <pc:spChg chg="add mod">
          <ac:chgData name="Sophie Akhtar" userId="67d0b24495bcffcd" providerId="LiveId" clId="{20AB68B7-B847-480A-BBF2-CC4039CE5727}" dt="2026-10-20T19:25:09.070" v="2430" actId="2710"/>
          <ac:spMkLst>
            <pc:docMk/>
            <pc:sldMk cId="3006037207" sldId="259"/>
            <ac:spMk id="10" creationId="{B6528C22-B412-B266-305A-197743988DAD}"/>
          </ac:spMkLst>
        </pc:spChg>
        <pc:spChg chg="add mod ord">
          <ac:chgData name="Sophie Akhtar" userId="67d0b24495bcffcd" providerId="LiveId" clId="{20AB68B7-B847-480A-BBF2-CC4039CE5727}" dt="2026-10-20T19:26:39.027" v="2437" actId="1076"/>
          <ac:spMkLst>
            <pc:docMk/>
            <pc:sldMk cId="3006037207" sldId="259"/>
            <ac:spMk id="11" creationId="{06630ECE-E9A3-2B7C-61F7-C7A2126AFC99}"/>
          </ac:spMkLst>
        </pc:spChg>
        <pc:spChg chg="add mod">
          <ac:chgData name="Sophie Akhtar" userId="67d0b24495bcffcd" providerId="LiveId" clId="{20AB68B7-B847-480A-BBF2-CC4039CE5727}" dt="2026-10-20T19:26:31.601" v="2436" actId="14100"/>
          <ac:spMkLst>
            <pc:docMk/>
            <pc:sldMk cId="3006037207" sldId="259"/>
            <ac:spMk id="12" creationId="{6DDCC759-2F6F-9A0F-A807-7076DC193349}"/>
          </ac:spMkLst>
        </pc:spChg>
        <pc:spChg chg="add mod ord">
          <ac:chgData name="Sophie Akhtar" userId="67d0b24495bcffcd" providerId="LiveId" clId="{20AB68B7-B847-480A-BBF2-CC4039CE5727}" dt="2026-10-20T19:25:14.574" v="2432" actId="14100"/>
          <ac:spMkLst>
            <pc:docMk/>
            <pc:sldMk cId="3006037207" sldId="259"/>
            <ac:spMk id="14" creationId="{C1AB12AF-A99A-EE20-37AE-95C890A7A5CD}"/>
          </ac:spMkLst>
        </pc:spChg>
        <pc:spChg chg="add mod ord">
          <ac:chgData name="Sophie Akhtar" userId="67d0b24495bcffcd" providerId="LiveId" clId="{20AB68B7-B847-480A-BBF2-CC4039CE5727}" dt="2026-10-20T19:24:58.697" v="2429" actId="14100"/>
          <ac:spMkLst>
            <pc:docMk/>
            <pc:sldMk cId="3006037207" sldId="259"/>
            <ac:spMk id="16" creationId="{541365A4-03F9-4BE3-CEB7-3187E3D9EB9E}"/>
          </ac:spMkLst>
        </pc:spChg>
      </pc:sldChg>
      <pc:sldChg chg="addSp delSp modSp new mod setBg setClrOvrMap">
        <pc:chgData name="Sophie Akhtar" userId="67d0b24495bcffcd" providerId="LiveId" clId="{20AB68B7-B847-480A-BBF2-CC4039CE5727}" dt="2026-10-20T19:35:49.803" v="3241" actId="26606"/>
        <pc:sldMkLst>
          <pc:docMk/>
          <pc:sldMk cId="3942322687" sldId="260"/>
        </pc:sldMkLst>
        <pc:spChg chg="mod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2" creationId="{9123CF0A-2BA5-2D7E-1245-7F35BDE7A46F}"/>
          </ac:spMkLst>
        </pc:spChg>
        <pc:spChg chg="del">
          <ac:chgData name="Sophie Akhtar" userId="67d0b24495bcffcd" providerId="LiveId" clId="{20AB68B7-B847-480A-BBF2-CC4039CE5727}" dt="2026-10-20T19:28:49.668" v="2498" actId="26606"/>
          <ac:spMkLst>
            <pc:docMk/>
            <pc:sldMk cId="3942322687" sldId="260"/>
            <ac:spMk id="3" creationId="{B8D4F512-28CD-DAAE-33EF-06531D168C91}"/>
          </ac:spMkLst>
        </pc:spChg>
        <pc:spChg chg="del mod">
          <ac:chgData name="Sophie Akhtar" userId="67d0b24495bcffcd" providerId="LiveId" clId="{20AB68B7-B847-480A-BBF2-CC4039CE5727}" dt="2026-10-20T19:28:49.668" v="2498" actId="26606"/>
          <ac:spMkLst>
            <pc:docMk/>
            <pc:sldMk cId="3942322687" sldId="260"/>
            <ac:spMk id="4" creationId="{F638CE8B-363D-2D42-936E-01DDA2E129C4}"/>
          </ac:spMkLst>
        </pc:spChg>
        <pc:spChg chg="add mod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5" creationId="{6A52E9DC-10D9-2D9D-2203-D5EF0EA0A5F0}"/>
          </ac:spMkLst>
        </pc:spChg>
        <pc:spChg chg="add del">
          <ac:chgData name="Sophie Akhtar" userId="67d0b24495bcffcd" providerId="LiveId" clId="{20AB68B7-B847-480A-BBF2-CC4039CE5727}" dt="2026-10-20T19:34:23.610" v="3219" actId="26606"/>
          <ac:spMkLst>
            <pc:docMk/>
            <pc:sldMk cId="3942322687" sldId="260"/>
            <ac:spMk id="10" creationId="{17115F77-2FAE-4CA7-9A7F-10D5F2C8F831}"/>
          </ac:spMkLst>
        </pc:spChg>
        <pc:spChg chg="add del">
          <ac:chgData name="Sophie Akhtar" userId="67d0b24495bcffcd" providerId="LiveId" clId="{20AB68B7-B847-480A-BBF2-CC4039CE5727}" dt="2026-10-20T19:34:23.610" v="3219" actId="26606"/>
          <ac:spMkLst>
            <pc:docMk/>
            <pc:sldMk cId="3942322687" sldId="260"/>
            <ac:spMk id="12" creationId="{5CD4C046-A04C-46CC-AFA3-6B0621F628C8}"/>
          </ac:spMkLst>
        </pc:spChg>
        <pc:spChg chg="add del">
          <ac:chgData name="Sophie Akhtar" userId="67d0b24495bcffcd" providerId="LiveId" clId="{20AB68B7-B847-480A-BBF2-CC4039CE5727}" dt="2026-10-20T19:34:23.610" v="3219" actId="26606"/>
          <ac:spMkLst>
            <pc:docMk/>
            <pc:sldMk cId="3942322687" sldId="260"/>
            <ac:spMk id="14" creationId="{9FDD9264-A478-4B82-A891-2BEA8BF9F68A}"/>
          </ac:spMkLst>
        </pc:spChg>
        <pc:spChg chg="add del">
          <ac:chgData name="Sophie Akhtar" userId="67d0b24495bcffcd" providerId="LiveId" clId="{20AB68B7-B847-480A-BBF2-CC4039CE5727}" dt="2026-10-20T19:34:23.610" v="3219" actId="26606"/>
          <ac:spMkLst>
            <pc:docMk/>
            <pc:sldMk cId="3942322687" sldId="260"/>
            <ac:spMk id="16" creationId="{C4D755E9-CEF5-43A7-A514-4664F25F398C}"/>
          </ac:spMkLst>
        </pc:spChg>
        <pc:spChg chg="add del">
          <ac:chgData name="Sophie Akhtar" userId="67d0b24495bcffcd" providerId="LiveId" clId="{20AB68B7-B847-480A-BBF2-CC4039CE5727}" dt="2026-10-20T19:34:23.610" v="3219" actId="26606"/>
          <ac:spMkLst>
            <pc:docMk/>
            <pc:sldMk cId="3942322687" sldId="260"/>
            <ac:spMk id="18" creationId="{2BF879CD-ED15-450F-B829-699C694D2EBC}"/>
          </ac:spMkLst>
        </pc:spChg>
        <pc:spChg chg="add del">
          <ac:chgData name="Sophie Akhtar" userId="67d0b24495bcffcd" providerId="LiveId" clId="{20AB68B7-B847-480A-BBF2-CC4039CE5727}" dt="2026-10-20T19:34:04.702" v="3212" actId="26606"/>
          <ac:spMkLst>
            <pc:docMk/>
            <pc:sldMk cId="3942322687" sldId="260"/>
            <ac:spMk id="23" creationId="{B86EEAC6-011F-4499-ACFF-2FDC742DB06D}"/>
          </ac:spMkLst>
        </pc:spChg>
        <pc:spChg chg="add del">
          <ac:chgData name="Sophie Akhtar" userId="67d0b24495bcffcd" providerId="LiveId" clId="{20AB68B7-B847-480A-BBF2-CC4039CE5727}" dt="2026-10-20T19:34:04.702" v="3212" actId="26606"/>
          <ac:spMkLst>
            <pc:docMk/>
            <pc:sldMk cId="3942322687" sldId="260"/>
            <ac:spMk id="25" creationId="{6970F14D-B6E6-40EA-96B4-4E18D0CF9D8C}"/>
          </ac:spMkLst>
        </pc:spChg>
        <pc:spChg chg="add del">
          <ac:chgData name="Sophie Akhtar" userId="67d0b24495bcffcd" providerId="LiveId" clId="{20AB68B7-B847-480A-BBF2-CC4039CE5727}" dt="2026-10-20T19:34:04.702" v="3212" actId="26606"/>
          <ac:spMkLst>
            <pc:docMk/>
            <pc:sldMk cId="3942322687" sldId="260"/>
            <ac:spMk id="27" creationId="{696A55C8-89F1-439D-863D-E208C0AC880F}"/>
          </ac:spMkLst>
        </pc:spChg>
        <pc:spChg chg="add del">
          <ac:chgData name="Sophie Akhtar" userId="67d0b24495bcffcd" providerId="LiveId" clId="{20AB68B7-B847-480A-BBF2-CC4039CE5727}" dt="2026-10-20T19:34:04.702" v="3212" actId="26606"/>
          <ac:spMkLst>
            <pc:docMk/>
            <pc:sldMk cId="3942322687" sldId="260"/>
            <ac:spMk id="29" creationId="{E4A1FD7E-EAEC-40B9-B75B-432F9DA75BA8}"/>
          </ac:spMkLst>
        </pc:spChg>
        <pc:spChg chg="add del">
          <ac:chgData name="Sophie Akhtar" userId="67d0b24495bcffcd" providerId="LiveId" clId="{20AB68B7-B847-480A-BBF2-CC4039CE5727}" dt="2026-10-20T19:34:09.795" v="3214" actId="26606"/>
          <ac:spMkLst>
            <pc:docMk/>
            <pc:sldMk cId="3942322687" sldId="260"/>
            <ac:spMk id="33" creationId="{B86EEAC6-011F-4499-ACFF-2FDC742DB06D}"/>
          </ac:spMkLst>
        </pc:spChg>
        <pc:spChg chg="add del">
          <ac:chgData name="Sophie Akhtar" userId="67d0b24495bcffcd" providerId="LiveId" clId="{20AB68B7-B847-480A-BBF2-CC4039CE5727}" dt="2026-10-20T19:34:09.795" v="3214" actId="26606"/>
          <ac:spMkLst>
            <pc:docMk/>
            <pc:sldMk cId="3942322687" sldId="260"/>
            <ac:spMk id="34" creationId="{6970F14D-B6E6-40EA-96B4-4E18D0CF9D8C}"/>
          </ac:spMkLst>
        </pc:spChg>
        <pc:spChg chg="add del">
          <ac:chgData name="Sophie Akhtar" userId="67d0b24495bcffcd" providerId="LiveId" clId="{20AB68B7-B847-480A-BBF2-CC4039CE5727}" dt="2026-10-20T19:34:09.795" v="3214" actId="26606"/>
          <ac:spMkLst>
            <pc:docMk/>
            <pc:sldMk cId="3942322687" sldId="260"/>
            <ac:spMk id="35" creationId="{DADC4F84-175A-4AB1-916C-1E5796E1E0D3}"/>
          </ac:spMkLst>
        </pc:spChg>
        <pc:spChg chg="add">
          <ac:chgData name="Sophie Akhtar" userId="67d0b24495bcffcd" providerId="LiveId" clId="{20AB68B7-B847-480A-BBF2-CC4039CE5727}" dt="2026-10-20T19:34:09.830" v="3215" actId="26606"/>
          <ac:spMkLst>
            <pc:docMk/>
            <pc:sldMk cId="3942322687" sldId="260"/>
            <ac:spMk id="37" creationId="{B86EEAC6-011F-4499-ACFF-2FDC742DB06D}"/>
          </ac:spMkLst>
        </pc:spChg>
        <pc:spChg chg="add del">
          <ac:chgData name="Sophie Akhtar" userId="67d0b24495bcffcd" providerId="LiveId" clId="{20AB68B7-B847-480A-BBF2-CC4039CE5727}" dt="2026-10-20T19:34:12.367" v="3216" actId="26606"/>
          <ac:spMkLst>
            <pc:docMk/>
            <pc:sldMk cId="3942322687" sldId="260"/>
            <ac:spMk id="38" creationId="{6970F14D-B6E6-40EA-96B4-4E18D0CF9D8C}"/>
          </ac:spMkLst>
        </pc:spChg>
        <pc:spChg chg="add del">
          <ac:chgData name="Sophie Akhtar" userId="67d0b24495bcffcd" providerId="LiveId" clId="{20AB68B7-B847-480A-BBF2-CC4039CE5727}" dt="2026-10-20T19:34:12.367" v="3216" actId="26606"/>
          <ac:spMkLst>
            <pc:docMk/>
            <pc:sldMk cId="3942322687" sldId="260"/>
            <ac:spMk id="40" creationId="{E4A1FD7E-EAEC-40B9-B75B-432F9DA75BA8}"/>
          </ac:spMkLst>
        </pc:spChg>
        <pc:spChg chg="del">
          <ac:chgData name="Sophie Akhtar" userId="67d0b24495bcffcd" providerId="LiveId" clId="{20AB68B7-B847-480A-BBF2-CC4039CE5727}" dt="2026-10-20T19:34:12.367" v="3216" actId="26606"/>
          <ac:spMkLst>
            <pc:docMk/>
            <pc:sldMk cId="3942322687" sldId="260"/>
            <ac:spMk id="41" creationId="{AC88629E-396B-4C99-B284-F30AABDF2E1D}"/>
          </ac:spMkLst>
        </pc:spChg>
        <pc:spChg chg="add del">
          <ac:chgData name="Sophie Akhtar" userId="67d0b24495bcffcd" providerId="LiveId" clId="{20AB68B7-B847-480A-BBF2-CC4039CE5727}" dt="2026-10-20T19:34:23.547" v="3218" actId="26606"/>
          <ac:spMkLst>
            <pc:docMk/>
            <pc:sldMk cId="3942322687" sldId="260"/>
            <ac:spMk id="43" creationId="{B86EEAC6-011F-4499-ACFF-2FDC742DB06D}"/>
          </ac:spMkLst>
        </pc:spChg>
        <pc:spChg chg="add del">
          <ac:chgData name="Sophie Akhtar" userId="67d0b24495bcffcd" providerId="LiveId" clId="{20AB68B7-B847-480A-BBF2-CC4039CE5727}" dt="2026-10-20T19:34:23.547" v="3218" actId="26606"/>
          <ac:spMkLst>
            <pc:docMk/>
            <pc:sldMk cId="3942322687" sldId="260"/>
            <ac:spMk id="44" creationId="{6970F14D-B6E6-40EA-96B4-4E18D0CF9D8C}"/>
          </ac:spMkLst>
        </pc:spChg>
        <pc:spChg chg="add del">
          <ac:chgData name="Sophie Akhtar" userId="67d0b24495bcffcd" providerId="LiveId" clId="{20AB68B7-B847-480A-BBF2-CC4039CE5727}" dt="2026-10-20T19:34:23.547" v="3218" actId="26606"/>
          <ac:spMkLst>
            <pc:docMk/>
            <pc:sldMk cId="3942322687" sldId="260"/>
            <ac:spMk id="46" creationId="{289E943A-225D-44B1-B345-D7FDBA43C1CE}"/>
          </ac:spMkLst>
        </pc:spChg>
        <pc:spChg chg="add del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48" creationId="{B86EEAC6-011F-4499-ACFF-2FDC742DB06D}"/>
          </ac:spMkLst>
        </pc:spChg>
        <pc:spChg chg="add del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49" creationId="{6970F14D-B6E6-40EA-96B4-4E18D0CF9D8C}"/>
          </ac:spMkLst>
        </pc:spChg>
        <pc:spChg chg="add del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50" creationId="{DADC4F84-175A-4AB1-916C-1E5796E1E0D3}"/>
          </ac:spMkLst>
        </pc:spChg>
        <pc:spChg chg="add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55" creationId="{B86EEAC6-011F-4499-ACFF-2FDC742DB06D}"/>
          </ac:spMkLst>
        </pc:spChg>
        <pc:spChg chg="add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57" creationId="{6970F14D-B6E6-40EA-96B4-4E18D0CF9D8C}"/>
          </ac:spMkLst>
        </pc:spChg>
        <pc:spChg chg="add">
          <ac:chgData name="Sophie Akhtar" userId="67d0b24495bcffcd" providerId="LiveId" clId="{20AB68B7-B847-480A-BBF2-CC4039CE5727}" dt="2026-10-20T19:35:49.803" v="3241" actId="26606"/>
          <ac:spMkLst>
            <pc:docMk/>
            <pc:sldMk cId="3942322687" sldId="260"/>
            <ac:spMk id="59" creationId="{DADC4F84-175A-4AB1-916C-1E5796E1E0D3}"/>
          </ac:spMkLst>
        </pc:spChg>
        <pc:picChg chg="add">
          <ac:chgData name="Sophie Akhtar" userId="67d0b24495bcffcd" providerId="LiveId" clId="{20AB68B7-B847-480A-BBF2-CC4039CE5727}" dt="2026-10-20T19:28:49.668" v="2498" actId="26606"/>
          <ac:picMkLst>
            <pc:docMk/>
            <pc:sldMk cId="3942322687" sldId="260"/>
            <ac:picMk id="6" creationId="{76CF5DBD-FE7C-8BD0-A3E2-890E08A03185}"/>
          </ac:picMkLst>
        </pc:picChg>
      </pc:sldChg>
      <pc:sldChg chg="addSp delSp modSp new mod setBg setClrOvrMap">
        <pc:chgData name="Sophie Akhtar" userId="67d0b24495bcffcd" providerId="LiveId" clId="{20AB68B7-B847-480A-BBF2-CC4039CE5727}" dt="2026-10-20T19:47:14.171" v="4214" actId="20577"/>
        <pc:sldMkLst>
          <pc:docMk/>
          <pc:sldMk cId="3963652537" sldId="261"/>
        </pc:sldMkLst>
        <pc:spChg chg="mod">
          <ac:chgData name="Sophie Akhtar" userId="67d0b24495bcffcd" providerId="LiveId" clId="{20AB68B7-B847-480A-BBF2-CC4039CE5727}" dt="2026-10-20T19:39:09.527" v="3295" actId="1076"/>
          <ac:spMkLst>
            <pc:docMk/>
            <pc:sldMk cId="3963652537" sldId="261"/>
            <ac:spMk id="2" creationId="{6FF93543-39E9-0261-485B-092867F607D9}"/>
          </ac:spMkLst>
        </pc:spChg>
        <pc:spChg chg="add del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3" creationId="{7C5F2E3C-41F6-2F17-1074-7EE17DA98F7E}"/>
          </ac:spMkLst>
        </pc:spChg>
        <pc:spChg chg="add del mod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4" creationId="{BE94BC66-3083-5F9D-D3ED-B37F3CE8A8F0}"/>
          </ac:spMkLst>
        </pc:spChg>
        <pc:spChg chg="add del">
          <ac:chgData name="Sophie Akhtar" userId="67d0b24495bcffcd" providerId="LiveId" clId="{20AB68B7-B847-480A-BBF2-CC4039CE5727}" dt="2026-10-20T19:37:53.846" v="3244" actId="26606"/>
          <ac:spMkLst>
            <pc:docMk/>
            <pc:sldMk cId="3963652537" sldId="261"/>
            <ac:spMk id="9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19:37:53.846" v="3244" actId="26606"/>
          <ac:spMkLst>
            <pc:docMk/>
            <pc:sldMk cId="3963652537" sldId="261"/>
            <ac:spMk id="11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19:37:53.846" v="3244" actId="26606"/>
          <ac:spMkLst>
            <pc:docMk/>
            <pc:sldMk cId="3963652537" sldId="261"/>
            <ac:spMk id="13" creationId="{5DB23C2B-2054-4D8B-9E98-9190F8E05EAD}"/>
          </ac:spMkLst>
        </pc:spChg>
        <pc:spChg chg="add del">
          <ac:chgData name="Sophie Akhtar" userId="67d0b24495bcffcd" providerId="LiveId" clId="{20AB68B7-B847-480A-BBF2-CC4039CE5727}" dt="2026-10-20T19:37:53.846" v="3244" actId="26606"/>
          <ac:spMkLst>
            <pc:docMk/>
            <pc:sldMk cId="3963652537" sldId="261"/>
            <ac:spMk id="15" creationId="{8797B5BC-9873-45F9-97D6-298FB5AF08FF}"/>
          </ac:spMkLst>
        </pc:spChg>
        <pc:spChg chg="add del">
          <ac:chgData name="Sophie Akhtar" userId="67d0b24495bcffcd" providerId="LiveId" clId="{20AB68B7-B847-480A-BBF2-CC4039CE5727}" dt="2026-10-20T19:37:53.846" v="3244" actId="26606"/>
          <ac:spMkLst>
            <pc:docMk/>
            <pc:sldMk cId="3963652537" sldId="261"/>
            <ac:spMk id="17" creationId="{665C2FCD-09A4-4B4B-AA73-F330DFE91799}"/>
          </ac:spMkLst>
        </pc:spChg>
        <pc:spChg chg="add del">
          <ac:chgData name="Sophie Akhtar" userId="67d0b24495bcffcd" providerId="LiveId" clId="{20AB68B7-B847-480A-BBF2-CC4039CE5727}" dt="2026-10-20T19:38:00.577" v="3246" actId="26606"/>
          <ac:spMkLst>
            <pc:docMk/>
            <pc:sldMk cId="3963652537" sldId="261"/>
            <ac:spMk id="19" creationId="{9A206779-5C74-4555-94BC-5845C92EC3A8}"/>
          </ac:spMkLst>
        </pc:spChg>
        <pc:spChg chg="add del">
          <ac:chgData name="Sophie Akhtar" userId="67d0b24495bcffcd" providerId="LiveId" clId="{20AB68B7-B847-480A-BBF2-CC4039CE5727}" dt="2026-10-20T19:38:00.577" v="3246" actId="26606"/>
          <ac:spMkLst>
            <pc:docMk/>
            <pc:sldMk cId="3963652537" sldId="261"/>
            <ac:spMk id="20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19:38:00.577" v="3246" actId="26606"/>
          <ac:spMkLst>
            <pc:docMk/>
            <pc:sldMk cId="3963652537" sldId="261"/>
            <ac:spMk id="21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19:38:00.577" v="3246" actId="26606"/>
          <ac:spMkLst>
            <pc:docMk/>
            <pc:sldMk cId="3963652537" sldId="261"/>
            <ac:spMk id="22" creationId="{80516254-1D9F-4F3A-9870-3A3280BE2BFE}"/>
          </ac:spMkLst>
        </pc:spChg>
        <pc:spChg chg="add del">
          <ac:chgData name="Sophie Akhtar" userId="67d0b24495bcffcd" providerId="LiveId" clId="{20AB68B7-B847-480A-BBF2-CC4039CE5727}" dt="2026-10-20T19:38:00.577" v="3246" actId="26606"/>
          <ac:spMkLst>
            <pc:docMk/>
            <pc:sldMk cId="3963652537" sldId="261"/>
            <ac:spMk id="23" creationId="{FC14672B-27A5-4CDA-ABAF-5E4CF4B41C23}"/>
          </ac:spMkLst>
        </pc:spChg>
        <pc:spChg chg="add del">
          <ac:chgData name="Sophie Akhtar" userId="67d0b24495bcffcd" providerId="LiveId" clId="{20AB68B7-B847-480A-BBF2-CC4039CE5727}" dt="2026-10-20T19:38:01.792" v="3248" actId="26606"/>
          <ac:spMkLst>
            <pc:docMk/>
            <pc:sldMk cId="3963652537" sldId="261"/>
            <ac:spMk id="26" creationId="{C162DF2A-64D1-4AA9-BA42-8A4063EADE09}"/>
          </ac:spMkLst>
        </pc:spChg>
        <pc:spChg chg="add del">
          <ac:chgData name="Sophie Akhtar" userId="67d0b24495bcffcd" providerId="LiveId" clId="{20AB68B7-B847-480A-BBF2-CC4039CE5727}" dt="2026-10-20T19:38:01.792" v="3248" actId="26606"/>
          <ac:spMkLst>
            <pc:docMk/>
            <pc:sldMk cId="3963652537" sldId="261"/>
            <ac:spMk id="27" creationId="{5D7C1373-63AF-4A75-909E-990E05356670}"/>
          </ac:spMkLst>
        </pc:spChg>
        <pc:spChg chg="add del">
          <ac:chgData name="Sophie Akhtar" userId="67d0b24495bcffcd" providerId="LiveId" clId="{20AB68B7-B847-480A-BBF2-CC4039CE5727}" dt="2026-10-20T19:38:01.792" v="3248" actId="26606"/>
          <ac:spMkLst>
            <pc:docMk/>
            <pc:sldMk cId="3963652537" sldId="261"/>
            <ac:spMk id="28" creationId="{2F4AD318-2FB6-4C6E-931E-58E404FA18CD}"/>
          </ac:spMkLst>
        </pc:spChg>
        <pc:spChg chg="add del">
          <ac:chgData name="Sophie Akhtar" userId="67d0b24495bcffcd" providerId="LiveId" clId="{20AB68B7-B847-480A-BBF2-CC4039CE5727}" dt="2026-10-20T19:38:01.792" v="3248" actId="26606"/>
          <ac:spMkLst>
            <pc:docMk/>
            <pc:sldMk cId="3963652537" sldId="261"/>
            <ac:spMk id="29" creationId="{1A118E35-1CBF-4863-8497-F4DF1A166D2D}"/>
          </ac:spMkLst>
        </pc:spChg>
        <pc:spChg chg="add del">
          <ac:chgData name="Sophie Akhtar" userId="67d0b24495bcffcd" providerId="LiveId" clId="{20AB68B7-B847-480A-BBF2-CC4039CE5727}" dt="2026-10-20T19:38:01.792" v="3248" actId="26606"/>
          <ac:spMkLst>
            <pc:docMk/>
            <pc:sldMk cId="3963652537" sldId="261"/>
            <ac:spMk id="30" creationId="{6E187274-5DC2-4BE0-AF99-925D6D973550}"/>
          </ac:spMkLst>
        </pc:spChg>
        <pc:spChg chg="add del">
          <ac:chgData name="Sophie Akhtar" userId="67d0b24495bcffcd" providerId="LiveId" clId="{20AB68B7-B847-480A-BBF2-CC4039CE5727}" dt="2026-10-20T19:38:33.765" v="3250" actId="26606"/>
          <ac:spMkLst>
            <pc:docMk/>
            <pc:sldMk cId="3963652537" sldId="261"/>
            <ac:spMk id="32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19:38:33.765" v="3250" actId="26606"/>
          <ac:spMkLst>
            <pc:docMk/>
            <pc:sldMk cId="3963652537" sldId="261"/>
            <ac:spMk id="33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19:38:33.765" v="3250" actId="26606"/>
          <ac:spMkLst>
            <pc:docMk/>
            <pc:sldMk cId="3963652537" sldId="261"/>
            <ac:spMk id="34" creationId="{4102E8E4-3982-4884-AA0F-68EC37047387}"/>
          </ac:spMkLst>
        </pc:spChg>
        <pc:spChg chg="add del">
          <ac:chgData name="Sophie Akhtar" userId="67d0b24495bcffcd" providerId="LiveId" clId="{20AB68B7-B847-480A-BBF2-CC4039CE5727}" dt="2026-10-20T19:38:33.765" v="3250" actId="26606"/>
          <ac:spMkLst>
            <pc:docMk/>
            <pc:sldMk cId="3963652537" sldId="261"/>
            <ac:spMk id="35" creationId="{51EB3F61-F91A-45E6-81DA-F22A4CBAC4CD}"/>
          </ac:spMkLst>
        </pc:spChg>
        <pc:spChg chg="add del">
          <ac:chgData name="Sophie Akhtar" userId="67d0b24495bcffcd" providerId="LiveId" clId="{20AB68B7-B847-480A-BBF2-CC4039CE5727}" dt="2026-10-20T19:38:33.765" v="3250" actId="26606"/>
          <ac:spMkLst>
            <pc:docMk/>
            <pc:sldMk cId="3963652537" sldId="261"/>
            <ac:spMk id="36" creationId="{BE94BC66-3083-5F9D-D3ED-B37F3CE8A8F0}"/>
          </ac:spMkLst>
        </pc:spChg>
        <pc:spChg chg="add del">
          <ac:chgData name="Sophie Akhtar" userId="67d0b24495bcffcd" providerId="LiveId" clId="{20AB68B7-B847-480A-BBF2-CC4039CE5727}" dt="2026-10-20T19:38:33.765" v="3250" actId="26606"/>
          <ac:spMkLst>
            <pc:docMk/>
            <pc:sldMk cId="3963652537" sldId="261"/>
            <ac:spMk id="37" creationId="{C0D1CB9A-4C6B-4843-B8E9-CD0071D37B0D}"/>
          </ac:spMkLst>
        </pc:spChg>
        <pc:spChg chg="add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39" creationId="{43162304-DA60-4C31-9E2B-E22F8DA75FF5}"/>
          </ac:spMkLst>
        </pc:spChg>
        <pc:spChg chg="add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40" creationId="{C4AE1EFF-264A-4A42-BEA1-0E875F40D74F}"/>
          </ac:spMkLst>
        </pc:spChg>
        <pc:spChg chg="add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41" creationId="{5DB23C2B-2054-4D8B-9E98-9190F8E05EAD}"/>
          </ac:spMkLst>
        </pc:spChg>
        <pc:spChg chg="add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42" creationId="{8797B5BC-9873-45F9-97D6-298FB5AF08FF}"/>
          </ac:spMkLst>
        </pc:spChg>
        <pc:spChg chg="add mod">
          <ac:chgData name="Sophie Akhtar" userId="67d0b24495bcffcd" providerId="LiveId" clId="{20AB68B7-B847-480A-BBF2-CC4039CE5727}" dt="2026-10-20T19:47:14.171" v="4214" actId="20577"/>
          <ac:spMkLst>
            <pc:docMk/>
            <pc:sldMk cId="3963652537" sldId="261"/>
            <ac:spMk id="43" creationId="{BE94BC66-3083-5F9D-D3ED-B37F3CE8A8F0}"/>
          </ac:spMkLst>
        </pc:spChg>
        <pc:spChg chg="add">
          <ac:chgData name="Sophie Akhtar" userId="67d0b24495bcffcd" providerId="LiveId" clId="{20AB68B7-B847-480A-BBF2-CC4039CE5727}" dt="2026-10-20T19:38:33.803" v="3251" actId="26606"/>
          <ac:spMkLst>
            <pc:docMk/>
            <pc:sldMk cId="3963652537" sldId="261"/>
            <ac:spMk id="44" creationId="{665C2FCD-09A4-4B4B-AA73-F330DFE91799}"/>
          </ac:spMkLst>
        </pc:spChg>
        <pc:cxnChg chg="add del">
          <ac:chgData name="Sophie Akhtar" userId="67d0b24495bcffcd" providerId="LiveId" clId="{20AB68B7-B847-480A-BBF2-CC4039CE5727}" dt="2026-10-20T19:38:00.577" v="3246" actId="26606"/>
          <ac:cxnSpMkLst>
            <pc:docMk/>
            <pc:sldMk cId="3963652537" sldId="261"/>
            <ac:cxnSpMk id="24" creationId="{8D89589C-2C90-4407-A995-05EC3DD7AB14}"/>
          </ac:cxnSpMkLst>
        </pc:cxnChg>
      </pc:sldChg>
      <pc:sldChg chg="addSp delSp modSp new mod setBg">
        <pc:chgData name="Sophie Akhtar" userId="67d0b24495bcffcd" providerId="LiveId" clId="{20AB68B7-B847-480A-BBF2-CC4039CE5727}" dt="2026-10-20T19:55:48.419" v="4450" actId="26606"/>
        <pc:sldMkLst>
          <pc:docMk/>
          <pc:sldMk cId="1627650626" sldId="262"/>
        </pc:sldMkLst>
        <pc:spChg chg="mod ord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2" creationId="{578A71ED-6606-9C40-AA2F-884CD6305D25}"/>
          </ac:spMkLst>
        </pc:spChg>
        <pc:spChg chg="del">
          <ac:chgData name="Sophie Akhtar" userId="67d0b24495bcffcd" providerId="LiveId" clId="{20AB68B7-B847-480A-BBF2-CC4039CE5727}" dt="2026-10-20T19:53:23.987" v="4289" actId="478"/>
          <ac:spMkLst>
            <pc:docMk/>
            <pc:sldMk cId="1627650626" sldId="262"/>
            <ac:spMk id="3" creationId="{067B89D5-C2C1-340A-85B1-4F3D4220CF8C}"/>
          </ac:spMkLst>
        </pc:spChg>
        <pc:spChg chg="del mod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4" creationId="{111A0938-5A4F-84CE-B1AB-CBBF51873107}"/>
          </ac:spMkLst>
        </pc:spChg>
        <pc:spChg chg="add del">
          <ac:chgData name="Sophie Akhtar" userId="67d0b24495bcffcd" providerId="LiveId" clId="{20AB68B7-B847-480A-BBF2-CC4039CE5727}" dt="2026-10-20T19:54:08.923" v="4291" actId="26606"/>
          <ac:spMkLst>
            <pc:docMk/>
            <pc:sldMk cId="1627650626" sldId="262"/>
            <ac:spMk id="9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19:54:08.923" v="4291" actId="26606"/>
          <ac:spMkLst>
            <pc:docMk/>
            <pc:sldMk cId="1627650626" sldId="262"/>
            <ac:spMk id="11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19:54:08.923" v="4291" actId="26606"/>
          <ac:spMkLst>
            <pc:docMk/>
            <pc:sldMk cId="1627650626" sldId="262"/>
            <ac:spMk id="13" creationId="{5DB23C2B-2054-4D8B-9E98-9190F8E05EAD}"/>
          </ac:spMkLst>
        </pc:spChg>
        <pc:spChg chg="add del">
          <ac:chgData name="Sophie Akhtar" userId="67d0b24495bcffcd" providerId="LiveId" clId="{20AB68B7-B847-480A-BBF2-CC4039CE5727}" dt="2026-10-20T19:54:08.923" v="4291" actId="26606"/>
          <ac:spMkLst>
            <pc:docMk/>
            <pc:sldMk cId="1627650626" sldId="262"/>
            <ac:spMk id="15" creationId="{665C2FCD-09A4-4B4B-AA73-F330DFE91799}"/>
          </ac:spMkLst>
        </pc:spChg>
        <pc:spChg chg="add del">
          <ac:chgData name="Sophie Akhtar" userId="67d0b24495bcffcd" providerId="LiveId" clId="{20AB68B7-B847-480A-BBF2-CC4039CE5727}" dt="2026-10-20T19:54:08.923" v="4291" actId="26606"/>
          <ac:spMkLst>
            <pc:docMk/>
            <pc:sldMk cId="1627650626" sldId="262"/>
            <ac:spMk id="17" creationId="{8797B5BC-9873-45F9-97D6-298FB5AF08FF}"/>
          </ac:spMkLst>
        </pc:spChg>
        <pc:spChg chg="add del">
          <ac:chgData name="Sophie Akhtar" userId="67d0b24495bcffcd" providerId="LiveId" clId="{20AB68B7-B847-480A-BBF2-CC4039CE5727}" dt="2026-10-20T19:54:14.446" v="4293" actId="26606"/>
          <ac:spMkLst>
            <pc:docMk/>
            <pc:sldMk cId="1627650626" sldId="262"/>
            <ac:spMk id="19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19:54:14.446" v="4293" actId="26606"/>
          <ac:spMkLst>
            <pc:docMk/>
            <pc:sldMk cId="1627650626" sldId="262"/>
            <ac:spMk id="20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19:54:14.446" v="4293" actId="26606"/>
          <ac:spMkLst>
            <pc:docMk/>
            <pc:sldMk cId="1627650626" sldId="262"/>
            <ac:spMk id="21" creationId="{FF1D7602-6D2D-46C2-A7B2-434F3678DCB3}"/>
          </ac:spMkLst>
        </pc:spChg>
        <pc:spChg chg="add del">
          <ac:chgData name="Sophie Akhtar" userId="67d0b24495bcffcd" providerId="LiveId" clId="{20AB68B7-B847-480A-BBF2-CC4039CE5727}" dt="2026-10-20T19:54:14.446" v="4293" actId="26606"/>
          <ac:spMkLst>
            <pc:docMk/>
            <pc:sldMk cId="1627650626" sldId="262"/>
            <ac:spMk id="22" creationId="{35539253-EA7C-41D9-9930-0923683AA3F6}"/>
          </ac:spMkLst>
        </pc:spChg>
        <pc:spChg chg="add del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25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26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27" creationId="{5DB23C2B-2054-4D8B-9E98-9190F8E05EAD}"/>
          </ac:spMkLst>
        </pc:spChg>
        <pc:spChg chg="add del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28" creationId="{8797B5BC-9873-45F9-97D6-298FB5AF08FF}"/>
          </ac:spMkLst>
        </pc:spChg>
        <pc:spChg chg="add del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29" creationId="{665C2FCD-09A4-4B4B-AA73-F330DFE91799}"/>
          </ac:spMkLst>
        </pc:spChg>
        <pc:spChg chg="add del">
          <ac:chgData name="Sophie Akhtar" userId="67d0b24495bcffcd" providerId="LiveId" clId="{20AB68B7-B847-480A-BBF2-CC4039CE5727}" dt="2026-10-20T19:55:48.367" v="4449" actId="26606"/>
          <ac:spMkLst>
            <pc:docMk/>
            <pc:sldMk cId="1627650626" sldId="262"/>
            <ac:spMk id="34" creationId="{43162304-DA60-4C31-9E2B-E22F8DA75FF5}"/>
          </ac:spMkLst>
        </pc:spChg>
        <pc:spChg chg="add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35" creationId="{845DB188-4006-4207-A473-B4B569C5B5FE}"/>
          </ac:spMkLst>
        </pc:spChg>
        <pc:spChg chg="add">
          <ac:chgData name="Sophie Akhtar" userId="67d0b24495bcffcd" providerId="LiveId" clId="{20AB68B7-B847-480A-BBF2-CC4039CE5727}" dt="2026-10-20T19:55:48.419" v="4450" actId="26606"/>
          <ac:spMkLst>
            <pc:docMk/>
            <pc:sldMk cId="1627650626" sldId="262"/>
            <ac:spMk id="37" creationId="{BAB4522D-D095-4687-BFB3-976E665AD4F6}"/>
          </ac:spMkLst>
        </pc:spChg>
        <pc:spChg chg="add del">
          <ac:chgData name="Sophie Akhtar" userId="67d0b24495bcffcd" providerId="LiveId" clId="{20AB68B7-B847-480A-BBF2-CC4039CE5727}" dt="2026-10-20T19:55:48.367" v="4449" actId="26606"/>
          <ac:spMkLst>
            <pc:docMk/>
            <pc:sldMk cId="1627650626" sldId="262"/>
            <ac:spMk id="38" creationId="{29DC5A77-10C9-4ECF-B7EB-8D917F36A9EE}"/>
          </ac:spMkLst>
        </pc:spChg>
        <pc:spChg chg="add del">
          <ac:chgData name="Sophie Akhtar" userId="67d0b24495bcffcd" providerId="LiveId" clId="{20AB68B7-B847-480A-BBF2-CC4039CE5727}" dt="2026-10-20T19:55:48.367" v="4449" actId="26606"/>
          <ac:spMkLst>
            <pc:docMk/>
            <pc:sldMk cId="1627650626" sldId="262"/>
            <ac:spMk id="40" creationId="{2FFE28B5-FB16-49A9-B851-3C35FAC0CACB}"/>
          </ac:spMkLst>
        </pc:spChg>
        <pc:spChg chg="add del">
          <ac:chgData name="Sophie Akhtar" userId="67d0b24495bcffcd" providerId="LiveId" clId="{20AB68B7-B847-480A-BBF2-CC4039CE5727}" dt="2026-10-20T19:55:48.367" v="4449" actId="26606"/>
          <ac:spMkLst>
            <pc:docMk/>
            <pc:sldMk cId="1627650626" sldId="262"/>
            <ac:spMk id="44" creationId="{9B1ABF09-86CF-414E-88A5-2B84CC7232A9}"/>
          </ac:spMkLst>
        </pc:spChg>
        <pc:spChg chg="add del">
          <ac:chgData name="Sophie Akhtar" userId="67d0b24495bcffcd" providerId="LiveId" clId="{20AB68B7-B847-480A-BBF2-CC4039CE5727}" dt="2026-10-20T19:55:48.367" v="4449" actId="26606"/>
          <ac:spMkLst>
            <pc:docMk/>
            <pc:sldMk cId="1627650626" sldId="262"/>
            <ac:spMk id="46" creationId="{3FE91770-CDBB-4D24-94E5-AD484F36CE87}"/>
          </ac:spMkLst>
        </pc:spChg>
        <pc:graphicFrameChg chg="add">
          <ac:chgData name="Sophie Akhtar" userId="67d0b24495bcffcd" providerId="LiveId" clId="{20AB68B7-B847-480A-BBF2-CC4039CE5727}" dt="2026-10-20T19:55:48.419" v="4450" actId="26606"/>
          <ac:graphicFrameMkLst>
            <pc:docMk/>
            <pc:sldMk cId="1627650626" sldId="262"/>
            <ac:graphicFrameMk id="31" creationId="{BC825B29-2C0B-813E-DDCF-4D70CFD6AA58}"/>
          </ac:graphicFrameMkLst>
        </pc:graphicFrameChg>
        <pc:cxnChg chg="add del">
          <ac:chgData name="Sophie Akhtar" userId="67d0b24495bcffcd" providerId="LiveId" clId="{20AB68B7-B847-480A-BBF2-CC4039CE5727}" dt="2026-10-20T19:54:14.446" v="4293" actId="26606"/>
          <ac:cxnSpMkLst>
            <pc:docMk/>
            <pc:sldMk cId="1627650626" sldId="262"/>
            <ac:cxnSpMk id="23" creationId="{8D89589C-2C90-4407-A995-05EC3DD7AB14}"/>
          </ac:cxnSpMkLst>
        </pc:cxnChg>
      </pc:sldChg>
      <pc:sldChg chg="addSp delSp modSp new mod">
        <pc:chgData name="Sophie Akhtar" userId="67d0b24495bcffcd" providerId="LiveId" clId="{20AB68B7-B847-480A-BBF2-CC4039CE5727}" dt="2026-10-20T20:03:53.519" v="5122" actId="113"/>
        <pc:sldMkLst>
          <pc:docMk/>
          <pc:sldMk cId="1609926306" sldId="263"/>
        </pc:sldMkLst>
        <pc:spChg chg="mod">
          <ac:chgData name="Sophie Akhtar" userId="67d0b24495bcffcd" providerId="LiveId" clId="{20AB68B7-B847-480A-BBF2-CC4039CE5727}" dt="2026-10-20T20:03:53.519" v="5122" actId="113"/>
          <ac:spMkLst>
            <pc:docMk/>
            <pc:sldMk cId="1609926306" sldId="263"/>
            <ac:spMk id="2" creationId="{5A503BB6-6DF6-F265-3BE9-752EDFE419BB}"/>
          </ac:spMkLst>
        </pc:spChg>
        <pc:spChg chg="del">
          <ac:chgData name="Sophie Akhtar" userId="67d0b24495bcffcd" providerId="LiveId" clId="{20AB68B7-B847-480A-BBF2-CC4039CE5727}" dt="2026-10-20T19:56:54.619" v="4485" actId="478"/>
          <ac:spMkLst>
            <pc:docMk/>
            <pc:sldMk cId="1609926306" sldId="263"/>
            <ac:spMk id="3" creationId="{E49692DC-73F6-5F20-3A40-ADADEE6D5D17}"/>
          </ac:spMkLst>
        </pc:spChg>
        <pc:spChg chg="add del mod">
          <ac:chgData name="Sophie Akhtar" userId="67d0b24495bcffcd" providerId="LiveId" clId="{20AB68B7-B847-480A-BBF2-CC4039CE5727}" dt="2026-10-20T20:02:56.080" v="5108" actId="26606"/>
          <ac:spMkLst>
            <pc:docMk/>
            <pc:sldMk cId="1609926306" sldId="263"/>
            <ac:spMk id="4" creationId="{606AB52B-BC29-02FE-F640-6EA162BAB98B}"/>
          </ac:spMkLst>
        </pc:spChg>
        <pc:spChg chg="add del mod">
          <ac:chgData name="Sophie Akhtar" userId="67d0b24495bcffcd" providerId="LiveId" clId="{20AB68B7-B847-480A-BBF2-CC4039CE5727}" dt="2026-10-20T20:03:42.499" v="5120" actId="26606"/>
          <ac:spMkLst>
            <pc:docMk/>
            <pc:sldMk cId="1609926306" sldId="263"/>
            <ac:spMk id="5" creationId="{DBFAAFB3-45D6-660C-3000-DC66EDAB196D}"/>
          </ac:spMkLst>
        </pc:spChg>
        <pc:spChg chg="add del mod">
          <ac:chgData name="Sophie Akhtar" userId="67d0b24495bcffcd" providerId="LiveId" clId="{20AB68B7-B847-480A-BBF2-CC4039CE5727}" dt="2026-10-20T20:02:58.632" v="5110"/>
          <ac:spMkLst>
            <pc:docMk/>
            <pc:sldMk cId="1609926306" sldId="263"/>
            <ac:spMk id="6" creationId="{B0431238-3E34-BAC0-DAE5-2537A2E67E7A}"/>
          </ac:spMkLst>
        </pc:spChg>
        <pc:graphicFrameChg chg="add del">
          <ac:chgData name="Sophie Akhtar" userId="67d0b24495bcffcd" providerId="LiveId" clId="{20AB68B7-B847-480A-BBF2-CC4039CE5727}" dt="2026-10-20T20:02:56.061" v="5107" actId="26606"/>
          <ac:graphicFrameMkLst>
            <pc:docMk/>
            <pc:sldMk cId="1609926306" sldId="263"/>
            <ac:graphicFrameMk id="8" creationId="{13BFB3E0-6A4C-A508-91E4-90B241E379DF}"/>
          </ac:graphicFrameMkLst>
        </pc:graphicFrameChg>
        <pc:graphicFrameChg chg="add mod modGraphic">
          <ac:chgData name="Sophie Akhtar" userId="67d0b24495bcffcd" providerId="LiveId" clId="{20AB68B7-B847-480A-BBF2-CC4039CE5727}" dt="2026-10-20T20:03:18.864" v="5116" actId="404"/>
          <ac:graphicFrameMkLst>
            <pc:docMk/>
            <pc:sldMk cId="1609926306" sldId="263"/>
            <ac:graphicFrameMk id="10" creationId="{A1107D23-B894-1D31-E29A-D2D9AB2D44D7}"/>
          </ac:graphicFrameMkLst>
        </pc:graphicFrameChg>
        <pc:graphicFrameChg chg="add del">
          <ac:chgData name="Sophie Akhtar" userId="67d0b24495bcffcd" providerId="LiveId" clId="{20AB68B7-B847-480A-BBF2-CC4039CE5727}" dt="2026-10-20T20:03:42.478" v="5119" actId="26606"/>
          <ac:graphicFrameMkLst>
            <pc:docMk/>
            <pc:sldMk cId="1609926306" sldId="263"/>
            <ac:graphicFrameMk id="12" creationId="{0E328098-A77F-FB83-B141-62E2BA91DE2B}"/>
          </ac:graphicFrameMkLst>
        </pc:graphicFrameChg>
        <pc:graphicFrameChg chg="add">
          <ac:chgData name="Sophie Akhtar" userId="67d0b24495bcffcd" providerId="LiveId" clId="{20AB68B7-B847-480A-BBF2-CC4039CE5727}" dt="2026-10-20T20:03:42.499" v="5120" actId="26606"/>
          <ac:graphicFrameMkLst>
            <pc:docMk/>
            <pc:sldMk cId="1609926306" sldId="263"/>
            <ac:graphicFrameMk id="14" creationId="{17866ECA-D20E-16E0-3DC9-8601901E2D22}"/>
          </ac:graphicFrameMkLst>
        </pc:graphicFrameChg>
      </pc:sldChg>
      <pc:sldChg chg="addSp delSp modSp new mod setBg">
        <pc:chgData name="Sophie Akhtar" userId="67d0b24495bcffcd" providerId="LiveId" clId="{20AB68B7-B847-480A-BBF2-CC4039CE5727}" dt="2026-10-20T20:07:35.964" v="5386" actId="27107"/>
        <pc:sldMkLst>
          <pc:docMk/>
          <pc:sldMk cId="3636088022" sldId="264"/>
        </pc:sldMkLst>
        <pc:spChg chg="mod">
          <ac:chgData name="Sophie Akhtar" userId="67d0b24495bcffcd" providerId="LiveId" clId="{20AB68B7-B847-480A-BBF2-CC4039CE5727}" dt="2026-10-20T20:05:02.234" v="5181" actId="2711"/>
          <ac:spMkLst>
            <pc:docMk/>
            <pc:sldMk cId="3636088022" sldId="264"/>
            <ac:spMk id="2" creationId="{D1DB586A-01BB-439C-F7AD-E07C644003DB}"/>
          </ac:spMkLst>
        </pc:spChg>
        <pc:spChg chg="del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3" creationId="{9DA38443-0232-02FD-ED94-57F87556FD9F}"/>
          </ac:spMkLst>
        </pc:spChg>
        <pc:spChg chg="mod">
          <ac:chgData name="Sophie Akhtar" userId="67d0b24495bcffcd" providerId="LiveId" clId="{20AB68B7-B847-480A-BBF2-CC4039CE5727}" dt="2026-10-20T20:07:35.964" v="5386" actId="27107"/>
          <ac:spMkLst>
            <pc:docMk/>
            <pc:sldMk cId="3636088022" sldId="264"/>
            <ac:spMk id="4" creationId="{377C60D4-C696-3504-DBF6-F464B5B00BE9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9" creationId="{43162304-DA60-4C31-9E2B-E22F8DA75FF5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11" creationId="{C4AE1EFF-264A-4A42-BEA1-0E875F40D74F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13" creationId="{29DC5A77-10C9-4ECF-B7EB-8D917F36A9EE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15" creationId="{2FFE28B5-FB16-49A9-B851-3C35FAC0CACB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17" creationId="{01014442-855A-4E0F-8D09-C314661A48B9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19" creationId="{9B1ABF09-86CF-414E-88A5-2B84CC7232A9}"/>
          </ac:spMkLst>
        </pc:spChg>
        <pc:spChg chg="add">
          <ac:chgData name="Sophie Akhtar" userId="67d0b24495bcffcd" providerId="LiveId" clId="{20AB68B7-B847-480A-BBF2-CC4039CE5727}" dt="2026-10-20T20:04:21.486" v="5124" actId="26606"/>
          <ac:spMkLst>
            <pc:docMk/>
            <pc:sldMk cId="3636088022" sldId="264"/>
            <ac:spMk id="21" creationId="{3FE91770-CDBB-4D24-94E5-AD484F36CE87}"/>
          </ac:spMkLst>
        </pc:spChg>
      </pc:sldChg>
      <pc:sldChg chg="addSp delSp modSp new mod setBg">
        <pc:chgData name="Sophie Akhtar" userId="67d0b24495bcffcd" providerId="LiveId" clId="{20AB68B7-B847-480A-BBF2-CC4039CE5727}" dt="2026-10-20T20:14:53.572" v="5971" actId="113"/>
        <pc:sldMkLst>
          <pc:docMk/>
          <pc:sldMk cId="1241481356" sldId="265"/>
        </pc:sldMkLst>
        <pc:spChg chg="mod">
          <ac:chgData name="Sophie Akhtar" userId="67d0b24495bcffcd" providerId="LiveId" clId="{20AB68B7-B847-480A-BBF2-CC4039CE5727}" dt="2026-10-20T20:10:26.517" v="5427" actId="122"/>
          <ac:spMkLst>
            <pc:docMk/>
            <pc:sldMk cId="1241481356" sldId="265"/>
            <ac:spMk id="2" creationId="{EE4B8384-319A-BE10-748A-0876D341A997}"/>
          </ac:spMkLst>
        </pc:spChg>
        <pc:spChg chg="del">
          <ac:chgData name="Sophie Akhtar" userId="67d0b24495bcffcd" providerId="LiveId" clId="{20AB68B7-B847-480A-BBF2-CC4039CE5727}" dt="2026-10-20T20:09:37.682" v="5388" actId="26606"/>
          <ac:spMkLst>
            <pc:docMk/>
            <pc:sldMk cId="1241481356" sldId="265"/>
            <ac:spMk id="3" creationId="{35DA046D-4470-2443-32D5-6AE79C19E1D2}"/>
          </ac:spMkLst>
        </pc:spChg>
        <pc:spChg chg="del mod">
          <ac:chgData name="Sophie Akhtar" userId="67d0b24495bcffcd" providerId="LiveId" clId="{20AB68B7-B847-480A-BBF2-CC4039CE5727}" dt="2026-10-20T20:10:45.743" v="5428" actId="3680"/>
          <ac:spMkLst>
            <pc:docMk/>
            <pc:sldMk cId="1241481356" sldId="265"/>
            <ac:spMk id="4" creationId="{15B8B5D7-C456-9EFF-0550-06BA9892EDA2}"/>
          </ac:spMkLst>
        </pc:spChg>
        <pc:spChg chg="add del mod">
          <ac:chgData name="Sophie Akhtar" userId="67d0b24495bcffcd" providerId="LiveId" clId="{20AB68B7-B847-480A-BBF2-CC4039CE5727}" dt="2026-10-20T20:11:01.685" v="5430" actId="3680"/>
          <ac:spMkLst>
            <pc:docMk/>
            <pc:sldMk cId="1241481356" sldId="265"/>
            <ac:spMk id="7" creationId="{1CABB080-F586-C847-E499-67F962FA9308}"/>
          </ac:spMkLst>
        </pc:spChg>
        <pc:spChg chg="add">
          <ac:chgData name="Sophie Akhtar" userId="67d0b24495bcffcd" providerId="LiveId" clId="{20AB68B7-B847-480A-BBF2-CC4039CE5727}" dt="2026-10-20T20:09:37.682" v="5388" actId="26606"/>
          <ac:spMkLst>
            <pc:docMk/>
            <pc:sldMk cId="1241481356" sldId="265"/>
            <ac:spMk id="9" creationId="{43162304-DA60-4C31-9E2B-E22F8DA75FF5}"/>
          </ac:spMkLst>
        </pc:spChg>
        <pc:spChg chg="add">
          <ac:chgData name="Sophie Akhtar" userId="67d0b24495bcffcd" providerId="LiveId" clId="{20AB68B7-B847-480A-BBF2-CC4039CE5727}" dt="2026-10-20T20:09:37.682" v="5388" actId="26606"/>
          <ac:spMkLst>
            <pc:docMk/>
            <pc:sldMk cId="1241481356" sldId="265"/>
            <ac:spMk id="11" creationId="{C4AE1EFF-264A-4A42-BEA1-0E875F40D74F}"/>
          </ac:spMkLst>
        </pc:spChg>
        <pc:spChg chg="add">
          <ac:chgData name="Sophie Akhtar" userId="67d0b24495bcffcd" providerId="LiveId" clId="{20AB68B7-B847-480A-BBF2-CC4039CE5727}" dt="2026-10-20T20:09:37.682" v="5388" actId="26606"/>
          <ac:spMkLst>
            <pc:docMk/>
            <pc:sldMk cId="1241481356" sldId="265"/>
            <ac:spMk id="13" creationId="{FF1D7602-6D2D-46C2-A7B2-434F3678DCB3}"/>
          </ac:spMkLst>
        </pc:spChg>
        <pc:spChg chg="add">
          <ac:chgData name="Sophie Akhtar" userId="67d0b24495bcffcd" providerId="LiveId" clId="{20AB68B7-B847-480A-BBF2-CC4039CE5727}" dt="2026-10-20T20:09:37.682" v="5388" actId="26606"/>
          <ac:spMkLst>
            <pc:docMk/>
            <pc:sldMk cId="1241481356" sldId="265"/>
            <ac:spMk id="15" creationId="{35539253-EA7C-41D9-9930-0923683AA3F6}"/>
          </ac:spMkLst>
        </pc:spChg>
        <pc:graphicFrameChg chg="add del mod ord modGraphic">
          <ac:chgData name="Sophie Akhtar" userId="67d0b24495bcffcd" providerId="LiveId" clId="{20AB68B7-B847-480A-BBF2-CC4039CE5727}" dt="2026-10-20T20:10:53.962" v="5429" actId="478"/>
          <ac:graphicFrameMkLst>
            <pc:docMk/>
            <pc:sldMk cId="1241481356" sldId="265"/>
            <ac:graphicFrameMk id="5" creationId="{B5F46873-1CCC-E1F0-768E-CFF6625313DA}"/>
          </ac:graphicFrameMkLst>
        </pc:graphicFrameChg>
        <pc:graphicFrameChg chg="add mod ord modGraphic">
          <ac:chgData name="Sophie Akhtar" userId="67d0b24495bcffcd" providerId="LiveId" clId="{20AB68B7-B847-480A-BBF2-CC4039CE5727}" dt="2026-10-20T20:14:53.572" v="5971" actId="113"/>
          <ac:graphicFrameMkLst>
            <pc:docMk/>
            <pc:sldMk cId="1241481356" sldId="265"/>
            <ac:graphicFrameMk id="8" creationId="{549AF34A-211B-0377-7ADA-E6A444476017}"/>
          </ac:graphicFrameMkLst>
        </pc:graphicFrameChg>
        <pc:cxnChg chg="add">
          <ac:chgData name="Sophie Akhtar" userId="67d0b24495bcffcd" providerId="LiveId" clId="{20AB68B7-B847-480A-BBF2-CC4039CE5727}" dt="2026-10-20T20:09:37.682" v="5388" actId="26606"/>
          <ac:cxnSpMkLst>
            <pc:docMk/>
            <pc:sldMk cId="1241481356" sldId="265"/>
            <ac:cxnSpMk id="17" creationId="{8D89589C-2C90-4407-A995-05EC3DD7AB14}"/>
          </ac:cxnSpMkLst>
        </pc:cxnChg>
      </pc:sldChg>
      <pc:sldChg chg="addSp delSp modSp new mod setBg setClrOvrMap">
        <pc:chgData name="Sophie Akhtar" userId="67d0b24495bcffcd" providerId="LiveId" clId="{20AB68B7-B847-480A-BBF2-CC4039CE5727}" dt="2026-10-20T20:56:16.427" v="6062" actId="313"/>
        <pc:sldMkLst>
          <pc:docMk/>
          <pc:sldMk cId="3235038910" sldId="266"/>
        </pc:sldMkLst>
        <pc:spChg chg="mod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2" creationId="{6D2A000B-A70C-BA02-7521-D12811AB62B4}"/>
          </ac:spMkLst>
        </pc:spChg>
        <pc:spChg chg="del">
          <ac:chgData name="Sophie Akhtar" userId="67d0b24495bcffcd" providerId="LiveId" clId="{20AB68B7-B847-480A-BBF2-CC4039CE5727}" dt="2026-10-20T20:53:55.798" v="5973" actId="478"/>
          <ac:spMkLst>
            <pc:docMk/>
            <pc:sldMk cId="3235038910" sldId="266"/>
            <ac:spMk id="3" creationId="{C833E205-FE74-5DBC-C460-3F27699374A1}"/>
          </ac:spMkLst>
        </pc:spChg>
        <pc:spChg chg="add del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4" creationId="{C9880846-F5F8-07CB-FFFF-FB617461D4F0}"/>
          </ac:spMkLst>
        </pc:spChg>
        <pc:spChg chg="add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9" creationId="{43162304-DA60-4C31-9E2B-E22F8DA75FF5}"/>
          </ac:spMkLst>
        </pc:spChg>
        <pc:spChg chg="add del">
          <ac:chgData name="Sophie Akhtar" userId="67d0b24495bcffcd" providerId="LiveId" clId="{20AB68B7-B847-480A-BBF2-CC4039CE5727}" dt="2026-10-20T20:55:27.193" v="6016" actId="26606"/>
          <ac:spMkLst>
            <pc:docMk/>
            <pc:sldMk cId="3235038910" sldId="266"/>
            <ac:spMk id="10" creationId="{17115F77-2FAE-4CA7-9A7F-10D5F2C8F831}"/>
          </ac:spMkLst>
        </pc:spChg>
        <pc:spChg chg="add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11" creationId="{C4AE1EFF-264A-4A42-BEA1-0E875F40D74F}"/>
          </ac:spMkLst>
        </pc:spChg>
        <pc:spChg chg="add del">
          <ac:chgData name="Sophie Akhtar" userId="67d0b24495bcffcd" providerId="LiveId" clId="{20AB68B7-B847-480A-BBF2-CC4039CE5727}" dt="2026-10-20T20:55:27.193" v="6016" actId="26606"/>
          <ac:spMkLst>
            <pc:docMk/>
            <pc:sldMk cId="3235038910" sldId="266"/>
            <ac:spMk id="12" creationId="{5CD4C046-A04C-46CC-AFA3-6B0621F628C8}"/>
          </ac:spMkLst>
        </pc:spChg>
        <pc:spChg chg="add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13" creationId="{80516254-1D9F-4F3A-9870-3A3280BE2BFE}"/>
          </ac:spMkLst>
        </pc:spChg>
        <pc:spChg chg="add del">
          <ac:chgData name="Sophie Akhtar" userId="67d0b24495bcffcd" providerId="LiveId" clId="{20AB68B7-B847-480A-BBF2-CC4039CE5727}" dt="2026-10-20T20:55:27.193" v="6016" actId="26606"/>
          <ac:spMkLst>
            <pc:docMk/>
            <pc:sldMk cId="3235038910" sldId="266"/>
            <ac:spMk id="14" creationId="{D589E016-1EE1-484C-8423-012B4B78067D}"/>
          </ac:spMkLst>
        </pc:spChg>
        <pc:spChg chg="add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15" creationId="{FC14672B-27A5-4CDA-ABAF-5E4CF4B41C23}"/>
          </ac:spMkLst>
        </pc:spChg>
        <pc:spChg chg="add del">
          <ac:chgData name="Sophie Akhtar" userId="67d0b24495bcffcd" providerId="LiveId" clId="{20AB68B7-B847-480A-BBF2-CC4039CE5727}" dt="2026-10-20T20:55:27.193" v="6016" actId="26606"/>
          <ac:spMkLst>
            <pc:docMk/>
            <pc:sldMk cId="3235038910" sldId="266"/>
            <ac:spMk id="16" creationId="{46100866-3689-418C-84D9-07C7E2435C86}"/>
          </ac:spMkLst>
        </pc:spChg>
        <pc:spChg chg="add mod">
          <ac:chgData name="Sophie Akhtar" userId="67d0b24495bcffcd" providerId="LiveId" clId="{20AB68B7-B847-480A-BBF2-CC4039CE5727}" dt="2026-10-20T20:56:16.427" v="6062" actId="313"/>
          <ac:spMkLst>
            <pc:docMk/>
            <pc:sldMk cId="3235038910" sldId="266"/>
            <ac:spMk id="18" creationId="{C9880846-F5F8-07CB-FFFF-FB617461D4F0}"/>
          </ac:spMkLst>
        </pc:spChg>
        <pc:spChg chg="add">
          <ac:chgData name="Sophie Akhtar" userId="67d0b24495bcffcd" providerId="LiveId" clId="{20AB68B7-B847-480A-BBF2-CC4039CE5727}" dt="2026-10-20T20:55:27.237" v="6017" actId="26606"/>
          <ac:spMkLst>
            <pc:docMk/>
            <pc:sldMk cId="3235038910" sldId="266"/>
            <ac:spMk id="19" creationId="{9A206779-5C74-4555-94BC-5845C92EC3A8}"/>
          </ac:spMkLst>
        </pc:spChg>
        <pc:picChg chg="add del">
          <ac:chgData name="Sophie Akhtar" userId="67d0b24495bcffcd" providerId="LiveId" clId="{20AB68B7-B847-480A-BBF2-CC4039CE5727}" dt="2026-10-20T20:55:27.193" v="6016" actId="26606"/>
          <ac:picMkLst>
            <pc:docMk/>
            <pc:sldMk cId="3235038910" sldId="266"/>
            <ac:picMk id="6" creationId="{99864D23-7009-32D0-3143-9AF1273F9E7D}"/>
          </ac:picMkLst>
        </pc:picChg>
        <pc:cxnChg chg="add">
          <ac:chgData name="Sophie Akhtar" userId="67d0b24495bcffcd" providerId="LiveId" clId="{20AB68B7-B847-480A-BBF2-CC4039CE5727}" dt="2026-10-20T20:55:27.237" v="6017" actId="26606"/>
          <ac:cxnSpMkLst>
            <pc:docMk/>
            <pc:sldMk cId="3235038910" sldId="266"/>
            <ac:cxnSpMk id="17" creationId="{8D89589C-2C90-4407-A995-05EC3DD7AB14}"/>
          </ac:cxnSpMkLst>
        </pc:cxnChg>
      </pc:sldChg>
      <pc:sldChg chg="addSp delSp modSp new mod">
        <pc:chgData name="Sophie Akhtar" userId="67d0b24495bcffcd" providerId="LiveId" clId="{20AB68B7-B847-480A-BBF2-CC4039CE5727}" dt="2026-10-20T21:18:31.987" v="6316" actId="1076"/>
        <pc:sldMkLst>
          <pc:docMk/>
          <pc:sldMk cId="297658825" sldId="267"/>
        </pc:sldMkLst>
        <pc:spChg chg="mod">
          <ac:chgData name="Sophie Akhtar" userId="67d0b24495bcffcd" providerId="LiveId" clId="{20AB68B7-B847-480A-BBF2-CC4039CE5727}" dt="2026-10-20T21:04:02.925" v="6254" actId="20577"/>
          <ac:spMkLst>
            <pc:docMk/>
            <pc:sldMk cId="297658825" sldId="267"/>
            <ac:spMk id="2" creationId="{6CB99428-E443-EF90-573C-343CEA6EDBC7}"/>
          </ac:spMkLst>
        </pc:spChg>
        <pc:spChg chg="del">
          <ac:chgData name="Sophie Akhtar" userId="67d0b24495bcffcd" providerId="LiveId" clId="{20AB68B7-B847-480A-BBF2-CC4039CE5727}" dt="2026-10-20T20:57:04.675" v="6064" actId="478"/>
          <ac:spMkLst>
            <pc:docMk/>
            <pc:sldMk cId="297658825" sldId="267"/>
            <ac:spMk id="3" creationId="{19565ADC-6CB6-A746-8D79-53087D129B77}"/>
          </ac:spMkLst>
        </pc:spChg>
        <pc:spChg chg="del">
          <ac:chgData name="Sophie Akhtar" userId="67d0b24495bcffcd" providerId="LiveId" clId="{20AB68B7-B847-480A-BBF2-CC4039CE5727}" dt="2026-10-20T20:57:19.539" v="6087" actId="478"/>
          <ac:spMkLst>
            <pc:docMk/>
            <pc:sldMk cId="297658825" sldId="267"/>
            <ac:spMk id="4" creationId="{1774E197-926D-BAA0-38AE-277B7B09CE11}"/>
          </ac:spMkLst>
        </pc:spChg>
        <pc:spChg chg="add del mod">
          <ac:chgData name="Sophie Akhtar" userId="67d0b24495bcffcd" providerId="LiveId" clId="{20AB68B7-B847-480A-BBF2-CC4039CE5727}" dt="2026-10-20T21:06:37.320" v="6257"/>
          <ac:spMkLst>
            <pc:docMk/>
            <pc:sldMk cId="297658825" sldId="267"/>
            <ac:spMk id="5" creationId="{D19782CD-5F69-5BC1-5555-AF4AF3D9E3D0}"/>
          </ac:spMkLst>
        </pc:spChg>
        <pc:spChg chg="add mod">
          <ac:chgData name="Sophie Akhtar" userId="67d0b24495bcffcd" providerId="LiveId" clId="{20AB68B7-B847-480A-BBF2-CC4039CE5727}" dt="2026-10-20T21:12:22.892" v="6287" actId="1076"/>
          <ac:spMkLst>
            <pc:docMk/>
            <pc:sldMk cId="297658825" sldId="267"/>
            <ac:spMk id="7" creationId="{53126680-DB69-B57F-D3AE-4C7F09C658BB}"/>
          </ac:spMkLst>
        </pc:spChg>
        <pc:spChg chg="add mod">
          <ac:chgData name="Sophie Akhtar" userId="67d0b24495bcffcd" providerId="LiveId" clId="{20AB68B7-B847-480A-BBF2-CC4039CE5727}" dt="2026-10-20T21:18:31.987" v="6316" actId="1076"/>
          <ac:spMkLst>
            <pc:docMk/>
            <pc:sldMk cId="297658825" sldId="267"/>
            <ac:spMk id="9" creationId="{493AFF00-F9AD-6EB8-6C69-83B1B7BA68D3}"/>
          </ac:spMkLst>
        </pc:spChg>
        <pc:spChg chg="add mod">
          <ac:chgData name="Sophie Akhtar" userId="67d0b24495bcffcd" providerId="LiveId" clId="{20AB68B7-B847-480A-BBF2-CC4039CE5727}" dt="2026-10-20T21:12:26.506" v="6288" actId="1076"/>
          <ac:spMkLst>
            <pc:docMk/>
            <pc:sldMk cId="297658825" sldId="267"/>
            <ac:spMk id="11" creationId="{3E666345-5A5F-DAAE-1528-BBFC4BC562A0}"/>
          </ac:spMkLst>
        </pc:spChg>
      </pc:sldChg>
      <pc:sldChg chg="addSp delSp modSp new mod">
        <pc:chgData name="Sophie Akhtar" userId="67d0b24495bcffcd" providerId="LiveId" clId="{20AB68B7-B847-480A-BBF2-CC4039CE5727}" dt="2026-10-20T21:18:26.107" v="6315" actId="20577"/>
        <pc:sldMkLst>
          <pc:docMk/>
          <pc:sldMk cId="2373416847" sldId="268"/>
        </pc:sldMkLst>
        <pc:spChg chg="del">
          <ac:chgData name="Sophie Akhtar" userId="67d0b24495bcffcd" providerId="LiveId" clId="{20AB68B7-B847-480A-BBF2-CC4039CE5727}" dt="2026-10-20T21:14:48.653" v="6294" actId="478"/>
          <ac:spMkLst>
            <pc:docMk/>
            <pc:sldMk cId="2373416847" sldId="268"/>
            <ac:spMk id="2" creationId="{7E477DBB-94A7-D567-25E9-C61E1232974D}"/>
          </ac:spMkLst>
        </pc:spChg>
        <pc:spChg chg="del mod">
          <ac:chgData name="Sophie Akhtar" userId="67d0b24495bcffcd" providerId="LiveId" clId="{20AB68B7-B847-480A-BBF2-CC4039CE5727}" dt="2026-10-20T21:14:44.844" v="6292" actId="478"/>
          <ac:spMkLst>
            <pc:docMk/>
            <pc:sldMk cId="2373416847" sldId="268"/>
            <ac:spMk id="3" creationId="{606BB380-F894-A508-529F-BF4743D6469A}"/>
          </ac:spMkLst>
        </pc:spChg>
        <pc:spChg chg="del">
          <ac:chgData name="Sophie Akhtar" userId="67d0b24495bcffcd" providerId="LiveId" clId="{20AB68B7-B847-480A-BBF2-CC4039CE5727}" dt="2026-10-20T21:14:50.950" v="6295" actId="478"/>
          <ac:spMkLst>
            <pc:docMk/>
            <pc:sldMk cId="2373416847" sldId="268"/>
            <ac:spMk id="4" creationId="{2A94FE66-1F40-315A-9AFF-DA5E6273DDA4}"/>
          </ac:spMkLst>
        </pc:spChg>
        <pc:spChg chg="add del mod">
          <ac:chgData name="Sophie Akhtar" userId="67d0b24495bcffcd" providerId="LiveId" clId="{20AB68B7-B847-480A-BBF2-CC4039CE5727}" dt="2026-10-20T21:14:47.310" v="6293" actId="478"/>
          <ac:spMkLst>
            <pc:docMk/>
            <pc:sldMk cId="2373416847" sldId="268"/>
            <ac:spMk id="6" creationId="{09A25325-C276-3CE0-4839-EAECDC8A7C60}"/>
          </ac:spMkLst>
        </pc:spChg>
        <pc:spChg chg="add mod">
          <ac:chgData name="Sophie Akhtar" userId="67d0b24495bcffcd" providerId="LiveId" clId="{20AB68B7-B847-480A-BBF2-CC4039CE5727}" dt="2026-10-20T21:15:08.531" v="6300" actId="2711"/>
          <ac:spMkLst>
            <pc:docMk/>
            <pc:sldMk cId="2373416847" sldId="268"/>
            <ac:spMk id="8" creationId="{386D3A4F-4392-3FD1-7392-C88B4987F08E}"/>
          </ac:spMkLst>
        </pc:spChg>
        <pc:spChg chg="add mod">
          <ac:chgData name="Sophie Akhtar" userId="67d0b24495bcffcd" providerId="LiveId" clId="{20AB68B7-B847-480A-BBF2-CC4039CE5727}" dt="2026-10-20T21:16:16.981" v="6307" actId="20577"/>
          <ac:spMkLst>
            <pc:docMk/>
            <pc:sldMk cId="2373416847" sldId="268"/>
            <ac:spMk id="10" creationId="{FCEA9CBE-3A9C-5077-5835-4AAA20471636}"/>
          </ac:spMkLst>
        </pc:spChg>
        <pc:spChg chg="add mod">
          <ac:chgData name="Sophie Akhtar" userId="67d0b24495bcffcd" providerId="LiveId" clId="{20AB68B7-B847-480A-BBF2-CC4039CE5727}" dt="2026-10-20T21:18:26.107" v="6315" actId="20577"/>
          <ac:spMkLst>
            <pc:docMk/>
            <pc:sldMk cId="2373416847" sldId="268"/>
            <ac:spMk id="12" creationId="{B7837D32-09F5-D584-C6F8-1E31B7BB1400}"/>
          </ac:spMkLst>
        </pc:spChg>
      </pc:sldChg>
      <pc:sldMasterChg chg="add del addSldLayout delSldLayout">
        <pc:chgData name="Sophie Akhtar" userId="67d0b24495bcffcd" providerId="LiveId" clId="{20AB68B7-B847-480A-BBF2-CC4039CE5727}" dt="2026-10-20T17:45:02.612" v="16" actId="26606"/>
        <pc:sldMasterMkLst>
          <pc:docMk/>
          <pc:sldMasterMk cId="1174177976" sldId="2147483648"/>
        </pc:sldMasterMkLst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3290122938" sldId="2147483649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2135024581" sldId="2147483650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1812698707" sldId="2147483651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490247965" sldId="2147483652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1579383783" sldId="2147483653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1721632645" sldId="2147483654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2303279876" sldId="2147483655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1860320436" sldId="2147483656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2587926148" sldId="2147483657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893225073" sldId="2147483658"/>
          </pc:sldLayoutMkLst>
        </pc:sldLayoutChg>
        <pc:sldLayoutChg chg="add del">
          <pc:chgData name="Sophie Akhtar" userId="67d0b24495bcffcd" providerId="LiveId" clId="{20AB68B7-B847-480A-BBF2-CC4039CE5727}" dt="2026-10-20T17:45:02.612" v="16" actId="26606"/>
          <pc:sldLayoutMkLst>
            <pc:docMk/>
            <pc:sldMasterMk cId="1174177976" sldId="2147483648"/>
            <pc:sldLayoutMk cId="681442019" sldId="2147483659"/>
          </pc:sldLayoutMkLst>
        </pc:sldLayoutChg>
      </pc:sldMasterChg>
      <pc:sldMasterChg chg="add replId addSldLayout">
        <pc:chgData name="Sophie Akhtar" userId="67d0b24495bcffcd" providerId="LiveId" clId="{20AB68B7-B847-480A-BBF2-CC4039CE5727}" dt="2026-10-20T17:45:02.612" v="16" actId="26606"/>
        <pc:sldMasterMkLst>
          <pc:docMk/>
          <pc:sldMasterMk cId="2047269070" sldId="2147483660"/>
        </pc:sldMasterMkLst>
        <pc:sldLayoutChg chg="ad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348795693" sldId="2147483661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1171803494" sldId="2147483662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3509964298" sldId="2147483663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1667977973" sldId="2147483664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3503382716" sldId="2147483665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1676374932" sldId="2147483666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1280805254" sldId="2147483667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2965805109" sldId="2147483668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4123783456" sldId="2147483669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1473179339" sldId="2147483670"/>
          </pc:sldLayoutMkLst>
        </pc:sldLayoutChg>
        <pc:sldLayoutChg chg="add replId">
          <pc:chgData name="Sophie Akhtar" userId="67d0b24495bcffcd" providerId="LiveId" clId="{20AB68B7-B847-480A-BBF2-CC4039CE5727}" dt="2026-10-20T17:45:02.612" v="16" actId="26606"/>
          <pc:sldLayoutMkLst>
            <pc:docMk/>
            <pc:sldMasterMk cId="2047269070" sldId="2147483660"/>
            <pc:sldLayoutMk cId="3087870591" sldId="2147483671"/>
          </pc:sldLayoutMkLst>
        </pc:sldLayoutChg>
      </pc:sldMasterChg>
      <pc:sldMasterChg chg="delSldLayout modSldLayout">
        <pc:chgData name="Sophie Akhtar" userId="67d0b24495bcffcd" providerId="LiveId" clId="{20AB68B7-B847-480A-BBF2-CC4039CE5727}" dt="2026-10-20T17:45:45.748" v="19" actId="47"/>
        <pc:sldMasterMkLst>
          <pc:docMk/>
          <pc:sldMasterMk cId="2957735542" sldId="2147483672"/>
        </pc:sldMasterMkLst>
        <pc:sldLayoutChg chg="delSp del">
          <pc:chgData name="Sophie Akhtar" userId="67d0b24495bcffcd" providerId="LiveId" clId="{20AB68B7-B847-480A-BBF2-CC4039CE5727}" dt="2026-10-20T17:45:45.748" v="19" actId="47"/>
          <pc:sldLayoutMkLst>
            <pc:docMk/>
            <pc:sldMasterMk cId="2957735542" sldId="2147483672"/>
            <pc:sldLayoutMk cId="3462924956" sldId="2147483700"/>
          </pc:sldLayoutMkLst>
          <pc:spChg chg="del">
            <ac:chgData name="Sophie Akhtar" userId="67d0b24495bcffcd" providerId="LiveId" clId="{20AB68B7-B847-480A-BBF2-CC4039CE5727}" dt="2026-10-20T17:45:33.467" v="18"/>
            <ac:spMkLst>
              <pc:docMk/>
              <pc:sldMasterMk cId="2957735542" sldId="2147483672"/>
              <pc:sldLayoutMk cId="3462924956" sldId="2147483700"/>
              <ac:spMk id="7" creationId="{EA67E988-5919-57BB-C7DE-D3EAD38A3045}"/>
            </ac:spMkLst>
          </pc:spChg>
        </pc:sldLayoutChg>
      </pc:sldMasterChg>
      <pc:sldMasterChg chg="add del addSldLayout delSldLayout">
        <pc:chgData name="Sophie Akhtar" userId="67d0b24495bcffcd" providerId="LiveId" clId="{20AB68B7-B847-480A-BBF2-CC4039CE5727}" dt="2026-10-20T17:45:02.517" v="15" actId="26606"/>
        <pc:sldMasterMkLst>
          <pc:docMk/>
          <pc:sldMasterMk cId="2132600564" sldId="2147483673"/>
        </pc:sldMasterMkLst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668019488" sldId="2147483662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64695425" sldId="2147483663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3559807726" sldId="2147483664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3266583738" sldId="2147483665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3436732357" sldId="2147483666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1995252678" sldId="2147483667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736395870" sldId="2147483668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1283762129" sldId="2147483669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3580279267" sldId="2147483670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1929997705" sldId="2147483671"/>
          </pc:sldLayoutMkLst>
        </pc:sldLayoutChg>
        <pc:sldLayoutChg chg="add del">
          <pc:chgData name="Sophie Akhtar" userId="67d0b24495bcffcd" providerId="LiveId" clId="{20AB68B7-B847-480A-BBF2-CC4039CE5727}" dt="2026-10-20T17:45:02.517" v="15" actId="26606"/>
          <pc:sldLayoutMkLst>
            <pc:docMk/>
            <pc:sldMasterMk cId="2132600564" sldId="2147483673"/>
            <pc:sldLayoutMk cId="1695408788" sldId="2147483672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4:40.350" v="7" actId="26606"/>
        <pc:sldMasterMkLst>
          <pc:docMk/>
          <pc:sldMasterMk cId="255519012" sldId="2147483699"/>
        </pc:sldMasterMkLst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1507367369" sldId="2147483688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3209488250" sldId="2147483689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3690243117" sldId="2147483690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1445321784" sldId="2147483691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2566698840" sldId="2147483692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488453029" sldId="2147483693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4151104313" sldId="2147483694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846797305" sldId="2147483695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2115524497" sldId="2147483696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774159603" sldId="2147483697"/>
          </pc:sldLayoutMkLst>
        </pc:sldLayoutChg>
        <pc:sldLayoutChg chg="add del">
          <pc:chgData name="Sophie Akhtar" userId="67d0b24495bcffcd" providerId="LiveId" clId="{20AB68B7-B847-480A-BBF2-CC4039CE5727}" dt="2026-10-20T17:44:40.350" v="7" actId="26606"/>
          <pc:sldLayoutMkLst>
            <pc:docMk/>
            <pc:sldMasterMk cId="255519012" sldId="2147483699"/>
            <pc:sldLayoutMk cId="2694535771" sldId="2147483698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4:23.887" v="3" actId="26606"/>
        <pc:sldMasterMkLst>
          <pc:docMk/>
          <pc:sldMasterMk cId="1342889950" sldId="2147483699"/>
        </pc:sldMasterMkLst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3192750775" sldId="2147483688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2596209911" sldId="2147483689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2620575644" sldId="2147483690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1549670741" sldId="2147483691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3488215916" sldId="2147483692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2116473626" sldId="2147483693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1369125794" sldId="2147483694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3616486088" sldId="2147483695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944859366" sldId="2147483696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3561164127" sldId="2147483697"/>
          </pc:sldLayoutMkLst>
        </pc:sldLayoutChg>
        <pc:sldLayoutChg chg="add del">
          <pc:chgData name="Sophie Akhtar" userId="67d0b24495bcffcd" providerId="LiveId" clId="{20AB68B7-B847-480A-BBF2-CC4039CE5727}" dt="2026-10-20T17:44:23.887" v="3" actId="26606"/>
          <pc:sldLayoutMkLst>
            <pc:docMk/>
            <pc:sldMasterMk cId="1342889950" sldId="2147483699"/>
            <pc:sldLayoutMk cId="4047303924" sldId="2147483698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4:59.506" v="11" actId="26606"/>
        <pc:sldMasterMkLst>
          <pc:docMk/>
          <pc:sldMasterMk cId="1421076616" sldId="2147483699"/>
        </pc:sldMasterMkLst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857482831" sldId="2147483688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397035457" sldId="2147483689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3369387689" sldId="2147483690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1637111930" sldId="2147483691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867616920" sldId="2147483692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4194164579" sldId="2147483693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1438214108" sldId="2147483694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47735578" sldId="2147483695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3387422306" sldId="2147483696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60353751" sldId="2147483697"/>
          </pc:sldLayoutMkLst>
        </pc:sldLayoutChg>
        <pc:sldLayoutChg chg="add del">
          <pc:chgData name="Sophie Akhtar" userId="67d0b24495bcffcd" providerId="LiveId" clId="{20AB68B7-B847-480A-BBF2-CC4039CE5727}" dt="2026-10-20T17:44:59.506" v="11" actId="26606"/>
          <pc:sldLayoutMkLst>
            <pc:docMk/>
            <pc:sldMasterMk cId="1421076616" sldId="2147483699"/>
            <pc:sldLayoutMk cId="1272774237" sldId="2147483698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4:29.620" v="5" actId="26606"/>
        <pc:sldMasterMkLst>
          <pc:docMk/>
          <pc:sldMasterMk cId="2742399020" sldId="2147483725"/>
        </pc:sldMasterMkLst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22917766" sldId="2147483714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1255348045" sldId="2147483715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2958580148" sldId="2147483716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2702596157" sldId="2147483717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3106479632" sldId="2147483718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2507151289" sldId="2147483719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1134612506" sldId="2147483720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4111876761" sldId="2147483721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920839451" sldId="2147483722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4159660457" sldId="2147483723"/>
          </pc:sldLayoutMkLst>
        </pc:sldLayoutChg>
        <pc:sldLayoutChg chg="add del">
          <pc:chgData name="Sophie Akhtar" userId="67d0b24495bcffcd" providerId="LiveId" clId="{20AB68B7-B847-480A-BBF2-CC4039CE5727}" dt="2026-10-20T17:44:29.620" v="5" actId="26606"/>
          <pc:sldLayoutMkLst>
            <pc:docMk/>
            <pc:sldMasterMk cId="2742399020" sldId="2147483725"/>
            <pc:sldLayoutMk cId="2808059076" sldId="2147483724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6:29.505" v="31" actId="26606"/>
        <pc:sldMasterMkLst>
          <pc:docMk/>
          <pc:sldMasterMk cId="3884004147" sldId="2147483784"/>
        </pc:sldMasterMkLst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1385462796" sldId="2147483785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3456826294" sldId="2147483786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45765112" sldId="2147483787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3927302237" sldId="2147483788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1674736626" sldId="2147483789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2395641255" sldId="2147483790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1322991596" sldId="2147483791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4202983333" sldId="2147483792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2245962112" sldId="2147483793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379123641" sldId="2147483794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4068404830" sldId="2147483795"/>
          </pc:sldLayoutMkLst>
        </pc:sldLayoutChg>
        <pc:sldLayoutChg chg="add del">
          <pc:chgData name="Sophie Akhtar" userId="67d0b24495bcffcd" providerId="LiveId" clId="{20AB68B7-B847-480A-BBF2-CC4039CE5727}" dt="2026-10-20T17:46:29.505" v="31" actId="26606"/>
          <pc:sldLayoutMkLst>
            <pc:docMk/>
            <pc:sldMasterMk cId="3884004147" sldId="2147483784"/>
            <pc:sldLayoutMk cId="1691784655" sldId="2147483796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6:22.123" v="26" actId="26606"/>
        <pc:sldMasterMkLst>
          <pc:docMk/>
          <pc:sldMasterMk cId="2959144573" sldId="2147483797"/>
        </pc:sldMasterMkLst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2046728002" sldId="2147483798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612204004" sldId="2147483799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1749458667" sldId="2147483800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118678344" sldId="2147483801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3305244179" sldId="2147483802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1027816822" sldId="2147483803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2226567562" sldId="2147483804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1174194616" sldId="2147483805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2887004046" sldId="2147483806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2087476187" sldId="2147483807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1263379989" sldId="2147483808"/>
          </pc:sldLayoutMkLst>
        </pc:sldLayoutChg>
        <pc:sldLayoutChg chg="add del">
          <pc:chgData name="Sophie Akhtar" userId="67d0b24495bcffcd" providerId="LiveId" clId="{20AB68B7-B847-480A-BBF2-CC4039CE5727}" dt="2026-10-20T17:46:22.123" v="26" actId="26606"/>
          <pc:sldLayoutMkLst>
            <pc:docMk/>
            <pc:sldMasterMk cId="2959144573" sldId="2147483797"/>
            <pc:sldLayoutMk cId="38332862" sldId="2147483809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6:25.145" v="28" actId="26606"/>
        <pc:sldMasterMkLst>
          <pc:docMk/>
          <pc:sldMasterMk cId="1412282375" sldId="2147483850"/>
        </pc:sldMasterMkLst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1923476366" sldId="2147483838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73894749" sldId="2147483839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1089995475" sldId="2147483840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2805695427" sldId="2147483841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4209447450" sldId="2147483842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624766464" sldId="2147483843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3579749849" sldId="2147483844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3729142704" sldId="2147483845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2979345163" sldId="2147483846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3649252475" sldId="2147483847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710124280" sldId="2147483848"/>
          </pc:sldLayoutMkLst>
        </pc:sldLayoutChg>
        <pc:sldLayoutChg chg="add del">
          <pc:chgData name="Sophie Akhtar" userId="67d0b24495bcffcd" providerId="LiveId" clId="{20AB68B7-B847-480A-BBF2-CC4039CE5727}" dt="2026-10-20T17:46:25.145" v="28" actId="26606"/>
          <pc:sldLayoutMkLst>
            <pc:docMk/>
            <pc:sldMasterMk cId="1412282375" sldId="2147483850"/>
            <pc:sldLayoutMk cId="3498468688" sldId="2147483849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6:29.331" v="30" actId="26606"/>
        <pc:sldMasterMkLst>
          <pc:docMk/>
          <pc:sldMasterMk cId="2682462798" sldId="2147483893"/>
        </pc:sldMasterMkLst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3465161593" sldId="2147483881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3127514202" sldId="2147483882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596155001" sldId="2147483883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2611269386" sldId="2147483884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2772919517" sldId="2147483885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1014725096" sldId="2147483886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2440109314" sldId="2147483887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43097410" sldId="2147483888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3195624291" sldId="2147483889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1362008349" sldId="2147483890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1469478781" sldId="2147483891"/>
          </pc:sldLayoutMkLst>
        </pc:sldLayoutChg>
        <pc:sldLayoutChg chg="add del">
          <pc:chgData name="Sophie Akhtar" userId="67d0b24495bcffcd" providerId="LiveId" clId="{20AB68B7-B847-480A-BBF2-CC4039CE5727}" dt="2026-10-20T17:46:29.331" v="30" actId="26606"/>
          <pc:sldLayoutMkLst>
            <pc:docMk/>
            <pc:sldMasterMk cId="2682462798" sldId="2147483893"/>
            <pc:sldLayoutMk cId="2120446613" sldId="2147483892"/>
          </pc:sldLayoutMkLst>
        </pc:sldLayoutChg>
      </pc:sldMasterChg>
      <pc:sldMasterChg chg="add del addSldLayout delSldLayout">
        <pc:chgData name="Sophie Akhtar" userId="67d0b24495bcffcd" providerId="LiveId" clId="{20AB68B7-B847-480A-BBF2-CC4039CE5727}" dt="2026-10-20T17:47:08.700" v="38" actId="26606"/>
        <pc:sldMasterMkLst>
          <pc:docMk/>
          <pc:sldMasterMk cId="2315555185" sldId="2147483907"/>
        </pc:sldMasterMkLst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3099113798" sldId="2147483895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952609367" sldId="2147483896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3797721172" sldId="2147483897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2891574210" sldId="2147483898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2223381869" sldId="2147483899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1002811286" sldId="2147483900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4058180924" sldId="2147483901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2340828053" sldId="2147483902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125602788" sldId="2147483903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2384509152" sldId="2147483904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3367642298" sldId="2147483905"/>
          </pc:sldLayoutMkLst>
        </pc:sldLayoutChg>
        <pc:sldLayoutChg chg="add del">
          <pc:chgData name="Sophie Akhtar" userId="67d0b24495bcffcd" providerId="LiveId" clId="{20AB68B7-B847-480A-BBF2-CC4039CE5727}" dt="2026-10-20T17:47:08.700" v="38" actId="26606"/>
          <pc:sldLayoutMkLst>
            <pc:docMk/>
            <pc:sldMasterMk cId="2315555185" sldId="2147483907"/>
            <pc:sldLayoutMk cId="3775110013" sldId="2147483906"/>
          </pc:sldLayoutMkLst>
        </pc:sldLayoutChg>
      </pc:sldMasterChg>
      <pc:sldMasterChg chg="add setBg addSldLayout modSldLayout">
        <pc:chgData name="Sophie Akhtar" userId="67d0b24495bcffcd" providerId="LiveId" clId="{20AB68B7-B847-480A-BBF2-CC4039CE5727}" dt="2026-10-20T17:58:29.896" v="378"/>
        <pc:sldMasterMkLst>
          <pc:docMk/>
          <pc:sldMasterMk cId="3382532767" sldId="2147483989"/>
        </pc:sldMasterMkLst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3352219932" sldId="2147483977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1813090066" sldId="2147483978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3571381613" sldId="2147483979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3876096979" sldId="2147483980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3155859310" sldId="2147483981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2491556541" sldId="2147483982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2153895776" sldId="2147483983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2697177496" sldId="2147483984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3798789315" sldId="2147483985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1749550810" sldId="2147483986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2304572178" sldId="2147483987"/>
          </pc:sldLayoutMkLst>
        </pc:sldLayoutChg>
        <pc:sldLayoutChg chg="add setBg">
          <pc:chgData name="Sophie Akhtar" userId="67d0b24495bcffcd" providerId="LiveId" clId="{20AB68B7-B847-480A-BBF2-CC4039CE5727}" dt="2026-10-20T17:58:29.896" v="378"/>
          <pc:sldLayoutMkLst>
            <pc:docMk/>
            <pc:sldMasterMk cId="3382532767" sldId="2147483989"/>
            <pc:sldLayoutMk cId="3740207589" sldId="2147483988"/>
          </pc:sldLayoutMkLst>
        </pc:sldLayoutChg>
      </pc:sldMasterChg>
      <pc:sldMasterChg chg="modSldLayout">
        <pc:chgData name="Sophie Akhtar" userId="67d0b24495bcffcd" providerId="LiveId" clId="{20AB68B7-B847-480A-BBF2-CC4039CE5727}" dt="2026-10-20T17:59:38.535" v="387"/>
        <pc:sldMasterMkLst>
          <pc:docMk/>
          <pc:sldMasterMk cId="3440756083" sldId="2147484031"/>
        </pc:sldMasterMkLst>
        <pc:sldLayoutChg chg="delSp">
          <pc:chgData name="Sophie Akhtar" userId="67d0b24495bcffcd" providerId="LiveId" clId="{20AB68B7-B847-480A-BBF2-CC4039CE5727}" dt="2026-10-20T17:59:38.535" v="387"/>
          <pc:sldLayoutMkLst>
            <pc:docMk/>
            <pc:sldMasterMk cId="3440756083" sldId="2147484031"/>
            <pc:sldLayoutMk cId="2503832418" sldId="2147484043"/>
          </pc:sldLayoutMkLst>
          <pc:cxnChg chg="del">
            <ac:chgData name="Sophie Akhtar" userId="67d0b24495bcffcd" providerId="LiveId" clId="{20AB68B7-B847-480A-BBF2-CC4039CE5727}" dt="2026-10-20T17:59:38.535" v="387"/>
            <ac:cxnSpMkLst>
              <pc:docMk/>
              <pc:sldMasterMk cId="3440756083" sldId="2147484031"/>
              <pc:sldLayoutMk cId="2503832418" sldId="2147484043"/>
              <ac:cxnSpMk id="4" creationId="{A7765164-0D02-5316-1845-119CB011190B}"/>
            </ac:cxnSpMkLst>
          </pc:cxnChg>
        </pc:sldLayoutChg>
        <pc:sldLayoutChg chg="delSp">
          <pc:chgData name="Sophie Akhtar" userId="67d0b24495bcffcd" providerId="LiveId" clId="{20AB68B7-B847-480A-BBF2-CC4039CE5727}" dt="2026-10-20T17:59:38.535" v="387"/>
          <pc:sldLayoutMkLst>
            <pc:docMk/>
            <pc:sldMasterMk cId="3440756083" sldId="2147484031"/>
            <pc:sldLayoutMk cId="2522434794" sldId="2147484044"/>
          </pc:sldLayoutMkLst>
          <pc:cxnChg chg="del">
            <ac:chgData name="Sophie Akhtar" userId="67d0b24495bcffcd" providerId="LiveId" clId="{20AB68B7-B847-480A-BBF2-CC4039CE5727}" dt="2026-10-20T17:59:38.535" v="387"/>
            <ac:cxnSpMkLst>
              <pc:docMk/>
              <pc:sldMasterMk cId="3440756083" sldId="2147484031"/>
              <pc:sldLayoutMk cId="2522434794" sldId="2147484044"/>
              <ac:cxnSpMk id="12" creationId="{B1322A97-1C32-A52E-951B-60B114B307A0}"/>
            </ac:cxnSpMkLst>
          </pc:cxnChg>
        </pc:sldLayoutChg>
      </pc:sldMasterChg>
      <pc:sldMasterChg chg="modSldLayout">
        <pc:chgData name="Sophie Akhtar" userId="67d0b24495bcffcd" providerId="LiveId" clId="{20AB68B7-B847-480A-BBF2-CC4039CE5727}" dt="2026-10-20T17:59:52.707" v="389"/>
        <pc:sldMasterMkLst>
          <pc:docMk/>
          <pc:sldMasterMk cId="1076725942" sldId="2147484073"/>
        </pc:sldMasterMkLst>
        <pc:sldLayoutChg chg="delSp">
          <pc:chgData name="Sophie Akhtar" userId="67d0b24495bcffcd" providerId="LiveId" clId="{20AB68B7-B847-480A-BBF2-CC4039CE5727}" dt="2026-10-20T17:59:52.707" v="389"/>
          <pc:sldLayoutMkLst>
            <pc:docMk/>
            <pc:sldMasterMk cId="1076725942" sldId="2147484073"/>
            <pc:sldLayoutMk cId="3112722444" sldId="2147484085"/>
          </pc:sldLayoutMkLst>
          <pc:cxnChg chg="del">
            <ac:chgData name="Sophie Akhtar" userId="67d0b24495bcffcd" providerId="LiveId" clId="{20AB68B7-B847-480A-BBF2-CC4039CE5727}" dt="2026-10-20T17:59:52.707" v="389"/>
            <ac:cxnSpMkLst>
              <pc:docMk/>
              <pc:sldMasterMk cId="1076725942" sldId="2147484073"/>
              <pc:sldLayoutMk cId="3112722444" sldId="2147484085"/>
              <ac:cxnSpMk id="4" creationId="{A7765164-0D02-5316-1845-119CB011190B}"/>
            </ac:cxnSpMkLst>
          </pc:cxnChg>
        </pc:sldLayoutChg>
        <pc:sldLayoutChg chg="delSp">
          <pc:chgData name="Sophie Akhtar" userId="67d0b24495bcffcd" providerId="LiveId" clId="{20AB68B7-B847-480A-BBF2-CC4039CE5727}" dt="2026-10-20T17:59:52.707" v="389"/>
          <pc:sldLayoutMkLst>
            <pc:docMk/>
            <pc:sldMasterMk cId="1076725942" sldId="2147484073"/>
            <pc:sldLayoutMk cId="1895672757" sldId="2147484086"/>
          </pc:sldLayoutMkLst>
          <pc:cxnChg chg="del">
            <ac:chgData name="Sophie Akhtar" userId="67d0b24495bcffcd" providerId="LiveId" clId="{20AB68B7-B847-480A-BBF2-CC4039CE5727}" dt="2026-10-20T17:59:52.707" v="389"/>
            <ac:cxnSpMkLst>
              <pc:docMk/>
              <pc:sldMasterMk cId="1076725942" sldId="2147484073"/>
              <pc:sldLayoutMk cId="1895672757" sldId="2147484086"/>
              <ac:cxnSpMk id="12" creationId="{B1322A97-1C32-A52E-951B-60B114B307A0}"/>
            </ac:cxnSpMkLst>
          </pc:cxn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17FAF8-518A-42F7-821C-C22BA9030B29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04F362-A6D5-4AB7-9C9C-A527047BB466}">
      <dgm:prSet/>
      <dgm:spPr/>
      <dgm:t>
        <a:bodyPr/>
        <a:lstStyle/>
        <a:p>
          <a:r>
            <a:rPr lang="en-GB"/>
            <a:t>Supports adults with physical disabilities and long-term care needs across people’s homes, supported living and an office.</a:t>
          </a:r>
          <a:endParaRPr lang="en-US"/>
        </a:p>
      </dgm:t>
    </dgm:pt>
    <dgm:pt modelId="{9E1EE1B6-D7AA-416C-98CE-769B2F7CA0B3}" type="parTrans" cxnId="{474A1D49-73F3-4595-8D68-3948F15F77A5}">
      <dgm:prSet/>
      <dgm:spPr/>
      <dgm:t>
        <a:bodyPr/>
        <a:lstStyle/>
        <a:p>
          <a:endParaRPr lang="en-US"/>
        </a:p>
      </dgm:t>
    </dgm:pt>
    <dgm:pt modelId="{0B1E6659-E0D8-459F-B21F-2101A2D0F692}" type="sibTrans" cxnId="{474A1D49-73F3-4595-8D68-3948F15F77A5}">
      <dgm:prSet/>
      <dgm:spPr/>
      <dgm:t>
        <a:bodyPr/>
        <a:lstStyle/>
        <a:p>
          <a:endParaRPr lang="en-US"/>
        </a:p>
      </dgm:t>
    </dgm:pt>
    <dgm:pt modelId="{7F3D035C-E0F0-4BE5-9C0B-EC9731B8DBBE}">
      <dgm:prSet/>
      <dgm:spPr/>
      <dgm:t>
        <a:bodyPr/>
        <a:lstStyle/>
        <a:p>
          <a:r>
            <a:rPr lang="en-GB"/>
            <a:t>Staff include support workers, senior care workers, nurses, coordinators and administrators.</a:t>
          </a:r>
          <a:endParaRPr lang="en-US"/>
        </a:p>
      </dgm:t>
    </dgm:pt>
    <dgm:pt modelId="{0D12D9E4-61EB-4302-9AFB-0519F8FE78D2}" type="parTrans" cxnId="{C97098BC-B988-4E9B-B203-A0BDE30B171D}">
      <dgm:prSet/>
      <dgm:spPr/>
      <dgm:t>
        <a:bodyPr/>
        <a:lstStyle/>
        <a:p>
          <a:endParaRPr lang="en-US"/>
        </a:p>
      </dgm:t>
    </dgm:pt>
    <dgm:pt modelId="{89DBFC40-5399-44A1-8E88-A247301339B7}" type="sibTrans" cxnId="{C97098BC-B988-4E9B-B203-A0BDE30B171D}">
      <dgm:prSet/>
      <dgm:spPr/>
      <dgm:t>
        <a:bodyPr/>
        <a:lstStyle/>
        <a:p>
          <a:endParaRPr lang="en-US"/>
        </a:p>
      </dgm:t>
    </dgm:pt>
    <dgm:pt modelId="{F1ABF4AA-F3C7-4268-B0D0-8C8F9565A649}">
      <dgm:prSet/>
      <dgm:spPr/>
      <dgm:t>
        <a:bodyPr/>
        <a:lstStyle/>
        <a:p>
          <a:r>
            <a:rPr lang="en-GB"/>
            <a:t>Current problems include missed updates, duplicated work, unclear rotas and inconsistent records. </a:t>
          </a:r>
          <a:endParaRPr lang="en-US"/>
        </a:p>
      </dgm:t>
    </dgm:pt>
    <dgm:pt modelId="{BA2CC93D-49F3-4EDE-B0F2-9882B487CD2C}" type="parTrans" cxnId="{7B2CA08E-8FD5-432B-86D4-BD70ECC42E65}">
      <dgm:prSet/>
      <dgm:spPr/>
      <dgm:t>
        <a:bodyPr/>
        <a:lstStyle/>
        <a:p>
          <a:endParaRPr lang="en-US"/>
        </a:p>
      </dgm:t>
    </dgm:pt>
    <dgm:pt modelId="{0E0884C0-36F4-40F8-B22F-85F6E3561320}" type="sibTrans" cxnId="{7B2CA08E-8FD5-432B-86D4-BD70ECC42E65}">
      <dgm:prSet/>
      <dgm:spPr/>
      <dgm:t>
        <a:bodyPr/>
        <a:lstStyle/>
        <a:p>
          <a:endParaRPr lang="en-US"/>
        </a:p>
      </dgm:t>
    </dgm:pt>
    <dgm:pt modelId="{A77B6F06-FA33-4466-8EFE-699BFF485F70}">
      <dgm:prSet/>
      <dgm:spPr/>
      <dgm:t>
        <a:bodyPr/>
        <a:lstStyle/>
        <a:p>
          <a:r>
            <a:rPr lang="en-GB"/>
            <a:t>The service already uses Microsoft 365, but staff need clearer guidance on which tool to use.  </a:t>
          </a:r>
          <a:endParaRPr lang="en-US"/>
        </a:p>
      </dgm:t>
    </dgm:pt>
    <dgm:pt modelId="{50E0104F-0BF6-44C7-B53C-6735D1D551C5}" type="parTrans" cxnId="{6CEDA9D9-3E0D-475D-9190-00E6FBB2E333}">
      <dgm:prSet/>
      <dgm:spPr/>
      <dgm:t>
        <a:bodyPr/>
        <a:lstStyle/>
        <a:p>
          <a:endParaRPr lang="en-US"/>
        </a:p>
      </dgm:t>
    </dgm:pt>
    <dgm:pt modelId="{952EC2D7-E8D0-46C4-A4CA-8C4D7C1DA282}" type="sibTrans" cxnId="{6CEDA9D9-3E0D-475D-9190-00E6FBB2E333}">
      <dgm:prSet/>
      <dgm:spPr/>
      <dgm:t>
        <a:bodyPr/>
        <a:lstStyle/>
        <a:p>
          <a:endParaRPr lang="en-US"/>
        </a:p>
      </dgm:t>
    </dgm:pt>
    <dgm:pt modelId="{C23C4559-351D-4001-B10B-A61E7253EBDF}" type="pres">
      <dgm:prSet presAssocID="{5017FAF8-518A-42F7-821C-C22BA9030B29}" presName="matrix" presStyleCnt="0">
        <dgm:presLayoutVars>
          <dgm:chMax val="1"/>
          <dgm:dir/>
          <dgm:resizeHandles val="exact"/>
        </dgm:presLayoutVars>
      </dgm:prSet>
      <dgm:spPr/>
    </dgm:pt>
    <dgm:pt modelId="{10FAC6C1-3A11-4A11-B3D1-D0AF8034EBFA}" type="pres">
      <dgm:prSet presAssocID="{5017FAF8-518A-42F7-821C-C22BA9030B29}" presName="diamond" presStyleLbl="bgShp" presStyleIdx="0" presStyleCnt="1"/>
      <dgm:spPr/>
    </dgm:pt>
    <dgm:pt modelId="{697EDB04-2203-43DD-919B-A0B20C7F107C}" type="pres">
      <dgm:prSet presAssocID="{5017FAF8-518A-42F7-821C-C22BA9030B2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D9795BA-603A-458C-86F2-E9DFC5F5D40D}" type="pres">
      <dgm:prSet presAssocID="{5017FAF8-518A-42F7-821C-C22BA9030B2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0135971-20A7-475C-8A4D-7379B13CCEDC}" type="pres">
      <dgm:prSet presAssocID="{5017FAF8-518A-42F7-821C-C22BA9030B2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03586E6-F8DE-4D6E-86C5-62EC79358062}" type="pres">
      <dgm:prSet presAssocID="{5017FAF8-518A-42F7-821C-C22BA9030B2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200B45C-58E6-4112-B71B-30A2BC23AFF2}" type="presOf" srcId="{F1ABF4AA-F3C7-4268-B0D0-8C8F9565A649}" destId="{B0135971-20A7-475C-8A4D-7379B13CCEDC}" srcOrd="0" destOrd="0" presId="urn:microsoft.com/office/officeart/2005/8/layout/matrix3"/>
    <dgm:cxn modelId="{474A1D49-73F3-4595-8D68-3948F15F77A5}" srcId="{5017FAF8-518A-42F7-821C-C22BA9030B29}" destId="{5704F362-A6D5-4AB7-9C9C-A527047BB466}" srcOrd="0" destOrd="0" parTransId="{9E1EE1B6-D7AA-416C-98CE-769B2F7CA0B3}" sibTransId="{0B1E6659-E0D8-459F-B21F-2101A2D0F692}"/>
    <dgm:cxn modelId="{7B2CA08E-8FD5-432B-86D4-BD70ECC42E65}" srcId="{5017FAF8-518A-42F7-821C-C22BA9030B29}" destId="{F1ABF4AA-F3C7-4268-B0D0-8C8F9565A649}" srcOrd="2" destOrd="0" parTransId="{BA2CC93D-49F3-4EDE-B0F2-9882B487CD2C}" sibTransId="{0E0884C0-36F4-40F8-B22F-85F6E3561320}"/>
    <dgm:cxn modelId="{44EFE8A1-F759-4181-84E4-35C4DA92591C}" type="presOf" srcId="{5704F362-A6D5-4AB7-9C9C-A527047BB466}" destId="{697EDB04-2203-43DD-919B-A0B20C7F107C}" srcOrd="0" destOrd="0" presId="urn:microsoft.com/office/officeart/2005/8/layout/matrix3"/>
    <dgm:cxn modelId="{364380A3-7D16-46C4-882A-50C6826ACEB3}" type="presOf" srcId="{7F3D035C-E0F0-4BE5-9C0B-EC9731B8DBBE}" destId="{7D9795BA-603A-458C-86F2-E9DFC5F5D40D}" srcOrd="0" destOrd="0" presId="urn:microsoft.com/office/officeart/2005/8/layout/matrix3"/>
    <dgm:cxn modelId="{E70B37A6-229E-4898-AA30-849219AD9078}" type="presOf" srcId="{5017FAF8-518A-42F7-821C-C22BA9030B29}" destId="{C23C4559-351D-4001-B10B-A61E7253EBDF}" srcOrd="0" destOrd="0" presId="urn:microsoft.com/office/officeart/2005/8/layout/matrix3"/>
    <dgm:cxn modelId="{C97098BC-B988-4E9B-B203-A0BDE30B171D}" srcId="{5017FAF8-518A-42F7-821C-C22BA9030B29}" destId="{7F3D035C-E0F0-4BE5-9C0B-EC9731B8DBBE}" srcOrd="1" destOrd="0" parTransId="{0D12D9E4-61EB-4302-9AFB-0519F8FE78D2}" sibTransId="{89DBFC40-5399-44A1-8E88-A247301339B7}"/>
    <dgm:cxn modelId="{6CEDA9D9-3E0D-475D-9190-00E6FBB2E333}" srcId="{5017FAF8-518A-42F7-821C-C22BA9030B29}" destId="{A77B6F06-FA33-4466-8EFE-699BFF485F70}" srcOrd="3" destOrd="0" parTransId="{50E0104F-0BF6-44C7-B53C-6735D1D551C5}" sibTransId="{952EC2D7-E8D0-46C4-A4CA-8C4D7C1DA282}"/>
    <dgm:cxn modelId="{628145F8-6432-4A79-A585-AFA271ACE1D9}" type="presOf" srcId="{A77B6F06-FA33-4466-8EFE-699BFF485F70}" destId="{503586E6-F8DE-4D6E-86C5-62EC79358062}" srcOrd="0" destOrd="0" presId="urn:microsoft.com/office/officeart/2005/8/layout/matrix3"/>
    <dgm:cxn modelId="{AA0DBD94-E507-4D5C-8314-9B6461D630D1}" type="presParOf" srcId="{C23C4559-351D-4001-B10B-A61E7253EBDF}" destId="{10FAC6C1-3A11-4A11-B3D1-D0AF8034EBFA}" srcOrd="0" destOrd="0" presId="urn:microsoft.com/office/officeart/2005/8/layout/matrix3"/>
    <dgm:cxn modelId="{F76AF273-1380-493F-8B65-9D896FFAF482}" type="presParOf" srcId="{C23C4559-351D-4001-B10B-A61E7253EBDF}" destId="{697EDB04-2203-43DD-919B-A0B20C7F107C}" srcOrd="1" destOrd="0" presId="urn:microsoft.com/office/officeart/2005/8/layout/matrix3"/>
    <dgm:cxn modelId="{3BB7EF51-05CA-40B7-929A-7D797ED01824}" type="presParOf" srcId="{C23C4559-351D-4001-B10B-A61E7253EBDF}" destId="{7D9795BA-603A-458C-86F2-E9DFC5F5D40D}" srcOrd="2" destOrd="0" presId="urn:microsoft.com/office/officeart/2005/8/layout/matrix3"/>
    <dgm:cxn modelId="{984BCA56-54A1-4FDF-916C-D827492A08ED}" type="presParOf" srcId="{C23C4559-351D-4001-B10B-A61E7253EBDF}" destId="{B0135971-20A7-475C-8A4D-7379B13CCEDC}" srcOrd="3" destOrd="0" presId="urn:microsoft.com/office/officeart/2005/8/layout/matrix3"/>
    <dgm:cxn modelId="{40FB7F5C-3693-428A-8EBC-29363FBBE86B}" type="presParOf" srcId="{C23C4559-351D-4001-B10B-A61E7253EBDF}" destId="{503586E6-F8DE-4D6E-86C5-62EC7935806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1FCC7E-3258-49E0-94F7-1A5E7BECCE9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EED5429-5B3D-41BB-952A-5775C09F49F1}">
      <dgm:prSet/>
      <dgm:spPr/>
      <dgm:t>
        <a:bodyPr/>
        <a:lstStyle/>
        <a:p>
          <a:r>
            <a:rPr lang="en-US"/>
            <a:t>Faster coordination</a:t>
          </a:r>
        </a:p>
      </dgm:t>
    </dgm:pt>
    <dgm:pt modelId="{8D32FEB4-9128-4D8A-839E-446DE308CDFC}" type="parTrans" cxnId="{DE0832CF-4530-4CA5-B6F0-F7A4508938E6}">
      <dgm:prSet/>
      <dgm:spPr/>
      <dgm:t>
        <a:bodyPr/>
        <a:lstStyle/>
        <a:p>
          <a:endParaRPr lang="en-US"/>
        </a:p>
      </dgm:t>
    </dgm:pt>
    <dgm:pt modelId="{C0586A68-B025-402D-AEA0-79802EB7A9B2}" type="sibTrans" cxnId="{DE0832CF-4530-4CA5-B6F0-F7A4508938E6}">
      <dgm:prSet/>
      <dgm:spPr/>
      <dgm:t>
        <a:bodyPr/>
        <a:lstStyle/>
        <a:p>
          <a:endParaRPr lang="en-US"/>
        </a:p>
      </dgm:t>
    </dgm:pt>
    <dgm:pt modelId="{1A22ABF5-8FBE-4D78-8408-B0F5B090888F}">
      <dgm:prSet/>
      <dgm:spPr/>
      <dgm:t>
        <a:bodyPr/>
        <a:lstStyle/>
        <a:p>
          <a:r>
            <a:rPr lang="en-US"/>
            <a:t>Cross – location teamwork</a:t>
          </a:r>
        </a:p>
      </dgm:t>
    </dgm:pt>
    <dgm:pt modelId="{99F86679-35B1-4B6D-B8EE-A17708A68CD0}" type="parTrans" cxnId="{5268B1F4-8110-4BBF-8F7D-2AD241546DE8}">
      <dgm:prSet/>
      <dgm:spPr/>
      <dgm:t>
        <a:bodyPr/>
        <a:lstStyle/>
        <a:p>
          <a:endParaRPr lang="en-US"/>
        </a:p>
      </dgm:t>
    </dgm:pt>
    <dgm:pt modelId="{A8CFB4E4-3900-4A41-8EFC-CDDF7743676F}" type="sibTrans" cxnId="{5268B1F4-8110-4BBF-8F7D-2AD241546DE8}">
      <dgm:prSet/>
      <dgm:spPr/>
      <dgm:t>
        <a:bodyPr/>
        <a:lstStyle/>
        <a:p>
          <a:endParaRPr lang="en-US"/>
        </a:p>
      </dgm:t>
    </dgm:pt>
    <dgm:pt modelId="{EB0BDB64-49FC-49EA-A7EF-5DF5C1CC377D}">
      <dgm:prSet/>
      <dgm:spPr/>
      <dgm:t>
        <a:bodyPr/>
        <a:lstStyle/>
        <a:p>
          <a:r>
            <a:rPr lang="en-US"/>
            <a:t>Less duplication </a:t>
          </a:r>
        </a:p>
      </dgm:t>
    </dgm:pt>
    <dgm:pt modelId="{F9D80D82-CC48-4393-87E4-B206513A0570}" type="parTrans" cxnId="{43881B2C-97F1-4A30-8393-955F933E289B}">
      <dgm:prSet/>
      <dgm:spPr/>
      <dgm:t>
        <a:bodyPr/>
        <a:lstStyle/>
        <a:p>
          <a:endParaRPr lang="en-US"/>
        </a:p>
      </dgm:t>
    </dgm:pt>
    <dgm:pt modelId="{D2108A00-49EE-4611-8C9B-7384E4D9B26E}" type="sibTrans" cxnId="{43881B2C-97F1-4A30-8393-955F933E289B}">
      <dgm:prSet/>
      <dgm:spPr/>
      <dgm:t>
        <a:bodyPr/>
        <a:lstStyle/>
        <a:p>
          <a:endParaRPr lang="en-US"/>
        </a:p>
      </dgm:t>
    </dgm:pt>
    <dgm:pt modelId="{E94A0860-0969-46C5-91E5-A5FA7B742487}">
      <dgm:prSet/>
      <dgm:spPr/>
      <dgm:t>
        <a:bodyPr/>
        <a:lstStyle/>
        <a:p>
          <a:r>
            <a:rPr lang="en-US"/>
            <a:t>Easier onboarding </a:t>
          </a:r>
        </a:p>
      </dgm:t>
    </dgm:pt>
    <dgm:pt modelId="{A04CD5F7-D9EB-4BA1-B781-8ED0E5985694}" type="parTrans" cxnId="{E730C6B2-15AC-4AE7-894C-1B871B432460}">
      <dgm:prSet/>
      <dgm:spPr/>
      <dgm:t>
        <a:bodyPr/>
        <a:lstStyle/>
        <a:p>
          <a:endParaRPr lang="en-US"/>
        </a:p>
      </dgm:t>
    </dgm:pt>
    <dgm:pt modelId="{D64E220D-9BDB-4444-9A5B-EBBB3806DE56}" type="sibTrans" cxnId="{E730C6B2-15AC-4AE7-894C-1B871B432460}">
      <dgm:prSet/>
      <dgm:spPr/>
      <dgm:t>
        <a:bodyPr/>
        <a:lstStyle/>
        <a:p>
          <a:endParaRPr lang="en-US"/>
        </a:p>
      </dgm:t>
    </dgm:pt>
    <dgm:pt modelId="{C9D755E9-C1C1-4A1B-B968-D619F6E3A851}">
      <dgm:prSet/>
      <dgm:spPr/>
      <dgm:t>
        <a:bodyPr/>
        <a:lstStyle/>
        <a:p>
          <a:r>
            <a:rPr lang="en-US"/>
            <a:t>Clear accountability </a:t>
          </a:r>
        </a:p>
      </dgm:t>
    </dgm:pt>
    <dgm:pt modelId="{F5C5DE68-EBA2-4363-9F8D-C5DFE92CB1EB}" type="parTrans" cxnId="{8ADE7423-480E-4263-8DCD-43E47BBF36C0}">
      <dgm:prSet/>
      <dgm:spPr/>
      <dgm:t>
        <a:bodyPr/>
        <a:lstStyle/>
        <a:p>
          <a:endParaRPr lang="en-US"/>
        </a:p>
      </dgm:t>
    </dgm:pt>
    <dgm:pt modelId="{9B8B1907-84CF-47D5-AC41-8CA390AAE07F}" type="sibTrans" cxnId="{8ADE7423-480E-4263-8DCD-43E47BBF36C0}">
      <dgm:prSet/>
      <dgm:spPr/>
      <dgm:t>
        <a:bodyPr/>
        <a:lstStyle/>
        <a:p>
          <a:endParaRPr lang="en-US"/>
        </a:p>
      </dgm:t>
    </dgm:pt>
    <dgm:pt modelId="{E26E2930-27D3-466E-9860-46A637066D61}">
      <dgm:prSet/>
      <dgm:spPr/>
      <dgm:t>
        <a:bodyPr/>
        <a:lstStyle/>
        <a:p>
          <a:r>
            <a:rPr lang="en-US"/>
            <a:t>Searchable updates </a:t>
          </a:r>
        </a:p>
      </dgm:t>
    </dgm:pt>
    <dgm:pt modelId="{688B55B0-644E-4A2D-843F-4C4912CE4CD4}" type="parTrans" cxnId="{37105AF8-6E3D-4EBE-B0A3-163052FC0A25}">
      <dgm:prSet/>
      <dgm:spPr/>
      <dgm:t>
        <a:bodyPr/>
        <a:lstStyle/>
        <a:p>
          <a:endParaRPr lang="en-US"/>
        </a:p>
      </dgm:t>
    </dgm:pt>
    <dgm:pt modelId="{41F0B18F-4DD0-41CD-9477-9549A2078EB7}" type="sibTrans" cxnId="{37105AF8-6E3D-4EBE-B0A3-163052FC0A25}">
      <dgm:prSet/>
      <dgm:spPr/>
      <dgm:t>
        <a:bodyPr/>
        <a:lstStyle/>
        <a:p>
          <a:endParaRPr lang="en-US"/>
        </a:p>
      </dgm:t>
    </dgm:pt>
    <dgm:pt modelId="{260874BA-088C-4C0A-B71D-AA9F5E78810E}" type="pres">
      <dgm:prSet presAssocID="{891FCC7E-3258-49E0-94F7-1A5E7BECCE99}" presName="linear" presStyleCnt="0">
        <dgm:presLayoutVars>
          <dgm:animLvl val="lvl"/>
          <dgm:resizeHandles val="exact"/>
        </dgm:presLayoutVars>
      </dgm:prSet>
      <dgm:spPr/>
    </dgm:pt>
    <dgm:pt modelId="{EF4E8F9B-8A18-4428-96B4-DB493C713DA0}" type="pres">
      <dgm:prSet presAssocID="{8EED5429-5B3D-41BB-952A-5775C09F49F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A9BDDEB-C351-4078-98AB-A0B5F34B2E5C}" type="pres">
      <dgm:prSet presAssocID="{C0586A68-B025-402D-AEA0-79802EB7A9B2}" presName="spacer" presStyleCnt="0"/>
      <dgm:spPr/>
    </dgm:pt>
    <dgm:pt modelId="{B93077E9-0AA1-46EF-8811-6951EB09260B}" type="pres">
      <dgm:prSet presAssocID="{1A22ABF5-8FBE-4D78-8408-B0F5B090888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453275E-792C-4092-A999-BFBADB13C3F4}" type="pres">
      <dgm:prSet presAssocID="{A8CFB4E4-3900-4A41-8EFC-CDDF7743676F}" presName="spacer" presStyleCnt="0"/>
      <dgm:spPr/>
    </dgm:pt>
    <dgm:pt modelId="{64B8A808-F702-41F9-A8D7-259328D155C6}" type="pres">
      <dgm:prSet presAssocID="{EB0BDB64-49FC-49EA-A7EF-5DF5C1CC377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44FDD1C-BF7E-4FB5-8DC3-497735DF118B}" type="pres">
      <dgm:prSet presAssocID="{D2108A00-49EE-4611-8C9B-7384E4D9B26E}" presName="spacer" presStyleCnt="0"/>
      <dgm:spPr/>
    </dgm:pt>
    <dgm:pt modelId="{B72F5F1B-7627-4B39-A79E-2EE4197C47E2}" type="pres">
      <dgm:prSet presAssocID="{E94A0860-0969-46C5-91E5-A5FA7B74248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E7094CF-C6D5-406F-88FC-4689F28C96D9}" type="pres">
      <dgm:prSet presAssocID="{D64E220D-9BDB-4444-9A5B-EBBB3806DE56}" presName="spacer" presStyleCnt="0"/>
      <dgm:spPr/>
    </dgm:pt>
    <dgm:pt modelId="{82A06876-C4DB-4C28-8C33-C8594FA6227C}" type="pres">
      <dgm:prSet presAssocID="{C9D755E9-C1C1-4A1B-B968-D619F6E3A85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007C2D1-B1DB-46E6-8C73-613BEB8A0566}" type="pres">
      <dgm:prSet presAssocID="{9B8B1907-84CF-47D5-AC41-8CA390AAE07F}" presName="spacer" presStyleCnt="0"/>
      <dgm:spPr/>
    </dgm:pt>
    <dgm:pt modelId="{1DF82131-4A13-40D3-9F8D-2AB55AD20BAD}" type="pres">
      <dgm:prSet presAssocID="{E26E2930-27D3-466E-9860-46A637066D6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ADE7423-480E-4263-8DCD-43E47BBF36C0}" srcId="{891FCC7E-3258-49E0-94F7-1A5E7BECCE99}" destId="{C9D755E9-C1C1-4A1B-B968-D619F6E3A851}" srcOrd="4" destOrd="0" parTransId="{F5C5DE68-EBA2-4363-9F8D-C5DFE92CB1EB}" sibTransId="{9B8B1907-84CF-47D5-AC41-8CA390AAE07F}"/>
    <dgm:cxn modelId="{C827C928-A5E9-4AB8-A8E3-D54CE750E772}" type="presOf" srcId="{891FCC7E-3258-49E0-94F7-1A5E7BECCE99}" destId="{260874BA-088C-4C0A-B71D-AA9F5E78810E}" srcOrd="0" destOrd="0" presId="urn:microsoft.com/office/officeart/2005/8/layout/vList2"/>
    <dgm:cxn modelId="{43881B2C-97F1-4A30-8393-955F933E289B}" srcId="{891FCC7E-3258-49E0-94F7-1A5E7BECCE99}" destId="{EB0BDB64-49FC-49EA-A7EF-5DF5C1CC377D}" srcOrd="2" destOrd="0" parTransId="{F9D80D82-CC48-4393-87E4-B206513A0570}" sibTransId="{D2108A00-49EE-4611-8C9B-7384E4D9B26E}"/>
    <dgm:cxn modelId="{A799973E-07B2-4EA4-91C8-FC18D9081988}" type="presOf" srcId="{E26E2930-27D3-466E-9860-46A637066D61}" destId="{1DF82131-4A13-40D3-9F8D-2AB55AD20BAD}" srcOrd="0" destOrd="0" presId="urn:microsoft.com/office/officeart/2005/8/layout/vList2"/>
    <dgm:cxn modelId="{FC03CD3F-DC9E-472D-8FD0-E3B0B61711F1}" type="presOf" srcId="{8EED5429-5B3D-41BB-952A-5775C09F49F1}" destId="{EF4E8F9B-8A18-4428-96B4-DB493C713DA0}" srcOrd="0" destOrd="0" presId="urn:microsoft.com/office/officeart/2005/8/layout/vList2"/>
    <dgm:cxn modelId="{9B52EC6A-5C87-42CD-9602-E6A624E8B8FC}" type="presOf" srcId="{E94A0860-0969-46C5-91E5-A5FA7B742487}" destId="{B72F5F1B-7627-4B39-A79E-2EE4197C47E2}" srcOrd="0" destOrd="0" presId="urn:microsoft.com/office/officeart/2005/8/layout/vList2"/>
    <dgm:cxn modelId="{05B83185-DA9F-4880-A4A6-4CDDCC1336BA}" type="presOf" srcId="{EB0BDB64-49FC-49EA-A7EF-5DF5C1CC377D}" destId="{64B8A808-F702-41F9-A8D7-259328D155C6}" srcOrd="0" destOrd="0" presId="urn:microsoft.com/office/officeart/2005/8/layout/vList2"/>
    <dgm:cxn modelId="{299D8894-B865-491E-B877-750C638EFAB8}" type="presOf" srcId="{C9D755E9-C1C1-4A1B-B968-D619F6E3A851}" destId="{82A06876-C4DB-4C28-8C33-C8594FA6227C}" srcOrd="0" destOrd="0" presId="urn:microsoft.com/office/officeart/2005/8/layout/vList2"/>
    <dgm:cxn modelId="{6FB9C9AB-3D4C-4422-8AE5-CA07D177AD48}" type="presOf" srcId="{1A22ABF5-8FBE-4D78-8408-B0F5B090888F}" destId="{B93077E9-0AA1-46EF-8811-6951EB09260B}" srcOrd="0" destOrd="0" presId="urn:microsoft.com/office/officeart/2005/8/layout/vList2"/>
    <dgm:cxn modelId="{E730C6B2-15AC-4AE7-894C-1B871B432460}" srcId="{891FCC7E-3258-49E0-94F7-1A5E7BECCE99}" destId="{E94A0860-0969-46C5-91E5-A5FA7B742487}" srcOrd="3" destOrd="0" parTransId="{A04CD5F7-D9EB-4BA1-B781-8ED0E5985694}" sibTransId="{D64E220D-9BDB-4444-9A5B-EBBB3806DE56}"/>
    <dgm:cxn modelId="{DE0832CF-4530-4CA5-B6F0-F7A4508938E6}" srcId="{891FCC7E-3258-49E0-94F7-1A5E7BECCE99}" destId="{8EED5429-5B3D-41BB-952A-5775C09F49F1}" srcOrd="0" destOrd="0" parTransId="{8D32FEB4-9128-4D8A-839E-446DE308CDFC}" sibTransId="{C0586A68-B025-402D-AEA0-79802EB7A9B2}"/>
    <dgm:cxn modelId="{5268B1F4-8110-4BBF-8F7D-2AD241546DE8}" srcId="{891FCC7E-3258-49E0-94F7-1A5E7BECCE99}" destId="{1A22ABF5-8FBE-4D78-8408-B0F5B090888F}" srcOrd="1" destOrd="0" parTransId="{99F86679-35B1-4B6D-B8EE-A17708A68CD0}" sibTransId="{A8CFB4E4-3900-4A41-8EFC-CDDF7743676F}"/>
    <dgm:cxn modelId="{37105AF8-6E3D-4EBE-B0A3-163052FC0A25}" srcId="{891FCC7E-3258-49E0-94F7-1A5E7BECCE99}" destId="{E26E2930-27D3-466E-9860-46A637066D61}" srcOrd="5" destOrd="0" parTransId="{688B55B0-644E-4A2D-843F-4C4912CE4CD4}" sibTransId="{41F0B18F-4DD0-41CD-9477-9549A2078EB7}"/>
    <dgm:cxn modelId="{9E05C05A-1C8A-4FD6-AA40-9C7106281084}" type="presParOf" srcId="{260874BA-088C-4C0A-B71D-AA9F5E78810E}" destId="{EF4E8F9B-8A18-4428-96B4-DB493C713DA0}" srcOrd="0" destOrd="0" presId="urn:microsoft.com/office/officeart/2005/8/layout/vList2"/>
    <dgm:cxn modelId="{A0045E30-CD15-4DA4-8187-EE67334D62E4}" type="presParOf" srcId="{260874BA-088C-4C0A-B71D-AA9F5E78810E}" destId="{7A9BDDEB-C351-4078-98AB-A0B5F34B2E5C}" srcOrd="1" destOrd="0" presId="urn:microsoft.com/office/officeart/2005/8/layout/vList2"/>
    <dgm:cxn modelId="{E60C88BB-885B-4C9F-9544-E113039C1D95}" type="presParOf" srcId="{260874BA-088C-4C0A-B71D-AA9F5E78810E}" destId="{B93077E9-0AA1-46EF-8811-6951EB09260B}" srcOrd="2" destOrd="0" presId="urn:microsoft.com/office/officeart/2005/8/layout/vList2"/>
    <dgm:cxn modelId="{FDE24080-0344-406B-9EDC-807781807C21}" type="presParOf" srcId="{260874BA-088C-4C0A-B71D-AA9F5E78810E}" destId="{F453275E-792C-4092-A999-BFBADB13C3F4}" srcOrd="3" destOrd="0" presId="urn:microsoft.com/office/officeart/2005/8/layout/vList2"/>
    <dgm:cxn modelId="{FF7CCAE5-83AB-41F9-9F89-27246D50D98A}" type="presParOf" srcId="{260874BA-088C-4C0A-B71D-AA9F5E78810E}" destId="{64B8A808-F702-41F9-A8D7-259328D155C6}" srcOrd="4" destOrd="0" presId="urn:microsoft.com/office/officeart/2005/8/layout/vList2"/>
    <dgm:cxn modelId="{E07AD05A-8C5C-4BB2-8780-F33BE9E097FE}" type="presParOf" srcId="{260874BA-088C-4C0A-B71D-AA9F5E78810E}" destId="{044FDD1C-BF7E-4FB5-8DC3-497735DF118B}" srcOrd="5" destOrd="0" presId="urn:microsoft.com/office/officeart/2005/8/layout/vList2"/>
    <dgm:cxn modelId="{89034852-90C9-4D73-9110-D8E27A13E81F}" type="presParOf" srcId="{260874BA-088C-4C0A-B71D-AA9F5E78810E}" destId="{B72F5F1B-7627-4B39-A79E-2EE4197C47E2}" srcOrd="6" destOrd="0" presId="urn:microsoft.com/office/officeart/2005/8/layout/vList2"/>
    <dgm:cxn modelId="{761119E2-B444-4B3F-ADD8-8F7F29886FF8}" type="presParOf" srcId="{260874BA-088C-4C0A-B71D-AA9F5E78810E}" destId="{0E7094CF-C6D5-406F-88FC-4689F28C96D9}" srcOrd="7" destOrd="0" presId="urn:microsoft.com/office/officeart/2005/8/layout/vList2"/>
    <dgm:cxn modelId="{2ECC76F2-607B-49EF-840A-196B90AD759D}" type="presParOf" srcId="{260874BA-088C-4C0A-B71D-AA9F5E78810E}" destId="{82A06876-C4DB-4C28-8C33-C8594FA6227C}" srcOrd="8" destOrd="0" presId="urn:microsoft.com/office/officeart/2005/8/layout/vList2"/>
    <dgm:cxn modelId="{DE7B0106-6A5F-4E81-BD1E-028AB21624F3}" type="presParOf" srcId="{260874BA-088C-4C0A-B71D-AA9F5E78810E}" destId="{F007C2D1-B1DB-46E6-8C73-613BEB8A0566}" srcOrd="9" destOrd="0" presId="urn:microsoft.com/office/officeart/2005/8/layout/vList2"/>
    <dgm:cxn modelId="{436C3994-E8CC-4BF0-B420-C5CB34C57865}" type="presParOf" srcId="{260874BA-088C-4C0A-B71D-AA9F5E78810E}" destId="{1DF82131-4A13-40D3-9F8D-2AB55AD20BA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D79C8D-5CD7-4280-B05A-84F76F6A4B3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1638D7-141F-427E-8973-E83A76B92D05}">
      <dgm:prSet custT="1"/>
      <dgm:spPr/>
      <dgm:t>
        <a:bodyPr/>
        <a:lstStyle/>
        <a:p>
          <a:r>
            <a:rPr lang="en-GB" sz="1800" b="1" dirty="0"/>
            <a:t>Advantages</a:t>
          </a:r>
          <a:endParaRPr lang="en-US" sz="1800" dirty="0"/>
        </a:p>
      </dgm:t>
    </dgm:pt>
    <dgm:pt modelId="{66417D1B-FE09-457F-BD71-58745C5271E5}" type="parTrans" cxnId="{D956DF07-27F7-4314-96B6-335CB36391FE}">
      <dgm:prSet/>
      <dgm:spPr/>
      <dgm:t>
        <a:bodyPr/>
        <a:lstStyle/>
        <a:p>
          <a:endParaRPr lang="en-US"/>
        </a:p>
      </dgm:t>
    </dgm:pt>
    <dgm:pt modelId="{ABF6101E-BDFA-4250-9803-DC35AAA2F104}" type="sibTrans" cxnId="{D956DF07-27F7-4314-96B6-335CB36391FE}">
      <dgm:prSet/>
      <dgm:spPr/>
      <dgm:t>
        <a:bodyPr/>
        <a:lstStyle/>
        <a:p>
          <a:endParaRPr lang="en-US"/>
        </a:p>
      </dgm:t>
    </dgm:pt>
    <dgm:pt modelId="{055A6D3C-5ABF-4382-B5B3-1D5FDB632699}">
      <dgm:prSet custT="1"/>
      <dgm:spPr/>
      <dgm:t>
        <a:bodyPr/>
        <a:lstStyle/>
        <a:p>
          <a:r>
            <a:rPr lang="en-GB" sz="1400" dirty="0"/>
            <a:t>One agreed space for routine updates. </a:t>
          </a:r>
          <a:endParaRPr lang="en-US" sz="1400" dirty="0"/>
        </a:p>
      </dgm:t>
    </dgm:pt>
    <dgm:pt modelId="{E7885DF6-36BD-45A6-9F57-F01E4707C811}" type="parTrans" cxnId="{E2301297-1776-493D-86F4-E942AFAD3882}">
      <dgm:prSet/>
      <dgm:spPr/>
      <dgm:t>
        <a:bodyPr/>
        <a:lstStyle/>
        <a:p>
          <a:endParaRPr lang="en-US"/>
        </a:p>
      </dgm:t>
    </dgm:pt>
    <dgm:pt modelId="{E04F003D-9BE3-497B-963A-5278DE58FC78}" type="sibTrans" cxnId="{E2301297-1776-493D-86F4-E942AFAD3882}">
      <dgm:prSet/>
      <dgm:spPr/>
      <dgm:t>
        <a:bodyPr/>
        <a:lstStyle/>
        <a:p>
          <a:endParaRPr lang="en-US"/>
        </a:p>
      </dgm:t>
    </dgm:pt>
    <dgm:pt modelId="{B4EFC4ED-19CD-405D-9236-16322BBA3C1C}">
      <dgm:prSet custT="1"/>
      <dgm:spPr/>
      <dgm:t>
        <a:bodyPr/>
        <a:lstStyle/>
        <a:p>
          <a:r>
            <a:rPr lang="en-GB" sz="1400" dirty="0"/>
            <a:t>Supports chat, channels, meetings and collaboration.</a:t>
          </a:r>
          <a:endParaRPr lang="en-US" sz="1400" dirty="0"/>
        </a:p>
      </dgm:t>
    </dgm:pt>
    <dgm:pt modelId="{0C868E5F-07A6-443D-BCC6-6CAD3443F59D}" type="parTrans" cxnId="{81C34A4D-9E72-436F-9B9F-95776CFB16CE}">
      <dgm:prSet/>
      <dgm:spPr/>
      <dgm:t>
        <a:bodyPr/>
        <a:lstStyle/>
        <a:p>
          <a:endParaRPr lang="en-US"/>
        </a:p>
      </dgm:t>
    </dgm:pt>
    <dgm:pt modelId="{3C5EA1A2-83E8-43DB-974A-CBB0B8712828}" type="sibTrans" cxnId="{81C34A4D-9E72-436F-9B9F-95776CFB16CE}">
      <dgm:prSet/>
      <dgm:spPr/>
      <dgm:t>
        <a:bodyPr/>
        <a:lstStyle/>
        <a:p>
          <a:endParaRPr lang="en-US"/>
        </a:p>
      </dgm:t>
    </dgm:pt>
    <dgm:pt modelId="{89DED84F-3B09-4A2C-A23A-883037CC8DA8}">
      <dgm:prSet custT="1"/>
      <dgm:spPr/>
      <dgm:t>
        <a:bodyPr/>
        <a:lstStyle/>
        <a:p>
          <a:r>
            <a:rPr lang="en-GB" sz="1400" dirty="0"/>
            <a:t>Can improve consistency across shifts and locations. </a:t>
          </a:r>
          <a:endParaRPr lang="en-US" sz="1400" dirty="0"/>
        </a:p>
      </dgm:t>
    </dgm:pt>
    <dgm:pt modelId="{6EF78A35-5071-4985-8808-F4F93F869401}" type="parTrans" cxnId="{22C42F00-33DA-47F7-B276-7CCC513BEF4F}">
      <dgm:prSet/>
      <dgm:spPr/>
      <dgm:t>
        <a:bodyPr/>
        <a:lstStyle/>
        <a:p>
          <a:endParaRPr lang="en-US"/>
        </a:p>
      </dgm:t>
    </dgm:pt>
    <dgm:pt modelId="{CF7B658C-C8F7-4B79-BDCB-B35DA6703985}" type="sibTrans" cxnId="{22C42F00-33DA-47F7-B276-7CCC513BEF4F}">
      <dgm:prSet/>
      <dgm:spPr/>
      <dgm:t>
        <a:bodyPr/>
        <a:lstStyle/>
        <a:p>
          <a:endParaRPr lang="en-US"/>
        </a:p>
      </dgm:t>
    </dgm:pt>
    <dgm:pt modelId="{6CF8E3C5-B8D6-4323-9CF3-748F0CB25375}">
      <dgm:prSet custT="1"/>
      <dgm:spPr/>
      <dgm:t>
        <a:bodyPr/>
        <a:lstStyle/>
        <a:p>
          <a:r>
            <a:rPr lang="en-GB" sz="1400" dirty="0"/>
            <a:t>Fits with the organizations exciting Microsoft 365 environment </a:t>
          </a:r>
          <a:endParaRPr lang="en-US" sz="1400" dirty="0"/>
        </a:p>
      </dgm:t>
    </dgm:pt>
    <dgm:pt modelId="{0CAB29D3-77B5-4B2C-B4CF-86A701041C3A}" type="parTrans" cxnId="{928369EA-F73D-4838-BCC4-D1429308D828}">
      <dgm:prSet/>
      <dgm:spPr/>
      <dgm:t>
        <a:bodyPr/>
        <a:lstStyle/>
        <a:p>
          <a:endParaRPr lang="en-US"/>
        </a:p>
      </dgm:t>
    </dgm:pt>
    <dgm:pt modelId="{230564DE-78D9-45C4-BFAF-2CE4D9378F5E}" type="sibTrans" cxnId="{928369EA-F73D-4838-BCC4-D1429308D828}">
      <dgm:prSet/>
      <dgm:spPr/>
      <dgm:t>
        <a:bodyPr/>
        <a:lstStyle/>
        <a:p>
          <a:endParaRPr lang="en-US"/>
        </a:p>
      </dgm:t>
    </dgm:pt>
    <dgm:pt modelId="{991C194B-F7F3-43A9-AEE9-737EF4411BF9}" type="pres">
      <dgm:prSet presAssocID="{D4D79C8D-5CD7-4280-B05A-84F76F6A4B37}" presName="diagram" presStyleCnt="0">
        <dgm:presLayoutVars>
          <dgm:dir/>
          <dgm:resizeHandles val="exact"/>
        </dgm:presLayoutVars>
      </dgm:prSet>
      <dgm:spPr/>
    </dgm:pt>
    <dgm:pt modelId="{A2A684AA-436A-41F8-BFF2-02D341B3F58A}" type="pres">
      <dgm:prSet presAssocID="{F21638D7-141F-427E-8973-E83A76B92D05}" presName="arrow" presStyleLbl="node1" presStyleIdx="0" presStyleCnt="1">
        <dgm:presLayoutVars>
          <dgm:bulletEnabled val="1"/>
        </dgm:presLayoutVars>
      </dgm:prSet>
      <dgm:spPr/>
    </dgm:pt>
  </dgm:ptLst>
  <dgm:cxnLst>
    <dgm:cxn modelId="{22C42F00-33DA-47F7-B276-7CCC513BEF4F}" srcId="{F21638D7-141F-427E-8973-E83A76B92D05}" destId="{89DED84F-3B09-4A2C-A23A-883037CC8DA8}" srcOrd="2" destOrd="0" parTransId="{6EF78A35-5071-4985-8808-F4F93F869401}" sibTransId="{CF7B658C-C8F7-4B79-BDCB-B35DA6703985}"/>
    <dgm:cxn modelId="{D956DF07-27F7-4314-96B6-335CB36391FE}" srcId="{D4D79C8D-5CD7-4280-B05A-84F76F6A4B37}" destId="{F21638D7-141F-427E-8973-E83A76B92D05}" srcOrd="0" destOrd="0" parTransId="{66417D1B-FE09-457F-BD71-58745C5271E5}" sibTransId="{ABF6101E-BDFA-4250-9803-DC35AAA2F104}"/>
    <dgm:cxn modelId="{E9C4110A-8D6B-4D6D-8F85-051B9F9ECEDE}" type="presOf" srcId="{F21638D7-141F-427E-8973-E83A76B92D05}" destId="{A2A684AA-436A-41F8-BFF2-02D341B3F58A}" srcOrd="0" destOrd="0" presId="urn:microsoft.com/office/officeart/2005/8/layout/arrow5"/>
    <dgm:cxn modelId="{2CFF5227-E61C-4D2A-AFE4-ADFF5E54F7B0}" type="presOf" srcId="{6CF8E3C5-B8D6-4323-9CF3-748F0CB25375}" destId="{A2A684AA-436A-41F8-BFF2-02D341B3F58A}" srcOrd="0" destOrd="4" presId="urn:microsoft.com/office/officeart/2005/8/layout/arrow5"/>
    <dgm:cxn modelId="{81C34A4D-9E72-436F-9B9F-95776CFB16CE}" srcId="{F21638D7-141F-427E-8973-E83A76B92D05}" destId="{B4EFC4ED-19CD-405D-9236-16322BBA3C1C}" srcOrd="1" destOrd="0" parTransId="{0C868E5F-07A6-443D-BCC6-6CAD3443F59D}" sibTransId="{3C5EA1A2-83E8-43DB-974A-CBB0B8712828}"/>
    <dgm:cxn modelId="{D51EAA70-C170-47F2-A5E2-9F08D64F0221}" type="presOf" srcId="{055A6D3C-5ABF-4382-B5B3-1D5FDB632699}" destId="{A2A684AA-436A-41F8-BFF2-02D341B3F58A}" srcOrd="0" destOrd="1" presId="urn:microsoft.com/office/officeart/2005/8/layout/arrow5"/>
    <dgm:cxn modelId="{C7F1F78F-AF92-40C4-A79A-6E018FE4C343}" type="presOf" srcId="{89DED84F-3B09-4A2C-A23A-883037CC8DA8}" destId="{A2A684AA-436A-41F8-BFF2-02D341B3F58A}" srcOrd="0" destOrd="3" presId="urn:microsoft.com/office/officeart/2005/8/layout/arrow5"/>
    <dgm:cxn modelId="{E2301297-1776-493D-86F4-E942AFAD3882}" srcId="{F21638D7-141F-427E-8973-E83A76B92D05}" destId="{055A6D3C-5ABF-4382-B5B3-1D5FDB632699}" srcOrd="0" destOrd="0" parTransId="{E7885DF6-36BD-45A6-9F57-F01E4707C811}" sibTransId="{E04F003D-9BE3-497B-963A-5278DE58FC78}"/>
    <dgm:cxn modelId="{928369EA-F73D-4838-BCC4-D1429308D828}" srcId="{F21638D7-141F-427E-8973-E83A76B92D05}" destId="{6CF8E3C5-B8D6-4323-9CF3-748F0CB25375}" srcOrd="3" destOrd="0" parTransId="{0CAB29D3-77B5-4B2C-B4CF-86A701041C3A}" sibTransId="{230564DE-78D9-45C4-BFAF-2CE4D9378F5E}"/>
    <dgm:cxn modelId="{1E44D7F3-8DF9-49E7-84CE-45170C4A9716}" type="presOf" srcId="{B4EFC4ED-19CD-405D-9236-16322BBA3C1C}" destId="{A2A684AA-436A-41F8-BFF2-02D341B3F58A}" srcOrd="0" destOrd="2" presId="urn:microsoft.com/office/officeart/2005/8/layout/arrow5"/>
    <dgm:cxn modelId="{0B9C0FF5-0807-46B8-A018-960B95A6996C}" type="presOf" srcId="{D4D79C8D-5CD7-4280-B05A-84F76F6A4B37}" destId="{991C194B-F7F3-43A9-AEE9-737EF4411BF9}" srcOrd="0" destOrd="0" presId="urn:microsoft.com/office/officeart/2005/8/layout/arrow5"/>
    <dgm:cxn modelId="{59B5D154-C2EC-402A-B0E3-1656BAA13A5C}" type="presParOf" srcId="{991C194B-F7F3-43A9-AEE9-737EF4411BF9}" destId="{A2A684AA-436A-41F8-BFF2-02D341B3F58A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F7526A-E3A5-4457-8CA2-C94DB9CEE01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419779D-7631-46D2-A43B-F4BE2C0D15F9}">
      <dgm:prSet/>
      <dgm:spPr/>
      <dgm:t>
        <a:bodyPr/>
        <a:lstStyle/>
        <a:p>
          <a:r>
            <a:rPr lang="en-GB" b="1"/>
            <a:t>Limitations/ risks </a:t>
          </a:r>
          <a:endParaRPr lang="en-US"/>
        </a:p>
      </dgm:t>
    </dgm:pt>
    <dgm:pt modelId="{32A728C1-CA21-47D5-BDCB-F0A8855BE26C}" type="parTrans" cxnId="{F12CC596-E14E-457B-9BDA-0CB20E8A993E}">
      <dgm:prSet/>
      <dgm:spPr/>
      <dgm:t>
        <a:bodyPr/>
        <a:lstStyle/>
        <a:p>
          <a:endParaRPr lang="en-US"/>
        </a:p>
      </dgm:t>
    </dgm:pt>
    <dgm:pt modelId="{C345DA1C-783E-4254-89DC-AF9590A44E4C}" type="sibTrans" cxnId="{F12CC596-E14E-457B-9BDA-0CB20E8A993E}">
      <dgm:prSet/>
      <dgm:spPr/>
      <dgm:t>
        <a:bodyPr/>
        <a:lstStyle/>
        <a:p>
          <a:endParaRPr lang="en-US"/>
        </a:p>
      </dgm:t>
    </dgm:pt>
    <dgm:pt modelId="{9E465C24-1F8A-468F-9284-120F4CEA8962}">
      <dgm:prSet/>
      <dgm:spPr/>
      <dgm:t>
        <a:bodyPr/>
        <a:lstStyle/>
        <a:p>
          <a:r>
            <a:rPr lang="en-GB"/>
            <a:t>Too many channels or notifications can overwhelm staff.</a:t>
          </a:r>
          <a:endParaRPr lang="en-US"/>
        </a:p>
      </dgm:t>
    </dgm:pt>
    <dgm:pt modelId="{2F8B5049-A1EF-43BE-AA80-B7D05A517CB8}" type="parTrans" cxnId="{0827FC6E-51C2-4C32-A74D-41EC8606B164}">
      <dgm:prSet/>
      <dgm:spPr/>
      <dgm:t>
        <a:bodyPr/>
        <a:lstStyle/>
        <a:p>
          <a:endParaRPr lang="en-US"/>
        </a:p>
      </dgm:t>
    </dgm:pt>
    <dgm:pt modelId="{0E3B2196-D974-46FF-98F6-482AE1C4ED06}" type="sibTrans" cxnId="{0827FC6E-51C2-4C32-A74D-41EC8606B164}">
      <dgm:prSet/>
      <dgm:spPr/>
      <dgm:t>
        <a:bodyPr/>
        <a:lstStyle/>
        <a:p>
          <a:endParaRPr lang="en-US"/>
        </a:p>
      </dgm:t>
    </dgm:pt>
    <dgm:pt modelId="{4368CE73-7668-41E5-AA59-8597745E4F39}">
      <dgm:prSet/>
      <dgm:spPr/>
      <dgm:t>
        <a:bodyPr/>
        <a:lstStyle/>
        <a:p>
          <a:r>
            <a:rPr lang="en-GB"/>
            <a:t>Poor connectivity or lack of device access may delay updates </a:t>
          </a:r>
          <a:endParaRPr lang="en-US"/>
        </a:p>
      </dgm:t>
    </dgm:pt>
    <dgm:pt modelId="{1C5DD41B-BDBB-4858-B1A5-2C66C682BD3C}" type="parTrans" cxnId="{595287CF-AC98-4865-B052-09ACA3B84430}">
      <dgm:prSet/>
      <dgm:spPr/>
      <dgm:t>
        <a:bodyPr/>
        <a:lstStyle/>
        <a:p>
          <a:endParaRPr lang="en-US"/>
        </a:p>
      </dgm:t>
    </dgm:pt>
    <dgm:pt modelId="{BA7E525B-A4C9-4228-8946-1DAC23648469}" type="sibTrans" cxnId="{595287CF-AC98-4865-B052-09ACA3B84430}">
      <dgm:prSet/>
      <dgm:spPr/>
      <dgm:t>
        <a:bodyPr/>
        <a:lstStyle/>
        <a:p>
          <a:endParaRPr lang="en-US"/>
        </a:p>
      </dgm:t>
    </dgm:pt>
    <dgm:pt modelId="{2C3341AD-047F-4563-87A7-E6034AE4649B}">
      <dgm:prSet/>
      <dgm:spPr/>
      <dgm:t>
        <a:bodyPr/>
        <a:lstStyle/>
        <a:p>
          <a:r>
            <a:rPr lang="en-GB"/>
            <a:t>Messages can be misunderstood or overlooked </a:t>
          </a:r>
          <a:endParaRPr lang="en-US"/>
        </a:p>
      </dgm:t>
    </dgm:pt>
    <dgm:pt modelId="{769B49D8-9B8D-4CC9-9461-E1FD6C0E042D}" type="parTrans" cxnId="{440B3089-1588-477D-A290-DCAEE3568F9B}">
      <dgm:prSet/>
      <dgm:spPr/>
      <dgm:t>
        <a:bodyPr/>
        <a:lstStyle/>
        <a:p>
          <a:endParaRPr lang="en-US"/>
        </a:p>
      </dgm:t>
    </dgm:pt>
    <dgm:pt modelId="{49847503-C06C-496A-B1D0-2F519459AA8E}" type="sibTrans" cxnId="{440B3089-1588-477D-A290-DCAEE3568F9B}">
      <dgm:prSet/>
      <dgm:spPr/>
      <dgm:t>
        <a:bodyPr/>
        <a:lstStyle/>
        <a:p>
          <a:endParaRPr lang="en-US"/>
        </a:p>
      </dgm:t>
    </dgm:pt>
    <dgm:pt modelId="{6BB8BCBC-8ED3-493E-9B98-232BB0DCF033}">
      <dgm:prSet/>
      <dgm:spPr/>
      <dgm:t>
        <a:bodyPr/>
        <a:lstStyle/>
        <a:p>
          <a:r>
            <a:rPr lang="en-GB"/>
            <a:t>Confidential information may be exposed if permissions and practises are weak.</a:t>
          </a:r>
          <a:endParaRPr lang="en-US"/>
        </a:p>
      </dgm:t>
    </dgm:pt>
    <dgm:pt modelId="{D201DEFD-F307-42FB-BF1F-5F94D1E2786A}" type="parTrans" cxnId="{52DCC7D7-34EF-4805-B385-AD943B66C4F0}">
      <dgm:prSet/>
      <dgm:spPr/>
      <dgm:t>
        <a:bodyPr/>
        <a:lstStyle/>
        <a:p>
          <a:endParaRPr lang="en-US"/>
        </a:p>
      </dgm:t>
    </dgm:pt>
    <dgm:pt modelId="{6378DF6E-878E-435F-B4B2-183C750959DE}" type="sibTrans" cxnId="{52DCC7D7-34EF-4805-B385-AD943B66C4F0}">
      <dgm:prSet/>
      <dgm:spPr/>
      <dgm:t>
        <a:bodyPr/>
        <a:lstStyle/>
        <a:p>
          <a:endParaRPr lang="en-US"/>
        </a:p>
      </dgm:t>
    </dgm:pt>
    <dgm:pt modelId="{5373AA72-5FED-4A47-A22B-15359A9977B3}" type="pres">
      <dgm:prSet presAssocID="{3DF7526A-E3A5-4457-8CA2-C94DB9CEE014}" presName="diagram" presStyleCnt="0">
        <dgm:presLayoutVars>
          <dgm:dir/>
          <dgm:resizeHandles val="exact"/>
        </dgm:presLayoutVars>
      </dgm:prSet>
      <dgm:spPr/>
    </dgm:pt>
    <dgm:pt modelId="{B391CB23-BB30-4F47-AB97-E81E7528F184}" type="pres">
      <dgm:prSet presAssocID="{7419779D-7631-46D2-A43B-F4BE2C0D15F9}" presName="node" presStyleLbl="node1" presStyleIdx="0" presStyleCnt="1">
        <dgm:presLayoutVars>
          <dgm:bulletEnabled val="1"/>
        </dgm:presLayoutVars>
      </dgm:prSet>
      <dgm:spPr/>
    </dgm:pt>
  </dgm:ptLst>
  <dgm:cxnLst>
    <dgm:cxn modelId="{EDC3FC10-8578-4420-9A51-37522499C720}" type="presOf" srcId="{3DF7526A-E3A5-4457-8CA2-C94DB9CEE014}" destId="{5373AA72-5FED-4A47-A22B-15359A9977B3}" srcOrd="0" destOrd="0" presId="urn:microsoft.com/office/officeart/2005/8/layout/default"/>
    <dgm:cxn modelId="{F3C1042C-5A36-49CD-A24B-D79B6DE55308}" type="presOf" srcId="{2C3341AD-047F-4563-87A7-E6034AE4649B}" destId="{B391CB23-BB30-4F47-AB97-E81E7528F184}" srcOrd="0" destOrd="3" presId="urn:microsoft.com/office/officeart/2005/8/layout/default"/>
    <dgm:cxn modelId="{0827FC6E-51C2-4C32-A74D-41EC8606B164}" srcId="{7419779D-7631-46D2-A43B-F4BE2C0D15F9}" destId="{9E465C24-1F8A-468F-9284-120F4CEA8962}" srcOrd="0" destOrd="0" parTransId="{2F8B5049-A1EF-43BE-AA80-B7D05A517CB8}" sibTransId="{0E3B2196-D974-46FF-98F6-482AE1C4ED06}"/>
    <dgm:cxn modelId="{74858D55-A8A7-48B7-BB9B-B23EF9E5532A}" type="presOf" srcId="{4368CE73-7668-41E5-AA59-8597745E4F39}" destId="{B391CB23-BB30-4F47-AB97-E81E7528F184}" srcOrd="0" destOrd="2" presId="urn:microsoft.com/office/officeart/2005/8/layout/default"/>
    <dgm:cxn modelId="{440B3089-1588-477D-A290-DCAEE3568F9B}" srcId="{7419779D-7631-46D2-A43B-F4BE2C0D15F9}" destId="{2C3341AD-047F-4563-87A7-E6034AE4649B}" srcOrd="2" destOrd="0" parTransId="{769B49D8-9B8D-4CC9-9461-E1FD6C0E042D}" sibTransId="{49847503-C06C-496A-B1D0-2F519459AA8E}"/>
    <dgm:cxn modelId="{F12CC596-E14E-457B-9BDA-0CB20E8A993E}" srcId="{3DF7526A-E3A5-4457-8CA2-C94DB9CEE014}" destId="{7419779D-7631-46D2-A43B-F4BE2C0D15F9}" srcOrd="0" destOrd="0" parTransId="{32A728C1-CA21-47D5-BDCB-F0A8855BE26C}" sibTransId="{C345DA1C-783E-4254-89DC-AF9590A44E4C}"/>
    <dgm:cxn modelId="{616A1797-0E4A-478F-AF29-62B1DDEA2883}" type="presOf" srcId="{9E465C24-1F8A-468F-9284-120F4CEA8962}" destId="{B391CB23-BB30-4F47-AB97-E81E7528F184}" srcOrd="0" destOrd="1" presId="urn:microsoft.com/office/officeart/2005/8/layout/default"/>
    <dgm:cxn modelId="{595287CF-AC98-4865-B052-09ACA3B84430}" srcId="{7419779D-7631-46D2-A43B-F4BE2C0D15F9}" destId="{4368CE73-7668-41E5-AA59-8597745E4F39}" srcOrd="1" destOrd="0" parTransId="{1C5DD41B-BDBB-4858-B1A5-2C66C682BD3C}" sibTransId="{BA7E525B-A4C9-4228-8946-1DAC23648469}"/>
    <dgm:cxn modelId="{52DCC7D7-34EF-4805-B385-AD943B66C4F0}" srcId="{7419779D-7631-46D2-A43B-F4BE2C0D15F9}" destId="{6BB8BCBC-8ED3-493E-9B98-232BB0DCF033}" srcOrd="3" destOrd="0" parTransId="{D201DEFD-F307-42FB-BF1F-5F94D1E2786A}" sibTransId="{6378DF6E-878E-435F-B4B2-183C750959DE}"/>
    <dgm:cxn modelId="{DEFFD8EB-7145-4885-9048-87F20D3982DF}" type="presOf" srcId="{6BB8BCBC-8ED3-493E-9B98-232BB0DCF033}" destId="{B391CB23-BB30-4F47-AB97-E81E7528F184}" srcOrd="0" destOrd="4" presId="urn:microsoft.com/office/officeart/2005/8/layout/default"/>
    <dgm:cxn modelId="{C6C2E2F2-6C8B-4AE2-9A96-DD48D7490B97}" type="presOf" srcId="{7419779D-7631-46D2-A43B-F4BE2C0D15F9}" destId="{B391CB23-BB30-4F47-AB97-E81E7528F184}" srcOrd="0" destOrd="0" presId="urn:microsoft.com/office/officeart/2005/8/layout/default"/>
    <dgm:cxn modelId="{50392964-EEF3-43CC-A063-7E737DB124B6}" type="presParOf" srcId="{5373AA72-5FED-4A47-A22B-15359A9977B3}" destId="{B391CB23-BB30-4F47-AB97-E81E7528F184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AC6C1-3A11-4A11-B3D1-D0AF8034EBFA}">
      <dsp:nvSpPr>
        <dsp:cNvPr id="0" name=""/>
        <dsp:cNvSpPr/>
      </dsp:nvSpPr>
      <dsp:spPr>
        <a:xfrm>
          <a:off x="49753" y="0"/>
          <a:ext cx="4524315" cy="452431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EDB04-2203-43DD-919B-A0B20C7F107C}">
      <dsp:nvSpPr>
        <dsp:cNvPr id="0" name=""/>
        <dsp:cNvSpPr/>
      </dsp:nvSpPr>
      <dsp:spPr>
        <a:xfrm>
          <a:off x="479563" y="429809"/>
          <a:ext cx="1764482" cy="17644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Supports adults with physical disabilities and long-term care needs across people’s homes, supported living and an office.</a:t>
          </a:r>
          <a:endParaRPr lang="en-US" sz="1300" kern="1200"/>
        </a:p>
      </dsp:txBody>
      <dsp:txXfrm>
        <a:off x="565698" y="515944"/>
        <a:ext cx="1592212" cy="1592212"/>
      </dsp:txXfrm>
    </dsp:sp>
    <dsp:sp modelId="{7D9795BA-603A-458C-86F2-E9DFC5F5D40D}">
      <dsp:nvSpPr>
        <dsp:cNvPr id="0" name=""/>
        <dsp:cNvSpPr/>
      </dsp:nvSpPr>
      <dsp:spPr>
        <a:xfrm>
          <a:off x="2379775" y="429809"/>
          <a:ext cx="1764482" cy="17644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Staff include support workers, senior care workers, nurses, coordinators and administrators.</a:t>
          </a:r>
          <a:endParaRPr lang="en-US" sz="1300" kern="1200"/>
        </a:p>
      </dsp:txBody>
      <dsp:txXfrm>
        <a:off x="2465910" y="515944"/>
        <a:ext cx="1592212" cy="1592212"/>
      </dsp:txXfrm>
    </dsp:sp>
    <dsp:sp modelId="{B0135971-20A7-475C-8A4D-7379B13CCEDC}">
      <dsp:nvSpPr>
        <dsp:cNvPr id="0" name=""/>
        <dsp:cNvSpPr/>
      </dsp:nvSpPr>
      <dsp:spPr>
        <a:xfrm>
          <a:off x="479563" y="2330022"/>
          <a:ext cx="1764482" cy="17644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Current problems include missed updates, duplicated work, unclear rotas and inconsistent records. </a:t>
          </a:r>
          <a:endParaRPr lang="en-US" sz="1300" kern="1200"/>
        </a:p>
      </dsp:txBody>
      <dsp:txXfrm>
        <a:off x="565698" y="2416157"/>
        <a:ext cx="1592212" cy="1592212"/>
      </dsp:txXfrm>
    </dsp:sp>
    <dsp:sp modelId="{503586E6-F8DE-4D6E-86C5-62EC79358062}">
      <dsp:nvSpPr>
        <dsp:cNvPr id="0" name=""/>
        <dsp:cNvSpPr/>
      </dsp:nvSpPr>
      <dsp:spPr>
        <a:xfrm>
          <a:off x="2379775" y="2330022"/>
          <a:ext cx="1764482" cy="17644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service already uses Microsoft 365, but staff need clearer guidance on which tool to use.  </a:t>
          </a:r>
          <a:endParaRPr lang="en-US" sz="1300" kern="1200"/>
        </a:p>
      </dsp:txBody>
      <dsp:txXfrm>
        <a:off x="2465910" y="2416157"/>
        <a:ext cx="1592212" cy="1592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E8F9B-8A18-4428-96B4-DB493C713DA0}">
      <dsp:nvSpPr>
        <dsp:cNvPr id="0" name=""/>
        <dsp:cNvSpPr/>
      </dsp:nvSpPr>
      <dsp:spPr>
        <a:xfrm>
          <a:off x="0" y="10701"/>
          <a:ext cx="7728267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Faster coordination</a:t>
          </a:r>
        </a:p>
      </dsp:txBody>
      <dsp:txXfrm>
        <a:off x="37467" y="48168"/>
        <a:ext cx="7653333" cy="692586"/>
      </dsp:txXfrm>
    </dsp:sp>
    <dsp:sp modelId="{B93077E9-0AA1-46EF-8811-6951EB09260B}">
      <dsp:nvSpPr>
        <dsp:cNvPr id="0" name=""/>
        <dsp:cNvSpPr/>
      </dsp:nvSpPr>
      <dsp:spPr>
        <a:xfrm>
          <a:off x="0" y="870381"/>
          <a:ext cx="7728267" cy="767520"/>
        </a:xfrm>
        <a:prstGeom prst="roundRect">
          <a:avLst/>
        </a:prstGeom>
        <a:solidFill>
          <a:schemeClr val="accent5">
            <a:hueOff val="2235664"/>
            <a:satOff val="-1927"/>
            <a:lumOff val="254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Cross – location teamwork</a:t>
          </a:r>
        </a:p>
      </dsp:txBody>
      <dsp:txXfrm>
        <a:off x="37467" y="907848"/>
        <a:ext cx="7653333" cy="692586"/>
      </dsp:txXfrm>
    </dsp:sp>
    <dsp:sp modelId="{64B8A808-F702-41F9-A8D7-259328D155C6}">
      <dsp:nvSpPr>
        <dsp:cNvPr id="0" name=""/>
        <dsp:cNvSpPr/>
      </dsp:nvSpPr>
      <dsp:spPr>
        <a:xfrm>
          <a:off x="0" y="1730061"/>
          <a:ext cx="7728267" cy="767520"/>
        </a:xfrm>
        <a:prstGeom prst="roundRect">
          <a:avLst/>
        </a:prstGeom>
        <a:solidFill>
          <a:schemeClr val="accent5">
            <a:hueOff val="4471328"/>
            <a:satOff val="-3854"/>
            <a:lumOff val="5098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Less duplication </a:t>
          </a:r>
        </a:p>
      </dsp:txBody>
      <dsp:txXfrm>
        <a:off x="37467" y="1767528"/>
        <a:ext cx="7653333" cy="692586"/>
      </dsp:txXfrm>
    </dsp:sp>
    <dsp:sp modelId="{B72F5F1B-7627-4B39-A79E-2EE4197C47E2}">
      <dsp:nvSpPr>
        <dsp:cNvPr id="0" name=""/>
        <dsp:cNvSpPr/>
      </dsp:nvSpPr>
      <dsp:spPr>
        <a:xfrm>
          <a:off x="0" y="2589742"/>
          <a:ext cx="7728267" cy="767520"/>
        </a:xfrm>
        <a:prstGeom prst="roundRect">
          <a:avLst/>
        </a:prstGeom>
        <a:solidFill>
          <a:schemeClr val="accent5">
            <a:hueOff val="6706992"/>
            <a:satOff val="-5780"/>
            <a:lumOff val="7648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Easier onboarding </a:t>
          </a:r>
        </a:p>
      </dsp:txBody>
      <dsp:txXfrm>
        <a:off x="37467" y="2627209"/>
        <a:ext cx="7653333" cy="692586"/>
      </dsp:txXfrm>
    </dsp:sp>
    <dsp:sp modelId="{82A06876-C4DB-4C28-8C33-C8594FA6227C}">
      <dsp:nvSpPr>
        <dsp:cNvPr id="0" name=""/>
        <dsp:cNvSpPr/>
      </dsp:nvSpPr>
      <dsp:spPr>
        <a:xfrm>
          <a:off x="0" y="3449422"/>
          <a:ext cx="7728267" cy="767520"/>
        </a:xfrm>
        <a:prstGeom prst="roundRect">
          <a:avLst/>
        </a:prstGeom>
        <a:solidFill>
          <a:schemeClr val="accent5">
            <a:hueOff val="8942655"/>
            <a:satOff val="-7707"/>
            <a:lumOff val="10197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Clear accountability </a:t>
          </a:r>
        </a:p>
      </dsp:txBody>
      <dsp:txXfrm>
        <a:off x="37467" y="3486889"/>
        <a:ext cx="7653333" cy="692586"/>
      </dsp:txXfrm>
    </dsp:sp>
    <dsp:sp modelId="{1DF82131-4A13-40D3-9F8D-2AB55AD20BAD}">
      <dsp:nvSpPr>
        <dsp:cNvPr id="0" name=""/>
        <dsp:cNvSpPr/>
      </dsp:nvSpPr>
      <dsp:spPr>
        <a:xfrm>
          <a:off x="0" y="4309102"/>
          <a:ext cx="7728267" cy="767520"/>
        </a:xfrm>
        <a:prstGeom prst="roundRect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Searchable updates </a:t>
          </a:r>
        </a:p>
      </dsp:txBody>
      <dsp:txXfrm>
        <a:off x="37467" y="4346569"/>
        <a:ext cx="7653333" cy="6925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684AA-436A-41F8-BFF2-02D341B3F58A}">
      <dsp:nvSpPr>
        <dsp:cNvPr id="0" name=""/>
        <dsp:cNvSpPr/>
      </dsp:nvSpPr>
      <dsp:spPr>
        <a:xfrm>
          <a:off x="0" y="944335"/>
          <a:ext cx="3701142" cy="370114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Advantages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One agreed space for routine updates. 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Supports chat, channels, meetings and collaboration.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Can improve consistency across shifts and locations. 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Fits with the organizations exciting Microsoft 365 environment </a:t>
          </a:r>
          <a:endParaRPr lang="en-US" sz="1400" kern="1200" dirty="0"/>
        </a:p>
      </dsp:txBody>
      <dsp:txXfrm>
        <a:off x="925286" y="944335"/>
        <a:ext cx="1850571" cy="30534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1CB23-BB30-4F47-AB97-E81E7528F184}">
      <dsp:nvSpPr>
        <dsp:cNvPr id="0" name=""/>
        <dsp:cNvSpPr/>
      </dsp:nvSpPr>
      <dsp:spPr>
        <a:xfrm>
          <a:off x="0" y="706815"/>
          <a:ext cx="4637315" cy="27823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Limitations/ risks </a:t>
          </a:r>
          <a:endParaRPr lang="en-US" sz="23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Too many channels or notifications can overwhelm staff.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Poor connectivity or lack of device access may delay updates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Messages can be misunderstood or overlooked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Confidential information may be exposed if permissions and practises are weak.</a:t>
          </a:r>
          <a:endParaRPr lang="en-US" sz="1800" kern="1200"/>
        </a:p>
      </dsp:txBody>
      <dsp:txXfrm>
        <a:off x="0" y="706815"/>
        <a:ext cx="4637315" cy="2782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080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66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29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618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3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09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937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475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356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96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389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A2CEDE-2AB4-4FB8-9551-E0AA4222B1A3}" type="datetime1">
              <a:rPr lang="en-US" smtClean="0"/>
              <a:t>10/20/2026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7224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672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725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75" r:id="rId2"/>
    <p:sldLayoutId id="2147484076" r:id="rId3"/>
    <p:sldLayoutId id="2147484077" r:id="rId4"/>
    <p:sldLayoutId id="2147484078" r:id="rId5"/>
    <p:sldLayoutId id="2147484079" r:id="rId6"/>
    <p:sldLayoutId id="2147484080" r:id="rId7"/>
    <p:sldLayoutId id="2147484081" r:id="rId8"/>
    <p:sldLayoutId id="2147484082" r:id="rId9"/>
    <p:sldLayoutId id="2147484083" r:id="rId10"/>
    <p:sldLayoutId id="2147484084" r:id="rId11"/>
    <p:sldLayoutId id="2147484085" r:id="rId12"/>
    <p:sldLayoutId id="214748408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office365/servicedescriptions/microsoft-365" TargetMode="External"/><Relationship Id="rId2" Type="http://schemas.openxmlformats.org/officeDocument/2006/relationships/hyperlink" Target="https://learn.microsoft.com/en" TargetMode="Externa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FC1867D9-742C-34D7-1957-BB78EF41A6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688" b="-1"/>
          <a:stretch>
            <a:fillRect/>
          </a:stretch>
        </p:blipFill>
        <p:spPr>
          <a:xfrm>
            <a:off x="5755804" y="115637"/>
            <a:ext cx="5888959" cy="3313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5C7D2E-04A7-840A-02C9-F53EF649A498}"/>
              </a:ext>
            </a:extLst>
          </p:cNvPr>
          <p:cNvSpPr txBox="1"/>
          <p:nvPr/>
        </p:nvSpPr>
        <p:spPr>
          <a:xfrm>
            <a:off x="3550453" y="2847943"/>
            <a:ext cx="5974547" cy="2534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 – Fahim Akhtar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 – 2607262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name – Digital skills and research methods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– LCHS4000_BIRM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name – Hajra Mutasim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due date – 12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October 2026  </a:t>
            </a:r>
          </a:p>
        </p:txBody>
      </p:sp>
    </p:spTree>
    <p:extLst>
      <p:ext uri="{BB962C8B-B14F-4D97-AF65-F5344CB8AC3E}">
        <p14:creationId xmlns:p14="http://schemas.microsoft.com/office/powerpoint/2010/main" val="2319896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D589E016-1EE1-484C-8423-012B4B780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Oxford Care Home Admission: Requirements &amp; Process">
            <a:extLst>
              <a:ext uri="{FF2B5EF4-FFF2-40B4-BE49-F238E27FC236}">
                <a16:creationId xmlns:a16="http://schemas.microsoft.com/office/drawing/2014/main" id="{A234E84F-4806-3EFB-0801-6C07B6A16F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08" r="9092" b="5465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46100866-3689-418C-84D9-07C7E2435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88BCD2-3528-5BD0-78F7-EABD033A0B77}"/>
              </a:ext>
            </a:extLst>
          </p:cNvPr>
          <p:cNvSpPr txBox="1"/>
          <p:nvPr/>
        </p:nvSpPr>
        <p:spPr>
          <a:xfrm>
            <a:off x="334557" y="1653703"/>
            <a:ext cx="3361953" cy="24704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spc="-100">
                <a:latin typeface="+mj-lt"/>
                <a:ea typeface="+mj-ea"/>
                <a:cs typeface="+mj-cs"/>
              </a:rPr>
              <a:t>Improving staff communication at Ashford Community Care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9778D5-5E36-5DE5-6E05-76C4FDE10BA9}"/>
              </a:ext>
            </a:extLst>
          </p:cNvPr>
          <p:cNvSpPr txBox="1"/>
          <p:nvPr/>
        </p:nvSpPr>
        <p:spPr>
          <a:xfrm>
            <a:off x="364724" y="4260714"/>
            <a:ext cx="3331786" cy="1032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</a:pPr>
            <a:r>
              <a:rPr lang="en-US" sz="2000"/>
              <a:t>A recommendation to use Microsoft Teams for daily updates and teamwork.</a:t>
            </a:r>
          </a:p>
        </p:txBody>
      </p:sp>
    </p:spTree>
    <p:extLst>
      <p:ext uri="{BB962C8B-B14F-4D97-AF65-F5344CB8AC3E}">
        <p14:creationId xmlns:p14="http://schemas.microsoft.com/office/powerpoint/2010/main" val="2258367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F4AD318-2FB6-4C6E-931E-58E404FA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A118E35-1CBF-4863-8497-F4DF1A166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E187274-5DC2-4BE0-AF99-925D6D973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12EDBD-27DF-654B-D920-C70C5FE53E9C}"/>
              </a:ext>
            </a:extLst>
          </p:cNvPr>
          <p:cNvSpPr txBox="1"/>
          <p:nvPr/>
        </p:nvSpPr>
        <p:spPr>
          <a:xfrm>
            <a:off x="2010280" y="22245"/>
            <a:ext cx="8081058" cy="739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case study: what needs to improve?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5C1B40-AE1F-5884-F10B-4EE3863D2284}"/>
              </a:ext>
            </a:extLst>
          </p:cNvPr>
          <p:cNvSpPr txBox="1"/>
          <p:nvPr/>
        </p:nvSpPr>
        <p:spPr>
          <a:xfrm>
            <a:off x="1348770" y="1027002"/>
            <a:ext cx="4344459" cy="496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Ashford Community Care Service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C60030-992B-1F95-D891-874828693ECA}"/>
              </a:ext>
            </a:extLst>
          </p:cNvPr>
          <p:cNvSpPr txBox="1"/>
          <p:nvPr/>
        </p:nvSpPr>
        <p:spPr>
          <a:xfrm>
            <a:off x="6841155" y="1752600"/>
            <a:ext cx="459432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risk –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information may not reach the right colleague at the right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opportunity –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consistent communication process can reduce confusion and repeated messages.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focus –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workplace task: staff communication and daily updates </a:t>
            </a:r>
          </a:p>
        </p:txBody>
      </p:sp>
      <p:graphicFrame>
        <p:nvGraphicFramePr>
          <p:cNvPr id="32" name="TextBox 6">
            <a:extLst>
              <a:ext uri="{FF2B5EF4-FFF2-40B4-BE49-F238E27FC236}">
                <a16:creationId xmlns:a16="http://schemas.microsoft.com/office/drawing/2014/main" id="{59F9D5EC-C626-2306-1156-6F8B43E9F02D}"/>
              </a:ext>
            </a:extLst>
          </p:cNvPr>
          <p:cNvGraphicFramePr/>
          <p:nvPr/>
        </p:nvGraphicFramePr>
        <p:xfrm>
          <a:off x="1069407" y="1752600"/>
          <a:ext cx="4623822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8112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C1AB12AF-A99A-EE20-37AE-95C890A7A5CD}"/>
              </a:ext>
            </a:extLst>
          </p:cNvPr>
          <p:cNvSpPr/>
          <p:nvPr/>
        </p:nvSpPr>
        <p:spPr>
          <a:xfrm>
            <a:off x="7391399" y="1293364"/>
            <a:ext cx="4403270" cy="367052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23AA9B-3FEB-5994-5A5D-DAA788FD1106}"/>
              </a:ext>
            </a:extLst>
          </p:cNvPr>
          <p:cNvSpPr txBox="1"/>
          <p:nvPr/>
        </p:nvSpPr>
        <p:spPr>
          <a:xfrm>
            <a:off x="2416629" y="185058"/>
            <a:ext cx="7913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chosen task and recommended tool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528C22-B412-B266-305A-197743988DAD}"/>
              </a:ext>
            </a:extLst>
          </p:cNvPr>
          <p:cNvSpPr txBox="1"/>
          <p:nvPr/>
        </p:nvSpPr>
        <p:spPr>
          <a:xfrm>
            <a:off x="7391399" y="1636848"/>
            <a:ext cx="4082142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Recommended tool </a:t>
            </a:r>
          </a:p>
          <a:p>
            <a:pPr algn="ctr"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 use a dedicated, access-controlled team with channels for approved operational topics, plus meetings and chat when appropriate. 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DDCC759-2F6F-9A0F-A807-7076DC193349}"/>
              </a:ext>
            </a:extLst>
          </p:cNvPr>
          <p:cNvSpPr/>
          <p:nvPr/>
        </p:nvSpPr>
        <p:spPr>
          <a:xfrm>
            <a:off x="3562350" y="3918858"/>
            <a:ext cx="4724398" cy="27720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41365A4-03F9-4BE3-CEB7-3187E3D9EB9E}"/>
              </a:ext>
            </a:extLst>
          </p:cNvPr>
          <p:cNvSpPr/>
          <p:nvPr/>
        </p:nvSpPr>
        <p:spPr>
          <a:xfrm>
            <a:off x="397330" y="1011043"/>
            <a:ext cx="4060369" cy="38318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298684-1409-354A-BD13-C04ED8ADECED}"/>
              </a:ext>
            </a:extLst>
          </p:cNvPr>
          <p:cNvSpPr txBox="1"/>
          <p:nvPr/>
        </p:nvSpPr>
        <p:spPr>
          <a:xfrm>
            <a:off x="212272" y="1306949"/>
            <a:ext cx="4245428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Workplace task</a:t>
            </a:r>
          </a:p>
          <a:p>
            <a:pPr algn="ctr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Examples – shift handovers and team notices, changes to visit arrangements, reminders about meetings or training, questions between authorised colleagues.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630ECE-E9A3-2B7C-61F7-C7A2126AFC99}"/>
              </a:ext>
            </a:extLst>
          </p:cNvPr>
          <p:cNvSpPr txBox="1"/>
          <p:nvPr/>
        </p:nvSpPr>
        <p:spPr>
          <a:xfrm>
            <a:off x="3763734" y="4131278"/>
            <a:ext cx="4321629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Expected result 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missed routine updates, less duplicated messaging, clearer ownership of actions, better teamwork across locations. </a:t>
            </a:r>
          </a:p>
        </p:txBody>
      </p:sp>
    </p:spTree>
    <p:extLst>
      <p:ext uri="{BB962C8B-B14F-4D97-AF65-F5344CB8AC3E}">
        <p14:creationId xmlns:p14="http://schemas.microsoft.com/office/powerpoint/2010/main" val="3006037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ifferent colored question marks">
            <a:extLst>
              <a:ext uri="{FF2B5EF4-FFF2-40B4-BE49-F238E27FC236}">
                <a16:creationId xmlns:a16="http://schemas.microsoft.com/office/drawing/2014/main" id="{76CF5DBD-FE7C-8BD0-A3E2-890E08A031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23CF0A-2BA5-2D7E-1245-7F35BDE7A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8" y="1123837"/>
            <a:ext cx="3051113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n w="15875">
                  <a:solidFill>
                    <a:srgbClr val="FFFFFF"/>
                  </a:solidFill>
                </a:ln>
                <a:solidFill>
                  <a:schemeClr val="tx1"/>
                </a:solidFill>
              </a:rPr>
              <a:t>Why Microsoft Teams is suitable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52E9DC-10D9-2D9D-2203-D5EF0EA0A5F0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b="1"/>
              <a:t>Channels keep updates organized – staff can put messages into different groups or topics instead of having messages scattered everywhere.</a:t>
            </a:r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1"/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b="1"/>
              <a:t> Chat and meetings – staff can ask quick questions, share information, and attend team meetings.</a:t>
            </a:r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1"/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b="1"/>
              <a:t> Sharing files and links – staff can share work documents securely, depending on their access permissions.</a:t>
            </a:r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1"/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b="1"/>
              <a:t> Communication across locations – staff working in people’s homes, supported living and the main office can communicate using approved work accounts and devices. </a:t>
            </a:r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1"/>
          </a:p>
          <a:p>
            <a:pPr marL="34290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b="1"/>
              <a:t> Finding information easily – staff can find previous messages and updates more easily. </a:t>
            </a:r>
          </a:p>
        </p:txBody>
      </p:sp>
    </p:spTree>
    <p:extLst>
      <p:ext uri="{BB962C8B-B14F-4D97-AF65-F5344CB8AC3E}">
        <p14:creationId xmlns:p14="http://schemas.microsoft.com/office/powerpoint/2010/main" val="3942322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93543-39E9-0261-485B-092867F60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362" y="1683144"/>
            <a:ext cx="3574678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 practical daily  communication workflow</a:t>
            </a:r>
          </a:p>
        </p:txBody>
      </p:sp>
      <p:sp>
        <p:nvSpPr>
          <p:cNvPr id="43" name="Content Placeholder 3">
            <a:extLst>
              <a:ext uri="{FF2B5EF4-FFF2-40B4-BE49-F238E27FC236}">
                <a16:creationId xmlns:a16="http://schemas.microsoft.com/office/drawing/2014/main" id="{BE94BC66-3083-5F9D-D3ED-B37F3CE8A8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65171" y="430605"/>
            <a:ext cx="6817434" cy="5948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Start of shift – staff should check the designated Teams channel for updates, handover reminders and important team messages. 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Post clearly – when sending a message, staff should explain what needs to be done, who is responsible and when it needs to be completed 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Confirm – the colleague responsible should acknowledge important messages so the sender knows the information has been received. 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Record formally – important care information, medication details and safeguarding concerns must be recorded in the organizations approved care-record system not just in teams. 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Escalate – if there is an emergency or an urgent risk to a service user, staff must follow the organizations emergency procedures and contact the appropriate person directly. They should not rely on a Teams message alone. </a:t>
            </a: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652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A71ED-6606-9C40-AA2F-884CD6305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/>
              <a:t>How teams could improve efficiency and communication </a:t>
            </a:r>
          </a:p>
        </p:txBody>
      </p:sp>
      <p:graphicFrame>
        <p:nvGraphicFramePr>
          <p:cNvPr id="31" name="Content Placeholder 3">
            <a:extLst>
              <a:ext uri="{FF2B5EF4-FFF2-40B4-BE49-F238E27FC236}">
                <a16:creationId xmlns:a16="http://schemas.microsoft.com/office/drawing/2014/main" id="{BC825B29-2C0B-813E-DDCF-4D70CFD6AA58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007198500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7650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3BB6-6DF6-F265-3BE9-752EDFE41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5169" y="218685"/>
            <a:ext cx="6725003" cy="1505157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Advantages and limitations 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A1107D23-B894-1D31-E29A-D2D9AB2D44D7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442505161"/>
              </p:ext>
            </p:extLst>
          </p:nvPr>
        </p:nvGraphicFramePr>
        <p:xfrm>
          <a:off x="533401" y="696686"/>
          <a:ext cx="3701142" cy="5589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17866ECA-D20E-16E0-3DC9-8601901E2D22}"/>
              </a:ext>
            </a:extLst>
          </p:cNvPr>
          <p:cNvGraphicFramePr/>
          <p:nvPr/>
        </p:nvGraphicFramePr>
        <p:xfrm>
          <a:off x="7184571" y="1328057"/>
          <a:ext cx="4637315" cy="419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609926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B586A-01BB-439C-F7AD-E07C64400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Confidentiality, safety and professional boundaries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7C60D4-C696-3504-DBF6-F464B5B00BE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600753" y="2535446"/>
            <a:ext cx="8983489" cy="3554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data protection laws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approved work accounts and devices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 service users information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official care records in the correct system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problems immediately 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088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810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B8384-319A-BE10-748A-0876D341A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123837"/>
            <a:ext cx="3404101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Implementation plan and evaluation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48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549AF34A-211B-0377-7ADA-E6A444476017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095298012"/>
              </p:ext>
            </p:extLst>
          </p:nvPr>
        </p:nvGraphicFramePr>
        <p:xfrm>
          <a:off x="5113338" y="1122361"/>
          <a:ext cx="6602412" cy="501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1206">
                  <a:extLst>
                    <a:ext uri="{9D8B030D-6E8A-4147-A177-3AD203B41FA5}">
                      <a16:colId xmlns:a16="http://schemas.microsoft.com/office/drawing/2014/main" val="936434166"/>
                    </a:ext>
                  </a:extLst>
                </a:gridCol>
                <a:gridCol w="3301206">
                  <a:extLst>
                    <a:ext uri="{9D8B030D-6E8A-4147-A177-3AD203B41FA5}">
                      <a16:colId xmlns:a16="http://schemas.microsoft.com/office/drawing/2014/main" val="3286822463"/>
                    </a:ext>
                  </a:extLst>
                </a:gridCol>
              </a:tblGrid>
              <a:tr h="95771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Ask staff about communication problems, agree the purpose and channel structure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750304"/>
                  </a:ext>
                </a:extLst>
              </a:tr>
              <a:tr h="95771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the approved Teams space, set permissions and publish simple communication rules.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6598018"/>
                  </a:ext>
                </a:extLst>
              </a:tr>
              <a:tr h="95771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staff using short demonstrations and example scenarios.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7576127"/>
                  </a:ext>
                </a:extLst>
              </a:tr>
              <a:tr h="95771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 –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 with one team, collect feedback and adjust the process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219842"/>
                  </a:ext>
                </a:extLst>
              </a:tr>
              <a:tr h="95771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Ongoing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access, channel use, missed updates and staff feedback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09095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1481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A000B-A70C-BA02-7521-D12811AB6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 : my recommendation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C9880846-F5F8-07CB-FFFF-FB617461D4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89229" y="864108"/>
            <a:ext cx="5910677" cy="5120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Standardize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038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99428-E443-EF90-573C-343CEA6ED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911" y="273114"/>
            <a:ext cx="12875432" cy="150515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ICO. (2023, March 21).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ICO.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Ico.Org.Uk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https://ico.org.uk/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Todea, D. (2025, July 16).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use Microsoft teams step-by-step for beginners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Windows Report. https://windowsreport.com/how-to-use-microsoft-teams/</a:t>
            </a:r>
            <a:b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126680-DB69-B57F-D3AE-4C7F09C658BB}"/>
              </a:ext>
            </a:extLst>
          </p:cNvPr>
          <p:cNvSpPr txBox="1"/>
          <p:nvPr/>
        </p:nvSpPr>
        <p:spPr>
          <a:xfrm>
            <a:off x="426911" y="2641218"/>
            <a:ext cx="114681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0000"/>
              </a:lnSpc>
              <a:buNone/>
            </a:pP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MikePlumleyMSFT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teams and channels in Microsoft Teams - Microsoft Teams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Learn.Microsoft.Com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Retrieved 20 October 2026, from 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https://learn.microsoft.com/en</a:t>
            </a:r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us/microsoftteams/teams-channels-overview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3AFF00-F9AD-6EB8-6C69-83B1B7BA68D3}"/>
              </a:ext>
            </a:extLst>
          </p:cNvPr>
          <p:cNvSpPr txBox="1"/>
          <p:nvPr/>
        </p:nvSpPr>
        <p:spPr>
          <a:xfrm>
            <a:off x="426911" y="3827330"/>
            <a:ext cx="114681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0000"/>
              </a:lnSpc>
              <a:buNone/>
            </a:pP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pamelaar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365 guidance for security &amp; compliance - service descriptions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Learn.Microsoft.Com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Retrieved 20 October 2026, from 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https://learn.microsoft.com/en-us/office365/servicedescriptions/microsoft-365</a:t>
            </a:r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service-descriptions/microsoft-365-tenantlevel-services-licensing-guidance/microsoft-365-security-compliance</a:t>
            </a: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licensing-guidance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666345-5A5F-DAAE-1528-BBFC4BC562A0}"/>
              </a:ext>
            </a:extLst>
          </p:cNvPr>
          <p:cNvSpPr txBox="1"/>
          <p:nvPr/>
        </p:nvSpPr>
        <p:spPr>
          <a:xfrm>
            <a:off x="426911" y="5079730"/>
            <a:ext cx="118479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DHSC. (2024, February 25).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Gov.uk. GOV.UK.</a:t>
            </a: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https://www.gov.uk/government/organisations/department-of-health-and-social-care</a:t>
            </a:r>
          </a:p>
        </p:txBody>
      </p:sp>
    </p:spTree>
    <p:extLst>
      <p:ext uri="{BB962C8B-B14F-4D97-AF65-F5344CB8AC3E}">
        <p14:creationId xmlns:p14="http://schemas.microsoft.com/office/powerpoint/2010/main" val="297658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6D3A4F-4392-3FD1-7392-C88B4987F08E}"/>
              </a:ext>
            </a:extLst>
          </p:cNvPr>
          <p:cNvSpPr txBox="1"/>
          <p:nvPr/>
        </p:nvSpPr>
        <p:spPr>
          <a:xfrm>
            <a:off x="119743" y="465284"/>
            <a:ext cx="11876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CQC. (2022).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Https://Www.Cqc.Org.Uk/. https://www.cqc.org.uk/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EA9CBE-3A9C-5077-5835-4AAA20471636}"/>
              </a:ext>
            </a:extLst>
          </p:cNvPr>
          <p:cNvSpPr txBox="1"/>
          <p:nvPr/>
        </p:nvSpPr>
        <p:spPr>
          <a:xfrm>
            <a:off x="239485" y="1059143"/>
            <a:ext cx="120613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GOV.UK. (2018).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https://www.legislation.gov.uk/ukpga/2018/12/contents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837D32-09F5-D584-C6F8-1E31B7BB1400}"/>
              </a:ext>
            </a:extLst>
          </p:cNvPr>
          <p:cNvSpPr txBox="1"/>
          <p:nvPr/>
        </p:nvSpPr>
        <p:spPr>
          <a:xfrm>
            <a:off x="239485" y="2007373"/>
            <a:ext cx="123008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0000"/>
              </a:lnSpc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protection act - what is the data protection act? | </a:t>
            </a:r>
            <a:r>
              <a:rPr lang="en-GB" sz="18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SumUp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invoices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SumUp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a Better Way to Get Paid.</a:t>
            </a:r>
          </a:p>
          <a:p>
            <a:pPr marL="457200" indent="-457200">
              <a:lnSpc>
                <a:spcPct val="10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Retrieved 20 October 2026, from https://www.sumup.com/en-gb/invoices/dictionary/data-protection-act/</a:t>
            </a:r>
          </a:p>
        </p:txBody>
      </p:sp>
    </p:spTree>
    <p:extLst>
      <p:ext uri="{BB962C8B-B14F-4D97-AF65-F5344CB8AC3E}">
        <p14:creationId xmlns:p14="http://schemas.microsoft.com/office/powerpoint/2010/main" val="237341684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177</TotalTime>
  <Words>1018</Words>
  <Application>Microsoft Office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Corbel</vt:lpstr>
      <vt:lpstr>Wingdings</vt:lpstr>
      <vt:lpstr>Wingdings 2</vt:lpstr>
      <vt:lpstr>Frame</vt:lpstr>
      <vt:lpstr>PowerPoint Presentation</vt:lpstr>
      <vt:lpstr>PowerPoint Presentation</vt:lpstr>
      <vt:lpstr>PowerPoint Presentation</vt:lpstr>
      <vt:lpstr>PowerPoint Presentation</vt:lpstr>
      <vt:lpstr>Why Microsoft Teams is suitable</vt:lpstr>
      <vt:lpstr>A practical daily  communication workflow</vt:lpstr>
      <vt:lpstr>How teams could improve efficiency and communication </vt:lpstr>
      <vt:lpstr>Advantages and limitations </vt:lpstr>
      <vt:lpstr>Confidentiality, safety and professional boundaries</vt:lpstr>
      <vt:lpstr>Implementation plan and evaluation </vt:lpstr>
      <vt:lpstr>conclusion : my recommendation </vt:lpstr>
      <vt:lpstr>References   ICO. (2023, March 21). Information commissioner’s office. ICO. Ico.Org.Uk. https://ico.org.uk/  Todea, D. (2025, July 16). How to use Microsoft teams step-by-step for beginners. Windows Report. https://windowsreport.com/how-to-use-microsoft-teams/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Akhtar</dc:creator>
  <cp:lastModifiedBy>Sophie Akhtar</cp:lastModifiedBy>
  <cp:revision>1</cp:revision>
  <dcterms:created xsi:type="dcterms:W3CDTF">2026-10-20T17:42:55Z</dcterms:created>
  <dcterms:modified xsi:type="dcterms:W3CDTF">2026-10-20T21:18:36Z</dcterms:modified>
</cp:coreProperties>
</file>