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88" r:id="rId1"/>
  </p:sldMasterIdLst>
  <p:notesMasterIdLst>
    <p:notesMasterId r:id="rId13"/>
  </p:notesMasterIdLst>
  <p:handoutMasterIdLst>
    <p:handoutMasterId r:id="rId14"/>
  </p:handoutMasterIdLst>
  <p:sldIdLst>
    <p:sldId id="256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723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50621-4AFF-4832-88F0-27360CB3B091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EBEC8B-5241-4C77-9A73-4F6E8F7BB3D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6303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603F6B-6678-4C93-B175-2E50AA442260}" type="datetimeFigureOut">
              <a:rPr lang="en-GB" smtClean="0"/>
              <a:t>18/10/2019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13405-CD31-40C5-B33F-866A418863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275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Don’t swamp the audience with everything you know</a:t>
            </a:r>
          </a:p>
          <a:p>
            <a:pPr marL="171450" indent="-171450">
              <a:buFontTx/>
              <a:buChar char="-"/>
            </a:pPr>
            <a:endParaRPr lang="en-GB" dirty="0" smtClean="0"/>
          </a:p>
          <a:p>
            <a:pPr marL="171450" indent="-171450">
              <a:buFontTx/>
              <a:buChar char="-"/>
            </a:pPr>
            <a:r>
              <a:rPr lang="en-GB" dirty="0" smtClean="0"/>
              <a:t>Examples</a:t>
            </a:r>
            <a:r>
              <a:rPr lang="en-GB" baseline="0" dirty="0" smtClean="0"/>
              <a:t> should be easy for audience to visualise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Very clear, using just a few headings. 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When people take things in by ear they need to be reminded of the direction your talk is taking, and how the major points link up.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55190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You</a:t>
            </a:r>
            <a:r>
              <a:rPr lang="en-GB" baseline="0" dirty="0" smtClean="0"/>
              <a:t> need to speak slowly in a presentation so that people can take in what you are saying</a:t>
            </a:r>
          </a:p>
          <a:p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At a reasonable slow pace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That you definitely want to make, and </a:t>
            </a:r>
            <a:r>
              <a:rPr lang="en-GB" i="1" baseline="0" dirty="0" smtClean="0"/>
              <a:t>extra </a:t>
            </a:r>
            <a:r>
              <a:rPr lang="en-GB" i="0" baseline="0" dirty="0" smtClean="0"/>
              <a:t>material you can use if there is time</a:t>
            </a:r>
          </a:p>
          <a:p>
            <a:pPr marL="171450" indent="-171450">
              <a:buFontTx/>
              <a:buChar char="-"/>
            </a:pPr>
            <a:endParaRPr lang="en-GB" i="0" baseline="0" dirty="0" smtClean="0"/>
          </a:p>
          <a:p>
            <a:pPr marL="171450" indent="-171450">
              <a:buFontTx/>
              <a:buChar char="-"/>
            </a:pPr>
            <a:r>
              <a:rPr lang="en-GB" i="0" baseline="0" dirty="0" smtClean="0"/>
              <a:t>Should be strong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675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8691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Be confident</a:t>
            </a:r>
            <a:r>
              <a:rPr lang="en-GB" baseline="0" dirty="0" smtClean="0"/>
              <a:t> about what you are going to say, and how you are going to say it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Especially 2 – 3 hours before the talk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So that you do not need to worry unnecessarily about the journey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Smile at your audience as you/they arrive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9065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 smtClean="0"/>
              <a:t>This is an important occasion you should be dressed smartly – suit</a:t>
            </a:r>
            <a:r>
              <a:rPr lang="en-GB" baseline="0" dirty="0" smtClean="0"/>
              <a:t> / trousers, shirt and tie </a:t>
            </a:r>
            <a:r>
              <a:rPr lang="en-GB" baseline="0" dirty="0" err="1" smtClean="0"/>
              <a:t>etc</a:t>
            </a:r>
            <a:endParaRPr lang="en-GB" baseline="0" dirty="0" smtClean="0"/>
          </a:p>
          <a:p>
            <a:pPr marL="171450" indent="-171450">
              <a:buFontTx/>
              <a:buChar char="-"/>
            </a:pPr>
            <a:r>
              <a:rPr lang="en-GB" baseline="0" dirty="0" smtClean="0"/>
              <a:t>Watch, timer on your screen, clock on the wall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Don’t start until you have this</a:t>
            </a:r>
          </a:p>
          <a:p>
            <a:pPr marL="171450" indent="-171450">
              <a:buFontTx/>
              <a:buChar char="-"/>
            </a:pPr>
            <a:r>
              <a:rPr lang="en-GB" baseline="0" dirty="0" smtClean="0"/>
              <a:t>You are leading the presentation so you can say if you want questions during or at the end of the presentation</a:t>
            </a:r>
          </a:p>
          <a:p>
            <a:pPr marL="171450" indent="-171450">
              <a:buFontTx/>
              <a:buChar char="-"/>
            </a:pP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C406E2-42FC-40B9-BB22-B42255A6880E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7324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6763654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38223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1097457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8114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475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0318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99870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698284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7182504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54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792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30/10/2014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613972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hf sldNum="0" hdr="0" ftr="0" dt="0"/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Presentation Skills	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Engineering Application and Study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491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i="1" dirty="0" smtClean="0">
                <a:solidFill>
                  <a:schemeClr val="accent6">
                    <a:lumMod val="50000"/>
                  </a:schemeClr>
                </a:solidFill>
              </a:rPr>
              <a:t>Presentation Reflection</a:t>
            </a:r>
            <a:endParaRPr lang="en-GB" sz="72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 smtClean="0"/>
              <a:t>What do you think makes a good presentation?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sz="3600" dirty="0" smtClean="0"/>
              <a:t>What do you hate about presentations?</a:t>
            </a:r>
          </a:p>
          <a:p>
            <a:endParaRPr lang="en-GB" dirty="0"/>
          </a:p>
          <a:p>
            <a:r>
              <a:rPr lang="en-GB" sz="2400" i="1" dirty="0" smtClean="0"/>
              <a:t>Group Exercise – Top 3 Presentation No-No’s</a:t>
            </a:r>
            <a:endParaRPr lang="en-GB" sz="2400" i="1" dirty="0"/>
          </a:p>
        </p:txBody>
      </p:sp>
    </p:spTree>
    <p:extLst>
      <p:ext uri="{BB962C8B-B14F-4D97-AF65-F5344CB8AC3E}">
        <p14:creationId xmlns:p14="http://schemas.microsoft.com/office/powerpoint/2010/main" val="4064287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371600" y="485775"/>
            <a:ext cx="9601200" cy="1485900"/>
          </a:xfrm>
        </p:spPr>
        <p:txBody>
          <a:bodyPr>
            <a:noAutofit/>
          </a:bodyPr>
          <a:lstStyle/>
          <a:p>
            <a:r>
              <a:rPr lang="en-GB" sz="7200" i="1" dirty="0" smtClean="0">
                <a:solidFill>
                  <a:schemeClr val="accent6">
                    <a:lumMod val="50000"/>
                  </a:schemeClr>
                </a:solidFill>
              </a:rPr>
              <a:t>Advice</a:t>
            </a:r>
            <a:endParaRPr lang="en-GB" sz="72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71600" y="1714499"/>
            <a:ext cx="9601200" cy="4733925"/>
          </a:xfrm>
        </p:spPr>
        <p:txBody>
          <a:bodyPr>
            <a:noAutofit/>
          </a:bodyPr>
          <a:lstStyle/>
          <a:p>
            <a:r>
              <a:rPr lang="en-GB" sz="4000" dirty="0" smtClean="0"/>
              <a:t>Make a few main points</a:t>
            </a:r>
          </a:p>
          <a:p>
            <a:pPr marL="530352" lvl="1" indent="0">
              <a:buNone/>
            </a:pPr>
            <a:endParaRPr lang="en-GB" dirty="0"/>
          </a:p>
          <a:p>
            <a:r>
              <a:rPr lang="en-GB" sz="4000" dirty="0" smtClean="0"/>
              <a:t>Select a few good examples</a:t>
            </a:r>
          </a:p>
          <a:p>
            <a:endParaRPr lang="en-GB" sz="2400" dirty="0"/>
          </a:p>
          <a:p>
            <a:r>
              <a:rPr lang="en-GB" sz="4000" dirty="0" smtClean="0"/>
              <a:t>Structure the talk</a:t>
            </a:r>
          </a:p>
          <a:p>
            <a:endParaRPr lang="en-GB" sz="1800" dirty="0"/>
          </a:p>
          <a:p>
            <a:r>
              <a:rPr lang="en-GB" sz="4000" dirty="0" smtClean="0"/>
              <a:t>Repeat main points and summaries what you have said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75486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371600" y="161925"/>
            <a:ext cx="9601200" cy="1485900"/>
          </a:xfrm>
        </p:spPr>
        <p:txBody>
          <a:bodyPr>
            <a:normAutofit/>
          </a:bodyPr>
          <a:lstStyle/>
          <a:p>
            <a:r>
              <a:rPr lang="en-GB" sz="7200" i="1" dirty="0" smtClean="0">
                <a:solidFill>
                  <a:schemeClr val="accent6">
                    <a:lumMod val="50000"/>
                  </a:schemeClr>
                </a:solidFill>
              </a:rPr>
              <a:t>Preparing your talk</a:t>
            </a:r>
            <a:endParaRPr lang="en-GB" sz="72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71600" y="1647825"/>
            <a:ext cx="9601200" cy="3581400"/>
          </a:xfrm>
        </p:spPr>
        <p:txBody>
          <a:bodyPr>
            <a:noAutofit/>
          </a:bodyPr>
          <a:lstStyle/>
          <a:p>
            <a:r>
              <a:rPr lang="en-GB" sz="4000" dirty="0"/>
              <a:t>Dividing up your information</a:t>
            </a:r>
          </a:p>
          <a:p>
            <a:endParaRPr lang="en-GB" sz="4000" dirty="0"/>
          </a:p>
          <a:p>
            <a:r>
              <a:rPr lang="en-GB" sz="4000" dirty="0"/>
              <a:t>Prepare only what you can deliver</a:t>
            </a:r>
          </a:p>
          <a:p>
            <a:endParaRPr lang="en-GB" sz="4000" dirty="0"/>
          </a:p>
          <a:p>
            <a:r>
              <a:rPr lang="en-GB" sz="4000" dirty="0"/>
              <a:t>Longer to say than to read</a:t>
            </a:r>
          </a:p>
          <a:p>
            <a:endParaRPr lang="en-GB" sz="4000" dirty="0"/>
          </a:p>
          <a:p>
            <a:r>
              <a:rPr lang="en-GB" sz="4000" dirty="0"/>
              <a:t>Summary</a:t>
            </a:r>
          </a:p>
        </p:txBody>
      </p:sp>
    </p:spTree>
    <p:extLst>
      <p:ext uri="{BB962C8B-B14F-4D97-AF65-F5344CB8AC3E}">
        <p14:creationId xmlns:p14="http://schemas.microsoft.com/office/powerpoint/2010/main" val="170285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7200" i="1" dirty="0" smtClean="0">
                <a:solidFill>
                  <a:schemeClr val="accent6">
                    <a:lumMod val="50000"/>
                  </a:schemeClr>
                </a:solidFill>
              </a:rPr>
              <a:t>Script, notes or postcard technique….</a:t>
            </a:r>
            <a:endParaRPr lang="en-GB" sz="72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71600" y="2762250"/>
            <a:ext cx="9601200" cy="3581400"/>
          </a:xfrm>
        </p:spPr>
        <p:txBody>
          <a:bodyPr>
            <a:normAutofit/>
          </a:bodyPr>
          <a:lstStyle/>
          <a:p>
            <a:endParaRPr lang="en-GB" sz="3200" dirty="0" smtClean="0"/>
          </a:p>
          <a:p>
            <a:r>
              <a:rPr lang="en-GB" sz="3200" dirty="0" smtClean="0"/>
              <a:t>Which technique is best during a presentation?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8755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i="1" dirty="0" smtClean="0">
                <a:solidFill>
                  <a:schemeClr val="accent6">
                    <a:lumMod val="50000"/>
                  </a:schemeClr>
                </a:solidFill>
              </a:rPr>
              <a:t>Slide Presentations - 1</a:t>
            </a:r>
            <a:endParaRPr lang="en-GB" sz="72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71600" y="1714500"/>
            <a:ext cx="9601200" cy="5010150"/>
          </a:xfrm>
        </p:spPr>
        <p:txBody>
          <a:bodyPr>
            <a:normAutofit/>
          </a:bodyPr>
          <a:lstStyle/>
          <a:p>
            <a:endParaRPr lang="en-GB" sz="1100" dirty="0" smtClean="0"/>
          </a:p>
          <a:p>
            <a:r>
              <a:rPr lang="en-GB" sz="2800" dirty="0" smtClean="0"/>
              <a:t>Using PowerPoint or similar</a:t>
            </a:r>
          </a:p>
          <a:p>
            <a:pPr lvl="1"/>
            <a:r>
              <a:rPr lang="en-GB" sz="2800" dirty="0" smtClean="0"/>
              <a:t>Use large text</a:t>
            </a:r>
          </a:p>
          <a:p>
            <a:pPr lvl="1"/>
            <a:endParaRPr lang="en-GB" sz="2800" dirty="0" smtClean="0"/>
          </a:p>
          <a:p>
            <a:pPr lvl="1"/>
            <a:r>
              <a:rPr lang="en-GB" sz="2800" dirty="0" smtClean="0"/>
              <a:t>Introduce new slides in same direction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 smtClean="0"/>
              <a:t>Use only one PowerPoint slide for every 2 – 3 minutes of talk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 smtClean="0"/>
              <a:t>Avoid animations, sound effects and flashy graphics</a:t>
            </a:r>
          </a:p>
        </p:txBody>
      </p:sp>
    </p:spTree>
    <p:extLst>
      <p:ext uri="{BB962C8B-B14F-4D97-AF65-F5344CB8AC3E}">
        <p14:creationId xmlns:p14="http://schemas.microsoft.com/office/powerpoint/2010/main" val="712753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i="1" dirty="0" smtClean="0">
                <a:solidFill>
                  <a:schemeClr val="accent6">
                    <a:lumMod val="50000"/>
                  </a:schemeClr>
                </a:solidFill>
              </a:rPr>
              <a:t>Slide Presentations - 2</a:t>
            </a:r>
            <a:endParaRPr lang="en-GB" sz="72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38787" y="1755827"/>
            <a:ext cx="10553138" cy="4949773"/>
          </a:xfrm>
        </p:spPr>
        <p:txBody>
          <a:bodyPr>
            <a:normAutofit/>
          </a:bodyPr>
          <a:lstStyle/>
          <a:p>
            <a:endParaRPr lang="en-GB" sz="1400" dirty="0" smtClean="0"/>
          </a:p>
          <a:p>
            <a:r>
              <a:rPr lang="en-GB" sz="3600" dirty="0" smtClean="0"/>
              <a:t>Using PowerPoint or similar</a:t>
            </a:r>
          </a:p>
          <a:p>
            <a:pPr lvl="1"/>
            <a:r>
              <a:rPr lang="en-GB" sz="3600" dirty="0" smtClean="0"/>
              <a:t>Use graphs and images within your presentation</a:t>
            </a:r>
          </a:p>
          <a:p>
            <a:pPr marL="987552" lvl="2" indent="0">
              <a:buNone/>
            </a:pPr>
            <a:endParaRPr lang="en-GB" sz="3200" dirty="0"/>
          </a:p>
          <a:p>
            <a:pPr lvl="1"/>
            <a:r>
              <a:rPr lang="en-GB" sz="3600" dirty="0" smtClean="0"/>
              <a:t>Remember to reference anything that is not your own work</a:t>
            </a:r>
          </a:p>
        </p:txBody>
      </p:sp>
    </p:spTree>
    <p:extLst>
      <p:ext uri="{BB962C8B-B14F-4D97-AF65-F5344CB8AC3E}">
        <p14:creationId xmlns:p14="http://schemas.microsoft.com/office/powerpoint/2010/main" val="3644983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i="1" dirty="0" smtClean="0">
                <a:solidFill>
                  <a:schemeClr val="accent6">
                    <a:lumMod val="50000"/>
                  </a:schemeClr>
                </a:solidFill>
              </a:rPr>
              <a:t>Slide Presentations - 3</a:t>
            </a:r>
            <a:endParaRPr lang="en-GB" sz="72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71600" y="1562100"/>
            <a:ext cx="9601200" cy="4305300"/>
          </a:xfrm>
        </p:spPr>
        <p:txBody>
          <a:bodyPr>
            <a:noAutofit/>
          </a:bodyPr>
          <a:lstStyle/>
          <a:p>
            <a:endParaRPr lang="en-GB" sz="3600" dirty="0" smtClean="0"/>
          </a:p>
          <a:p>
            <a:r>
              <a:rPr lang="en-GB" sz="3600" dirty="0" smtClean="0"/>
              <a:t>If you have any videos or photos use them</a:t>
            </a:r>
          </a:p>
          <a:p>
            <a:pPr lvl="1"/>
            <a:endParaRPr lang="en-GB" sz="3600" dirty="0"/>
          </a:p>
          <a:p>
            <a:r>
              <a:rPr lang="en-GB" sz="3600" dirty="0" smtClean="0"/>
              <a:t>Think about how to display your data</a:t>
            </a:r>
          </a:p>
          <a:p>
            <a:pPr marL="530352" lvl="1" indent="0">
              <a:buNone/>
            </a:pPr>
            <a:endParaRPr lang="en-GB" sz="3600" dirty="0"/>
          </a:p>
          <a:p>
            <a:r>
              <a:rPr lang="en-GB" sz="3600" dirty="0" smtClean="0"/>
              <a:t>Props</a:t>
            </a:r>
          </a:p>
        </p:txBody>
      </p:sp>
    </p:spTree>
    <p:extLst>
      <p:ext uri="{BB962C8B-B14F-4D97-AF65-F5344CB8AC3E}">
        <p14:creationId xmlns:p14="http://schemas.microsoft.com/office/powerpoint/2010/main" val="140002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i="1" dirty="0" smtClean="0">
                <a:solidFill>
                  <a:schemeClr val="accent6">
                    <a:lumMod val="50000"/>
                  </a:schemeClr>
                </a:solidFill>
              </a:rPr>
              <a:t>Practising</a:t>
            </a:r>
            <a:endParaRPr lang="en-GB" sz="72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Practise several times</a:t>
            </a:r>
          </a:p>
          <a:p>
            <a:endParaRPr lang="en-GB" sz="3600" dirty="0"/>
          </a:p>
          <a:p>
            <a:r>
              <a:rPr lang="en-GB" sz="3600" dirty="0" smtClean="0"/>
              <a:t>Read slowly and time yourself</a:t>
            </a:r>
          </a:p>
          <a:p>
            <a:pPr lvl="1"/>
            <a:endParaRPr lang="en-GB" sz="3600" dirty="0" smtClean="0"/>
          </a:p>
        </p:txBody>
      </p:sp>
    </p:spTree>
    <p:extLst>
      <p:ext uri="{BB962C8B-B14F-4D97-AF65-F5344CB8AC3E}">
        <p14:creationId xmlns:p14="http://schemas.microsoft.com/office/powerpoint/2010/main" val="709349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i="1" dirty="0" smtClean="0">
                <a:solidFill>
                  <a:schemeClr val="accent6">
                    <a:lumMod val="50000"/>
                  </a:schemeClr>
                </a:solidFill>
              </a:rPr>
              <a:t>Overcoming nerves</a:t>
            </a:r>
            <a:endParaRPr lang="en-GB" sz="72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71600" y="1876425"/>
            <a:ext cx="9601200" cy="4381500"/>
          </a:xfrm>
        </p:spPr>
        <p:txBody>
          <a:bodyPr>
            <a:normAutofit lnSpcReduction="10000"/>
          </a:bodyPr>
          <a:lstStyle/>
          <a:p>
            <a:r>
              <a:rPr lang="en-GB" sz="3600" dirty="0" smtClean="0"/>
              <a:t>Preparation</a:t>
            </a:r>
          </a:p>
          <a:p>
            <a:endParaRPr lang="en-GB" sz="3600" dirty="0"/>
          </a:p>
          <a:p>
            <a:r>
              <a:rPr lang="en-GB" sz="3600" dirty="0" smtClean="0"/>
              <a:t>Relax</a:t>
            </a:r>
          </a:p>
          <a:p>
            <a:endParaRPr lang="en-GB" sz="3600" dirty="0"/>
          </a:p>
          <a:p>
            <a:r>
              <a:rPr lang="en-GB" sz="3600" dirty="0" smtClean="0"/>
              <a:t>Arrival</a:t>
            </a:r>
          </a:p>
          <a:p>
            <a:endParaRPr lang="en-GB" sz="3600" dirty="0"/>
          </a:p>
          <a:p>
            <a:r>
              <a:rPr lang="en-GB" sz="3600" dirty="0" smtClean="0"/>
              <a:t>Readiness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0282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90625" y="333375"/>
            <a:ext cx="9601200" cy="1485900"/>
          </a:xfrm>
        </p:spPr>
        <p:txBody>
          <a:bodyPr>
            <a:noAutofit/>
          </a:bodyPr>
          <a:lstStyle/>
          <a:p>
            <a:r>
              <a:rPr lang="en-GB" sz="7200" i="1" dirty="0" smtClean="0">
                <a:solidFill>
                  <a:schemeClr val="accent6">
                    <a:lumMod val="50000"/>
                  </a:schemeClr>
                </a:solidFill>
              </a:rPr>
              <a:t>Giving the presentation </a:t>
            </a:r>
            <a:endParaRPr lang="en-GB" sz="7200" i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71600" y="1457325"/>
            <a:ext cx="9601200" cy="4410075"/>
          </a:xfrm>
        </p:spPr>
        <p:txBody>
          <a:bodyPr>
            <a:normAutofit lnSpcReduction="10000"/>
          </a:bodyPr>
          <a:lstStyle/>
          <a:p>
            <a:r>
              <a:rPr lang="en-GB" sz="3600" dirty="0" smtClean="0"/>
              <a:t>Appearance</a:t>
            </a:r>
          </a:p>
          <a:p>
            <a:endParaRPr lang="en-GB" sz="3600" dirty="0"/>
          </a:p>
          <a:p>
            <a:r>
              <a:rPr lang="en-GB" sz="3600" dirty="0" smtClean="0"/>
              <a:t>Timing</a:t>
            </a:r>
          </a:p>
          <a:p>
            <a:endParaRPr lang="en-GB" sz="3600" dirty="0"/>
          </a:p>
          <a:p>
            <a:r>
              <a:rPr lang="en-GB" sz="3600" dirty="0" smtClean="0"/>
              <a:t>Taking Control</a:t>
            </a:r>
          </a:p>
          <a:p>
            <a:endParaRPr lang="en-GB" sz="3600" dirty="0"/>
          </a:p>
          <a:p>
            <a:r>
              <a:rPr lang="en-GB" sz="3600" dirty="0" smtClean="0"/>
              <a:t>Performing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50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4A2318"/>
      </a:dk2>
      <a:lt2>
        <a:srgbClr val="EDECEB"/>
      </a:lt2>
      <a:accent1>
        <a:srgbClr val="F3C82E"/>
      </a:accent1>
      <a:accent2>
        <a:srgbClr val="A26176"/>
      </a:accent2>
      <a:accent3>
        <a:srgbClr val="74A94E"/>
      </a:accent3>
      <a:accent4>
        <a:srgbClr val="188E8D"/>
      </a:accent4>
      <a:accent5>
        <a:srgbClr val="EE913A"/>
      </a:accent5>
      <a:accent6>
        <a:srgbClr val="DF5D4A"/>
      </a:accent6>
      <a:hlink>
        <a:srgbClr val="188E8D"/>
      </a:hlink>
      <a:folHlink>
        <a:srgbClr val="A26176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D7AA1D6E-F3E9-4763-A3BC-84DF2E02F60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202</TotalTime>
  <Words>400</Words>
  <Application>Microsoft Office PowerPoint</Application>
  <PresentationFormat>Widescreen</PresentationFormat>
  <Paragraphs>100</Paragraphs>
  <Slides>11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Calibri</vt:lpstr>
      <vt:lpstr>Franklin Gothic Book</vt:lpstr>
      <vt:lpstr>Crop</vt:lpstr>
      <vt:lpstr>Presentation Skills </vt:lpstr>
      <vt:lpstr>Presentation Reflection</vt:lpstr>
      <vt:lpstr>Advice</vt:lpstr>
      <vt:lpstr>Preparing your talk</vt:lpstr>
      <vt:lpstr>Script, notes or postcard technique….</vt:lpstr>
      <vt:lpstr>Slide Presentations - 1</vt:lpstr>
      <vt:lpstr>Slide Presentations - 2</vt:lpstr>
      <vt:lpstr>Slide Presentations - 3</vt:lpstr>
      <vt:lpstr>Practising</vt:lpstr>
      <vt:lpstr>Overcoming nerves</vt:lpstr>
      <vt:lpstr>Giving the presentation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9</cp:revision>
  <cp:lastPrinted>2016-11-22T08:46:59Z</cp:lastPrinted>
  <dcterms:created xsi:type="dcterms:W3CDTF">2016-11-22T08:28:56Z</dcterms:created>
  <dcterms:modified xsi:type="dcterms:W3CDTF">2019-10-18T07:55:42Z</dcterms:modified>
</cp:coreProperties>
</file>