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2"/>
  </p:notesMasterIdLst>
  <p:sldIdLst>
    <p:sldId id="256" r:id="rId2"/>
    <p:sldId id="257" r:id="rId3"/>
    <p:sldId id="258" r:id="rId4"/>
    <p:sldId id="259" r:id="rId5"/>
    <p:sldId id="260" r:id="rId6"/>
    <p:sldId id="284" r:id="rId7"/>
    <p:sldId id="285" r:id="rId8"/>
    <p:sldId id="286" r:id="rId9"/>
    <p:sldId id="287" r:id="rId10"/>
    <p:sldId id="274" r:id="rId11"/>
    <p:sldId id="275" r:id="rId12"/>
    <p:sldId id="276" r:id="rId13"/>
    <p:sldId id="277" r:id="rId14"/>
    <p:sldId id="278" r:id="rId15"/>
    <p:sldId id="279" r:id="rId16"/>
    <p:sldId id="280" r:id="rId17"/>
    <p:sldId id="263" r:id="rId18"/>
    <p:sldId id="264" r:id="rId19"/>
    <p:sldId id="265" r:id="rId20"/>
    <p:sldId id="282" r:id="rId21"/>
    <p:sldId id="288" r:id="rId22"/>
    <p:sldId id="266" r:id="rId23"/>
    <p:sldId id="267" r:id="rId24"/>
    <p:sldId id="281" r:id="rId25"/>
    <p:sldId id="269" r:id="rId26"/>
    <p:sldId id="270" r:id="rId27"/>
    <p:sldId id="271" r:id="rId28"/>
    <p:sldId id="283" r:id="rId29"/>
    <p:sldId id="272" r:id="rId30"/>
    <p:sldId id="273" r:id="rId31"/>
  </p:sldIdLst>
  <p:sldSz cx="18288000" cy="10287000"/>
  <p:notesSz cx="6858000" cy="9144000"/>
  <p:embeddedFontLst>
    <p:embeddedFont>
      <p:font typeface="Arimo Bold" panose="020B0704020202020204" pitchFamily="34" charset="0"/>
      <p:regular r:id="rId33"/>
      <p:bold r:id="rId34"/>
    </p:embeddedFont>
    <p:embeddedFont>
      <p:font typeface="Assistant Regular" panose="020F0502020204030204" pitchFamily="34" charset="0"/>
      <p:regular r:id="rId35"/>
      <p:bold r:id="rId36"/>
      <p:italic r:id="rId37"/>
      <p:boldItalic r:id="rId38"/>
    </p:embeddedFont>
    <p:embeddedFont>
      <p:font typeface="Assistant Regular Bold" panose="020F0502020204030204" pitchFamily="34" charset="0"/>
      <p:regular r:id="rId39"/>
      <p:bold r:id="rId40"/>
      <p:italic r:id="rId41"/>
      <p:boldItalic r:id="rId42"/>
    </p:embeddedFont>
    <p:embeddedFont>
      <p:font typeface="Calibri" panose="020F0502020204030204" pitchFamily="34" charset="0"/>
      <p:regular r:id="rId43"/>
      <p:bold r:id="rId44"/>
      <p:italic r:id="rId45"/>
      <p:boldItalic r:id="rId46"/>
    </p:embeddedFont>
    <p:embeddedFont>
      <p:font typeface="Caveat Brush" pitchFamily="2" charset="77"/>
      <p:regular r:id="rId47"/>
    </p:embeddedFont>
    <p:embeddedFont>
      <p:font typeface="Glacial Indifference" pitchFamily="2" charset="0"/>
      <p:regular r:id="rId48"/>
    </p:embeddedFont>
    <p:embeddedFont>
      <p:font typeface="Glacial Indifference Bold" pitchFamily="2" charset="0"/>
      <p:regular r:id="rId49"/>
      <p:bold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B8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95" autoAdjust="0"/>
    <p:restoredTop sz="77551" autoAdjust="0"/>
  </p:normalViewPr>
  <p:slideViewPr>
    <p:cSldViewPr>
      <p:cViewPr varScale="1">
        <p:scale>
          <a:sx n="65" d="100"/>
          <a:sy n="65" d="100"/>
        </p:scale>
        <p:origin x="1360"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7.fntdata"/><Relationship Id="rId21" Type="http://schemas.openxmlformats.org/officeDocument/2006/relationships/slide" Target="slides/slide20.xml"/><Relationship Id="rId34" Type="http://schemas.openxmlformats.org/officeDocument/2006/relationships/font" Target="fonts/font2.fntdata"/><Relationship Id="rId42" Type="http://schemas.openxmlformats.org/officeDocument/2006/relationships/font" Target="fonts/font10.fntdata"/><Relationship Id="rId47" Type="http://schemas.openxmlformats.org/officeDocument/2006/relationships/font" Target="fonts/font15.fntdata"/><Relationship Id="rId50" Type="http://schemas.openxmlformats.org/officeDocument/2006/relationships/font" Target="fonts/font18.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font" Target="fonts/font5.fntdata"/><Relationship Id="rId40" Type="http://schemas.openxmlformats.org/officeDocument/2006/relationships/font" Target="fonts/font8.fntdata"/><Relationship Id="rId45" Type="http://schemas.openxmlformats.org/officeDocument/2006/relationships/font" Target="fonts/font13.fntdata"/><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2.fntdata"/><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43" Type="http://schemas.openxmlformats.org/officeDocument/2006/relationships/font" Target="fonts/font11.fntdata"/><Relationship Id="rId48" Type="http://schemas.openxmlformats.org/officeDocument/2006/relationships/font" Target="fonts/font16.fntdata"/><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font" Target="fonts/font6.fntdata"/><Relationship Id="rId46" Type="http://schemas.openxmlformats.org/officeDocument/2006/relationships/font" Target="fonts/font14.fntdata"/><Relationship Id="rId20" Type="http://schemas.openxmlformats.org/officeDocument/2006/relationships/slide" Target="slides/slide19.xml"/><Relationship Id="rId41" Type="http://schemas.openxmlformats.org/officeDocument/2006/relationships/font" Target="fonts/font9.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49" Type="http://schemas.openxmlformats.org/officeDocument/2006/relationships/font" Target="fonts/font17.fntdata"/></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11.377"/>
    </inkml:context>
    <inkml:brush xml:id="br0">
      <inkml:brushProperty name="width" value="0.3" units="cm"/>
      <inkml:brushProperty name="height" value="0.6" units="cm"/>
      <inkml:brushProperty name="color" value="#E5B8E5"/>
      <inkml:brushProperty name="tip" value="rectangle"/>
      <inkml:brushProperty name="rasterOp" value="maskPen"/>
    </inkml:brush>
  </inkml:definitions>
  <inkml:trace contextRef="#ctx0" brushRef="#br0">792 1223 16383,'38'-37'0,"-11"4"0,-15 19 0,22-26 0,-20 20 0,30-20 0,-41 26 0,16 6 0,-11-4 0,6 10 0,6-10 0,-5 10 0,5-10 0,-7 10 0,1-4 0,5-6 0,-4 9 0,-2-15 0,0 10 0,-6 0 0,8-4 0,-1 4 0,-6-6 0,5-1 0,-6 1 0,8-8 0,8 5 0,-7-5 0,14-1 0,-6 7 0,7-7 0,1 0 0,0 6 0,-1-13 0,1 12 0,8-13 0,-6 13 0,7-6 0,-10 1 0,1 6 0,-8 1 0,5 2 0,-12 6 0,5-1 0,-8 3 0,0 6 0,6 0 0,-5 0 0,4 0 0,-5-7 0,0 6 0,8-12 0,2 11 0,7-12 0,1 5 0,-8 0 0,5-5 0,-12 12 0,12-12 0,-13 13 0,6-6 0,0 7 0,-6-7 0,14 6 0,-14-6 0,6 1 0,0 4 0,-6-4 0,6 6 0,-8 0 0,0 0 0,15-6 0,-4-3 0,22-7 0,6-1 0,2 0 0,7-1 0,-10 8 0,-9-5 0,-2 14 0,-10-6 0,-7 7 0,-2 0 0,-8 0 0,0 0 0,8 0 0,1 0 0,8 0 0,1 0 0,-1 0 0,1 0 0,8 0 0,-13 0 0,11 0 0,-22 0 0,6 0 0,-7 6 0,-1-5 0,0 12 0,-60-12 0,25 5 0,-60 2 0,38 2 0,-9 7 0,1 0 0,-12 10 0,9-8 0,-19 17 0,19-17 0,-19 8 0,18-2 0,-17-4 0,17 12 0,-18-13 0,19 13 0,-19-12 0,19 4 0,-9-7 0,11 7 0,9-7 0,3 7 0,8-10 0,8-6 0,3-2 0,6-1 0,1-4 0,-6 10 0,4-10 0,-4 4 0,6 0 0,0-4 0,-8 11 0,-2-4 0,-7 7 0,-1-1 0,-8 2 0,6-1 0,-6 0 0,8 0 0,1 0 0,-10 0 0,7 0 0,-15 1 0,15-1 0,-16 1 0,16-1 0,-6 1 0,16-2 0,-6 0 0,15-1 0,-7-5 0,8-3 0,1-6 0,31-31 0,-18 17 0,32-18 0,-30 19 0,10 12 0,-75-3 0,8 32 0,8-17 0,-5 3 0,-13 21 0,1 5 0,14-11 0,-1-2 0,-11 7 0,-2 1 0,7-4 0,2-2 0,-35 13 0,45-18 0,0 0 0,-31 14 0,14-10 0,19-4 0,10-8 0,11-7 0,14-9 0,34-33 0,-12 13 0,26-27 0,-18 30 0,3-6 0,-1 0 0,6 6 0,-5-6 0,6 0 0,1 6 0,-8-13 0,6 12 0,-6-4 0,1-1 0,-3 12 0,-7-9 0,-1 12 0,0-6 0,1 0 0,-1-1 0,0 1 0,8-8 0,2-2 0,8-7 0,0-10 0,0 7 0,1 1 0,-1 3 0,-1 12 0,-6-11 0,-3 12 0,-7-5 0,7 7 0,2 0 0,7-8 0,10-3 0,2-7 0,0 7 0,6-7 0,-15 15 0,7-6 0,-17 9 0,-2 6 0,-8 3 0,0 0 0,0 4 0,7-4 0,-6 6 0,5 0 0,-7 0 0,1 0 0,8-7 0,10-3 0,21-15 0,2-3 0,18-9 0,3-1 0,3 9 0,8-8 0,-12 8 0,0-1 0,-10-4 0,8 13 0,-8-4 0,0-1 0,7 5 0,-17-4 0,7-1 0,-19 8 0,-2 1 0,-10 3 0,-7 12 0,-2-11 0,-8 11 0,1-4 0,5 6 0,-5 0 0,5 0 0,-7 0 0,2 0 0,5 0 0,4 0 0,-2 0 0,0 0 0,0 0 0,-6 0 0,6 0 0,-8 0 0,0 0 0,6 0 0,-5 0 0,5 0 0,-6 0 0,0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39.710"/>
    </inkml:context>
    <inkml:brush xml:id="br0">
      <inkml:brushProperty name="width" value="0.35" units="cm"/>
      <inkml:brushProperty name="height" value="0.35" units="cm"/>
      <inkml:brushProperty name="color" value="#E5B8E5"/>
    </inkml:brush>
  </inkml:definitions>
  <inkml:trace contextRef="#ctx0" brushRef="#br0">682 3087 24575,'0'35'0,"0"19"0,-7 16 0,5 9 0,-12 0 0,12-26 0,-21-3 0,19-10 0,-26 2 0,27-12 0,-11 0 0,14-14 0,-7 6 0,6-8 0,-12 0 0,12 1 0,-6-1 0,7 0 0,0 0 0,-6-6 0,4 5 0,-4-52 0,6 21 0,0-40 0,7 27 0,-5-1 0,5 1 0,0-10 0,-5 7 0,6-15 0,-1 15 0,-5-7 0,12 1 0,-12 6 0,6-16 0,-1 16 0,-5-6 0,12 8 0,-12 1 0,12-1 0,-13 8 0,13-5 0,-12 12 0,12-5 0,-13 0 0,5 6 0,-6-13 0,0 12 0,0-12 0,0 13 0,0-14 0,0 6 0,0-7 0,0 7 0,7-6 0,-5 6 0,5-7 0,0-1 0,-5 8 0,5-5 0,-1 12 0,-4-12 0,4 13 0,1-6 0,1 7 0,-1 1 0,0 0 0,-1 0 0,2 0 0,0 0 0,4 7 0,-5 1 0,1 0 0,4 4 0,-4-4 0,0 0 0,4 5 0,-5-6 0,1 1 0,-2-2 0,0-6 0,-5 1 0,5 0 0,-6 0 0,0 0 0,0 0 0,0-1 0,0 1 0,7 6 0,-6-5 0,6-2 0,-1-1 0,3-13 0,5 12 0,2-14 0,-8 6 0,5 0 0,-4-5 0,5 13 0,1-6 0,-7 0 0,5 12 0,-12-10 0,12 12 0,-6-6 0,7 6 0,-7-4 0,5 10 0,-11-10 0,11 4 0,-4-6 0,6-7 0,0 5 0,1-6 0,0 0 0,-1 6 0,2-14 0,6 6 0,-5 1 0,13-7 0,-14 6 0,7 0 0,-1-5 0,-6 12 0,6-4 0,0-1 0,-5-2 0,13-8 0,-13 8 0,12-5 0,-13 13 0,6-6 0,-7 14 0,-1-5 0,0 12 0,0-6 0,-6 1 0,4 4 0,-5-4 0,6 6 0,0-6 0,1-2 0,0-6 0,0 0 0,0 0 0,0 6 0,1-5 0,-1 12 0,0-12 0,0 11 0,0-4 0,0 0 0,0 4 0,0-17 0,8 8 0,3-19 0,16 5 0,-8-7 0,17 5 0,-7-4 0,9 4 0,-9-6 0,6-2 0,-6 2 0,9-2 0,11-1 0,-9 1 0,8-1 0,1 1 0,-9 0 0,8-1 0,-19 9 0,-2-4 0,0 13 0,-8-5 0,8 7 0,-9 0 0,-1 0 0,1 7 0,8-5 0,-14 5 0,13 0 0,-15-4 0,8 4 0,-1 0 0,1-5 0,-8 12 0,5-5 0,-13 1 0,6 4 0,-7-4 0,-1 6 0,0 0 0,0 0 0,0 0 0,0 0 0,0 0 0,8 0 0,2 0 0,8 0 0,-8 0 0,5 0 0,-5 0 0,8 0 0,-8 0 0,5 0 0,-13 0 0,6 0 0,0 0 0,-6 0 0,6 0 0,-7 0 0,-1 0 0,0 0 0,0 0 0,1 0 0,-7 6 0,-2 1 0,-12 6 0,-2-5 0,-14 5 0,6-11 0,-13 12 0,12-13 0,-12 14 0,5-14 0,-8 6 0,1 0 0,-1-5 0,-8 5 0,-3 1 0,-9 1 0,0 1 0,-10 6 0,-3-5 0,-11 7 0,-11 2 0,9-9 0,1 5 0,4-5 0,19-2 0,-9 7 0,20-14 0,-6 6 0,15-1 0,-16 3 0,17 5 0,-17 3 0,7-2 0,-9 9 0,0 2 0,0 8 0,10-2 0,-8-7 0,17 4 0,-8-5 0,1 8 0,6-1 0,-16 2 0,5 9 0,-7-6 0,-4 18 0,3-18 0,-13 19 0,10-19 0,-22 23 0,31-23 0,-7 3 0,30-18 0,2-7 0,7-1 0,1 1 0,0-1 0,0 0 0,0-1 0,1-5 0,6 4 0,26-31 0,-6 7 0,29-19 0,-25 1 0,13 5 0,-6-6 0,17-2 0,-6-7 0,6 5 0,-9-5 0,0 8 0,8-1 0,-6 1 0,8-10 0,-10 9 0,1-8 0,9-2 0,3-2 0,12-11 0,-1-1 0,-1 11 0,1-8 0,6 15 0,-3-15 0,4 15 0,4-17 0,1 7 0,1 0 0,9-10 0,-23 29 0,10-14 0,-22 18 0,-2 0 0,-17 11 0,-2 1 0,-8 13 0,0-6 0,0 1 0,1 4 0,-2-4 0,1 6 0,0 0 0,-1 0 0,1 0 0,0 0 0,8 0 0,2 0 0,17 0 0,-8 0 0,27-8 0,-15-2 0,17-8 0,-19 2 0,7-2 0,-24 9 0,13-5 0,-23 12 0,6-11 0,-8 11 0,0-4 0,-44 6 0,13 0 0,-31 0 0,19 0 0,12 0 0,-12 7 0,13-5 0,-14 12 0,14-13 0,-14 13 0,6-12 0,-7 12 0,-1-5 0,1 0 0,-1 5 0,1-6 0,-1 1 0,0 5 0,1-5 0,7 0 0,-6-2 0,14-7 0,-6 6 0,0-4 0,6 10 0,-14-10 0,7 4 0,-1 1 0,2-6 0,0 13 0,6-13 0,-14 6 0,14 0 0,-14 1 0,14 0 0,-14 6 0,14-6 0,-13 8 0,12-2 0,-12 2 0,5-1 0,0 0 0,-6 1 0,7-1 0,-9 1 0,0 7 0,-8 2 0,6 0 0,-16 8 0,7-7 0,-9 9 0,10-2 0,-8 1 0,7-1 0,0-6 0,-6-2 0,15-3 0,-7-3 0,17 3 0,-5-7 0,13 0 0,-14 0 0,6 1 0,-7-1 0,7 0 0,-6 1 0,6-1 0,-7 1 0,6 7 0,-5-6 0,6 13 0,0-13 0,-6 6 0,14-9 0,-6 1 0,8-1 0,0 0 0,6 1 0,-5-1 0,5 0 0,1-1 0,-5 1 0,10 0 0,-18 0 0,10 1 0,-12 7 0,0 2 0,4 8 0,-12-1 0,13 1 0,-13-1 0,12 1 0,-4-8 0,7 5 0,0-13 0,0 6 0,7-7 0,-4-1 0,4 0 0,-7 8 0,0-6 0,0 14 0,0-14 0,0 14 0,0-14 0,1 6 0,6-8 0,-5 0 0,11 1 0,-10-1 0,10 0 0,-11 0 0,12 1 0,-12-1 0,12 0 0,-12 0 0,4 8 0,-6 2 0,0 0 0,0 6 0,0-14 0,0 6 0,1-8 0,0 0 0,6 0 0,1 1 0,1-1 0,4 0 0,-10-6 0,11 4 0,-5-4 0,-1 6 0,-1 0 0,-14 8 0,6 2 0,-7 8 0,0-8 0,5 15 0,-5-12 0,7 6 0,-6-4 0,5-5 0,-6 8 0,7-1 0,0 1 0,-6-1 0,3 10 0,-10-7 0,10 6 0,-4 1 0,0-7 0,5 6 0,-5-8 0,8-8 0,6 5 0,-3-12 0,4 4 0,0 1 0,-5-5 0,12 4 0,-12-6 0,11-1 0,-11 8 0,11-6 0,-5 6 0,1-8 0,4 1 0,-4-1 0,6 0 0,-6 0 0,4 0 0,-4-1 0,6 0 0,0 0 0,0 0 0,0 0 0,0 0 0,0 0 0,0 1 0,0-1 0,0 0 0,0 1 0,-6-1 0,4 1 0,-11 8 0,11-6 0,-12 14 0,13-14 0,-13 6 0,13-8 0,-6 0 0,1 1 0,4-2 0,-4-41 0,6 18 0,0-34 0,0 30 0,0 0 0,0 0 0,0 1 0,0-1 0,0 0 0,0 1 0,0 0 0,0 0 0,0-1 0,0 1 0,0-1 0,0 1 0,0-1 0,0 0 0,0 0 0,0 0 0,0-8 0,0 5 0,0-4 0,0 6 0,0 1 0,0 0 0,0 0 0,0-1 0,0 1 0,0 0 0,0-8 0,0 6 0,0-6 0,0 8 0,0-8 0,0 6 0,0-6 0,0 7 0,0 1 0,0 0 0,0 0 0,0 0 0,0-1 0,0 2 0,0-1 0,0 0 0,0 0 0,0 0 0,0 1 0,0-1 0,6 7 0,-4-6 0,4 6 0,0-1 0,-5-5 0,5 5 0,0-6 0,-4 0 0,4 0 0,0 7 0,-4-6 0,4 5 0,0 0 0,-4-4 0,11 4 0,-12-6 0,5 0 0,-6-1 0,7 2 0,-6-1 0,6-1 0,-1 8 0,-4-6 0,4 6 0,0-8 0,-4 2 0,10-1 0,-10 0 0,10 0 0,-10 0 0,4 0 0,0 0 0,-5 0 0,12 7 0,-12-6 0,6 5 0,-7-6 0,6 7 0,-4-6 0,4 6 0,0-1 0,-4-5 0,4 6 0,1-1 0,-6-5 0,11 5 0,-4 1 0,-1-6 0,5 6 0,-11-7 0,11 7 0,-10-5 0,11 4 0,-12-6 0,12 0 0,-5-1 0,0-7 0,4 6 0,-10-6 0,11 8 0,-12 0 0,12 6 0,-12-5 0,6 6 0,-1-1 0,2 2 0,5 0 0,1 4 0,-7-10 0,5 4 0,-4-6 0,6 7 0,1-14 0,-1 12 0,1-13 0,0 0 0,0 6 0,-1-6 0,8 7 0,-5 0 0,5 0 0,-8 1 0,0 6 0,-6-4 0,4 10 0,-4-4 0,-1 0 0,5 5 0,-11-11 0,11 4 0,-4-5 0,7-9 0,0-2 0,8-7 0,-7 7 0,14-6 0,-13 6 0,13-7 0,-13 7 0,4 2 0,-6 8 0,-1-1 0,0 8 0,-6-6 0,4 11 0,-4-4 0,5 6 0,-6-6 0,5 4 0,-5-10 0,7-3 0,1-8 0,7-7 0,4-11 0,6 8 0,1-8 0,-2 9 0,-7 9 0,-2 1 0,-8 7 0,0 8 0,1 0 0,-2 7 0,1 0 0,-1 0 0,0 0 0,1 0 0,7 0 0,3-7 0,30-22 0,-8 0 0,21-27 0,-1 7 0,-9 2 0,8 0 0,-13 20 0,-9-4 0,-11 14 0,-10-5 0,-7 14 0,-1 1 0,0 7 0,0 0 0,0 0 0,0 0 0,-1 0 0,1-6 0,0 4 0,0-10 0,8 3 0,2-6 0,8-1 0,-8 8 0,5-6 0,-13 12 0,6-12 0,-7 13 0,-1-5 0,0 6 0,0 0 0,0-7 0,0-1 0,0-6 0,8-1 0,2 0 0,0 0 0,6-1 0,-14 2 0,6 5 0,-8-3 0,8 10 0,2-11 0,7 4 0,10-15 0,1 5 0,10-5 0,0-1 0,0 5 0,0-5 0,-9 9 0,7-1 0,-17 1 0,8 6 0,-17-3 0,5 11 0,-12-4 0,5 6 0,-8 0 0,0 0 0,0 0 0,0 6 0,8-5 0,1 5 0,8-6 0,10 0 0,-7 0 0,7 0 0,-10 0 0,1 0 0,-8 0 0,-3 0 0,1 0 0,-5 0 0,5 6 0,-8-4 0,0 4 0,0-6 0,0 0 0,-6 6 0,4-4 0,-42 4 0,22-12 0,-31 5 0,32-12 0,-6 5 0,11-6 0,-4 0 0,0 7 0,4-6 0,-4 5 0,6-6 0,-6 6 0,-2 2 0,-5 6 0,-1 0 0,-1 0 0,1 0 0,0 0 0,0 0 0,1 0 0,5-6 0,-4 4 0,4-4 0,0 0 0,2-1 0,6-7 0,0 1 0,0-1 0,0 0 0,0 1 0,0-1 0,0 1 0,6 6 0,-4-6 0,10 12 0,-10-12 0,10 12 0,-4-12 0,6 12 0,-7-12 0,-31 12 0,10-6 0,-24 7 0,24 0 0,0 0 0,0 0 0,0 0 0,0 0 0,0 0 0,0 7 0,0-6 0,-1 6 0,1-1 0,0-4 0,0 4 0,-7-6 0,5 6 0,-4-5 0,6 5 0,1-6 0,-1 0 0,0 0 0,1 6 0,-1-4 0,1 10 0,-1-11 0,7 11 0,-5-4 0,5 6 0,-1-1 0,-4-6 0,10 5 0,-10-10 0,10 9 0,-11-9 0,6 4 0,-1 0 0,-4-4 0,4 4 0,-6-6 0,7 6 0,-5-4 0,5 4 0,-7 0 0,1-4 0,-1 4 0,7 0 0,-6-5 0,6 6 0,-7-7 0,1 0 0,-1 0 0,7 6 0,-5-4 0,4 4 0,0 0 0,-4-4 0,11 10 0,-11-10 0,4 4 0,0 0 0,-4-5 0,5 5 0,-1 0 0,-4-4 0,4 4 0,-5-1 0,-1-3 0,1 10 0,0-11 0,-1 11 0,1-10 0,0 10 0,-1-11 0,1 5 0,-1-6 0,1 0 0,0 0 0,0 0 0,-1 0 0,1 0 0,-1 0 0,0 0 0,0 0 0,0 6 0,0-4 0,0 11 0,0-12 0,-1 5 0,1 1 0,0-6 0,0 6 0,-1-1 0,1-4 0,0 4 0,0-6 0,1 6 0,-1-5 0,0 5 0,0-6 0,0 7 0,-1-6 0,1 12 0,0-11 0,0 10 0,-1-10 0,1 10 0,1-10 0,5 10 0,-4-11 0,4 11 0,-6-4 0,1 5 0,-1-5 0,7 4 0,-5-10 0,10 10 0,-11-10 0,5 11 0,-5-6 0,-2 1 0,1 4 0,1-4 0,-2 0 0,8 4 0,-6-10 0,5 10 0,-6-4 0,0 0 0,0 5 0,-8-5 0,5 7 0,-12 0 0,13 0 0,-6 0 0,7-1 0,-7 1 0,6-1 0,-6 1 0,8 0 0,-8-1 0,-2 9 0,-7-6 0,-1 13 0,1-6 0,-1 8 0,1-1 0,-1 1 0,1-1 0,7-7 0,2-2 0,8-8 0,-1 1 0,1-1 0,6 0 0,-4 0 0,4 0 0,0 0 0,3-1 0,-1 0 0,4 0 0,-10-5 0,10 4 0,-4-4 0,0 5 0,-2 1 0,1 0 0,-6 0 0,6 0 0,-1 0 0,-5 0 0,5 1 0,-6-1 0,0 0 0,-8 8 0,5 2 0,-13 7 0,5-6 0,1 5 0,-6-6 0,6 8 0,-8-1 0,-1 10 0,-8-6 0,6 6 0,-6-8 0,10-2 0,6 1 0,-4-7 0,11 4 0,-12-11 0,13 12 0,-5-14 0,7 6 0,1-7 0,-1 7 0,0-6 0,0 13 0,-1-5 0,-6 8 0,5-8 0,-6 5 0,9-12 0,-2 12 0,8-13 0,-5 6 0,11-8 0,-4 1 0,6-1 0,-6 0 0,4 0 0,-4-1 0,6 1 0,0 1 0,0-1 0,-6 0 0,5 0 0,-13 8 0,12 2 0,-12 8 0,13-1 0,-14 10 0,13-7 0,-13 6 0,14-8 0,-14 8 0,13-6 0,-6 7 0,1-10 0,5 1 0,-5-1 0,7 1 0,0-1 0,0 1 0,0-1 0,-7 1 0,6-1 0,-6-7 0,7 6 0,0-6 0,0-1 0,0 13 0,0-10 0,0 11 0,0-13 0,0 6 0,0-6 0,0-1 0,0-1 0,0 0 0,0 2 0,0 0 0,0-2 0,0 0 0,0-6 0,0 14 0,0-14 0,0 14 0,6-14 0,-4 13 0,10-12 0,-10 4 0,11 1 0,-11-6 0,11 6 0,-11-7 0,4-1 0,0 0 0,-4 0 0,4 1 0,1-1 0,-6 0 0,12-6 0,-6-2 0,6-6 0,1 0 0,-1 0 0,1 0 0,-1 0 0,1 0 0,-1 0 0,1 0 0,-7-7 0,6-1 0,-5 0 0,6-4 0,0 4 0,1-14 0,0 6 0,0-14 0,0 14 0,0-14 0,8 6 0,-6-7 0,14-10 0,-14 15 0,7-13 0,-2 16 0,-5-1 0,6-6 0,-9 14 0,1-6 0,-1 8 0,1 0 0,-1-1 0,-6 1 0,5 6 0,-12-5 0,12 12 0,-12-12 0,12 6 0,-12-7 0,11 0 0,-10 1 0,10 6 0,-11-6 0,6 6 0,-1-7 0,-5 1 0,5 0 0,-6 0 0,6-1 0,-5 1 0,5-1 0,-6 1 0,0 0 0,0-1 0,0 1 0,7 5 0,-6-4 0,6 5 0,-7-7 0,6 7 0,-4-5 0,4 4 0,0 1 0,-4-5 0,4 4 0,1 0 0,-6-5 0,12 5 0,-12-6 0,12 6 0,-11-4 0,4 5 0,-6-8 0,6 2 0,-5-1 0,5 1 0,1 5 0,-6-4 0,6 5 0,-1-6 0,-5-1 0,12 7 0,-12-5 0,5 4 0,1 0 0,-6-4 0,12 4 0,-4-14 0,6-2 0,8-7 0,-6-1 0,13 1 0,-13-1 0,5 8 0,-6-5 0,-2 12 0,1-5 0,0 14 0,-7-4 0,-2 5 0,-6-7 0,0 1 0,0 0 0,0 0 0,0 0 0,0 0 0,6 6 0,2-4 0,-1 3 0,7-23 0,3-4 0,10-17 0,20-13 0,-10 10 0,21-23-423,-8 9 423,-1 1 0,-2 3 0,-14 22 0,-8 10 0,-2 3 0,-9 20 0,1-10 0,-1 18 423,-1-4-423,0 6 0,-5-6 0,3 5 0,-4-5 0,1 0 0,3 4 0,-3-11 0,6-2 0,18-3 0,-6-12 0,24 4 0,-7-7 0,0-1 0,6 0 0,-15 9 0,0-6 0,-4 21 0,-14-11 0,6 20 0,-14-12 0,4 11 0,-4-4 0,6 6 0,0 0 0,8-14 0,2 4 0,7-13 0,10-1 0,1-3 0,1 1 0,-2-5 0,-10 14 0,-7-6 0,-2 15 0,-8-5 0,1 12 0,-1-6 0,0 7 0,-1 0 0,1 0 0,0-6 0,8-3 0,1-6 0,1 6 0,6-5 0,-14 6 0,14 0 0,-14-5 0,6 12 0,-8-12 0,0 11 0,1-4 0,-1 6 0,0 0 0,0 0 0,0 0 0,-1-6 0,1-2 0,7-6 0,12-10 0,10 6 0,9-15 0,0 14 0,0-14 0,-9 15 0,-3-7 0,-8 17 0,-8 1 0,-2 0 0,-8 6 0,0-6 0,-1 7 0,1 0 0,-1 0 0,1 0 0,0 0 0,1 0 0,-1 0 0,8 0 0,2-7 0,0 6 0,5-13 0,-13 12 0,6-11 0,0 11 0,-6-4 0,14-1 0,-14 5 0,14-12 0,-14 12 0,6-5 0,-8 7 0,0 0 0,1 0 0,-1 0 0,0 0 0,-46 0 0,14 0 0,-32 0 0,28 0 0,0 0 0,6 0 0,-14 7 0,14-5 0,-14 5 0,14-1 0,-6-4 0,0 4 0,6 0 0,-14-4 0,14 4 0,-6 1 0,8-6 0,0 6 0,-1-1 0,-7 3 0,-1-1 0,-1 5 0,-6-11 0,14 4 0,-14 1 0,14-5 0,-6 5 0,0-7 0,6 0 0,-6 0 0,8 0 0,0 0 0,-8 0 0,6 0 0,-6 0 0,0 0 0,6 0 0,-6 0 0,7 0 0,1 0 0,-8 0 0,6 0 0,-14 0 0,14 0 0,-13 0 0,5 0 0,-8 0 0,-9 0 0,8 0 0,-8 0 0,0 0 0,8 0 0,-8 0 0,0 0 0,15 0 0,-12 0 0,14 0 0,0-7 0,2 6 0,8-6 0,-1 7 0,1 0 0,0 0 0,0 0 0,0 0 0,-8 0 0,6 0 0,-6-6 0,8 4 0,0-4 0,0 0 0,0 5 0,1-11 0,-1 5 0,7-7 0,1 7 0,6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3.758"/>
    </inkml:context>
    <inkml:brush xml:id="br0">
      <inkml:brushProperty name="width" value="0.35" units="cm"/>
      <inkml:brushProperty name="height" value="0.35" units="cm"/>
      <inkml:brushProperty name="color" value="#E5B8E5"/>
    </inkml:brush>
  </inkml:definitions>
  <inkml:trace contextRef="#ctx0" brushRef="#br0">286 3505 24575,'0'-29'0,"0"4"0,0 11 0,0 1 0,0 0 0,0 0 0,0 0 0,-7-1 0,6 1 0,-12 5 0,5-5 0,-6 12 0,6-12 0,-5 12 0,12-12 0,-6 5 0,1 1 0,4-11 0,-4 10 0,6-11 0,-13 11 0,10-4 0,-15 10 0,10-4 0,-5 6 0,0 0 0,-1 0 0,1 0 0,-1 0 0,1 0 0,-2 0 0,1 0 0,1 0 0,-1 0 0,0 0 0,7-6 0,7-8 0,8 5 0,0-10 0,5 11 0,-6-6 0,1 0 0,4 7 0,-10-6 0,4 5 0,1 0 0,-6-5 0,6 6 0,-1-1 0,-4-4 0,4 4 0,-6-5 0,6 5 0,-5-4 0,5 4 0,-6-5 0,0-1 0,7 7 0,-6-5 0,6 4 0,-7-6 0,0 0 0,0 0 0,0 1 0,0-2 0,0 2 0,0-1 0,0 1 0,0-1 0,0 0 0,0 0 0,0 0 0,0 0 0,0 1 0,0-2 0,0 2 0,0-1 0,0 0 0,0 1 0,0-2 0,0 1 0,0 1 0,0-1 0,0 0 0,5 1 0,-3 0 0,10 6 0,-10-5 0,10 5 0,-11-7 0,11 1 0,-10-1 0,10 0 0,-10-8 0,11 6 0,-5-14 0,7 14 0,-7-14 0,11-5 0,-9 9 0,4-7 0,-8 13 0,1-3 0,1 2 0,1-8 0,4 5 0,-4-8 0,7 1 0,-7 7 0,5-6 0,-13 14 0,13-6 0,-13 8 0,6 0 0,-1 7 0,-4-5 0,10 10 0,-10-9 0,10 3 0,-10-5 0,10-1 0,-3-8 0,5 6 0,2-14 0,-8 6 0,6-7 0,-6-1 0,8 0 0,0 1 0,0-1 0,0 1 0,6-1 0,-4 1 0,12-1 0,-13 0 0,13 1 0,-12-1 0,4 9 0,-7 1 0,-1 7 0,0 1 0,0 0 0,1 6 0,-1-4 0,-1 10 0,1-10 0,-1 11 0,-6-11 0,5 10 0,-5-4 0,7 6 0,-7-6 0,5-2 0,-4-5 0,6-2 0,8-7 0,-6 6 0,14-13 0,-14 12 0,6-5 0,-8 15 0,1-6 0,-2 11 0,-5-10 0,4 11 0,-4-5 0,6 0 0,-1-8 0,1-2 0,8-12 0,2 11 0,0-13 0,6 6 0,-5-8 0,6 1 0,1 6 0,-8-5 0,-2 14 0,-7 0 0,0 3 0,-1 12 0,0-12 0,0 11 0,0-4 0,-1 6 0,1-6 0,-1-2 0,9-7 0,-5 1 0,12-2 0,-13 2 0,14-2 0,-14 8 0,6-6 0,-8 13 0,1-12 0,-2 12 0,1-6 0,-1 1 0,1-1 0,0-15 0,1-2 0,8-7 0,2 6 0,-1 3 0,-2 0 0,-7 5 0,0 2 0,-1 2 0,0 12 0,0-6 0,-1 7 0,0 0 0,-5-6 0,4-2 0,-4-5 0,14-2 0,2-1 0,7-6 0,1 4 0,-1-5 0,-7 8 0,6 0 0,-14 0 0,6 7 0,-8 1 0,0 7 0,-6-6 0,4 5 0,-4-19 0,14 9 0,3-12 0,-1 8 0,5 0 0,-12 0 0,5 0 0,-8 7 0,0 2 0,0 6 0,1 0 0,-2 0 0,1 0 0,-1 0 0,1 0 0,0 0 0,1 0 0,-1 0 0,8 0 0,-6 0 0,6 0 0,-8 0 0,1 0 0,-2 0 0,-5-6 0,4 4 0,-4-4 0,6 0 0,0 4 0,1-4 0,-1-1 0,0 6 0,0-12 0,1 11 0,-1-4 0,0 6 0,0 0 0,0-6 0,0-2 0,8 0 0,1-5 0,1 5 0,6-8 0,-6 8 0,0-6 0,-2 13 0,-8-12 0,0 12 0,0-6 0,1 7 0,-47 14 0,14-4 0,-48 14 0,32-1 0,-16-5 0,16 5 0,-15-5 0,15-3 0,-6 2 0,8-1 0,8-1 0,-6-7 0,7 6 0,-1-13 0,2 13 0,8-13 0,-1 6 0,1-7 0,0 6 0,0-4 0,-1 4 0,1-6 0,0 6 0,0-4 0,0 4 0,0 1 0,0-6 0,0 5 0,6 1 0,-5-6 0,6 12 0,-8-11 0,1 4 0,0-6 0,-1 6 0,1-4 0,0 4 0,0-6 0,-1 7 0,1-6 0,0 5 0,0-6 0,-8 8 0,-2-7 0,0 13 0,-6-13 0,7 13 0,-9-13 0,8 13 0,-6-13 0,7 13 0,-1-6 0,-6 0 0,14 5 0,-6-11 0,8 10 0,0-4 0,0 6 0,0 0 0,-1 0 0,1-6 0,0 5 0,0-5 0,-1 6 0,1 0 0,0 0 0,0 1 0,-8 0 0,6-1 0,-14 9 0,13 0 0,-13 2 0,4 14 0,-6-19 0,0 19 0,0-15 0,8 0 0,-6 6 0,14-14 0,-13 6 0,12-7 0,-4 0 0,6-1 0,0 8 0,7-6 0,-13 7 0,11-1 0,-12-5 0,6 12 0,2-12 0,-1 5 0,-7-1 0,5-4 0,-4 5 0,6 0 0,0-6 0,0 6 0,1-8 0,-8 1 0,12-1 0,-10 1 0,4 7 0,0-6 0,-6 6 0,8-7 0,0-1 0,-1 0 0,1 0 0,0 1 0,0-1 0,-1-6 0,1 4 0,0-4 0,0 0 0,1-2 0,5-12 0,2-9 0,6-1 0,7-14 0,2 7 0,7-9 0,-7 0 0,4 9 0,-4-7 0,-1 6 0,-1 0 0,-1 2 0,-4 8 0,4 0 0,-6 0 0,0-1 0,0 1 0,0 0 0,0-1 0,6 1 0,-4 0 0,11 0 0,-5-8 0,0 6 0,6-6 0,-6 7 0,6-7 0,-5 6 0,4-6 0,-5 8 0,6 0 0,-6 0 0,-2-1 0,1 1 0,0 0 0,7 0 0,0 1 0,-1 5 0,1 2 0,1 0 0,-2-2 0,2 1 0,-1-6 0,0 12 0,0-12 0,0 5 0,0-5 0,-1 5 0,1-4 0,-1 11 0,-5-12 0,4 12 0,-4-5 0,6-1 0,0-1 0,1 0 0,-1-4 0,0 4 0,0 0 0,0-4 0,0 10 0,0-10 0,1 10 0,-1-10 0,0 10 0,0-4 0,0 0 0,-1 5 0,1-5 0,-1 0 0,1 4 0,-7-10 0,5 11 0,-10-11 0,10 10 0,-10-11 0,11 5 0,-5 1 0,6-6 0,0 5 0,0 0 0,-7-4 0,5 11 0,-10-12 0,10 11 0,-10-10 0,10 4 0,-4-7 0,6 1 0,8-1 0,2-7 0,8 5 0,-1-13 0,1 12 0,-8-12 0,6 20 0,-13-10 0,5 12 0,-8 0 0,1 1 0,-1 1 0,0 5 0,0-6 0,0 1 0,0 4 0,0-4 0,0 0 0,1-2 0,7 0 0,-6-5 0,13 4 0,-13 1 0,14-6 0,-14 13 0,6-6 0,-8 7 0,0 0 0,0 0 0,0-6 0,-1 4 0,1-10 0,0 10 0,1-4 0,-1 6 0,0-6 0,0 4 0,0-4 0,-1 6 0,1 0 0,-1-7 0,1 6 0,1-12 0,-1 11 0,0-4 0,0 0 0,1 4 0,-1-4 0,0 6 0,0 0 0,0 0 0,-1 0 0,1 0 0,0-6 0,0 4 0,0-4 0,1 6 0,-1 0 0,0 0 0,0 0 0,1 0 0,-1 0 0,0 0 0,0 0 0,1 0 0,7 0 0,-6 0 0,13 0 0,-12 0 0,4 0 0,-6 0 0,-1 0 0,0 0 0,1 0 0,-1 0 0,0 0 0,-1 0 0,1 0 0,-1 0 0,1 0 0,1 0 0,-1 0 0,0 0 0,0 0 0,1 0 0,-1 0 0,0 0 0,0 0 0,0 0 0,-1 0 0,1 0 0,1 0 0,-1 0 0,0 0 0,0 0 0,1 0 0,-1 0 0,0 0 0,-1 0 0,0 0 0,0 0 0,1 0 0,-1 0 0,1 0 0,0 0 0,0 0 0,1 0 0,-1 6 0,0-5 0,-1 5 0,2-6 0,-2 0 0,-5 6 0,-32-5 0,10 5 0,-32-6 0,30 0 0,-6 0 0,0 0 0,-2 0 0,-8 0 0,8 0 0,-5 0 0,5 0 0,0 0 0,2 0 0,0 0 0,6 0 0,-6 0 0,0 0 0,7 0 0,-7 0 0,0 7 0,6 1 0,-14 8 0,6-1 0,0 0 0,-5 1 0,12-8 0,-12 6 0,13-13 0,-6 13 0,7-13 0,-6 13 0,4-13 0,-5 13 0,0-13 0,6 12 0,-6-11 0,8 4 0,-8 1 0,6-5 0,-6 11 0,0-11 0,6 10 0,-6-10 0,8 4 0,-8 1 0,6-5 0,-14 12 0,6-12 0,0 11 0,-5-4 0,5-1 0,-17 7 0,7-14 0,1 13 0,4-12 0,5 4 0,-8 1 0,8-5 0,2 5 0,8-7 0,0 0 0,1 0 0,-1 0 0,0 0 0,0 0 0,0 0 0,0 0 0,-1 0 0,1 0 0,0 0 0,0 0 0,-8 0 0,-2 0 0,-8 0 0,1 7 0,-1-5 0,1 5 0,-1-7 0,1 7 0,-1-5 0,8 5 0,2-7 0,0 0 0,6 0 0,-6 0 0,8 0 0,0 0 0,0 0 0,0 0 0,0 0 0,0 0 0,0 0 0,0 0 0,0 0 0,0 0 0,0 0 0,-1 0 0,1 0 0,0 0 0,0 0 0,-1 0 0,-7 0 0,6 0 0,-6 0 0,8 0 0,0 0 0,0 0 0,6 5 0,2 3 0,6 5 0,0 1 0,0-1 0,6-5 0,2-2 0,5-6 0,1 0 0,0 0 0,0 0 0,0 0 0,1 0 0,-1 0 0,0 0 0,0 0 0,1 0 0,-1-7 0,8 6 0,-6-6 0,6 7 0,-8 0 0,0 0 0,-6 6 0,-2 1 0,0 0 0,1 5 0,7-10 0,0 3 0,0-5 0,0 7 0,0-6 0,1 12 0,-1-11 0,0 10 0,8-3 0,-6 5 0,14-5 0,-14 3 0,14-10 0,-14 4 0,14-6 0,-14 0 0,6 0 0,0 0 0,-6 0 0,13 0 0,-12 0 0,12 0 0,-13 0 0,6 0 0,0 0 0,-5 0 0,4 0 0,1 0 0,-5 0 0,5-6 0,-8-2 0,0 0 0,0-4 0,1 4 0,-1 0 0,0-5 0,0 11 0,-6-10 0,5 4 0,-5-6 0,6 6 0,-6-5 0,5 11 0,-12-10 0,12 4 0,-5-6 0,6 0 0,-6 0 0,4 6 0,-4-5 0,6 5 0,-6-6 0,5 0 0,-5 0 0,13-1 0,-4 0 0,5 0 0,-8 1 0,0 0 0,0 6 0,8-5 0,-6 11 0,6-11 0,0 11 0,-6-4 0,6-1 0,-7 6 0,-1-6 0,0 7 0,0 0 0,1 0 0,-1 0 0,0 0 0,0 0 0,1-6 0,-1 4 0,0-4 0,0 0 0,1 4 0,7-4 0,-6 6 0,6 0 0,-8 0 0,8 0 0,-6-6 0,6 4 0,-8-4 0,8 6 0,-6 0 0,6 0 0,-8 0 0,8 0 0,-6 0 0,6 0 0,-7 0 0,-1 0 0,0 0 0,0 0 0,1 0 0,-1 0 0,0 6 0,0 2 0,1 6 0,-1 0 0,0 1 0,0-1 0,1-6 0,-7 4 0,-2-4 0,0 0 0,-4 5 0,4-6 0,0 0 0,2-1 0,5-6 0,-51 17 0,33-13 0,-40 13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8.388"/>
    </inkml:context>
    <inkml:brush xml:id="br0">
      <inkml:brushProperty name="width" value="0.35" units="cm"/>
      <inkml:brushProperty name="height" value="0.35" units="cm"/>
      <inkml:brushProperty name="color" value="#E5B8E5"/>
    </inkml:brush>
  </inkml:definitions>
  <inkml:trace contextRef="#ctx0" brushRef="#br0">0 1270 24575,'16'-37'0,"3"5"0,-11 18 0,0 0 0,-1-1 0,-1 1 0,8-6 0,9-10 0,0-2 0,-2 2 0,-5 0 0,-1 6 0,0 0 0,1-5 0,-8 5 0,5 0 0,-5 2 0,6 8 0,-6 0 0,5-1 0,-4-7 0,5 6 0,-5-6 0,3 8 0,-4 0 0,7-8 0,0-2 0,-6 0 0,5-5 0,-6 12 0,8-12 0,-1 5 0,1-8 0,-1 1 0,0 7 0,1-6 0,-1 14 0,0-14 0,-7 14 0,6-6 0,-6 0 0,7 6 0,-7-13 0,5 12 0,-12-12 0,13 5 0,-12-8 0,12 1 0,-13 7 0,13-6 0,-12 14 0,5-13 0,-7 12 0,0-4 0,0 7 0,0 12 0,-13 30 0,3-8 0,-12 29 0,7-25 0,0-1 0,-8 7 0,7-6 0,-7 7 0,7 1 0,0 0 0,0-1 0,-6 1 0,4-1 0,-5 1 0,1-8 0,4 6 0,-4-13 0,6 13 0,8-14 0,-5 6 0,4 0 0,-5-6 0,-1 6 0,7-8 0,-5 0 0,5 8 0,-7-6 0,0 6 0,1-7 0,-1 7 0,7-6 0,-5 6 0,5-8 0,0 0 0,-5-6 0,12 5 0,-12-12 0,11 12 0,-10-12 0,17-20 0,-3 7 0,13-28 0,-1 23 0,1-4 0,-1 6 0,1-7 0,-7 6 0,6-6 0,-6 14 0,0-4 0,4 4 0,-10-7 0,10 8 0,-4-6 0,0 5 0,5-6 0,-5-1 0,0 1 0,5 0 0,-6 0 0,1-1 0,5 1 0,-11 0 0,10 0 0,-11 0 0,11 7 0,-10-6 0,4 42 0,-12-21 0,4 30 0,-4-24 0,0 0 0,5 0 0,-5 0 0,6 1 0,-7-8 0,6 6 0,-6-5 0,7 6 0,-6-6 0,4 5 0,-4-6 0,0 1 0,4 4 0,-10-10 0,11 9 0,-11-9 0,10-20 0,3 12 0,0-12 0,6 25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761069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1148048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3540965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An opportunity to be creative – let’s see your ideas! What will the event design look like? Consider catering, content, entertainment, environment, production, </a:t>
            </a:r>
            <a:r>
              <a:rPr lang="en-US" dirty="0" err="1"/>
              <a:t>programme</a:t>
            </a:r>
            <a:r>
              <a:rPr lang="en-US" dirty="0"/>
              <a:t> / activities and theme. Create a presentation (PowerPoint / Canva / Prezi / Keynote) to pitch your event design idea to the General Manager. Consider effective pitching skills, like the Rule of 3, relating your ideas to business needs and using persuasiveness, and how you will incorporate these skills when pitching to the GM. Consider the design domain of the EMBOK model, when pitching your design, along with other sources of literature. Include theoretical evidence of the benefits of employee engagement. You must include one engagement theoretical model to include and discuss within your pitch. Ensure your pitch is well-paced and enjoyable.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This guide has been placed on Moodle.</a:t>
            </a:r>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1716912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2722539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3389399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20</a:t>
            </a:fld>
            <a:endParaRPr lang="cs-CZ"/>
          </a:p>
        </p:txBody>
      </p:sp>
    </p:spTree>
    <p:extLst>
      <p:ext uri="{BB962C8B-B14F-4D97-AF65-F5344CB8AC3E}">
        <p14:creationId xmlns:p14="http://schemas.microsoft.com/office/powerpoint/2010/main" val="2103315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extLst>
      <p:ext uri="{BB962C8B-B14F-4D97-AF65-F5344CB8AC3E}">
        <p14:creationId xmlns:p14="http://schemas.microsoft.com/office/powerpoint/2010/main" val="3441229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22</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24</a:t>
            </a:fld>
            <a:endParaRPr lang="cs-CZ"/>
          </a:p>
        </p:txBody>
      </p:sp>
    </p:spTree>
    <p:extLst>
      <p:ext uri="{BB962C8B-B14F-4D97-AF65-F5344CB8AC3E}">
        <p14:creationId xmlns:p14="http://schemas.microsoft.com/office/powerpoint/2010/main" val="36592415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25</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26</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27</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An opportunity to be creative – let’s see your ideas! What will the event design look like? Consider catering, content, entertainment, environment, production, </a:t>
            </a:r>
            <a:r>
              <a:rPr lang="en-US" dirty="0" err="1"/>
              <a:t>programme</a:t>
            </a:r>
            <a:r>
              <a:rPr lang="en-US" dirty="0"/>
              <a:t> / activities and theme. Create a presentation (PowerPoint / Canva / Prezi / Keynote) to pitch your event design idea to the General Manager. Consider effective pitching skills, like the Rule of 3, relating your ideas to business needs and using persuasiveness, and how you will incorporate these skills when pitching to the GM. Consider the design domain of the EMBOK model, when pitching your design, along with other sources of literature. Include theoretical evidence of the benefits of employee engagement. You must include one engagement theoretical model to include and discuss within your pitch. Ensure your pitch is well-paced and enjoyable.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28</a:t>
            </a:fld>
            <a:endParaRPr lang="cs-CZ"/>
          </a:p>
        </p:txBody>
      </p:sp>
    </p:spTree>
    <p:extLst>
      <p:ext uri="{BB962C8B-B14F-4D97-AF65-F5344CB8AC3E}">
        <p14:creationId xmlns:p14="http://schemas.microsoft.com/office/powerpoint/2010/main" val="8178752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06.11.2021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2.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3.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5.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11.png"/><Relationship Id="rId5" Type="http://schemas.openxmlformats.org/officeDocument/2006/relationships/image" Target="../media/image9.png"/><Relationship Id="rId10" Type="http://schemas.openxmlformats.org/officeDocument/2006/relationships/image" Target="../media/image17.svg"/><Relationship Id="rId4" Type="http://schemas.openxmlformats.org/officeDocument/2006/relationships/image" Target="../media/image6.sv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4.svg"/><Relationship Id="rId3" Type="http://schemas.openxmlformats.org/officeDocument/2006/relationships/image" Target="../media/image13.svg"/><Relationship Id="rId7" Type="http://schemas.openxmlformats.org/officeDocument/2006/relationships/image" Target="../media/image19.svg"/><Relationship Id="rId12"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2.svg"/><Relationship Id="rId5" Type="http://schemas.openxmlformats.org/officeDocument/2006/relationships/image" Target="../media/image10.svg"/><Relationship Id="rId10" Type="http://schemas.openxmlformats.org/officeDocument/2006/relationships/image" Target="../media/image21.png"/><Relationship Id="rId4" Type="http://schemas.openxmlformats.org/officeDocument/2006/relationships/image" Target="../media/image9.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6.emf"/></Relationships>
</file>

<file path=ppt/slides/_rels/slide7.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8.emf"/></Relationships>
</file>

<file path=ppt/slides/_rels/slide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youtu.be/u4ZoJKF_VuA" TargetMode="External"/><Relationship Id="rId13" Type="http://schemas.openxmlformats.org/officeDocument/2006/relationships/hyperlink" Target="https://youtu.be/9hUIxyE2Ns8" TargetMode="External"/><Relationship Id="rId18" Type="http://schemas.openxmlformats.org/officeDocument/2006/relationships/hyperlink" Target="https://youtu.be/Nj-hdQMa3uA" TargetMode="External"/><Relationship Id="rId3" Type="http://schemas.openxmlformats.org/officeDocument/2006/relationships/image" Target="../media/image19.svg"/><Relationship Id="rId7" Type="http://schemas.openxmlformats.org/officeDocument/2006/relationships/hyperlink" Target="https://youtu.be/2i0E12PbGCg" TargetMode="External"/><Relationship Id="rId12" Type="http://schemas.openxmlformats.org/officeDocument/2006/relationships/hyperlink" Target="https://youtu.be/UF8uR6Z6KLc" TargetMode="External"/><Relationship Id="rId17" Type="http://schemas.openxmlformats.org/officeDocument/2006/relationships/hyperlink" Target="https://youtu.be/1nYFpuc2Umk" TargetMode="External"/><Relationship Id="rId2" Type="http://schemas.openxmlformats.org/officeDocument/2006/relationships/image" Target="../media/image18.png"/><Relationship Id="rId16" Type="http://schemas.openxmlformats.org/officeDocument/2006/relationships/hyperlink" Target="https://youtu.be/K0pxo-dS9Hc" TargetMode="External"/><Relationship Id="rId20"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hyperlink" Target="https://youtu.be/uLDz7emCnZI" TargetMode="External"/><Relationship Id="rId11" Type="http://schemas.openxmlformats.org/officeDocument/2006/relationships/hyperlink" Target="https://youtu.be/IP0cUBWTgpY" TargetMode="External"/><Relationship Id="rId5" Type="http://schemas.openxmlformats.org/officeDocument/2006/relationships/hyperlink" Target="https://youtu.be/cFdCzN7RYb" TargetMode="External"/><Relationship Id="rId15" Type="http://schemas.openxmlformats.org/officeDocument/2006/relationships/hyperlink" Target="https://youtu.be/Mtjatz9r-Vc" TargetMode="External"/><Relationship Id="rId10" Type="http://schemas.openxmlformats.org/officeDocument/2006/relationships/hyperlink" Target="https://youtu.be/Ks-_Mh1QhMc" TargetMode="External"/><Relationship Id="rId19" Type="http://schemas.openxmlformats.org/officeDocument/2006/relationships/hyperlink" Target="https://youtu.be/IKeaAbM2kJg" TargetMode="External"/><Relationship Id="rId4" Type="http://schemas.openxmlformats.org/officeDocument/2006/relationships/hyperlink" Target="https://youtu.be/Njh3rKoGKBo" TargetMode="External"/><Relationship Id="rId9" Type="http://schemas.openxmlformats.org/officeDocument/2006/relationships/hyperlink" Target="https://youtu.be/eIho2S0ZahI" TargetMode="External"/><Relationship Id="rId14" Type="http://schemas.openxmlformats.org/officeDocument/2006/relationships/hyperlink" Target="https://youtu.be/o3K_HbpWNpg"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2.svg"/><Relationship Id="rId7" Type="http://schemas.openxmlformats.org/officeDocument/2006/relationships/image" Target="../media/image34.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9.sv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customXml" Target="../ink/ink3.xml"/><Relationship Id="rId3" Type="http://schemas.openxmlformats.org/officeDocument/2006/relationships/image" Target="../media/image32.svg"/><Relationship Id="rId7" Type="http://schemas.openxmlformats.org/officeDocument/2006/relationships/image" Target="../media/image34.svg"/><Relationship Id="rId12" Type="http://schemas.openxmlformats.org/officeDocument/2006/relationships/image" Target="../media/image39.png"/><Relationship Id="rId2" Type="http://schemas.openxmlformats.org/officeDocument/2006/relationships/image" Target="../media/image31.png"/><Relationship Id="rId16"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customXml" Target="../ink/ink2.xml"/><Relationship Id="rId5" Type="http://schemas.openxmlformats.org/officeDocument/2006/relationships/image" Target="../media/image19.svg"/><Relationship Id="rId15" Type="http://schemas.openxmlformats.org/officeDocument/2006/relationships/customXml" Target="../ink/ink4.xml"/><Relationship Id="rId10" Type="http://schemas.openxmlformats.org/officeDocument/2006/relationships/image" Target="../media/image38.png"/><Relationship Id="rId4" Type="http://schemas.openxmlformats.org/officeDocument/2006/relationships/image" Target="../media/image18.png"/><Relationship Id="rId9" Type="http://schemas.openxmlformats.org/officeDocument/2006/relationships/customXml" Target="../ink/ink1.xml"/><Relationship Id="rId14" Type="http://schemas.openxmlformats.org/officeDocument/2006/relationships/image" Target="../media/image40.png"/></Relationships>
</file>

<file path=ppt/slides/_rels/slide1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2.svg"/><Relationship Id="rId9" Type="http://schemas.openxmlformats.org/officeDocument/2006/relationships/image" Target="../media/image37.png"/></Relationships>
</file>

<file path=ppt/slides/_rels/slide13.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svg"/><Relationship Id="rId7" Type="http://schemas.openxmlformats.org/officeDocument/2006/relationships/image" Target="../media/image34.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42.png"/></Relationships>
</file>

<file path=ppt/slides/_rels/slide1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2.svg"/><Relationship Id="rId7" Type="http://schemas.openxmlformats.org/officeDocument/2006/relationships/image" Target="../media/image34.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9.sv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2.svg"/><Relationship Id="rId7" Type="http://schemas.openxmlformats.org/officeDocument/2006/relationships/image" Target="../media/image34.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9.sv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32.svg"/><Relationship Id="rId7" Type="http://schemas.openxmlformats.org/officeDocument/2006/relationships/image" Target="../media/image34.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9.sv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2.png"/><Relationship Id="rId7" Type="http://schemas.openxmlformats.org/officeDocument/2006/relationships/image" Target="../media/image10.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6.png"/><Relationship Id="rId10" Type="http://schemas.openxmlformats.org/officeDocument/2006/relationships/image" Target="../media/image11.png"/><Relationship Id="rId4" Type="http://schemas.openxmlformats.org/officeDocument/2006/relationships/image" Target="../media/image13.svg"/><Relationship Id="rId9" Type="http://schemas.openxmlformats.org/officeDocument/2006/relationships/image" Target="../media/image8.svg"/></Relationships>
</file>

<file path=ppt/slides/_rels/slide1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3.svg"/><Relationship Id="rId7" Type="http://schemas.openxmlformats.org/officeDocument/2006/relationships/image" Target="../media/image8.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7.png"/><Relationship Id="rId4" Type="http://schemas.openxmlformats.org/officeDocument/2006/relationships/image" Target="../media/image11.png"/><Relationship Id="rId9" Type="http://schemas.openxmlformats.org/officeDocument/2006/relationships/image" Target="../media/image10.svg"/></Relationships>
</file>

<file path=ppt/slides/_rels/slide1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2.png"/><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11.png"/><Relationship Id="rId10" Type="http://schemas.openxmlformats.org/officeDocument/2006/relationships/image" Target="../media/image10.svg"/><Relationship Id="rId4" Type="http://schemas.openxmlformats.org/officeDocument/2006/relationships/image" Target="../media/image13.svg"/><Relationship Id="rId9"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P2LwuF7zn9c?feature=oembed" TargetMode="External"/><Relationship Id="rId4" Type="http://schemas.openxmlformats.org/officeDocument/2006/relationships/image" Target="../media/image49.jpeg"/></Relationships>
</file>

<file path=ppt/slides/_rels/slide2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notesSlide" Target="../notesSlides/notesSlide11.xml"/><Relationship Id="rId7"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video" Target="https://www.youtube.com/embed/LbNEEa3B3PQ?start=29&amp;feature=oembed" TargetMode="External"/><Relationship Id="rId6" Type="http://schemas.openxmlformats.org/officeDocument/2006/relationships/image" Target="../media/image11.png"/><Relationship Id="rId11" Type="http://schemas.openxmlformats.org/officeDocument/2006/relationships/image" Target="../media/image50.jpeg"/><Relationship Id="rId5" Type="http://schemas.openxmlformats.org/officeDocument/2006/relationships/image" Target="../media/image13.svg"/><Relationship Id="rId10" Type="http://schemas.openxmlformats.org/officeDocument/2006/relationships/image" Target="../media/image10.svg"/><Relationship Id="rId4" Type="http://schemas.openxmlformats.org/officeDocument/2006/relationships/image" Target="../media/image12.png"/><Relationship Id="rId9" Type="http://schemas.openxmlformats.org/officeDocument/2006/relationships/image" Target="../media/image9.png"/></Relationships>
</file>

<file path=ppt/slides/_rels/slide2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12.xml"/><Relationship Id="rId7" Type="http://schemas.openxmlformats.org/officeDocument/2006/relationships/image" Target="../media/image8.svg"/><Relationship Id="rId2" Type="http://schemas.openxmlformats.org/officeDocument/2006/relationships/slideLayout" Target="../slideLayouts/slideLayout7.xml"/><Relationship Id="rId1" Type="http://schemas.openxmlformats.org/officeDocument/2006/relationships/video" Target="https://www.youtube.com/embed/Njh3rKoGKBo?feature=oembed" TargetMode="External"/><Relationship Id="rId6" Type="http://schemas.openxmlformats.org/officeDocument/2006/relationships/image" Target="../media/image7.png"/><Relationship Id="rId11" Type="http://schemas.openxmlformats.org/officeDocument/2006/relationships/image" Target="../media/image51.jpe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svg"/></Relationships>
</file>

<file path=ppt/slides/_rels/slide2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8.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1.png"/><Relationship Id="rId5" Type="http://schemas.openxmlformats.org/officeDocument/2006/relationships/image" Target="../media/image10.svg"/><Relationship Id="rId10" Type="http://schemas.openxmlformats.org/officeDocument/2006/relationships/image" Target="../media/image52.png"/><Relationship Id="rId4" Type="http://schemas.openxmlformats.org/officeDocument/2006/relationships/image" Target="../media/image9.png"/><Relationship Id="rId9" Type="http://schemas.openxmlformats.org/officeDocument/2006/relationships/image" Target="../media/image19.sv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DstjuuOUC6k?feature=oembed" TargetMode="External"/><Relationship Id="rId4" Type="http://schemas.openxmlformats.org/officeDocument/2006/relationships/image" Target="../media/image53.jpe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60.png"/><Relationship Id="rId3" Type="http://schemas.openxmlformats.org/officeDocument/2006/relationships/image" Target="../media/image31.png"/><Relationship Id="rId7" Type="http://schemas.openxmlformats.org/officeDocument/2006/relationships/image" Target="../media/image33.png"/><Relationship Id="rId12" Type="http://schemas.openxmlformats.org/officeDocument/2006/relationships/image" Target="../media/image59.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7.svg"/><Relationship Id="rId11" Type="http://schemas.openxmlformats.org/officeDocument/2006/relationships/image" Target="../media/image58.png"/><Relationship Id="rId5" Type="http://schemas.openxmlformats.org/officeDocument/2006/relationships/image" Target="../media/image56.png"/><Relationship Id="rId10" Type="http://schemas.openxmlformats.org/officeDocument/2006/relationships/image" Target="../media/image8.svg"/><Relationship Id="rId4" Type="http://schemas.openxmlformats.org/officeDocument/2006/relationships/image" Target="../media/image32.svg"/><Relationship Id="rId9" Type="http://schemas.openxmlformats.org/officeDocument/2006/relationships/image" Target="../media/image7.png"/><Relationship Id="rId14" Type="http://schemas.openxmlformats.org/officeDocument/2006/relationships/image" Target="../media/image61.png"/></Relationships>
</file>

<file path=ppt/slides/_rels/slide2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 Id="rId9" Type="http://schemas.openxmlformats.org/officeDocument/2006/relationships/image" Target="../media/image11.png"/></Relationships>
</file>

<file path=ppt/slides/_rels/slide29.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6.svg"/><Relationship Id="rId7" Type="http://schemas.openxmlformats.org/officeDocument/2006/relationships/image" Target="../media/image8.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1.png"/></Relationships>
</file>

<file path=ppt/slides/_rels/slide30.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22515" y="7320147"/>
            <a:ext cx="5696845" cy="5412002"/>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4113670" y="-2254649"/>
            <a:ext cx="5696845" cy="5412002"/>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7395537" flipV="1">
            <a:off x="-1959195" y="2693464"/>
            <a:ext cx="5975791" cy="2748864"/>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755142">
            <a:off x="212045" y="-304993"/>
            <a:ext cx="17863911" cy="10896985"/>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0616467">
            <a:off x="14592312" y="7290880"/>
            <a:ext cx="4846684" cy="3053411"/>
          </a:xfrm>
          <a:prstGeom prst="rect">
            <a:avLst/>
          </a:prstGeom>
        </p:spPr>
      </p:pic>
      <p:grpSp>
        <p:nvGrpSpPr>
          <p:cNvPr id="7" name="Group 7"/>
          <p:cNvGrpSpPr/>
          <p:nvPr/>
        </p:nvGrpSpPr>
        <p:grpSpPr>
          <a:xfrm>
            <a:off x="3228775" y="2202322"/>
            <a:ext cx="11830450" cy="6614741"/>
            <a:chOff x="0" y="38100"/>
            <a:chExt cx="15773933" cy="8819654"/>
          </a:xfrm>
        </p:grpSpPr>
        <p:sp>
          <p:nvSpPr>
            <p:cNvPr id="8" name="TextBox 8"/>
            <p:cNvSpPr txBox="1"/>
            <p:nvPr/>
          </p:nvSpPr>
          <p:spPr>
            <a:xfrm>
              <a:off x="2641602" y="38100"/>
              <a:ext cx="10490732" cy="683657"/>
            </a:xfrm>
            <a:prstGeom prst="rect">
              <a:avLst/>
            </a:prstGeom>
          </p:spPr>
          <p:txBody>
            <a:bodyPr lIns="0" tIns="0" rIns="0" bIns="0" rtlCol="0" anchor="t">
              <a:spAutoFit/>
            </a:bodyPr>
            <a:lstStyle/>
            <a:p>
              <a:pPr algn="ctr">
                <a:lnSpc>
                  <a:spcPts val="3960"/>
                </a:lnSpc>
              </a:pPr>
              <a:r>
                <a:rPr lang="en-US" sz="3600" spc="540">
                  <a:solidFill>
                    <a:srgbClr val="050707"/>
                  </a:solidFill>
                  <a:latin typeface="Glacial Indifference"/>
                </a:rPr>
                <a:t>INTERNATIONAL HOTEL MGMT</a:t>
              </a:r>
            </a:p>
          </p:txBody>
        </p:sp>
        <p:sp>
          <p:nvSpPr>
            <p:cNvPr id="9" name="TextBox 9"/>
            <p:cNvSpPr txBox="1"/>
            <p:nvPr/>
          </p:nvSpPr>
          <p:spPr>
            <a:xfrm>
              <a:off x="0" y="1779912"/>
              <a:ext cx="15773933" cy="4670108"/>
            </a:xfrm>
            <a:prstGeom prst="rect">
              <a:avLst/>
            </a:prstGeom>
          </p:spPr>
          <p:txBody>
            <a:bodyPr lIns="0" tIns="0" rIns="0" bIns="0" rtlCol="0" anchor="t">
              <a:spAutoFit/>
            </a:bodyPr>
            <a:lstStyle/>
            <a:p>
              <a:pPr algn="ctr">
                <a:lnSpc>
                  <a:spcPts val="12960"/>
                </a:lnSpc>
              </a:pPr>
              <a:r>
                <a:rPr lang="en-US" sz="14400" spc="-719">
                  <a:solidFill>
                    <a:srgbClr val="050707"/>
                  </a:solidFill>
                  <a:latin typeface="Caveat Brush Bold Italics"/>
                </a:rPr>
                <a:t>Operating Hotel Facilities</a:t>
              </a:r>
            </a:p>
          </p:txBody>
        </p:sp>
        <p:sp>
          <p:nvSpPr>
            <p:cNvPr id="10" name="TextBox 10"/>
            <p:cNvSpPr txBox="1"/>
            <p:nvPr/>
          </p:nvSpPr>
          <p:spPr>
            <a:xfrm>
              <a:off x="2779960" y="6463937"/>
              <a:ext cx="10490733" cy="2393817"/>
            </a:xfrm>
            <a:prstGeom prst="rect">
              <a:avLst/>
            </a:prstGeom>
          </p:spPr>
          <p:txBody>
            <a:bodyPr lIns="0" tIns="0" rIns="0" bIns="0" rtlCol="0" anchor="t">
              <a:spAutoFit/>
            </a:bodyPr>
            <a:lstStyle/>
            <a:p>
              <a:pPr algn="ctr">
                <a:lnSpc>
                  <a:spcPts val="4799"/>
                </a:lnSpc>
              </a:pPr>
              <a:r>
                <a:rPr lang="en-US" sz="3199" dirty="0">
                  <a:solidFill>
                    <a:srgbClr val="050707"/>
                  </a:solidFill>
                  <a:latin typeface="Glacial Indifference"/>
                </a:rPr>
                <a:t>Pitching your idea!</a:t>
              </a:r>
            </a:p>
            <a:p>
              <a:pPr algn="ctr">
                <a:lnSpc>
                  <a:spcPts val="4799"/>
                </a:lnSpc>
              </a:pPr>
              <a:endParaRPr lang="en-US" sz="3199" dirty="0">
                <a:solidFill>
                  <a:srgbClr val="050707"/>
                </a:solidFill>
                <a:latin typeface="Glacial Indifference"/>
              </a:endParaRPr>
            </a:p>
            <a:p>
              <a:pPr algn="ctr">
                <a:lnSpc>
                  <a:spcPts val="4799"/>
                </a:lnSpc>
              </a:pPr>
              <a:r>
                <a:rPr lang="en-US" sz="3199" dirty="0">
                  <a:solidFill>
                    <a:srgbClr val="050707"/>
                  </a:solidFill>
                  <a:latin typeface="Glacial Indifference Bold"/>
                </a:rPr>
                <a:t>Week 8</a:t>
              </a:r>
            </a:p>
          </p:txBody>
        </p:sp>
      </p:grpSp>
      <p:pic>
        <p:nvPicPr>
          <p:cNvPr id="11" name="Picture 11"/>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3961270" y="-2368949"/>
            <a:ext cx="5696845" cy="5412002"/>
          </a:xfrm>
          <a:prstGeom prst="rect">
            <a:avLst/>
          </a:prstGeom>
        </p:spPr>
      </p:pic>
      <p:pic>
        <p:nvPicPr>
          <p:cNvPr id="12" name="Picture 12"/>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408215" y="7167747"/>
            <a:ext cx="5696845" cy="5412002"/>
          </a:xfrm>
          <a:prstGeom prst="rect">
            <a:avLst/>
          </a:prstGeom>
        </p:spPr>
      </p:pic>
      <p:pic>
        <p:nvPicPr>
          <p:cNvPr id="13" name="Picture 13"/>
          <p:cNvPicPr>
            <a:picLocks noChangeAspect="1"/>
          </p:cNvPicPr>
          <p:nvPr/>
        </p:nvPicPr>
        <p:blipFill>
          <a:blip r:embed="rId13"/>
          <a:srcRect/>
          <a:stretch>
            <a:fillRect/>
          </a:stretch>
        </p:blipFill>
        <p:spPr>
          <a:xfrm>
            <a:off x="251216" y="216206"/>
            <a:ext cx="3284110" cy="109103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3385744">
            <a:off x="6884610" y="1390214"/>
            <a:ext cx="13992248" cy="853527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5701021" y="-777420"/>
            <a:ext cx="3802358" cy="3612240"/>
          </a:xfrm>
          <a:prstGeom prst="rect">
            <a:avLst/>
          </a:prstGeom>
        </p:spPr>
      </p:pic>
      <p:grpSp>
        <p:nvGrpSpPr>
          <p:cNvPr id="4" name="Group 4"/>
          <p:cNvGrpSpPr/>
          <p:nvPr/>
        </p:nvGrpSpPr>
        <p:grpSpPr>
          <a:xfrm>
            <a:off x="1028700" y="3988951"/>
            <a:ext cx="7868050" cy="2309098"/>
            <a:chOff x="0" y="0"/>
            <a:chExt cx="10490733" cy="3078797"/>
          </a:xfrm>
        </p:grpSpPr>
        <p:sp>
          <p:nvSpPr>
            <p:cNvPr id="5" name="TextBox 5"/>
            <p:cNvSpPr txBox="1"/>
            <p:nvPr/>
          </p:nvSpPr>
          <p:spPr>
            <a:xfrm>
              <a:off x="0" y="295275"/>
              <a:ext cx="10490728" cy="1804670"/>
            </a:xfrm>
            <a:prstGeom prst="rect">
              <a:avLst/>
            </a:prstGeom>
          </p:spPr>
          <p:txBody>
            <a:bodyPr lIns="0" tIns="0" rIns="0" bIns="0" rtlCol="0" anchor="t">
              <a:spAutoFit/>
            </a:bodyPr>
            <a:lstStyle/>
            <a:p>
              <a:pPr>
                <a:lnSpc>
                  <a:spcPts val="9360"/>
                </a:lnSpc>
              </a:pPr>
              <a:r>
                <a:rPr lang="en-US" sz="10400" spc="-520">
                  <a:solidFill>
                    <a:srgbClr val="EEC0BF"/>
                  </a:solidFill>
                  <a:latin typeface="Caveat Brush Bold"/>
                </a:rPr>
                <a:t>Content Summary</a:t>
              </a:r>
            </a:p>
          </p:txBody>
        </p:sp>
        <p:sp>
          <p:nvSpPr>
            <p:cNvPr id="6" name="TextBox 6"/>
            <p:cNvSpPr txBox="1"/>
            <p:nvPr/>
          </p:nvSpPr>
          <p:spPr>
            <a:xfrm>
              <a:off x="0" y="2325370"/>
              <a:ext cx="10490733" cy="753427"/>
            </a:xfrm>
            <a:prstGeom prst="rect">
              <a:avLst/>
            </a:prstGeom>
          </p:spPr>
          <p:txBody>
            <a:bodyPr lIns="0" tIns="0" rIns="0" bIns="0" rtlCol="0" anchor="t">
              <a:spAutoFit/>
            </a:bodyPr>
            <a:lstStyle/>
            <a:p>
              <a:pPr>
                <a:lnSpc>
                  <a:spcPts val="4680"/>
                </a:lnSpc>
              </a:pPr>
              <a:r>
                <a:rPr lang="en-US" sz="3600" spc="288">
                  <a:solidFill>
                    <a:srgbClr val="050707"/>
                  </a:solidFill>
                  <a:latin typeface="Glacial Indifference Bold"/>
                </a:rPr>
                <a:t>PITCHING AN IDEA</a:t>
              </a:r>
            </a:p>
          </p:txBody>
        </p:sp>
      </p:grpSp>
      <p:sp>
        <p:nvSpPr>
          <p:cNvPr id="7" name="TextBox 7"/>
          <p:cNvSpPr txBox="1"/>
          <p:nvPr/>
        </p:nvSpPr>
        <p:spPr>
          <a:xfrm>
            <a:off x="11067650" y="2535138"/>
            <a:ext cx="6191650" cy="6876883"/>
          </a:xfrm>
          <a:prstGeom prst="rect">
            <a:avLst/>
          </a:prstGeom>
        </p:spPr>
        <p:txBody>
          <a:bodyPr lIns="0" tIns="0" rIns="0" bIns="0" rtlCol="0" anchor="t">
            <a:spAutoFit/>
          </a:bodyPr>
          <a:lstStyle/>
          <a:p>
            <a:pPr algn="ctr">
              <a:lnSpc>
                <a:spcPts val="4499"/>
              </a:lnSpc>
            </a:pPr>
            <a:r>
              <a:rPr lang="en-US" sz="3000" dirty="0">
                <a:solidFill>
                  <a:srgbClr val="050707"/>
                </a:solidFill>
                <a:latin typeface="Glacial Indifference"/>
              </a:rPr>
              <a:t>News</a:t>
            </a:r>
          </a:p>
          <a:p>
            <a:pPr algn="ctr">
              <a:lnSpc>
                <a:spcPts val="4499"/>
              </a:lnSpc>
            </a:pPr>
            <a:r>
              <a:rPr lang="en-US" sz="2999" dirty="0">
                <a:solidFill>
                  <a:srgbClr val="050707"/>
                </a:solidFill>
                <a:latin typeface="Glacial Indifference"/>
              </a:rPr>
              <a:t>Learning Outcomes</a:t>
            </a:r>
          </a:p>
          <a:p>
            <a:pPr algn="ctr">
              <a:lnSpc>
                <a:spcPts val="4499"/>
              </a:lnSpc>
            </a:pPr>
            <a:r>
              <a:rPr lang="en-US" sz="2999" dirty="0">
                <a:solidFill>
                  <a:srgbClr val="050707"/>
                </a:solidFill>
                <a:latin typeface="Glacial Indifference"/>
              </a:rPr>
              <a:t>Assignment 3</a:t>
            </a:r>
          </a:p>
          <a:p>
            <a:pPr algn="ctr">
              <a:lnSpc>
                <a:spcPts val="4499"/>
              </a:lnSpc>
            </a:pPr>
            <a:r>
              <a:rPr lang="en-US" sz="2999" dirty="0">
                <a:solidFill>
                  <a:srgbClr val="050707"/>
                </a:solidFill>
                <a:latin typeface="Glacial Indifference"/>
              </a:rPr>
              <a:t>Pitching</a:t>
            </a:r>
          </a:p>
          <a:p>
            <a:pPr algn="ctr">
              <a:lnSpc>
                <a:spcPts val="4499"/>
              </a:lnSpc>
            </a:pPr>
            <a:r>
              <a:rPr lang="en-US" sz="2999" dirty="0">
                <a:solidFill>
                  <a:srgbClr val="050707"/>
                </a:solidFill>
                <a:latin typeface="Glacial Indifference"/>
              </a:rPr>
              <a:t>Presentation Statistics</a:t>
            </a:r>
          </a:p>
          <a:p>
            <a:pPr algn="ctr">
              <a:lnSpc>
                <a:spcPts val="4499"/>
              </a:lnSpc>
            </a:pPr>
            <a:r>
              <a:rPr lang="en-US" sz="3000" dirty="0">
                <a:solidFill>
                  <a:srgbClr val="050707"/>
                </a:solidFill>
                <a:latin typeface="Glacial Indifference"/>
              </a:rPr>
              <a:t>The Rule of 3</a:t>
            </a:r>
          </a:p>
          <a:p>
            <a:pPr algn="ctr">
              <a:lnSpc>
                <a:spcPts val="4499"/>
              </a:lnSpc>
            </a:pPr>
            <a:r>
              <a:rPr lang="en-US" sz="2999" dirty="0">
                <a:solidFill>
                  <a:srgbClr val="050707"/>
                </a:solidFill>
                <a:latin typeface="Glacial Indifference"/>
              </a:rPr>
              <a:t>How to start a pitch</a:t>
            </a:r>
          </a:p>
          <a:p>
            <a:pPr algn="ctr">
              <a:lnSpc>
                <a:spcPts val="4499"/>
              </a:lnSpc>
            </a:pPr>
            <a:r>
              <a:rPr lang="en-US" sz="2999" dirty="0">
                <a:solidFill>
                  <a:srgbClr val="050707"/>
                </a:solidFill>
                <a:latin typeface="Glacial Indifference"/>
              </a:rPr>
              <a:t>How to give the perfect pitch</a:t>
            </a:r>
          </a:p>
          <a:p>
            <a:pPr algn="ctr">
              <a:lnSpc>
                <a:spcPts val="4499"/>
              </a:lnSpc>
            </a:pPr>
            <a:r>
              <a:rPr lang="en-US" sz="2999" dirty="0">
                <a:solidFill>
                  <a:srgbClr val="050707"/>
                </a:solidFill>
                <a:latin typeface="Glacial Indifference"/>
              </a:rPr>
              <a:t>The pitch canvas</a:t>
            </a:r>
          </a:p>
          <a:p>
            <a:pPr algn="ctr">
              <a:lnSpc>
                <a:spcPts val="4499"/>
              </a:lnSpc>
            </a:pPr>
            <a:r>
              <a:rPr lang="en-US" sz="2999" dirty="0">
                <a:solidFill>
                  <a:srgbClr val="050707"/>
                </a:solidFill>
                <a:latin typeface="Glacial Indifference"/>
              </a:rPr>
              <a:t>Booking a slot</a:t>
            </a:r>
          </a:p>
          <a:p>
            <a:pPr algn="ctr">
              <a:lnSpc>
                <a:spcPts val="4499"/>
              </a:lnSpc>
            </a:pPr>
            <a:r>
              <a:rPr lang="en-US" sz="2999" dirty="0">
                <a:solidFill>
                  <a:srgbClr val="050707"/>
                </a:solidFill>
                <a:latin typeface="Glacial Indifference"/>
              </a:rPr>
              <a:t>References</a:t>
            </a:r>
          </a:p>
          <a:p>
            <a:pPr algn="ctr">
              <a:lnSpc>
                <a:spcPts val="4500"/>
              </a:lnSpc>
            </a:pPr>
            <a:endParaRPr lang="en-US" sz="2999" dirty="0">
              <a:solidFill>
                <a:srgbClr val="050707"/>
              </a:solidFill>
              <a:latin typeface="Glacial Indifference"/>
            </a:endParaRPr>
          </a:p>
        </p:txBody>
      </p:sp>
      <p:pic>
        <p:nvPicPr>
          <p:cNvPr id="8" name="Picture 8"/>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192529">
            <a:off x="7718743" y="7842853"/>
            <a:ext cx="4493483" cy="2830895"/>
          </a:xfrm>
          <a:prstGeom prst="rect">
            <a:avLst/>
          </a:prstGeom>
        </p:spPr>
      </p:pic>
      <p:pic>
        <p:nvPicPr>
          <p:cNvPr id="9" name="Picture 9"/>
          <p:cNvPicPr>
            <a:picLocks noChangeAspect="1"/>
          </p:cNvPicPr>
          <p:nvPr/>
        </p:nvPicPr>
        <p:blipFill>
          <a:blip r:embed="rId9"/>
          <a:srcRect/>
          <a:stretch>
            <a:fillRect/>
          </a:stretch>
        </p:blipFill>
        <p:spPr>
          <a:xfrm>
            <a:off x="251216" y="216206"/>
            <a:ext cx="3284110" cy="109103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243429">
            <a:off x="-529936" y="-94055"/>
            <a:ext cx="19347871" cy="1180220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6165947">
            <a:off x="15571737" y="7977168"/>
            <a:ext cx="4234868" cy="4023124"/>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321725">
            <a:off x="-1365645" y="6804618"/>
            <a:ext cx="4788690" cy="4549255"/>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5400000">
            <a:off x="952102" y="4778311"/>
            <a:ext cx="16230600" cy="730377"/>
          </a:xfrm>
          <a:prstGeom prst="rect">
            <a:avLst/>
          </a:prstGeom>
        </p:spPr>
      </p:pic>
      <p:grpSp>
        <p:nvGrpSpPr>
          <p:cNvPr id="6" name="Group 6"/>
          <p:cNvGrpSpPr/>
          <p:nvPr/>
        </p:nvGrpSpPr>
        <p:grpSpPr>
          <a:xfrm>
            <a:off x="2970238" y="609275"/>
            <a:ext cx="5258200" cy="2567279"/>
            <a:chOff x="0" y="0"/>
            <a:chExt cx="7010933" cy="3423038"/>
          </a:xfrm>
        </p:grpSpPr>
        <p:sp>
          <p:nvSpPr>
            <p:cNvPr id="7" name="TextBox 7"/>
            <p:cNvSpPr txBox="1"/>
            <p:nvPr/>
          </p:nvSpPr>
          <p:spPr>
            <a:xfrm>
              <a:off x="0" y="0"/>
              <a:ext cx="7010933" cy="649751"/>
            </a:xfrm>
            <a:prstGeom prst="rect">
              <a:avLst/>
            </a:prstGeom>
          </p:spPr>
          <p:txBody>
            <a:bodyPr lIns="0" tIns="0" rIns="0" bIns="0" rtlCol="0" anchor="t">
              <a:spAutoFit/>
            </a:bodyPr>
            <a:lstStyle/>
            <a:p>
              <a:pPr algn="r">
                <a:lnSpc>
                  <a:spcPts val="3840"/>
                </a:lnSpc>
              </a:pPr>
              <a:r>
                <a:rPr lang="en-US" sz="3200" spc="320" dirty="0">
                  <a:solidFill>
                    <a:srgbClr val="050707"/>
                  </a:solidFill>
                  <a:latin typeface="Glacial Indifference Bold"/>
                </a:rPr>
                <a:t>MODULE FEEDBACK</a:t>
              </a:r>
            </a:p>
          </p:txBody>
        </p:sp>
        <p:sp>
          <p:nvSpPr>
            <p:cNvPr id="8" name="TextBox 8"/>
            <p:cNvSpPr txBox="1"/>
            <p:nvPr/>
          </p:nvSpPr>
          <p:spPr>
            <a:xfrm>
              <a:off x="0" y="811212"/>
              <a:ext cx="7010933" cy="2611826"/>
            </a:xfrm>
            <a:prstGeom prst="rect">
              <a:avLst/>
            </a:prstGeom>
          </p:spPr>
          <p:txBody>
            <a:bodyPr lIns="0" tIns="0" rIns="0" bIns="0" rtlCol="0" anchor="t">
              <a:spAutoFit/>
            </a:bodyPr>
            <a:lstStyle/>
            <a:p>
              <a:pPr algn="r">
                <a:lnSpc>
                  <a:spcPts val="3900"/>
                </a:lnSpc>
              </a:pPr>
              <a:r>
                <a:rPr lang="en-US" sz="2600" spc="26" dirty="0">
                  <a:solidFill>
                    <a:srgbClr val="050707"/>
                  </a:solidFill>
                  <a:latin typeface="Glacial Indifference"/>
                </a:rPr>
                <a:t>Please complete the module feedback form on Moodle. It is really important that we hear your voice! Tell us what you thought!</a:t>
              </a:r>
            </a:p>
          </p:txBody>
        </p:sp>
      </p:grpSp>
      <p:grpSp>
        <p:nvGrpSpPr>
          <p:cNvPr id="9" name="Group 9"/>
          <p:cNvGrpSpPr/>
          <p:nvPr/>
        </p:nvGrpSpPr>
        <p:grpSpPr>
          <a:xfrm>
            <a:off x="3182878" y="3913391"/>
            <a:ext cx="5239150" cy="4567826"/>
            <a:chOff x="0" y="0"/>
            <a:chExt cx="6985533" cy="6090433"/>
          </a:xfrm>
        </p:grpSpPr>
        <p:sp>
          <p:nvSpPr>
            <p:cNvPr id="10" name="TextBox 10"/>
            <p:cNvSpPr txBox="1"/>
            <p:nvPr/>
          </p:nvSpPr>
          <p:spPr>
            <a:xfrm>
              <a:off x="0" y="0"/>
              <a:ext cx="6985533" cy="649751"/>
            </a:xfrm>
            <a:prstGeom prst="rect">
              <a:avLst/>
            </a:prstGeom>
          </p:spPr>
          <p:txBody>
            <a:bodyPr lIns="0" tIns="0" rIns="0" bIns="0" rtlCol="0" anchor="t">
              <a:spAutoFit/>
            </a:bodyPr>
            <a:lstStyle/>
            <a:p>
              <a:pPr algn="r">
                <a:lnSpc>
                  <a:spcPts val="3839"/>
                </a:lnSpc>
              </a:pPr>
              <a:r>
                <a:rPr lang="en-US" sz="3199" spc="319" dirty="0">
                  <a:solidFill>
                    <a:srgbClr val="050707"/>
                  </a:solidFill>
                  <a:latin typeface="Glacial Indifference Bold"/>
                </a:rPr>
                <a:t>NEXT WEEK…</a:t>
              </a:r>
            </a:p>
          </p:txBody>
        </p:sp>
        <p:sp>
          <p:nvSpPr>
            <p:cNvPr id="11" name="TextBox 11"/>
            <p:cNvSpPr txBox="1"/>
            <p:nvPr/>
          </p:nvSpPr>
          <p:spPr>
            <a:xfrm>
              <a:off x="0" y="811212"/>
              <a:ext cx="6985533" cy="5279221"/>
            </a:xfrm>
            <a:prstGeom prst="rect">
              <a:avLst/>
            </a:prstGeom>
          </p:spPr>
          <p:txBody>
            <a:bodyPr lIns="0" tIns="0" rIns="0" bIns="0" rtlCol="0" anchor="t">
              <a:spAutoFit/>
            </a:bodyPr>
            <a:lstStyle/>
            <a:p>
              <a:pPr algn="r">
                <a:lnSpc>
                  <a:spcPts val="3900"/>
                </a:lnSpc>
              </a:pPr>
              <a:r>
                <a:rPr lang="en-US" sz="2600" spc="26" dirty="0">
                  <a:solidFill>
                    <a:srgbClr val="050707"/>
                  </a:solidFill>
                  <a:latin typeface="Glacial Indifference"/>
                </a:rPr>
                <a:t>Book your slots on Moodle for your presentations. You will receive a Teams invite for your individual slots. You will only need to present for your allocated slot. Be ready to share your presentation and ensure it has been uploaded on Turnitin prior to you presenting it. </a:t>
              </a:r>
            </a:p>
          </p:txBody>
        </p:sp>
      </p:grpSp>
      <p:pic>
        <p:nvPicPr>
          <p:cNvPr id="18" name="Picture 18"/>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8855410" y="1976779"/>
            <a:ext cx="577180" cy="124094"/>
          </a:xfrm>
          <a:prstGeom prst="rect">
            <a:avLst/>
          </a:prstGeom>
        </p:spPr>
      </p:pic>
      <p:pic>
        <p:nvPicPr>
          <p:cNvPr id="19" name="Picture 19"/>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8855410" y="4046562"/>
            <a:ext cx="577180" cy="124094"/>
          </a:xfrm>
          <a:prstGeom prst="rect">
            <a:avLst/>
          </a:prstGeom>
        </p:spPr>
      </p:pic>
      <p:pic>
        <p:nvPicPr>
          <p:cNvPr id="20" name="Picture 20"/>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8855410" y="6116344"/>
            <a:ext cx="577180" cy="124094"/>
          </a:xfrm>
          <a:prstGeom prst="rect">
            <a:avLst/>
          </a:prstGeom>
        </p:spPr>
      </p:pic>
      <p:pic>
        <p:nvPicPr>
          <p:cNvPr id="21" name="Picture 21"/>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8855410" y="8186127"/>
            <a:ext cx="577180" cy="124094"/>
          </a:xfrm>
          <a:prstGeom prst="rect">
            <a:avLst/>
          </a:prstGeom>
        </p:spPr>
      </p:pic>
      <p:grpSp>
        <p:nvGrpSpPr>
          <p:cNvPr id="22" name="Group 22"/>
          <p:cNvGrpSpPr>
            <a:grpSpLocks noChangeAspect="1"/>
          </p:cNvGrpSpPr>
          <p:nvPr/>
        </p:nvGrpSpPr>
        <p:grpSpPr>
          <a:xfrm>
            <a:off x="10018524" y="-1259527"/>
            <a:ext cx="8451371" cy="9569747"/>
            <a:chOff x="0" y="0"/>
            <a:chExt cx="4198620" cy="3079750"/>
          </a:xfrm>
        </p:grpSpPr>
        <p:sp>
          <p:nvSpPr>
            <p:cNvPr id="23" name="Freeform 23"/>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lnTo>
                    <a:pt x="4025899" y="1376680"/>
                  </a:ln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lnTo>
                    <a:pt x="83820" y="2100581"/>
                  </a:ln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lnTo>
                    <a:pt x="4124960" y="2433319"/>
                  </a:ln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solidFill>
              <a:srgbClr val="FFFFFF"/>
            </a:solidFill>
            <a:ln>
              <a:solidFill>
                <a:srgbClr val="000000"/>
              </a:solidFill>
            </a:ln>
          </p:spPr>
        </p:sp>
      </p:grpSp>
      <p:pic>
        <p:nvPicPr>
          <p:cNvPr id="24" name="Picture 24"/>
          <p:cNvPicPr>
            <a:picLocks noChangeAspect="1"/>
          </p:cNvPicPr>
          <p:nvPr/>
        </p:nvPicPr>
        <p:blipFill>
          <a:blip r:embed="rId11"/>
          <a:srcRect/>
          <a:stretch>
            <a:fillRect/>
          </a:stretch>
        </p:blipFill>
        <p:spPr>
          <a:xfrm>
            <a:off x="251216" y="216206"/>
            <a:ext cx="3284110" cy="1091030"/>
          </a:xfrm>
          <a:prstGeom prst="rect">
            <a:avLst/>
          </a:prstGeom>
        </p:spPr>
      </p:pic>
      <p:sp>
        <p:nvSpPr>
          <p:cNvPr id="27" name="Rectangle 26">
            <a:extLst>
              <a:ext uri="{FF2B5EF4-FFF2-40B4-BE49-F238E27FC236}">
                <a16:creationId xmlns:a16="http://schemas.microsoft.com/office/drawing/2014/main" id="{A5BC4CBB-AAB0-1443-B321-DAB58A5DD4D8}"/>
              </a:ext>
            </a:extLst>
          </p:cNvPr>
          <p:cNvSpPr/>
          <p:nvPr/>
        </p:nvSpPr>
        <p:spPr>
          <a:xfrm rot="20995924">
            <a:off x="11307431" y="553252"/>
            <a:ext cx="6160719" cy="6170022"/>
          </a:xfrm>
          <a:prstGeom prst="rect">
            <a:avLst/>
          </a:prstGeom>
        </p:spPr>
        <p:txBody>
          <a:bodyPr wrap="square">
            <a:spAutoFit/>
          </a:bodyPr>
          <a:lstStyle/>
          <a:p>
            <a:pPr algn="ctr">
              <a:lnSpc>
                <a:spcPts val="9360"/>
              </a:lnSpc>
            </a:pPr>
            <a:r>
              <a:rPr lang="en-US" sz="9600" spc="-520" dirty="0">
                <a:solidFill>
                  <a:srgbClr val="050707"/>
                </a:solidFill>
                <a:latin typeface="Caveat Brush Bold"/>
              </a:rPr>
              <a:t>Take 10 minutes to complete the module evaluation form on Moodle…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980932">
            <a:off x="-2158500" y="-397411"/>
            <a:ext cx="16481824" cy="10053913"/>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547764">
            <a:off x="4735331" y="7643430"/>
            <a:ext cx="6331283" cy="601471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700000">
            <a:off x="12387478" y="7238048"/>
            <a:ext cx="6453568" cy="4065748"/>
          </a:xfrm>
          <a:prstGeom prst="rect">
            <a:avLst/>
          </a:prstGeom>
        </p:spPr>
      </p:pic>
      <p:pic>
        <p:nvPicPr>
          <p:cNvPr id="5" name="Picture 5"/>
          <p:cNvPicPr>
            <a:picLocks noChangeAspect="1"/>
          </p:cNvPicPr>
          <p:nvPr/>
        </p:nvPicPr>
        <p:blipFill>
          <a:blip r:embed="rId8"/>
          <a:srcRect/>
          <a:stretch>
            <a:fillRect/>
          </a:stretch>
        </p:blipFill>
        <p:spPr>
          <a:xfrm>
            <a:off x="105718" y="1816179"/>
            <a:ext cx="12227602" cy="5626732"/>
          </a:xfrm>
          <a:prstGeom prst="rect">
            <a:avLst/>
          </a:prstGeom>
        </p:spPr>
      </p:pic>
      <p:sp>
        <p:nvSpPr>
          <p:cNvPr id="6" name="TextBox 6"/>
          <p:cNvSpPr txBox="1"/>
          <p:nvPr/>
        </p:nvSpPr>
        <p:spPr>
          <a:xfrm>
            <a:off x="11524854" y="734616"/>
            <a:ext cx="5734446" cy="2458403"/>
          </a:xfrm>
          <a:prstGeom prst="rect">
            <a:avLst/>
          </a:prstGeom>
        </p:spPr>
        <p:txBody>
          <a:bodyPr lIns="0" tIns="0" rIns="0" bIns="0" rtlCol="0" anchor="t">
            <a:spAutoFit/>
          </a:bodyPr>
          <a:lstStyle/>
          <a:p>
            <a:pPr algn="r">
              <a:lnSpc>
                <a:spcPts val="9360"/>
              </a:lnSpc>
            </a:pPr>
            <a:r>
              <a:rPr lang="en-US" sz="10400" spc="-520">
                <a:solidFill>
                  <a:srgbClr val="EEC0BF"/>
                </a:solidFill>
                <a:latin typeface="Caveat Brush Bold"/>
              </a:rPr>
              <a:t>Learning Outcomes</a:t>
            </a:r>
          </a:p>
        </p:txBody>
      </p:sp>
      <p:pic>
        <p:nvPicPr>
          <p:cNvPr id="7" name="Picture 7"/>
          <p:cNvPicPr>
            <a:picLocks noChangeAspect="1"/>
          </p:cNvPicPr>
          <p:nvPr/>
        </p:nvPicPr>
        <p:blipFill>
          <a:blip r:embed="rId9"/>
          <a:srcRect/>
          <a:stretch>
            <a:fillRect/>
          </a:stretch>
        </p:blipFill>
        <p:spPr>
          <a:xfrm>
            <a:off x="251216" y="216206"/>
            <a:ext cx="3284110" cy="1091030"/>
          </a:xfrm>
          <a:prstGeom prst="rect">
            <a:avLst/>
          </a:prstGeom>
        </p:spPr>
      </p:pic>
      <p:pic>
        <p:nvPicPr>
          <p:cNvPr id="8"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62868" y="8197029"/>
            <a:ext cx="1995922" cy="2089971"/>
          </a:xfrm>
          <a:prstGeom prst="rect">
            <a:avLst/>
          </a:prstGeom>
        </p:spPr>
      </p:pic>
      <p:pic>
        <p:nvPicPr>
          <p:cNvPr id="9" name="Picture 9"/>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3605686" y="3425760"/>
            <a:ext cx="4017152" cy="401715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3424">
            <a:off x="-1678879" y="906521"/>
            <a:ext cx="16343503" cy="9969537"/>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5924109" y="-1078602"/>
            <a:ext cx="3074875" cy="2921131"/>
          </a:xfrm>
          <a:prstGeom prst="rect">
            <a:avLst/>
          </a:prstGeom>
        </p:spPr>
      </p:pic>
      <p:grpSp>
        <p:nvGrpSpPr>
          <p:cNvPr id="4" name="Group 4"/>
          <p:cNvGrpSpPr>
            <a:grpSpLocks noChangeAspect="1"/>
          </p:cNvGrpSpPr>
          <p:nvPr/>
        </p:nvGrpSpPr>
        <p:grpSpPr>
          <a:xfrm rot="1364054">
            <a:off x="10013559" y="-328720"/>
            <a:ext cx="8451371" cy="6199206"/>
            <a:chOff x="0" y="0"/>
            <a:chExt cx="4198620" cy="3079750"/>
          </a:xfrm>
        </p:grpSpPr>
        <p:sp>
          <p:nvSpPr>
            <p:cNvPr id="5" name="Freeform 5"/>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lnTo>
                    <a:pt x="4025899" y="1376680"/>
                  </a:ln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lnTo>
                    <a:pt x="83820" y="2100581"/>
                  </a:ln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lnTo>
                    <a:pt x="4124960" y="2433319"/>
                  </a:ln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solidFill>
              <a:srgbClr val="FFFFFF"/>
            </a:solidFill>
            <a:ln>
              <a:solidFill>
                <a:srgbClr val="000000"/>
              </a:solidFill>
            </a:ln>
          </p:spPr>
        </p:sp>
      </p:grpSp>
      <p:grpSp>
        <p:nvGrpSpPr>
          <p:cNvPr id="6" name="Group 6"/>
          <p:cNvGrpSpPr/>
          <p:nvPr/>
        </p:nvGrpSpPr>
        <p:grpSpPr>
          <a:xfrm>
            <a:off x="1913194" y="2425311"/>
            <a:ext cx="8096650" cy="2087642"/>
            <a:chOff x="0" y="295275"/>
            <a:chExt cx="10795533" cy="2783522"/>
          </a:xfrm>
        </p:grpSpPr>
        <p:sp>
          <p:nvSpPr>
            <p:cNvPr id="7" name="TextBox 7"/>
            <p:cNvSpPr txBox="1"/>
            <p:nvPr/>
          </p:nvSpPr>
          <p:spPr>
            <a:xfrm>
              <a:off x="3" y="295275"/>
              <a:ext cx="10795528" cy="1713546"/>
            </a:xfrm>
            <a:prstGeom prst="rect">
              <a:avLst/>
            </a:prstGeom>
          </p:spPr>
          <p:txBody>
            <a:bodyPr lIns="0" tIns="0" rIns="0" bIns="0" rtlCol="0" anchor="t">
              <a:spAutoFit/>
            </a:bodyPr>
            <a:lstStyle/>
            <a:p>
              <a:pPr algn="ctr">
                <a:lnSpc>
                  <a:spcPts val="9360"/>
                </a:lnSpc>
              </a:pPr>
              <a:r>
                <a:rPr lang="en-US" sz="10400" spc="-520" dirty="0">
                  <a:solidFill>
                    <a:srgbClr val="050707"/>
                  </a:solidFill>
                  <a:latin typeface="Caveat Brush Bold"/>
                </a:rPr>
                <a:t>Assignment 3</a:t>
              </a:r>
            </a:p>
          </p:txBody>
        </p:sp>
        <p:sp>
          <p:nvSpPr>
            <p:cNvPr id="8" name="TextBox 8"/>
            <p:cNvSpPr txBox="1"/>
            <p:nvPr/>
          </p:nvSpPr>
          <p:spPr>
            <a:xfrm>
              <a:off x="0" y="2325370"/>
              <a:ext cx="10795533" cy="753427"/>
            </a:xfrm>
            <a:prstGeom prst="rect">
              <a:avLst/>
            </a:prstGeom>
          </p:spPr>
          <p:txBody>
            <a:bodyPr lIns="0" tIns="0" rIns="0" bIns="0" rtlCol="0" anchor="t">
              <a:spAutoFit/>
            </a:bodyPr>
            <a:lstStyle/>
            <a:p>
              <a:pPr algn="ctr">
                <a:lnSpc>
                  <a:spcPts val="4680"/>
                </a:lnSpc>
              </a:pPr>
              <a:r>
                <a:rPr lang="en-US" sz="3600" spc="288" dirty="0">
                  <a:solidFill>
                    <a:srgbClr val="EEC0BF"/>
                  </a:solidFill>
                  <a:latin typeface="Glacial Indifference Bold"/>
                </a:rPr>
                <a:t>NEXT WEEK</a:t>
              </a:r>
            </a:p>
          </p:txBody>
        </p:sp>
      </p:grpSp>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5248104" y="8076773"/>
            <a:ext cx="3750879" cy="2363054"/>
          </a:xfrm>
          <a:prstGeom prst="rect">
            <a:avLst/>
          </a:prstGeom>
        </p:spPr>
      </p:pic>
      <p:pic>
        <p:nvPicPr>
          <p:cNvPr id="11" name="Picture 11"/>
          <p:cNvPicPr>
            <a:picLocks noChangeAspect="1"/>
          </p:cNvPicPr>
          <p:nvPr/>
        </p:nvPicPr>
        <p:blipFill>
          <a:blip r:embed="rId9"/>
          <a:srcRect/>
          <a:stretch>
            <a:fillRect/>
          </a:stretch>
        </p:blipFill>
        <p:spPr>
          <a:xfrm>
            <a:off x="251216" y="216206"/>
            <a:ext cx="3284110" cy="1091030"/>
          </a:xfrm>
          <a:prstGeom prst="rect">
            <a:avLst/>
          </a:prstGeom>
        </p:spPr>
      </p:pic>
      <p:sp>
        <p:nvSpPr>
          <p:cNvPr id="12" name="TextBox 18">
            <a:extLst>
              <a:ext uri="{FF2B5EF4-FFF2-40B4-BE49-F238E27FC236}">
                <a16:creationId xmlns:a16="http://schemas.microsoft.com/office/drawing/2014/main" id="{592E4857-83A5-374A-931D-2A65E5855DF7}"/>
              </a:ext>
            </a:extLst>
          </p:cNvPr>
          <p:cNvSpPr txBox="1"/>
          <p:nvPr/>
        </p:nvSpPr>
        <p:spPr>
          <a:xfrm>
            <a:off x="251216" y="5219493"/>
            <a:ext cx="11947885" cy="2792349"/>
          </a:xfrm>
          <a:prstGeom prst="rect">
            <a:avLst/>
          </a:prstGeom>
        </p:spPr>
        <p:txBody>
          <a:bodyPr lIns="0" tIns="0" rIns="0" bIns="0" rtlCol="0" anchor="t">
            <a:spAutoFit/>
          </a:bodyPr>
          <a:lstStyle/>
          <a:p>
            <a:pPr algn="just">
              <a:lnSpc>
                <a:spcPts val="3168"/>
              </a:lnSpc>
            </a:pPr>
            <a:r>
              <a:rPr lang="en-US" sz="2400" spc="86" dirty="0">
                <a:solidFill>
                  <a:srgbClr val="000000"/>
                </a:solidFill>
                <a:latin typeface="Assistant Regular"/>
              </a:rPr>
              <a:t>A hotel’s employees often are the first </a:t>
            </a:r>
            <a:r>
              <a:rPr lang="en-US" sz="2400" spc="86" dirty="0" err="1">
                <a:solidFill>
                  <a:srgbClr val="000000"/>
                </a:solidFill>
                <a:latin typeface="Assistant Regular"/>
              </a:rPr>
              <a:t>defence</a:t>
            </a:r>
            <a:r>
              <a:rPr lang="en-US" sz="2400" spc="86"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2400" spc="86" dirty="0">
                <a:solidFill>
                  <a:srgbClr val="000000"/>
                </a:solidFill>
                <a:latin typeface="Assistant Regular Bold"/>
              </a:rPr>
              <a:t>employee engagement is critical in the success of the hotel</a:t>
            </a:r>
            <a:r>
              <a:rPr lang="en-US" sz="2400" spc="86" dirty="0">
                <a:solidFill>
                  <a:srgbClr val="000000"/>
                </a:solidFill>
                <a:latin typeface="Assistant Regular"/>
              </a:rPr>
              <a:t>. You are therefore recommending to hold a staff engagement event / party.</a:t>
            </a:r>
          </a:p>
        </p:txBody>
      </p:sp>
      <p:sp>
        <p:nvSpPr>
          <p:cNvPr id="13" name="TextBox 19">
            <a:extLst>
              <a:ext uri="{FF2B5EF4-FFF2-40B4-BE49-F238E27FC236}">
                <a16:creationId xmlns:a16="http://schemas.microsoft.com/office/drawing/2014/main" id="{1E5091C7-E2F1-D940-8856-3A13CD13E98B}"/>
              </a:ext>
            </a:extLst>
          </p:cNvPr>
          <p:cNvSpPr txBox="1"/>
          <p:nvPr/>
        </p:nvSpPr>
        <p:spPr>
          <a:xfrm>
            <a:off x="283114" y="8482325"/>
            <a:ext cx="12111390" cy="632460"/>
          </a:xfrm>
          <a:prstGeom prst="rect">
            <a:avLst/>
          </a:prstGeom>
        </p:spPr>
        <p:txBody>
          <a:bodyPr lIns="0" tIns="0" rIns="0" bIns="0" rtlCol="0" anchor="t">
            <a:spAutoFit/>
          </a:bodyPr>
          <a:lstStyle/>
          <a:p>
            <a:pPr algn="just">
              <a:lnSpc>
                <a:spcPts val="2400"/>
              </a:lnSpc>
              <a:spcBef>
                <a:spcPct val="0"/>
              </a:spcBef>
            </a:pPr>
            <a:r>
              <a:rPr lang="en-US" sz="2400" b="1">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sp>
        <p:nvSpPr>
          <p:cNvPr id="14" name="Rectangle 13">
            <a:extLst>
              <a:ext uri="{FF2B5EF4-FFF2-40B4-BE49-F238E27FC236}">
                <a16:creationId xmlns:a16="http://schemas.microsoft.com/office/drawing/2014/main" id="{CBEB7353-0CA3-D847-B4B1-B8FFBD01C54C}"/>
              </a:ext>
            </a:extLst>
          </p:cNvPr>
          <p:cNvSpPr/>
          <p:nvPr/>
        </p:nvSpPr>
        <p:spPr>
          <a:xfrm rot="984453">
            <a:off x="11470594" y="793561"/>
            <a:ext cx="6160719" cy="3759106"/>
          </a:xfrm>
          <a:prstGeom prst="rect">
            <a:avLst/>
          </a:prstGeom>
        </p:spPr>
        <p:txBody>
          <a:bodyPr wrap="square">
            <a:spAutoFit/>
          </a:bodyPr>
          <a:lstStyle/>
          <a:p>
            <a:pPr algn="ctr">
              <a:lnSpc>
                <a:spcPts val="9360"/>
              </a:lnSpc>
            </a:pPr>
            <a:r>
              <a:rPr lang="en-US" sz="9600" spc="-520" dirty="0">
                <a:solidFill>
                  <a:srgbClr val="050707"/>
                </a:solidFill>
                <a:latin typeface="Caveat Brush Bold"/>
              </a:rPr>
              <a:t>Ensure you sign-up for your slot on Moodle.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8B08361-CF29-174D-B3EE-E88B49EFBDF1}"/>
              </a:ext>
            </a:extLst>
          </p:cNvPr>
          <p:cNvPicPr>
            <a:picLocks noChangeAspect="1"/>
          </p:cNvPicPr>
          <p:nvPr/>
        </p:nvPicPr>
        <p:blipFill>
          <a:blip r:embed="rId3"/>
          <a:stretch>
            <a:fillRect/>
          </a:stretch>
        </p:blipFill>
        <p:spPr>
          <a:xfrm>
            <a:off x="1802512" y="965199"/>
            <a:ext cx="6267449" cy="8356599"/>
          </a:xfrm>
          <a:prstGeom prst="rect">
            <a:avLst/>
          </a:prstGeom>
        </p:spPr>
      </p:pic>
      <p:cxnSp>
        <p:nvCxnSpPr>
          <p:cNvPr id="30" name="Straight Connector 29">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19937" y="1714500"/>
            <a:ext cx="0" cy="6858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3A6A3ED4-B043-7841-AA46-4438AF783AEF}"/>
              </a:ext>
            </a:extLst>
          </p:cNvPr>
          <p:cNvPicPr>
            <a:picLocks noChangeAspect="1"/>
          </p:cNvPicPr>
          <p:nvPr/>
        </p:nvPicPr>
        <p:blipFill>
          <a:blip r:embed="rId4"/>
          <a:stretch>
            <a:fillRect/>
          </a:stretch>
        </p:blipFill>
        <p:spPr>
          <a:xfrm>
            <a:off x="10218037" y="965200"/>
            <a:ext cx="6267449" cy="8356599"/>
          </a:xfrm>
          <a:prstGeom prst="rect">
            <a:avLst/>
          </a:prstGeom>
        </p:spPr>
      </p:pic>
    </p:spTree>
    <p:extLst>
      <p:ext uri="{BB962C8B-B14F-4D97-AF65-F5344CB8AC3E}">
        <p14:creationId xmlns:p14="http://schemas.microsoft.com/office/powerpoint/2010/main" val="4204941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19937" y="1714500"/>
            <a:ext cx="0" cy="6858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4D21663-18D3-A449-8D43-BA3D7C817E24}"/>
              </a:ext>
            </a:extLst>
          </p:cNvPr>
          <p:cNvPicPr>
            <a:picLocks noChangeAspect="1"/>
          </p:cNvPicPr>
          <p:nvPr/>
        </p:nvPicPr>
        <p:blipFill>
          <a:blip r:embed="rId3"/>
          <a:stretch>
            <a:fillRect/>
          </a:stretch>
        </p:blipFill>
        <p:spPr>
          <a:xfrm>
            <a:off x="1615186" y="893228"/>
            <a:ext cx="6375405" cy="8500540"/>
          </a:xfrm>
          <a:prstGeom prst="rect">
            <a:avLst/>
          </a:prstGeom>
        </p:spPr>
      </p:pic>
      <p:pic>
        <p:nvPicPr>
          <p:cNvPr id="5" name="Picture 4">
            <a:extLst>
              <a:ext uri="{FF2B5EF4-FFF2-40B4-BE49-F238E27FC236}">
                <a16:creationId xmlns:a16="http://schemas.microsoft.com/office/drawing/2014/main" id="{13A23B50-078A-F94B-B437-AB108718E088}"/>
              </a:ext>
            </a:extLst>
          </p:cNvPr>
          <p:cNvPicPr>
            <a:picLocks noChangeAspect="1"/>
          </p:cNvPicPr>
          <p:nvPr/>
        </p:nvPicPr>
        <p:blipFill>
          <a:blip r:embed="rId4"/>
          <a:stretch>
            <a:fillRect/>
          </a:stretch>
        </p:blipFill>
        <p:spPr>
          <a:xfrm>
            <a:off x="10090587" y="893227"/>
            <a:ext cx="6375406" cy="8500541"/>
          </a:xfrm>
          <a:prstGeom prst="rect">
            <a:avLst/>
          </a:prstGeom>
        </p:spPr>
      </p:pic>
    </p:spTree>
    <p:extLst>
      <p:ext uri="{BB962C8B-B14F-4D97-AF65-F5344CB8AC3E}">
        <p14:creationId xmlns:p14="http://schemas.microsoft.com/office/powerpoint/2010/main" val="2207500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EA06F18-C695-B448-9D35-C9005877914E}"/>
              </a:ext>
            </a:extLst>
          </p:cNvPr>
          <p:cNvPicPr>
            <a:picLocks noChangeAspect="1"/>
          </p:cNvPicPr>
          <p:nvPr/>
        </p:nvPicPr>
        <p:blipFill>
          <a:blip r:embed="rId2"/>
          <a:stretch>
            <a:fillRect/>
          </a:stretch>
        </p:blipFill>
        <p:spPr>
          <a:xfrm>
            <a:off x="1802512" y="965199"/>
            <a:ext cx="6267449" cy="8356599"/>
          </a:xfrm>
          <a:prstGeom prst="rect">
            <a:avLst/>
          </a:prstGeom>
        </p:spPr>
      </p:pic>
      <p:cxnSp>
        <p:nvCxnSpPr>
          <p:cNvPr id="12" name="Straight Connector 11">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19937" y="1714500"/>
            <a:ext cx="0" cy="6858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AC4DB68F-E867-C247-AE52-D4856246D0DE}"/>
              </a:ext>
            </a:extLst>
          </p:cNvPr>
          <p:cNvPicPr>
            <a:picLocks noChangeAspect="1"/>
          </p:cNvPicPr>
          <p:nvPr/>
        </p:nvPicPr>
        <p:blipFill>
          <a:blip r:embed="rId3"/>
          <a:stretch>
            <a:fillRect/>
          </a:stretch>
        </p:blipFill>
        <p:spPr>
          <a:xfrm>
            <a:off x="10218037" y="965200"/>
            <a:ext cx="6267449" cy="8356599"/>
          </a:xfrm>
          <a:prstGeom prst="rect">
            <a:avLst/>
          </a:prstGeom>
        </p:spPr>
      </p:pic>
    </p:spTree>
    <p:extLst>
      <p:ext uri="{BB962C8B-B14F-4D97-AF65-F5344CB8AC3E}">
        <p14:creationId xmlns:p14="http://schemas.microsoft.com/office/powerpoint/2010/main" val="3843962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405DFF7-5824-374D-8C04-45592BF85D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20339155">
            <a:off x="11281954" y="450416"/>
            <a:ext cx="6453568" cy="4065748"/>
          </a:xfrm>
          <a:prstGeom prst="rect">
            <a:avLst/>
          </a:prstGeom>
        </p:spPr>
      </p:pic>
      <p:sp>
        <p:nvSpPr>
          <p:cNvPr id="2" name="TextBox 1">
            <a:extLst>
              <a:ext uri="{FF2B5EF4-FFF2-40B4-BE49-F238E27FC236}">
                <a16:creationId xmlns:a16="http://schemas.microsoft.com/office/drawing/2014/main" id="{6D2B703F-3BF6-A849-B743-1864E28074A8}"/>
              </a:ext>
            </a:extLst>
          </p:cNvPr>
          <p:cNvSpPr txBox="1"/>
          <p:nvPr/>
        </p:nvSpPr>
        <p:spPr>
          <a:xfrm>
            <a:off x="304800" y="1943100"/>
            <a:ext cx="17145000" cy="8156079"/>
          </a:xfrm>
          <a:prstGeom prst="rect">
            <a:avLst/>
          </a:prstGeom>
          <a:noFill/>
        </p:spPr>
        <p:txBody>
          <a:bodyPr wrap="square" rtlCol="0">
            <a:spAutoFit/>
          </a:bodyPr>
          <a:lstStyle/>
          <a:p>
            <a:r>
              <a:rPr lang="en-GB" sz="4000" b="1" dirty="0"/>
              <a:t>LIST OF INSPIRATIONAL VIDEOS TO WATCH :</a:t>
            </a:r>
          </a:p>
          <a:p>
            <a:endParaRPr lang="en-GB" dirty="0"/>
          </a:p>
          <a:p>
            <a:pPr marL="457200" indent="-457200">
              <a:buFont typeface="Arial" panose="020B0604020202020204" pitchFamily="34" charset="0"/>
              <a:buChar char="•"/>
            </a:pPr>
            <a:r>
              <a:rPr lang="en-GB" sz="2800" dirty="0"/>
              <a:t>How to give the perfect pitch - with </a:t>
            </a:r>
            <a:r>
              <a:rPr lang="en-GB" sz="2800" dirty="0" err="1"/>
              <a:t>TedX</a:t>
            </a:r>
            <a:r>
              <a:rPr lang="en-GB" sz="2800" dirty="0"/>
              <a:t> speech coach David Beckett </a:t>
            </a:r>
            <a:r>
              <a:rPr lang="en-GB" sz="2800" dirty="0">
                <a:hlinkClick r:id="rId4"/>
              </a:rPr>
              <a:t>https://</a:t>
            </a:r>
            <a:r>
              <a:rPr lang="en-GB" sz="2800" dirty="0" err="1">
                <a:hlinkClick r:id="rId4"/>
              </a:rPr>
              <a:t>youtu.be</a:t>
            </a:r>
            <a:r>
              <a:rPr lang="en-GB" sz="2800" dirty="0">
                <a:hlinkClick r:id="rId4"/>
              </a:rPr>
              <a:t>/Njh3rKoGKBo </a:t>
            </a:r>
            <a:endParaRPr lang="en-GB" sz="2800" dirty="0"/>
          </a:p>
          <a:p>
            <a:pPr marL="457200" indent="-457200">
              <a:buFont typeface="Arial" panose="020B0604020202020204" pitchFamily="34" charset="0"/>
              <a:buChar char="•"/>
            </a:pPr>
            <a:r>
              <a:rPr lang="en-GB" sz="2800" dirty="0"/>
              <a:t>Science Of Persuasion </a:t>
            </a:r>
            <a:r>
              <a:rPr lang="en-GB" sz="2800" dirty="0">
                <a:hlinkClick r:id="rId5"/>
              </a:rPr>
              <a:t>https://</a:t>
            </a:r>
            <a:r>
              <a:rPr lang="en-GB" sz="2800" dirty="0" err="1">
                <a:hlinkClick r:id="rId5"/>
              </a:rPr>
              <a:t>youtu.be</a:t>
            </a:r>
            <a:r>
              <a:rPr lang="en-GB" sz="2800" dirty="0">
                <a:hlinkClick r:id="rId5"/>
              </a:rPr>
              <a:t>/cFdCzN7RYb </a:t>
            </a:r>
            <a:endParaRPr lang="en-GB" sz="2800" dirty="0"/>
          </a:p>
          <a:p>
            <a:pPr marL="457200" indent="-457200">
              <a:buFont typeface="Arial" panose="020B0604020202020204" pitchFamily="34" charset="0"/>
              <a:buChar char="•"/>
            </a:pPr>
            <a:r>
              <a:rPr lang="en-GB" sz="2800" dirty="0"/>
              <a:t>How To Eliminate Stress And Anxiety FOREVER - </a:t>
            </a:r>
            <a:r>
              <a:rPr lang="en-GB" sz="2800" dirty="0" err="1"/>
              <a:t>Srikumar</a:t>
            </a:r>
            <a:r>
              <a:rPr lang="en-GB" sz="2800" dirty="0"/>
              <a:t> Rao </a:t>
            </a:r>
            <a:r>
              <a:rPr lang="en-GB" sz="2800" dirty="0">
                <a:hlinkClick r:id="rId6"/>
              </a:rPr>
              <a:t>https://</a:t>
            </a:r>
            <a:r>
              <a:rPr lang="en-GB" sz="2800" dirty="0" err="1">
                <a:hlinkClick r:id="rId6"/>
              </a:rPr>
              <a:t>youtu.be</a:t>
            </a:r>
            <a:r>
              <a:rPr lang="en-GB" sz="2800" dirty="0">
                <a:hlinkClick r:id="rId6"/>
              </a:rPr>
              <a:t>/uLDz7emCnZI </a:t>
            </a:r>
            <a:endParaRPr lang="en-GB" sz="2800" dirty="0"/>
          </a:p>
          <a:p>
            <a:pPr marL="457200" indent="-457200">
              <a:buFont typeface="Arial" panose="020B0604020202020204" pitchFamily="34" charset="0"/>
              <a:buChar char="•"/>
            </a:pPr>
            <a:r>
              <a:rPr lang="en-GB" sz="2800" dirty="0"/>
              <a:t>How To Improve Self Esteem - Marisa Peer Motivational Video </a:t>
            </a:r>
            <a:r>
              <a:rPr lang="en-GB" sz="2800" dirty="0">
                <a:hlinkClick r:id="rId7"/>
              </a:rPr>
              <a:t>https://</a:t>
            </a:r>
            <a:r>
              <a:rPr lang="en-GB" sz="2800" dirty="0" err="1">
                <a:hlinkClick r:id="rId7"/>
              </a:rPr>
              <a:t>youtu.be</a:t>
            </a:r>
            <a:r>
              <a:rPr lang="en-GB" sz="2800" dirty="0">
                <a:hlinkClick r:id="rId7"/>
              </a:rPr>
              <a:t>/2i0E12PbGCg </a:t>
            </a:r>
            <a:endParaRPr lang="en-GB" sz="2800" dirty="0"/>
          </a:p>
          <a:p>
            <a:pPr marL="457200" indent="-457200">
              <a:buFont typeface="Arial" panose="020B0604020202020204" pitchFamily="34" charset="0"/>
              <a:buChar char="•"/>
            </a:pPr>
            <a:r>
              <a:rPr lang="en-GB" sz="2800" dirty="0"/>
              <a:t>Start with why - how great leaders inspire action - Simon Sinek | </a:t>
            </a:r>
            <a:r>
              <a:rPr lang="en-GB" sz="2800" dirty="0" err="1"/>
              <a:t>TEDxPugetSound</a:t>
            </a:r>
            <a:r>
              <a:rPr lang="en-GB" sz="2800" dirty="0"/>
              <a:t> </a:t>
            </a:r>
            <a:r>
              <a:rPr lang="en-GB" sz="2800" dirty="0">
                <a:hlinkClick r:id="rId8"/>
              </a:rPr>
              <a:t>https://</a:t>
            </a:r>
            <a:r>
              <a:rPr lang="en-GB" sz="2800" dirty="0" err="1">
                <a:hlinkClick r:id="rId8"/>
              </a:rPr>
              <a:t>youtu.be</a:t>
            </a:r>
            <a:r>
              <a:rPr lang="en-GB" sz="2800" dirty="0">
                <a:hlinkClick r:id="rId8"/>
              </a:rPr>
              <a:t>/u4ZoJKF_VuA </a:t>
            </a:r>
            <a:endParaRPr lang="en-GB" sz="2800" dirty="0"/>
          </a:p>
          <a:p>
            <a:pPr marL="457200" indent="-457200">
              <a:buFont typeface="Arial" panose="020B0604020202020204" pitchFamily="34" charset="0"/>
              <a:buChar char="•"/>
            </a:pPr>
            <a:r>
              <a:rPr lang="en-GB" sz="2800" dirty="0"/>
              <a:t>How to speak so that people want to listen - Julian Treasure </a:t>
            </a:r>
            <a:r>
              <a:rPr lang="en-GB" sz="2800" dirty="0">
                <a:hlinkClick r:id="rId9"/>
              </a:rPr>
              <a:t>https://</a:t>
            </a:r>
            <a:r>
              <a:rPr lang="en-GB" sz="2800" dirty="0" err="1">
                <a:hlinkClick r:id="rId9"/>
              </a:rPr>
              <a:t>youtu.be</a:t>
            </a:r>
            <a:r>
              <a:rPr lang="en-GB" sz="2800" dirty="0">
                <a:hlinkClick r:id="rId9"/>
              </a:rPr>
              <a:t>/eIho2S0ZahI </a:t>
            </a:r>
            <a:endParaRPr lang="en-GB" sz="2800" dirty="0"/>
          </a:p>
          <a:p>
            <a:pPr marL="457200" indent="-457200">
              <a:buFont typeface="Arial" panose="020B0604020202020204" pitchFamily="34" charset="0"/>
              <a:buChar char="•"/>
            </a:pPr>
            <a:r>
              <a:rPr lang="en-GB" sz="2800" dirty="0"/>
              <a:t>Your Body Language May Shape Who You Are - Amy Cuddy </a:t>
            </a:r>
            <a:r>
              <a:rPr lang="en-GB" sz="2800" dirty="0">
                <a:hlinkClick r:id="rId10"/>
              </a:rPr>
              <a:t>https://</a:t>
            </a:r>
            <a:r>
              <a:rPr lang="en-GB" sz="2800" dirty="0" err="1">
                <a:hlinkClick r:id="rId10"/>
              </a:rPr>
              <a:t>youtu.be</a:t>
            </a:r>
            <a:r>
              <a:rPr lang="en-GB" sz="2800" dirty="0">
                <a:hlinkClick r:id="rId10"/>
              </a:rPr>
              <a:t>/Ks-_Mh1QhMc </a:t>
            </a:r>
            <a:endParaRPr lang="en-GB" sz="2800" dirty="0"/>
          </a:p>
          <a:p>
            <a:pPr marL="457200" indent="-457200">
              <a:buFont typeface="Arial" panose="020B0604020202020204" pitchFamily="34" charset="0"/>
              <a:buChar char="•"/>
            </a:pPr>
            <a:r>
              <a:rPr lang="en-GB" sz="2800" dirty="0"/>
              <a:t>The Business Model Canvas - 9 Steps to Creating a Successful Business Model </a:t>
            </a:r>
            <a:r>
              <a:rPr lang="en-GB" sz="2800" dirty="0">
                <a:hlinkClick r:id="rId11"/>
              </a:rPr>
              <a:t>https://</a:t>
            </a:r>
            <a:r>
              <a:rPr lang="en-GB" sz="2800" dirty="0" err="1">
                <a:hlinkClick r:id="rId11"/>
              </a:rPr>
              <a:t>youtu.be</a:t>
            </a:r>
            <a:r>
              <a:rPr lang="en-GB" sz="2800" dirty="0">
                <a:hlinkClick r:id="rId11"/>
              </a:rPr>
              <a:t>/IP0cUBWTgpY </a:t>
            </a:r>
            <a:endParaRPr lang="en-GB" sz="2800" dirty="0"/>
          </a:p>
          <a:p>
            <a:pPr marL="457200" indent="-457200">
              <a:buFont typeface="Arial" panose="020B0604020202020204" pitchFamily="34" charset="0"/>
              <a:buChar char="•"/>
            </a:pPr>
            <a:r>
              <a:rPr lang="en-GB" sz="2800" dirty="0"/>
              <a:t>Steve Jobs' 2005 Stanford Commencement Address </a:t>
            </a:r>
            <a:r>
              <a:rPr lang="en-GB" sz="2800" dirty="0">
                <a:hlinkClick r:id="rId12"/>
              </a:rPr>
              <a:t>https://</a:t>
            </a:r>
            <a:r>
              <a:rPr lang="en-GB" sz="2800" dirty="0" err="1">
                <a:hlinkClick r:id="rId12"/>
              </a:rPr>
              <a:t>youtu.be</a:t>
            </a:r>
            <a:r>
              <a:rPr lang="en-GB" sz="2800" dirty="0">
                <a:hlinkClick r:id="rId12"/>
              </a:rPr>
              <a:t>/UF8uR6Z6KLc </a:t>
            </a:r>
            <a:endParaRPr lang="en-GB" sz="2800" dirty="0"/>
          </a:p>
          <a:p>
            <a:pPr marL="457200" indent="-457200">
              <a:buFont typeface="Arial" panose="020B0604020202020204" pitchFamily="34" charset="0"/>
              <a:buChar char="•"/>
            </a:pPr>
            <a:r>
              <a:rPr lang="en-GB" sz="2800" dirty="0"/>
              <a:t>Steve Jobs - iPhone Introduction in 2007 </a:t>
            </a:r>
            <a:r>
              <a:rPr lang="en-GB" sz="2800" dirty="0">
                <a:hlinkClick r:id="rId13"/>
              </a:rPr>
              <a:t>https://</a:t>
            </a:r>
            <a:r>
              <a:rPr lang="en-GB" sz="2800" dirty="0" err="1">
                <a:hlinkClick r:id="rId13"/>
              </a:rPr>
              <a:t>youtu.be</a:t>
            </a:r>
            <a:r>
              <a:rPr lang="en-GB" sz="2800" dirty="0">
                <a:hlinkClick r:id="rId13"/>
              </a:rPr>
              <a:t>/9hUIxyE2Ns8 </a:t>
            </a:r>
            <a:endParaRPr lang="en-GB" sz="2800" dirty="0"/>
          </a:p>
          <a:p>
            <a:pPr marL="457200" indent="-457200">
              <a:buFont typeface="Arial" panose="020B0604020202020204" pitchFamily="34" charset="0"/>
              <a:buChar char="•"/>
            </a:pPr>
            <a:r>
              <a:rPr lang="en-GB" sz="2800" dirty="0"/>
              <a:t>Think Fast. Talk Smart - Matt Abrahams - </a:t>
            </a:r>
            <a:r>
              <a:rPr lang="en-GB" sz="2800" dirty="0" err="1"/>
              <a:t>TEDxMontaVistaHighSchool</a:t>
            </a:r>
            <a:r>
              <a:rPr lang="en-GB" sz="2800" dirty="0"/>
              <a:t> </a:t>
            </a:r>
            <a:r>
              <a:rPr lang="en-GB" sz="2800" dirty="0">
                <a:hlinkClick r:id="rId14"/>
              </a:rPr>
              <a:t>https://</a:t>
            </a:r>
            <a:r>
              <a:rPr lang="en-GB" sz="2800" dirty="0" err="1">
                <a:hlinkClick r:id="rId14"/>
              </a:rPr>
              <a:t>youtu.be</a:t>
            </a:r>
            <a:r>
              <a:rPr lang="en-GB" sz="2800" dirty="0">
                <a:hlinkClick r:id="rId14"/>
              </a:rPr>
              <a:t>/o3K_HbpWNpg </a:t>
            </a:r>
            <a:endParaRPr lang="en-GB" sz="2800" dirty="0"/>
          </a:p>
          <a:p>
            <a:pPr marL="457200" indent="-457200">
              <a:buFont typeface="Arial" panose="020B0604020202020204" pitchFamily="34" charset="0"/>
              <a:buChar char="•"/>
            </a:pPr>
            <a:r>
              <a:rPr lang="en-GB" sz="2800" dirty="0"/>
              <a:t>The art of innovation - Guy Kawasaki - </a:t>
            </a:r>
            <a:r>
              <a:rPr lang="en-GB" sz="2800" dirty="0" err="1"/>
              <a:t>TEDxBerkeley</a:t>
            </a:r>
            <a:r>
              <a:rPr lang="en-GB" sz="2800" dirty="0"/>
              <a:t> </a:t>
            </a:r>
            <a:r>
              <a:rPr lang="en-GB" sz="2800" dirty="0">
                <a:hlinkClick r:id="rId15"/>
              </a:rPr>
              <a:t>https://</a:t>
            </a:r>
            <a:r>
              <a:rPr lang="en-GB" sz="2800" dirty="0" err="1">
                <a:hlinkClick r:id="rId15"/>
              </a:rPr>
              <a:t>youtu.be</a:t>
            </a:r>
            <a:r>
              <a:rPr lang="en-GB" sz="2800" dirty="0">
                <a:hlinkClick r:id="rId15"/>
              </a:rPr>
              <a:t>/Mtjatz9r-Vc </a:t>
            </a:r>
            <a:endParaRPr lang="en-GB" sz="2800" dirty="0"/>
          </a:p>
          <a:p>
            <a:pPr marL="457200" indent="-457200">
              <a:buFont typeface="Arial" panose="020B0604020202020204" pitchFamily="34" charset="0"/>
              <a:buChar char="•"/>
            </a:pPr>
            <a:r>
              <a:rPr lang="en-GB" sz="2800" dirty="0"/>
              <a:t>The 110 techniques of communication and public speaking - David JP Phillips </a:t>
            </a:r>
            <a:r>
              <a:rPr lang="en-GB" sz="2800" dirty="0">
                <a:hlinkClick r:id="rId16"/>
              </a:rPr>
              <a:t>https://</a:t>
            </a:r>
            <a:r>
              <a:rPr lang="en-GB" sz="2800" dirty="0" err="1">
                <a:hlinkClick r:id="rId16"/>
              </a:rPr>
              <a:t>youtu.be</a:t>
            </a:r>
            <a:r>
              <a:rPr lang="en-GB" sz="2800" dirty="0">
                <a:hlinkClick r:id="rId16"/>
              </a:rPr>
              <a:t>/K0pxo-dS9Hc </a:t>
            </a:r>
            <a:endParaRPr lang="en-GB" sz="2800" dirty="0"/>
          </a:p>
          <a:p>
            <a:pPr marL="457200" indent="-457200">
              <a:buFont typeface="Arial" panose="020B0604020202020204" pitchFamily="34" charset="0"/>
              <a:buChar char="•"/>
            </a:pPr>
            <a:r>
              <a:rPr lang="en-GB" sz="2800" dirty="0"/>
              <a:t>Nancy Duarte uncovers common structure of greatest communicators </a:t>
            </a:r>
            <a:r>
              <a:rPr lang="en-GB" sz="2800" dirty="0">
                <a:hlinkClick r:id="rId17"/>
              </a:rPr>
              <a:t>https://</a:t>
            </a:r>
            <a:r>
              <a:rPr lang="en-GB" sz="2800" dirty="0" err="1">
                <a:hlinkClick r:id="rId17"/>
              </a:rPr>
              <a:t>youtu.be</a:t>
            </a:r>
            <a:r>
              <a:rPr lang="en-GB" sz="2800" dirty="0">
                <a:hlinkClick r:id="rId17"/>
              </a:rPr>
              <a:t>/1nYFpuc2Umk </a:t>
            </a:r>
            <a:endParaRPr lang="en-GB" sz="2800" dirty="0"/>
          </a:p>
          <a:p>
            <a:pPr marL="457200" indent="-457200">
              <a:buFont typeface="Arial" panose="020B0604020202020204" pitchFamily="34" charset="0"/>
              <a:buChar char="•"/>
            </a:pPr>
            <a:r>
              <a:rPr lang="en-GB" sz="2800" dirty="0"/>
              <a:t>The magical science of storytelling - David JP Phillips - </a:t>
            </a:r>
            <a:r>
              <a:rPr lang="en-GB" sz="2800" dirty="0" err="1"/>
              <a:t>TEDxStockholm</a:t>
            </a:r>
            <a:r>
              <a:rPr lang="en-GB" sz="2800" dirty="0"/>
              <a:t> </a:t>
            </a:r>
            <a:r>
              <a:rPr lang="en-GB" sz="2800" dirty="0">
                <a:hlinkClick r:id="rId18"/>
              </a:rPr>
              <a:t>https://</a:t>
            </a:r>
            <a:r>
              <a:rPr lang="en-GB" sz="2800" dirty="0" err="1">
                <a:hlinkClick r:id="rId18"/>
              </a:rPr>
              <a:t>youtu.be</a:t>
            </a:r>
            <a:r>
              <a:rPr lang="en-GB" sz="2800" dirty="0">
                <a:hlinkClick r:id="rId18"/>
              </a:rPr>
              <a:t>/Nj-hdQMa3uA</a:t>
            </a:r>
            <a:r>
              <a:rPr lang="en-GB" sz="2800" dirty="0"/>
              <a:t> </a:t>
            </a:r>
          </a:p>
          <a:p>
            <a:pPr marL="457200" indent="-457200">
              <a:buFont typeface="Arial" panose="020B0604020202020204" pitchFamily="34" charset="0"/>
              <a:buChar char="•"/>
            </a:pPr>
            <a:r>
              <a:rPr lang="en-GB" sz="2800" dirty="0"/>
              <a:t>Know You Can Have It All - Marisa Peer </a:t>
            </a:r>
            <a:r>
              <a:rPr lang="en-GB" sz="2800" dirty="0">
                <a:hlinkClick r:id="rId19"/>
              </a:rPr>
              <a:t>https://</a:t>
            </a:r>
            <a:r>
              <a:rPr lang="en-GB" sz="2800" dirty="0" err="1">
                <a:hlinkClick r:id="rId19"/>
              </a:rPr>
              <a:t>youtu.be</a:t>
            </a:r>
            <a:r>
              <a:rPr lang="en-GB" sz="2800" dirty="0">
                <a:hlinkClick r:id="rId19"/>
              </a:rPr>
              <a:t>/IKeaAbM2kJg </a:t>
            </a:r>
            <a:endParaRPr lang="en-GB" sz="2800" dirty="0"/>
          </a:p>
          <a:p>
            <a:endParaRPr lang="en-GB" dirty="0"/>
          </a:p>
        </p:txBody>
      </p:sp>
      <p:pic>
        <p:nvPicPr>
          <p:cNvPr id="3" name="Picture 11">
            <a:extLst>
              <a:ext uri="{FF2B5EF4-FFF2-40B4-BE49-F238E27FC236}">
                <a16:creationId xmlns:a16="http://schemas.microsoft.com/office/drawing/2014/main" id="{39C25FF2-1D18-2E47-A013-FD6441EDCA68}"/>
              </a:ext>
            </a:extLst>
          </p:cNvPr>
          <p:cNvPicPr>
            <a:picLocks noChangeAspect="1"/>
          </p:cNvPicPr>
          <p:nvPr/>
        </p:nvPicPr>
        <p:blipFill>
          <a:blip r:embed="rId20"/>
          <a:srcRect/>
          <a:stretch>
            <a:fillRect/>
          </a:stretch>
        </p:blipFill>
        <p:spPr>
          <a:xfrm>
            <a:off x="251216" y="216206"/>
            <a:ext cx="3284110" cy="1091030"/>
          </a:xfrm>
          <a:prstGeom prst="rect">
            <a:avLst/>
          </a:prstGeom>
        </p:spPr>
      </p:pic>
    </p:spTree>
    <p:extLst>
      <p:ext uri="{BB962C8B-B14F-4D97-AF65-F5344CB8AC3E}">
        <p14:creationId xmlns:p14="http://schemas.microsoft.com/office/powerpoint/2010/main" val="1638173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808295" y="668720"/>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2117220" y="6372377"/>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473009" y="1775842"/>
            <a:ext cx="6254376" cy="5941657"/>
          </a:xfrm>
          <a:prstGeom prst="rect">
            <a:avLst/>
          </a:prstGeom>
        </p:spPr>
      </p:pic>
      <p:pic>
        <p:nvPicPr>
          <p:cNvPr id="10" name="Picture 9" descr="A picture containing text, pink&#10;&#10;Description automatically generated">
            <a:extLst>
              <a:ext uri="{FF2B5EF4-FFF2-40B4-BE49-F238E27FC236}">
                <a16:creationId xmlns:a16="http://schemas.microsoft.com/office/drawing/2014/main" id="{02BB34B8-639C-C648-9A3C-1ACFCC8F719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7741" y="952500"/>
            <a:ext cx="17332518" cy="8382000"/>
          </a:xfrm>
          <a:prstGeom prst="rect">
            <a:avLst/>
          </a:prstGeom>
        </p:spPr>
      </p:pic>
    </p:spTree>
    <p:extLst>
      <p:ext uri="{BB962C8B-B14F-4D97-AF65-F5344CB8AC3E}">
        <p14:creationId xmlns:p14="http://schemas.microsoft.com/office/powerpoint/2010/main" val="2859245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808295" y="668720"/>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2117220" y="6372377"/>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473009" y="1775842"/>
            <a:ext cx="6254376" cy="5941657"/>
          </a:xfrm>
          <a:prstGeom prst="rect">
            <a:avLst/>
          </a:prstGeom>
        </p:spPr>
      </p:pic>
      <p:pic>
        <p:nvPicPr>
          <p:cNvPr id="9" name="Picture 8" descr="A screenshot of a computer&#10;&#10;Description automatically generated with low confidence">
            <a:extLst>
              <a:ext uri="{FF2B5EF4-FFF2-40B4-BE49-F238E27FC236}">
                <a16:creationId xmlns:a16="http://schemas.microsoft.com/office/drawing/2014/main" id="{DA9AAB90-7E33-9543-B0A3-BE7784BCA43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3034" y="1409700"/>
            <a:ext cx="17461931" cy="7627722"/>
          </a:xfrm>
          <a:prstGeom prst="rect">
            <a:avLst/>
          </a:prstGeom>
        </p:spPr>
      </p:pic>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55DB6035-2DBD-A24E-A2AD-54CAE35EF5F4}"/>
                  </a:ext>
                </a:extLst>
              </p14:cNvPr>
              <p14:cNvContentPartPr/>
              <p14:nvPr/>
            </p14:nvContentPartPr>
            <p14:xfrm>
              <a:off x="8286292" y="2275482"/>
              <a:ext cx="1140120" cy="544320"/>
            </p14:xfrm>
          </p:contentPart>
        </mc:Choice>
        <mc:Fallback xmlns="">
          <p:pic>
            <p:nvPicPr>
              <p:cNvPr id="11" name="Ink 10">
                <a:extLst>
                  <a:ext uri="{FF2B5EF4-FFF2-40B4-BE49-F238E27FC236}">
                    <a16:creationId xmlns:a16="http://schemas.microsoft.com/office/drawing/2014/main" id="{55DB6035-2DBD-A24E-A2AD-54CAE35EF5F4}"/>
                  </a:ext>
                </a:extLst>
              </p:cNvPr>
              <p:cNvPicPr/>
              <p:nvPr/>
            </p:nvPicPr>
            <p:blipFill>
              <a:blip r:embed="rId10"/>
              <a:stretch>
                <a:fillRect/>
              </a:stretch>
            </p:blipFill>
            <p:spPr>
              <a:xfrm>
                <a:off x="8232292" y="2167842"/>
                <a:ext cx="1247760" cy="7599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2CF2DD1E-61AE-004A-87AF-A65F6B4B946B}"/>
                  </a:ext>
                </a:extLst>
              </p14:cNvPr>
              <p14:cNvContentPartPr/>
              <p14:nvPr/>
            </p14:nvContentPartPr>
            <p14:xfrm>
              <a:off x="8114572" y="2210682"/>
              <a:ext cx="1377360" cy="1371960"/>
            </p14:xfrm>
          </p:contentPart>
        </mc:Choice>
        <mc:Fallback xmlns="">
          <p:pic>
            <p:nvPicPr>
              <p:cNvPr id="12" name="Ink 11">
                <a:extLst>
                  <a:ext uri="{FF2B5EF4-FFF2-40B4-BE49-F238E27FC236}">
                    <a16:creationId xmlns:a16="http://schemas.microsoft.com/office/drawing/2014/main" id="{2CF2DD1E-61AE-004A-87AF-A65F6B4B946B}"/>
                  </a:ext>
                </a:extLst>
              </p:cNvPr>
              <p:cNvPicPr/>
              <p:nvPr/>
            </p:nvPicPr>
            <p:blipFill>
              <a:blip r:embed="rId12"/>
              <a:stretch>
                <a:fillRect/>
              </a:stretch>
            </p:blipFill>
            <p:spPr>
              <a:xfrm>
                <a:off x="8051572" y="2147682"/>
                <a:ext cx="1503000" cy="14976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3" name="Ink 12">
                <a:extLst>
                  <a:ext uri="{FF2B5EF4-FFF2-40B4-BE49-F238E27FC236}">
                    <a16:creationId xmlns:a16="http://schemas.microsoft.com/office/drawing/2014/main" id="{900E1701-FCD2-AA4D-A0CA-9D931245BF65}"/>
                  </a:ext>
                </a:extLst>
              </p14:cNvPr>
              <p14:cNvContentPartPr/>
              <p14:nvPr/>
            </p14:nvContentPartPr>
            <p14:xfrm>
              <a:off x="8059492" y="2198442"/>
              <a:ext cx="1254960" cy="1262160"/>
            </p14:xfrm>
          </p:contentPart>
        </mc:Choice>
        <mc:Fallback xmlns="">
          <p:pic>
            <p:nvPicPr>
              <p:cNvPr id="13" name="Ink 12">
                <a:extLst>
                  <a:ext uri="{FF2B5EF4-FFF2-40B4-BE49-F238E27FC236}">
                    <a16:creationId xmlns:a16="http://schemas.microsoft.com/office/drawing/2014/main" id="{900E1701-FCD2-AA4D-A0CA-9D931245BF65}"/>
                  </a:ext>
                </a:extLst>
              </p:cNvPr>
              <p:cNvPicPr/>
              <p:nvPr/>
            </p:nvPicPr>
            <p:blipFill>
              <a:blip r:embed="rId14"/>
              <a:stretch>
                <a:fillRect/>
              </a:stretch>
            </p:blipFill>
            <p:spPr>
              <a:xfrm>
                <a:off x="7996852" y="2135442"/>
                <a:ext cx="1380600" cy="13878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4" name="Ink 13">
                <a:extLst>
                  <a:ext uri="{FF2B5EF4-FFF2-40B4-BE49-F238E27FC236}">
                    <a16:creationId xmlns:a16="http://schemas.microsoft.com/office/drawing/2014/main" id="{5860B0CE-D166-3D48-9592-0CFEC0A8C498}"/>
                  </a:ext>
                </a:extLst>
              </p14:cNvPr>
              <p14:cNvContentPartPr/>
              <p14:nvPr/>
            </p14:nvContentPartPr>
            <p14:xfrm>
              <a:off x="9997372" y="3468882"/>
              <a:ext cx="226440" cy="457200"/>
            </p14:xfrm>
          </p:contentPart>
        </mc:Choice>
        <mc:Fallback xmlns="">
          <p:pic>
            <p:nvPicPr>
              <p:cNvPr id="14" name="Ink 13">
                <a:extLst>
                  <a:ext uri="{FF2B5EF4-FFF2-40B4-BE49-F238E27FC236}">
                    <a16:creationId xmlns:a16="http://schemas.microsoft.com/office/drawing/2014/main" id="{5860B0CE-D166-3D48-9592-0CFEC0A8C498}"/>
                  </a:ext>
                </a:extLst>
              </p:cNvPr>
              <p:cNvPicPr/>
              <p:nvPr/>
            </p:nvPicPr>
            <p:blipFill>
              <a:blip r:embed="rId16"/>
              <a:stretch>
                <a:fillRect/>
              </a:stretch>
            </p:blipFill>
            <p:spPr>
              <a:xfrm>
                <a:off x="9934372" y="3406242"/>
                <a:ext cx="352080" cy="582840"/>
              </a:xfrm>
              <a:prstGeom prst="rect">
                <a:avLst/>
              </a:prstGeom>
            </p:spPr>
          </p:pic>
        </mc:Fallback>
      </mc:AlternateContent>
      <p:sp>
        <p:nvSpPr>
          <p:cNvPr id="15" name="Oval 14">
            <a:extLst>
              <a:ext uri="{FF2B5EF4-FFF2-40B4-BE49-F238E27FC236}">
                <a16:creationId xmlns:a16="http://schemas.microsoft.com/office/drawing/2014/main" id="{78D21294-6419-1249-A644-9FC80EA85152}"/>
              </a:ext>
            </a:extLst>
          </p:cNvPr>
          <p:cNvSpPr/>
          <p:nvPr/>
        </p:nvSpPr>
        <p:spPr>
          <a:xfrm>
            <a:off x="7831125" y="2013037"/>
            <a:ext cx="2843958" cy="2867186"/>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02A48487-1764-7E4A-A124-CAFA3F893CF4}"/>
              </a:ext>
            </a:extLst>
          </p:cNvPr>
          <p:cNvSpPr/>
          <p:nvPr/>
        </p:nvSpPr>
        <p:spPr>
          <a:xfrm>
            <a:off x="13983170" y="1975431"/>
            <a:ext cx="2843958" cy="2867186"/>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9B30FA44-00E1-1740-A59B-4FD82FAE3FEC}"/>
              </a:ext>
            </a:extLst>
          </p:cNvPr>
          <p:cNvSpPr txBox="1"/>
          <p:nvPr/>
        </p:nvSpPr>
        <p:spPr>
          <a:xfrm>
            <a:off x="8517926" y="2901193"/>
            <a:ext cx="1513556" cy="1015663"/>
          </a:xfrm>
          <a:prstGeom prst="rect">
            <a:avLst/>
          </a:prstGeom>
          <a:noFill/>
        </p:spPr>
        <p:txBody>
          <a:bodyPr wrap="none" rtlCol="0">
            <a:spAutoFit/>
          </a:bodyPr>
          <a:lstStyle/>
          <a:p>
            <a:r>
              <a:rPr lang="en-GB" sz="6000" dirty="0"/>
              <a:t>75%</a:t>
            </a:r>
          </a:p>
        </p:txBody>
      </p:sp>
      <p:sp>
        <p:nvSpPr>
          <p:cNvPr id="18" name="TextBox 17">
            <a:extLst>
              <a:ext uri="{FF2B5EF4-FFF2-40B4-BE49-F238E27FC236}">
                <a16:creationId xmlns:a16="http://schemas.microsoft.com/office/drawing/2014/main" id="{4DB5D501-74D1-F143-9841-66BCD3EE4629}"/>
              </a:ext>
            </a:extLst>
          </p:cNvPr>
          <p:cNvSpPr txBox="1"/>
          <p:nvPr/>
        </p:nvSpPr>
        <p:spPr>
          <a:xfrm>
            <a:off x="14760614" y="2961050"/>
            <a:ext cx="1513556" cy="1015663"/>
          </a:xfrm>
          <a:prstGeom prst="rect">
            <a:avLst/>
          </a:prstGeom>
          <a:noFill/>
        </p:spPr>
        <p:txBody>
          <a:bodyPr wrap="none" rtlCol="0">
            <a:spAutoFit/>
          </a:bodyPr>
          <a:lstStyle/>
          <a:p>
            <a:r>
              <a:rPr lang="en-GB" sz="6000" dirty="0"/>
              <a:t>90%</a:t>
            </a:r>
          </a:p>
        </p:txBody>
      </p:sp>
    </p:spTree>
    <p:extLst>
      <p:ext uri="{BB962C8B-B14F-4D97-AF65-F5344CB8AC3E}">
        <p14:creationId xmlns:p14="http://schemas.microsoft.com/office/powerpoint/2010/main" val="2480518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02752">
            <a:off x="1183377" y="-236078"/>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941268">
            <a:off x="12282293" y="-1376412"/>
            <a:ext cx="6800345" cy="4284217"/>
          </a:xfrm>
          <a:prstGeom prst="rect">
            <a:avLst/>
          </a:prstGeom>
        </p:spPr>
      </p:pic>
      <p:pic>
        <p:nvPicPr>
          <p:cNvPr id="7" name="Picture 7"/>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435941">
            <a:off x="-271654" y="-625951"/>
            <a:ext cx="6254376" cy="5941657"/>
          </a:xfrm>
          <a:prstGeom prst="rect">
            <a:avLst/>
          </a:prstGeom>
        </p:spPr>
      </p:pic>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2490" y="1444634"/>
            <a:ext cx="17943019" cy="8721203"/>
          </a:xfrm>
          <a:prstGeom prst="rect">
            <a:avLst/>
          </a:prstGeom>
        </p:spPr>
      </p:pic>
    </p:spTree>
    <p:extLst>
      <p:ext uri="{BB962C8B-B14F-4D97-AF65-F5344CB8AC3E}">
        <p14:creationId xmlns:p14="http://schemas.microsoft.com/office/powerpoint/2010/main" val="3324329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808295" y="668720"/>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2117220" y="6372377"/>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473009" y="1775842"/>
            <a:ext cx="6254376" cy="5941657"/>
          </a:xfrm>
          <a:prstGeom prst="rect">
            <a:avLst/>
          </a:prstGeom>
        </p:spPr>
      </p:pic>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5300" y="939800"/>
            <a:ext cx="17297400" cy="8407400"/>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026C3C10-51D0-3841-A09F-5396F1F0D7B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3450" y="3509071"/>
            <a:ext cx="16421100" cy="5765800"/>
          </a:xfrm>
          <a:prstGeom prst="rect">
            <a:avLst/>
          </a:prstGeom>
        </p:spPr>
      </p:pic>
    </p:spTree>
    <p:extLst>
      <p:ext uri="{BB962C8B-B14F-4D97-AF65-F5344CB8AC3E}">
        <p14:creationId xmlns:p14="http://schemas.microsoft.com/office/powerpoint/2010/main" val="15664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808295" y="668720"/>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2117220" y="6372377"/>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473009" y="1775842"/>
            <a:ext cx="6254376" cy="5941657"/>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37F27744-2826-B94D-9681-2FFB5158D52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6682" y="0"/>
            <a:ext cx="16414635" cy="10287000"/>
          </a:xfrm>
          <a:prstGeom prst="rect">
            <a:avLst/>
          </a:prstGeom>
        </p:spPr>
      </p:pic>
      <p:sp>
        <p:nvSpPr>
          <p:cNvPr id="12" name="Rectangle 11">
            <a:extLst>
              <a:ext uri="{FF2B5EF4-FFF2-40B4-BE49-F238E27FC236}">
                <a16:creationId xmlns:a16="http://schemas.microsoft.com/office/drawing/2014/main" id="{949FA7C2-9A2C-4C4A-A21E-384B610C97D3}"/>
              </a:ext>
            </a:extLst>
          </p:cNvPr>
          <p:cNvSpPr/>
          <p:nvPr/>
        </p:nvSpPr>
        <p:spPr>
          <a:xfrm>
            <a:off x="1234518" y="266700"/>
            <a:ext cx="8595282" cy="12954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BB9E3357-ACDE-754A-AAEA-763F4472088B}"/>
              </a:ext>
            </a:extLst>
          </p:cNvPr>
          <p:cNvSpPr txBox="1"/>
          <p:nvPr/>
        </p:nvSpPr>
        <p:spPr>
          <a:xfrm>
            <a:off x="1234517" y="406568"/>
            <a:ext cx="8689110" cy="1015663"/>
          </a:xfrm>
          <a:prstGeom prst="rect">
            <a:avLst/>
          </a:prstGeom>
          <a:noFill/>
        </p:spPr>
        <p:txBody>
          <a:bodyPr wrap="none" rtlCol="0">
            <a:spAutoFit/>
          </a:bodyPr>
          <a:lstStyle/>
          <a:p>
            <a:r>
              <a:rPr lang="en-GB" sz="6000" dirty="0"/>
              <a:t>Effective presentations are:</a:t>
            </a:r>
          </a:p>
        </p:txBody>
      </p:sp>
      <p:sp>
        <p:nvSpPr>
          <p:cNvPr id="17" name="Oval 16">
            <a:extLst>
              <a:ext uri="{FF2B5EF4-FFF2-40B4-BE49-F238E27FC236}">
                <a16:creationId xmlns:a16="http://schemas.microsoft.com/office/drawing/2014/main" id="{122C4610-B0F2-DB46-BE6D-35D6CC6BD6F7}"/>
              </a:ext>
            </a:extLst>
          </p:cNvPr>
          <p:cNvSpPr/>
          <p:nvPr/>
        </p:nvSpPr>
        <p:spPr>
          <a:xfrm>
            <a:off x="1234517" y="1828799"/>
            <a:ext cx="2346883" cy="24003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1D25BB5-DB7C-A84D-BEC8-B35080085949}"/>
              </a:ext>
            </a:extLst>
          </p:cNvPr>
          <p:cNvSpPr/>
          <p:nvPr/>
        </p:nvSpPr>
        <p:spPr>
          <a:xfrm>
            <a:off x="4178715" y="1807640"/>
            <a:ext cx="2346883" cy="24003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EB96D294-CABF-AA44-AACD-986091D681BD}"/>
              </a:ext>
            </a:extLst>
          </p:cNvPr>
          <p:cNvSpPr/>
          <p:nvPr/>
        </p:nvSpPr>
        <p:spPr>
          <a:xfrm>
            <a:off x="6973172" y="1823083"/>
            <a:ext cx="2346883" cy="24003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A4006DE-7BC6-F147-B295-EA30925D7C8C}"/>
              </a:ext>
            </a:extLst>
          </p:cNvPr>
          <p:cNvSpPr txBox="1"/>
          <p:nvPr/>
        </p:nvSpPr>
        <p:spPr>
          <a:xfrm>
            <a:off x="1651180" y="2595726"/>
            <a:ext cx="1513556" cy="1015663"/>
          </a:xfrm>
          <a:prstGeom prst="rect">
            <a:avLst/>
          </a:prstGeom>
          <a:noFill/>
        </p:spPr>
        <p:txBody>
          <a:bodyPr wrap="none" rtlCol="0">
            <a:spAutoFit/>
          </a:bodyPr>
          <a:lstStyle/>
          <a:p>
            <a:r>
              <a:rPr lang="en-GB" sz="6000" dirty="0"/>
              <a:t>38%</a:t>
            </a:r>
          </a:p>
        </p:txBody>
      </p:sp>
      <p:sp>
        <p:nvSpPr>
          <p:cNvPr id="16" name="TextBox 15">
            <a:extLst>
              <a:ext uri="{FF2B5EF4-FFF2-40B4-BE49-F238E27FC236}">
                <a16:creationId xmlns:a16="http://schemas.microsoft.com/office/drawing/2014/main" id="{076B29E8-F65E-A643-80B7-DB7707C74987}"/>
              </a:ext>
            </a:extLst>
          </p:cNvPr>
          <p:cNvSpPr txBox="1"/>
          <p:nvPr/>
        </p:nvSpPr>
        <p:spPr>
          <a:xfrm>
            <a:off x="4672129" y="2595726"/>
            <a:ext cx="1513556" cy="1015663"/>
          </a:xfrm>
          <a:prstGeom prst="rect">
            <a:avLst/>
          </a:prstGeom>
          <a:noFill/>
        </p:spPr>
        <p:txBody>
          <a:bodyPr wrap="none" rtlCol="0">
            <a:spAutoFit/>
          </a:bodyPr>
          <a:lstStyle/>
          <a:p>
            <a:r>
              <a:rPr lang="en-GB" sz="6000" dirty="0"/>
              <a:t>55%</a:t>
            </a:r>
          </a:p>
        </p:txBody>
      </p:sp>
      <p:sp>
        <p:nvSpPr>
          <p:cNvPr id="15" name="TextBox 14">
            <a:extLst>
              <a:ext uri="{FF2B5EF4-FFF2-40B4-BE49-F238E27FC236}">
                <a16:creationId xmlns:a16="http://schemas.microsoft.com/office/drawing/2014/main" id="{BE0F7753-4BE8-2B48-ADA8-BCBDA74CEEB9}"/>
              </a:ext>
            </a:extLst>
          </p:cNvPr>
          <p:cNvSpPr txBox="1"/>
          <p:nvPr/>
        </p:nvSpPr>
        <p:spPr>
          <a:xfrm>
            <a:off x="7680212" y="2622120"/>
            <a:ext cx="1124026" cy="1015663"/>
          </a:xfrm>
          <a:prstGeom prst="rect">
            <a:avLst/>
          </a:prstGeom>
          <a:noFill/>
        </p:spPr>
        <p:txBody>
          <a:bodyPr wrap="none" rtlCol="0">
            <a:spAutoFit/>
          </a:bodyPr>
          <a:lstStyle/>
          <a:p>
            <a:r>
              <a:rPr lang="en-GB" sz="6000" dirty="0"/>
              <a:t>7%</a:t>
            </a:r>
          </a:p>
        </p:txBody>
      </p:sp>
    </p:spTree>
    <p:extLst>
      <p:ext uri="{BB962C8B-B14F-4D97-AF65-F5344CB8AC3E}">
        <p14:creationId xmlns:p14="http://schemas.microsoft.com/office/powerpoint/2010/main" val="896155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808295" y="668720"/>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1982802" y="3213538"/>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458726" y="145960"/>
            <a:ext cx="10521140" cy="9995083"/>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7B342CE0-4272-BE4A-87EC-07DB760100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33500" y="165100"/>
            <a:ext cx="15621000" cy="9956800"/>
          </a:xfrm>
          <a:prstGeom prst="rect">
            <a:avLst/>
          </a:prstGeom>
        </p:spPr>
      </p:pic>
      <p:sp>
        <p:nvSpPr>
          <p:cNvPr id="12" name="Rectangle 11">
            <a:extLst>
              <a:ext uri="{FF2B5EF4-FFF2-40B4-BE49-F238E27FC236}">
                <a16:creationId xmlns:a16="http://schemas.microsoft.com/office/drawing/2014/main" id="{AB52FE84-DF09-9C43-A607-F8FE826B4DE4}"/>
              </a:ext>
            </a:extLst>
          </p:cNvPr>
          <p:cNvSpPr/>
          <p:nvPr/>
        </p:nvSpPr>
        <p:spPr>
          <a:xfrm>
            <a:off x="5700789" y="455919"/>
            <a:ext cx="6719811" cy="12954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4B8AF70-BF3A-9A40-BB00-A8441C2FC644}"/>
              </a:ext>
            </a:extLst>
          </p:cNvPr>
          <p:cNvSpPr txBox="1"/>
          <p:nvPr/>
        </p:nvSpPr>
        <p:spPr>
          <a:xfrm>
            <a:off x="6742119" y="595787"/>
            <a:ext cx="4898259" cy="1015663"/>
          </a:xfrm>
          <a:prstGeom prst="rect">
            <a:avLst/>
          </a:prstGeom>
          <a:noFill/>
        </p:spPr>
        <p:txBody>
          <a:bodyPr wrap="square" rtlCol="0">
            <a:spAutoFit/>
          </a:bodyPr>
          <a:lstStyle/>
          <a:p>
            <a:r>
              <a:rPr lang="en-GB" sz="6000" dirty="0"/>
              <a:t>Body Language</a:t>
            </a:r>
          </a:p>
        </p:txBody>
      </p:sp>
    </p:spTree>
    <p:extLst>
      <p:ext uri="{BB962C8B-B14F-4D97-AF65-F5344CB8AC3E}">
        <p14:creationId xmlns:p14="http://schemas.microsoft.com/office/powerpoint/2010/main" val="1224977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02752">
            <a:off x="1900926" y="410529"/>
            <a:ext cx="14671411" cy="8949560"/>
          </a:xfrm>
          <a:prstGeom prst="rect">
            <a:avLst/>
          </a:prstGeom>
        </p:spPr>
      </p:pic>
      <p:grpSp>
        <p:nvGrpSpPr>
          <p:cNvPr id="3" name="Group 3"/>
          <p:cNvGrpSpPr/>
          <p:nvPr/>
        </p:nvGrpSpPr>
        <p:grpSpPr>
          <a:xfrm>
            <a:off x="4476550" y="3637783"/>
            <a:ext cx="9334900" cy="2997845"/>
            <a:chOff x="0" y="523875"/>
            <a:chExt cx="12446533" cy="3997128"/>
          </a:xfrm>
        </p:grpSpPr>
        <p:sp>
          <p:nvSpPr>
            <p:cNvPr id="4" name="TextBox 4"/>
            <p:cNvSpPr txBox="1"/>
            <p:nvPr/>
          </p:nvSpPr>
          <p:spPr>
            <a:xfrm>
              <a:off x="0" y="523875"/>
              <a:ext cx="12446533" cy="2889938"/>
            </a:xfrm>
            <a:prstGeom prst="rect">
              <a:avLst/>
            </a:prstGeom>
          </p:spPr>
          <p:txBody>
            <a:bodyPr lIns="0" tIns="0" rIns="0" bIns="0" rtlCol="0" anchor="t">
              <a:spAutoFit/>
            </a:bodyPr>
            <a:lstStyle/>
            <a:p>
              <a:pPr algn="ctr">
                <a:lnSpc>
                  <a:spcPts val="16199"/>
                </a:lnSpc>
              </a:pPr>
              <a:endParaRPr lang="en-US" sz="17999" spc="-899" dirty="0">
                <a:solidFill>
                  <a:srgbClr val="EEC0BF"/>
                </a:solidFill>
                <a:latin typeface="Caveat Brush Bold Italics"/>
              </a:endParaRPr>
            </a:p>
          </p:txBody>
        </p:sp>
        <p:sp>
          <p:nvSpPr>
            <p:cNvPr id="5" name="TextBox 5"/>
            <p:cNvSpPr txBox="1"/>
            <p:nvPr/>
          </p:nvSpPr>
          <p:spPr>
            <a:xfrm>
              <a:off x="0" y="3871252"/>
              <a:ext cx="12446533" cy="649751"/>
            </a:xfrm>
            <a:prstGeom prst="rect">
              <a:avLst/>
            </a:prstGeom>
          </p:spPr>
          <p:txBody>
            <a:bodyPr lIns="0" tIns="0" rIns="0" bIns="0" rtlCol="0" anchor="t">
              <a:spAutoFit/>
            </a:bodyPr>
            <a:lstStyle/>
            <a:p>
              <a:pPr algn="ctr">
                <a:lnSpc>
                  <a:spcPts val="3839"/>
                </a:lnSpc>
              </a:pPr>
              <a:endParaRPr lang="en-US" sz="3199" u="sng" spc="319" dirty="0">
                <a:solidFill>
                  <a:srgbClr val="FFFFFF"/>
                </a:solidFill>
                <a:latin typeface="Glacial Indifference"/>
              </a:endParaRPr>
            </a:p>
          </p:txBody>
        </p:sp>
      </p:grpSp>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941268">
            <a:off x="12117220" y="6372377"/>
            <a:ext cx="6800345" cy="4284217"/>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266131" y="-224618"/>
            <a:ext cx="6254376" cy="5941657"/>
          </a:xfrm>
          <a:prstGeom prst="rect">
            <a:avLst/>
          </a:prstGeom>
        </p:spPr>
      </p:pic>
      <p:pic>
        <p:nvPicPr>
          <p:cNvPr id="10" name="Picture 9" descr="Graphical user interface, application, Teams&#10;&#10;Description automatically generated">
            <a:extLst>
              <a:ext uri="{FF2B5EF4-FFF2-40B4-BE49-F238E27FC236}">
                <a16:creationId xmlns:a16="http://schemas.microsoft.com/office/drawing/2014/main" id="{5096305E-F77C-2745-A7CE-A326A12BB0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27150" y="1778000"/>
            <a:ext cx="15633700" cy="6731000"/>
          </a:xfrm>
          <a:prstGeom prst="rect">
            <a:avLst/>
          </a:prstGeom>
        </p:spPr>
      </p:pic>
      <p:sp>
        <p:nvSpPr>
          <p:cNvPr id="11" name="Oval 10">
            <a:extLst>
              <a:ext uri="{FF2B5EF4-FFF2-40B4-BE49-F238E27FC236}">
                <a16:creationId xmlns:a16="http://schemas.microsoft.com/office/drawing/2014/main" id="{556A8759-CC41-6445-9446-686DB60E4257}"/>
              </a:ext>
            </a:extLst>
          </p:cNvPr>
          <p:cNvSpPr/>
          <p:nvPr/>
        </p:nvSpPr>
        <p:spPr>
          <a:xfrm>
            <a:off x="13811450" y="1943101"/>
            <a:ext cx="2495349" cy="2588706"/>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26175D3-CF8E-AF48-87E5-864EBF4AB709}"/>
              </a:ext>
            </a:extLst>
          </p:cNvPr>
          <p:cNvSpPr txBox="1"/>
          <p:nvPr/>
        </p:nvSpPr>
        <p:spPr>
          <a:xfrm>
            <a:off x="14295962" y="2760471"/>
            <a:ext cx="1513556" cy="1015663"/>
          </a:xfrm>
          <a:prstGeom prst="rect">
            <a:avLst/>
          </a:prstGeom>
          <a:noFill/>
        </p:spPr>
        <p:txBody>
          <a:bodyPr wrap="none" rtlCol="0">
            <a:spAutoFit/>
          </a:bodyPr>
          <a:lstStyle/>
          <a:p>
            <a:r>
              <a:rPr lang="en-GB" sz="6000" dirty="0"/>
              <a:t>89%</a:t>
            </a:r>
          </a:p>
        </p:txBody>
      </p:sp>
      <p:sp>
        <p:nvSpPr>
          <p:cNvPr id="13" name="Oval 12">
            <a:extLst>
              <a:ext uri="{FF2B5EF4-FFF2-40B4-BE49-F238E27FC236}">
                <a16:creationId xmlns:a16="http://schemas.microsoft.com/office/drawing/2014/main" id="{0B170852-B924-E24B-8810-D6C2C9CD69CD}"/>
              </a:ext>
            </a:extLst>
          </p:cNvPr>
          <p:cNvSpPr/>
          <p:nvPr/>
        </p:nvSpPr>
        <p:spPr>
          <a:xfrm>
            <a:off x="8185551" y="2036298"/>
            <a:ext cx="2736238" cy="2588706"/>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FA73C4E-F975-3E4D-B1A0-F3E1E6B8AA07}"/>
              </a:ext>
            </a:extLst>
          </p:cNvPr>
          <p:cNvSpPr txBox="1"/>
          <p:nvPr/>
        </p:nvSpPr>
        <p:spPr>
          <a:xfrm>
            <a:off x="8764832" y="2822819"/>
            <a:ext cx="1577676" cy="1015663"/>
          </a:xfrm>
          <a:prstGeom prst="rect">
            <a:avLst/>
          </a:prstGeom>
          <a:noFill/>
        </p:spPr>
        <p:txBody>
          <a:bodyPr wrap="none" rtlCol="0">
            <a:spAutoFit/>
          </a:bodyPr>
          <a:lstStyle/>
          <a:p>
            <a:r>
              <a:rPr lang="en-GB" sz="6000" dirty="0"/>
              <a:t>10m</a:t>
            </a:r>
          </a:p>
        </p:txBody>
      </p:sp>
    </p:spTree>
    <p:extLst>
      <p:ext uri="{BB962C8B-B14F-4D97-AF65-F5344CB8AC3E}">
        <p14:creationId xmlns:p14="http://schemas.microsoft.com/office/powerpoint/2010/main" val="920912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572170">
            <a:off x="-2827208" y="147021"/>
            <a:ext cx="16381899" cy="9992958"/>
          </a:xfrm>
          <a:prstGeom prst="rect">
            <a:avLst/>
          </a:prstGeom>
        </p:spPr>
      </p:pic>
      <p:grpSp>
        <p:nvGrpSpPr>
          <p:cNvPr id="3" name="Group 3"/>
          <p:cNvGrpSpPr/>
          <p:nvPr/>
        </p:nvGrpSpPr>
        <p:grpSpPr>
          <a:xfrm>
            <a:off x="251216" y="4100737"/>
            <a:ext cx="5692825" cy="2309098"/>
            <a:chOff x="0" y="0"/>
            <a:chExt cx="7590434" cy="3078798"/>
          </a:xfrm>
        </p:grpSpPr>
        <p:sp>
          <p:nvSpPr>
            <p:cNvPr id="4" name="TextBox 4"/>
            <p:cNvSpPr txBox="1"/>
            <p:nvPr/>
          </p:nvSpPr>
          <p:spPr>
            <a:xfrm>
              <a:off x="0" y="295275"/>
              <a:ext cx="7590430" cy="1804670"/>
            </a:xfrm>
            <a:prstGeom prst="rect">
              <a:avLst/>
            </a:prstGeom>
          </p:spPr>
          <p:txBody>
            <a:bodyPr lIns="0" tIns="0" rIns="0" bIns="0" rtlCol="0" anchor="t">
              <a:spAutoFit/>
            </a:bodyPr>
            <a:lstStyle/>
            <a:p>
              <a:pPr algn="ctr">
                <a:lnSpc>
                  <a:spcPts val="9360"/>
                </a:lnSpc>
              </a:pPr>
              <a:r>
                <a:rPr lang="en-US" sz="10400" spc="-520">
                  <a:solidFill>
                    <a:srgbClr val="FFFFFF"/>
                  </a:solidFill>
                  <a:latin typeface="Caveat Brush Bold"/>
                </a:rPr>
                <a:t>The Rule of 3</a:t>
              </a:r>
            </a:p>
          </p:txBody>
        </p:sp>
        <p:sp>
          <p:nvSpPr>
            <p:cNvPr id="5" name="TextBox 5"/>
            <p:cNvSpPr txBox="1"/>
            <p:nvPr/>
          </p:nvSpPr>
          <p:spPr>
            <a:xfrm>
              <a:off x="0" y="2325370"/>
              <a:ext cx="7590434" cy="753427"/>
            </a:xfrm>
            <a:prstGeom prst="rect">
              <a:avLst/>
            </a:prstGeom>
          </p:spPr>
          <p:txBody>
            <a:bodyPr lIns="0" tIns="0" rIns="0" bIns="0" rtlCol="0" anchor="t">
              <a:spAutoFit/>
            </a:bodyPr>
            <a:lstStyle/>
            <a:p>
              <a:pPr algn="ctr">
                <a:lnSpc>
                  <a:spcPts val="4680"/>
                </a:lnSpc>
              </a:pPr>
              <a:r>
                <a:rPr lang="en-US" sz="3600" spc="288">
                  <a:solidFill>
                    <a:srgbClr val="050707"/>
                  </a:solidFill>
                  <a:latin typeface="Glacial Indifference Bold"/>
                </a:rPr>
                <a:t>(LEADEM, 2017)</a:t>
              </a:r>
            </a:p>
          </p:txBody>
        </p:sp>
      </p:grpSp>
      <p:pic>
        <p:nvPicPr>
          <p:cNvPr id="6" name="Picture 6"/>
          <p:cNvPicPr>
            <a:picLocks noChangeAspect="1"/>
          </p:cNvPicPr>
          <p:nvPr/>
        </p:nvPicPr>
        <p:blipFill>
          <a:blip r:embed="rId5"/>
          <a:srcRect/>
          <a:stretch>
            <a:fillRect/>
          </a:stretch>
        </p:blipFill>
        <p:spPr>
          <a:xfrm>
            <a:off x="6311453" y="301714"/>
            <a:ext cx="10297517" cy="9683573"/>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435941">
            <a:off x="15697478" y="47807"/>
            <a:ext cx="3773554" cy="3584876"/>
          </a:xfrm>
          <a:prstGeom prst="rect">
            <a:avLst/>
          </a:prstGeom>
        </p:spPr>
      </p:pic>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192529">
            <a:off x="15110143" y="5471765"/>
            <a:ext cx="4493483" cy="2830895"/>
          </a:xfrm>
          <a:prstGeom prst="rect">
            <a:avLst/>
          </a:prstGeom>
        </p:spPr>
      </p:pic>
      <p:pic>
        <p:nvPicPr>
          <p:cNvPr id="9" name="Picture 9"/>
          <p:cNvPicPr>
            <a:picLocks noChangeAspect="1"/>
          </p:cNvPicPr>
          <p:nvPr/>
        </p:nvPicPr>
        <p:blipFill>
          <a:blip r:embed="rId10"/>
          <a:srcRect/>
          <a:stretch>
            <a:fillRect/>
          </a:stretch>
        </p:blipFill>
        <p:spPr>
          <a:xfrm>
            <a:off x="251216" y="216206"/>
            <a:ext cx="3284110" cy="109103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572170">
            <a:off x="-2827208" y="147021"/>
            <a:ext cx="16381899" cy="9992958"/>
          </a:xfrm>
          <a:prstGeom prst="rect">
            <a:avLst/>
          </a:prstGeom>
        </p:spPr>
      </p:pic>
      <p:pic>
        <p:nvPicPr>
          <p:cNvPr id="3" name="Picture 3"/>
          <p:cNvPicPr>
            <a:picLocks noChangeAspect="1"/>
          </p:cNvPicPr>
          <p:nvPr/>
        </p:nvPicPr>
        <p:blipFill>
          <a:blip r:embed="rId4"/>
          <a:srcRect/>
          <a:stretch>
            <a:fillRect/>
          </a:stretch>
        </p:blipFill>
        <p:spPr>
          <a:xfrm>
            <a:off x="251216" y="216206"/>
            <a:ext cx="3284110" cy="1091030"/>
          </a:xfrm>
          <a:prstGeom prst="rect">
            <a:avLst/>
          </a:prstGeom>
        </p:spPr>
      </p:pic>
      <p:pic>
        <p:nvPicPr>
          <p:cNvPr id="4" name="Picture 4"/>
          <p:cNvPicPr>
            <a:picLocks noChangeAspect="1"/>
          </p:cNvPicPr>
          <p:nvPr/>
        </p:nvPicPr>
        <p:blipFill>
          <a:blip r:embed="rId5"/>
          <a:srcRect/>
          <a:stretch>
            <a:fillRect/>
          </a:stretch>
        </p:blipFill>
        <p:spPr>
          <a:xfrm>
            <a:off x="6889433" y="491422"/>
            <a:ext cx="10173304" cy="9304156"/>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192529">
            <a:off x="15110143" y="5471765"/>
            <a:ext cx="4493483" cy="2830895"/>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435941">
            <a:off x="15697478" y="47807"/>
            <a:ext cx="3773554" cy="3584876"/>
          </a:xfrm>
          <a:prstGeom prst="rect">
            <a:avLst/>
          </a:prstGeom>
        </p:spPr>
      </p:pic>
      <p:grpSp>
        <p:nvGrpSpPr>
          <p:cNvPr id="7" name="Group 7"/>
          <p:cNvGrpSpPr/>
          <p:nvPr/>
        </p:nvGrpSpPr>
        <p:grpSpPr>
          <a:xfrm>
            <a:off x="251216" y="3511377"/>
            <a:ext cx="5692825" cy="3487817"/>
            <a:chOff x="0" y="0"/>
            <a:chExt cx="7590434" cy="4650422"/>
          </a:xfrm>
        </p:grpSpPr>
        <p:sp>
          <p:nvSpPr>
            <p:cNvPr id="8" name="TextBox 8"/>
            <p:cNvSpPr txBox="1"/>
            <p:nvPr/>
          </p:nvSpPr>
          <p:spPr>
            <a:xfrm>
              <a:off x="0" y="295275"/>
              <a:ext cx="7590430" cy="3376295"/>
            </a:xfrm>
            <a:prstGeom prst="rect">
              <a:avLst/>
            </a:prstGeom>
          </p:spPr>
          <p:txBody>
            <a:bodyPr lIns="0" tIns="0" rIns="0" bIns="0" rtlCol="0" anchor="t">
              <a:spAutoFit/>
            </a:bodyPr>
            <a:lstStyle/>
            <a:p>
              <a:pPr algn="ctr">
                <a:lnSpc>
                  <a:spcPts val="9360"/>
                </a:lnSpc>
              </a:pPr>
              <a:r>
                <a:rPr lang="en-US" sz="10400" spc="-520">
                  <a:solidFill>
                    <a:srgbClr val="FFFFFF"/>
                  </a:solidFill>
                  <a:latin typeface="Caveat Brush Bold"/>
                </a:rPr>
                <a:t>Pitching your idea...</a:t>
              </a:r>
            </a:p>
          </p:txBody>
        </p:sp>
        <p:sp>
          <p:nvSpPr>
            <p:cNvPr id="9" name="TextBox 9"/>
            <p:cNvSpPr txBox="1"/>
            <p:nvPr/>
          </p:nvSpPr>
          <p:spPr>
            <a:xfrm>
              <a:off x="0" y="3896995"/>
              <a:ext cx="7590434" cy="753427"/>
            </a:xfrm>
            <a:prstGeom prst="rect">
              <a:avLst/>
            </a:prstGeom>
          </p:spPr>
          <p:txBody>
            <a:bodyPr lIns="0" tIns="0" rIns="0" bIns="0" rtlCol="0" anchor="t">
              <a:spAutoFit/>
            </a:bodyPr>
            <a:lstStyle/>
            <a:p>
              <a:pPr algn="ctr">
                <a:lnSpc>
                  <a:spcPts val="4680"/>
                </a:lnSpc>
              </a:pPr>
              <a:r>
                <a:rPr lang="en-US" sz="3600" spc="288">
                  <a:solidFill>
                    <a:srgbClr val="050707"/>
                  </a:solidFill>
                  <a:latin typeface="Glacial Indifference Bold"/>
                </a:rPr>
                <a:t>(LEADEM, 2017)</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572170">
            <a:off x="-2827208" y="147021"/>
            <a:ext cx="16381899" cy="9992958"/>
          </a:xfrm>
          <a:prstGeom prst="rect">
            <a:avLst/>
          </a:prstGeom>
        </p:spPr>
      </p:pic>
      <p:pic>
        <p:nvPicPr>
          <p:cNvPr id="3" name="Picture 3"/>
          <p:cNvPicPr>
            <a:picLocks noChangeAspect="1"/>
          </p:cNvPicPr>
          <p:nvPr/>
        </p:nvPicPr>
        <p:blipFill>
          <a:blip r:embed="rId5"/>
          <a:srcRect/>
          <a:stretch>
            <a:fillRect/>
          </a:stretch>
        </p:blipFill>
        <p:spPr>
          <a:xfrm>
            <a:off x="251216" y="216206"/>
            <a:ext cx="3284110" cy="1091030"/>
          </a:xfrm>
          <a:prstGeom prst="rect">
            <a:avLst/>
          </a:prstGeom>
        </p:spPr>
      </p:pic>
      <p:pic>
        <p:nvPicPr>
          <p:cNvPr id="4" name="Picture 4"/>
          <p:cNvPicPr>
            <a:picLocks noChangeAspect="1"/>
          </p:cNvPicPr>
          <p:nvPr/>
        </p:nvPicPr>
        <p:blipFill>
          <a:blip r:embed="rId6"/>
          <a:srcRect/>
          <a:stretch>
            <a:fillRect/>
          </a:stretch>
        </p:blipFill>
        <p:spPr>
          <a:xfrm>
            <a:off x="6472581" y="1307236"/>
            <a:ext cx="10786719" cy="6934320"/>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192529">
            <a:off x="15110143" y="5471765"/>
            <a:ext cx="4493483" cy="2830895"/>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2435941">
            <a:off x="15697478" y="47807"/>
            <a:ext cx="3773554" cy="3584876"/>
          </a:xfrm>
          <a:prstGeom prst="rect">
            <a:avLst/>
          </a:prstGeom>
        </p:spPr>
      </p:pic>
      <p:grpSp>
        <p:nvGrpSpPr>
          <p:cNvPr id="7" name="Group 7"/>
          <p:cNvGrpSpPr/>
          <p:nvPr/>
        </p:nvGrpSpPr>
        <p:grpSpPr>
          <a:xfrm>
            <a:off x="251216" y="3511377"/>
            <a:ext cx="5692825" cy="3487817"/>
            <a:chOff x="0" y="0"/>
            <a:chExt cx="7590434" cy="4650422"/>
          </a:xfrm>
        </p:grpSpPr>
        <p:sp>
          <p:nvSpPr>
            <p:cNvPr id="8" name="TextBox 8"/>
            <p:cNvSpPr txBox="1"/>
            <p:nvPr/>
          </p:nvSpPr>
          <p:spPr>
            <a:xfrm>
              <a:off x="0" y="295275"/>
              <a:ext cx="7590430" cy="3376295"/>
            </a:xfrm>
            <a:prstGeom prst="rect">
              <a:avLst/>
            </a:prstGeom>
          </p:spPr>
          <p:txBody>
            <a:bodyPr lIns="0" tIns="0" rIns="0" bIns="0" rtlCol="0" anchor="t">
              <a:spAutoFit/>
            </a:bodyPr>
            <a:lstStyle/>
            <a:p>
              <a:pPr algn="ctr">
                <a:lnSpc>
                  <a:spcPts val="9360"/>
                </a:lnSpc>
              </a:pPr>
              <a:r>
                <a:rPr lang="en-US" sz="10400" spc="-520">
                  <a:solidFill>
                    <a:srgbClr val="FFFFFF"/>
                  </a:solidFill>
                  <a:latin typeface="Caveat Brush Bold"/>
                </a:rPr>
                <a:t>Pitching your idea...</a:t>
              </a:r>
            </a:p>
          </p:txBody>
        </p:sp>
        <p:sp>
          <p:nvSpPr>
            <p:cNvPr id="9" name="TextBox 9"/>
            <p:cNvSpPr txBox="1"/>
            <p:nvPr/>
          </p:nvSpPr>
          <p:spPr>
            <a:xfrm>
              <a:off x="0" y="3896995"/>
              <a:ext cx="7590434" cy="753427"/>
            </a:xfrm>
            <a:prstGeom prst="rect">
              <a:avLst/>
            </a:prstGeom>
          </p:spPr>
          <p:txBody>
            <a:bodyPr lIns="0" tIns="0" rIns="0" bIns="0" rtlCol="0" anchor="t">
              <a:spAutoFit/>
            </a:bodyPr>
            <a:lstStyle/>
            <a:p>
              <a:pPr algn="ctr">
                <a:lnSpc>
                  <a:spcPts val="4680"/>
                </a:lnSpc>
              </a:pPr>
              <a:r>
                <a:rPr lang="en-US" sz="3600" spc="288">
                  <a:solidFill>
                    <a:srgbClr val="050707"/>
                  </a:solidFill>
                  <a:latin typeface="Glacial Indifference Bold"/>
                </a:rPr>
                <a:t>(LEADEM, 2017)</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START A PITCH OR PRESENTATION">
            <a:hlinkClick r:id="" action="ppaction://media"/>
            <a:extLst>
              <a:ext uri="{FF2B5EF4-FFF2-40B4-BE49-F238E27FC236}">
                <a16:creationId xmlns:a16="http://schemas.microsoft.com/office/drawing/2014/main" id="{B457E0CC-EC2A-864A-8D85-478E0C52C3BF}"/>
              </a:ext>
            </a:extLst>
          </p:cNvPr>
          <p:cNvPicPr>
            <a:picLocks noRot="1" noChangeAspect="1"/>
          </p:cNvPicPr>
          <p:nvPr>
            <a:videoFile r:link="rId1"/>
          </p:nvPr>
        </p:nvPicPr>
        <p:blipFill>
          <a:blip r:embed="rId4"/>
          <a:stretch>
            <a:fillRect/>
          </a:stretch>
        </p:blipFill>
        <p:spPr>
          <a:xfrm>
            <a:off x="533400" y="342900"/>
            <a:ext cx="17145000" cy="9686925"/>
          </a:xfrm>
          <a:prstGeom prst="rect">
            <a:avLst/>
          </a:prstGeom>
        </p:spPr>
      </p:pic>
    </p:spTree>
    <p:extLst>
      <p:ext uri="{BB962C8B-B14F-4D97-AF65-F5344CB8AC3E}">
        <p14:creationId xmlns:p14="http://schemas.microsoft.com/office/powerpoint/2010/main" val="140000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572170">
            <a:off x="-2827208" y="147021"/>
            <a:ext cx="16381899" cy="9992958"/>
          </a:xfrm>
          <a:prstGeom prst="rect">
            <a:avLst/>
          </a:prstGeom>
        </p:spPr>
      </p:pic>
      <p:pic>
        <p:nvPicPr>
          <p:cNvPr id="3" name="Picture 3"/>
          <p:cNvPicPr>
            <a:picLocks noChangeAspect="1"/>
          </p:cNvPicPr>
          <p:nvPr/>
        </p:nvPicPr>
        <p:blipFill>
          <a:blip r:embed="rId6"/>
          <a:srcRect/>
          <a:stretch>
            <a:fillRect/>
          </a:stretch>
        </p:blipFill>
        <p:spPr>
          <a:xfrm>
            <a:off x="251216" y="216206"/>
            <a:ext cx="3284110" cy="1091030"/>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192529">
            <a:off x="15110143" y="5471765"/>
            <a:ext cx="4493483" cy="2830895"/>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2435941">
            <a:off x="15697478" y="47807"/>
            <a:ext cx="3773554" cy="3584876"/>
          </a:xfrm>
          <a:prstGeom prst="rect">
            <a:avLst/>
          </a:prstGeom>
        </p:spPr>
      </p:pic>
      <p:pic>
        <p:nvPicPr>
          <p:cNvPr id="10" name="Online Media 9" descr="Top 4 Worst Dragons' Den Pitches">
            <a:hlinkClick r:id="" action="ppaction://media"/>
            <a:extLst>
              <a:ext uri="{FF2B5EF4-FFF2-40B4-BE49-F238E27FC236}">
                <a16:creationId xmlns:a16="http://schemas.microsoft.com/office/drawing/2014/main" id="{5A0AE29B-43C1-7043-9AA7-D46BF308C774}"/>
              </a:ext>
            </a:extLst>
          </p:cNvPr>
          <p:cNvPicPr>
            <a:picLocks noRot="1" noChangeAspect="1"/>
          </p:cNvPicPr>
          <p:nvPr>
            <a:videoFile r:link="rId1"/>
          </p:nvPr>
        </p:nvPicPr>
        <p:blipFill>
          <a:blip r:embed="rId11"/>
          <a:stretch>
            <a:fillRect/>
          </a:stretch>
        </p:blipFill>
        <p:spPr>
          <a:xfrm>
            <a:off x="2971800" y="1646681"/>
            <a:ext cx="14578785" cy="8237013"/>
          </a:xfrm>
          <a:prstGeom prst="rect">
            <a:avLst/>
          </a:prstGeom>
        </p:spPr>
      </p:pic>
    </p:spTree>
    <p:extLst>
      <p:ext uri="{BB962C8B-B14F-4D97-AF65-F5344CB8AC3E}">
        <p14:creationId xmlns:p14="http://schemas.microsoft.com/office/powerpoint/2010/main" val="306512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600077">
            <a:off x="-744077" y="-519647"/>
            <a:ext cx="18567695" cy="11326294"/>
          </a:xfrm>
          <a:prstGeom prst="rect">
            <a:avLst/>
          </a:prstGeom>
        </p:spPr>
      </p:pic>
      <p:pic>
        <p:nvPicPr>
          <p:cNvPr id="3" name="Picture 3"/>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9428816">
            <a:off x="-1634813" y="6946420"/>
            <a:ext cx="4793628" cy="3019986"/>
          </a:xfrm>
          <a:prstGeom prst="rect">
            <a:avLst/>
          </a:prstGeom>
        </p:spPr>
      </p:pic>
      <p:pic>
        <p:nvPicPr>
          <p:cNvPr id="4" name="Picture 4"/>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435941">
            <a:off x="16154566" y="8673644"/>
            <a:ext cx="2742867" cy="2605724"/>
          </a:xfrm>
          <a:prstGeom prst="rect">
            <a:avLst/>
          </a:prstGeom>
        </p:spPr>
      </p:pic>
      <p:sp>
        <p:nvSpPr>
          <p:cNvPr id="5" name="TextBox 5"/>
          <p:cNvSpPr txBox="1"/>
          <p:nvPr/>
        </p:nvSpPr>
        <p:spPr>
          <a:xfrm>
            <a:off x="3135811" y="8865970"/>
            <a:ext cx="8382400" cy="1110536"/>
          </a:xfrm>
          <a:prstGeom prst="rect">
            <a:avLst/>
          </a:prstGeom>
        </p:spPr>
        <p:txBody>
          <a:bodyPr lIns="0" tIns="0" rIns="0" bIns="0" rtlCol="0" anchor="t">
            <a:spAutoFit/>
          </a:bodyPr>
          <a:lstStyle/>
          <a:p>
            <a:pPr>
              <a:lnSpc>
                <a:spcPts val="4479"/>
              </a:lnSpc>
            </a:pPr>
            <a:r>
              <a:rPr lang="en-US" sz="3199" spc="319">
                <a:solidFill>
                  <a:srgbClr val="050707"/>
                </a:solidFill>
                <a:latin typeface="Glacial Indifference"/>
              </a:rPr>
              <a:t>BECKETT (2016)</a:t>
            </a:r>
          </a:p>
          <a:p>
            <a:pPr>
              <a:lnSpc>
                <a:spcPts val="4479"/>
              </a:lnSpc>
            </a:pPr>
            <a:r>
              <a:rPr lang="en-US" sz="3199" spc="319">
                <a:solidFill>
                  <a:srgbClr val="050707"/>
                </a:solidFill>
                <a:latin typeface="Glacial Indifference Bold"/>
              </a:rPr>
              <a:t>HOW TO GIVE THE PERFECT PITCH</a:t>
            </a:r>
          </a:p>
        </p:txBody>
      </p:sp>
      <p:pic>
        <p:nvPicPr>
          <p:cNvPr id="6" name="Picture 6"/>
          <p:cNvPicPr>
            <a:picLocks noChangeAspect="1"/>
          </p:cNvPicPr>
          <p:nvPr/>
        </p:nvPicPr>
        <p:blipFill>
          <a:blip r:embed="rId10"/>
          <a:srcRect/>
          <a:stretch>
            <a:fillRect/>
          </a:stretch>
        </p:blipFill>
        <p:spPr>
          <a:xfrm>
            <a:off x="251216" y="216206"/>
            <a:ext cx="2675058" cy="888694"/>
          </a:xfrm>
          <a:prstGeom prst="rect">
            <a:avLst/>
          </a:prstGeom>
        </p:spPr>
      </p:pic>
      <p:pic>
        <p:nvPicPr>
          <p:cNvPr id="7" name="Online Media 6" descr="How to give the perfect pitch - with TedX speech coach David Beckett - Young Creators Summit 2016">
            <a:hlinkClick r:id="" action="ppaction://media"/>
            <a:extLst>
              <a:ext uri="{FF2B5EF4-FFF2-40B4-BE49-F238E27FC236}">
                <a16:creationId xmlns:a16="http://schemas.microsoft.com/office/drawing/2014/main" id="{FDD32A15-8F84-804A-8951-1A430921795E}"/>
              </a:ext>
            </a:extLst>
          </p:cNvPr>
          <p:cNvPicPr>
            <a:picLocks noRot="1" noChangeAspect="1"/>
          </p:cNvPicPr>
          <p:nvPr>
            <a:videoFile r:link="rId1"/>
          </p:nvPr>
        </p:nvPicPr>
        <p:blipFill>
          <a:blip r:embed="rId11"/>
          <a:stretch>
            <a:fillRect/>
          </a:stretch>
        </p:blipFill>
        <p:spPr>
          <a:xfrm>
            <a:off x="3138483" y="548928"/>
            <a:ext cx="14387517" cy="812894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32171">
            <a:off x="-756301" y="-1638208"/>
            <a:ext cx="20820102" cy="1270026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3053424">
            <a:off x="15492070" y="-1254711"/>
            <a:ext cx="5104482" cy="4849258"/>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3400482">
            <a:off x="-1019404" y="7381485"/>
            <a:ext cx="4955532" cy="3121985"/>
          </a:xfrm>
          <a:prstGeom prst="rect">
            <a:avLst/>
          </a:prstGeom>
        </p:spPr>
      </p:pic>
      <p:grpSp>
        <p:nvGrpSpPr>
          <p:cNvPr id="5" name="Group 5"/>
          <p:cNvGrpSpPr/>
          <p:nvPr/>
        </p:nvGrpSpPr>
        <p:grpSpPr>
          <a:xfrm>
            <a:off x="11960044" y="6595595"/>
            <a:ext cx="5185860" cy="1120973"/>
            <a:chOff x="0" y="0"/>
            <a:chExt cx="6914481" cy="1494631"/>
          </a:xfrm>
        </p:grpSpPr>
        <p:sp>
          <p:nvSpPr>
            <p:cNvPr id="6" name="TextBox 6"/>
            <p:cNvSpPr txBox="1"/>
            <p:nvPr/>
          </p:nvSpPr>
          <p:spPr>
            <a:xfrm>
              <a:off x="0" y="0"/>
              <a:ext cx="6914481" cy="642938"/>
            </a:xfrm>
            <a:prstGeom prst="rect">
              <a:avLst/>
            </a:prstGeom>
          </p:spPr>
          <p:txBody>
            <a:bodyPr lIns="0" tIns="0" rIns="0" bIns="0" rtlCol="0" anchor="t">
              <a:spAutoFit/>
            </a:bodyPr>
            <a:lstStyle/>
            <a:p>
              <a:pPr algn="ctr">
                <a:lnSpc>
                  <a:spcPts val="3839"/>
                </a:lnSpc>
              </a:pPr>
              <a:r>
                <a:rPr lang="en-US" sz="3199" spc="319">
                  <a:solidFill>
                    <a:srgbClr val="050707"/>
                  </a:solidFill>
                  <a:latin typeface="Glacial Indifference Bold"/>
                </a:rPr>
                <a:t>THE PITCH CANVAS</a:t>
              </a:r>
            </a:p>
          </p:txBody>
        </p:sp>
        <p:sp>
          <p:nvSpPr>
            <p:cNvPr id="7" name="TextBox 7"/>
            <p:cNvSpPr txBox="1"/>
            <p:nvPr/>
          </p:nvSpPr>
          <p:spPr>
            <a:xfrm>
              <a:off x="0" y="801688"/>
              <a:ext cx="6914481" cy="692944"/>
            </a:xfrm>
            <a:prstGeom prst="rect">
              <a:avLst/>
            </a:prstGeom>
          </p:spPr>
          <p:txBody>
            <a:bodyPr lIns="0" tIns="0" rIns="0" bIns="0" rtlCol="0" anchor="t">
              <a:spAutoFit/>
            </a:bodyPr>
            <a:lstStyle/>
            <a:p>
              <a:pPr algn="ctr">
                <a:lnSpc>
                  <a:spcPts val="4500"/>
                </a:lnSpc>
              </a:pPr>
              <a:r>
                <a:rPr lang="en-US" sz="3000">
                  <a:solidFill>
                    <a:srgbClr val="050707"/>
                  </a:solidFill>
                  <a:latin typeface="Glacial Indifference"/>
                </a:rPr>
                <a:t>Available on Moodle &amp; Teams</a:t>
              </a:r>
            </a:p>
          </p:txBody>
        </p:sp>
      </p:grpSp>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956724">
            <a:off x="15841286" y="4044741"/>
            <a:ext cx="2836028" cy="1786698"/>
          </a:xfrm>
          <a:prstGeom prst="rect">
            <a:avLst/>
          </a:prstGeom>
        </p:spPr>
      </p:pic>
      <p:pic>
        <p:nvPicPr>
          <p:cNvPr id="9" name="Picture 9"/>
          <p:cNvPicPr>
            <a:picLocks noChangeAspect="1"/>
          </p:cNvPicPr>
          <p:nvPr/>
        </p:nvPicPr>
        <p:blipFill>
          <a:blip r:embed="rId10"/>
          <a:srcRect/>
          <a:stretch>
            <a:fillRect/>
          </a:stretch>
        </p:blipFill>
        <p:spPr>
          <a:xfrm>
            <a:off x="4002674" y="221065"/>
            <a:ext cx="7442595" cy="9853152"/>
          </a:xfrm>
          <a:prstGeom prst="rect">
            <a:avLst/>
          </a:prstGeom>
        </p:spPr>
      </p:pic>
      <p:sp>
        <p:nvSpPr>
          <p:cNvPr id="10" name="TextBox 10"/>
          <p:cNvSpPr txBox="1"/>
          <p:nvPr/>
        </p:nvSpPr>
        <p:spPr>
          <a:xfrm>
            <a:off x="11653609" y="158810"/>
            <a:ext cx="5492295" cy="1673106"/>
          </a:xfrm>
          <a:prstGeom prst="rect">
            <a:avLst/>
          </a:prstGeom>
        </p:spPr>
        <p:txBody>
          <a:bodyPr lIns="0" tIns="0" rIns="0" bIns="0" rtlCol="0" anchor="t">
            <a:spAutoFit/>
          </a:bodyPr>
          <a:lstStyle/>
          <a:p>
            <a:pPr>
              <a:lnSpc>
                <a:spcPts val="4479"/>
              </a:lnSpc>
            </a:pPr>
            <a:r>
              <a:rPr lang="en-US" sz="3199" spc="319">
                <a:solidFill>
                  <a:srgbClr val="050707"/>
                </a:solidFill>
                <a:latin typeface="Glacial Indifference"/>
              </a:rPr>
              <a:t>BECKETT (2016)</a:t>
            </a:r>
          </a:p>
          <a:p>
            <a:pPr>
              <a:lnSpc>
                <a:spcPts val="4479"/>
              </a:lnSpc>
            </a:pPr>
            <a:r>
              <a:rPr lang="en-US" sz="3199" spc="319">
                <a:solidFill>
                  <a:srgbClr val="050707"/>
                </a:solidFill>
                <a:latin typeface="Glacial Indifference Bold"/>
              </a:rPr>
              <a:t>HOW TO GIVE THE PERFECT PITCH</a:t>
            </a:r>
          </a:p>
        </p:txBody>
      </p:sp>
      <p:pic>
        <p:nvPicPr>
          <p:cNvPr id="11" name="Picture 11"/>
          <p:cNvPicPr>
            <a:picLocks noChangeAspect="1"/>
          </p:cNvPicPr>
          <p:nvPr/>
        </p:nvPicPr>
        <p:blipFill>
          <a:blip r:embed="rId11"/>
          <a:srcRect/>
          <a:stretch>
            <a:fillRect/>
          </a:stretch>
        </p:blipFill>
        <p:spPr>
          <a:xfrm>
            <a:off x="251216" y="216206"/>
            <a:ext cx="3284110" cy="109103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The Pitch Canvas©?">
            <a:hlinkClick r:id="" action="ppaction://media"/>
            <a:extLst>
              <a:ext uri="{FF2B5EF4-FFF2-40B4-BE49-F238E27FC236}">
                <a16:creationId xmlns:a16="http://schemas.microsoft.com/office/drawing/2014/main" id="{35282052-0928-604F-9635-F00EACD9EB20}"/>
              </a:ext>
            </a:extLst>
          </p:cNvPr>
          <p:cNvPicPr>
            <a:picLocks noRot="1" noChangeAspect="1"/>
          </p:cNvPicPr>
          <p:nvPr>
            <a:videoFile r:link="rId1"/>
          </p:nvPr>
        </p:nvPicPr>
        <p:blipFill>
          <a:blip r:embed="rId4"/>
          <a:stretch>
            <a:fillRect/>
          </a:stretch>
        </p:blipFill>
        <p:spPr>
          <a:xfrm>
            <a:off x="381000" y="192405"/>
            <a:ext cx="17526000" cy="9902190"/>
          </a:xfrm>
          <a:prstGeom prst="rect">
            <a:avLst/>
          </a:prstGeom>
        </p:spPr>
      </p:pic>
    </p:spTree>
    <p:extLst>
      <p:ext uri="{BB962C8B-B14F-4D97-AF65-F5344CB8AC3E}">
        <p14:creationId xmlns:p14="http://schemas.microsoft.com/office/powerpoint/2010/main" val="412095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2783645">
            <a:off x="-166908" y="5566318"/>
            <a:ext cx="4983070" cy="3139334"/>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319468" y="952500"/>
            <a:ext cx="4018085" cy="381718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9A782ED7-4887-5643-9A74-64FC9E34FC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83648" y="697120"/>
            <a:ext cx="13356531" cy="889276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0234683" y="721580"/>
            <a:ext cx="7271148" cy="8843840"/>
          </a:xfrm>
          <a:prstGeom prst="rect">
            <a:avLst/>
          </a:prstGeom>
        </p:spPr>
      </p:pic>
      <p:grpSp>
        <p:nvGrpSpPr>
          <p:cNvPr id="3" name="Group 3"/>
          <p:cNvGrpSpPr>
            <a:grpSpLocks noChangeAspect="1"/>
          </p:cNvGrpSpPr>
          <p:nvPr/>
        </p:nvGrpSpPr>
        <p:grpSpPr>
          <a:xfrm>
            <a:off x="251216" y="2892960"/>
            <a:ext cx="9579942" cy="7027029"/>
            <a:chOff x="0" y="0"/>
            <a:chExt cx="4198620" cy="3079750"/>
          </a:xfrm>
        </p:grpSpPr>
        <p:sp>
          <p:nvSpPr>
            <p:cNvPr id="4" name="Freeform 4"/>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lnTo>
                    <a:pt x="4025899" y="1376680"/>
                  </a:ln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lnTo>
                    <a:pt x="83820" y="2100581"/>
                  </a:ln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lnTo>
                    <a:pt x="4124960" y="2433319"/>
                  </a:ln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solidFill>
              <a:srgbClr val="FFFFFF"/>
            </a:solidFill>
            <a:ln>
              <a:solidFill>
                <a:srgbClr val="000000"/>
              </a:solidFill>
            </a:ln>
          </p:spPr>
          <p:txBody>
            <a:bodyPr/>
            <a:lstStyle/>
            <a:p>
              <a:endParaRPr lang="en-GB" dirty="0"/>
            </a:p>
          </p:txBody>
        </p:sp>
      </p:grpSp>
      <p:pic>
        <p:nvPicPr>
          <p:cNvPr id="5" name="Picture 5"/>
          <p:cNvPicPr>
            <a:picLocks noChangeAspect="1"/>
          </p:cNvPicPr>
          <p:nvPr/>
        </p:nvPicPr>
        <p:blipFill>
          <a:blip r:embed="rId4"/>
          <a:srcRect/>
          <a:stretch>
            <a:fillRect/>
          </a:stretch>
        </p:blipFill>
        <p:spPr>
          <a:xfrm>
            <a:off x="251216" y="216206"/>
            <a:ext cx="3284110" cy="1091030"/>
          </a:xfrm>
          <a:prstGeom prst="rect">
            <a:avLst/>
          </a:prstGeom>
        </p:spPr>
      </p:pic>
      <p:sp>
        <p:nvSpPr>
          <p:cNvPr id="6" name="TextBox 7">
            <a:extLst>
              <a:ext uri="{FF2B5EF4-FFF2-40B4-BE49-F238E27FC236}">
                <a16:creationId xmlns:a16="http://schemas.microsoft.com/office/drawing/2014/main" id="{72B18CE1-78EA-6740-A905-FB33CA7F29AD}"/>
              </a:ext>
            </a:extLst>
          </p:cNvPr>
          <p:cNvSpPr txBox="1"/>
          <p:nvPr/>
        </p:nvSpPr>
        <p:spPr>
          <a:xfrm>
            <a:off x="1047354" y="3954258"/>
            <a:ext cx="8096646" cy="4901535"/>
          </a:xfrm>
          <a:prstGeom prst="rect">
            <a:avLst/>
          </a:prstGeom>
        </p:spPr>
        <p:txBody>
          <a:bodyPr lIns="0" tIns="0" rIns="0" bIns="0" rtlCol="0" anchor="t">
            <a:spAutoFit/>
          </a:bodyPr>
          <a:lstStyle/>
          <a:p>
            <a:pPr algn="ctr">
              <a:lnSpc>
                <a:spcPts val="9360"/>
              </a:lnSpc>
            </a:pPr>
            <a:r>
              <a:rPr lang="en-US" sz="10400" spc="-520" dirty="0">
                <a:solidFill>
                  <a:srgbClr val="050707"/>
                </a:solidFill>
                <a:latin typeface="Caveat Brush Bold"/>
              </a:rPr>
              <a:t>Which layout is</a:t>
            </a:r>
          </a:p>
          <a:p>
            <a:pPr algn="ctr">
              <a:lnSpc>
                <a:spcPts val="9360"/>
              </a:lnSpc>
            </a:pPr>
            <a:r>
              <a:rPr lang="en-US" sz="10400" spc="-520" dirty="0">
                <a:solidFill>
                  <a:srgbClr val="050707"/>
                </a:solidFill>
                <a:latin typeface="Caveat Brush Bold"/>
              </a:rPr>
              <a:t>Appropriate for</a:t>
            </a:r>
          </a:p>
          <a:p>
            <a:pPr algn="ctr">
              <a:lnSpc>
                <a:spcPts val="9360"/>
              </a:lnSpc>
            </a:pPr>
            <a:r>
              <a:rPr lang="en-US" sz="10400" spc="-520" dirty="0">
                <a:solidFill>
                  <a:srgbClr val="050707"/>
                </a:solidFill>
                <a:latin typeface="Caveat Brush Bold"/>
              </a:rPr>
              <a:t>Your event?</a:t>
            </a:r>
          </a:p>
          <a:p>
            <a:pPr algn="ctr">
              <a:lnSpc>
                <a:spcPts val="9360"/>
              </a:lnSpc>
            </a:pPr>
            <a:r>
              <a:rPr lang="en-US" sz="10400" spc="-520" dirty="0">
                <a:solidFill>
                  <a:srgbClr val="050707"/>
                </a:solidFill>
                <a:latin typeface="Caveat Brush Bold"/>
              </a:rPr>
              <a:t>Why?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96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547062">
            <a:off x="2703380" y="-1102944"/>
            <a:ext cx="19075052" cy="1163578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567418">
            <a:off x="-9709287" y="3109455"/>
            <a:ext cx="16516861" cy="5615733"/>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2435941">
            <a:off x="3280124" y="-1371397"/>
            <a:ext cx="3674737" cy="3491000"/>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440568">
            <a:off x="-896058" y="-98212"/>
            <a:ext cx="4729067" cy="2979312"/>
          </a:xfrm>
          <a:prstGeom prst="rect">
            <a:avLst/>
          </a:prstGeom>
        </p:spPr>
      </p:pic>
      <p:grpSp>
        <p:nvGrpSpPr>
          <p:cNvPr id="8" name="Group 8"/>
          <p:cNvGrpSpPr/>
          <p:nvPr/>
        </p:nvGrpSpPr>
        <p:grpSpPr>
          <a:xfrm>
            <a:off x="762000" y="3152278"/>
            <a:ext cx="4962174" cy="4024599"/>
            <a:chOff x="0" y="-2046753"/>
            <a:chExt cx="6616232" cy="5366133"/>
          </a:xfrm>
        </p:grpSpPr>
        <p:sp>
          <p:nvSpPr>
            <p:cNvPr id="9" name="TextBox 9"/>
            <p:cNvSpPr txBox="1"/>
            <p:nvPr/>
          </p:nvSpPr>
          <p:spPr>
            <a:xfrm>
              <a:off x="0" y="1844617"/>
              <a:ext cx="6616232" cy="1474763"/>
            </a:xfrm>
            <a:prstGeom prst="rect">
              <a:avLst/>
            </a:prstGeom>
          </p:spPr>
          <p:txBody>
            <a:bodyPr lIns="0" tIns="0" rIns="0" bIns="0" rtlCol="0" anchor="t">
              <a:spAutoFit/>
            </a:bodyPr>
            <a:lstStyle/>
            <a:p>
              <a:pPr marL="0" lvl="0" indent="0">
                <a:lnSpc>
                  <a:spcPts val="4499"/>
                </a:lnSpc>
                <a:spcBef>
                  <a:spcPct val="0"/>
                </a:spcBef>
              </a:pPr>
              <a:r>
                <a:rPr lang="en-US" sz="2999" dirty="0">
                  <a:solidFill>
                    <a:srgbClr val="050707"/>
                  </a:solidFill>
                  <a:latin typeface="Glacial Indifference"/>
                </a:rPr>
                <a:t>This is relating to the business needs.</a:t>
              </a:r>
            </a:p>
          </p:txBody>
        </p:sp>
        <p:sp>
          <p:nvSpPr>
            <p:cNvPr id="10" name="TextBox 10"/>
            <p:cNvSpPr txBox="1"/>
            <p:nvPr/>
          </p:nvSpPr>
          <p:spPr>
            <a:xfrm>
              <a:off x="0" y="-2046753"/>
              <a:ext cx="6616232" cy="3858835"/>
            </a:xfrm>
            <a:prstGeom prst="rect">
              <a:avLst/>
            </a:prstGeom>
          </p:spPr>
          <p:txBody>
            <a:bodyPr lIns="0" tIns="0" rIns="0" bIns="0" rtlCol="0" anchor="t">
              <a:spAutoFit/>
            </a:bodyPr>
            <a:lstStyle/>
            <a:p>
              <a:pPr>
                <a:lnSpc>
                  <a:spcPts val="7480"/>
                </a:lnSpc>
              </a:pPr>
              <a:r>
                <a:rPr lang="en-US" sz="6800" spc="-68" dirty="0">
                  <a:solidFill>
                    <a:srgbClr val="050707"/>
                  </a:solidFill>
                  <a:latin typeface="Caveat Brush"/>
                </a:rPr>
                <a:t>Consider the engagement models...</a:t>
              </a:r>
            </a:p>
          </p:txBody>
        </p:sp>
      </p:grpSp>
      <p:pic>
        <p:nvPicPr>
          <p:cNvPr id="13" name="Picture 4">
            <a:extLst>
              <a:ext uri="{FF2B5EF4-FFF2-40B4-BE49-F238E27FC236}">
                <a16:creationId xmlns:a16="http://schemas.microsoft.com/office/drawing/2014/main" id="{5B99A8CB-9F02-4849-9538-D46ED9C0CDA5}"/>
              </a:ext>
            </a:extLst>
          </p:cNvPr>
          <p:cNvPicPr>
            <a:picLocks noChangeAspect="1"/>
          </p:cNvPicPr>
          <p:nvPr/>
        </p:nvPicPr>
        <p:blipFill>
          <a:blip r:embed="rId11"/>
          <a:srcRect/>
          <a:stretch>
            <a:fillRect/>
          </a:stretch>
        </p:blipFill>
        <p:spPr>
          <a:xfrm>
            <a:off x="7589691" y="6105361"/>
            <a:ext cx="7083246" cy="3354851"/>
          </a:xfrm>
          <a:prstGeom prst="rect">
            <a:avLst/>
          </a:prstGeom>
        </p:spPr>
      </p:pic>
      <p:pic>
        <p:nvPicPr>
          <p:cNvPr id="14" name="Picture 3">
            <a:extLst>
              <a:ext uri="{FF2B5EF4-FFF2-40B4-BE49-F238E27FC236}">
                <a16:creationId xmlns:a16="http://schemas.microsoft.com/office/drawing/2014/main" id="{02022409-732D-3245-A6C1-90BFAF94B046}"/>
              </a:ext>
            </a:extLst>
          </p:cNvPr>
          <p:cNvPicPr>
            <a:picLocks noChangeAspect="1"/>
          </p:cNvPicPr>
          <p:nvPr/>
        </p:nvPicPr>
        <p:blipFill>
          <a:blip r:embed="rId12"/>
          <a:srcRect/>
          <a:stretch>
            <a:fillRect/>
          </a:stretch>
        </p:blipFill>
        <p:spPr>
          <a:xfrm>
            <a:off x="14212175" y="4241802"/>
            <a:ext cx="4018069" cy="3351038"/>
          </a:xfrm>
          <a:prstGeom prst="rect">
            <a:avLst/>
          </a:prstGeom>
        </p:spPr>
      </p:pic>
      <p:pic>
        <p:nvPicPr>
          <p:cNvPr id="11" name="Picture 3">
            <a:extLst>
              <a:ext uri="{FF2B5EF4-FFF2-40B4-BE49-F238E27FC236}">
                <a16:creationId xmlns:a16="http://schemas.microsoft.com/office/drawing/2014/main" id="{E5AA90CC-6890-2C45-9CE0-B9AC08E41CD2}"/>
              </a:ext>
            </a:extLst>
          </p:cNvPr>
          <p:cNvPicPr>
            <a:picLocks noChangeAspect="1"/>
          </p:cNvPicPr>
          <p:nvPr/>
        </p:nvPicPr>
        <p:blipFill>
          <a:blip r:embed="rId13"/>
          <a:srcRect/>
          <a:stretch>
            <a:fillRect/>
          </a:stretch>
        </p:blipFill>
        <p:spPr>
          <a:xfrm>
            <a:off x="7386421" y="2185098"/>
            <a:ext cx="6255771" cy="3519256"/>
          </a:xfrm>
          <a:prstGeom prst="rect">
            <a:avLst/>
          </a:prstGeom>
        </p:spPr>
      </p:pic>
      <p:pic>
        <p:nvPicPr>
          <p:cNvPr id="12" name="Picture 3">
            <a:extLst>
              <a:ext uri="{FF2B5EF4-FFF2-40B4-BE49-F238E27FC236}">
                <a16:creationId xmlns:a16="http://schemas.microsoft.com/office/drawing/2014/main" id="{6FCB034B-92ED-1E4F-A661-687F34025B22}"/>
              </a:ext>
            </a:extLst>
          </p:cNvPr>
          <p:cNvPicPr>
            <a:picLocks noChangeAspect="1"/>
          </p:cNvPicPr>
          <p:nvPr/>
        </p:nvPicPr>
        <p:blipFill>
          <a:blip r:embed="rId14"/>
          <a:srcRect/>
          <a:stretch>
            <a:fillRect/>
          </a:stretch>
        </p:blipFill>
        <p:spPr>
          <a:xfrm>
            <a:off x="12487537" y="-402538"/>
            <a:ext cx="5723214" cy="405018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3424">
            <a:off x="-1678879" y="906521"/>
            <a:ext cx="16343503" cy="9969537"/>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5924109" y="-1078602"/>
            <a:ext cx="3074875" cy="2921131"/>
          </a:xfrm>
          <a:prstGeom prst="rect">
            <a:avLst/>
          </a:prstGeom>
        </p:spPr>
      </p:pic>
      <p:grpSp>
        <p:nvGrpSpPr>
          <p:cNvPr id="4" name="Group 4"/>
          <p:cNvGrpSpPr>
            <a:grpSpLocks noChangeAspect="1"/>
          </p:cNvGrpSpPr>
          <p:nvPr/>
        </p:nvGrpSpPr>
        <p:grpSpPr>
          <a:xfrm rot="1364054">
            <a:off x="10013559" y="-328720"/>
            <a:ext cx="8451371" cy="6199206"/>
            <a:chOff x="0" y="0"/>
            <a:chExt cx="4198620" cy="3079750"/>
          </a:xfrm>
        </p:grpSpPr>
        <p:sp>
          <p:nvSpPr>
            <p:cNvPr id="5" name="Freeform 5"/>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lnTo>
                    <a:pt x="4025899" y="1376680"/>
                  </a:ln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lnTo>
                    <a:pt x="83820" y="2100581"/>
                  </a:ln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lnTo>
                    <a:pt x="4124960" y="2433319"/>
                  </a:ln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solidFill>
              <a:srgbClr val="FFFFFF"/>
            </a:solidFill>
            <a:ln>
              <a:solidFill>
                <a:srgbClr val="000000"/>
              </a:solidFill>
            </a:ln>
          </p:spPr>
        </p:sp>
      </p:grpSp>
      <p:grpSp>
        <p:nvGrpSpPr>
          <p:cNvPr id="6" name="Group 6"/>
          <p:cNvGrpSpPr/>
          <p:nvPr/>
        </p:nvGrpSpPr>
        <p:grpSpPr>
          <a:xfrm>
            <a:off x="1913194" y="2425311"/>
            <a:ext cx="8096650" cy="2087642"/>
            <a:chOff x="0" y="295275"/>
            <a:chExt cx="10795533" cy="2783522"/>
          </a:xfrm>
        </p:grpSpPr>
        <p:sp>
          <p:nvSpPr>
            <p:cNvPr id="7" name="TextBox 7"/>
            <p:cNvSpPr txBox="1"/>
            <p:nvPr/>
          </p:nvSpPr>
          <p:spPr>
            <a:xfrm>
              <a:off x="3" y="295275"/>
              <a:ext cx="10795528" cy="1713546"/>
            </a:xfrm>
            <a:prstGeom prst="rect">
              <a:avLst/>
            </a:prstGeom>
          </p:spPr>
          <p:txBody>
            <a:bodyPr lIns="0" tIns="0" rIns="0" bIns="0" rtlCol="0" anchor="t">
              <a:spAutoFit/>
            </a:bodyPr>
            <a:lstStyle/>
            <a:p>
              <a:pPr algn="ctr">
                <a:lnSpc>
                  <a:spcPts val="9360"/>
                </a:lnSpc>
              </a:pPr>
              <a:r>
                <a:rPr lang="en-US" sz="10400" spc="-520" dirty="0">
                  <a:solidFill>
                    <a:srgbClr val="050707"/>
                  </a:solidFill>
                  <a:latin typeface="Caveat Brush Bold"/>
                </a:rPr>
                <a:t>Assignment 3</a:t>
              </a:r>
            </a:p>
          </p:txBody>
        </p:sp>
        <p:sp>
          <p:nvSpPr>
            <p:cNvPr id="8" name="TextBox 8"/>
            <p:cNvSpPr txBox="1"/>
            <p:nvPr/>
          </p:nvSpPr>
          <p:spPr>
            <a:xfrm>
              <a:off x="0" y="2325370"/>
              <a:ext cx="10795533" cy="753427"/>
            </a:xfrm>
            <a:prstGeom prst="rect">
              <a:avLst/>
            </a:prstGeom>
          </p:spPr>
          <p:txBody>
            <a:bodyPr lIns="0" tIns="0" rIns="0" bIns="0" rtlCol="0" anchor="t">
              <a:spAutoFit/>
            </a:bodyPr>
            <a:lstStyle/>
            <a:p>
              <a:pPr algn="ctr">
                <a:lnSpc>
                  <a:spcPts val="4680"/>
                </a:lnSpc>
              </a:pPr>
              <a:r>
                <a:rPr lang="en-US" sz="3600" spc="288" dirty="0">
                  <a:solidFill>
                    <a:srgbClr val="EEC0BF"/>
                  </a:solidFill>
                  <a:latin typeface="Glacial Indifference Bold"/>
                </a:rPr>
                <a:t>NEXT WEEK</a:t>
              </a:r>
            </a:p>
          </p:txBody>
        </p:sp>
      </p:grpSp>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5248104" y="8076773"/>
            <a:ext cx="3750879" cy="2363054"/>
          </a:xfrm>
          <a:prstGeom prst="rect">
            <a:avLst/>
          </a:prstGeom>
        </p:spPr>
      </p:pic>
      <p:pic>
        <p:nvPicPr>
          <p:cNvPr id="11" name="Picture 11"/>
          <p:cNvPicPr>
            <a:picLocks noChangeAspect="1"/>
          </p:cNvPicPr>
          <p:nvPr/>
        </p:nvPicPr>
        <p:blipFill>
          <a:blip r:embed="rId9"/>
          <a:srcRect/>
          <a:stretch>
            <a:fillRect/>
          </a:stretch>
        </p:blipFill>
        <p:spPr>
          <a:xfrm>
            <a:off x="251216" y="216206"/>
            <a:ext cx="3284110" cy="1091030"/>
          </a:xfrm>
          <a:prstGeom prst="rect">
            <a:avLst/>
          </a:prstGeom>
        </p:spPr>
      </p:pic>
      <p:sp>
        <p:nvSpPr>
          <p:cNvPr id="12" name="TextBox 18">
            <a:extLst>
              <a:ext uri="{FF2B5EF4-FFF2-40B4-BE49-F238E27FC236}">
                <a16:creationId xmlns:a16="http://schemas.microsoft.com/office/drawing/2014/main" id="{592E4857-83A5-374A-931D-2A65E5855DF7}"/>
              </a:ext>
            </a:extLst>
          </p:cNvPr>
          <p:cNvSpPr txBox="1"/>
          <p:nvPr/>
        </p:nvSpPr>
        <p:spPr>
          <a:xfrm>
            <a:off x="251216" y="5219493"/>
            <a:ext cx="11947885" cy="2792349"/>
          </a:xfrm>
          <a:prstGeom prst="rect">
            <a:avLst/>
          </a:prstGeom>
        </p:spPr>
        <p:txBody>
          <a:bodyPr lIns="0" tIns="0" rIns="0" bIns="0" rtlCol="0" anchor="t">
            <a:spAutoFit/>
          </a:bodyPr>
          <a:lstStyle/>
          <a:p>
            <a:pPr algn="just">
              <a:lnSpc>
                <a:spcPts val="3168"/>
              </a:lnSpc>
            </a:pPr>
            <a:r>
              <a:rPr lang="en-US" sz="2400" spc="86" dirty="0">
                <a:solidFill>
                  <a:srgbClr val="000000"/>
                </a:solidFill>
                <a:latin typeface="Assistant Regular"/>
              </a:rPr>
              <a:t>A hotel’s employees often are the first </a:t>
            </a:r>
            <a:r>
              <a:rPr lang="en-US" sz="2400" spc="86" dirty="0" err="1">
                <a:solidFill>
                  <a:srgbClr val="000000"/>
                </a:solidFill>
                <a:latin typeface="Assistant Regular"/>
              </a:rPr>
              <a:t>defence</a:t>
            </a:r>
            <a:r>
              <a:rPr lang="en-US" sz="2400" spc="86"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2400" spc="86" dirty="0">
                <a:solidFill>
                  <a:srgbClr val="000000"/>
                </a:solidFill>
                <a:latin typeface="Assistant Regular Bold"/>
              </a:rPr>
              <a:t>employee engagement is critical in the success of the hotel</a:t>
            </a:r>
            <a:r>
              <a:rPr lang="en-US" sz="2400" spc="86" dirty="0">
                <a:solidFill>
                  <a:srgbClr val="000000"/>
                </a:solidFill>
                <a:latin typeface="Assistant Regular"/>
              </a:rPr>
              <a:t>. You are therefore recommending to hold a staff engagement event / party.</a:t>
            </a:r>
          </a:p>
        </p:txBody>
      </p:sp>
      <p:sp>
        <p:nvSpPr>
          <p:cNvPr id="13" name="TextBox 19">
            <a:extLst>
              <a:ext uri="{FF2B5EF4-FFF2-40B4-BE49-F238E27FC236}">
                <a16:creationId xmlns:a16="http://schemas.microsoft.com/office/drawing/2014/main" id="{1E5091C7-E2F1-D940-8856-3A13CD13E98B}"/>
              </a:ext>
            </a:extLst>
          </p:cNvPr>
          <p:cNvSpPr txBox="1"/>
          <p:nvPr/>
        </p:nvSpPr>
        <p:spPr>
          <a:xfrm>
            <a:off x="283114" y="8482325"/>
            <a:ext cx="12111390" cy="632460"/>
          </a:xfrm>
          <a:prstGeom prst="rect">
            <a:avLst/>
          </a:prstGeom>
        </p:spPr>
        <p:txBody>
          <a:bodyPr lIns="0" tIns="0" rIns="0" bIns="0" rtlCol="0" anchor="t">
            <a:spAutoFit/>
          </a:bodyPr>
          <a:lstStyle/>
          <a:p>
            <a:pPr algn="just">
              <a:lnSpc>
                <a:spcPts val="2400"/>
              </a:lnSpc>
              <a:spcBef>
                <a:spcPct val="0"/>
              </a:spcBef>
            </a:pPr>
            <a:r>
              <a:rPr lang="en-US" sz="2400" b="1">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sp>
        <p:nvSpPr>
          <p:cNvPr id="14" name="Rectangle 13">
            <a:extLst>
              <a:ext uri="{FF2B5EF4-FFF2-40B4-BE49-F238E27FC236}">
                <a16:creationId xmlns:a16="http://schemas.microsoft.com/office/drawing/2014/main" id="{CBEB7353-0CA3-D847-B4B1-B8FFBD01C54C}"/>
              </a:ext>
            </a:extLst>
          </p:cNvPr>
          <p:cNvSpPr/>
          <p:nvPr/>
        </p:nvSpPr>
        <p:spPr>
          <a:xfrm rot="984453">
            <a:off x="11470594" y="793561"/>
            <a:ext cx="6160719" cy="3759106"/>
          </a:xfrm>
          <a:prstGeom prst="rect">
            <a:avLst/>
          </a:prstGeom>
        </p:spPr>
        <p:txBody>
          <a:bodyPr wrap="square">
            <a:spAutoFit/>
          </a:bodyPr>
          <a:lstStyle/>
          <a:p>
            <a:pPr algn="ctr">
              <a:lnSpc>
                <a:spcPts val="9360"/>
              </a:lnSpc>
            </a:pPr>
            <a:r>
              <a:rPr lang="en-US" sz="9600" spc="-520" dirty="0">
                <a:solidFill>
                  <a:srgbClr val="050707"/>
                </a:solidFill>
                <a:latin typeface="Caveat Brush Bold"/>
              </a:rPr>
              <a:t>Ensure you sign-up for your slot on Moodle</a:t>
            </a:r>
          </a:p>
        </p:txBody>
      </p:sp>
    </p:spTree>
    <p:extLst>
      <p:ext uri="{BB962C8B-B14F-4D97-AF65-F5344CB8AC3E}">
        <p14:creationId xmlns:p14="http://schemas.microsoft.com/office/powerpoint/2010/main" val="11340808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211244">
            <a:off x="228344" y="-295050"/>
            <a:ext cx="17831312" cy="1087710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435941">
            <a:off x="-1272921" y="7258643"/>
            <a:ext cx="4245938" cy="4033641"/>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941268">
            <a:off x="13058388" y="-1057792"/>
            <a:ext cx="4793628" cy="3019986"/>
          </a:xfrm>
          <a:prstGeom prst="rect">
            <a:avLst/>
          </a:prstGeom>
        </p:spPr>
      </p:pic>
      <p:pic>
        <p:nvPicPr>
          <p:cNvPr id="5" name="Picture 5"/>
          <p:cNvPicPr>
            <a:picLocks noChangeAspect="1"/>
          </p:cNvPicPr>
          <p:nvPr/>
        </p:nvPicPr>
        <p:blipFill>
          <a:blip r:embed="rId8"/>
          <a:srcRect/>
          <a:stretch>
            <a:fillRect/>
          </a:stretch>
        </p:blipFill>
        <p:spPr>
          <a:xfrm>
            <a:off x="3266408" y="3882622"/>
            <a:ext cx="14144578" cy="5851289"/>
          </a:xfrm>
          <a:prstGeom prst="rect">
            <a:avLst/>
          </a:prstGeom>
        </p:spPr>
      </p:pic>
      <p:sp>
        <p:nvSpPr>
          <p:cNvPr id="6" name="TextBox 6"/>
          <p:cNvSpPr txBox="1"/>
          <p:nvPr/>
        </p:nvSpPr>
        <p:spPr>
          <a:xfrm>
            <a:off x="6799637" y="815032"/>
            <a:ext cx="6191646" cy="1279684"/>
          </a:xfrm>
          <a:prstGeom prst="rect">
            <a:avLst/>
          </a:prstGeom>
        </p:spPr>
        <p:txBody>
          <a:bodyPr lIns="0" tIns="0" rIns="0" bIns="0" rtlCol="0" anchor="t">
            <a:spAutoFit/>
          </a:bodyPr>
          <a:lstStyle/>
          <a:p>
            <a:pPr>
              <a:lnSpc>
                <a:spcPts val="9360"/>
              </a:lnSpc>
            </a:pPr>
            <a:r>
              <a:rPr lang="en-US" sz="10400" spc="-520">
                <a:solidFill>
                  <a:srgbClr val="EEC0BF"/>
                </a:solidFill>
                <a:latin typeface="Caveat Brush Bold"/>
              </a:rPr>
              <a:t>Reference List</a:t>
            </a:r>
          </a:p>
        </p:txBody>
      </p:sp>
      <p:sp>
        <p:nvSpPr>
          <p:cNvPr id="7" name="TextBox 7"/>
          <p:cNvSpPr txBox="1"/>
          <p:nvPr/>
        </p:nvSpPr>
        <p:spPr>
          <a:xfrm>
            <a:off x="3444653" y="2395443"/>
            <a:ext cx="13692838" cy="1172845"/>
          </a:xfrm>
          <a:prstGeom prst="rect">
            <a:avLst/>
          </a:prstGeom>
        </p:spPr>
        <p:txBody>
          <a:bodyPr lIns="0" tIns="0" rIns="0" bIns="0" rtlCol="0" anchor="t">
            <a:spAutoFit/>
          </a:bodyPr>
          <a:lstStyle/>
          <a:p>
            <a:pPr algn="just">
              <a:lnSpc>
                <a:spcPts val="3079"/>
              </a:lnSpc>
            </a:pPr>
            <a:r>
              <a:rPr lang="en-US" sz="2200">
                <a:solidFill>
                  <a:srgbClr val="000000"/>
                </a:solidFill>
                <a:latin typeface="Arimo Bold"/>
              </a:rPr>
              <a:t>Beckett, D. (2016) How To Give The Perfect Pitch - With Tedx Speech Coach David Beckett - Young Creators Summit 2016. [video] Available at: &lt;https://www.youtube.com/watch?v=Njh3rKoGKBo&gt; (Accessed: 20 October 2020).</a:t>
            </a:r>
          </a:p>
        </p:txBody>
      </p:sp>
      <p:pic>
        <p:nvPicPr>
          <p:cNvPr id="8" name="Picture 8"/>
          <p:cNvPicPr>
            <a:picLocks noChangeAspect="1"/>
          </p:cNvPicPr>
          <p:nvPr/>
        </p:nvPicPr>
        <p:blipFill>
          <a:blip r:embed="rId9"/>
          <a:srcRect/>
          <a:stretch>
            <a:fillRect/>
          </a:stretch>
        </p:blipFill>
        <p:spPr>
          <a:xfrm>
            <a:off x="251216" y="216206"/>
            <a:ext cx="3284110" cy="109103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EC0B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22515" y="7320147"/>
            <a:ext cx="5696845" cy="5412002"/>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4113670" y="-2254649"/>
            <a:ext cx="5696845" cy="5412002"/>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7395537" flipV="1">
            <a:off x="-1959195" y="2693464"/>
            <a:ext cx="5975791" cy="2748864"/>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755142">
            <a:off x="212045" y="-304993"/>
            <a:ext cx="17863911" cy="10896985"/>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0616467">
            <a:off x="14592312" y="7290880"/>
            <a:ext cx="4846684" cy="3053411"/>
          </a:xfrm>
          <a:prstGeom prst="rect">
            <a:avLst/>
          </a:prstGeom>
        </p:spPr>
      </p:pic>
      <p:grpSp>
        <p:nvGrpSpPr>
          <p:cNvPr id="7" name="Group 7"/>
          <p:cNvGrpSpPr/>
          <p:nvPr/>
        </p:nvGrpSpPr>
        <p:grpSpPr>
          <a:xfrm>
            <a:off x="3228775" y="2202322"/>
            <a:ext cx="11830450" cy="7154022"/>
            <a:chOff x="0" y="38100"/>
            <a:chExt cx="15773933" cy="9538696"/>
          </a:xfrm>
        </p:grpSpPr>
        <p:sp>
          <p:nvSpPr>
            <p:cNvPr id="8" name="TextBox 8"/>
            <p:cNvSpPr txBox="1"/>
            <p:nvPr/>
          </p:nvSpPr>
          <p:spPr>
            <a:xfrm>
              <a:off x="2641602" y="38100"/>
              <a:ext cx="10490732" cy="683657"/>
            </a:xfrm>
            <a:prstGeom prst="rect">
              <a:avLst/>
            </a:prstGeom>
          </p:spPr>
          <p:txBody>
            <a:bodyPr lIns="0" tIns="0" rIns="0" bIns="0" rtlCol="0" anchor="t">
              <a:spAutoFit/>
            </a:bodyPr>
            <a:lstStyle/>
            <a:p>
              <a:pPr algn="ctr">
                <a:lnSpc>
                  <a:spcPts val="3960"/>
                </a:lnSpc>
              </a:pPr>
              <a:r>
                <a:rPr lang="en-US" sz="3600" spc="540">
                  <a:solidFill>
                    <a:srgbClr val="050707"/>
                  </a:solidFill>
                  <a:latin typeface="Glacial Indifference"/>
                </a:rPr>
                <a:t>INTERNATIONAL HOTEL MGMT</a:t>
              </a:r>
            </a:p>
          </p:txBody>
        </p:sp>
        <p:sp>
          <p:nvSpPr>
            <p:cNvPr id="9" name="TextBox 9"/>
            <p:cNvSpPr txBox="1"/>
            <p:nvPr/>
          </p:nvSpPr>
          <p:spPr>
            <a:xfrm>
              <a:off x="0" y="1779912"/>
              <a:ext cx="15773933" cy="4670108"/>
            </a:xfrm>
            <a:prstGeom prst="rect">
              <a:avLst/>
            </a:prstGeom>
          </p:spPr>
          <p:txBody>
            <a:bodyPr lIns="0" tIns="0" rIns="0" bIns="0" rtlCol="0" anchor="t">
              <a:spAutoFit/>
            </a:bodyPr>
            <a:lstStyle/>
            <a:p>
              <a:pPr algn="ctr">
                <a:lnSpc>
                  <a:spcPts val="12960"/>
                </a:lnSpc>
              </a:pPr>
              <a:r>
                <a:rPr lang="en-US" sz="14400" spc="-719">
                  <a:solidFill>
                    <a:srgbClr val="050707"/>
                  </a:solidFill>
                  <a:latin typeface="Caveat Brush Bold Italics"/>
                </a:rPr>
                <a:t>Operating Hotel Facilities</a:t>
              </a:r>
            </a:p>
          </p:txBody>
        </p:sp>
        <p:sp>
          <p:nvSpPr>
            <p:cNvPr id="10" name="TextBox 10"/>
            <p:cNvSpPr txBox="1"/>
            <p:nvPr/>
          </p:nvSpPr>
          <p:spPr>
            <a:xfrm>
              <a:off x="2641600" y="7182979"/>
              <a:ext cx="10490733" cy="2393817"/>
            </a:xfrm>
            <a:prstGeom prst="rect">
              <a:avLst/>
            </a:prstGeom>
          </p:spPr>
          <p:txBody>
            <a:bodyPr lIns="0" tIns="0" rIns="0" bIns="0" rtlCol="0" anchor="t">
              <a:spAutoFit/>
            </a:bodyPr>
            <a:lstStyle/>
            <a:p>
              <a:pPr algn="ctr">
                <a:lnSpc>
                  <a:spcPts val="4799"/>
                </a:lnSpc>
              </a:pPr>
              <a:r>
                <a:rPr lang="en-US" sz="3199" dirty="0">
                  <a:solidFill>
                    <a:srgbClr val="050707"/>
                  </a:solidFill>
                  <a:latin typeface="Glacial Indifference"/>
                </a:rPr>
                <a:t>Pitching your idea!</a:t>
              </a:r>
            </a:p>
            <a:p>
              <a:pPr algn="ctr">
                <a:lnSpc>
                  <a:spcPts val="4799"/>
                </a:lnSpc>
              </a:pPr>
              <a:endParaRPr lang="en-US" sz="3199" dirty="0">
                <a:solidFill>
                  <a:srgbClr val="050707"/>
                </a:solidFill>
                <a:latin typeface="Glacial Indifference"/>
              </a:endParaRPr>
            </a:p>
            <a:p>
              <a:pPr algn="ctr">
                <a:lnSpc>
                  <a:spcPts val="4799"/>
                </a:lnSpc>
              </a:pPr>
              <a:r>
                <a:rPr lang="en-US" sz="3199" dirty="0">
                  <a:solidFill>
                    <a:srgbClr val="050707"/>
                  </a:solidFill>
                  <a:latin typeface="Glacial Indifference Bold"/>
                </a:rPr>
                <a:t>Week 8</a:t>
              </a:r>
            </a:p>
          </p:txBody>
        </p:sp>
      </p:grpSp>
      <p:pic>
        <p:nvPicPr>
          <p:cNvPr id="11" name="Picture 11"/>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3961270" y="-2368949"/>
            <a:ext cx="5696845" cy="5412002"/>
          </a:xfrm>
          <a:prstGeom prst="rect">
            <a:avLst/>
          </a:prstGeom>
        </p:spPr>
      </p:pic>
      <p:pic>
        <p:nvPicPr>
          <p:cNvPr id="12" name="Picture 12"/>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408215" y="7167747"/>
            <a:ext cx="5696845" cy="5412002"/>
          </a:xfrm>
          <a:prstGeom prst="rect">
            <a:avLst/>
          </a:prstGeom>
        </p:spPr>
      </p:pic>
      <p:pic>
        <p:nvPicPr>
          <p:cNvPr id="13" name="Picture 13"/>
          <p:cNvPicPr>
            <a:picLocks noChangeAspect="1"/>
          </p:cNvPicPr>
          <p:nvPr/>
        </p:nvPicPr>
        <p:blipFill>
          <a:blip r:embed="rId13"/>
          <a:srcRect/>
          <a:stretch>
            <a:fillRect/>
          </a:stretch>
        </p:blipFill>
        <p:spPr>
          <a:xfrm>
            <a:off x="251216" y="216206"/>
            <a:ext cx="3284110" cy="109103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5802</TotalTime>
  <Words>1222</Words>
  <Application>Microsoft Macintosh PowerPoint</Application>
  <PresentationFormat>Custom</PresentationFormat>
  <Paragraphs>117</Paragraphs>
  <Slides>30</Slides>
  <Notes>18</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Calibri</vt:lpstr>
      <vt:lpstr>Glacial Indifference Bold</vt:lpstr>
      <vt:lpstr>Caveat Brush</vt:lpstr>
      <vt:lpstr>Arial</vt:lpstr>
      <vt:lpstr>Assistant Regular</vt:lpstr>
      <vt:lpstr>Arimo Bold</vt:lpstr>
      <vt:lpstr>Glacial Indifference</vt:lpstr>
      <vt:lpstr>Caveat Brush Bold</vt:lpstr>
      <vt:lpstr>Caveat Brush Bold Italics</vt:lpstr>
      <vt:lpstr>Assistant Regular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OHF - Week 5</dc:title>
  <cp:lastModifiedBy>Ryan Peters</cp:lastModifiedBy>
  <cp:revision>4</cp:revision>
  <dcterms:created xsi:type="dcterms:W3CDTF">2006-08-16T00:00:00Z</dcterms:created>
  <dcterms:modified xsi:type="dcterms:W3CDTF">2021-11-06T15:11:05Z</dcterms:modified>
  <dc:identifier>DAELW5gnJVk</dc:identifier>
</cp:coreProperties>
</file>