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8" r:id="rId4"/>
    <p:sldId id="259" r:id="rId5"/>
    <p:sldId id="262" r:id="rId6"/>
    <p:sldId id="263" r:id="rId7"/>
    <p:sldId id="261"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9171" autoAdjust="0"/>
  </p:normalViewPr>
  <p:slideViewPr>
    <p:cSldViewPr snapToGrid="0">
      <p:cViewPr varScale="1">
        <p:scale>
          <a:sx n="92" d="100"/>
          <a:sy n="92" d="100"/>
        </p:scale>
        <p:origin x="21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A784F3-40BD-42A0-A519-759D65D37D7B}" type="datetimeFigureOut">
              <a:rPr lang="en-GB" smtClean="0"/>
              <a:t>15/10/2018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99F36A-9921-43A7-932F-CF7CD0C7905A}" type="slidenum">
              <a:rPr lang="en-GB" smtClean="0"/>
              <a:t>‹#›</a:t>
            </a:fld>
            <a:endParaRPr lang="en-GB"/>
          </a:p>
        </p:txBody>
      </p:sp>
    </p:spTree>
    <p:extLst>
      <p:ext uri="{BB962C8B-B14F-4D97-AF65-F5344CB8AC3E}">
        <p14:creationId xmlns:p14="http://schemas.microsoft.com/office/powerpoint/2010/main" val="4173935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Do not show them how to put </a:t>
            </a:r>
            <a:r>
              <a:rPr lang="en-GB" dirty="0" err="1" smtClean="0"/>
              <a:t>Youtube</a:t>
            </a:r>
            <a:r>
              <a:rPr lang="en-GB" baseline="0" dirty="0" smtClean="0"/>
              <a:t> videos in as this is illegal – just their own videos from phones etc.</a:t>
            </a:r>
            <a:endParaRPr lang="en-GB" dirty="0"/>
          </a:p>
        </p:txBody>
      </p:sp>
      <p:sp>
        <p:nvSpPr>
          <p:cNvPr id="4" name="Slide Number Placeholder 3"/>
          <p:cNvSpPr>
            <a:spLocks noGrp="1"/>
          </p:cNvSpPr>
          <p:nvPr>
            <p:ph type="sldNum" sz="quarter" idx="10"/>
          </p:nvPr>
        </p:nvSpPr>
        <p:spPr/>
        <p:txBody>
          <a:bodyPr/>
          <a:lstStyle/>
          <a:p>
            <a:fld id="{F199F36A-9921-43A7-932F-CF7CD0C7905A}" type="slidenum">
              <a:rPr lang="en-GB" smtClean="0"/>
              <a:t>2</a:t>
            </a:fld>
            <a:endParaRPr lang="en-GB"/>
          </a:p>
        </p:txBody>
      </p:sp>
    </p:spTree>
    <p:extLst>
      <p:ext uri="{BB962C8B-B14F-4D97-AF65-F5344CB8AC3E}">
        <p14:creationId xmlns:p14="http://schemas.microsoft.com/office/powerpoint/2010/main" val="3636725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Definition: A Gantt chart is a useful graphical tool which shows activities or tasks performed against time. It is also known as visual presentation of a project where the activities are broken down and displayed on a chart which makes it is easy to understand and interpret.</a:t>
            </a:r>
          </a:p>
          <a:p>
            <a:endParaRPr lang="en-GB" dirty="0" smtClean="0"/>
          </a:p>
          <a:p>
            <a:r>
              <a:rPr lang="en-GB" sz="1200" b="1" i="0" kern="1200" dirty="0" smtClean="0">
                <a:solidFill>
                  <a:schemeClr val="tx1"/>
                </a:solidFill>
                <a:effectLst/>
                <a:latin typeface="+mn-lt"/>
                <a:ea typeface="+mn-ea"/>
                <a:cs typeface="+mn-cs"/>
              </a:rPr>
              <a:t>Description: </a:t>
            </a:r>
            <a:r>
              <a:rPr lang="en-GB" sz="1200" b="0" i="0" kern="1200" dirty="0" smtClean="0">
                <a:solidFill>
                  <a:schemeClr val="tx1"/>
                </a:solidFill>
                <a:effectLst/>
                <a:latin typeface="+mn-lt"/>
                <a:ea typeface="+mn-ea"/>
                <a:cs typeface="+mn-cs"/>
              </a:rPr>
              <a:t>A Gantt chart is a popular tool in project management. It basically drills down activities which need to be done by a fixed time period. It is commonly used for tracking project schedules. </a:t>
            </a:r>
            <a:r>
              <a:rPr lang="en-GB" dirty="0" smtClean="0"/>
              <a:t/>
            </a:r>
            <a:br>
              <a:rPr lang="en-GB" dirty="0" smtClean="0"/>
            </a:br>
            <a:r>
              <a:rPr lang="en-GB" dirty="0" smtClean="0"/>
              <a:t/>
            </a:r>
            <a:br>
              <a:rPr lang="en-GB" dirty="0" smtClean="0"/>
            </a:br>
            <a:r>
              <a:rPr lang="en-GB" sz="1200" b="0" i="0" kern="1200" dirty="0" smtClean="0">
                <a:solidFill>
                  <a:schemeClr val="tx1"/>
                </a:solidFill>
                <a:effectLst/>
                <a:latin typeface="+mn-lt"/>
                <a:ea typeface="+mn-ea"/>
                <a:cs typeface="+mn-cs"/>
              </a:rPr>
              <a:t>On the chart, tasks are shown on the vertical axis while the scheduled time-spend is laid out on the horizontal axis. Each task is represented by a bar that shows the time required for the project. </a:t>
            </a:r>
            <a:r>
              <a:rPr lang="en-GB" dirty="0" smtClean="0"/>
              <a:t/>
            </a:r>
            <a:br>
              <a:rPr lang="en-GB" dirty="0" smtClean="0"/>
            </a:br>
            <a:r>
              <a:rPr lang="en-GB" dirty="0" smtClean="0"/>
              <a:t/>
            </a:r>
            <a:br>
              <a:rPr lang="en-GB" dirty="0" smtClean="0"/>
            </a:br>
            <a:r>
              <a:rPr lang="en-GB" sz="1200" b="0" i="0" kern="1200" dirty="0" smtClean="0">
                <a:solidFill>
                  <a:schemeClr val="tx1"/>
                </a:solidFill>
                <a:effectLst/>
                <a:latin typeface="+mn-lt"/>
                <a:ea typeface="+mn-ea"/>
                <a:cs typeface="+mn-cs"/>
              </a:rPr>
              <a:t>The bar then represents or shows percentage of tasks that have been completed. It also shows dependencies, which simply means the interlinkages between various activities in the project. </a:t>
            </a:r>
            <a:r>
              <a:rPr lang="en-GB" dirty="0" smtClean="0"/>
              <a:t/>
            </a:r>
            <a:br>
              <a:rPr lang="en-GB" dirty="0" smtClean="0"/>
            </a:br>
            <a:r>
              <a:rPr lang="en-GB" dirty="0" smtClean="0"/>
              <a:t/>
            </a:r>
            <a:br>
              <a:rPr lang="en-GB" dirty="0" smtClean="0"/>
            </a:br>
            <a:r>
              <a:rPr lang="en-GB" sz="1200" b="0" i="0" kern="1200" dirty="0" smtClean="0">
                <a:solidFill>
                  <a:schemeClr val="tx1"/>
                </a:solidFill>
                <a:effectLst/>
                <a:latin typeface="+mn-lt"/>
                <a:ea typeface="+mn-ea"/>
                <a:cs typeface="+mn-cs"/>
              </a:rPr>
              <a:t>Understanding the interlinkage between activities is very important to monitor and Gantt charts help the project manager to do just that. It conveys the information about the completion of other activities in the project. This information is important because of the interlinkages between various activities and if one activity gets delayed it will have an impact on others. </a:t>
            </a:r>
            <a:r>
              <a:rPr lang="en-GB" dirty="0" smtClean="0"/>
              <a:t/>
            </a:r>
            <a:br>
              <a:rPr lang="en-GB" dirty="0" smtClean="0"/>
            </a:br>
            <a:r>
              <a:rPr lang="en-GB" dirty="0" smtClean="0"/>
              <a:t/>
            </a:r>
            <a:br>
              <a:rPr lang="en-GB" dirty="0" smtClean="0"/>
            </a:br>
            <a:r>
              <a:rPr lang="en-GB" sz="1200" b="0" i="0" kern="1200" dirty="0" smtClean="0">
                <a:solidFill>
                  <a:schemeClr val="tx1"/>
                </a:solidFill>
                <a:effectLst/>
                <a:latin typeface="+mn-lt"/>
                <a:ea typeface="+mn-ea"/>
                <a:cs typeface="+mn-cs"/>
              </a:rPr>
              <a:t>Gantt chart is a useful tool in planning and scheduling the projects. It keeps the management updated as to when the project will get completed. It also keeps the management informed about any additional resources that are required, and manage dependencies between tasks. </a:t>
            </a:r>
            <a:r>
              <a:rPr lang="en-GB" dirty="0" smtClean="0"/>
              <a:t/>
            </a:r>
            <a:br>
              <a:rPr lang="en-GB" dirty="0" smtClean="0"/>
            </a:br>
            <a:r>
              <a:rPr lang="en-GB" dirty="0" smtClean="0"/>
              <a:t/>
            </a:r>
            <a:br>
              <a:rPr lang="en-GB" dirty="0" smtClean="0"/>
            </a:br>
            <a:r>
              <a:rPr lang="en-GB" sz="1200" b="0" i="0" kern="1200" dirty="0" smtClean="0">
                <a:solidFill>
                  <a:schemeClr val="tx1"/>
                </a:solidFill>
                <a:effectLst/>
                <a:latin typeface="+mn-lt"/>
                <a:ea typeface="+mn-ea"/>
                <a:cs typeface="+mn-cs"/>
              </a:rPr>
              <a:t>They are commonly used in scheduling production processes, employee roster or scheduling, events scheduling, production processes, etc. Microsoft Excel can also be used to create Gantt charts apart from other independent software available in the market.</a:t>
            </a:r>
            <a:endParaRPr lang="en-GB" dirty="0" smtClean="0"/>
          </a:p>
          <a:p>
            <a:endParaRPr lang="en-GB" dirty="0"/>
          </a:p>
        </p:txBody>
      </p:sp>
      <p:sp>
        <p:nvSpPr>
          <p:cNvPr id="4" name="Slide Number Placeholder 3"/>
          <p:cNvSpPr>
            <a:spLocks noGrp="1"/>
          </p:cNvSpPr>
          <p:nvPr>
            <p:ph type="sldNum" sz="quarter" idx="10"/>
          </p:nvPr>
        </p:nvSpPr>
        <p:spPr/>
        <p:txBody>
          <a:bodyPr/>
          <a:lstStyle/>
          <a:p>
            <a:fld id="{F199F36A-9921-43A7-932F-CF7CD0C7905A}" type="slidenum">
              <a:rPr lang="en-GB" smtClean="0"/>
              <a:t>3</a:t>
            </a:fld>
            <a:endParaRPr lang="en-GB"/>
          </a:p>
        </p:txBody>
      </p:sp>
    </p:spTree>
    <p:extLst>
      <p:ext uri="{BB962C8B-B14F-4D97-AF65-F5344CB8AC3E}">
        <p14:creationId xmlns:p14="http://schemas.microsoft.com/office/powerpoint/2010/main" val="13479333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Click on the button next the word paragraph and you get loads more options.</a:t>
            </a:r>
            <a:endParaRPr lang="en-GB" dirty="0"/>
          </a:p>
        </p:txBody>
      </p:sp>
      <p:sp>
        <p:nvSpPr>
          <p:cNvPr id="4" name="Slide Number Placeholder 3"/>
          <p:cNvSpPr>
            <a:spLocks noGrp="1"/>
          </p:cNvSpPr>
          <p:nvPr>
            <p:ph type="sldNum" sz="quarter" idx="10"/>
          </p:nvPr>
        </p:nvSpPr>
        <p:spPr/>
        <p:txBody>
          <a:bodyPr/>
          <a:lstStyle/>
          <a:p>
            <a:fld id="{F199F36A-9921-43A7-932F-CF7CD0C7905A}" type="slidenum">
              <a:rPr lang="en-GB" smtClean="0"/>
              <a:t>5</a:t>
            </a:fld>
            <a:endParaRPr lang="en-GB"/>
          </a:p>
        </p:txBody>
      </p:sp>
    </p:spTree>
    <p:extLst>
      <p:ext uri="{BB962C8B-B14F-4D97-AF65-F5344CB8AC3E}">
        <p14:creationId xmlns:p14="http://schemas.microsoft.com/office/powerpoint/2010/main" val="1965813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Sometimes the easiest way to make a copy of something is to take a snapshot of your screen—this is what Snipping Tool does. Use it to save and share news stories, movie reviews, or recipes.</a:t>
            </a:r>
          </a:p>
          <a:p>
            <a:r>
              <a:rPr lang="en-GB" sz="1200" b="0" i="0" kern="1200" dirty="0" smtClean="0">
                <a:solidFill>
                  <a:schemeClr val="tx1"/>
                </a:solidFill>
                <a:effectLst/>
                <a:latin typeface="+mn-lt"/>
                <a:ea typeface="+mn-ea"/>
                <a:cs typeface="+mn-cs"/>
              </a:rPr>
              <a:t>Capture all or part of your PC screen, add notes, save the snip, or email it from the Snipping Tool window. You can capture any of the following types of snips:</a:t>
            </a:r>
          </a:p>
          <a:p>
            <a:r>
              <a:rPr lang="en-GB" sz="1200" b="1" i="0" kern="1200" dirty="0" smtClean="0">
                <a:solidFill>
                  <a:schemeClr val="tx1"/>
                </a:solidFill>
                <a:effectLst/>
                <a:latin typeface="+mn-lt"/>
                <a:ea typeface="+mn-ea"/>
                <a:cs typeface="+mn-cs"/>
              </a:rPr>
              <a:t>Free-form snip</a:t>
            </a:r>
            <a:r>
              <a:rPr lang="en-GB" sz="1200" b="0" i="0" kern="1200" dirty="0" smtClean="0">
                <a:solidFill>
                  <a:schemeClr val="tx1"/>
                </a:solidFill>
                <a:effectLst/>
                <a:latin typeface="+mn-lt"/>
                <a:ea typeface="+mn-ea"/>
                <a:cs typeface="+mn-cs"/>
              </a:rPr>
              <a:t>. Draw a free-form shape around an object.</a:t>
            </a:r>
          </a:p>
          <a:p>
            <a:r>
              <a:rPr lang="en-GB" sz="1200" b="1" i="0" kern="1200" dirty="0" smtClean="0">
                <a:solidFill>
                  <a:schemeClr val="tx1"/>
                </a:solidFill>
                <a:effectLst/>
                <a:latin typeface="+mn-lt"/>
                <a:ea typeface="+mn-ea"/>
                <a:cs typeface="+mn-cs"/>
              </a:rPr>
              <a:t>Rectangular snip.</a:t>
            </a:r>
            <a:r>
              <a:rPr lang="en-GB" sz="1200" b="0" i="0" kern="1200" dirty="0" smtClean="0">
                <a:solidFill>
                  <a:schemeClr val="tx1"/>
                </a:solidFill>
                <a:effectLst/>
                <a:latin typeface="+mn-lt"/>
                <a:ea typeface="+mn-ea"/>
                <a:cs typeface="+mn-cs"/>
              </a:rPr>
              <a:t> Drag the cursor around an object to form a rectangle.</a:t>
            </a:r>
          </a:p>
          <a:p>
            <a:r>
              <a:rPr lang="en-GB" sz="1200" b="1" i="0" kern="1200" dirty="0" smtClean="0">
                <a:solidFill>
                  <a:schemeClr val="tx1"/>
                </a:solidFill>
                <a:effectLst/>
                <a:latin typeface="+mn-lt"/>
                <a:ea typeface="+mn-ea"/>
                <a:cs typeface="+mn-cs"/>
              </a:rPr>
              <a:t>Window snip.</a:t>
            </a:r>
            <a:r>
              <a:rPr lang="en-GB" sz="1200" b="0" i="0" kern="1200" dirty="0" smtClean="0">
                <a:solidFill>
                  <a:schemeClr val="tx1"/>
                </a:solidFill>
                <a:effectLst/>
                <a:latin typeface="+mn-lt"/>
                <a:ea typeface="+mn-ea"/>
                <a:cs typeface="+mn-cs"/>
              </a:rPr>
              <a:t> Select a window, such as a browser window or dialog box, that you want to capture.</a:t>
            </a:r>
          </a:p>
          <a:p>
            <a:r>
              <a:rPr lang="en-GB" sz="1200" b="1" i="0" kern="1200" dirty="0" smtClean="0">
                <a:solidFill>
                  <a:schemeClr val="tx1"/>
                </a:solidFill>
                <a:effectLst/>
                <a:latin typeface="+mn-lt"/>
                <a:ea typeface="+mn-ea"/>
                <a:cs typeface="+mn-cs"/>
              </a:rPr>
              <a:t>Full-screen snip.</a:t>
            </a:r>
            <a:r>
              <a:rPr lang="en-GB" sz="1200" b="0" i="0" kern="1200" dirty="0" smtClean="0">
                <a:solidFill>
                  <a:schemeClr val="tx1"/>
                </a:solidFill>
                <a:effectLst/>
                <a:latin typeface="+mn-lt"/>
                <a:ea typeface="+mn-ea"/>
                <a:cs typeface="+mn-cs"/>
              </a:rPr>
              <a:t> Capture the entire screen.</a:t>
            </a:r>
          </a:p>
          <a:p>
            <a:r>
              <a:rPr lang="en-GB" sz="1200" b="0" i="0" kern="1200" dirty="0" smtClean="0">
                <a:solidFill>
                  <a:schemeClr val="tx1"/>
                </a:solidFill>
                <a:effectLst/>
                <a:latin typeface="+mn-lt"/>
                <a:ea typeface="+mn-ea"/>
                <a:cs typeface="+mn-cs"/>
              </a:rPr>
              <a:t>After you capture a snip, it's automatically copied to the Snipping Tool window. From there you can annotate, save, or share the snip. The following procedures show how to use Snipping Tool.</a:t>
            </a:r>
          </a:p>
          <a:p>
            <a:endParaRPr lang="en-GB" dirty="0"/>
          </a:p>
        </p:txBody>
      </p:sp>
      <p:sp>
        <p:nvSpPr>
          <p:cNvPr id="4" name="Slide Number Placeholder 3"/>
          <p:cNvSpPr>
            <a:spLocks noGrp="1"/>
          </p:cNvSpPr>
          <p:nvPr>
            <p:ph type="sldNum" sz="quarter" idx="10"/>
          </p:nvPr>
        </p:nvSpPr>
        <p:spPr/>
        <p:txBody>
          <a:bodyPr/>
          <a:lstStyle/>
          <a:p>
            <a:fld id="{F199F36A-9921-43A7-932F-CF7CD0C7905A}" type="slidenum">
              <a:rPr lang="en-GB" smtClean="0"/>
              <a:t>6</a:t>
            </a:fld>
            <a:endParaRPr lang="en-GB"/>
          </a:p>
        </p:txBody>
      </p:sp>
    </p:spTree>
    <p:extLst>
      <p:ext uri="{BB962C8B-B14F-4D97-AF65-F5344CB8AC3E}">
        <p14:creationId xmlns:p14="http://schemas.microsoft.com/office/powerpoint/2010/main" val="1017509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D52E6F8-555A-4EAB-8AEA-B7A04A2ED477}" type="datetimeFigureOut">
              <a:rPr lang="en-GB" smtClean="0"/>
              <a:t>15/10/2018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771068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D52E6F8-555A-4EAB-8AEA-B7A04A2ED477}" type="datetimeFigureOut">
              <a:rPr lang="en-GB" smtClean="0"/>
              <a:t>15/10/2018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245715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52E6F8-555A-4EAB-8AEA-B7A04A2ED477}" type="datetimeFigureOut">
              <a:rPr lang="en-GB" smtClean="0"/>
              <a:t>15/10/2018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900060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D52E6F8-555A-4EAB-8AEA-B7A04A2ED477}" type="datetimeFigureOut">
              <a:rPr lang="en-GB" smtClean="0"/>
              <a:t>15/10/2018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1892459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D52E6F8-555A-4EAB-8AEA-B7A04A2ED477}" type="datetimeFigureOut">
              <a:rPr lang="en-GB" smtClean="0"/>
              <a:t>15/10/2018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2294943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D52E6F8-555A-4EAB-8AEA-B7A04A2ED477}" type="datetimeFigureOut">
              <a:rPr lang="en-GB" smtClean="0"/>
              <a:t>15/10/2018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2696963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52E6F8-555A-4EAB-8AEA-B7A04A2ED477}" type="datetimeFigureOut">
              <a:rPr lang="en-GB" smtClean="0"/>
              <a:t>15/10/2018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1407459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52E6F8-555A-4EAB-8AEA-B7A04A2ED477}" type="datetimeFigureOut">
              <a:rPr lang="en-GB" smtClean="0"/>
              <a:t>15/10/2018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2009087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52E6F8-555A-4EAB-8AEA-B7A04A2ED477}" type="datetimeFigureOut">
              <a:rPr lang="en-GB" smtClean="0"/>
              <a:t>15/10/2018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3269274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D52E6F8-555A-4EAB-8AEA-B7A04A2ED477}" type="datetimeFigureOut">
              <a:rPr lang="en-GB" smtClean="0"/>
              <a:t>15/10/2018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233904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D52E6F8-555A-4EAB-8AEA-B7A04A2ED477}" type="datetimeFigureOut">
              <a:rPr lang="en-GB" smtClean="0"/>
              <a:t>15/10/2018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99E90-70DA-48E6-BF46-A6054FFD2FB8}" type="slidenum">
              <a:rPr lang="en-GB" smtClean="0"/>
              <a:t>‹#›</a:t>
            </a:fld>
            <a:endParaRPr lang="en-GB"/>
          </a:p>
        </p:txBody>
      </p:sp>
    </p:spTree>
    <p:extLst>
      <p:ext uri="{BB962C8B-B14F-4D97-AF65-F5344CB8AC3E}">
        <p14:creationId xmlns:p14="http://schemas.microsoft.com/office/powerpoint/2010/main" val="278450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52E6F8-555A-4EAB-8AEA-B7A04A2ED477}" type="datetimeFigureOut">
              <a:rPr lang="en-GB" smtClean="0"/>
              <a:t>15/10/2018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999E90-70DA-48E6-BF46-A6054FFD2FB8}" type="slidenum">
              <a:rPr lang="en-GB" smtClean="0"/>
              <a:t>‹#›</a:t>
            </a:fld>
            <a:endParaRPr lang="en-GB"/>
          </a:p>
        </p:txBody>
      </p:sp>
    </p:spTree>
    <p:extLst>
      <p:ext uri="{BB962C8B-B14F-4D97-AF65-F5344CB8AC3E}">
        <p14:creationId xmlns:p14="http://schemas.microsoft.com/office/powerpoint/2010/main" val="789089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zwseLrxkKK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time_continue=213&amp;v=RbPAxcTf8h8"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Week 4</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198761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r>
              <a:rPr lang="en-GB" dirty="0" smtClean="0"/>
              <a:t>GANTT Charts</a:t>
            </a:r>
          </a:p>
          <a:p>
            <a:r>
              <a:rPr lang="en-GB" dirty="0" smtClean="0"/>
              <a:t>Extra blog functions</a:t>
            </a:r>
          </a:p>
          <a:p>
            <a:r>
              <a:rPr lang="en-GB" dirty="0"/>
              <a:t>Snipping Tool</a:t>
            </a:r>
          </a:p>
          <a:p>
            <a:endParaRPr lang="en-GB" dirty="0" smtClean="0"/>
          </a:p>
        </p:txBody>
      </p:sp>
    </p:spTree>
    <p:extLst>
      <p:ext uri="{BB962C8B-B14F-4D97-AF65-F5344CB8AC3E}">
        <p14:creationId xmlns:p14="http://schemas.microsoft.com/office/powerpoint/2010/main" val="1299859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GANTT Charts</a:t>
            </a:r>
            <a:endParaRPr lang="en-GB" dirty="0"/>
          </a:p>
        </p:txBody>
      </p:sp>
      <p:sp>
        <p:nvSpPr>
          <p:cNvPr id="3" name="Content Placeholder 2"/>
          <p:cNvSpPr>
            <a:spLocks noGrp="1"/>
          </p:cNvSpPr>
          <p:nvPr>
            <p:ph idx="1"/>
          </p:nvPr>
        </p:nvSpPr>
        <p:spPr/>
        <p:txBody>
          <a:bodyPr/>
          <a:lstStyle/>
          <a:p>
            <a:r>
              <a:rPr lang="en-GB" dirty="0" smtClean="0"/>
              <a:t>Definition of a GANTT Chart</a:t>
            </a:r>
          </a:p>
          <a:p>
            <a:r>
              <a:rPr lang="en-GB" dirty="0" smtClean="0"/>
              <a:t>Description of a GANTT Chart</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4365" y="2958494"/>
            <a:ext cx="5714286" cy="3000000"/>
          </a:xfrm>
          <a:prstGeom prst="rect">
            <a:avLst/>
          </a:prstGeom>
        </p:spPr>
      </p:pic>
    </p:spTree>
    <p:extLst>
      <p:ext uri="{BB962C8B-B14F-4D97-AF65-F5344CB8AC3E}">
        <p14:creationId xmlns:p14="http://schemas.microsoft.com/office/powerpoint/2010/main" val="3978511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GANTT Charts</a:t>
            </a:r>
            <a:endParaRPr lang="en-GB" dirty="0"/>
          </a:p>
        </p:txBody>
      </p:sp>
      <p:sp>
        <p:nvSpPr>
          <p:cNvPr id="3" name="Content Placeholder 2"/>
          <p:cNvSpPr>
            <a:spLocks noGrp="1"/>
          </p:cNvSpPr>
          <p:nvPr>
            <p:ph idx="1"/>
          </p:nvPr>
        </p:nvSpPr>
        <p:spPr/>
        <p:txBody>
          <a:bodyPr/>
          <a:lstStyle/>
          <a:p>
            <a:r>
              <a:rPr lang="en-GB" dirty="0" smtClean="0">
                <a:hlinkClick r:id="rId2"/>
              </a:rPr>
              <a:t>What is a GANTT Chart video</a:t>
            </a:r>
            <a:endParaRPr lang="en-GB" dirty="0" smtClean="0"/>
          </a:p>
          <a:p>
            <a:pPr marL="0" indent="0">
              <a:buNone/>
            </a:pPr>
            <a:r>
              <a:rPr lang="en-GB" dirty="0"/>
              <a:t>https://www.youtube.com/watch?v=zwseLrxkKKE</a:t>
            </a:r>
          </a:p>
        </p:txBody>
      </p:sp>
    </p:spTree>
    <p:extLst>
      <p:ext uri="{BB962C8B-B14F-4D97-AF65-F5344CB8AC3E}">
        <p14:creationId xmlns:p14="http://schemas.microsoft.com/office/powerpoint/2010/main" val="2574544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Extra Functionality</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650" y="2513575"/>
            <a:ext cx="7886700" cy="2975437"/>
          </a:xfrm>
        </p:spPr>
      </p:pic>
    </p:spTree>
    <p:extLst>
      <p:ext uri="{BB962C8B-B14F-4D97-AF65-F5344CB8AC3E}">
        <p14:creationId xmlns:p14="http://schemas.microsoft.com/office/powerpoint/2010/main" val="4037900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Snipping Tool</a:t>
            </a:r>
            <a:endParaRPr lang="en-GB" dirty="0"/>
          </a:p>
        </p:txBody>
      </p:sp>
      <p:sp>
        <p:nvSpPr>
          <p:cNvPr id="3" name="Content Placeholder 2"/>
          <p:cNvSpPr>
            <a:spLocks noGrp="1"/>
          </p:cNvSpPr>
          <p:nvPr>
            <p:ph idx="1"/>
          </p:nvPr>
        </p:nvSpPr>
        <p:spPr/>
        <p:txBody>
          <a:bodyPr/>
          <a:lstStyle/>
          <a:p>
            <a:r>
              <a:rPr lang="en-GB" dirty="0" smtClean="0">
                <a:hlinkClick r:id="rId3"/>
              </a:rPr>
              <a:t>Video about snipping tool on Windows</a:t>
            </a:r>
            <a:endParaRPr lang="en-GB" dirty="0" smtClean="0"/>
          </a:p>
          <a:p>
            <a:endParaRPr lang="en-GB" dirty="0"/>
          </a:p>
          <a:p>
            <a:pPr marL="0" indent="0">
              <a:buNone/>
            </a:pPr>
            <a:endParaRPr lang="en-GB"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5387" y="2882611"/>
            <a:ext cx="2552700" cy="1695450"/>
          </a:xfrm>
          <a:prstGeom prst="rect">
            <a:avLst/>
          </a:prstGeom>
        </p:spPr>
      </p:pic>
    </p:spTree>
    <p:extLst>
      <p:ext uri="{BB962C8B-B14F-4D97-AF65-F5344CB8AC3E}">
        <p14:creationId xmlns:p14="http://schemas.microsoft.com/office/powerpoint/2010/main" val="1483338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lstStyle/>
          <a:p>
            <a:r>
              <a:rPr lang="en-GB" dirty="0" smtClean="0"/>
              <a:t>GANTT Charts</a:t>
            </a:r>
          </a:p>
          <a:p>
            <a:r>
              <a:rPr lang="en-GB" dirty="0" smtClean="0"/>
              <a:t>Insert Images and Videos into your Moodle blog</a:t>
            </a:r>
          </a:p>
          <a:p>
            <a:r>
              <a:rPr lang="en-GB" dirty="0" smtClean="0"/>
              <a:t>Extra blog functions</a:t>
            </a:r>
          </a:p>
          <a:p>
            <a:r>
              <a:rPr lang="en-GB" dirty="0"/>
              <a:t>Snipping Tool</a:t>
            </a:r>
          </a:p>
          <a:p>
            <a:endParaRPr lang="en-GB" dirty="0"/>
          </a:p>
        </p:txBody>
      </p:sp>
    </p:spTree>
    <p:extLst>
      <p:ext uri="{BB962C8B-B14F-4D97-AF65-F5344CB8AC3E}">
        <p14:creationId xmlns:p14="http://schemas.microsoft.com/office/powerpoint/2010/main" val="37632179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TotalTime>
  <Words>242</Words>
  <Application>Microsoft Office PowerPoint</Application>
  <PresentationFormat>On-screen Show (4:3)</PresentationFormat>
  <Paragraphs>35</Paragraphs>
  <Slides>7</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Week 4</vt:lpstr>
      <vt:lpstr>Objectives</vt:lpstr>
      <vt:lpstr>GANTT Charts</vt:lpstr>
      <vt:lpstr>GANTT Charts</vt:lpstr>
      <vt:lpstr>Extra Functionality</vt:lpstr>
      <vt:lpstr>Snipping Tool</vt:lpstr>
      <vt:lpstr>Summary</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Anthony Burns</dc:creator>
  <cp:lastModifiedBy>Anthony Burns</cp:lastModifiedBy>
  <cp:revision>8</cp:revision>
  <dcterms:created xsi:type="dcterms:W3CDTF">2018-10-15T12:52:29Z</dcterms:created>
  <dcterms:modified xsi:type="dcterms:W3CDTF">2018-10-15T13:33:07Z</dcterms:modified>
</cp:coreProperties>
</file>