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60" r:id="rId3"/>
    <p:sldId id="258" r:id="rId4"/>
    <p:sldId id="262" r:id="rId5"/>
    <p:sldId id="259" r:id="rId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3FB0E9C-D701-EC99-E171-9E1EB710736C}" v="1315" dt="2026-06-11T14:02:39.213"/>
    <p1510:client id="{A6DA352A-082C-7C6B-CC60-30F0808DA37A}" v="282" dt="2026-06-12T09:48:52.410"/>
    <p1510:client id="{AF34AE44-ED4D-DAEA-34D5-28B898DE7868}" v="1544" dt="2026-06-10T18:55:05.386"/>
    <p1510:client id="{B358741B-AD01-C779-C052-7760E44843D3}" v="375" dt="2026-06-11T22:16:31.83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sliha Yahya Abajebel (2520501)" userId="S::2520501@student.uwtsd.ac.uk::d1492a48-3d14-4006-8598-b4a84c7bf2e5" providerId="AD" clId="Web-{E960FD0A-BB9B-4486-84AF-A31DF4974994}"/>
    <pc:docChg chg="addSld delSld modSld">
      <pc:chgData name="Musliha Yahya Abajebel (2520501)" userId="S::2520501@student.uwtsd.ac.uk::d1492a48-3d14-4006-8598-b4a84c7bf2e5" providerId="AD" clId="Web-{E960FD0A-BB9B-4486-84AF-A31DF4974994}" dt="2026-06-03T19:52:18.158" v="111"/>
      <pc:docMkLst>
        <pc:docMk/>
      </pc:docMkLst>
    </pc:docChg>
  </pc:docChgLst>
  <pc:docChgLst>
    <pc:chgData name="Musliha Yahya Abajebel (2520501)" userId="S::2520501@student.uwtsd.ac.uk::d1492a48-3d14-4006-8598-b4a84c7bf2e5" providerId="AD" clId="Web-{B358741B-AD01-C779-C052-7760E44843D3}"/>
    <pc:docChg chg="addSld delSld modSld">
      <pc:chgData name="Musliha Yahya Abajebel (2520501)" userId="S::2520501@student.uwtsd.ac.uk::d1492a48-3d14-4006-8598-b4a84c7bf2e5" providerId="AD" clId="Web-{B358741B-AD01-C779-C052-7760E44843D3}" dt="2026-06-11T22:16:31.832" v="381" actId="20577"/>
      <pc:docMkLst>
        <pc:docMk/>
      </pc:docMkLst>
      <pc:sldChg chg="modSp">
        <pc:chgData name="Musliha Yahya Abajebel (2520501)" userId="S::2520501@student.uwtsd.ac.uk::d1492a48-3d14-4006-8598-b4a84c7bf2e5" providerId="AD" clId="Web-{B358741B-AD01-C779-C052-7760E44843D3}" dt="2026-06-11T21:20:16.714" v="120" actId="20577"/>
        <pc:sldMkLst>
          <pc:docMk/>
          <pc:sldMk cId="2552194084" sldId="258"/>
        </pc:sldMkLst>
        <pc:spChg chg="mod">
          <ac:chgData name="Musliha Yahya Abajebel (2520501)" userId="S::2520501@student.uwtsd.ac.uk::d1492a48-3d14-4006-8598-b4a84c7bf2e5" providerId="AD" clId="Web-{B358741B-AD01-C779-C052-7760E44843D3}" dt="2026-06-11T21:20:16.714" v="120" actId="20577"/>
          <ac:spMkLst>
            <pc:docMk/>
            <pc:sldMk cId="2552194084" sldId="258"/>
            <ac:spMk id="28" creationId="{43A0BAA3-15D1-4CA7-0123-8A30F7F3339D}"/>
          </ac:spMkLst>
        </pc:spChg>
      </pc:sldChg>
      <pc:sldChg chg="addSp delSp modSp">
        <pc:chgData name="Musliha Yahya Abajebel (2520501)" userId="S::2520501@student.uwtsd.ac.uk::d1492a48-3d14-4006-8598-b4a84c7bf2e5" providerId="AD" clId="Web-{B358741B-AD01-C779-C052-7760E44843D3}" dt="2026-06-11T22:16:31.832" v="381" actId="20577"/>
        <pc:sldMkLst>
          <pc:docMk/>
          <pc:sldMk cId="3125234314" sldId="261"/>
        </pc:sldMkLst>
        <pc:spChg chg="add mod">
          <ac:chgData name="Musliha Yahya Abajebel (2520501)" userId="S::2520501@student.uwtsd.ac.uk::d1492a48-3d14-4006-8598-b4a84c7bf2e5" providerId="AD" clId="Web-{B358741B-AD01-C779-C052-7760E44843D3}" dt="2026-06-11T22:16:31.832" v="381" actId="20577"/>
          <ac:spMkLst>
            <pc:docMk/>
            <pc:sldMk cId="3125234314" sldId="261"/>
            <ac:spMk id="3" creationId="{A21CAC12-BD22-BA51-CCF2-D9E37A0DA29F}"/>
          </ac:spMkLst>
        </pc:spChg>
        <pc:spChg chg="del mod">
          <ac:chgData name="Musliha Yahya Abajebel (2520501)" userId="S::2520501@student.uwtsd.ac.uk::d1492a48-3d14-4006-8598-b4a84c7bf2e5" providerId="AD" clId="Web-{B358741B-AD01-C779-C052-7760E44843D3}" dt="2026-06-11T22:12:01.121" v="366"/>
          <ac:spMkLst>
            <pc:docMk/>
            <pc:sldMk cId="3125234314" sldId="261"/>
            <ac:spMk id="4" creationId="{FB754E71-B67E-CAD8-62A9-2A0D6F583037}"/>
          </ac:spMkLst>
        </pc:spChg>
        <pc:picChg chg="mod">
          <ac:chgData name="Musliha Yahya Abajebel (2520501)" userId="S::2520501@student.uwtsd.ac.uk::d1492a48-3d14-4006-8598-b4a84c7bf2e5" providerId="AD" clId="Web-{B358741B-AD01-C779-C052-7760E44843D3}" dt="2026-06-11T22:12:48.997" v="370" actId="1076"/>
          <ac:picMkLst>
            <pc:docMk/>
            <pc:sldMk cId="3125234314" sldId="261"/>
            <ac:picMk id="8" creationId="{21C0C3D6-ED56-DC70-9860-6EFC79861AEB}"/>
          </ac:picMkLst>
        </pc:picChg>
      </pc:sldChg>
      <pc:sldChg chg="del">
        <pc:chgData name="Musliha Yahya Abajebel (2520501)" userId="S::2520501@student.uwtsd.ac.uk::d1492a48-3d14-4006-8598-b4a84c7bf2e5" providerId="AD" clId="Web-{B358741B-AD01-C779-C052-7760E44843D3}" dt="2026-06-11T14:04:04.987" v="0"/>
        <pc:sldMkLst>
          <pc:docMk/>
          <pc:sldMk cId="178762139" sldId="262"/>
        </pc:sldMkLst>
      </pc:sldChg>
      <pc:sldChg chg="addSp delSp modSp new mod setBg">
        <pc:chgData name="Musliha Yahya Abajebel (2520501)" userId="S::2520501@student.uwtsd.ac.uk::d1492a48-3d14-4006-8598-b4a84c7bf2e5" providerId="AD" clId="Web-{B358741B-AD01-C779-C052-7760E44843D3}" dt="2026-06-11T22:06:06.724" v="349"/>
        <pc:sldMkLst>
          <pc:docMk/>
          <pc:sldMk cId="707315789" sldId="262"/>
        </pc:sldMkLst>
        <pc:spChg chg="mod">
          <ac:chgData name="Musliha Yahya Abajebel (2520501)" userId="S::2520501@student.uwtsd.ac.uk::d1492a48-3d14-4006-8598-b4a84c7bf2e5" providerId="AD" clId="Web-{B358741B-AD01-C779-C052-7760E44843D3}" dt="2026-06-11T22:06:06.724" v="349"/>
          <ac:spMkLst>
            <pc:docMk/>
            <pc:sldMk cId="707315789" sldId="262"/>
            <ac:spMk id="2" creationId="{1DF2C18B-3AE3-7B30-DB9C-60E2EA991D75}"/>
          </ac:spMkLst>
        </pc:spChg>
        <pc:spChg chg="add del mod">
          <ac:chgData name="Musliha Yahya Abajebel (2520501)" userId="S::2520501@student.uwtsd.ac.uk::d1492a48-3d14-4006-8598-b4a84c7bf2e5" providerId="AD" clId="Web-{B358741B-AD01-C779-C052-7760E44843D3}" dt="2026-06-11T22:06:06.724" v="349"/>
          <ac:spMkLst>
            <pc:docMk/>
            <pc:sldMk cId="707315789" sldId="262"/>
            <ac:spMk id="3" creationId="{A77F3632-9C69-C5E8-3F52-F10DEDA7909E}"/>
          </ac:spMkLst>
        </pc:spChg>
        <pc:spChg chg="add del">
          <ac:chgData name="Musliha Yahya Abajebel (2520501)" userId="S::2520501@student.uwtsd.ac.uk::d1492a48-3d14-4006-8598-b4a84c7bf2e5" providerId="AD" clId="Web-{B358741B-AD01-C779-C052-7760E44843D3}" dt="2026-06-11T22:05:47.348" v="346"/>
          <ac:spMkLst>
            <pc:docMk/>
            <pc:sldMk cId="707315789" sldId="262"/>
            <ac:spMk id="8" creationId="{081EA652-8C6A-4E69-BEB9-170809474553}"/>
          </ac:spMkLst>
        </pc:spChg>
        <pc:spChg chg="add del">
          <ac:chgData name="Musliha Yahya Abajebel (2520501)" userId="S::2520501@student.uwtsd.ac.uk::d1492a48-3d14-4006-8598-b4a84c7bf2e5" providerId="AD" clId="Web-{B358741B-AD01-C779-C052-7760E44843D3}" dt="2026-06-11T22:05:33.254" v="344"/>
          <ac:spMkLst>
            <pc:docMk/>
            <pc:sldMk cId="707315789" sldId="262"/>
            <ac:spMk id="9" creationId="{53B021B3-DE93-4AB7-8A18-CF5F1CED88B8}"/>
          </ac:spMkLst>
        </pc:spChg>
        <pc:spChg chg="add del">
          <ac:chgData name="Musliha Yahya Abajebel (2520501)" userId="S::2520501@student.uwtsd.ac.uk::d1492a48-3d14-4006-8598-b4a84c7bf2e5" providerId="AD" clId="Web-{B358741B-AD01-C779-C052-7760E44843D3}" dt="2026-06-11T22:05:47.348" v="346"/>
          <ac:spMkLst>
            <pc:docMk/>
            <pc:sldMk cId="707315789" sldId="262"/>
            <ac:spMk id="10" creationId="{A4026A73-1F7F-49F2-B319-8CA3B3D53269}"/>
          </ac:spMkLst>
        </pc:spChg>
        <pc:spChg chg="add del">
          <ac:chgData name="Musliha Yahya Abajebel (2520501)" userId="S::2520501@student.uwtsd.ac.uk::d1492a48-3d14-4006-8598-b4a84c7bf2e5" providerId="AD" clId="Web-{B358741B-AD01-C779-C052-7760E44843D3}" dt="2026-06-11T22:05:33.254" v="344"/>
          <ac:spMkLst>
            <pc:docMk/>
            <pc:sldMk cId="707315789" sldId="262"/>
            <ac:spMk id="11" creationId="{52D502E5-F6B4-4D58-B4AE-FC466FF15EE8}"/>
          </ac:spMkLst>
        </pc:spChg>
        <pc:spChg chg="add del">
          <ac:chgData name="Musliha Yahya Abajebel (2520501)" userId="S::2520501@student.uwtsd.ac.uk::d1492a48-3d14-4006-8598-b4a84c7bf2e5" providerId="AD" clId="Web-{B358741B-AD01-C779-C052-7760E44843D3}" dt="2026-06-11T22:05:47.348" v="346"/>
          <ac:spMkLst>
            <pc:docMk/>
            <pc:sldMk cId="707315789" sldId="262"/>
            <ac:spMk id="12" creationId="{5298780A-33B9-4EA2-8F67-DE68AD62841B}"/>
          </ac:spMkLst>
        </pc:spChg>
        <pc:spChg chg="add del">
          <ac:chgData name="Musliha Yahya Abajebel (2520501)" userId="S::2520501@student.uwtsd.ac.uk::d1492a48-3d14-4006-8598-b4a84c7bf2e5" providerId="AD" clId="Web-{B358741B-AD01-C779-C052-7760E44843D3}" dt="2026-06-11T22:05:33.254" v="344"/>
          <ac:spMkLst>
            <pc:docMk/>
            <pc:sldMk cId="707315789" sldId="262"/>
            <ac:spMk id="13" creationId="{9DECDBF4-02B6-4BB4-B65B-B8107AD6A9E8}"/>
          </ac:spMkLst>
        </pc:spChg>
        <pc:spChg chg="add del">
          <ac:chgData name="Musliha Yahya Abajebel (2520501)" userId="S::2520501@student.uwtsd.ac.uk::d1492a48-3d14-4006-8598-b4a84c7bf2e5" providerId="AD" clId="Web-{B358741B-AD01-C779-C052-7760E44843D3}" dt="2026-06-11T22:05:47.348" v="346"/>
          <ac:spMkLst>
            <pc:docMk/>
            <pc:sldMk cId="707315789" sldId="262"/>
            <ac:spMk id="14" creationId="{7F488E8B-4E1E-4402-8935-D4E6C02615C7}"/>
          </ac:spMkLst>
        </pc:spChg>
        <pc:spChg chg="add del">
          <ac:chgData name="Musliha Yahya Abajebel (2520501)" userId="S::2520501@student.uwtsd.ac.uk::d1492a48-3d14-4006-8598-b4a84c7bf2e5" providerId="AD" clId="Web-{B358741B-AD01-C779-C052-7760E44843D3}" dt="2026-06-11T22:05:47.348" v="346"/>
          <ac:spMkLst>
            <pc:docMk/>
            <pc:sldMk cId="707315789" sldId="262"/>
            <ac:spMk id="15" creationId="{A77F3632-9C69-C5E8-3F52-F10DEDA7909E}"/>
          </ac:spMkLst>
        </pc:spChg>
        <pc:spChg chg="add del">
          <ac:chgData name="Musliha Yahya Abajebel (2520501)" userId="S::2520501@student.uwtsd.ac.uk::d1492a48-3d14-4006-8598-b4a84c7bf2e5" providerId="AD" clId="Web-{B358741B-AD01-C779-C052-7760E44843D3}" dt="2026-06-11T22:06:06.708" v="348"/>
          <ac:spMkLst>
            <pc:docMk/>
            <pc:sldMk cId="707315789" sldId="262"/>
            <ac:spMk id="18" creationId="{BACC6370-2D7E-4714-9D71-7542949D7D5D}"/>
          </ac:spMkLst>
        </pc:spChg>
        <pc:spChg chg="add del">
          <ac:chgData name="Musliha Yahya Abajebel (2520501)" userId="S::2520501@student.uwtsd.ac.uk::d1492a48-3d14-4006-8598-b4a84c7bf2e5" providerId="AD" clId="Web-{B358741B-AD01-C779-C052-7760E44843D3}" dt="2026-06-11T22:06:06.708" v="348"/>
          <ac:spMkLst>
            <pc:docMk/>
            <pc:sldMk cId="707315789" sldId="262"/>
            <ac:spMk id="19" creationId="{F68B3F68-107C-434F-AA38-110D5EA91B85}"/>
          </ac:spMkLst>
        </pc:spChg>
        <pc:spChg chg="add del">
          <ac:chgData name="Musliha Yahya Abajebel (2520501)" userId="S::2520501@student.uwtsd.ac.uk::d1492a48-3d14-4006-8598-b4a84c7bf2e5" providerId="AD" clId="Web-{B358741B-AD01-C779-C052-7760E44843D3}" dt="2026-06-11T22:06:06.708" v="348"/>
          <ac:spMkLst>
            <pc:docMk/>
            <pc:sldMk cId="707315789" sldId="262"/>
            <ac:spMk id="20" creationId="{AAD0DBB9-1A4B-4391-81D4-CB19F9AB918A}"/>
          </ac:spMkLst>
        </pc:spChg>
        <pc:spChg chg="add del">
          <ac:chgData name="Musliha Yahya Abajebel (2520501)" userId="S::2520501@student.uwtsd.ac.uk::d1492a48-3d14-4006-8598-b4a84c7bf2e5" providerId="AD" clId="Web-{B358741B-AD01-C779-C052-7760E44843D3}" dt="2026-06-11T22:06:06.708" v="348"/>
          <ac:spMkLst>
            <pc:docMk/>
            <pc:sldMk cId="707315789" sldId="262"/>
            <ac:spMk id="21" creationId="{063BBA22-50EA-4C4D-BE05-F1CE4E63AA56}"/>
          </ac:spMkLst>
        </pc:spChg>
        <pc:spChg chg="add">
          <ac:chgData name="Musliha Yahya Abajebel (2520501)" userId="S::2520501@student.uwtsd.ac.uk::d1492a48-3d14-4006-8598-b4a84c7bf2e5" providerId="AD" clId="Web-{B358741B-AD01-C779-C052-7760E44843D3}" dt="2026-06-11T22:06:06.724" v="349"/>
          <ac:spMkLst>
            <pc:docMk/>
            <pc:sldMk cId="707315789" sldId="262"/>
            <ac:spMk id="24" creationId="{87BF42CA-AD55-48B4-8949-C4DCA60A6AEE}"/>
          </ac:spMkLst>
        </pc:spChg>
        <pc:spChg chg="add">
          <ac:chgData name="Musliha Yahya Abajebel (2520501)" userId="S::2520501@student.uwtsd.ac.uk::d1492a48-3d14-4006-8598-b4a84c7bf2e5" providerId="AD" clId="Web-{B358741B-AD01-C779-C052-7760E44843D3}" dt="2026-06-11T22:06:06.724" v="349"/>
          <ac:spMkLst>
            <pc:docMk/>
            <pc:sldMk cId="707315789" sldId="262"/>
            <ac:spMk id="25" creationId="{66AE1D3D-3106-4CB2-AA7C-0C1642AC0F2E}"/>
          </ac:spMkLst>
        </pc:spChg>
        <pc:spChg chg="add">
          <ac:chgData name="Musliha Yahya Abajebel (2520501)" userId="S::2520501@student.uwtsd.ac.uk::d1492a48-3d14-4006-8598-b4a84c7bf2e5" providerId="AD" clId="Web-{B358741B-AD01-C779-C052-7760E44843D3}" dt="2026-06-11T22:06:06.724" v="349"/>
          <ac:spMkLst>
            <pc:docMk/>
            <pc:sldMk cId="707315789" sldId="262"/>
            <ac:spMk id="31" creationId="{A77F3632-9C69-C5E8-3F52-F10DEDA7909E}"/>
          </ac:spMkLst>
        </pc:spChg>
        <pc:grpChg chg="add">
          <ac:chgData name="Musliha Yahya Abajebel (2520501)" userId="S::2520501@student.uwtsd.ac.uk::d1492a48-3d14-4006-8598-b4a84c7bf2e5" providerId="AD" clId="Web-{B358741B-AD01-C779-C052-7760E44843D3}" dt="2026-06-11T22:06:06.724" v="349"/>
          <ac:grpSpMkLst>
            <pc:docMk/>
            <pc:sldMk cId="707315789" sldId="262"/>
            <ac:grpSpMk id="26" creationId="{0A31B6AF-B711-4CDB-8C2B-16E963DDC4C5}"/>
          </ac:grpSpMkLst>
        </pc:grpChg>
        <pc:graphicFrameChg chg="add del">
          <ac:chgData name="Musliha Yahya Abajebel (2520501)" userId="S::2520501@student.uwtsd.ac.uk::d1492a48-3d14-4006-8598-b4a84c7bf2e5" providerId="AD" clId="Web-{B358741B-AD01-C779-C052-7760E44843D3}" dt="2026-06-11T22:05:33.254" v="344"/>
          <ac:graphicFrameMkLst>
            <pc:docMk/>
            <pc:sldMk cId="707315789" sldId="262"/>
            <ac:graphicFrameMk id="5" creationId="{53024210-2BB4-BA90-98DB-7D81326E575D}"/>
          </ac:graphicFrameMkLst>
        </pc:graphicFrameChg>
        <pc:graphicFrameChg chg="add del">
          <ac:chgData name="Musliha Yahya Abajebel (2520501)" userId="S::2520501@student.uwtsd.ac.uk::d1492a48-3d14-4006-8598-b4a84c7bf2e5" providerId="AD" clId="Web-{B358741B-AD01-C779-C052-7760E44843D3}" dt="2026-06-11T22:06:06.708" v="348"/>
          <ac:graphicFrameMkLst>
            <pc:docMk/>
            <pc:sldMk cId="707315789" sldId="262"/>
            <ac:graphicFrameMk id="22" creationId="{BEF8065C-E7D4-E659-6059-98EFB0D37014}"/>
          </ac:graphicFrameMkLst>
        </pc:graphicFrameChg>
        <pc:cxnChg chg="add del">
          <ac:chgData name="Musliha Yahya Abajebel (2520501)" userId="S::2520501@student.uwtsd.ac.uk::d1492a48-3d14-4006-8598-b4a84c7bf2e5" providerId="AD" clId="Web-{B358741B-AD01-C779-C052-7760E44843D3}" dt="2026-06-11T22:05:47.348" v="346"/>
          <ac:cxnSpMkLst>
            <pc:docMk/>
            <pc:sldMk cId="707315789" sldId="262"/>
            <ac:cxnSpMk id="16" creationId="{23AAC9B5-8015-485C-ACF9-A750390E9A56}"/>
          </ac:cxnSpMkLst>
        </pc:cxnChg>
      </pc:sldChg>
      <pc:sldChg chg="new del">
        <pc:chgData name="Musliha Yahya Abajebel (2520501)" userId="S::2520501@student.uwtsd.ac.uk::d1492a48-3d14-4006-8598-b4a84c7bf2e5" providerId="AD" clId="Web-{B358741B-AD01-C779-C052-7760E44843D3}" dt="2026-06-11T14:04:20.065" v="2"/>
        <pc:sldMkLst>
          <pc:docMk/>
          <pc:sldMk cId="788174008" sldId="262"/>
        </pc:sldMkLst>
      </pc:sldChg>
    </pc:docChg>
  </pc:docChgLst>
  <pc:docChgLst>
    <pc:chgData name="Musliha Yahya Abajebel (2520501)" userId="S::2520501@student.uwtsd.ac.uk::d1492a48-3d14-4006-8598-b4a84c7bf2e5" providerId="AD" clId="Web-{821CD4C5-ED90-9E94-4A52-9BC122FE3A22}"/>
    <pc:docChg chg="addSld delSld modSld">
      <pc:chgData name="Musliha Yahya Abajebel (2520501)" userId="S::2520501@student.uwtsd.ac.uk::d1492a48-3d14-4006-8598-b4a84c7bf2e5" providerId="AD" clId="Web-{821CD4C5-ED90-9E94-4A52-9BC122FE3A22}" dt="2026-06-03T18:46:22.433" v="184" actId="14100"/>
      <pc:docMkLst>
        <pc:docMk/>
      </pc:docMkLst>
    </pc:docChg>
  </pc:docChgLst>
  <pc:docChgLst>
    <pc:chgData name="Musliha Yahya Abajebel (2520501)" userId="S::2520501@student.uwtsd.ac.uk::d1492a48-3d14-4006-8598-b4a84c7bf2e5" providerId="AD" clId="Web-{AF34AE44-ED4D-DAEA-34D5-28B898DE7868}"/>
    <pc:docChg chg="addSld delSld modSld">
      <pc:chgData name="Musliha Yahya Abajebel (2520501)" userId="S::2520501@student.uwtsd.ac.uk::d1492a48-3d14-4006-8598-b4a84c7bf2e5" providerId="AD" clId="Web-{AF34AE44-ED4D-DAEA-34D5-28B898DE7868}" dt="2026-06-10T18:55:05.386" v="940" actId="1076"/>
      <pc:docMkLst>
        <pc:docMk/>
      </pc:docMkLst>
      <pc:sldChg chg="addSp delSp modSp new mod setBg">
        <pc:chgData name="Musliha Yahya Abajebel (2520501)" userId="S::2520501@student.uwtsd.ac.uk::d1492a48-3d14-4006-8598-b4a84c7bf2e5" providerId="AD" clId="Web-{AF34AE44-ED4D-DAEA-34D5-28B898DE7868}" dt="2026-06-10T18:55:05.386" v="940" actId="1076"/>
        <pc:sldMkLst>
          <pc:docMk/>
          <pc:sldMk cId="2552194084" sldId="258"/>
        </pc:sldMkLst>
        <pc:spChg chg="add">
          <ac:chgData name="Musliha Yahya Abajebel (2520501)" userId="S::2520501@student.uwtsd.ac.uk::d1492a48-3d14-4006-8598-b4a84c7bf2e5" providerId="AD" clId="Web-{AF34AE44-ED4D-DAEA-34D5-28B898DE7868}" dt="2026-06-09T11:21:13.463" v="495"/>
          <ac:spMkLst>
            <pc:docMk/>
            <pc:sldMk cId="2552194084" sldId="258"/>
            <ac:spMk id="4" creationId="{2E723FDD-902A-13AF-D4B6-E366F3973AA4}"/>
          </ac:spMkLst>
        </pc:spChg>
        <pc:picChg chg="add mod ord">
          <ac:chgData name="Musliha Yahya Abajebel (2520501)" userId="S::2520501@student.uwtsd.ac.uk::d1492a48-3d14-4006-8598-b4a84c7bf2e5" providerId="AD" clId="Web-{AF34AE44-ED4D-DAEA-34D5-28B898DE7868}" dt="2026-06-10T18:55:05.386" v="940" actId="1076"/>
          <ac:picMkLst>
            <pc:docMk/>
            <pc:sldMk cId="2552194084" sldId="258"/>
            <ac:picMk id="7" creationId="{4C5EC3E4-4C10-96BF-F93A-E3130F4A1B10}"/>
          </ac:picMkLst>
        </pc:picChg>
      </pc:sldChg>
      <pc:sldChg chg="addSp modSp new">
        <pc:chgData name="Musliha Yahya Abajebel (2520501)" userId="S::2520501@student.uwtsd.ac.uk::d1492a48-3d14-4006-8598-b4a84c7bf2e5" providerId="AD" clId="Web-{AF34AE44-ED4D-DAEA-34D5-28B898DE7868}" dt="2026-06-10T18:53:54.696" v="933" actId="20577"/>
        <pc:sldMkLst>
          <pc:docMk/>
          <pc:sldMk cId="1093324705" sldId="259"/>
        </pc:sldMkLst>
      </pc:sldChg>
      <pc:sldChg chg="addSp delSp modSp new mod setBg">
        <pc:chgData name="Musliha Yahya Abajebel (2520501)" userId="S::2520501@student.uwtsd.ac.uk::d1492a48-3d14-4006-8598-b4a84c7bf2e5" providerId="AD" clId="Web-{AF34AE44-ED4D-DAEA-34D5-28B898DE7868}" dt="2026-06-10T18:23:19.577" v="892"/>
        <pc:sldMkLst>
          <pc:docMk/>
          <pc:sldMk cId="3047423314" sldId="260"/>
        </pc:sldMkLst>
        <pc:spChg chg="add mod">
          <ac:chgData name="Musliha Yahya Abajebel (2520501)" userId="S::2520501@student.uwtsd.ac.uk::d1492a48-3d14-4006-8598-b4a84c7bf2e5" providerId="AD" clId="Web-{AF34AE44-ED4D-DAEA-34D5-28B898DE7868}" dt="2026-06-10T18:21:06.536" v="883" actId="20577"/>
          <ac:spMkLst>
            <pc:docMk/>
            <pc:sldMk cId="3047423314" sldId="260"/>
            <ac:spMk id="3" creationId="{21A32E5B-D547-00D7-CB85-B6FB20D00A4F}"/>
          </ac:spMkLst>
        </pc:spChg>
        <pc:spChg chg="add mod">
          <ac:chgData name="Musliha Yahya Abajebel (2520501)" userId="S::2520501@student.uwtsd.ac.uk::d1492a48-3d14-4006-8598-b4a84c7bf2e5" providerId="AD" clId="Web-{AF34AE44-ED4D-DAEA-34D5-28B898DE7868}" dt="2026-06-10T18:17:55.116" v="870"/>
          <ac:spMkLst>
            <pc:docMk/>
            <pc:sldMk cId="3047423314" sldId="260"/>
            <ac:spMk id="5" creationId="{27911FF7-9815-A805-9602-84111715091F}"/>
          </ac:spMkLst>
        </pc:spChg>
        <pc:spChg chg="add mod">
          <ac:chgData name="Musliha Yahya Abajebel (2520501)" userId="S::2520501@student.uwtsd.ac.uk::d1492a48-3d14-4006-8598-b4a84c7bf2e5" providerId="AD" clId="Web-{AF34AE44-ED4D-DAEA-34D5-28B898DE7868}" dt="2026-06-10T18:18:55.714" v="873" actId="1076"/>
          <ac:spMkLst>
            <pc:docMk/>
            <pc:sldMk cId="3047423314" sldId="260"/>
            <ac:spMk id="6" creationId="{57EB9666-CE3C-5774-662E-6877AF4D9486}"/>
          </ac:spMkLst>
        </pc:spChg>
        <pc:spChg chg="add mod">
          <ac:chgData name="Musliha Yahya Abajebel (2520501)" userId="S::2520501@student.uwtsd.ac.uk::d1492a48-3d14-4006-8598-b4a84c7bf2e5" providerId="AD" clId="Web-{AF34AE44-ED4D-DAEA-34D5-28B898DE7868}" dt="2026-06-10T18:23:19.577" v="892"/>
          <ac:spMkLst>
            <pc:docMk/>
            <pc:sldMk cId="3047423314" sldId="260"/>
            <ac:spMk id="769" creationId="{4BC99CB9-DDAD-44A2-8A1C-E3AF4E72DF5C}"/>
          </ac:spMkLst>
        </pc:spChg>
        <pc:spChg chg="add">
          <ac:chgData name="Musliha Yahya Abajebel (2520501)" userId="S::2520501@student.uwtsd.ac.uk::d1492a48-3d14-4006-8598-b4a84c7bf2e5" providerId="AD" clId="Web-{AF34AE44-ED4D-DAEA-34D5-28B898DE7868}" dt="2026-06-10T18:17:55.116" v="870"/>
          <ac:spMkLst>
            <pc:docMk/>
            <pc:sldMk cId="3047423314" sldId="260"/>
            <ac:spMk id="770" creationId="{64053CBF-3932-45FF-8285-EE5146085F3A}"/>
          </ac:spMkLst>
        </pc:spChg>
        <pc:grpChg chg="add">
          <ac:chgData name="Musliha Yahya Abajebel (2520501)" userId="S::2520501@student.uwtsd.ac.uk::d1492a48-3d14-4006-8598-b4a84c7bf2e5" providerId="AD" clId="Web-{AF34AE44-ED4D-DAEA-34D5-28B898DE7868}" dt="2026-06-10T18:17:55.116" v="870"/>
          <ac:grpSpMkLst>
            <pc:docMk/>
            <pc:sldMk cId="3047423314" sldId="260"/>
            <ac:grpSpMk id="771" creationId="{2E751C04-BEA6-446B-A678-9C74819EBD4C}"/>
          </ac:grpSpMkLst>
        </pc:grpChg>
        <pc:grpChg chg="add">
          <ac:chgData name="Musliha Yahya Abajebel (2520501)" userId="S::2520501@student.uwtsd.ac.uk::d1492a48-3d14-4006-8598-b4a84c7bf2e5" providerId="AD" clId="Web-{AF34AE44-ED4D-DAEA-34D5-28B898DE7868}" dt="2026-06-10T18:17:55.116" v="870"/>
          <ac:grpSpMkLst>
            <pc:docMk/>
            <pc:sldMk cId="3047423314" sldId="260"/>
            <ac:grpSpMk id="774" creationId="{B63ACBA3-DEFD-4C6D-BBA0-64468FA99C2D}"/>
          </ac:grpSpMkLst>
        </pc:grpChg>
      </pc:sldChg>
      <pc:sldChg chg="addSp delSp modSp new">
        <pc:chgData name="Musliha Yahya Abajebel (2520501)" userId="S::2520501@student.uwtsd.ac.uk::d1492a48-3d14-4006-8598-b4a84c7bf2e5" providerId="AD" clId="Web-{AF34AE44-ED4D-DAEA-34D5-28B898DE7868}" dt="2026-06-10T18:16:44.721" v="864" actId="20577"/>
        <pc:sldMkLst>
          <pc:docMk/>
          <pc:sldMk cId="3125234314" sldId="261"/>
        </pc:sldMkLst>
        <pc:spChg chg="mod">
          <ac:chgData name="Musliha Yahya Abajebel (2520501)" userId="S::2520501@student.uwtsd.ac.uk::d1492a48-3d14-4006-8598-b4a84c7bf2e5" providerId="AD" clId="Web-{AF34AE44-ED4D-DAEA-34D5-28B898DE7868}" dt="2026-06-10T18:15:58.530" v="860" actId="1076"/>
          <ac:spMkLst>
            <pc:docMk/>
            <pc:sldMk cId="3125234314" sldId="261"/>
            <ac:spMk id="2" creationId="{553AEABC-54A6-979A-7009-FBD17755FDEF}"/>
          </ac:spMkLst>
        </pc:spChg>
        <pc:spChg chg="add mod">
          <ac:chgData name="Musliha Yahya Abajebel (2520501)" userId="S::2520501@student.uwtsd.ac.uk::d1492a48-3d14-4006-8598-b4a84c7bf2e5" providerId="AD" clId="Web-{AF34AE44-ED4D-DAEA-34D5-28B898DE7868}" dt="2026-06-10T18:16:06.812" v="861" actId="1076"/>
          <ac:spMkLst>
            <pc:docMk/>
            <pc:sldMk cId="3125234314" sldId="261"/>
            <ac:spMk id="7" creationId="{8C9BE135-33A9-4D41-C6B5-A538A62E31BD}"/>
          </ac:spMkLst>
        </pc:spChg>
        <pc:picChg chg="add mod ord">
          <ac:chgData name="Musliha Yahya Abajebel (2520501)" userId="S::2520501@student.uwtsd.ac.uk::d1492a48-3d14-4006-8598-b4a84c7bf2e5" providerId="AD" clId="Web-{AF34AE44-ED4D-DAEA-34D5-28B898DE7868}" dt="2026-06-10T18:14:50.385" v="859" actId="1076"/>
          <ac:picMkLst>
            <pc:docMk/>
            <pc:sldMk cId="3125234314" sldId="261"/>
            <ac:picMk id="8" creationId="{21C0C3D6-ED56-DC70-9860-6EFC79861AEB}"/>
          </ac:picMkLst>
        </pc:picChg>
      </pc:sldChg>
    </pc:docChg>
  </pc:docChgLst>
  <pc:docChgLst>
    <pc:chgData name="Musliha Yahya Abajebel (2520501)" userId="S::2520501@student.uwtsd.ac.uk::d1492a48-3d14-4006-8598-b4a84c7bf2e5" providerId="AD" clId="Web-{04B0FCFC-D3C8-7A9C-359D-EA5B74D16B5B}"/>
    <pc:docChg chg="modSld">
      <pc:chgData name="Musliha Yahya Abajebel (2520501)" userId="S::2520501@student.uwtsd.ac.uk::d1492a48-3d14-4006-8598-b4a84c7bf2e5" providerId="AD" clId="Web-{04B0FCFC-D3C8-7A9C-359D-EA5B74D16B5B}" dt="2026-06-03T21:17:46.873" v="58" actId="20577"/>
      <pc:docMkLst>
        <pc:docMk/>
      </pc:docMkLst>
    </pc:docChg>
  </pc:docChgLst>
  <pc:docChgLst>
    <pc:chgData name="Musliha Yahya Abajebel (2520501)" userId="S::2520501@student.uwtsd.ac.uk::d1492a48-3d14-4006-8598-b4a84c7bf2e5" providerId="AD" clId="Web-{23FB0E9C-D701-EC99-E171-9E1EB710736C}"/>
    <pc:docChg chg="addSld modSld">
      <pc:chgData name="Musliha Yahya Abajebel (2520501)" userId="S::2520501@student.uwtsd.ac.uk::d1492a48-3d14-4006-8598-b4a84c7bf2e5" providerId="AD" clId="Web-{23FB0E9C-D701-EC99-E171-9E1EB710736C}" dt="2026-06-11T14:02:39.213" v="736"/>
      <pc:docMkLst>
        <pc:docMk/>
      </pc:docMkLst>
      <pc:sldChg chg="addSp delSp modSp">
        <pc:chgData name="Musliha Yahya Abajebel (2520501)" userId="S::2520501@student.uwtsd.ac.uk::d1492a48-3d14-4006-8598-b4a84c7bf2e5" providerId="AD" clId="Web-{23FB0E9C-D701-EC99-E171-9E1EB710736C}" dt="2026-06-11T13:34:54.035" v="735" actId="20577"/>
        <pc:sldMkLst>
          <pc:docMk/>
          <pc:sldMk cId="2552194084" sldId="258"/>
        </pc:sldMkLst>
        <pc:spChg chg="add del mod">
          <ac:chgData name="Musliha Yahya Abajebel (2520501)" userId="S::2520501@student.uwtsd.ac.uk::d1492a48-3d14-4006-8598-b4a84c7bf2e5" providerId="AD" clId="Web-{23FB0E9C-D701-EC99-E171-9E1EB710736C}" dt="2026-06-11T11:47:23.594" v="8"/>
          <ac:spMkLst>
            <pc:docMk/>
            <pc:sldMk cId="2552194084" sldId="258"/>
            <ac:spMk id="2" creationId="{85B3A627-60E7-C32E-D7F4-B8CEAA242904}"/>
          </ac:spMkLst>
        </pc:spChg>
        <pc:spChg chg="ord">
          <ac:chgData name="Musliha Yahya Abajebel (2520501)" userId="S::2520501@student.uwtsd.ac.uk::d1492a48-3d14-4006-8598-b4a84c7bf2e5" providerId="AD" clId="Web-{23FB0E9C-D701-EC99-E171-9E1EB710736C}" dt="2026-06-11T13:25:58.407" v="666"/>
          <ac:spMkLst>
            <pc:docMk/>
            <pc:sldMk cId="2552194084" sldId="258"/>
            <ac:spMk id="4" creationId="{2E723FDD-902A-13AF-D4B6-E366F3973AA4}"/>
          </ac:spMkLst>
        </pc:spChg>
        <pc:spChg chg="add mod ord">
          <ac:chgData name="Musliha Yahya Abajebel (2520501)" userId="S::2520501@student.uwtsd.ac.uk::d1492a48-3d14-4006-8598-b4a84c7bf2e5" providerId="AD" clId="Web-{23FB0E9C-D701-EC99-E171-9E1EB710736C}" dt="2026-06-11T13:34:54.035" v="735" actId="20577"/>
          <ac:spMkLst>
            <pc:docMk/>
            <pc:sldMk cId="2552194084" sldId="258"/>
            <ac:spMk id="28" creationId="{43A0BAA3-15D1-4CA7-0123-8A30F7F3339D}"/>
          </ac:spMkLst>
        </pc:spChg>
        <pc:spChg chg="add del">
          <ac:chgData name="Musliha Yahya Abajebel (2520501)" userId="S::2520501@student.uwtsd.ac.uk::d1492a48-3d14-4006-8598-b4a84c7bf2e5" providerId="AD" clId="Web-{23FB0E9C-D701-EC99-E171-9E1EB710736C}" dt="2026-06-11T13:25:58.407" v="666"/>
          <ac:spMkLst>
            <pc:docMk/>
            <pc:sldMk cId="2552194084" sldId="258"/>
            <ac:spMk id="38" creationId="{42A4FC2C-047E-45A5-965D-8E1E3BF09BC6}"/>
          </ac:spMkLst>
        </pc:spChg>
        <pc:spChg chg="add del">
          <ac:chgData name="Musliha Yahya Abajebel (2520501)" userId="S::2520501@student.uwtsd.ac.uk::d1492a48-3d14-4006-8598-b4a84c7bf2e5" providerId="AD" clId="Web-{23FB0E9C-D701-EC99-E171-9E1EB710736C}" dt="2026-06-11T13:25:58.391" v="665"/>
          <ac:spMkLst>
            <pc:docMk/>
            <pc:sldMk cId="2552194084" sldId="258"/>
            <ac:spMk id="43" creationId="{058A14AF-9FB5-4CC7-BA35-E8E85D3EDF0E}"/>
          </ac:spMkLst>
        </pc:spChg>
        <pc:spChg chg="add del">
          <ac:chgData name="Musliha Yahya Abajebel (2520501)" userId="S::2520501@student.uwtsd.ac.uk::d1492a48-3d14-4006-8598-b4a84c7bf2e5" providerId="AD" clId="Web-{23FB0E9C-D701-EC99-E171-9E1EB710736C}" dt="2026-06-11T13:25:58.391" v="665"/>
          <ac:spMkLst>
            <pc:docMk/>
            <pc:sldMk cId="2552194084" sldId="258"/>
            <ac:spMk id="45" creationId="{3A9A4357-BD1D-4622-A4FE-766E6AB8DE84}"/>
          </ac:spMkLst>
        </pc:spChg>
        <pc:spChg chg="add del">
          <ac:chgData name="Musliha Yahya Abajebel (2520501)" userId="S::2520501@student.uwtsd.ac.uk::d1492a48-3d14-4006-8598-b4a84c7bf2e5" providerId="AD" clId="Web-{23FB0E9C-D701-EC99-E171-9E1EB710736C}" dt="2026-06-11T13:25:58.391" v="665"/>
          <ac:spMkLst>
            <pc:docMk/>
            <pc:sldMk cId="2552194084" sldId="258"/>
            <ac:spMk id="47" creationId="{E659831F-0D9A-4C63-9EBB-8435B85A440F}"/>
          </ac:spMkLst>
        </pc:spChg>
        <pc:spChg chg="add del">
          <ac:chgData name="Musliha Yahya Abajebel (2520501)" userId="S::2520501@student.uwtsd.ac.uk::d1492a48-3d14-4006-8598-b4a84c7bf2e5" providerId="AD" clId="Web-{23FB0E9C-D701-EC99-E171-9E1EB710736C}" dt="2026-06-11T13:25:58.391" v="665"/>
          <ac:spMkLst>
            <pc:docMk/>
            <pc:sldMk cId="2552194084" sldId="258"/>
            <ac:spMk id="49" creationId="{E6995CE5-F890-4ABA-82A2-26507CE8D2A3}"/>
          </ac:spMkLst>
        </pc:spChg>
        <pc:spChg chg="add del">
          <ac:chgData name="Musliha Yahya Abajebel (2520501)" userId="S::2520501@student.uwtsd.ac.uk::d1492a48-3d14-4006-8598-b4a84c7bf2e5" providerId="AD" clId="Web-{23FB0E9C-D701-EC99-E171-9E1EB710736C}" dt="2026-06-11T13:26:46.160" v="670"/>
          <ac:spMkLst>
            <pc:docMk/>
            <pc:sldMk cId="2552194084" sldId="258"/>
            <ac:spMk id="51" creationId="{04812C46-200A-4DEB-A05E-3ED6C68C2387}"/>
          </ac:spMkLst>
        </pc:spChg>
        <pc:spChg chg="add del">
          <ac:chgData name="Musliha Yahya Abajebel (2520501)" userId="S::2520501@student.uwtsd.ac.uk::d1492a48-3d14-4006-8598-b4a84c7bf2e5" providerId="AD" clId="Web-{23FB0E9C-D701-EC99-E171-9E1EB710736C}" dt="2026-06-11T13:26:46.160" v="670"/>
          <ac:spMkLst>
            <pc:docMk/>
            <pc:sldMk cId="2552194084" sldId="258"/>
            <ac:spMk id="52" creationId="{D1EA859B-E555-4109-94F3-6700E046E008}"/>
          </ac:spMkLst>
        </pc:spChg>
        <pc:spChg chg="add del">
          <ac:chgData name="Musliha Yahya Abajebel (2520501)" userId="S::2520501@student.uwtsd.ac.uk::d1492a48-3d14-4006-8598-b4a84c7bf2e5" providerId="AD" clId="Web-{23FB0E9C-D701-EC99-E171-9E1EB710736C}" dt="2026-06-11T13:26:46.144" v="669"/>
          <ac:spMkLst>
            <pc:docMk/>
            <pc:sldMk cId="2552194084" sldId="258"/>
            <ac:spMk id="57" creationId="{C0A1ED06-4733-4020-9C60-81D4D801408D}"/>
          </ac:spMkLst>
        </pc:spChg>
        <pc:spChg chg="add del">
          <ac:chgData name="Musliha Yahya Abajebel (2520501)" userId="S::2520501@student.uwtsd.ac.uk::d1492a48-3d14-4006-8598-b4a84c7bf2e5" providerId="AD" clId="Web-{23FB0E9C-D701-EC99-E171-9E1EB710736C}" dt="2026-06-11T13:26:46.144" v="669"/>
          <ac:spMkLst>
            <pc:docMk/>
            <pc:sldMk cId="2552194084" sldId="258"/>
            <ac:spMk id="59" creationId="{B0CA3509-3AF9-45FE-93ED-57BB5D5E8E07}"/>
          </ac:spMkLst>
        </pc:spChg>
        <pc:spChg chg="add del">
          <ac:chgData name="Musliha Yahya Abajebel (2520501)" userId="S::2520501@student.uwtsd.ac.uk::d1492a48-3d14-4006-8598-b4a84c7bf2e5" providerId="AD" clId="Web-{23FB0E9C-D701-EC99-E171-9E1EB710736C}" dt="2026-06-11T13:28:43.230" v="682"/>
          <ac:spMkLst>
            <pc:docMk/>
            <pc:sldMk cId="2552194084" sldId="258"/>
            <ac:spMk id="61" creationId="{C29A2522-B27A-45C5-897B-79A1407D159A}"/>
          </ac:spMkLst>
        </pc:spChg>
        <pc:spChg chg="add del">
          <ac:chgData name="Musliha Yahya Abajebel (2520501)" userId="S::2520501@student.uwtsd.ac.uk::d1492a48-3d14-4006-8598-b4a84c7bf2e5" providerId="AD" clId="Web-{23FB0E9C-D701-EC99-E171-9E1EB710736C}" dt="2026-06-11T13:28:43.230" v="682"/>
          <ac:spMkLst>
            <pc:docMk/>
            <pc:sldMk cId="2552194084" sldId="258"/>
            <ac:spMk id="62" creationId="{50E4C519-FBE9-4ABE-A8F9-C2CBE326932F}"/>
          </ac:spMkLst>
        </pc:spChg>
        <pc:spChg chg="add del">
          <ac:chgData name="Musliha Yahya Abajebel (2520501)" userId="S::2520501@student.uwtsd.ac.uk::d1492a48-3d14-4006-8598-b4a84c7bf2e5" providerId="AD" clId="Web-{23FB0E9C-D701-EC99-E171-9E1EB710736C}" dt="2026-06-11T13:28:43.230" v="682"/>
          <ac:spMkLst>
            <pc:docMk/>
            <pc:sldMk cId="2552194084" sldId="258"/>
            <ac:spMk id="63" creationId="{98E79BE4-34FE-485A-98A5-92CE8F7C4743}"/>
          </ac:spMkLst>
        </pc:spChg>
        <pc:spChg chg="add del">
          <ac:chgData name="Musliha Yahya Abajebel (2520501)" userId="S::2520501@student.uwtsd.ac.uk::d1492a48-3d14-4006-8598-b4a84c7bf2e5" providerId="AD" clId="Web-{23FB0E9C-D701-EC99-E171-9E1EB710736C}" dt="2026-06-11T13:28:43.230" v="682"/>
          <ac:spMkLst>
            <pc:docMk/>
            <pc:sldMk cId="2552194084" sldId="258"/>
            <ac:spMk id="64" creationId="{80EC29FB-299E-49F3-8C7B-01199632A30F}"/>
          </ac:spMkLst>
        </pc:spChg>
        <pc:spChg chg="add del">
          <ac:chgData name="Musliha Yahya Abajebel (2520501)" userId="S::2520501@student.uwtsd.ac.uk::d1492a48-3d14-4006-8598-b4a84c7bf2e5" providerId="AD" clId="Web-{23FB0E9C-D701-EC99-E171-9E1EB710736C}" dt="2026-06-11T13:28:43.230" v="682"/>
          <ac:spMkLst>
            <pc:docMk/>
            <pc:sldMk cId="2552194084" sldId="258"/>
            <ac:spMk id="65" creationId="{7A5F0580-5EE9-419F-96EE-B6529EF6E7D0}"/>
          </ac:spMkLst>
        </pc:spChg>
        <pc:spChg chg="add del">
          <ac:chgData name="Musliha Yahya Abajebel (2520501)" userId="S::2520501@student.uwtsd.ac.uk::d1492a48-3d14-4006-8598-b4a84c7bf2e5" providerId="AD" clId="Web-{23FB0E9C-D701-EC99-E171-9E1EB710736C}" dt="2026-06-11T13:28:27.854" v="679"/>
          <ac:spMkLst>
            <pc:docMk/>
            <pc:sldMk cId="2552194084" sldId="258"/>
            <ac:spMk id="70" creationId="{AE3A741D-C19B-960A-5803-1C5887147820}"/>
          </ac:spMkLst>
        </pc:spChg>
        <pc:spChg chg="add del">
          <ac:chgData name="Musliha Yahya Abajebel (2520501)" userId="S::2520501@student.uwtsd.ac.uk::d1492a48-3d14-4006-8598-b4a84c7bf2e5" providerId="AD" clId="Web-{23FB0E9C-D701-EC99-E171-9E1EB710736C}" dt="2026-06-11T13:28:27.854" v="679"/>
          <ac:spMkLst>
            <pc:docMk/>
            <pc:sldMk cId="2552194084" sldId="258"/>
            <ac:spMk id="72" creationId="{DC39DE25-0E4E-0AA7-0932-1D78C2372786}"/>
          </ac:spMkLst>
        </pc:spChg>
        <pc:spChg chg="add del">
          <ac:chgData name="Musliha Yahya Abajebel (2520501)" userId="S::2520501@student.uwtsd.ac.uk::d1492a48-3d14-4006-8598-b4a84c7bf2e5" providerId="AD" clId="Web-{23FB0E9C-D701-EC99-E171-9E1EB710736C}" dt="2026-06-11T13:28:27.854" v="679"/>
          <ac:spMkLst>
            <pc:docMk/>
            <pc:sldMk cId="2552194084" sldId="258"/>
            <ac:spMk id="74" creationId="{8D6EA299-0840-6DEA-E670-C49AEBC87E89}"/>
          </ac:spMkLst>
        </pc:spChg>
        <pc:spChg chg="add del">
          <ac:chgData name="Musliha Yahya Abajebel (2520501)" userId="S::2520501@student.uwtsd.ac.uk::d1492a48-3d14-4006-8598-b4a84c7bf2e5" providerId="AD" clId="Web-{23FB0E9C-D701-EC99-E171-9E1EB710736C}" dt="2026-06-11T13:28:43.230" v="681"/>
          <ac:spMkLst>
            <pc:docMk/>
            <pc:sldMk cId="2552194084" sldId="258"/>
            <ac:spMk id="76" creationId="{23E547B5-89CF-4EC0-96DE-25771AED0799}"/>
          </ac:spMkLst>
        </pc:spChg>
        <pc:spChg chg="add del">
          <ac:chgData name="Musliha Yahya Abajebel (2520501)" userId="S::2520501@student.uwtsd.ac.uk::d1492a48-3d14-4006-8598-b4a84c7bf2e5" providerId="AD" clId="Web-{23FB0E9C-D701-EC99-E171-9E1EB710736C}" dt="2026-06-11T13:28:43.230" v="681"/>
          <ac:spMkLst>
            <pc:docMk/>
            <pc:sldMk cId="2552194084" sldId="258"/>
            <ac:spMk id="77" creationId="{3F0B8CEB-8279-4E5E-A0CE-1FC9F71736F2}"/>
          </ac:spMkLst>
        </pc:spChg>
        <pc:spChg chg="add del">
          <ac:chgData name="Musliha Yahya Abajebel (2520501)" userId="S::2520501@student.uwtsd.ac.uk::d1492a48-3d14-4006-8598-b4a84c7bf2e5" providerId="AD" clId="Web-{23FB0E9C-D701-EC99-E171-9E1EB710736C}" dt="2026-06-11T13:29:53.562" v="692"/>
          <ac:spMkLst>
            <pc:docMk/>
            <pc:sldMk cId="2552194084" sldId="258"/>
            <ac:spMk id="79" creationId="{04812C46-200A-4DEB-A05E-3ED6C68C2387}"/>
          </ac:spMkLst>
        </pc:spChg>
        <pc:spChg chg="add del">
          <ac:chgData name="Musliha Yahya Abajebel (2520501)" userId="S::2520501@student.uwtsd.ac.uk::d1492a48-3d14-4006-8598-b4a84c7bf2e5" providerId="AD" clId="Web-{23FB0E9C-D701-EC99-E171-9E1EB710736C}" dt="2026-06-11T13:29:53.562" v="692"/>
          <ac:spMkLst>
            <pc:docMk/>
            <pc:sldMk cId="2552194084" sldId="258"/>
            <ac:spMk id="80" creationId="{D1EA859B-E555-4109-94F3-6700E046E008}"/>
          </ac:spMkLst>
        </pc:spChg>
        <pc:spChg chg="add del">
          <ac:chgData name="Musliha Yahya Abajebel (2520501)" userId="S::2520501@student.uwtsd.ac.uk::d1492a48-3d14-4006-8598-b4a84c7bf2e5" providerId="AD" clId="Web-{23FB0E9C-D701-EC99-E171-9E1EB710736C}" dt="2026-06-11T13:29:45.906" v="689"/>
          <ac:spMkLst>
            <pc:docMk/>
            <pc:sldMk cId="2552194084" sldId="258"/>
            <ac:spMk id="85" creationId="{E8A8EAB8-D2FF-444D-B34B-7D32F106AD0E}"/>
          </ac:spMkLst>
        </pc:spChg>
        <pc:spChg chg="add del">
          <ac:chgData name="Musliha Yahya Abajebel (2520501)" userId="S::2520501@student.uwtsd.ac.uk::d1492a48-3d14-4006-8598-b4a84c7bf2e5" providerId="AD" clId="Web-{23FB0E9C-D701-EC99-E171-9E1EB710736C}" dt="2026-06-11T13:29:53.547" v="691"/>
          <ac:spMkLst>
            <pc:docMk/>
            <pc:sldMk cId="2552194084" sldId="258"/>
            <ac:spMk id="91" creationId="{B1595A09-E336-4D1B-9B3A-06A2287A54E2}"/>
          </ac:spMkLst>
        </pc:spChg>
        <pc:spChg chg="add del">
          <ac:chgData name="Musliha Yahya Abajebel (2520501)" userId="S::2520501@student.uwtsd.ac.uk::d1492a48-3d14-4006-8598-b4a84c7bf2e5" providerId="AD" clId="Web-{23FB0E9C-D701-EC99-E171-9E1EB710736C}" dt="2026-06-11T13:29:53.547" v="691"/>
          <ac:spMkLst>
            <pc:docMk/>
            <pc:sldMk cId="2552194084" sldId="258"/>
            <ac:spMk id="92" creationId="{3540989C-C7B8-473B-BF87-6F2DA6A90006}"/>
          </ac:spMkLst>
        </pc:spChg>
        <pc:spChg chg="add">
          <ac:chgData name="Musliha Yahya Abajebel (2520501)" userId="S::2520501@student.uwtsd.ac.uk::d1492a48-3d14-4006-8598-b4a84c7bf2e5" providerId="AD" clId="Web-{23FB0E9C-D701-EC99-E171-9E1EB710736C}" dt="2026-06-11T13:29:53.562" v="692"/>
          <ac:spMkLst>
            <pc:docMk/>
            <pc:sldMk cId="2552194084" sldId="258"/>
            <ac:spMk id="94" creationId="{2EB492CD-616E-47F8-933B-5E2D952A0593}"/>
          </ac:spMkLst>
        </pc:spChg>
        <pc:spChg chg="add">
          <ac:chgData name="Musliha Yahya Abajebel (2520501)" userId="S::2520501@student.uwtsd.ac.uk::d1492a48-3d14-4006-8598-b4a84c7bf2e5" providerId="AD" clId="Web-{23FB0E9C-D701-EC99-E171-9E1EB710736C}" dt="2026-06-11T13:29:53.562" v="692"/>
          <ac:spMkLst>
            <pc:docMk/>
            <pc:sldMk cId="2552194084" sldId="258"/>
            <ac:spMk id="95" creationId="{59383CF9-23B5-4335-9B21-1791C4CF1C75}"/>
          </ac:spMkLst>
        </pc:spChg>
        <pc:spChg chg="add">
          <ac:chgData name="Musliha Yahya Abajebel (2520501)" userId="S::2520501@student.uwtsd.ac.uk::d1492a48-3d14-4006-8598-b4a84c7bf2e5" providerId="AD" clId="Web-{23FB0E9C-D701-EC99-E171-9E1EB710736C}" dt="2026-06-11T13:29:53.562" v="692"/>
          <ac:spMkLst>
            <pc:docMk/>
            <pc:sldMk cId="2552194084" sldId="258"/>
            <ac:spMk id="96" creationId="{0007FE00-9498-4706-B255-6437B0252C02}"/>
          </ac:spMkLst>
        </pc:spChg>
        <pc:graphicFrameChg chg="add del mod modGraphic">
          <ac:chgData name="Musliha Yahya Abajebel (2520501)" userId="S::2520501@student.uwtsd.ac.uk::d1492a48-3d14-4006-8598-b4a84c7bf2e5" providerId="AD" clId="Web-{23FB0E9C-D701-EC99-E171-9E1EB710736C}" dt="2026-06-11T11:48:12.738" v="10"/>
          <ac:graphicFrameMkLst>
            <pc:docMk/>
            <pc:sldMk cId="2552194084" sldId="258"/>
            <ac:graphicFrameMk id="3" creationId="{55AFFEE3-2418-2434-84F2-7F6FE730341B}"/>
          </ac:graphicFrameMkLst>
        </pc:graphicFrameChg>
        <pc:picChg chg="mod ord">
          <ac:chgData name="Musliha Yahya Abajebel (2520501)" userId="S::2520501@student.uwtsd.ac.uk::d1492a48-3d14-4006-8598-b4a84c7bf2e5" providerId="AD" clId="Web-{23FB0E9C-D701-EC99-E171-9E1EB710736C}" dt="2026-06-11T13:29:53.562" v="692"/>
          <ac:picMkLst>
            <pc:docMk/>
            <pc:sldMk cId="2552194084" sldId="258"/>
            <ac:picMk id="7" creationId="{4C5EC3E4-4C10-96BF-F93A-E3130F4A1B10}"/>
          </ac:picMkLst>
        </pc:picChg>
        <pc:cxnChg chg="add del">
          <ac:chgData name="Musliha Yahya Abajebel (2520501)" userId="S::2520501@student.uwtsd.ac.uk::d1492a48-3d14-4006-8598-b4a84c7bf2e5" providerId="AD" clId="Web-{23FB0E9C-D701-EC99-E171-9E1EB710736C}" dt="2026-06-11T13:29:45.906" v="689"/>
          <ac:cxnSpMkLst>
            <pc:docMk/>
            <pc:sldMk cId="2552194084" sldId="258"/>
            <ac:cxnSpMk id="87" creationId="{EEA38897-7BA3-4408-8083-3235339C4A60}"/>
          </ac:cxnSpMkLst>
        </pc:cxnChg>
        <pc:cxnChg chg="add del">
          <ac:chgData name="Musliha Yahya Abajebel (2520501)" userId="S::2520501@student.uwtsd.ac.uk::d1492a48-3d14-4006-8598-b4a84c7bf2e5" providerId="AD" clId="Web-{23FB0E9C-D701-EC99-E171-9E1EB710736C}" dt="2026-06-11T13:29:45.906" v="689"/>
          <ac:cxnSpMkLst>
            <pc:docMk/>
            <pc:sldMk cId="2552194084" sldId="258"/>
            <ac:cxnSpMk id="89" creationId="{F11AD06B-AB20-4097-8606-5DA00DBACE88}"/>
          </ac:cxnSpMkLst>
        </pc:cxnChg>
      </pc:sldChg>
      <pc:sldChg chg="new">
        <pc:chgData name="Musliha Yahya Abajebel (2520501)" userId="S::2520501@student.uwtsd.ac.uk::d1492a48-3d14-4006-8598-b4a84c7bf2e5" providerId="AD" clId="Web-{23FB0E9C-D701-EC99-E171-9E1EB710736C}" dt="2026-06-11T14:02:39.213" v="736"/>
        <pc:sldMkLst>
          <pc:docMk/>
          <pc:sldMk cId="178762139" sldId="262"/>
        </pc:sldMkLst>
      </pc:sldChg>
    </pc:docChg>
  </pc:docChgLst>
  <pc:docChgLst>
    <pc:chgData name="Musliha Yahya Abajebel (2520501)" userId="S::2520501@student.uwtsd.ac.uk::d1492a48-3d14-4006-8598-b4a84c7bf2e5" providerId="AD" clId="Web-{A6DA352A-082C-7C6B-CC60-30F0808DA37A}"/>
    <pc:docChg chg="modSld">
      <pc:chgData name="Musliha Yahya Abajebel (2520501)" userId="S::2520501@student.uwtsd.ac.uk::d1492a48-3d14-4006-8598-b4a84c7bf2e5" providerId="AD" clId="Web-{A6DA352A-082C-7C6B-CC60-30F0808DA37A}" dt="2026-06-12T09:49:16.740" v="163"/>
      <pc:docMkLst>
        <pc:docMk/>
      </pc:docMkLst>
      <pc:sldChg chg="addSp delSp modSp mod setBg">
        <pc:chgData name="Musliha Yahya Abajebel (2520501)" userId="S::2520501@student.uwtsd.ac.uk::d1492a48-3d14-4006-8598-b4a84c7bf2e5" providerId="AD" clId="Web-{A6DA352A-082C-7C6B-CC60-30F0808DA37A}" dt="2026-06-12T09:49:16.740" v="163"/>
        <pc:sldMkLst>
          <pc:docMk/>
          <pc:sldMk cId="1093324705" sldId="259"/>
        </pc:sldMkLst>
        <pc:spChg chg="del mod">
          <ac:chgData name="Musliha Yahya Abajebel (2520501)" userId="S::2520501@student.uwtsd.ac.uk::d1492a48-3d14-4006-8598-b4a84c7bf2e5" providerId="AD" clId="Web-{A6DA352A-082C-7C6B-CC60-30F0808DA37A}" dt="2026-06-12T09:45:55.434" v="150"/>
          <ac:spMkLst>
            <pc:docMk/>
            <pc:sldMk cId="1093324705" sldId="259"/>
            <ac:spMk id="2" creationId="{5A09E3FD-57E1-A1E9-DA3F-D9A1135C3613}"/>
          </ac:spMkLst>
        </pc:spChg>
        <pc:spChg chg="add del">
          <ac:chgData name="Musliha Yahya Abajebel (2520501)" userId="S::2520501@student.uwtsd.ac.uk::d1492a48-3d14-4006-8598-b4a84c7bf2e5" providerId="AD" clId="Web-{A6DA352A-082C-7C6B-CC60-30F0808DA37A}" dt="2026-06-12T09:45:55.434" v="150"/>
          <ac:spMkLst>
            <pc:docMk/>
            <pc:sldMk cId="1093324705" sldId="259"/>
            <ac:spMk id="7" creationId="{91A1FA41-E1D1-43CF-8B3B-5E6140890832}"/>
          </ac:spMkLst>
        </pc:spChg>
        <pc:spChg chg="add del">
          <ac:chgData name="Musliha Yahya Abajebel (2520501)" userId="S::2520501@student.uwtsd.ac.uk::d1492a48-3d14-4006-8598-b4a84c7bf2e5" providerId="AD" clId="Web-{A6DA352A-082C-7C6B-CC60-30F0808DA37A}" dt="2026-06-12T09:45:55.434" v="150"/>
          <ac:spMkLst>
            <pc:docMk/>
            <pc:sldMk cId="1093324705" sldId="259"/>
            <ac:spMk id="9" creationId="{FCC2D84B-6969-4F00-BEBA-81C2EBCD3299}"/>
          </ac:spMkLst>
        </pc:spChg>
        <pc:spChg chg="add del">
          <ac:chgData name="Musliha Yahya Abajebel (2520501)" userId="S::2520501@student.uwtsd.ac.uk::d1492a48-3d14-4006-8598-b4a84c7bf2e5" providerId="AD" clId="Web-{A6DA352A-082C-7C6B-CC60-30F0808DA37A}" dt="2026-06-12T09:45:55.434" v="150"/>
          <ac:spMkLst>
            <pc:docMk/>
            <pc:sldMk cId="1093324705" sldId="259"/>
            <ac:spMk id="11" creationId="{B0D282BE-4461-4794-89A5-394723CDF2F3}"/>
          </ac:spMkLst>
        </pc:spChg>
        <pc:spChg chg="add del">
          <ac:chgData name="Musliha Yahya Abajebel (2520501)" userId="S::2520501@student.uwtsd.ac.uk::d1492a48-3d14-4006-8598-b4a84c7bf2e5" providerId="AD" clId="Web-{A6DA352A-082C-7C6B-CC60-30F0808DA37A}" dt="2026-06-12T09:49:16.740" v="163"/>
          <ac:spMkLst>
            <pc:docMk/>
            <pc:sldMk cId="1093324705" sldId="259"/>
            <ac:spMk id="18" creationId="{B50AB553-2A96-4A92-96F2-93548E096954}"/>
          </ac:spMkLst>
        </pc:spChg>
        <pc:spChg chg="add del">
          <ac:chgData name="Musliha Yahya Abajebel (2520501)" userId="S::2520501@student.uwtsd.ac.uk::d1492a48-3d14-4006-8598-b4a84c7bf2e5" providerId="AD" clId="Web-{A6DA352A-082C-7C6B-CC60-30F0808DA37A}" dt="2026-06-12T09:49:12.974" v="160"/>
          <ac:spMkLst>
            <pc:docMk/>
            <pc:sldMk cId="1093324705" sldId="259"/>
            <ac:spMk id="20" creationId="{F13C74B1-5B17-4795-BED0-7140497B445A}"/>
          </ac:spMkLst>
        </pc:spChg>
        <pc:spChg chg="add del">
          <ac:chgData name="Musliha Yahya Abajebel (2520501)" userId="S::2520501@student.uwtsd.ac.uk::d1492a48-3d14-4006-8598-b4a84c7bf2e5" providerId="AD" clId="Web-{A6DA352A-082C-7C6B-CC60-30F0808DA37A}" dt="2026-06-12T09:49:12.974" v="160"/>
          <ac:spMkLst>
            <pc:docMk/>
            <pc:sldMk cId="1093324705" sldId="259"/>
            <ac:spMk id="21" creationId="{D4974D33-8DC5-464E-8C6D-BE58F0669C17}"/>
          </ac:spMkLst>
        </pc:spChg>
        <pc:spChg chg="add">
          <ac:chgData name="Musliha Yahya Abajebel (2520501)" userId="S::2520501@student.uwtsd.ac.uk::d1492a48-3d14-4006-8598-b4a84c7bf2e5" providerId="AD" clId="Web-{A6DA352A-082C-7C6B-CC60-30F0808DA37A}" dt="2026-06-12T09:49:16.740" v="163"/>
          <ac:spMkLst>
            <pc:docMk/>
            <pc:sldMk cId="1093324705" sldId="259"/>
            <ac:spMk id="22" creationId="{F3060C83-F051-4F0E-ABAD-AA0DFC48B218}"/>
          </ac:spMkLst>
        </pc:spChg>
        <pc:spChg chg="add del">
          <ac:chgData name="Musliha Yahya Abajebel (2520501)" userId="S::2520501@student.uwtsd.ac.uk::d1492a48-3d14-4006-8598-b4a84c7bf2e5" providerId="AD" clId="Web-{A6DA352A-082C-7C6B-CC60-30F0808DA37A}" dt="2026-06-12T09:48:52.410" v="158"/>
          <ac:spMkLst>
            <pc:docMk/>
            <pc:sldMk cId="1093324705" sldId="259"/>
            <ac:spMk id="23" creationId="{C0763A76-9F1C-4FC5-82B7-DD475DA461B2}"/>
          </ac:spMkLst>
        </pc:spChg>
        <pc:spChg chg="add">
          <ac:chgData name="Musliha Yahya Abajebel (2520501)" userId="S::2520501@student.uwtsd.ac.uk::d1492a48-3d14-4006-8598-b4a84c7bf2e5" providerId="AD" clId="Web-{A6DA352A-082C-7C6B-CC60-30F0808DA37A}" dt="2026-06-12T09:49:16.740" v="163"/>
          <ac:spMkLst>
            <pc:docMk/>
            <pc:sldMk cId="1093324705" sldId="259"/>
            <ac:spMk id="24" creationId="{83C98ABE-055B-441F-B07E-44F97F083C39}"/>
          </ac:spMkLst>
        </pc:spChg>
        <pc:spChg chg="add del">
          <ac:chgData name="Musliha Yahya Abajebel (2520501)" userId="S::2520501@student.uwtsd.ac.uk::d1492a48-3d14-4006-8598-b4a84c7bf2e5" providerId="AD" clId="Web-{A6DA352A-082C-7C6B-CC60-30F0808DA37A}" dt="2026-06-12T09:48:52.410" v="158"/>
          <ac:spMkLst>
            <pc:docMk/>
            <pc:sldMk cId="1093324705" sldId="259"/>
            <ac:spMk id="25" creationId="{E81BF4F6-F2CF-4984-9D14-D6966D92F99F}"/>
          </ac:spMkLst>
        </pc:spChg>
        <pc:spChg chg="add">
          <ac:chgData name="Musliha Yahya Abajebel (2520501)" userId="S::2520501@student.uwtsd.ac.uk::d1492a48-3d14-4006-8598-b4a84c7bf2e5" providerId="AD" clId="Web-{A6DA352A-082C-7C6B-CC60-30F0808DA37A}" dt="2026-06-12T09:49:16.740" v="163"/>
          <ac:spMkLst>
            <pc:docMk/>
            <pc:sldMk cId="1093324705" sldId="259"/>
            <ac:spMk id="27" creationId="{29FDB030-9B49-4CED-8CCD-4D99382388AC}"/>
          </ac:spMkLst>
        </pc:spChg>
        <pc:spChg chg="add">
          <ac:chgData name="Musliha Yahya Abajebel (2520501)" userId="S::2520501@student.uwtsd.ac.uk::d1492a48-3d14-4006-8598-b4a84c7bf2e5" providerId="AD" clId="Web-{A6DA352A-082C-7C6B-CC60-30F0808DA37A}" dt="2026-06-12T09:49:16.740" v="163"/>
          <ac:spMkLst>
            <pc:docMk/>
            <pc:sldMk cId="1093324705" sldId="259"/>
            <ac:spMk id="29" creationId="{3783CA14-24A1-485C-8B30-D6A5D87987AD}"/>
          </ac:spMkLst>
        </pc:spChg>
        <pc:spChg chg="add del">
          <ac:chgData name="Musliha Yahya Abajebel (2520501)" userId="S::2520501@student.uwtsd.ac.uk::d1492a48-3d14-4006-8598-b4a84c7bf2e5" providerId="AD" clId="Web-{A6DA352A-082C-7C6B-CC60-30F0808DA37A}" dt="2026-06-12T09:48:40.596" v="155"/>
          <ac:spMkLst>
            <pc:docMk/>
            <pc:sldMk cId="1093324705" sldId="259"/>
            <ac:spMk id="30" creationId="{F3060C83-F051-4F0E-ABAD-AA0DFC48B218}"/>
          </ac:spMkLst>
        </pc:spChg>
        <pc:spChg chg="add">
          <ac:chgData name="Musliha Yahya Abajebel (2520501)" userId="S::2520501@student.uwtsd.ac.uk::d1492a48-3d14-4006-8598-b4a84c7bf2e5" providerId="AD" clId="Web-{A6DA352A-082C-7C6B-CC60-30F0808DA37A}" dt="2026-06-12T09:49:16.740" v="163"/>
          <ac:spMkLst>
            <pc:docMk/>
            <pc:sldMk cId="1093324705" sldId="259"/>
            <ac:spMk id="31" creationId="{9A97C86A-04D6-40F7-AE84-31AB43E6A846}"/>
          </ac:spMkLst>
        </pc:spChg>
        <pc:spChg chg="add del">
          <ac:chgData name="Musliha Yahya Abajebel (2520501)" userId="S::2520501@student.uwtsd.ac.uk::d1492a48-3d14-4006-8598-b4a84c7bf2e5" providerId="AD" clId="Web-{A6DA352A-082C-7C6B-CC60-30F0808DA37A}" dt="2026-06-12T09:48:40.596" v="155"/>
          <ac:spMkLst>
            <pc:docMk/>
            <pc:sldMk cId="1093324705" sldId="259"/>
            <ac:spMk id="32" creationId="{83C98ABE-055B-441F-B07E-44F97F083C39}"/>
          </ac:spMkLst>
        </pc:spChg>
        <pc:spChg chg="add">
          <ac:chgData name="Musliha Yahya Abajebel (2520501)" userId="S::2520501@student.uwtsd.ac.uk::d1492a48-3d14-4006-8598-b4a84c7bf2e5" providerId="AD" clId="Web-{A6DA352A-082C-7C6B-CC60-30F0808DA37A}" dt="2026-06-12T09:49:16.740" v="163"/>
          <ac:spMkLst>
            <pc:docMk/>
            <pc:sldMk cId="1093324705" sldId="259"/>
            <ac:spMk id="33" creationId="{FF9F2414-84E8-453E-B1F3-389FDE8192D9}"/>
          </ac:spMkLst>
        </pc:spChg>
        <pc:spChg chg="add del">
          <ac:chgData name="Musliha Yahya Abajebel (2520501)" userId="S::2520501@student.uwtsd.ac.uk::d1492a48-3d14-4006-8598-b4a84c7bf2e5" providerId="AD" clId="Web-{A6DA352A-082C-7C6B-CC60-30F0808DA37A}" dt="2026-06-12T09:48:40.596" v="155"/>
          <ac:spMkLst>
            <pc:docMk/>
            <pc:sldMk cId="1093324705" sldId="259"/>
            <ac:spMk id="34" creationId="{29FDB030-9B49-4CED-8CCD-4D99382388AC}"/>
          </ac:spMkLst>
        </pc:spChg>
        <pc:spChg chg="add">
          <ac:chgData name="Musliha Yahya Abajebel (2520501)" userId="S::2520501@student.uwtsd.ac.uk::d1492a48-3d14-4006-8598-b4a84c7bf2e5" providerId="AD" clId="Web-{A6DA352A-082C-7C6B-CC60-30F0808DA37A}" dt="2026-06-12T09:49:16.740" v="163"/>
          <ac:spMkLst>
            <pc:docMk/>
            <pc:sldMk cId="1093324705" sldId="259"/>
            <ac:spMk id="35" creationId="{3ECA69A1-7536-43AC-85EF-C7106179F5ED}"/>
          </ac:spMkLst>
        </pc:spChg>
        <pc:spChg chg="add del">
          <ac:chgData name="Musliha Yahya Abajebel (2520501)" userId="S::2520501@student.uwtsd.ac.uk::d1492a48-3d14-4006-8598-b4a84c7bf2e5" providerId="AD" clId="Web-{A6DA352A-082C-7C6B-CC60-30F0808DA37A}" dt="2026-06-12T09:48:40.596" v="155"/>
          <ac:spMkLst>
            <pc:docMk/>
            <pc:sldMk cId="1093324705" sldId="259"/>
            <ac:spMk id="36" creationId="{3783CA14-24A1-485C-8B30-D6A5D87987AD}"/>
          </ac:spMkLst>
        </pc:spChg>
        <pc:spChg chg="add del">
          <ac:chgData name="Musliha Yahya Abajebel (2520501)" userId="S::2520501@student.uwtsd.ac.uk::d1492a48-3d14-4006-8598-b4a84c7bf2e5" providerId="AD" clId="Web-{A6DA352A-082C-7C6B-CC60-30F0808DA37A}" dt="2026-06-12T09:48:40.596" v="155"/>
          <ac:spMkLst>
            <pc:docMk/>
            <pc:sldMk cId="1093324705" sldId="259"/>
            <ac:spMk id="38" creationId="{9A97C86A-04D6-40F7-AE84-31AB43E6A846}"/>
          </ac:spMkLst>
        </pc:spChg>
        <pc:spChg chg="add del">
          <ac:chgData name="Musliha Yahya Abajebel (2520501)" userId="S::2520501@student.uwtsd.ac.uk::d1492a48-3d14-4006-8598-b4a84c7bf2e5" providerId="AD" clId="Web-{A6DA352A-082C-7C6B-CC60-30F0808DA37A}" dt="2026-06-12T09:48:40.596" v="155"/>
          <ac:spMkLst>
            <pc:docMk/>
            <pc:sldMk cId="1093324705" sldId="259"/>
            <ac:spMk id="40" creationId="{FF9F2414-84E8-453E-B1F3-389FDE8192D9}"/>
          </ac:spMkLst>
        </pc:spChg>
        <pc:spChg chg="add del">
          <ac:chgData name="Musliha Yahya Abajebel (2520501)" userId="S::2520501@student.uwtsd.ac.uk::d1492a48-3d14-4006-8598-b4a84c7bf2e5" providerId="AD" clId="Web-{A6DA352A-082C-7C6B-CC60-30F0808DA37A}" dt="2026-06-12T09:48:40.596" v="155"/>
          <ac:spMkLst>
            <pc:docMk/>
            <pc:sldMk cId="1093324705" sldId="259"/>
            <ac:spMk id="42" creationId="{3ECA69A1-7536-43AC-85EF-C7106179F5ED}"/>
          </ac:spMkLst>
        </pc:spChg>
        <pc:graphicFrameChg chg="add mod modGraphic">
          <ac:chgData name="Musliha Yahya Abajebel (2520501)" userId="S::2520501@student.uwtsd.ac.uk::d1492a48-3d14-4006-8598-b4a84c7bf2e5" providerId="AD" clId="Web-{A6DA352A-082C-7C6B-CC60-30F0808DA37A}" dt="2026-06-12T09:49:12.974" v="160"/>
          <ac:graphicFrameMkLst>
            <pc:docMk/>
            <pc:sldMk cId="1093324705" sldId="259"/>
            <ac:graphicFrameMk id="13" creationId="{C687FC1A-E594-CCDF-C374-6F80D17FC40E}"/>
          </ac:graphicFrameMkLst>
        </pc:graphicFrameChg>
        <pc:picChg chg="add mod">
          <ac:chgData name="Musliha Yahya Abajebel (2520501)" userId="S::2520501@student.uwtsd.ac.uk::d1492a48-3d14-4006-8598-b4a84c7bf2e5" providerId="AD" clId="Web-{A6DA352A-082C-7C6B-CC60-30F0808DA37A}" dt="2026-06-12T09:49:16.740" v="163"/>
          <ac:picMkLst>
            <pc:docMk/>
            <pc:sldMk cId="1093324705" sldId="259"/>
            <ac:picMk id="14" creationId="{C22CB662-C7DC-BD80-1A54-3EC27B30933C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octechnology.com/what-is-microsoft-onedrive-and-how-does-it-work" TargetMode="External"/><Relationship Id="rId2" Type="http://schemas.openxmlformats.org/officeDocument/2006/relationships/hyperlink" Target="https://www.bing.com/images/search?view=detailV2&amp;ccid=tfDwgWXZ&amp;id=AF4B8EABD1A1E12178CF250471C6F311F8D44C5F&amp;thid=OIP.tfDwgWXZu5yp6nRfWVRAaQHaEM&amp;mediaurl=https%3A%2F%2Fcdn.mos.cms.futurecdn.net%2FXFwofjJjZgSdTs4FDS738A.jpg&amp;cdnurl=https%3A%2F%2Fth.bing.com%2Fth%2Fid%2FR.b5f0f08165d9bb9ca9ea745f59544069%3Frik%3DX0zU%252bBHzxnEEJQ%26pid%3DImgRaw%26r%3D0&amp;exph=1100&amp;expw=1940&amp;q=microsoft+onedrive&amp;form=IRPRST&amp;ck=18FFEDFD7FC6001413D1B09F968EAE50&amp;selectedindex=5&amp;itb=0&amp;cw=1721&amp;ch=853&amp;vt=0&amp;sim=11" TargetMode="External"/><Relationship Id="rId1" Type="http://schemas.openxmlformats.org/officeDocument/2006/relationships/hyperlink" Target="https://cdn.prod.website-files.com/67859049c02d67b2cfccef08/685c2a2addb16026f27de98b_6839f3f6eae85e90766b8e35_ReclaimAI-Blog-Images-What-Is-Microsoft-OneDrive.png" TargetMode="External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octechnology.com/what-is-microsoft-onedrive-and-how-does-it-work" TargetMode="External"/><Relationship Id="rId2" Type="http://schemas.openxmlformats.org/officeDocument/2006/relationships/hyperlink" Target="https://www.bing.com/images/search?view=detailV2&amp;ccid=tfDwgWXZ&amp;id=AF4B8EABD1A1E12178CF250471C6F311F8D44C5F&amp;thid=OIP.tfDwgWXZu5yp6nRfWVRAaQHaEM&amp;mediaurl=https%3A%2F%2Fcdn.mos.cms.futurecdn.net%2FXFwofjJjZgSdTs4FDS738A.jpg&amp;cdnurl=https%3A%2F%2Fth.bing.com%2Fth%2Fid%2FR.b5f0f08165d9bb9ca9ea745f59544069%3Frik%3DX0zU%252bBHzxnEEJQ%26pid%3DImgRaw%26r%3D0&amp;exph=1100&amp;expw=1940&amp;q=microsoft+onedrive&amp;form=IRPRST&amp;ck=18FFEDFD7FC6001413D1B09F968EAE50&amp;selectedindex=5&amp;itb=0&amp;cw=1721&amp;ch=853&amp;vt=0&amp;sim=11" TargetMode="External"/><Relationship Id="rId1" Type="http://schemas.openxmlformats.org/officeDocument/2006/relationships/hyperlink" Target="https://cdn.prod.website-files.com/67859049c02d67b2cfccef08/685c2a2addb16026f27de98b_6839f3f6eae85e90766b8e35_ReclaimAI-Blog-Images-What-Is-Microsoft-OneDrive.png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84CBE3A-8239-42AE-80DE-FF1C8F66480C}" type="doc">
      <dgm:prSet loTypeId="urn:microsoft.com/office/officeart/2005/8/layout/vList5" loCatId="list" qsTypeId="urn:microsoft.com/office/officeart/2005/8/quickstyle/simple5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EA6CD29-48E1-47F1-A12C-277E7A2B2241}">
      <dgm:prSet/>
      <dgm:spPr/>
      <dgm:t>
        <a:bodyPr/>
        <a:lstStyle/>
        <a:p>
          <a:r>
            <a:rPr lang="en-US" b="1"/>
            <a:t>Reference List:</a:t>
          </a:r>
          <a:endParaRPr lang="en-US"/>
        </a:p>
      </dgm:t>
    </dgm:pt>
    <dgm:pt modelId="{F593BA1F-71AB-4154-86AF-11B2800BEBB9}" type="parTrans" cxnId="{FE26B6FE-A3CC-4C99-9BB1-4B73E8FABC4E}">
      <dgm:prSet/>
      <dgm:spPr/>
      <dgm:t>
        <a:bodyPr/>
        <a:lstStyle/>
        <a:p>
          <a:endParaRPr lang="en-US"/>
        </a:p>
      </dgm:t>
    </dgm:pt>
    <dgm:pt modelId="{44AD2278-82D5-4E76-BD9B-45F70FFC5487}" type="sibTrans" cxnId="{FE26B6FE-A3CC-4C99-9BB1-4B73E8FABC4E}">
      <dgm:prSet/>
      <dgm:spPr/>
      <dgm:t>
        <a:bodyPr/>
        <a:lstStyle/>
        <a:p>
          <a:endParaRPr lang="en-US"/>
        </a:p>
      </dgm:t>
    </dgm:pt>
    <dgm:pt modelId="{6050EAC7-1DB2-4ADD-8967-7C3D0AD439A7}">
      <dgm:prSet/>
      <dgm:spPr/>
      <dgm:t>
        <a:bodyPr/>
        <a:lstStyle/>
        <a:p>
          <a:r>
            <a:rPr lang="en-US">
              <a:hlinkClick xmlns:r="http://schemas.openxmlformats.org/officeDocument/2006/relationships" r:id="rId1"/>
            </a:rPr>
            <a:t>685c2a2addb16026f27de98b_6839f3f6eae85e90766b8e35_ReclaimAI-Blog-Images-What-Is-Microsoft-OneDrive.png (1921×1081)</a:t>
          </a:r>
          <a:endParaRPr lang="en-US"/>
        </a:p>
      </dgm:t>
    </dgm:pt>
    <dgm:pt modelId="{F05614C7-5B6C-4CC0-8C91-23B2F751B9EC}" type="parTrans" cxnId="{081A55D3-EA2D-449A-967F-11DACCF575AE}">
      <dgm:prSet/>
      <dgm:spPr/>
      <dgm:t>
        <a:bodyPr/>
        <a:lstStyle/>
        <a:p>
          <a:endParaRPr lang="en-US"/>
        </a:p>
      </dgm:t>
    </dgm:pt>
    <dgm:pt modelId="{9351F4D9-765A-46D8-B58E-B12BC6BEC34F}" type="sibTrans" cxnId="{081A55D3-EA2D-449A-967F-11DACCF575AE}">
      <dgm:prSet/>
      <dgm:spPr/>
      <dgm:t>
        <a:bodyPr/>
        <a:lstStyle/>
        <a:p>
          <a:endParaRPr lang="en-US"/>
        </a:p>
      </dgm:t>
    </dgm:pt>
    <dgm:pt modelId="{D5484B39-4EF5-42BC-9C47-F2E5029F0481}">
      <dgm:prSet/>
      <dgm:spPr/>
      <dgm:t>
        <a:bodyPr/>
        <a:lstStyle/>
        <a:p>
          <a:r>
            <a:rPr lang="en-US">
              <a:hlinkClick xmlns:r="http://schemas.openxmlformats.org/officeDocument/2006/relationships" r:id="rId2"/>
            </a:rPr>
            <a:t>microsoft onedrive - Search</a:t>
          </a:r>
          <a:endParaRPr lang="en-US"/>
        </a:p>
      </dgm:t>
    </dgm:pt>
    <dgm:pt modelId="{2684D5F3-1371-477D-9CE4-452755057F7E}" type="parTrans" cxnId="{42FDCE5F-058B-4F1D-8799-67A6B07F11AB}">
      <dgm:prSet/>
      <dgm:spPr/>
      <dgm:t>
        <a:bodyPr/>
        <a:lstStyle/>
        <a:p>
          <a:endParaRPr lang="en-US"/>
        </a:p>
      </dgm:t>
    </dgm:pt>
    <dgm:pt modelId="{FB5F56EF-8DC2-4793-B4E3-7FECCAB102B7}" type="sibTrans" cxnId="{42FDCE5F-058B-4F1D-8799-67A6B07F11AB}">
      <dgm:prSet/>
      <dgm:spPr/>
      <dgm:t>
        <a:bodyPr/>
        <a:lstStyle/>
        <a:p>
          <a:endParaRPr lang="en-US"/>
        </a:p>
      </dgm:t>
    </dgm:pt>
    <dgm:pt modelId="{883725A1-96BF-404B-A3EA-AF1123A8A19F}">
      <dgm:prSet/>
      <dgm:spPr/>
      <dgm:t>
        <a:bodyPr/>
        <a:lstStyle/>
        <a:p>
          <a:r>
            <a:rPr lang="en-US" i="1"/>
            <a:t>Lober, J. (2023) 'What is Microsoft OneDrive and how does it work for SMBs?', NOC Technology, 5 December. Available at:</a:t>
          </a:r>
          <a:r>
            <a:rPr lang="en-US" i="1">
              <a:hlinkClick xmlns:r="http://schemas.openxmlformats.org/officeDocument/2006/relationships" r:id="rId3"/>
            </a:rPr>
            <a:t>What is Microsoft OneDrive and how does it work</a:t>
          </a:r>
          <a:r>
            <a:rPr lang="en-US" i="1"/>
            <a:t> (Accessed: 8 March 2025)</a:t>
          </a:r>
          <a:endParaRPr lang="en-US"/>
        </a:p>
      </dgm:t>
    </dgm:pt>
    <dgm:pt modelId="{ED77A087-550F-47BB-9F38-261E3ADF568D}" type="parTrans" cxnId="{0741A069-636D-4212-BE78-B9869EED53F3}">
      <dgm:prSet/>
      <dgm:spPr/>
      <dgm:t>
        <a:bodyPr/>
        <a:lstStyle/>
        <a:p>
          <a:endParaRPr lang="en-US"/>
        </a:p>
      </dgm:t>
    </dgm:pt>
    <dgm:pt modelId="{588CFA87-7801-4E25-980B-AF8806FBFC76}" type="sibTrans" cxnId="{0741A069-636D-4212-BE78-B9869EED53F3}">
      <dgm:prSet/>
      <dgm:spPr/>
      <dgm:t>
        <a:bodyPr/>
        <a:lstStyle/>
        <a:p>
          <a:endParaRPr lang="en-US"/>
        </a:p>
      </dgm:t>
    </dgm:pt>
    <dgm:pt modelId="{6D85891C-9CF1-4F0A-AA3F-51AC85E42EE9}" type="pres">
      <dgm:prSet presAssocID="{184CBE3A-8239-42AE-80DE-FF1C8F66480C}" presName="Name0" presStyleCnt="0">
        <dgm:presLayoutVars>
          <dgm:dir/>
          <dgm:animLvl val="lvl"/>
          <dgm:resizeHandles val="exact"/>
        </dgm:presLayoutVars>
      </dgm:prSet>
      <dgm:spPr/>
    </dgm:pt>
    <dgm:pt modelId="{1F4E69EE-1B1C-4C2C-B2F7-3B9819750A49}" type="pres">
      <dgm:prSet presAssocID="{0EA6CD29-48E1-47F1-A12C-277E7A2B2241}" presName="linNode" presStyleCnt="0"/>
      <dgm:spPr/>
    </dgm:pt>
    <dgm:pt modelId="{865A5616-BBEE-4BBF-A631-BFC616322788}" type="pres">
      <dgm:prSet presAssocID="{0EA6CD29-48E1-47F1-A12C-277E7A2B2241}" presName="parentText" presStyleLbl="node1" presStyleIdx="0" presStyleCnt="1">
        <dgm:presLayoutVars>
          <dgm:chMax val="1"/>
          <dgm:bulletEnabled val="1"/>
        </dgm:presLayoutVars>
      </dgm:prSet>
      <dgm:spPr/>
    </dgm:pt>
    <dgm:pt modelId="{3B54406D-8094-4884-9076-2ADA55609DF6}" type="pres">
      <dgm:prSet presAssocID="{0EA6CD29-48E1-47F1-A12C-277E7A2B2241}" presName="descendantText" presStyleLbl="alignAccFollowNode1" presStyleIdx="0" presStyleCnt="1">
        <dgm:presLayoutVars>
          <dgm:bulletEnabled val="1"/>
        </dgm:presLayoutVars>
      </dgm:prSet>
      <dgm:spPr/>
    </dgm:pt>
  </dgm:ptLst>
  <dgm:cxnLst>
    <dgm:cxn modelId="{6726A804-E796-4267-8E60-E5DD5A78B0ED}" type="presOf" srcId="{0EA6CD29-48E1-47F1-A12C-277E7A2B2241}" destId="{865A5616-BBEE-4BBF-A631-BFC616322788}" srcOrd="0" destOrd="0" presId="urn:microsoft.com/office/officeart/2005/8/layout/vList5"/>
    <dgm:cxn modelId="{1DA6D923-C569-4A2F-92CD-C5571BCA7B18}" type="presOf" srcId="{6050EAC7-1DB2-4ADD-8967-7C3D0AD439A7}" destId="{3B54406D-8094-4884-9076-2ADA55609DF6}" srcOrd="0" destOrd="0" presId="urn:microsoft.com/office/officeart/2005/8/layout/vList5"/>
    <dgm:cxn modelId="{711DE35D-0D88-4BF5-8198-90690A32C038}" type="presOf" srcId="{184CBE3A-8239-42AE-80DE-FF1C8F66480C}" destId="{6D85891C-9CF1-4F0A-AA3F-51AC85E42EE9}" srcOrd="0" destOrd="0" presId="urn:microsoft.com/office/officeart/2005/8/layout/vList5"/>
    <dgm:cxn modelId="{42FDCE5F-058B-4F1D-8799-67A6B07F11AB}" srcId="{0EA6CD29-48E1-47F1-A12C-277E7A2B2241}" destId="{D5484B39-4EF5-42BC-9C47-F2E5029F0481}" srcOrd="1" destOrd="0" parTransId="{2684D5F3-1371-477D-9CE4-452755057F7E}" sibTransId="{FB5F56EF-8DC2-4793-B4E3-7FECCAB102B7}"/>
    <dgm:cxn modelId="{0741A069-636D-4212-BE78-B9869EED53F3}" srcId="{0EA6CD29-48E1-47F1-A12C-277E7A2B2241}" destId="{883725A1-96BF-404B-A3EA-AF1123A8A19F}" srcOrd="2" destOrd="0" parTransId="{ED77A087-550F-47BB-9F38-261E3ADF568D}" sibTransId="{588CFA87-7801-4E25-980B-AF8806FBFC76}"/>
    <dgm:cxn modelId="{500CF054-D324-4F0E-A388-AAE53AD58DF1}" type="presOf" srcId="{D5484B39-4EF5-42BC-9C47-F2E5029F0481}" destId="{3B54406D-8094-4884-9076-2ADA55609DF6}" srcOrd="0" destOrd="1" presId="urn:microsoft.com/office/officeart/2005/8/layout/vList5"/>
    <dgm:cxn modelId="{081A55D3-EA2D-449A-967F-11DACCF575AE}" srcId="{0EA6CD29-48E1-47F1-A12C-277E7A2B2241}" destId="{6050EAC7-1DB2-4ADD-8967-7C3D0AD439A7}" srcOrd="0" destOrd="0" parTransId="{F05614C7-5B6C-4CC0-8C91-23B2F751B9EC}" sibTransId="{9351F4D9-765A-46D8-B58E-B12BC6BEC34F}"/>
    <dgm:cxn modelId="{EFBAC5DB-B1C5-4436-A920-DF0AE53BBE2A}" type="presOf" srcId="{883725A1-96BF-404B-A3EA-AF1123A8A19F}" destId="{3B54406D-8094-4884-9076-2ADA55609DF6}" srcOrd="0" destOrd="2" presId="urn:microsoft.com/office/officeart/2005/8/layout/vList5"/>
    <dgm:cxn modelId="{FE26B6FE-A3CC-4C99-9BB1-4B73E8FABC4E}" srcId="{184CBE3A-8239-42AE-80DE-FF1C8F66480C}" destId="{0EA6CD29-48E1-47F1-A12C-277E7A2B2241}" srcOrd="0" destOrd="0" parTransId="{F593BA1F-71AB-4154-86AF-11B2800BEBB9}" sibTransId="{44AD2278-82D5-4E76-BD9B-45F70FFC5487}"/>
    <dgm:cxn modelId="{1AAD76B2-089F-4BA3-8C13-3E72D367D3B2}" type="presParOf" srcId="{6D85891C-9CF1-4F0A-AA3F-51AC85E42EE9}" destId="{1F4E69EE-1B1C-4C2C-B2F7-3B9819750A49}" srcOrd="0" destOrd="0" presId="urn:microsoft.com/office/officeart/2005/8/layout/vList5"/>
    <dgm:cxn modelId="{C17B95B5-00AB-4B0D-9EFD-DA74867AEB7D}" type="presParOf" srcId="{1F4E69EE-1B1C-4C2C-B2F7-3B9819750A49}" destId="{865A5616-BBEE-4BBF-A631-BFC616322788}" srcOrd="0" destOrd="0" presId="urn:microsoft.com/office/officeart/2005/8/layout/vList5"/>
    <dgm:cxn modelId="{5BEFA1FF-5E6D-4C1B-AE0B-CDAAEC0AEF51}" type="presParOf" srcId="{1F4E69EE-1B1C-4C2C-B2F7-3B9819750A49}" destId="{3B54406D-8094-4884-9076-2ADA55609DF6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54406D-8094-4884-9076-2ADA55609DF6}">
      <dsp:nvSpPr>
        <dsp:cNvPr id="0" name=""/>
        <dsp:cNvSpPr/>
      </dsp:nvSpPr>
      <dsp:spPr>
        <a:xfrm rot="5400000">
          <a:off x="5410072" y="-1189323"/>
          <a:ext cx="3481070" cy="6729984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>
              <a:hlinkClick xmlns:r="http://schemas.openxmlformats.org/officeDocument/2006/relationships" r:id="rId1"/>
            </a:rPr>
            <a:t>685c2a2addb16026f27de98b_6839f3f6eae85e90766b8e35_ReclaimAI-Blog-Images-What-Is-Microsoft-OneDrive.png (1921×1081)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>
              <a:hlinkClick xmlns:r="http://schemas.openxmlformats.org/officeDocument/2006/relationships" r:id="rId2"/>
            </a:rPr>
            <a:t>microsoft onedrive - Search</a:t>
          </a:r>
          <a:endParaRPr lang="en-US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i="1" kern="1200"/>
            <a:t>Lober, J. (2023) 'What is Microsoft OneDrive and how does it work for SMBs?', NOC Technology, 5 December. Available at:</a:t>
          </a:r>
          <a:r>
            <a:rPr lang="en-US" sz="1600" i="1" kern="1200">
              <a:hlinkClick xmlns:r="http://schemas.openxmlformats.org/officeDocument/2006/relationships" r:id="rId3"/>
            </a:rPr>
            <a:t>What is Microsoft OneDrive and how does it work</a:t>
          </a:r>
          <a:r>
            <a:rPr lang="en-US" sz="1600" i="1" kern="1200"/>
            <a:t> (Accessed: 8 March 2025)</a:t>
          </a:r>
          <a:endParaRPr lang="en-US" sz="1600" kern="1200"/>
        </a:p>
      </dsp:txBody>
      <dsp:txXfrm rot="-5400000">
        <a:off x="3785615" y="605066"/>
        <a:ext cx="6560052" cy="3141206"/>
      </dsp:txXfrm>
    </dsp:sp>
    <dsp:sp modelId="{865A5616-BBEE-4BBF-A631-BFC616322788}">
      <dsp:nvSpPr>
        <dsp:cNvPr id="0" name=""/>
        <dsp:cNvSpPr/>
      </dsp:nvSpPr>
      <dsp:spPr>
        <a:xfrm>
          <a:off x="0" y="0"/>
          <a:ext cx="3785616" cy="4351338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94310" tIns="97155" rIns="194310" bIns="97155" numCol="1" spcCol="1270" anchor="ctr" anchorCtr="0">
          <a:noAutofit/>
        </a:bodyPr>
        <a:lstStyle/>
        <a:p>
          <a:pPr marL="0" lvl="0" indent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100" b="1" kern="1200"/>
            <a:t>Reference List:</a:t>
          </a:r>
          <a:endParaRPr lang="en-US" sz="5100" kern="1200"/>
        </a:p>
      </dsp:txBody>
      <dsp:txXfrm>
        <a:off x="184799" y="184799"/>
        <a:ext cx="3416018" cy="39817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3AEABC-54A6-979A-7009-FBD17755FD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74127" y="365125"/>
            <a:ext cx="8229600" cy="1344148"/>
          </a:xfrm>
        </p:spPr>
        <p:txBody>
          <a:bodyPr/>
          <a:lstStyle/>
          <a:p>
            <a:r>
              <a:rPr lang="en-GB" sz="6000"/>
              <a:t>Riverdale Nursing Home</a:t>
            </a:r>
            <a:endParaRPr lang="en-US"/>
          </a:p>
        </p:txBody>
      </p:sp>
      <p:pic>
        <p:nvPicPr>
          <p:cNvPr id="8" name="Content Placeholder 7" descr="Microsoft OneDrive cloud storage review | Tom's Guide">
            <a:extLst>
              <a:ext uri="{FF2B5EF4-FFF2-40B4-BE49-F238E27FC236}">
                <a16:creationId xmlns:a16="http://schemas.microsoft.com/office/drawing/2014/main" id="{21C0C3D6-ED56-DC70-9860-6EFC79861AE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13964" y="2105682"/>
            <a:ext cx="4717774" cy="265482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C9BE135-33A9-4D41-C6B5-A538A62E31BD}"/>
              </a:ext>
            </a:extLst>
          </p:cNvPr>
          <p:cNvSpPr txBox="1"/>
          <p:nvPr/>
        </p:nvSpPr>
        <p:spPr>
          <a:xfrm>
            <a:off x="2070248" y="1618947"/>
            <a:ext cx="7969215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aseline="0">
                <a:latin typeface="Aptos"/>
              </a:rPr>
              <a:t>Secure File Storage and Sharing Using Microsoft OneDrive</a:t>
            </a:r>
            <a:endParaRPr lang="en-GB"/>
          </a:p>
          <a:p>
            <a:pPr algn="ctr"/>
            <a:endParaRPr lang="en-GB"/>
          </a:p>
        </p:txBody>
      </p:sp>
      <p:sp>
        <p:nvSpPr>
          <p:cNvPr id="3" name="Flowchart: Punched Tape 2">
            <a:extLst>
              <a:ext uri="{FF2B5EF4-FFF2-40B4-BE49-F238E27FC236}">
                <a16:creationId xmlns:a16="http://schemas.microsoft.com/office/drawing/2014/main" id="{A21CAC12-BD22-BA51-CCF2-D9E37A0DA29F}"/>
              </a:ext>
            </a:extLst>
          </p:cNvPr>
          <p:cNvSpPr/>
          <p:nvPr/>
        </p:nvSpPr>
        <p:spPr>
          <a:xfrm>
            <a:off x="6049808" y="3127998"/>
            <a:ext cx="5551447" cy="3462379"/>
          </a:xfrm>
          <a:custGeom>
            <a:avLst/>
            <a:gdLst>
              <a:gd name="csX0" fmla="*/ 0 w 5551447"/>
              <a:gd name="csY0" fmla="*/ 346237 h 3462379"/>
              <a:gd name="csX1" fmla="*/ 1387861 w 5551447"/>
              <a:gd name="csY1" fmla="*/ 692475 h 3462379"/>
              <a:gd name="csX2" fmla="*/ 2775723 w 5551447"/>
              <a:gd name="csY2" fmla="*/ 346237 h 3462379"/>
              <a:gd name="csX3" fmla="*/ 4163585 w 5551447"/>
              <a:gd name="csY3" fmla="*/ 0 h 3462379"/>
              <a:gd name="csX4" fmla="*/ 5551446 w 5551447"/>
              <a:gd name="csY4" fmla="*/ 346237 h 3462379"/>
              <a:gd name="csX5" fmla="*/ 5551446 w 5551447"/>
              <a:gd name="csY5" fmla="*/ 983315 h 3462379"/>
              <a:gd name="csX6" fmla="*/ 5551446 w 5551447"/>
              <a:gd name="csY6" fmla="*/ 1648092 h 3462379"/>
              <a:gd name="csX7" fmla="*/ 5551446 w 5551447"/>
              <a:gd name="csY7" fmla="*/ 2312869 h 3462379"/>
              <a:gd name="csX8" fmla="*/ 5551446 w 5551447"/>
              <a:gd name="csY8" fmla="*/ 3116141 h 3462379"/>
              <a:gd name="csX9" fmla="*/ 4163585 w 5551447"/>
              <a:gd name="csY9" fmla="*/ 2769903 h 3462379"/>
              <a:gd name="csX10" fmla="*/ 2775723 w 5551447"/>
              <a:gd name="csY10" fmla="*/ 3116141 h 3462379"/>
              <a:gd name="csX11" fmla="*/ 1387861 w 5551447"/>
              <a:gd name="csY11" fmla="*/ 3462379 h 3462379"/>
              <a:gd name="csX12" fmla="*/ 0 w 5551447"/>
              <a:gd name="csY12" fmla="*/ 3116141 h 3462379"/>
              <a:gd name="csX13" fmla="*/ 0 w 5551447"/>
              <a:gd name="csY13" fmla="*/ 2479063 h 3462379"/>
              <a:gd name="csX14" fmla="*/ 0 w 5551447"/>
              <a:gd name="csY14" fmla="*/ 1758888 h 3462379"/>
              <a:gd name="csX15" fmla="*/ 0 w 5551447"/>
              <a:gd name="csY15" fmla="*/ 1149509 h 3462379"/>
              <a:gd name="csX16" fmla="*/ 0 w 5551447"/>
              <a:gd name="csY16" fmla="*/ 346237 h 3462379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5551447" h="3462379" fill="none" extrusionOk="0">
                <a:moveTo>
                  <a:pt x="0" y="346237"/>
                </a:moveTo>
                <a:cubicBezTo>
                  <a:pt x="-47432" y="534995"/>
                  <a:pt x="617356" y="641282"/>
                  <a:pt x="1387861" y="692475"/>
                </a:cubicBezTo>
                <a:cubicBezTo>
                  <a:pt x="2152584" y="740014"/>
                  <a:pt x="2801515" y="543374"/>
                  <a:pt x="2775723" y="346237"/>
                </a:cubicBezTo>
                <a:cubicBezTo>
                  <a:pt x="2713699" y="188323"/>
                  <a:pt x="3379044" y="118535"/>
                  <a:pt x="4163585" y="0"/>
                </a:cubicBezTo>
                <a:cubicBezTo>
                  <a:pt x="4899603" y="-1182"/>
                  <a:pt x="5543336" y="165308"/>
                  <a:pt x="5551446" y="346237"/>
                </a:cubicBezTo>
                <a:cubicBezTo>
                  <a:pt x="5537878" y="662439"/>
                  <a:pt x="5580186" y="784816"/>
                  <a:pt x="5551446" y="983315"/>
                </a:cubicBezTo>
                <a:cubicBezTo>
                  <a:pt x="5522706" y="1181814"/>
                  <a:pt x="5559141" y="1466661"/>
                  <a:pt x="5551446" y="1648092"/>
                </a:cubicBezTo>
                <a:cubicBezTo>
                  <a:pt x="5543751" y="1829523"/>
                  <a:pt x="5541321" y="2073228"/>
                  <a:pt x="5551446" y="2312869"/>
                </a:cubicBezTo>
                <a:cubicBezTo>
                  <a:pt x="5561571" y="2552510"/>
                  <a:pt x="5587741" y="2859885"/>
                  <a:pt x="5551446" y="3116141"/>
                </a:cubicBezTo>
                <a:cubicBezTo>
                  <a:pt x="5492397" y="2971457"/>
                  <a:pt x="4820232" y="2838946"/>
                  <a:pt x="4163585" y="2769903"/>
                </a:cubicBezTo>
                <a:cubicBezTo>
                  <a:pt x="3387739" y="2727533"/>
                  <a:pt x="2774729" y="2970160"/>
                  <a:pt x="2775723" y="3116141"/>
                </a:cubicBezTo>
                <a:cubicBezTo>
                  <a:pt x="2831346" y="3214898"/>
                  <a:pt x="2154978" y="3505115"/>
                  <a:pt x="1387861" y="3462379"/>
                </a:cubicBezTo>
                <a:cubicBezTo>
                  <a:pt x="615585" y="3485049"/>
                  <a:pt x="17570" y="3310616"/>
                  <a:pt x="0" y="3116141"/>
                </a:cubicBezTo>
                <a:cubicBezTo>
                  <a:pt x="-17992" y="2968804"/>
                  <a:pt x="-13743" y="2713595"/>
                  <a:pt x="0" y="2479063"/>
                </a:cubicBezTo>
                <a:cubicBezTo>
                  <a:pt x="13743" y="2244531"/>
                  <a:pt x="3806" y="1946056"/>
                  <a:pt x="0" y="1758888"/>
                </a:cubicBezTo>
                <a:cubicBezTo>
                  <a:pt x="-3806" y="1571721"/>
                  <a:pt x="-3247" y="1334275"/>
                  <a:pt x="0" y="1149509"/>
                </a:cubicBezTo>
                <a:cubicBezTo>
                  <a:pt x="3247" y="964743"/>
                  <a:pt x="-1550" y="741547"/>
                  <a:pt x="0" y="346237"/>
                </a:cubicBezTo>
                <a:close/>
              </a:path>
              <a:path w="5551447" h="3462379" stroke="0" extrusionOk="0">
                <a:moveTo>
                  <a:pt x="0" y="346237"/>
                </a:moveTo>
                <a:cubicBezTo>
                  <a:pt x="145961" y="483529"/>
                  <a:pt x="593096" y="543834"/>
                  <a:pt x="1387861" y="692475"/>
                </a:cubicBezTo>
                <a:cubicBezTo>
                  <a:pt x="2140243" y="692840"/>
                  <a:pt x="2775842" y="528382"/>
                  <a:pt x="2775723" y="346237"/>
                </a:cubicBezTo>
                <a:cubicBezTo>
                  <a:pt x="2748305" y="139358"/>
                  <a:pt x="3425702" y="6146"/>
                  <a:pt x="4163585" y="0"/>
                </a:cubicBezTo>
                <a:cubicBezTo>
                  <a:pt x="4911424" y="-19440"/>
                  <a:pt x="5552919" y="144442"/>
                  <a:pt x="5551446" y="346237"/>
                </a:cubicBezTo>
                <a:cubicBezTo>
                  <a:pt x="5581160" y="516318"/>
                  <a:pt x="5550720" y="702656"/>
                  <a:pt x="5551446" y="1011014"/>
                </a:cubicBezTo>
                <a:cubicBezTo>
                  <a:pt x="5552172" y="1319372"/>
                  <a:pt x="5525231" y="1530004"/>
                  <a:pt x="5551446" y="1758888"/>
                </a:cubicBezTo>
                <a:cubicBezTo>
                  <a:pt x="5577661" y="1987772"/>
                  <a:pt x="5540432" y="2196035"/>
                  <a:pt x="5551446" y="2506762"/>
                </a:cubicBezTo>
                <a:cubicBezTo>
                  <a:pt x="5562460" y="2817489"/>
                  <a:pt x="5559645" y="2849137"/>
                  <a:pt x="5551446" y="3116141"/>
                </a:cubicBezTo>
                <a:cubicBezTo>
                  <a:pt x="5573682" y="2892750"/>
                  <a:pt x="4993988" y="2873126"/>
                  <a:pt x="4163585" y="2769903"/>
                </a:cubicBezTo>
                <a:cubicBezTo>
                  <a:pt x="3430156" y="2787569"/>
                  <a:pt x="2756097" y="2930850"/>
                  <a:pt x="2775723" y="3116141"/>
                </a:cubicBezTo>
                <a:cubicBezTo>
                  <a:pt x="2804751" y="3367026"/>
                  <a:pt x="2172065" y="3548823"/>
                  <a:pt x="1387861" y="3462379"/>
                </a:cubicBezTo>
                <a:cubicBezTo>
                  <a:pt x="589942" y="3440630"/>
                  <a:pt x="4003" y="3294425"/>
                  <a:pt x="0" y="3116141"/>
                </a:cubicBezTo>
                <a:cubicBezTo>
                  <a:pt x="-5240" y="2914170"/>
                  <a:pt x="-21739" y="2577979"/>
                  <a:pt x="0" y="2395966"/>
                </a:cubicBezTo>
                <a:cubicBezTo>
                  <a:pt x="21739" y="2213953"/>
                  <a:pt x="-19263" y="2008264"/>
                  <a:pt x="0" y="1731189"/>
                </a:cubicBezTo>
                <a:cubicBezTo>
                  <a:pt x="19263" y="1454114"/>
                  <a:pt x="20800" y="1381707"/>
                  <a:pt x="0" y="1038713"/>
                </a:cubicBezTo>
                <a:cubicBezTo>
                  <a:pt x="-20800" y="695719"/>
                  <a:pt x="-11392" y="626765"/>
                  <a:pt x="0" y="346237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 w="28575">
            <a:solidFill>
              <a:schemeClr val="tx1"/>
            </a:solidFill>
            <a:prstDash val="dash"/>
            <a:extLst>
              <a:ext uri="{C807C97D-BFC1-408E-A445-0C87EB9F89A2}">
                <ask:lineSketchStyleProps xmlns:ask="http://schemas.microsoft.com/office/drawing/2018/sketchyshapes" sd="2179271243">
                  <a:prstGeom prst="flowChartPunchedTape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28600" lvl="0" indent="-228600" rtl="0">
              <a:buFont typeface=""/>
              <a:buChar char="•"/>
            </a:pPr>
            <a:r>
              <a:rPr lang="en-GB" sz="1800" baseline="0" dirty="0">
                <a:solidFill>
                  <a:schemeClr val="tx1"/>
                </a:solidFill>
                <a:latin typeface="Aptos"/>
                <a:ea typeface="Arial"/>
                <a:cs typeface="Arial"/>
              </a:rPr>
              <a:t>Name: Musliha Abajebel</a:t>
            </a:r>
            <a:r>
              <a:rPr lang="en-US" sz="1800" dirty="0">
                <a:solidFill>
                  <a:schemeClr val="tx1"/>
                </a:solidFill>
                <a:latin typeface="Aptos"/>
                <a:ea typeface="Arial"/>
                <a:cs typeface="Arial"/>
              </a:rPr>
              <a:t>​</a:t>
            </a:r>
          </a:p>
          <a:p>
            <a:pPr marL="228600" lvl="0" indent="-228600" rtl="0">
              <a:buFont typeface=""/>
              <a:buChar char="•"/>
            </a:pPr>
            <a:r>
              <a:rPr lang="en-GB" sz="1800" baseline="0">
                <a:solidFill>
                  <a:schemeClr val="tx1"/>
                </a:solidFill>
                <a:latin typeface="Aptos"/>
                <a:ea typeface="Arial"/>
                <a:cs typeface="Arial"/>
              </a:rPr>
              <a:t>Student No: 2520501</a:t>
            </a:r>
            <a:r>
              <a:rPr lang="en-US" sz="1800">
                <a:solidFill>
                  <a:schemeClr val="tx1"/>
                </a:solidFill>
                <a:latin typeface="Aptos"/>
                <a:ea typeface="Arial"/>
                <a:cs typeface="Arial"/>
              </a:rPr>
              <a:t>​</a:t>
            </a:r>
            <a:endParaRPr lang="en-US" sz="1800" dirty="0">
              <a:solidFill>
                <a:schemeClr val="tx1"/>
              </a:solidFill>
              <a:latin typeface="Aptos"/>
              <a:ea typeface="Arial"/>
              <a:cs typeface="Arial"/>
            </a:endParaRPr>
          </a:p>
          <a:p>
            <a:pPr marL="228600" lvl="0" indent="-228600" rtl="0">
              <a:buFont typeface=""/>
              <a:buChar char="•"/>
            </a:pPr>
            <a:r>
              <a:rPr lang="en-GB" sz="1800" baseline="0">
                <a:solidFill>
                  <a:schemeClr val="tx1"/>
                </a:solidFill>
                <a:latin typeface="Aptos"/>
                <a:ea typeface="Arial"/>
                <a:cs typeface="Arial"/>
              </a:rPr>
              <a:t>Module Code: LCHS4007</a:t>
            </a:r>
            <a:r>
              <a:rPr lang="en-US" sz="1800">
                <a:solidFill>
                  <a:schemeClr val="tx1"/>
                </a:solidFill>
                <a:latin typeface="Aptos"/>
                <a:ea typeface="Arial"/>
                <a:cs typeface="Arial"/>
              </a:rPr>
              <a:t>​</a:t>
            </a:r>
            <a:endParaRPr lang="en-US" sz="1800" dirty="0">
              <a:solidFill>
                <a:schemeClr val="tx1"/>
              </a:solidFill>
              <a:latin typeface="Aptos"/>
              <a:ea typeface="Arial"/>
              <a:cs typeface="Arial"/>
            </a:endParaRPr>
          </a:p>
          <a:p>
            <a:pPr marL="228600" lvl="0" indent="-228600" rtl="0">
              <a:buFont typeface=""/>
              <a:buChar char="•"/>
            </a:pPr>
            <a:r>
              <a:rPr lang="en-GB" sz="1800" baseline="0">
                <a:solidFill>
                  <a:schemeClr val="tx1"/>
                </a:solidFill>
                <a:latin typeface="Aptos"/>
                <a:ea typeface="Arial"/>
                <a:cs typeface="Arial"/>
              </a:rPr>
              <a:t>Module Name: Digital Skills and Research Methods</a:t>
            </a:r>
            <a:r>
              <a:rPr lang="en-US" sz="1800">
                <a:solidFill>
                  <a:schemeClr val="tx1"/>
                </a:solidFill>
                <a:latin typeface="Aptos"/>
                <a:ea typeface="Arial"/>
                <a:cs typeface="Arial"/>
              </a:rPr>
              <a:t>​</a:t>
            </a:r>
            <a:endParaRPr lang="en-US" sz="1800" dirty="0">
              <a:solidFill>
                <a:schemeClr val="tx1"/>
              </a:solidFill>
              <a:latin typeface="Aptos"/>
              <a:ea typeface="Arial"/>
              <a:cs typeface="Arial"/>
            </a:endParaRPr>
          </a:p>
          <a:p>
            <a:pPr marL="228600" lvl="0" indent="-228600" rtl="0">
              <a:buFont typeface=""/>
              <a:buChar char="•"/>
            </a:pPr>
            <a:r>
              <a:rPr lang="en-GB" sz="1800" baseline="0" dirty="0">
                <a:solidFill>
                  <a:schemeClr val="tx1"/>
                </a:solidFill>
                <a:latin typeface="Aptos"/>
                <a:ea typeface="Arial"/>
                <a:cs typeface="Arial"/>
              </a:rPr>
              <a:t>Lecturer Name: Hajra Mustasim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52343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69" name="Rectangle 768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0" name="Rectangle 76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71" name="Group 770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413" name="Freeform: Shape 4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72" name="Freeform: Shape 4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5" name="Freeform: Shape 4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73" name="Freeform: Shape 4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21A32E5B-D547-00D7-CB85-B6FB20D00A4F}"/>
              </a:ext>
            </a:extLst>
          </p:cNvPr>
          <p:cNvSpPr txBox="1"/>
          <p:nvPr/>
        </p:nvSpPr>
        <p:spPr>
          <a:xfrm>
            <a:off x="1359144" y="2087238"/>
            <a:ext cx="5709721" cy="243086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342900" indent="-342900">
              <a:lnSpc>
                <a:spcPct val="90000"/>
              </a:lnSpc>
              <a:spcAft>
                <a:spcPts val="600"/>
              </a:spcAft>
              <a:buFont typeface="Arial"/>
              <a:buChar char="•"/>
            </a:pPr>
            <a:r>
              <a:rPr lang="en-US" sz="2000" baseline="0">
                <a:solidFill>
                  <a:schemeClr val="tx2"/>
                </a:solidFill>
              </a:rPr>
              <a:t>Although they use Microsoft 365, workers stay poor understood which tools are best fitting to specific work activities. Therefore, these led the staff to experience </a:t>
            </a:r>
            <a:r>
              <a:rPr lang="en-US" sz="2000">
                <a:solidFill>
                  <a:schemeClr val="tx2"/>
                </a:solidFill>
              </a:rPr>
              <a:t>in </a:t>
            </a:r>
            <a:r>
              <a:rPr lang="en-US" sz="2000" b="1">
                <a:solidFill>
                  <a:schemeClr val="accent4"/>
                </a:solidFill>
              </a:rPr>
              <a:t>communication</a:t>
            </a:r>
            <a:r>
              <a:rPr lang="en-US" sz="2000" b="1" baseline="0">
                <a:solidFill>
                  <a:schemeClr val="accent4"/>
                </a:solidFill>
              </a:rPr>
              <a:t> breakdowns, repeated tasks, reduced efficiency, and overlooked messages.</a:t>
            </a:r>
            <a:r>
              <a:rPr lang="en-US" sz="2000" b="1">
                <a:solidFill>
                  <a:schemeClr val="accent4"/>
                </a:solidFill>
              </a:rPr>
              <a:t>​</a:t>
            </a:r>
            <a:endParaRPr lang="en-US">
              <a:solidFill>
                <a:schemeClr val="accent4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tx2"/>
              </a:solidFill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000">
              <a:solidFill>
                <a:schemeClr val="tx2"/>
              </a:solidFill>
            </a:endParaRPr>
          </a:p>
        </p:txBody>
      </p:sp>
      <p:grpSp>
        <p:nvGrpSpPr>
          <p:cNvPr id="774" name="Group 773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419" name="Freeform: Shape 4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75" name="Freeform: Shape 4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21" name="Freeform: Shape 4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776" name="Freeform: Shape 4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57EB9666-CE3C-5774-662E-6877AF4D9486}"/>
              </a:ext>
            </a:extLst>
          </p:cNvPr>
          <p:cNvSpPr txBox="1"/>
          <p:nvPr/>
        </p:nvSpPr>
        <p:spPr>
          <a:xfrm>
            <a:off x="4519476" y="4425202"/>
            <a:ext cx="565426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/>
              <a:t>Microsoft 365 has various kinds of tools that can resolve the Riverdale Nursing home's current issues. </a:t>
            </a:r>
            <a:r>
              <a:rPr lang="en-GB"/>
              <a:t>One of these tool is</a:t>
            </a:r>
            <a:r>
              <a:rPr lang="en-GB" dirty="0">
                <a:solidFill>
                  <a:schemeClr val="accent4"/>
                </a:solidFill>
              </a:rPr>
              <a:t> </a:t>
            </a:r>
            <a:r>
              <a:rPr lang="en-GB" b="1">
                <a:solidFill>
                  <a:schemeClr val="accent4"/>
                </a:solidFill>
              </a:rPr>
              <a:t>Microsoft One drive.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7911FF7-9815-A805-9602-84111715091F}"/>
              </a:ext>
            </a:extLst>
          </p:cNvPr>
          <p:cNvSpPr txBox="1"/>
          <p:nvPr/>
        </p:nvSpPr>
        <p:spPr>
          <a:xfrm>
            <a:off x="120804" y="269487"/>
            <a:ext cx="7489901" cy="201593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28600" lvl="0" indent="-228600" rtl="0">
              <a:spcAft>
                <a:spcPts val="600"/>
              </a:spcAft>
              <a:buFont typeface="Arial,Sans-Serif"/>
              <a:buChar char="•"/>
            </a:pPr>
            <a:r>
              <a:rPr lang="en-US" sz="2000" baseline="0">
                <a:solidFill>
                  <a:srgbClr val="0E2841"/>
                </a:solidFill>
                <a:latin typeface="Aptos"/>
                <a:ea typeface="Arial"/>
                <a:cs typeface="Arial"/>
              </a:rPr>
              <a:t>Riverdale Nursing Home offers care and support for older adults who need help with day-to-day personal care, medication supervision, routine health inspection. Caregivers work at a dual-cite shift patterns involve Care assistant, Senior care assistant, Nurse, and Administrative personnel. ​</a:t>
            </a:r>
            <a:r>
              <a:rPr lang="en-US" sz="2000">
                <a:latin typeface="Aptos"/>
                <a:ea typeface="Arial"/>
                <a:cs typeface="Arial"/>
              </a:rPr>
              <a:t>​</a:t>
            </a:r>
          </a:p>
          <a:p>
            <a:pPr algn="ctr">
              <a:spcAft>
                <a:spcPts val="600"/>
              </a:spcAft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30474233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4" name="Rectangle 93">
            <a:extLst>
              <a:ext uri="{FF2B5EF4-FFF2-40B4-BE49-F238E27FC236}">
                <a16:creationId xmlns:a16="http://schemas.microsoft.com/office/drawing/2014/main" id="{2EB492CD-616E-47F8-933B-5E2D952A05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95" name="Arc 94">
            <a:extLst>
              <a:ext uri="{FF2B5EF4-FFF2-40B4-BE49-F238E27FC236}">
                <a16:creationId xmlns:a16="http://schemas.microsoft.com/office/drawing/2014/main" id="{59383CF9-23B5-4335-9B21-1791C4CF1C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3967198" flipH="1">
            <a:off x="8631348" y="490493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6" name="Freeform: Shape 88">
            <a:extLst>
              <a:ext uri="{FF2B5EF4-FFF2-40B4-BE49-F238E27FC236}">
                <a16:creationId xmlns:a16="http://schemas.microsoft.com/office/drawing/2014/main" id="{0007FE00-9498-4706-B255-6437B0252C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 descr="A computer screen with a logo on it&#10;&#10;AI-generated content may be incorrect.">
            <a:extLst>
              <a:ext uri="{FF2B5EF4-FFF2-40B4-BE49-F238E27FC236}">
                <a16:creationId xmlns:a16="http://schemas.microsoft.com/office/drawing/2014/main" id="{4C5EC3E4-4C10-96BF-F93A-E3130F4A1B1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821" r="10867"/>
          <a:stretch>
            <a:fillRect/>
          </a:stretch>
        </p:blipFill>
        <p:spPr>
          <a:xfrm>
            <a:off x="703182" y="1650011"/>
            <a:ext cx="4777381" cy="3388234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43A0BAA3-15D1-4CA7-0123-8A30F7F3339D}"/>
              </a:ext>
            </a:extLst>
          </p:cNvPr>
          <p:cNvSpPr txBox="1"/>
          <p:nvPr/>
        </p:nvSpPr>
        <p:spPr>
          <a:xfrm>
            <a:off x="5894962" y="1984443"/>
            <a:ext cx="5458838" cy="419252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OneDrive is  Microsoft's platform that hosts remote files. This platform </a:t>
            </a:r>
            <a:r>
              <a:rPr lang="en-US" sz="1700"/>
              <a:t>practically</a:t>
            </a:r>
            <a:r>
              <a:rPr lang="en-US" sz="1700" dirty="0"/>
              <a:t> allows users  to : </a:t>
            </a:r>
            <a:endParaRPr lang="en-US" sz="1700" b="1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/>
              <a:t> Store</a:t>
            </a:r>
            <a:r>
              <a:rPr lang="en-US" sz="1700"/>
              <a:t> data securely in central hub.</a:t>
            </a:r>
            <a:r>
              <a:rPr lang="en-US" sz="1700" b="1" dirty="0"/>
              <a:t>                        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/>
              <a:t>Update </a:t>
            </a:r>
            <a:r>
              <a:rPr lang="en-US" sz="1700"/>
              <a:t>files simultaneously across multiple devices.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/>
              <a:t>Distribute </a:t>
            </a:r>
            <a:r>
              <a:rPr lang="en-US" sz="1700"/>
              <a:t>files instantly to other users.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/>
              <a:t>Cooperate </a:t>
            </a:r>
            <a:r>
              <a:rPr lang="en-US" sz="1700"/>
              <a:t>on group tasks in real time.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/>
              <a:t>Access files flexibly </a:t>
            </a:r>
            <a:r>
              <a:rPr lang="en-US" sz="1700"/>
              <a:t>from any place and device.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/>
              <a:t>Backup </a:t>
            </a:r>
            <a:r>
              <a:rPr lang="en-US" sz="1700"/>
              <a:t>data automatically in the cloud while working via  Autosave/ Auto-recovery features.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/>
              <a:t>Protect </a:t>
            </a:r>
            <a:r>
              <a:rPr lang="en-US" sz="1700"/>
              <a:t>confidential information with built- in security protocols.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/>
              <a:t>Enhance </a:t>
            </a:r>
            <a:r>
              <a:rPr lang="en-US" sz="1700" dirty="0"/>
              <a:t>overall storage </a:t>
            </a:r>
            <a:r>
              <a:rPr lang="en-US" sz="1700"/>
              <a:t>workflow</a:t>
            </a:r>
            <a:r>
              <a:rPr lang="en-US" sz="1700" dirty="0"/>
              <a:t> efficiency.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723FDD-902A-13AF-D4B6-E366F3973AA4}"/>
              </a:ext>
            </a:extLst>
          </p:cNvPr>
          <p:cNvSpPr txBox="1"/>
          <p:nvPr/>
        </p:nvSpPr>
        <p:spPr>
          <a:xfrm>
            <a:off x="7244521" y="1203739"/>
            <a:ext cx="4019826" cy="56211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21940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87BF42CA-AD55-48B4-8949-C4DCA60A6A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66AE1D3D-3106-4CB2-AA7C-0C1642AC0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0A31B6AF-B711-4CDB-8C2B-16E963DDC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8137" y="0"/>
            <a:ext cx="5646974" cy="6483075"/>
            <a:chOff x="-19221" y="0"/>
            <a:chExt cx="5646974" cy="6483075"/>
          </a:xfrm>
        </p:grpSpPr>
        <p:sp>
          <p:nvSpPr>
            <p:cNvPr id="27" name="Freeform: Shape 12">
              <a:extLst>
                <a:ext uri="{FF2B5EF4-FFF2-40B4-BE49-F238E27FC236}">
                  <a16:creationId xmlns:a16="http://schemas.microsoft.com/office/drawing/2014/main" id="{CA818331-E13C-49C6-B98D-A60AD0E85A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16610"/>
              <a:ext cx="5535001" cy="6250127"/>
            </a:xfrm>
            <a:custGeom>
              <a:avLst/>
              <a:gdLst>
                <a:gd name="connsiteX0" fmla="*/ 2510242 w 5535001"/>
                <a:gd name="connsiteY0" fmla="*/ 174 h 6250127"/>
                <a:gd name="connsiteX1" fmla="*/ 2550551 w 5535001"/>
                <a:gd name="connsiteY1" fmla="*/ 510 h 6250127"/>
                <a:gd name="connsiteX2" fmla="*/ 2629490 w 5535001"/>
                <a:gd name="connsiteY2" fmla="*/ 3757 h 6250127"/>
                <a:gd name="connsiteX3" fmla="*/ 2708317 w 5535001"/>
                <a:gd name="connsiteY3" fmla="*/ 7229 h 6250127"/>
                <a:gd name="connsiteX4" fmla="*/ 2787256 w 5535001"/>
                <a:gd name="connsiteY4" fmla="*/ 14619 h 6250127"/>
                <a:gd name="connsiteX5" fmla="*/ 3408467 w 5535001"/>
                <a:gd name="connsiteY5" fmla="*/ 145064 h 6250127"/>
                <a:gd name="connsiteX6" fmla="*/ 3557723 w 5535001"/>
                <a:gd name="connsiteY6" fmla="*/ 199593 h 6250127"/>
                <a:gd name="connsiteX7" fmla="*/ 3594337 w 5535001"/>
                <a:gd name="connsiteY7" fmla="*/ 214597 h 6250127"/>
                <a:gd name="connsiteX8" fmla="*/ 3630616 w 5535001"/>
                <a:gd name="connsiteY8" fmla="*/ 230385 h 6250127"/>
                <a:gd name="connsiteX9" fmla="*/ 3703172 w 5535001"/>
                <a:gd name="connsiteY9" fmla="*/ 262073 h 6250127"/>
                <a:gd name="connsiteX10" fmla="*/ 3739003 w 5535001"/>
                <a:gd name="connsiteY10" fmla="*/ 278756 h 6250127"/>
                <a:gd name="connsiteX11" fmla="*/ 3756806 w 5535001"/>
                <a:gd name="connsiteY11" fmla="*/ 287266 h 6250127"/>
                <a:gd name="connsiteX12" fmla="*/ 3773714 w 5535001"/>
                <a:gd name="connsiteY12" fmla="*/ 297567 h 6250127"/>
                <a:gd name="connsiteX13" fmla="*/ 3840784 w 5535001"/>
                <a:gd name="connsiteY13" fmla="*/ 339332 h 6250127"/>
                <a:gd name="connsiteX14" fmla="*/ 3873927 w 5535001"/>
                <a:gd name="connsiteY14" fmla="*/ 360495 h 6250127"/>
                <a:gd name="connsiteX15" fmla="*/ 3906062 w 5535001"/>
                <a:gd name="connsiteY15" fmla="*/ 383001 h 6250127"/>
                <a:gd name="connsiteX16" fmla="*/ 3969662 w 5535001"/>
                <a:gd name="connsiteY16" fmla="*/ 428572 h 6250127"/>
                <a:gd name="connsiteX17" fmla="*/ 4423029 w 5535001"/>
                <a:gd name="connsiteY17" fmla="*/ 837600 h 6250127"/>
                <a:gd name="connsiteX18" fmla="*/ 4474647 w 5535001"/>
                <a:gd name="connsiteY18" fmla="*/ 891569 h 6250127"/>
                <a:gd name="connsiteX19" fmla="*/ 4524250 w 5535001"/>
                <a:gd name="connsiteY19" fmla="*/ 946883 h 6250127"/>
                <a:gd name="connsiteX20" fmla="*/ 4573965 w 5535001"/>
                <a:gd name="connsiteY20" fmla="*/ 1001748 h 6250127"/>
                <a:gd name="connsiteX21" fmla="*/ 4622224 w 5535001"/>
                <a:gd name="connsiteY21" fmla="*/ 1057509 h 6250127"/>
                <a:gd name="connsiteX22" fmla="*/ 4717510 w 5535001"/>
                <a:gd name="connsiteY22" fmla="*/ 1169143 h 6250127"/>
                <a:gd name="connsiteX23" fmla="*/ 4764986 w 5535001"/>
                <a:gd name="connsiteY23" fmla="*/ 1224681 h 6250127"/>
                <a:gd name="connsiteX24" fmla="*/ 4813021 w 5535001"/>
                <a:gd name="connsiteY24" fmla="*/ 1279994 h 6250127"/>
                <a:gd name="connsiteX25" fmla="*/ 5001915 w 5535001"/>
                <a:gd name="connsiteY25" fmla="*/ 1506846 h 6250127"/>
                <a:gd name="connsiteX26" fmla="*/ 5170542 w 5535001"/>
                <a:gd name="connsiteY26" fmla="*/ 1751165 h 6250127"/>
                <a:gd name="connsiteX27" fmla="*/ 5428969 w 5535001"/>
                <a:gd name="connsiteY27" fmla="*/ 2293660 h 6250127"/>
                <a:gd name="connsiteX28" fmla="*/ 5534893 w 5535001"/>
                <a:gd name="connsiteY28" fmla="*/ 2899307 h 6250127"/>
                <a:gd name="connsiteX29" fmla="*/ 5508804 w 5535001"/>
                <a:gd name="connsiteY29" fmla="*/ 3211144 h 6250127"/>
                <a:gd name="connsiteX30" fmla="*/ 5426282 w 5535001"/>
                <a:gd name="connsiteY30" fmla="*/ 3513352 h 6250127"/>
                <a:gd name="connsiteX31" fmla="*/ 5248250 w 5535001"/>
                <a:gd name="connsiteY31" fmla="*/ 4030542 h 6250127"/>
                <a:gd name="connsiteX32" fmla="*/ 5208612 w 5535001"/>
                <a:gd name="connsiteY32" fmla="*/ 4161771 h 6250127"/>
                <a:gd name="connsiteX33" fmla="*/ 5170318 w 5535001"/>
                <a:gd name="connsiteY33" fmla="*/ 4294680 h 6250127"/>
                <a:gd name="connsiteX34" fmla="*/ 5132248 w 5535001"/>
                <a:gd name="connsiteY34" fmla="*/ 4430164 h 6250127"/>
                <a:gd name="connsiteX35" fmla="*/ 5112765 w 5535001"/>
                <a:gd name="connsiteY35" fmla="*/ 4498914 h 6250127"/>
                <a:gd name="connsiteX36" fmla="*/ 5091715 w 5535001"/>
                <a:gd name="connsiteY36" fmla="*/ 4569119 h 6250127"/>
                <a:gd name="connsiteX37" fmla="*/ 5068985 w 5535001"/>
                <a:gd name="connsiteY37" fmla="*/ 4640220 h 6250127"/>
                <a:gd name="connsiteX38" fmla="*/ 5043904 w 5535001"/>
                <a:gd name="connsiteY38" fmla="*/ 4712105 h 6250127"/>
                <a:gd name="connsiteX39" fmla="*/ 5015799 w 5535001"/>
                <a:gd name="connsiteY39" fmla="*/ 4784438 h 6250127"/>
                <a:gd name="connsiteX40" fmla="*/ 4982880 w 5535001"/>
                <a:gd name="connsiteY40" fmla="*/ 4856435 h 6250127"/>
                <a:gd name="connsiteX41" fmla="*/ 4817276 w 5535001"/>
                <a:gd name="connsiteY41" fmla="*/ 5125275 h 6250127"/>
                <a:gd name="connsiteX42" fmla="*/ 4618753 w 5535001"/>
                <a:gd name="connsiteY42" fmla="*/ 5355374 h 6250127"/>
                <a:gd name="connsiteX43" fmla="*/ 4566575 w 5535001"/>
                <a:gd name="connsiteY43" fmla="*/ 5408560 h 6250127"/>
                <a:gd name="connsiteX44" fmla="*/ 4513837 w 5535001"/>
                <a:gd name="connsiteY44" fmla="*/ 5461186 h 6250127"/>
                <a:gd name="connsiteX45" fmla="*/ 4459531 w 5535001"/>
                <a:gd name="connsiteY45" fmla="*/ 5512580 h 6250127"/>
                <a:gd name="connsiteX46" fmla="*/ 4404554 w 5535001"/>
                <a:gd name="connsiteY46" fmla="*/ 5563526 h 6250127"/>
                <a:gd name="connsiteX47" fmla="*/ 4348009 w 5535001"/>
                <a:gd name="connsiteY47" fmla="*/ 5613017 h 6250127"/>
                <a:gd name="connsiteX48" fmla="*/ 4290568 w 5535001"/>
                <a:gd name="connsiteY48" fmla="*/ 5661948 h 6250127"/>
                <a:gd name="connsiteX49" fmla="*/ 4276124 w 5535001"/>
                <a:gd name="connsiteY49" fmla="*/ 5674153 h 6250127"/>
                <a:gd name="connsiteX50" fmla="*/ 4261120 w 5535001"/>
                <a:gd name="connsiteY50" fmla="*/ 5685798 h 6250127"/>
                <a:gd name="connsiteX51" fmla="*/ 4231112 w 5535001"/>
                <a:gd name="connsiteY51" fmla="*/ 5708976 h 6250127"/>
                <a:gd name="connsiteX52" fmla="*/ 4170984 w 5535001"/>
                <a:gd name="connsiteY52" fmla="*/ 5755443 h 6250127"/>
                <a:gd name="connsiteX53" fmla="*/ 4046025 w 5535001"/>
                <a:gd name="connsiteY53" fmla="*/ 5843228 h 6250127"/>
                <a:gd name="connsiteX54" fmla="*/ 3915356 w 5535001"/>
                <a:gd name="connsiteY54" fmla="*/ 5923735 h 6250127"/>
                <a:gd name="connsiteX55" fmla="*/ 3346323 w 5535001"/>
                <a:gd name="connsiteY55" fmla="*/ 6158872 h 6250127"/>
                <a:gd name="connsiteX56" fmla="*/ 2743476 w 5535001"/>
                <a:gd name="connsiteY56" fmla="*/ 6247328 h 6250127"/>
                <a:gd name="connsiteX57" fmla="*/ 2668120 w 5535001"/>
                <a:gd name="connsiteY57" fmla="*/ 6249344 h 6250127"/>
                <a:gd name="connsiteX58" fmla="*/ 2630498 w 5535001"/>
                <a:gd name="connsiteY58" fmla="*/ 6250127 h 6250127"/>
                <a:gd name="connsiteX59" fmla="*/ 2592988 w 5535001"/>
                <a:gd name="connsiteY59" fmla="*/ 6249568 h 6250127"/>
                <a:gd name="connsiteX60" fmla="*/ 2518080 w 5535001"/>
                <a:gd name="connsiteY60" fmla="*/ 6247777 h 6250127"/>
                <a:gd name="connsiteX61" fmla="*/ 2442948 w 5535001"/>
                <a:gd name="connsiteY61" fmla="*/ 6244529 h 6250127"/>
                <a:gd name="connsiteX62" fmla="*/ 2291676 w 5535001"/>
                <a:gd name="connsiteY62" fmla="*/ 6232213 h 6250127"/>
                <a:gd name="connsiteX63" fmla="*/ 2141412 w 5535001"/>
                <a:gd name="connsiteY63" fmla="*/ 6212394 h 6250127"/>
                <a:gd name="connsiteX64" fmla="*/ 1992715 w 5535001"/>
                <a:gd name="connsiteY64" fmla="*/ 6184961 h 6250127"/>
                <a:gd name="connsiteX65" fmla="*/ 1845811 w 5535001"/>
                <a:gd name="connsiteY65" fmla="*/ 6151034 h 6250127"/>
                <a:gd name="connsiteX66" fmla="*/ 1701033 w 5535001"/>
                <a:gd name="connsiteY66" fmla="*/ 6110724 h 6250127"/>
                <a:gd name="connsiteX67" fmla="*/ 1629484 w 5535001"/>
                <a:gd name="connsiteY67" fmla="*/ 6088219 h 6250127"/>
                <a:gd name="connsiteX68" fmla="*/ 1558383 w 5535001"/>
                <a:gd name="connsiteY68" fmla="*/ 6064929 h 6250127"/>
                <a:gd name="connsiteX69" fmla="*/ 1011968 w 5535001"/>
                <a:gd name="connsiteY69" fmla="*/ 5828896 h 6250127"/>
                <a:gd name="connsiteX70" fmla="*/ 511237 w 5535001"/>
                <a:gd name="connsiteY70" fmla="*/ 5512356 h 6250127"/>
                <a:gd name="connsiteX71" fmla="*/ 395572 w 5535001"/>
                <a:gd name="connsiteY71" fmla="*/ 5419757 h 6250127"/>
                <a:gd name="connsiteX72" fmla="*/ 284722 w 5535001"/>
                <a:gd name="connsiteY72" fmla="*/ 5321559 h 6250127"/>
                <a:gd name="connsiteX73" fmla="*/ 257513 w 5535001"/>
                <a:gd name="connsiteY73" fmla="*/ 5296477 h 6250127"/>
                <a:gd name="connsiteX74" fmla="*/ 243853 w 5535001"/>
                <a:gd name="connsiteY74" fmla="*/ 5283937 h 6250127"/>
                <a:gd name="connsiteX75" fmla="*/ 230752 w 5535001"/>
                <a:gd name="connsiteY75" fmla="*/ 5270836 h 6250127"/>
                <a:gd name="connsiteX76" fmla="*/ 178574 w 5535001"/>
                <a:gd name="connsiteY76" fmla="*/ 5218322 h 6250127"/>
                <a:gd name="connsiteX77" fmla="*/ 126508 w 5535001"/>
                <a:gd name="connsiteY77" fmla="*/ 5165584 h 6250127"/>
                <a:gd name="connsiteX78" fmla="*/ 76345 w 5535001"/>
                <a:gd name="connsiteY78" fmla="*/ 5111167 h 6250127"/>
                <a:gd name="connsiteX79" fmla="*/ 26407 w 5535001"/>
                <a:gd name="connsiteY79" fmla="*/ 5056413 h 6250127"/>
                <a:gd name="connsiteX80" fmla="*/ 0 w 5535001"/>
                <a:gd name="connsiteY80" fmla="*/ 5024776 h 6250127"/>
                <a:gd name="connsiteX81" fmla="*/ 0 w 5535001"/>
                <a:gd name="connsiteY81" fmla="*/ 4492798 h 6250127"/>
                <a:gd name="connsiteX82" fmla="*/ 28534 w 5535001"/>
                <a:gd name="connsiteY82" fmla="*/ 4537879 h 6250127"/>
                <a:gd name="connsiteX83" fmla="*/ 66604 w 5535001"/>
                <a:gd name="connsiteY83" fmla="*/ 4592745 h 6250127"/>
                <a:gd name="connsiteX84" fmla="*/ 104114 w 5535001"/>
                <a:gd name="connsiteY84" fmla="*/ 4647834 h 6250127"/>
                <a:gd name="connsiteX85" fmla="*/ 143751 w 5535001"/>
                <a:gd name="connsiteY85" fmla="*/ 4701580 h 6250127"/>
                <a:gd name="connsiteX86" fmla="*/ 182717 w 5535001"/>
                <a:gd name="connsiteY86" fmla="*/ 4755773 h 6250127"/>
                <a:gd name="connsiteX87" fmla="*/ 223810 w 5535001"/>
                <a:gd name="connsiteY87" fmla="*/ 4808399 h 6250127"/>
                <a:gd name="connsiteX88" fmla="*/ 264679 w 5535001"/>
                <a:gd name="connsiteY88" fmla="*/ 4861249 h 6250127"/>
                <a:gd name="connsiteX89" fmla="*/ 307788 w 5535001"/>
                <a:gd name="connsiteY89" fmla="*/ 4912420 h 6250127"/>
                <a:gd name="connsiteX90" fmla="*/ 351232 w 5535001"/>
                <a:gd name="connsiteY90" fmla="*/ 4963254 h 6250127"/>
                <a:gd name="connsiteX91" fmla="*/ 397028 w 5535001"/>
                <a:gd name="connsiteY91" fmla="*/ 5012185 h 6250127"/>
                <a:gd name="connsiteX92" fmla="*/ 443496 w 5535001"/>
                <a:gd name="connsiteY92" fmla="*/ 5060444 h 6250127"/>
                <a:gd name="connsiteX93" fmla="*/ 455140 w 5535001"/>
                <a:gd name="connsiteY93" fmla="*/ 5072537 h 6250127"/>
                <a:gd name="connsiteX94" fmla="*/ 467345 w 5535001"/>
                <a:gd name="connsiteY94" fmla="*/ 5083958 h 6250127"/>
                <a:gd name="connsiteX95" fmla="*/ 491755 w 5535001"/>
                <a:gd name="connsiteY95" fmla="*/ 5106912 h 6250127"/>
                <a:gd name="connsiteX96" fmla="*/ 540686 w 5535001"/>
                <a:gd name="connsiteY96" fmla="*/ 5152819 h 6250127"/>
                <a:gd name="connsiteX97" fmla="*/ 552890 w 5535001"/>
                <a:gd name="connsiteY97" fmla="*/ 5164353 h 6250127"/>
                <a:gd name="connsiteX98" fmla="*/ 565655 w 5535001"/>
                <a:gd name="connsiteY98" fmla="*/ 5175214 h 6250127"/>
                <a:gd name="connsiteX99" fmla="*/ 591072 w 5535001"/>
                <a:gd name="connsiteY99" fmla="*/ 5197048 h 6250127"/>
                <a:gd name="connsiteX100" fmla="*/ 694197 w 5535001"/>
                <a:gd name="connsiteY100" fmla="*/ 5283041 h 6250127"/>
                <a:gd name="connsiteX101" fmla="*/ 1146221 w 5535001"/>
                <a:gd name="connsiteY101" fmla="*/ 5573716 h 6250127"/>
                <a:gd name="connsiteX102" fmla="*/ 1650982 w 5535001"/>
                <a:gd name="connsiteY102" fmla="*/ 5758130 h 6250127"/>
                <a:gd name="connsiteX103" fmla="*/ 1716485 w 5535001"/>
                <a:gd name="connsiteY103" fmla="*/ 5772798 h 6250127"/>
                <a:gd name="connsiteX104" fmla="*/ 1782211 w 5535001"/>
                <a:gd name="connsiteY104" fmla="*/ 5786235 h 6250127"/>
                <a:gd name="connsiteX105" fmla="*/ 1848386 w 5535001"/>
                <a:gd name="connsiteY105" fmla="*/ 5796984 h 6250127"/>
                <a:gd name="connsiteX106" fmla="*/ 1881417 w 5535001"/>
                <a:gd name="connsiteY106" fmla="*/ 5802359 h 6250127"/>
                <a:gd name="connsiteX107" fmla="*/ 1914560 w 5535001"/>
                <a:gd name="connsiteY107" fmla="*/ 5807061 h 6250127"/>
                <a:gd name="connsiteX108" fmla="*/ 2047469 w 5535001"/>
                <a:gd name="connsiteY108" fmla="*/ 5821282 h 6250127"/>
                <a:gd name="connsiteX109" fmla="*/ 2180601 w 5535001"/>
                <a:gd name="connsiteY109" fmla="*/ 5828896 h 6250127"/>
                <a:gd name="connsiteX110" fmla="*/ 2313622 w 5535001"/>
                <a:gd name="connsiteY110" fmla="*/ 5830463 h 6250127"/>
                <a:gd name="connsiteX111" fmla="*/ 2380021 w 5535001"/>
                <a:gd name="connsiteY111" fmla="*/ 5828448 h 6250127"/>
                <a:gd name="connsiteX112" fmla="*/ 2446195 w 5535001"/>
                <a:gd name="connsiteY112" fmla="*/ 5826433 h 6250127"/>
                <a:gd name="connsiteX113" fmla="*/ 2513041 w 5535001"/>
                <a:gd name="connsiteY113" fmla="*/ 5822737 h 6250127"/>
                <a:gd name="connsiteX114" fmla="*/ 2580111 w 5535001"/>
                <a:gd name="connsiteY114" fmla="*/ 5818258 h 6250127"/>
                <a:gd name="connsiteX115" fmla="*/ 2613590 w 5535001"/>
                <a:gd name="connsiteY115" fmla="*/ 5816355 h 6250127"/>
                <a:gd name="connsiteX116" fmla="*/ 2646845 w 5535001"/>
                <a:gd name="connsiteY116" fmla="*/ 5813108 h 6250127"/>
                <a:gd name="connsiteX117" fmla="*/ 2713244 w 5535001"/>
                <a:gd name="connsiteY117" fmla="*/ 5806838 h 6250127"/>
                <a:gd name="connsiteX118" fmla="*/ 3230882 w 5535001"/>
                <a:gd name="connsiteY118" fmla="*/ 5721292 h 6250127"/>
                <a:gd name="connsiteX119" fmla="*/ 3720416 w 5535001"/>
                <a:gd name="connsiteY119" fmla="*/ 5556472 h 6250127"/>
                <a:gd name="connsiteX120" fmla="*/ 3837425 w 5535001"/>
                <a:gd name="connsiteY120" fmla="*/ 5499927 h 6250127"/>
                <a:gd name="connsiteX121" fmla="*/ 3951634 w 5535001"/>
                <a:gd name="connsiteY121" fmla="*/ 5436552 h 6250127"/>
                <a:gd name="connsiteX122" fmla="*/ 4007284 w 5535001"/>
                <a:gd name="connsiteY122" fmla="*/ 5401841 h 6250127"/>
                <a:gd name="connsiteX123" fmla="*/ 4035164 w 5535001"/>
                <a:gd name="connsiteY123" fmla="*/ 5384374 h 6250127"/>
                <a:gd name="connsiteX124" fmla="*/ 4049049 w 5535001"/>
                <a:gd name="connsiteY124" fmla="*/ 5375640 h 6250127"/>
                <a:gd name="connsiteX125" fmla="*/ 4062485 w 5535001"/>
                <a:gd name="connsiteY125" fmla="*/ 5366123 h 6250127"/>
                <a:gd name="connsiteX126" fmla="*/ 4116567 w 5535001"/>
                <a:gd name="connsiteY126" fmla="*/ 5328277 h 6250127"/>
                <a:gd name="connsiteX127" fmla="*/ 4169976 w 5535001"/>
                <a:gd name="connsiteY127" fmla="*/ 5289199 h 6250127"/>
                <a:gd name="connsiteX128" fmla="*/ 4222042 w 5535001"/>
                <a:gd name="connsiteY128" fmla="*/ 5247994 h 6250127"/>
                <a:gd name="connsiteX129" fmla="*/ 4273213 w 5535001"/>
                <a:gd name="connsiteY129" fmla="*/ 5205558 h 6250127"/>
                <a:gd name="connsiteX130" fmla="*/ 4323151 w 5535001"/>
                <a:gd name="connsiteY130" fmla="*/ 5161329 h 6250127"/>
                <a:gd name="connsiteX131" fmla="*/ 4371971 w 5535001"/>
                <a:gd name="connsiteY131" fmla="*/ 5116093 h 6250127"/>
                <a:gd name="connsiteX132" fmla="*/ 4546868 w 5535001"/>
                <a:gd name="connsiteY132" fmla="*/ 4924400 h 6250127"/>
                <a:gd name="connsiteX133" fmla="*/ 4675634 w 5535001"/>
                <a:gd name="connsiteY133" fmla="*/ 4715352 h 6250127"/>
                <a:gd name="connsiteX134" fmla="*/ 4700155 w 5535001"/>
                <a:gd name="connsiteY134" fmla="*/ 4659255 h 6250127"/>
                <a:gd name="connsiteX135" fmla="*/ 4721206 w 5535001"/>
                <a:gd name="connsiteY135" fmla="*/ 4600135 h 6250127"/>
                <a:gd name="connsiteX136" fmla="*/ 4740465 w 5535001"/>
                <a:gd name="connsiteY136" fmla="*/ 4538887 h 6250127"/>
                <a:gd name="connsiteX137" fmla="*/ 4758492 w 5535001"/>
                <a:gd name="connsiteY137" fmla="*/ 4475848 h 6250127"/>
                <a:gd name="connsiteX138" fmla="*/ 4891288 w 5535001"/>
                <a:gd name="connsiteY138" fmla="*/ 3930329 h 6250127"/>
                <a:gd name="connsiteX139" fmla="*/ 5066298 w 5535001"/>
                <a:gd name="connsiteY139" fmla="*/ 3382235 h 6250127"/>
                <a:gd name="connsiteX140" fmla="*/ 5156994 w 5535001"/>
                <a:gd name="connsiteY140" fmla="*/ 2898635 h 6250127"/>
                <a:gd name="connsiteX141" fmla="*/ 5083317 w 5535001"/>
                <a:gd name="connsiteY141" fmla="*/ 2402047 h 6250127"/>
                <a:gd name="connsiteX142" fmla="*/ 4871022 w 5535001"/>
                <a:gd name="connsiteY142" fmla="*/ 1926958 h 6250127"/>
                <a:gd name="connsiteX143" fmla="*/ 4727028 w 5535001"/>
                <a:gd name="connsiteY143" fmla="*/ 1703577 h 6250127"/>
                <a:gd name="connsiteX144" fmla="*/ 4563776 w 5535001"/>
                <a:gd name="connsiteY144" fmla="*/ 1490834 h 6250127"/>
                <a:gd name="connsiteX145" fmla="*/ 4370291 w 5535001"/>
                <a:gd name="connsiteY145" fmla="*/ 1300596 h 6250127"/>
                <a:gd name="connsiteX146" fmla="*/ 4266046 w 5535001"/>
                <a:gd name="connsiteY146" fmla="*/ 1214491 h 6250127"/>
                <a:gd name="connsiteX147" fmla="*/ 4212973 w 5535001"/>
                <a:gd name="connsiteY147" fmla="*/ 1173062 h 6250127"/>
                <a:gd name="connsiteX148" fmla="*/ 4157995 w 5535001"/>
                <a:gd name="connsiteY148" fmla="*/ 1134545 h 6250127"/>
                <a:gd name="connsiteX149" fmla="*/ 3697126 w 5535001"/>
                <a:gd name="connsiteY149" fmla="*/ 881044 h 6250127"/>
                <a:gd name="connsiteX150" fmla="*/ 3637670 w 5535001"/>
                <a:gd name="connsiteY150" fmla="*/ 856747 h 6250127"/>
                <a:gd name="connsiteX151" fmla="*/ 3608222 w 5535001"/>
                <a:gd name="connsiteY151" fmla="*/ 844318 h 6250127"/>
                <a:gd name="connsiteX152" fmla="*/ 3578214 w 5535001"/>
                <a:gd name="connsiteY152" fmla="*/ 833457 h 6250127"/>
                <a:gd name="connsiteX153" fmla="*/ 3518309 w 5535001"/>
                <a:gd name="connsiteY153" fmla="*/ 812294 h 6250127"/>
                <a:gd name="connsiteX154" fmla="*/ 3503417 w 5535001"/>
                <a:gd name="connsiteY154" fmla="*/ 806920 h 6250127"/>
                <a:gd name="connsiteX155" fmla="*/ 3489533 w 5535001"/>
                <a:gd name="connsiteY155" fmla="*/ 799642 h 6250127"/>
                <a:gd name="connsiteX156" fmla="*/ 3460869 w 5535001"/>
                <a:gd name="connsiteY156" fmla="*/ 787101 h 6250127"/>
                <a:gd name="connsiteX157" fmla="*/ 3402980 w 5535001"/>
                <a:gd name="connsiteY157" fmla="*/ 763475 h 6250127"/>
                <a:gd name="connsiteX158" fmla="*/ 3374092 w 5535001"/>
                <a:gd name="connsiteY158" fmla="*/ 751606 h 6250127"/>
                <a:gd name="connsiteX159" fmla="*/ 3344980 w 5535001"/>
                <a:gd name="connsiteY159" fmla="*/ 740409 h 6250127"/>
                <a:gd name="connsiteX160" fmla="*/ 3226627 w 5535001"/>
                <a:gd name="connsiteY160" fmla="*/ 700772 h 6250127"/>
                <a:gd name="connsiteX161" fmla="*/ 2735750 w 5535001"/>
                <a:gd name="connsiteY161" fmla="*/ 614667 h 6250127"/>
                <a:gd name="connsiteX162" fmla="*/ 2673158 w 5535001"/>
                <a:gd name="connsiteY162" fmla="*/ 610412 h 6250127"/>
                <a:gd name="connsiteX163" fmla="*/ 2610119 w 5535001"/>
                <a:gd name="connsiteY163" fmla="*/ 609628 h 6250127"/>
                <a:gd name="connsiteX164" fmla="*/ 2547080 w 5535001"/>
                <a:gd name="connsiteY164" fmla="*/ 608620 h 6250127"/>
                <a:gd name="connsiteX165" fmla="*/ 2516400 w 5535001"/>
                <a:gd name="connsiteY165" fmla="*/ 608844 h 6250127"/>
                <a:gd name="connsiteX166" fmla="*/ 2486280 w 5535001"/>
                <a:gd name="connsiteY166" fmla="*/ 609740 h 6250127"/>
                <a:gd name="connsiteX167" fmla="*/ 2426376 w 5535001"/>
                <a:gd name="connsiteY167" fmla="*/ 613099 h 6250127"/>
                <a:gd name="connsiteX168" fmla="*/ 2366920 w 5535001"/>
                <a:gd name="connsiteY168" fmla="*/ 618474 h 6250127"/>
                <a:gd name="connsiteX169" fmla="*/ 2337248 w 5535001"/>
                <a:gd name="connsiteY169" fmla="*/ 621497 h 6250127"/>
                <a:gd name="connsiteX170" fmla="*/ 2307800 w 5535001"/>
                <a:gd name="connsiteY170" fmla="*/ 625528 h 6250127"/>
                <a:gd name="connsiteX171" fmla="*/ 2278351 w 5535001"/>
                <a:gd name="connsiteY171" fmla="*/ 629559 h 6250127"/>
                <a:gd name="connsiteX172" fmla="*/ 2249127 w 5535001"/>
                <a:gd name="connsiteY172" fmla="*/ 634710 h 6250127"/>
                <a:gd name="connsiteX173" fmla="*/ 1796096 w 5535001"/>
                <a:gd name="connsiteY173" fmla="*/ 781726 h 6250127"/>
                <a:gd name="connsiteX174" fmla="*/ 1370833 w 5535001"/>
                <a:gd name="connsiteY174" fmla="*/ 1048663 h 6250127"/>
                <a:gd name="connsiteX175" fmla="*/ 959790 w 5535001"/>
                <a:gd name="connsiteY175" fmla="*/ 1390844 h 6250127"/>
                <a:gd name="connsiteX176" fmla="*/ 749062 w 5535001"/>
                <a:gd name="connsiteY176" fmla="*/ 1577611 h 6250127"/>
                <a:gd name="connsiteX177" fmla="*/ 524786 w 5535001"/>
                <a:gd name="connsiteY177" fmla="*/ 1763145 h 6250127"/>
                <a:gd name="connsiteX178" fmla="*/ 84071 w 5535001"/>
                <a:gd name="connsiteY178" fmla="*/ 2098496 h 6250127"/>
                <a:gd name="connsiteX179" fmla="*/ 0 w 5535001"/>
                <a:gd name="connsiteY179" fmla="*/ 2168094 h 6250127"/>
                <a:gd name="connsiteX180" fmla="*/ 0 w 5535001"/>
                <a:gd name="connsiteY180" fmla="*/ 1576676 h 6250127"/>
                <a:gd name="connsiteX181" fmla="*/ 174655 w 5535001"/>
                <a:gd name="connsiteY181" fmla="*/ 1387597 h 6250127"/>
                <a:gd name="connsiteX182" fmla="*/ 363661 w 5535001"/>
                <a:gd name="connsiteY182" fmla="*/ 1188626 h 6250127"/>
                <a:gd name="connsiteX183" fmla="*/ 458052 w 5535001"/>
                <a:gd name="connsiteY183" fmla="*/ 1086397 h 6250127"/>
                <a:gd name="connsiteX184" fmla="*/ 557257 w 5535001"/>
                <a:gd name="connsiteY184" fmla="*/ 981593 h 6250127"/>
                <a:gd name="connsiteX185" fmla="*/ 994165 w 5535001"/>
                <a:gd name="connsiteY185" fmla="*/ 578389 h 6250127"/>
                <a:gd name="connsiteX186" fmla="*/ 1520873 w 5535001"/>
                <a:gd name="connsiteY186" fmla="*/ 237215 h 6250127"/>
                <a:gd name="connsiteX187" fmla="*/ 2141748 w 5535001"/>
                <a:gd name="connsiteY187" fmla="*/ 31190 h 6250127"/>
                <a:gd name="connsiteX188" fmla="*/ 2182505 w 5535001"/>
                <a:gd name="connsiteY188" fmla="*/ 24360 h 6250127"/>
                <a:gd name="connsiteX189" fmla="*/ 2223374 w 5535001"/>
                <a:gd name="connsiteY189" fmla="*/ 18873 h 6250127"/>
                <a:gd name="connsiteX190" fmla="*/ 2264355 w 5535001"/>
                <a:gd name="connsiteY190" fmla="*/ 13611 h 6250127"/>
                <a:gd name="connsiteX191" fmla="*/ 2305336 w 5535001"/>
                <a:gd name="connsiteY191" fmla="*/ 9580 h 6250127"/>
                <a:gd name="connsiteX192" fmla="*/ 2387410 w 5535001"/>
                <a:gd name="connsiteY192" fmla="*/ 3645 h 6250127"/>
                <a:gd name="connsiteX193" fmla="*/ 2469373 w 5535001"/>
                <a:gd name="connsiteY193" fmla="*/ 622 h 625012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5535001" h="6250127">
                  <a:moveTo>
                    <a:pt x="2510242" y="174"/>
                  </a:moveTo>
                  <a:cubicBezTo>
                    <a:pt x="2523902" y="-50"/>
                    <a:pt x="2537562" y="-162"/>
                    <a:pt x="2550551" y="510"/>
                  </a:cubicBezTo>
                  <a:lnTo>
                    <a:pt x="2629490" y="3757"/>
                  </a:lnTo>
                  <a:lnTo>
                    <a:pt x="2708317" y="7229"/>
                  </a:lnTo>
                  <a:cubicBezTo>
                    <a:pt x="2734630" y="8572"/>
                    <a:pt x="2760943" y="12155"/>
                    <a:pt x="2787256" y="14619"/>
                  </a:cubicBezTo>
                  <a:cubicBezTo>
                    <a:pt x="2997536" y="34885"/>
                    <a:pt x="3207144" y="77994"/>
                    <a:pt x="3408467" y="145064"/>
                  </a:cubicBezTo>
                  <a:lnTo>
                    <a:pt x="3557723" y="199593"/>
                  </a:lnTo>
                  <a:cubicBezTo>
                    <a:pt x="3570264" y="203848"/>
                    <a:pt x="3582245" y="209447"/>
                    <a:pt x="3594337" y="214597"/>
                  </a:cubicBezTo>
                  <a:lnTo>
                    <a:pt x="3630616" y="230385"/>
                  </a:lnTo>
                  <a:lnTo>
                    <a:pt x="3703172" y="262073"/>
                  </a:lnTo>
                  <a:cubicBezTo>
                    <a:pt x="3715265" y="267335"/>
                    <a:pt x="3727358" y="272598"/>
                    <a:pt x="3739003" y="278756"/>
                  </a:cubicBezTo>
                  <a:cubicBezTo>
                    <a:pt x="3744937" y="281667"/>
                    <a:pt x="3750984" y="284131"/>
                    <a:pt x="3756806" y="287266"/>
                  </a:cubicBezTo>
                  <a:cubicBezTo>
                    <a:pt x="3762517" y="290513"/>
                    <a:pt x="3768115" y="294208"/>
                    <a:pt x="3773714" y="297567"/>
                  </a:cubicBezTo>
                  <a:lnTo>
                    <a:pt x="3840784" y="339332"/>
                  </a:lnTo>
                  <a:cubicBezTo>
                    <a:pt x="3851869" y="346386"/>
                    <a:pt x="3863290" y="352881"/>
                    <a:pt x="3873927" y="360495"/>
                  </a:cubicBezTo>
                  <a:lnTo>
                    <a:pt x="3906062" y="383001"/>
                  </a:lnTo>
                  <a:lnTo>
                    <a:pt x="3969662" y="428572"/>
                  </a:lnTo>
                  <a:cubicBezTo>
                    <a:pt x="4137281" y="552188"/>
                    <a:pt x="4285417" y="693270"/>
                    <a:pt x="4423029" y="837600"/>
                  </a:cubicBezTo>
                  <a:cubicBezTo>
                    <a:pt x="4440160" y="855739"/>
                    <a:pt x="4457404" y="873766"/>
                    <a:pt x="4474647" y="891569"/>
                  </a:cubicBezTo>
                  <a:lnTo>
                    <a:pt x="4524250" y="946883"/>
                  </a:lnTo>
                  <a:lnTo>
                    <a:pt x="4573965" y="1001748"/>
                  </a:lnTo>
                  <a:cubicBezTo>
                    <a:pt x="4590760" y="1019887"/>
                    <a:pt x="4605988" y="1039146"/>
                    <a:pt x="4622224" y="1057509"/>
                  </a:cubicBezTo>
                  <a:cubicBezTo>
                    <a:pt x="4653911" y="1094907"/>
                    <a:pt x="4686831" y="1131409"/>
                    <a:pt x="4717510" y="1169143"/>
                  </a:cubicBezTo>
                  <a:cubicBezTo>
                    <a:pt x="4733186" y="1187730"/>
                    <a:pt x="4748862" y="1206430"/>
                    <a:pt x="4764986" y="1224681"/>
                  </a:cubicBezTo>
                  <a:cubicBezTo>
                    <a:pt x="4780886" y="1243044"/>
                    <a:pt x="4797233" y="1261071"/>
                    <a:pt x="4813021" y="1279994"/>
                  </a:cubicBezTo>
                  <a:cubicBezTo>
                    <a:pt x="4877292" y="1354230"/>
                    <a:pt x="4941339" y="1428914"/>
                    <a:pt x="5001915" y="1506846"/>
                  </a:cubicBezTo>
                  <a:cubicBezTo>
                    <a:pt x="5062603" y="1584665"/>
                    <a:pt x="5118252" y="1666739"/>
                    <a:pt x="5170542" y="1751165"/>
                  </a:cubicBezTo>
                  <a:cubicBezTo>
                    <a:pt x="5274898" y="1920240"/>
                    <a:pt x="5363579" y="2101295"/>
                    <a:pt x="5428969" y="2293660"/>
                  </a:cubicBezTo>
                  <a:cubicBezTo>
                    <a:pt x="5494136" y="2485801"/>
                    <a:pt x="5533102" y="2690819"/>
                    <a:pt x="5534893" y="2899307"/>
                  </a:cubicBezTo>
                  <a:cubicBezTo>
                    <a:pt x="5536124" y="3003439"/>
                    <a:pt x="5526831" y="3108132"/>
                    <a:pt x="5508804" y="3211144"/>
                  </a:cubicBezTo>
                  <a:cubicBezTo>
                    <a:pt x="5490441" y="3314157"/>
                    <a:pt x="5462336" y="3415490"/>
                    <a:pt x="5426282" y="3513352"/>
                  </a:cubicBezTo>
                  <a:cubicBezTo>
                    <a:pt x="5363355" y="3684890"/>
                    <a:pt x="5302219" y="3856428"/>
                    <a:pt x="5248250" y="4030542"/>
                  </a:cubicBezTo>
                  <a:lnTo>
                    <a:pt x="5208612" y="4161771"/>
                  </a:lnTo>
                  <a:lnTo>
                    <a:pt x="5170318" y="4294680"/>
                  </a:lnTo>
                  <a:lnTo>
                    <a:pt x="5132248" y="4430164"/>
                  </a:lnTo>
                  <a:lnTo>
                    <a:pt x="5112765" y="4498914"/>
                  </a:lnTo>
                  <a:lnTo>
                    <a:pt x="5091715" y="4569119"/>
                  </a:lnTo>
                  <a:cubicBezTo>
                    <a:pt x="5085221" y="4592297"/>
                    <a:pt x="5076823" y="4616482"/>
                    <a:pt x="5068985" y="4640220"/>
                  </a:cubicBezTo>
                  <a:cubicBezTo>
                    <a:pt x="5060699" y="4664182"/>
                    <a:pt x="5053981" y="4687807"/>
                    <a:pt x="5043904" y="4712105"/>
                  </a:cubicBezTo>
                  <a:lnTo>
                    <a:pt x="5015799" y="4784438"/>
                  </a:lnTo>
                  <a:cubicBezTo>
                    <a:pt x="5005274" y="4808511"/>
                    <a:pt x="4993965" y="4832473"/>
                    <a:pt x="4982880" y="4856435"/>
                  </a:cubicBezTo>
                  <a:cubicBezTo>
                    <a:pt x="4936524" y="4951273"/>
                    <a:pt x="4881099" y="5044096"/>
                    <a:pt x="4817276" y="5125275"/>
                  </a:cubicBezTo>
                  <a:cubicBezTo>
                    <a:pt x="4755244" y="5208805"/>
                    <a:pt x="4686943" y="5282817"/>
                    <a:pt x="4618753" y="5355374"/>
                  </a:cubicBezTo>
                  <a:cubicBezTo>
                    <a:pt x="4602069" y="5374073"/>
                    <a:pt x="4584154" y="5391092"/>
                    <a:pt x="4566575" y="5408560"/>
                  </a:cubicBezTo>
                  <a:lnTo>
                    <a:pt x="4513837" y="5461186"/>
                  </a:lnTo>
                  <a:cubicBezTo>
                    <a:pt x="4496593" y="5479101"/>
                    <a:pt x="4477894" y="5495560"/>
                    <a:pt x="4459531" y="5512580"/>
                  </a:cubicBezTo>
                  <a:lnTo>
                    <a:pt x="4404554" y="5563526"/>
                  </a:lnTo>
                  <a:cubicBezTo>
                    <a:pt x="4386527" y="5580770"/>
                    <a:pt x="4366932" y="5596670"/>
                    <a:pt x="4348009" y="5613017"/>
                  </a:cubicBezTo>
                  <a:lnTo>
                    <a:pt x="4290568" y="5661948"/>
                  </a:lnTo>
                  <a:lnTo>
                    <a:pt x="4276124" y="5674153"/>
                  </a:lnTo>
                  <a:lnTo>
                    <a:pt x="4261120" y="5685798"/>
                  </a:lnTo>
                  <a:lnTo>
                    <a:pt x="4231112" y="5708976"/>
                  </a:lnTo>
                  <a:lnTo>
                    <a:pt x="4170984" y="5755443"/>
                  </a:lnTo>
                  <a:cubicBezTo>
                    <a:pt x="4130227" y="5785563"/>
                    <a:pt x="4087790" y="5813892"/>
                    <a:pt x="4046025" y="5843228"/>
                  </a:cubicBezTo>
                  <a:cubicBezTo>
                    <a:pt x="4002917" y="5870437"/>
                    <a:pt x="3959248" y="5897309"/>
                    <a:pt x="3915356" y="5923735"/>
                  </a:cubicBezTo>
                  <a:cubicBezTo>
                    <a:pt x="3737659" y="6026299"/>
                    <a:pt x="3544847" y="6106022"/>
                    <a:pt x="3346323" y="6158872"/>
                  </a:cubicBezTo>
                  <a:cubicBezTo>
                    <a:pt x="3147800" y="6211946"/>
                    <a:pt x="2944462" y="6239714"/>
                    <a:pt x="2743476" y="6247328"/>
                  </a:cubicBezTo>
                  <a:lnTo>
                    <a:pt x="2668120" y="6249344"/>
                  </a:lnTo>
                  <a:lnTo>
                    <a:pt x="2630498" y="6250127"/>
                  </a:lnTo>
                  <a:lnTo>
                    <a:pt x="2592988" y="6249568"/>
                  </a:lnTo>
                  <a:lnTo>
                    <a:pt x="2518080" y="6247777"/>
                  </a:lnTo>
                  <a:cubicBezTo>
                    <a:pt x="2493110" y="6247105"/>
                    <a:pt x="2468365" y="6246881"/>
                    <a:pt x="2442948" y="6244529"/>
                  </a:cubicBezTo>
                  <a:cubicBezTo>
                    <a:pt x="2392337" y="6240722"/>
                    <a:pt x="2341950" y="6237699"/>
                    <a:pt x="2291676" y="6232213"/>
                  </a:cubicBezTo>
                  <a:lnTo>
                    <a:pt x="2141412" y="6212394"/>
                  </a:lnTo>
                  <a:lnTo>
                    <a:pt x="1992715" y="6184961"/>
                  </a:lnTo>
                  <a:cubicBezTo>
                    <a:pt x="1943561" y="6173988"/>
                    <a:pt x="1894630" y="6162231"/>
                    <a:pt x="1845811" y="6151034"/>
                  </a:cubicBezTo>
                  <a:cubicBezTo>
                    <a:pt x="1797215" y="6138829"/>
                    <a:pt x="1749180" y="6123938"/>
                    <a:pt x="1701033" y="6110724"/>
                  </a:cubicBezTo>
                  <a:cubicBezTo>
                    <a:pt x="1676847" y="6104566"/>
                    <a:pt x="1653334" y="6095833"/>
                    <a:pt x="1629484" y="6088219"/>
                  </a:cubicBezTo>
                  <a:lnTo>
                    <a:pt x="1558383" y="6064929"/>
                  </a:lnTo>
                  <a:cubicBezTo>
                    <a:pt x="1369713" y="6000210"/>
                    <a:pt x="1186978" y="5921271"/>
                    <a:pt x="1011968" y="5828896"/>
                  </a:cubicBezTo>
                  <a:cubicBezTo>
                    <a:pt x="837071" y="5736408"/>
                    <a:pt x="668556" y="5631940"/>
                    <a:pt x="511237" y="5512356"/>
                  </a:cubicBezTo>
                  <a:cubicBezTo>
                    <a:pt x="471152" y="5483468"/>
                    <a:pt x="433642" y="5451220"/>
                    <a:pt x="395572" y="5419757"/>
                  </a:cubicBezTo>
                  <a:cubicBezTo>
                    <a:pt x="356831" y="5388965"/>
                    <a:pt x="321112" y="5354926"/>
                    <a:pt x="284722" y="5321559"/>
                  </a:cubicBezTo>
                  <a:lnTo>
                    <a:pt x="257513" y="5296477"/>
                  </a:lnTo>
                  <a:lnTo>
                    <a:pt x="243853" y="5283937"/>
                  </a:lnTo>
                  <a:lnTo>
                    <a:pt x="230752" y="5270836"/>
                  </a:lnTo>
                  <a:lnTo>
                    <a:pt x="178574" y="5218322"/>
                  </a:lnTo>
                  <a:cubicBezTo>
                    <a:pt x="161331" y="5200631"/>
                    <a:pt x="143191" y="5183948"/>
                    <a:pt x="126508" y="5165584"/>
                  </a:cubicBezTo>
                  <a:lnTo>
                    <a:pt x="76345" y="5111167"/>
                  </a:lnTo>
                  <a:cubicBezTo>
                    <a:pt x="59774" y="5092916"/>
                    <a:pt x="42530" y="5075112"/>
                    <a:pt x="26407" y="5056413"/>
                  </a:cubicBezTo>
                  <a:lnTo>
                    <a:pt x="0" y="5024776"/>
                  </a:lnTo>
                  <a:lnTo>
                    <a:pt x="0" y="4492798"/>
                  </a:lnTo>
                  <a:lnTo>
                    <a:pt x="28534" y="4537879"/>
                  </a:lnTo>
                  <a:cubicBezTo>
                    <a:pt x="41299" y="4556130"/>
                    <a:pt x="54175" y="4574382"/>
                    <a:pt x="66604" y="4592745"/>
                  </a:cubicBezTo>
                  <a:lnTo>
                    <a:pt x="104114" y="4647834"/>
                  </a:lnTo>
                  <a:lnTo>
                    <a:pt x="143751" y="4701580"/>
                  </a:lnTo>
                  <a:cubicBezTo>
                    <a:pt x="156964" y="4719495"/>
                    <a:pt x="169728" y="4737746"/>
                    <a:pt x="182717" y="4755773"/>
                  </a:cubicBezTo>
                  <a:lnTo>
                    <a:pt x="223810" y="4808399"/>
                  </a:lnTo>
                  <a:lnTo>
                    <a:pt x="264679" y="4861249"/>
                  </a:lnTo>
                  <a:cubicBezTo>
                    <a:pt x="278563" y="4878717"/>
                    <a:pt x="293455" y="4895288"/>
                    <a:pt x="307788" y="4912420"/>
                  </a:cubicBezTo>
                  <a:lnTo>
                    <a:pt x="351232" y="4963254"/>
                  </a:lnTo>
                  <a:cubicBezTo>
                    <a:pt x="365788" y="4980162"/>
                    <a:pt x="381688" y="4995837"/>
                    <a:pt x="397028" y="5012185"/>
                  </a:cubicBezTo>
                  <a:lnTo>
                    <a:pt x="443496" y="5060444"/>
                  </a:lnTo>
                  <a:lnTo>
                    <a:pt x="455140" y="5072537"/>
                  </a:lnTo>
                  <a:lnTo>
                    <a:pt x="467345" y="5083958"/>
                  </a:lnTo>
                  <a:lnTo>
                    <a:pt x="491755" y="5106912"/>
                  </a:lnTo>
                  <a:lnTo>
                    <a:pt x="540686" y="5152819"/>
                  </a:lnTo>
                  <a:lnTo>
                    <a:pt x="552890" y="5164353"/>
                  </a:lnTo>
                  <a:lnTo>
                    <a:pt x="565655" y="5175214"/>
                  </a:lnTo>
                  <a:lnTo>
                    <a:pt x="591072" y="5197048"/>
                  </a:lnTo>
                  <a:cubicBezTo>
                    <a:pt x="624999" y="5226160"/>
                    <a:pt x="658366" y="5256056"/>
                    <a:pt x="694197" y="5283041"/>
                  </a:cubicBezTo>
                  <a:cubicBezTo>
                    <a:pt x="834272" y="5394675"/>
                    <a:pt x="985207" y="5493881"/>
                    <a:pt x="1146221" y="5573716"/>
                  </a:cubicBezTo>
                  <a:cubicBezTo>
                    <a:pt x="1307122" y="5653774"/>
                    <a:pt x="1476869" y="5715918"/>
                    <a:pt x="1650982" y="5758130"/>
                  </a:cubicBezTo>
                  <a:lnTo>
                    <a:pt x="1716485" y="5772798"/>
                  </a:lnTo>
                  <a:cubicBezTo>
                    <a:pt x="1738431" y="5777390"/>
                    <a:pt x="1759929" y="5783100"/>
                    <a:pt x="1782211" y="5786235"/>
                  </a:cubicBezTo>
                  <a:lnTo>
                    <a:pt x="1848386" y="5796984"/>
                  </a:lnTo>
                  <a:lnTo>
                    <a:pt x="1881417" y="5802359"/>
                  </a:lnTo>
                  <a:cubicBezTo>
                    <a:pt x="1892390" y="5804151"/>
                    <a:pt x="1903363" y="5806054"/>
                    <a:pt x="1914560" y="5807061"/>
                  </a:cubicBezTo>
                  <a:cubicBezTo>
                    <a:pt x="1959012" y="5811765"/>
                    <a:pt x="2003241" y="5817251"/>
                    <a:pt x="2047469" y="5821282"/>
                  </a:cubicBezTo>
                  <a:lnTo>
                    <a:pt x="2180601" y="5828896"/>
                  </a:lnTo>
                  <a:lnTo>
                    <a:pt x="2313622" y="5830463"/>
                  </a:lnTo>
                  <a:cubicBezTo>
                    <a:pt x="2335680" y="5830799"/>
                    <a:pt x="2357962" y="5829008"/>
                    <a:pt x="2380021" y="5828448"/>
                  </a:cubicBezTo>
                  <a:lnTo>
                    <a:pt x="2446195" y="5826433"/>
                  </a:lnTo>
                  <a:cubicBezTo>
                    <a:pt x="2468029" y="5826208"/>
                    <a:pt x="2490647" y="5824193"/>
                    <a:pt x="2513041" y="5822737"/>
                  </a:cubicBezTo>
                  <a:lnTo>
                    <a:pt x="2580111" y="5818258"/>
                  </a:lnTo>
                  <a:lnTo>
                    <a:pt x="2613590" y="5816355"/>
                  </a:lnTo>
                  <a:lnTo>
                    <a:pt x="2646845" y="5813108"/>
                  </a:lnTo>
                  <a:cubicBezTo>
                    <a:pt x="2669016" y="5810869"/>
                    <a:pt x="2691074" y="5808741"/>
                    <a:pt x="2713244" y="5806838"/>
                  </a:cubicBezTo>
                  <a:cubicBezTo>
                    <a:pt x="2889933" y="5789371"/>
                    <a:pt x="3062815" y="5762050"/>
                    <a:pt x="3230882" y="5721292"/>
                  </a:cubicBezTo>
                  <a:cubicBezTo>
                    <a:pt x="3398837" y="5680423"/>
                    <a:pt x="3562426" y="5626902"/>
                    <a:pt x="3720416" y="5556472"/>
                  </a:cubicBezTo>
                  <a:cubicBezTo>
                    <a:pt x="3759381" y="5537997"/>
                    <a:pt x="3798347" y="5518962"/>
                    <a:pt x="3837425" y="5499927"/>
                  </a:cubicBezTo>
                  <a:cubicBezTo>
                    <a:pt x="3875271" y="5478765"/>
                    <a:pt x="3913900" y="5458610"/>
                    <a:pt x="3951634" y="5436552"/>
                  </a:cubicBezTo>
                  <a:lnTo>
                    <a:pt x="4007284" y="5401841"/>
                  </a:lnTo>
                  <a:lnTo>
                    <a:pt x="4035164" y="5384374"/>
                  </a:lnTo>
                  <a:lnTo>
                    <a:pt x="4049049" y="5375640"/>
                  </a:lnTo>
                  <a:lnTo>
                    <a:pt x="4062485" y="5366123"/>
                  </a:lnTo>
                  <a:lnTo>
                    <a:pt x="4116567" y="5328277"/>
                  </a:lnTo>
                  <a:cubicBezTo>
                    <a:pt x="4134594" y="5315624"/>
                    <a:pt x="4152957" y="5303420"/>
                    <a:pt x="4169976" y="5289199"/>
                  </a:cubicBezTo>
                  <a:lnTo>
                    <a:pt x="4222042" y="5247994"/>
                  </a:lnTo>
                  <a:cubicBezTo>
                    <a:pt x="4239398" y="5234222"/>
                    <a:pt x="4256865" y="5220562"/>
                    <a:pt x="4273213" y="5205558"/>
                  </a:cubicBezTo>
                  <a:lnTo>
                    <a:pt x="4323151" y="5161329"/>
                  </a:lnTo>
                  <a:cubicBezTo>
                    <a:pt x="4339611" y="5146437"/>
                    <a:pt x="4356631" y="5131881"/>
                    <a:pt x="4371971" y="5116093"/>
                  </a:cubicBezTo>
                  <a:cubicBezTo>
                    <a:pt x="4435457" y="5054398"/>
                    <a:pt x="4496258" y="4991135"/>
                    <a:pt x="4546868" y="4924400"/>
                  </a:cubicBezTo>
                  <a:cubicBezTo>
                    <a:pt x="4600054" y="4858450"/>
                    <a:pt x="4640699" y="4788916"/>
                    <a:pt x="4675634" y="4715352"/>
                  </a:cubicBezTo>
                  <a:lnTo>
                    <a:pt x="4700155" y="4659255"/>
                  </a:lnTo>
                  <a:lnTo>
                    <a:pt x="4721206" y="4600135"/>
                  </a:lnTo>
                  <a:cubicBezTo>
                    <a:pt x="4728707" y="4580988"/>
                    <a:pt x="4733970" y="4559266"/>
                    <a:pt x="4740465" y="4538887"/>
                  </a:cubicBezTo>
                  <a:cubicBezTo>
                    <a:pt x="4746623" y="4518061"/>
                    <a:pt x="4753005" y="4497906"/>
                    <a:pt x="4758492" y="4475848"/>
                  </a:cubicBezTo>
                  <a:cubicBezTo>
                    <a:pt x="4803168" y="4303637"/>
                    <a:pt x="4840902" y="4115080"/>
                    <a:pt x="4891288" y="3930329"/>
                  </a:cubicBezTo>
                  <a:cubicBezTo>
                    <a:pt x="4940891" y="3744906"/>
                    <a:pt x="5000235" y="3562059"/>
                    <a:pt x="5066298" y="3382235"/>
                  </a:cubicBezTo>
                  <a:cubicBezTo>
                    <a:pt x="5124186" y="3226932"/>
                    <a:pt x="5154530" y="3064015"/>
                    <a:pt x="5156994" y="2898635"/>
                  </a:cubicBezTo>
                  <a:cubicBezTo>
                    <a:pt x="5159681" y="2733255"/>
                    <a:pt x="5132920" y="2565636"/>
                    <a:pt x="5083317" y="2402047"/>
                  </a:cubicBezTo>
                  <a:cubicBezTo>
                    <a:pt x="5033938" y="2238123"/>
                    <a:pt x="4960150" y="2079013"/>
                    <a:pt x="4871022" y="1926958"/>
                  </a:cubicBezTo>
                  <a:cubicBezTo>
                    <a:pt x="4826570" y="1850818"/>
                    <a:pt x="4777415" y="1776918"/>
                    <a:pt x="4727028" y="1703577"/>
                  </a:cubicBezTo>
                  <a:cubicBezTo>
                    <a:pt x="4676418" y="1630349"/>
                    <a:pt x="4622784" y="1558464"/>
                    <a:pt x="4563776" y="1490834"/>
                  </a:cubicBezTo>
                  <a:cubicBezTo>
                    <a:pt x="4503647" y="1423764"/>
                    <a:pt x="4439041" y="1359157"/>
                    <a:pt x="4370291" y="1300596"/>
                  </a:cubicBezTo>
                  <a:cubicBezTo>
                    <a:pt x="4336812" y="1270141"/>
                    <a:pt x="4301541" y="1242148"/>
                    <a:pt x="4266046" y="1214491"/>
                  </a:cubicBezTo>
                  <a:cubicBezTo>
                    <a:pt x="4248355" y="1200607"/>
                    <a:pt x="4230776" y="1186611"/>
                    <a:pt x="4212973" y="1173062"/>
                  </a:cubicBezTo>
                  <a:cubicBezTo>
                    <a:pt x="4194722" y="1160074"/>
                    <a:pt x="4176359" y="1147197"/>
                    <a:pt x="4157995" y="1134545"/>
                  </a:cubicBezTo>
                  <a:cubicBezTo>
                    <a:pt x="4011426" y="1031980"/>
                    <a:pt x="3855004" y="948562"/>
                    <a:pt x="3697126" y="881044"/>
                  </a:cubicBezTo>
                  <a:lnTo>
                    <a:pt x="3637670" y="856747"/>
                  </a:lnTo>
                  <a:lnTo>
                    <a:pt x="3608222" y="844318"/>
                  </a:lnTo>
                  <a:cubicBezTo>
                    <a:pt x="3598480" y="840063"/>
                    <a:pt x="3588179" y="837040"/>
                    <a:pt x="3578214" y="833457"/>
                  </a:cubicBezTo>
                  <a:lnTo>
                    <a:pt x="3518309" y="812294"/>
                  </a:lnTo>
                  <a:cubicBezTo>
                    <a:pt x="3513383" y="810503"/>
                    <a:pt x="3508344" y="808823"/>
                    <a:pt x="3503417" y="806920"/>
                  </a:cubicBezTo>
                  <a:cubicBezTo>
                    <a:pt x="3498603" y="804792"/>
                    <a:pt x="3494236" y="801993"/>
                    <a:pt x="3489533" y="799642"/>
                  </a:cubicBezTo>
                  <a:cubicBezTo>
                    <a:pt x="3480240" y="794827"/>
                    <a:pt x="3470498" y="791020"/>
                    <a:pt x="3460869" y="787101"/>
                  </a:cubicBezTo>
                  <a:lnTo>
                    <a:pt x="3402980" y="763475"/>
                  </a:lnTo>
                  <a:lnTo>
                    <a:pt x="3374092" y="751606"/>
                  </a:lnTo>
                  <a:cubicBezTo>
                    <a:pt x="3364462" y="747688"/>
                    <a:pt x="3354945" y="743433"/>
                    <a:pt x="3344980" y="740409"/>
                  </a:cubicBezTo>
                  <a:lnTo>
                    <a:pt x="3226627" y="700772"/>
                  </a:lnTo>
                  <a:cubicBezTo>
                    <a:pt x="3067405" y="652849"/>
                    <a:pt x="2902697" y="625192"/>
                    <a:pt x="2735750" y="614667"/>
                  </a:cubicBezTo>
                  <a:cubicBezTo>
                    <a:pt x="2714811" y="613435"/>
                    <a:pt x="2694209" y="610860"/>
                    <a:pt x="2673158" y="610412"/>
                  </a:cubicBezTo>
                  <a:lnTo>
                    <a:pt x="2610119" y="609628"/>
                  </a:lnTo>
                  <a:lnTo>
                    <a:pt x="2547080" y="608620"/>
                  </a:lnTo>
                  <a:cubicBezTo>
                    <a:pt x="2536443" y="608173"/>
                    <a:pt x="2526365" y="608397"/>
                    <a:pt x="2516400" y="608844"/>
                  </a:cubicBezTo>
                  <a:lnTo>
                    <a:pt x="2486280" y="609740"/>
                  </a:lnTo>
                  <a:cubicBezTo>
                    <a:pt x="2466125" y="609852"/>
                    <a:pt x="2446307" y="611868"/>
                    <a:pt x="2426376" y="613099"/>
                  </a:cubicBezTo>
                  <a:cubicBezTo>
                    <a:pt x="2406333" y="613995"/>
                    <a:pt x="2386627" y="616458"/>
                    <a:pt x="2366920" y="618474"/>
                  </a:cubicBezTo>
                  <a:cubicBezTo>
                    <a:pt x="2357066" y="619482"/>
                    <a:pt x="2347101" y="620153"/>
                    <a:pt x="2337248" y="621497"/>
                  </a:cubicBezTo>
                  <a:lnTo>
                    <a:pt x="2307800" y="625528"/>
                  </a:lnTo>
                  <a:lnTo>
                    <a:pt x="2278351" y="629559"/>
                  </a:lnTo>
                  <a:lnTo>
                    <a:pt x="2249127" y="634710"/>
                  </a:lnTo>
                  <a:cubicBezTo>
                    <a:pt x="2093377" y="661918"/>
                    <a:pt x="1942329" y="710849"/>
                    <a:pt x="1796096" y="781726"/>
                  </a:cubicBezTo>
                  <a:cubicBezTo>
                    <a:pt x="1649751" y="852268"/>
                    <a:pt x="1508892" y="944307"/>
                    <a:pt x="1370833" y="1048663"/>
                  </a:cubicBezTo>
                  <a:cubicBezTo>
                    <a:pt x="1232774" y="1153244"/>
                    <a:pt x="1097290" y="1269917"/>
                    <a:pt x="959790" y="1390844"/>
                  </a:cubicBezTo>
                  <a:lnTo>
                    <a:pt x="749062" y="1577611"/>
                  </a:lnTo>
                  <a:cubicBezTo>
                    <a:pt x="674602" y="1642329"/>
                    <a:pt x="599806" y="1704137"/>
                    <a:pt x="524786" y="1763145"/>
                  </a:cubicBezTo>
                  <a:cubicBezTo>
                    <a:pt x="374858" y="1881498"/>
                    <a:pt x="223810" y="1987422"/>
                    <a:pt x="84071" y="2098496"/>
                  </a:cubicBezTo>
                  <a:lnTo>
                    <a:pt x="0" y="2168094"/>
                  </a:lnTo>
                  <a:lnTo>
                    <a:pt x="0" y="1576676"/>
                  </a:lnTo>
                  <a:lnTo>
                    <a:pt x="174655" y="1387597"/>
                  </a:lnTo>
                  <a:cubicBezTo>
                    <a:pt x="238926" y="1320079"/>
                    <a:pt x="302749" y="1254577"/>
                    <a:pt x="363661" y="1188626"/>
                  </a:cubicBezTo>
                  <a:lnTo>
                    <a:pt x="458052" y="1086397"/>
                  </a:lnTo>
                  <a:cubicBezTo>
                    <a:pt x="490635" y="1051351"/>
                    <a:pt x="523666" y="1016416"/>
                    <a:pt x="557257" y="981593"/>
                  </a:cubicBezTo>
                  <a:cubicBezTo>
                    <a:pt x="691510" y="842414"/>
                    <a:pt x="835055" y="705699"/>
                    <a:pt x="994165" y="578389"/>
                  </a:cubicBezTo>
                  <a:cubicBezTo>
                    <a:pt x="1152939" y="451190"/>
                    <a:pt x="1328060" y="333398"/>
                    <a:pt x="1520873" y="237215"/>
                  </a:cubicBezTo>
                  <a:cubicBezTo>
                    <a:pt x="1713238" y="141033"/>
                    <a:pt x="1924302" y="68028"/>
                    <a:pt x="2141748" y="31190"/>
                  </a:cubicBezTo>
                  <a:lnTo>
                    <a:pt x="2182505" y="24360"/>
                  </a:lnTo>
                  <a:cubicBezTo>
                    <a:pt x="2196165" y="22344"/>
                    <a:pt x="2209826" y="20665"/>
                    <a:pt x="2223374" y="18873"/>
                  </a:cubicBezTo>
                  <a:lnTo>
                    <a:pt x="2264355" y="13611"/>
                  </a:lnTo>
                  <a:cubicBezTo>
                    <a:pt x="2278015" y="11931"/>
                    <a:pt x="2291676" y="10924"/>
                    <a:pt x="2305336" y="9580"/>
                  </a:cubicBezTo>
                  <a:cubicBezTo>
                    <a:pt x="2332657" y="7229"/>
                    <a:pt x="2360090" y="4653"/>
                    <a:pt x="2387410" y="3645"/>
                  </a:cubicBezTo>
                  <a:cubicBezTo>
                    <a:pt x="2414731" y="2414"/>
                    <a:pt x="2442164" y="510"/>
                    <a:pt x="2469373" y="622"/>
                  </a:cubicBezTo>
                  <a:close/>
                </a:path>
              </a:pathLst>
            </a:custGeom>
            <a:gradFill>
              <a:gsLst>
                <a:gs pos="37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8" name="Freeform: Shape 13">
              <a:extLst>
                <a:ext uri="{FF2B5EF4-FFF2-40B4-BE49-F238E27FC236}">
                  <a16:creationId xmlns:a16="http://schemas.microsoft.com/office/drawing/2014/main" id="{67C4629D-4AB7-48D4-A61B-1AE1837A78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646908" cy="6130481"/>
            </a:xfrm>
            <a:custGeom>
              <a:avLst/>
              <a:gdLst>
                <a:gd name="connsiteX0" fmla="*/ 2616837 w 5646908"/>
                <a:gd name="connsiteY0" fmla="*/ 0 h 6130481"/>
                <a:gd name="connsiteX1" fmla="*/ 4918721 w 5646908"/>
                <a:gd name="connsiteY1" fmla="*/ 1134258 h 6130481"/>
                <a:gd name="connsiteX2" fmla="*/ 5539036 w 5646908"/>
                <a:gd name="connsiteY2" fmla="*/ 3362353 h 6130481"/>
                <a:gd name="connsiteX3" fmla="*/ 4712024 w 5646908"/>
                <a:gd name="connsiteY3" fmla="*/ 5293280 h 6130481"/>
                <a:gd name="connsiteX4" fmla="*/ 2547864 w 5646908"/>
                <a:gd name="connsiteY4" fmla="*/ 6130481 h 6130481"/>
                <a:gd name="connsiteX5" fmla="*/ 263223 w 5646908"/>
                <a:gd name="connsiteY5" fmla="*/ 5212325 h 6130481"/>
                <a:gd name="connsiteX6" fmla="*/ 49974 w 5646908"/>
                <a:gd name="connsiteY6" fmla="*/ 4985345 h 6130481"/>
                <a:gd name="connsiteX7" fmla="*/ 0 w 5646908"/>
                <a:gd name="connsiteY7" fmla="*/ 4920618 h 6130481"/>
                <a:gd name="connsiteX8" fmla="*/ 0 w 5646908"/>
                <a:gd name="connsiteY8" fmla="*/ 3760303 h 6130481"/>
                <a:gd name="connsiteX9" fmla="*/ 80488 w 5646908"/>
                <a:gd name="connsiteY9" fmla="*/ 3974159 h 6130481"/>
                <a:gd name="connsiteX10" fmla="*/ 664748 w 5646908"/>
                <a:gd name="connsiteY10" fmla="*/ 4813600 h 6130481"/>
                <a:gd name="connsiteX11" fmla="*/ 2548087 w 5646908"/>
                <a:gd name="connsiteY11" fmla="*/ 5570406 h 6130481"/>
                <a:gd name="connsiteX12" fmla="*/ 3536561 w 5646908"/>
                <a:gd name="connsiteY12" fmla="*/ 5407153 h 6130481"/>
                <a:gd name="connsiteX13" fmla="*/ 4308035 w 5646908"/>
                <a:gd name="connsiteY13" fmla="*/ 4897241 h 6130481"/>
                <a:gd name="connsiteX14" fmla="*/ 4569038 w 5646908"/>
                <a:gd name="connsiteY14" fmla="*/ 4564802 h 6130481"/>
                <a:gd name="connsiteX15" fmla="*/ 4699147 w 5646908"/>
                <a:gd name="connsiteY15" fmla="*/ 4149952 h 6130481"/>
                <a:gd name="connsiteX16" fmla="*/ 5003034 w 5646908"/>
                <a:gd name="connsiteY16" fmla="*/ 3168421 h 6130481"/>
                <a:gd name="connsiteX17" fmla="*/ 4994189 w 5646908"/>
                <a:gd name="connsiteY17" fmla="*/ 2321590 h 6130481"/>
                <a:gd name="connsiteX18" fmla="*/ 4487860 w 5646908"/>
                <a:gd name="connsiteY18" fmla="*/ 1501856 h 6130481"/>
                <a:gd name="connsiteX19" fmla="*/ 3640469 w 5646908"/>
                <a:gd name="connsiteY19" fmla="*/ 808425 h 6130481"/>
                <a:gd name="connsiteX20" fmla="*/ 2616837 w 5646908"/>
                <a:gd name="connsiteY20" fmla="*/ 559851 h 6130481"/>
                <a:gd name="connsiteX21" fmla="*/ 1762952 w 5646908"/>
                <a:gd name="connsiteY21" fmla="*/ 812008 h 6130481"/>
                <a:gd name="connsiteX22" fmla="*/ 939635 w 5646908"/>
                <a:gd name="connsiteY22" fmla="*/ 1502976 h 6130481"/>
                <a:gd name="connsiteX23" fmla="*/ 585250 w 5646908"/>
                <a:gd name="connsiteY23" fmla="*/ 1831049 h 6130481"/>
                <a:gd name="connsiteX24" fmla="*/ 40403 w 5646908"/>
                <a:gd name="connsiteY24" fmla="*/ 2389556 h 6130481"/>
                <a:gd name="connsiteX25" fmla="*/ 0 w 5646908"/>
                <a:gd name="connsiteY25" fmla="*/ 2456747 h 6130481"/>
                <a:gd name="connsiteX26" fmla="*/ 0 w 5646908"/>
                <a:gd name="connsiteY26" fmla="*/ 1601114 h 6130481"/>
                <a:gd name="connsiteX27" fmla="*/ 93200 w 5646908"/>
                <a:gd name="connsiteY27" fmla="*/ 1513741 h 6130481"/>
                <a:gd name="connsiteX28" fmla="*/ 535423 w 5646908"/>
                <a:gd name="connsiteY28" fmla="*/ 1107273 h 6130481"/>
                <a:gd name="connsiteX29" fmla="*/ 2616837 w 5646908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646908" h="6130481">
                  <a:moveTo>
                    <a:pt x="2616837" y="0"/>
                  </a:moveTo>
                  <a:cubicBezTo>
                    <a:pt x="3596241" y="0"/>
                    <a:pt x="4322479" y="463445"/>
                    <a:pt x="4918721" y="1134258"/>
                  </a:cubicBezTo>
                  <a:cubicBezTo>
                    <a:pt x="5416317" y="1694109"/>
                    <a:pt x="5857703" y="2516643"/>
                    <a:pt x="5539036" y="3362353"/>
                  </a:cubicBezTo>
                  <a:cubicBezTo>
                    <a:pt x="5111758" y="4496612"/>
                    <a:pt x="5300763" y="4716633"/>
                    <a:pt x="4712024" y="5293280"/>
                  </a:cubicBezTo>
                  <a:cubicBezTo>
                    <a:pt x="4123284" y="5869926"/>
                    <a:pt x="3446201" y="6130481"/>
                    <a:pt x="2547864" y="6130481"/>
                  </a:cubicBezTo>
                  <a:cubicBezTo>
                    <a:pt x="1657476" y="6130481"/>
                    <a:pt x="850619" y="5780127"/>
                    <a:pt x="263223" y="5212325"/>
                  </a:cubicBezTo>
                  <a:cubicBezTo>
                    <a:pt x="188497" y="5140091"/>
                    <a:pt x="117321" y="5064339"/>
                    <a:pt x="49974" y="4985345"/>
                  </a:cubicBezTo>
                  <a:lnTo>
                    <a:pt x="0" y="4920618"/>
                  </a:lnTo>
                  <a:lnTo>
                    <a:pt x="0" y="3760303"/>
                  </a:lnTo>
                  <a:lnTo>
                    <a:pt x="80488" y="3974159"/>
                  </a:lnTo>
                  <a:cubicBezTo>
                    <a:pt x="217875" y="4289243"/>
                    <a:pt x="414383" y="4571632"/>
                    <a:pt x="664748" y="4813600"/>
                  </a:cubicBezTo>
                  <a:cubicBezTo>
                    <a:pt x="1169734" y="5301566"/>
                    <a:pt x="1838644" y="5570406"/>
                    <a:pt x="2548087" y="5570406"/>
                  </a:cubicBezTo>
                  <a:cubicBezTo>
                    <a:pt x="2928786" y="5570406"/>
                    <a:pt x="3252156" y="5516996"/>
                    <a:pt x="3536561" y="5407153"/>
                  </a:cubicBezTo>
                  <a:cubicBezTo>
                    <a:pt x="3815366" y="5299438"/>
                    <a:pt x="4067747" y="5132603"/>
                    <a:pt x="4308035" y="4897241"/>
                  </a:cubicBezTo>
                  <a:cubicBezTo>
                    <a:pt x="4475095" y="4733653"/>
                    <a:pt x="4533767" y="4637358"/>
                    <a:pt x="4569038" y="4564802"/>
                  </a:cubicBezTo>
                  <a:cubicBezTo>
                    <a:pt x="4619313" y="4461453"/>
                    <a:pt x="4652792" y="4330784"/>
                    <a:pt x="4699147" y="4149952"/>
                  </a:cubicBezTo>
                  <a:cubicBezTo>
                    <a:pt x="4758491" y="3918846"/>
                    <a:pt x="4839558" y="3602194"/>
                    <a:pt x="5003034" y="3168421"/>
                  </a:cubicBezTo>
                  <a:cubicBezTo>
                    <a:pt x="5103024" y="2902940"/>
                    <a:pt x="5100112" y="2626037"/>
                    <a:pt x="4994189" y="2321590"/>
                  </a:cubicBezTo>
                  <a:cubicBezTo>
                    <a:pt x="4900470" y="2052526"/>
                    <a:pt x="4725460" y="1769129"/>
                    <a:pt x="4487860" y="1501856"/>
                  </a:cubicBezTo>
                  <a:cubicBezTo>
                    <a:pt x="4210285" y="1189683"/>
                    <a:pt x="3933047" y="962832"/>
                    <a:pt x="3640469" y="808425"/>
                  </a:cubicBezTo>
                  <a:cubicBezTo>
                    <a:pt x="3323369" y="641141"/>
                    <a:pt x="2988578" y="559851"/>
                    <a:pt x="2616837" y="559851"/>
                  </a:cubicBezTo>
                  <a:cubicBezTo>
                    <a:pt x="2315413" y="559851"/>
                    <a:pt x="2044110" y="640134"/>
                    <a:pt x="1762952" y="812008"/>
                  </a:cubicBezTo>
                  <a:cubicBezTo>
                    <a:pt x="1472838" y="989593"/>
                    <a:pt x="1197167" y="1250707"/>
                    <a:pt x="939635" y="1502976"/>
                  </a:cubicBezTo>
                  <a:cubicBezTo>
                    <a:pt x="819379" y="1620769"/>
                    <a:pt x="700355" y="1727700"/>
                    <a:pt x="585250" y="1831049"/>
                  </a:cubicBezTo>
                  <a:cubicBezTo>
                    <a:pt x="362317" y="2031140"/>
                    <a:pt x="169840" y="2204022"/>
                    <a:pt x="40403" y="2389556"/>
                  </a:cubicBezTo>
                  <a:lnTo>
                    <a:pt x="0" y="2456747"/>
                  </a:lnTo>
                  <a:lnTo>
                    <a:pt x="0" y="1601114"/>
                  </a:lnTo>
                  <a:lnTo>
                    <a:pt x="93200" y="1513741"/>
                  </a:lnTo>
                  <a:cubicBezTo>
                    <a:pt x="237107" y="1383294"/>
                    <a:pt x="388238" y="1251435"/>
                    <a:pt x="535423" y="1107273"/>
                  </a:cubicBezTo>
                  <a:cubicBezTo>
                    <a:pt x="1124050" y="530627"/>
                    <a:pt x="1718500" y="0"/>
                    <a:pt x="2616837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54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9" name="Freeform: Shape 14">
              <a:extLst>
                <a:ext uri="{FF2B5EF4-FFF2-40B4-BE49-F238E27FC236}">
                  <a16:creationId xmlns:a16="http://schemas.microsoft.com/office/drawing/2014/main" id="{D1E30050-9FC4-4CC7-8C0B-BF5EFD106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176241"/>
              <a:ext cx="5517522" cy="6130481"/>
            </a:xfrm>
            <a:custGeom>
              <a:avLst/>
              <a:gdLst>
                <a:gd name="connsiteX0" fmla="*/ 2549095 w 5517522"/>
                <a:gd name="connsiteY0" fmla="*/ 0 h 6130481"/>
                <a:gd name="connsiteX1" fmla="*/ 4804175 w 5517522"/>
                <a:gd name="connsiteY1" fmla="*/ 1134258 h 6130481"/>
                <a:gd name="connsiteX2" fmla="*/ 5411838 w 5517522"/>
                <a:gd name="connsiteY2" fmla="*/ 3362353 h 6130481"/>
                <a:gd name="connsiteX3" fmla="*/ 4601621 w 5517522"/>
                <a:gd name="connsiteY3" fmla="*/ 5293280 h 6130481"/>
                <a:gd name="connsiteX4" fmla="*/ 2481577 w 5517522"/>
                <a:gd name="connsiteY4" fmla="*/ 6130481 h 6130481"/>
                <a:gd name="connsiteX5" fmla="*/ 243517 w 5517522"/>
                <a:gd name="connsiteY5" fmla="*/ 5212325 h 6130481"/>
                <a:gd name="connsiteX6" fmla="*/ 34587 w 5517522"/>
                <a:gd name="connsiteY6" fmla="*/ 4985345 h 6130481"/>
                <a:gd name="connsiteX7" fmla="*/ 0 w 5517522"/>
                <a:gd name="connsiteY7" fmla="*/ 4939620 h 6130481"/>
                <a:gd name="connsiteX8" fmla="*/ 0 w 5517522"/>
                <a:gd name="connsiteY8" fmla="*/ 3335329 h 6130481"/>
                <a:gd name="connsiteX9" fmla="*/ 17141 w 5517522"/>
                <a:gd name="connsiteY9" fmla="*/ 3448738 h 6130481"/>
                <a:gd name="connsiteX10" fmla="*/ 167489 w 5517522"/>
                <a:gd name="connsiteY10" fmla="*/ 3930490 h 6130481"/>
                <a:gd name="connsiteX11" fmla="*/ 715471 w 5517522"/>
                <a:gd name="connsiteY11" fmla="*/ 4734212 h 6130481"/>
                <a:gd name="connsiteX12" fmla="*/ 2481689 w 5517522"/>
                <a:gd name="connsiteY12" fmla="*/ 5458772 h 6130481"/>
                <a:gd name="connsiteX13" fmla="*/ 4126644 w 5517522"/>
                <a:gd name="connsiteY13" fmla="*/ 4818302 h 6130481"/>
                <a:gd name="connsiteX14" fmla="*/ 4360437 w 5517522"/>
                <a:gd name="connsiteY14" fmla="*/ 4516766 h 6130481"/>
                <a:gd name="connsiteX15" fmla="*/ 4480357 w 5517522"/>
                <a:gd name="connsiteY15" fmla="*/ 4122855 h 6130481"/>
                <a:gd name="connsiteX16" fmla="*/ 4781557 w 5517522"/>
                <a:gd name="connsiteY16" fmla="*/ 3129791 h 6130481"/>
                <a:gd name="connsiteX17" fmla="*/ 4771928 w 5517522"/>
                <a:gd name="connsiteY17" fmla="*/ 2357869 h 6130481"/>
                <a:gd name="connsiteX18" fmla="*/ 4297510 w 5517522"/>
                <a:gd name="connsiteY18" fmla="*/ 1575533 h 6130481"/>
                <a:gd name="connsiteX19" fmla="*/ 3498715 w 5517522"/>
                <a:gd name="connsiteY19" fmla="*/ 907071 h 6130481"/>
                <a:gd name="connsiteX20" fmla="*/ 2549095 w 5517522"/>
                <a:gd name="connsiteY20" fmla="*/ 671821 h 6130481"/>
                <a:gd name="connsiteX21" fmla="*/ 985319 w 5517522"/>
                <a:gd name="connsiteY21" fmla="*/ 1582475 h 6130481"/>
                <a:gd name="connsiteX22" fmla="*/ 634628 w 5517522"/>
                <a:gd name="connsiteY22" fmla="*/ 1913907 h 6130481"/>
                <a:gd name="connsiteX23" fmla="*/ 117662 w 5517522"/>
                <a:gd name="connsiteY23" fmla="*/ 2453044 h 6130481"/>
                <a:gd name="connsiteX24" fmla="*/ 2515 w 5517522"/>
                <a:gd name="connsiteY24" fmla="*/ 2685494 h 6130481"/>
                <a:gd name="connsiteX25" fmla="*/ 0 w 5517522"/>
                <a:gd name="connsiteY25" fmla="*/ 2696965 h 6130481"/>
                <a:gd name="connsiteX26" fmla="*/ 0 w 5517522"/>
                <a:gd name="connsiteY26" fmla="*/ 1587383 h 6130481"/>
                <a:gd name="connsiteX27" fmla="*/ 76951 w 5517522"/>
                <a:gd name="connsiteY27" fmla="*/ 1513741 h 6130481"/>
                <a:gd name="connsiteX28" fmla="*/ 510118 w 5517522"/>
                <a:gd name="connsiteY28" fmla="*/ 1107273 h 6130481"/>
                <a:gd name="connsiteX29" fmla="*/ 2549095 w 5517522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522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4011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335329"/>
                  </a:lnTo>
                  <a:lnTo>
                    <a:pt x="17141" y="3448738"/>
                  </a:lnTo>
                  <a:cubicBezTo>
                    <a:pt x="50676" y="3613558"/>
                    <a:pt x="100867" y="3774516"/>
                    <a:pt x="167489" y="3930490"/>
                  </a:cubicBezTo>
                  <a:cubicBezTo>
                    <a:pt x="296255" y="4232138"/>
                    <a:pt x="480670" y="4502546"/>
                    <a:pt x="715471" y="4734212"/>
                  </a:cubicBezTo>
                  <a:cubicBezTo>
                    <a:pt x="1188993" y="5201464"/>
                    <a:pt x="1816250" y="5458772"/>
                    <a:pt x="2481689" y="5458772"/>
                  </a:cubicBezTo>
                  <a:cubicBezTo>
                    <a:pt x="3185758" y="5458772"/>
                    <a:pt x="3677755" y="5267191"/>
                    <a:pt x="4126644" y="4818302"/>
                  </a:cubicBezTo>
                  <a:cubicBezTo>
                    <a:pt x="4278363" y="4666583"/>
                    <a:pt x="4329982" y="4580701"/>
                    <a:pt x="4360437" y="4516766"/>
                  </a:cubicBezTo>
                  <a:cubicBezTo>
                    <a:pt x="4404890" y="4423495"/>
                    <a:pt x="4436577" y="4297417"/>
                    <a:pt x="4480357" y="4122855"/>
                  </a:cubicBezTo>
                  <a:cubicBezTo>
                    <a:pt x="4539030" y="3889285"/>
                    <a:pt x="4619425" y="3569275"/>
                    <a:pt x="4781557" y="3129791"/>
                  </a:cubicBezTo>
                  <a:cubicBezTo>
                    <a:pt x="4870238" y="2889503"/>
                    <a:pt x="4867103" y="2637010"/>
                    <a:pt x="4771928" y="2357869"/>
                  </a:cubicBezTo>
                  <a:cubicBezTo>
                    <a:pt x="4684815" y="2102465"/>
                    <a:pt x="4520779" y="1831945"/>
                    <a:pt x="4297510" y="1575533"/>
                  </a:cubicBezTo>
                  <a:cubicBezTo>
                    <a:pt x="4034492" y="1273549"/>
                    <a:pt x="3773266" y="1054983"/>
                    <a:pt x="3498715" y="907071"/>
                  </a:cubicBezTo>
                  <a:cubicBezTo>
                    <a:pt x="3204905" y="748745"/>
                    <a:pt x="2894187" y="671821"/>
                    <a:pt x="2549095" y="671821"/>
                  </a:cubicBezTo>
                  <a:cubicBezTo>
                    <a:pt x="1942553" y="671821"/>
                    <a:pt x="1518298" y="1049273"/>
                    <a:pt x="985319" y="1582475"/>
                  </a:cubicBezTo>
                  <a:cubicBezTo>
                    <a:pt x="865735" y="1702059"/>
                    <a:pt x="748278" y="1809774"/>
                    <a:pt x="634628" y="1913907"/>
                  </a:cubicBezTo>
                  <a:cubicBezTo>
                    <a:pt x="421325" y="2109407"/>
                    <a:pt x="237134" y="2278146"/>
                    <a:pt x="117662" y="2453044"/>
                  </a:cubicBezTo>
                  <a:cubicBezTo>
                    <a:pt x="64756" y="2530415"/>
                    <a:pt x="27022" y="2605799"/>
                    <a:pt x="2515" y="2685494"/>
                  </a:cubicBezTo>
                  <a:lnTo>
                    <a:pt x="0" y="2696965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: Shape 15">
              <a:extLst>
                <a:ext uri="{FF2B5EF4-FFF2-40B4-BE49-F238E27FC236}">
                  <a16:creationId xmlns:a16="http://schemas.microsoft.com/office/drawing/2014/main" id="{E7E03733-50FD-49A6-B226-40F6A0AD45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176241"/>
              <a:ext cx="5517475" cy="6130481"/>
            </a:xfrm>
            <a:custGeom>
              <a:avLst/>
              <a:gdLst>
                <a:gd name="connsiteX0" fmla="*/ 2549095 w 5517475"/>
                <a:gd name="connsiteY0" fmla="*/ 0 h 6130481"/>
                <a:gd name="connsiteX1" fmla="*/ 4804175 w 5517475"/>
                <a:gd name="connsiteY1" fmla="*/ 1134258 h 6130481"/>
                <a:gd name="connsiteX2" fmla="*/ 5411838 w 5517475"/>
                <a:gd name="connsiteY2" fmla="*/ 3362353 h 6130481"/>
                <a:gd name="connsiteX3" fmla="*/ 4601621 w 5517475"/>
                <a:gd name="connsiteY3" fmla="*/ 5293280 h 6130481"/>
                <a:gd name="connsiteX4" fmla="*/ 2481577 w 5517475"/>
                <a:gd name="connsiteY4" fmla="*/ 6130481 h 6130481"/>
                <a:gd name="connsiteX5" fmla="*/ 243517 w 5517475"/>
                <a:gd name="connsiteY5" fmla="*/ 5212325 h 6130481"/>
                <a:gd name="connsiteX6" fmla="*/ 34587 w 5517475"/>
                <a:gd name="connsiteY6" fmla="*/ 4985345 h 6130481"/>
                <a:gd name="connsiteX7" fmla="*/ 0 w 5517475"/>
                <a:gd name="connsiteY7" fmla="*/ 4939620 h 6130481"/>
                <a:gd name="connsiteX8" fmla="*/ 0 w 5517475"/>
                <a:gd name="connsiteY8" fmla="*/ 3799573 h 6130481"/>
                <a:gd name="connsiteX9" fmla="*/ 64364 w 5517475"/>
                <a:gd name="connsiteY9" fmla="*/ 3974159 h 6130481"/>
                <a:gd name="connsiteX10" fmla="*/ 636644 w 5517475"/>
                <a:gd name="connsiteY10" fmla="*/ 4813600 h 6130481"/>
                <a:gd name="connsiteX11" fmla="*/ 2481577 w 5517475"/>
                <a:gd name="connsiteY11" fmla="*/ 5570406 h 6130481"/>
                <a:gd name="connsiteX12" fmla="*/ 3449896 w 5517475"/>
                <a:gd name="connsiteY12" fmla="*/ 5407153 h 6130481"/>
                <a:gd name="connsiteX13" fmla="*/ 4205695 w 5517475"/>
                <a:gd name="connsiteY13" fmla="*/ 4897241 h 6130481"/>
                <a:gd name="connsiteX14" fmla="*/ 4461434 w 5517475"/>
                <a:gd name="connsiteY14" fmla="*/ 4564802 h 6130481"/>
                <a:gd name="connsiteX15" fmla="*/ 4588969 w 5517475"/>
                <a:gd name="connsiteY15" fmla="*/ 4149952 h 6130481"/>
                <a:gd name="connsiteX16" fmla="*/ 4886585 w 5517475"/>
                <a:gd name="connsiteY16" fmla="*/ 3168421 h 6130481"/>
                <a:gd name="connsiteX17" fmla="*/ 4877964 w 5517475"/>
                <a:gd name="connsiteY17" fmla="*/ 2321590 h 6130481"/>
                <a:gd name="connsiteX18" fmla="*/ 4382048 w 5517475"/>
                <a:gd name="connsiteY18" fmla="*/ 1501856 h 6130481"/>
                <a:gd name="connsiteX19" fmla="*/ 3551900 w 5517475"/>
                <a:gd name="connsiteY19" fmla="*/ 808425 h 6130481"/>
                <a:gd name="connsiteX20" fmla="*/ 2549095 w 5517475"/>
                <a:gd name="connsiteY20" fmla="*/ 559851 h 6130481"/>
                <a:gd name="connsiteX21" fmla="*/ 1712566 w 5517475"/>
                <a:gd name="connsiteY21" fmla="*/ 812008 h 6130481"/>
                <a:gd name="connsiteX22" fmla="*/ 906044 w 5517475"/>
                <a:gd name="connsiteY22" fmla="*/ 1502976 h 6130481"/>
                <a:gd name="connsiteX23" fmla="*/ 558825 w 5517475"/>
                <a:gd name="connsiteY23" fmla="*/ 1831049 h 6130481"/>
                <a:gd name="connsiteX24" fmla="*/ 25063 w 5517475"/>
                <a:gd name="connsiteY24" fmla="*/ 2389556 h 6130481"/>
                <a:gd name="connsiteX25" fmla="*/ 0 w 5517475"/>
                <a:gd name="connsiteY25" fmla="*/ 2432109 h 6130481"/>
                <a:gd name="connsiteX26" fmla="*/ 0 w 5517475"/>
                <a:gd name="connsiteY26" fmla="*/ 1587383 h 6130481"/>
                <a:gd name="connsiteX27" fmla="*/ 76951 w 5517475"/>
                <a:gd name="connsiteY27" fmla="*/ 1513741 h 6130481"/>
                <a:gd name="connsiteX28" fmla="*/ 510118 w 5517475"/>
                <a:gd name="connsiteY28" fmla="*/ 1107273 h 6130481"/>
                <a:gd name="connsiteX29" fmla="*/ 2549095 w 5517475"/>
                <a:gd name="connsiteY29" fmla="*/ 0 h 613048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517475" h="6130481">
                  <a:moveTo>
                    <a:pt x="2549095" y="0"/>
                  </a:moveTo>
                  <a:cubicBezTo>
                    <a:pt x="3508568" y="0"/>
                    <a:pt x="4219915" y="463445"/>
                    <a:pt x="4804175" y="1134258"/>
                  </a:cubicBezTo>
                  <a:cubicBezTo>
                    <a:pt x="5291694" y="1694109"/>
                    <a:pt x="5723899" y="2516643"/>
                    <a:pt x="5411838" y="3362353"/>
                  </a:cubicBezTo>
                  <a:cubicBezTo>
                    <a:pt x="4993181" y="4496612"/>
                    <a:pt x="5178268" y="4716633"/>
                    <a:pt x="4601621" y="5293280"/>
                  </a:cubicBezTo>
                  <a:cubicBezTo>
                    <a:pt x="4024863" y="5869926"/>
                    <a:pt x="3361551" y="6130481"/>
                    <a:pt x="2481577" y="6130481"/>
                  </a:cubicBezTo>
                  <a:cubicBezTo>
                    <a:pt x="1609329" y="6130481"/>
                    <a:pt x="818932" y="5780127"/>
                    <a:pt x="243517" y="5212325"/>
                  </a:cubicBezTo>
                  <a:cubicBezTo>
                    <a:pt x="170302" y="5140091"/>
                    <a:pt x="100568" y="5064339"/>
                    <a:pt x="34587" y="4985345"/>
                  </a:cubicBezTo>
                  <a:lnTo>
                    <a:pt x="0" y="4939620"/>
                  </a:lnTo>
                  <a:lnTo>
                    <a:pt x="0" y="3799573"/>
                  </a:lnTo>
                  <a:lnTo>
                    <a:pt x="64364" y="3974159"/>
                  </a:lnTo>
                  <a:cubicBezTo>
                    <a:pt x="198841" y="4289243"/>
                    <a:pt x="391429" y="4571632"/>
                    <a:pt x="636644" y="4813600"/>
                  </a:cubicBezTo>
                  <a:cubicBezTo>
                    <a:pt x="1131328" y="5301566"/>
                    <a:pt x="1786578" y="5570406"/>
                    <a:pt x="2481577" y="5570406"/>
                  </a:cubicBezTo>
                  <a:cubicBezTo>
                    <a:pt x="2854550" y="5570406"/>
                    <a:pt x="3171314" y="5516996"/>
                    <a:pt x="3449896" y="5407153"/>
                  </a:cubicBezTo>
                  <a:cubicBezTo>
                    <a:pt x="3723103" y="5299438"/>
                    <a:pt x="3970333" y="5132603"/>
                    <a:pt x="4205695" y="4897241"/>
                  </a:cubicBezTo>
                  <a:cubicBezTo>
                    <a:pt x="4369395" y="4733653"/>
                    <a:pt x="4426836" y="4637358"/>
                    <a:pt x="4461434" y="4564802"/>
                  </a:cubicBezTo>
                  <a:cubicBezTo>
                    <a:pt x="4510701" y="4461453"/>
                    <a:pt x="4543509" y="4330784"/>
                    <a:pt x="4588969" y="4149952"/>
                  </a:cubicBezTo>
                  <a:cubicBezTo>
                    <a:pt x="4646969" y="3918846"/>
                    <a:pt x="4726468" y="3602194"/>
                    <a:pt x="4886585" y="3168421"/>
                  </a:cubicBezTo>
                  <a:cubicBezTo>
                    <a:pt x="4984560" y="2902940"/>
                    <a:pt x="4981760" y="2626037"/>
                    <a:pt x="4877964" y="2321590"/>
                  </a:cubicBezTo>
                  <a:cubicBezTo>
                    <a:pt x="4786260" y="2052526"/>
                    <a:pt x="4614834" y="1769129"/>
                    <a:pt x="4382048" y="1501856"/>
                  </a:cubicBezTo>
                  <a:cubicBezTo>
                    <a:pt x="4110072" y="1189683"/>
                    <a:pt x="3838544" y="962832"/>
                    <a:pt x="3551900" y="808425"/>
                  </a:cubicBezTo>
                  <a:cubicBezTo>
                    <a:pt x="3241183" y="641141"/>
                    <a:pt x="2913222" y="559851"/>
                    <a:pt x="2549095" y="559851"/>
                  </a:cubicBezTo>
                  <a:cubicBezTo>
                    <a:pt x="2253830" y="559851"/>
                    <a:pt x="1988013" y="640134"/>
                    <a:pt x="1712566" y="812008"/>
                  </a:cubicBezTo>
                  <a:cubicBezTo>
                    <a:pt x="1428385" y="989593"/>
                    <a:pt x="1158313" y="1250707"/>
                    <a:pt x="906044" y="1502976"/>
                  </a:cubicBezTo>
                  <a:cubicBezTo>
                    <a:pt x="788140" y="1620769"/>
                    <a:pt x="671579" y="1727700"/>
                    <a:pt x="558825" y="1831049"/>
                  </a:cubicBezTo>
                  <a:cubicBezTo>
                    <a:pt x="340371" y="2031140"/>
                    <a:pt x="151813" y="2204022"/>
                    <a:pt x="25063" y="2389556"/>
                  </a:cubicBezTo>
                  <a:lnTo>
                    <a:pt x="0" y="2432109"/>
                  </a:lnTo>
                  <a:lnTo>
                    <a:pt x="0" y="1587383"/>
                  </a:lnTo>
                  <a:lnTo>
                    <a:pt x="76951" y="1513741"/>
                  </a:lnTo>
                  <a:cubicBezTo>
                    <a:pt x="217918" y="1383294"/>
                    <a:pt x="365956" y="1251435"/>
                    <a:pt x="510118" y="1107273"/>
                  </a:cubicBezTo>
                  <a:cubicBezTo>
                    <a:pt x="1086764" y="530627"/>
                    <a:pt x="1669121" y="0"/>
                    <a:pt x="25490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8A614510-A9F4-41B6-B78E-F49E390C7E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0"/>
              <a:ext cx="5646974" cy="6483075"/>
            </a:xfrm>
            <a:custGeom>
              <a:avLst/>
              <a:gdLst>
                <a:gd name="connsiteX0" fmla="*/ 2405773 w 5646974"/>
                <a:gd name="connsiteY0" fmla="*/ 0 h 6483075"/>
                <a:gd name="connsiteX1" fmla="*/ 5646974 w 5646974"/>
                <a:gd name="connsiteY1" fmla="*/ 3241538 h 6483075"/>
                <a:gd name="connsiteX2" fmla="*/ 2405773 w 5646974"/>
                <a:gd name="connsiteY2" fmla="*/ 6483075 h 6483075"/>
                <a:gd name="connsiteX3" fmla="*/ 113897 w 5646974"/>
                <a:gd name="connsiteY3" fmla="*/ 5533666 h 6483075"/>
                <a:gd name="connsiteX4" fmla="*/ 0 w 5646974"/>
                <a:gd name="connsiteY4" fmla="*/ 5408336 h 6483075"/>
                <a:gd name="connsiteX5" fmla="*/ 0 w 5646974"/>
                <a:gd name="connsiteY5" fmla="*/ 4983659 h 6483075"/>
                <a:gd name="connsiteX6" fmla="*/ 155731 w 5646974"/>
                <a:gd name="connsiteY6" fmla="*/ 5176047 h 6483075"/>
                <a:gd name="connsiteX7" fmla="*/ 1093706 w 5646974"/>
                <a:gd name="connsiteY7" fmla="*/ 5866903 h 6483075"/>
                <a:gd name="connsiteX8" fmla="*/ 1639673 w 5646974"/>
                <a:gd name="connsiteY8" fmla="*/ 6059940 h 6483075"/>
                <a:gd name="connsiteX9" fmla="*/ 1709990 w 5646974"/>
                <a:gd name="connsiteY9" fmla="*/ 6076287 h 6483075"/>
                <a:gd name="connsiteX10" fmla="*/ 1780307 w 5646974"/>
                <a:gd name="connsiteY10" fmla="*/ 6091963 h 6483075"/>
                <a:gd name="connsiteX11" fmla="*/ 1851072 w 5646974"/>
                <a:gd name="connsiteY11" fmla="*/ 6105176 h 6483075"/>
                <a:gd name="connsiteX12" fmla="*/ 1886455 w 5646974"/>
                <a:gd name="connsiteY12" fmla="*/ 6111782 h 6483075"/>
                <a:gd name="connsiteX13" fmla="*/ 1921949 w 5646974"/>
                <a:gd name="connsiteY13" fmla="*/ 6117716 h 6483075"/>
                <a:gd name="connsiteX14" fmla="*/ 2064152 w 5646974"/>
                <a:gd name="connsiteY14" fmla="*/ 6137647 h 6483075"/>
                <a:gd name="connsiteX15" fmla="*/ 2206914 w 5646974"/>
                <a:gd name="connsiteY15" fmla="*/ 6151195 h 6483075"/>
                <a:gd name="connsiteX16" fmla="*/ 2350011 w 5646974"/>
                <a:gd name="connsiteY16" fmla="*/ 6158250 h 6483075"/>
                <a:gd name="connsiteX17" fmla="*/ 2493109 w 5646974"/>
                <a:gd name="connsiteY17" fmla="*/ 6159705 h 6483075"/>
                <a:gd name="connsiteX18" fmla="*/ 2781321 w 5646974"/>
                <a:gd name="connsiteY18" fmla="*/ 6147277 h 6483075"/>
                <a:gd name="connsiteX19" fmla="*/ 3345091 w 5646974"/>
                <a:gd name="connsiteY19" fmla="*/ 6060276 h 6483075"/>
                <a:gd name="connsiteX20" fmla="*/ 3878853 w 5646974"/>
                <a:gd name="connsiteY20" fmla="*/ 5871718 h 6483075"/>
                <a:gd name="connsiteX21" fmla="*/ 4367267 w 5646974"/>
                <a:gd name="connsiteY21" fmla="*/ 5573093 h 6483075"/>
                <a:gd name="connsiteX22" fmla="*/ 4424484 w 5646974"/>
                <a:gd name="connsiteY22" fmla="*/ 5528529 h 6483075"/>
                <a:gd name="connsiteX23" fmla="*/ 4481252 w 5646974"/>
                <a:gd name="connsiteY23" fmla="*/ 5483069 h 6483075"/>
                <a:gd name="connsiteX24" fmla="*/ 4536790 w 5646974"/>
                <a:gd name="connsiteY24" fmla="*/ 5435818 h 6483075"/>
                <a:gd name="connsiteX25" fmla="*/ 4591543 w 5646974"/>
                <a:gd name="connsiteY25" fmla="*/ 5387671 h 6483075"/>
                <a:gd name="connsiteX26" fmla="*/ 4794209 w 5646974"/>
                <a:gd name="connsiteY26" fmla="*/ 5181198 h 6483075"/>
                <a:gd name="connsiteX27" fmla="*/ 4956678 w 5646974"/>
                <a:gd name="connsiteY27" fmla="*/ 4945836 h 6483075"/>
                <a:gd name="connsiteX28" fmla="*/ 4989262 w 5646974"/>
                <a:gd name="connsiteY28" fmla="*/ 4881453 h 6483075"/>
                <a:gd name="connsiteX29" fmla="*/ 5017814 w 5646974"/>
                <a:gd name="connsiteY29" fmla="*/ 4814607 h 6483075"/>
                <a:gd name="connsiteX30" fmla="*/ 5044127 w 5646974"/>
                <a:gd name="connsiteY30" fmla="*/ 4746193 h 6483075"/>
                <a:gd name="connsiteX31" fmla="*/ 5068425 w 5646974"/>
                <a:gd name="connsiteY31" fmla="*/ 4676436 h 6483075"/>
                <a:gd name="connsiteX32" fmla="*/ 5154641 w 5646974"/>
                <a:gd name="connsiteY32" fmla="*/ 4390352 h 6483075"/>
                <a:gd name="connsiteX33" fmla="*/ 5196854 w 5646974"/>
                <a:gd name="connsiteY33" fmla="*/ 4246134 h 6483075"/>
                <a:gd name="connsiteX34" fmla="*/ 5240299 w 5646974"/>
                <a:gd name="connsiteY34" fmla="*/ 4102140 h 6483075"/>
                <a:gd name="connsiteX35" fmla="*/ 5432440 w 5646974"/>
                <a:gd name="connsiteY35" fmla="*/ 3532884 h 6483075"/>
                <a:gd name="connsiteX36" fmla="*/ 5528846 w 5646974"/>
                <a:gd name="connsiteY36" fmla="*/ 2951647 h 6483075"/>
                <a:gd name="connsiteX37" fmla="*/ 5495927 w 5646974"/>
                <a:gd name="connsiteY37" fmla="*/ 2658733 h 6483075"/>
                <a:gd name="connsiteX38" fmla="*/ 5480027 w 5646974"/>
                <a:gd name="connsiteY38" fmla="*/ 2586848 h 6483075"/>
                <a:gd name="connsiteX39" fmla="*/ 5461328 w 5646974"/>
                <a:gd name="connsiteY39" fmla="*/ 2515635 h 6483075"/>
                <a:gd name="connsiteX40" fmla="*/ 5439605 w 5646974"/>
                <a:gd name="connsiteY40" fmla="*/ 2445317 h 6483075"/>
                <a:gd name="connsiteX41" fmla="*/ 5415532 w 5646974"/>
                <a:gd name="connsiteY41" fmla="*/ 2375896 h 6483075"/>
                <a:gd name="connsiteX42" fmla="*/ 5144564 w 5646974"/>
                <a:gd name="connsiteY42" fmla="*/ 1857138 h 6483075"/>
                <a:gd name="connsiteX43" fmla="*/ 4774838 w 5646974"/>
                <a:gd name="connsiteY43" fmla="*/ 1405450 h 6483075"/>
                <a:gd name="connsiteX44" fmla="*/ 4345769 w 5646974"/>
                <a:gd name="connsiteY44" fmla="*/ 1012323 h 6483075"/>
                <a:gd name="connsiteX45" fmla="*/ 4115334 w 5646974"/>
                <a:gd name="connsiteY45" fmla="*/ 841344 h 6483075"/>
                <a:gd name="connsiteX46" fmla="*/ 3874038 w 5646974"/>
                <a:gd name="connsiteY46" fmla="*/ 691528 h 6483075"/>
                <a:gd name="connsiteX47" fmla="*/ 3359535 w 5646974"/>
                <a:gd name="connsiteY47" fmla="*/ 468819 h 6483075"/>
                <a:gd name="connsiteX48" fmla="*/ 2811105 w 5646974"/>
                <a:gd name="connsiteY48" fmla="*/ 366031 h 6483075"/>
                <a:gd name="connsiteX49" fmla="*/ 2741124 w 5646974"/>
                <a:gd name="connsiteY49" fmla="*/ 361440 h 6483075"/>
                <a:gd name="connsiteX50" fmla="*/ 2671030 w 5646974"/>
                <a:gd name="connsiteY50" fmla="*/ 358417 h 6483075"/>
                <a:gd name="connsiteX51" fmla="*/ 2600713 w 5646974"/>
                <a:gd name="connsiteY51" fmla="*/ 357521 h 6483075"/>
                <a:gd name="connsiteX52" fmla="*/ 2531739 w 5646974"/>
                <a:gd name="connsiteY52" fmla="*/ 358529 h 6483075"/>
                <a:gd name="connsiteX53" fmla="*/ 2259988 w 5646974"/>
                <a:gd name="connsiteY53" fmla="*/ 385289 h 6483075"/>
                <a:gd name="connsiteX54" fmla="*/ 1740670 w 5646974"/>
                <a:gd name="connsiteY54" fmla="*/ 553917 h 6483075"/>
                <a:gd name="connsiteX55" fmla="*/ 1264124 w 5646974"/>
                <a:gd name="connsiteY55" fmla="*/ 853549 h 6483075"/>
                <a:gd name="connsiteX56" fmla="*/ 823074 w 5646974"/>
                <a:gd name="connsiteY56" fmla="*/ 1234136 h 6483075"/>
                <a:gd name="connsiteX57" fmla="*/ 715694 w 5646974"/>
                <a:gd name="connsiteY57" fmla="*/ 1336252 h 6483075"/>
                <a:gd name="connsiteX58" fmla="*/ 606859 w 5646974"/>
                <a:gd name="connsiteY58" fmla="*/ 1440945 h 6483075"/>
                <a:gd name="connsiteX59" fmla="*/ 382023 w 5646974"/>
                <a:gd name="connsiteY59" fmla="*/ 1646074 h 6483075"/>
                <a:gd name="connsiteX60" fmla="*/ 158531 w 5646974"/>
                <a:gd name="connsiteY60" fmla="*/ 1843813 h 6483075"/>
                <a:gd name="connsiteX61" fmla="*/ 0 w 5646974"/>
                <a:gd name="connsiteY61" fmla="*/ 1991775 h 6483075"/>
                <a:gd name="connsiteX62" fmla="*/ 0 w 5646974"/>
                <a:gd name="connsiteY62" fmla="*/ 1074740 h 6483075"/>
                <a:gd name="connsiteX63" fmla="*/ 113897 w 5646974"/>
                <a:gd name="connsiteY63" fmla="*/ 949410 h 6483075"/>
                <a:gd name="connsiteX64" fmla="*/ 2405773 w 5646974"/>
                <a:gd name="connsiteY64" fmla="*/ 0 h 64830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</a:cxnLst>
              <a:rect l="l" t="t" r="r" b="b"/>
              <a:pathLst>
                <a:path w="5646974" h="6483075">
                  <a:moveTo>
                    <a:pt x="2405773" y="0"/>
                  </a:moveTo>
                  <a:cubicBezTo>
                    <a:pt x="4195841" y="0"/>
                    <a:pt x="5646974" y="1451246"/>
                    <a:pt x="5646974" y="3241538"/>
                  </a:cubicBezTo>
                  <a:cubicBezTo>
                    <a:pt x="5646974" y="5031830"/>
                    <a:pt x="4195841" y="6483075"/>
                    <a:pt x="2405773" y="6483075"/>
                  </a:cubicBezTo>
                  <a:cubicBezTo>
                    <a:pt x="1510739" y="6483075"/>
                    <a:pt x="700439" y="6120264"/>
                    <a:pt x="113897" y="5533666"/>
                  </a:cubicBezTo>
                  <a:lnTo>
                    <a:pt x="0" y="5408336"/>
                  </a:lnTo>
                  <a:lnTo>
                    <a:pt x="0" y="4983659"/>
                  </a:lnTo>
                  <a:lnTo>
                    <a:pt x="155731" y="5176047"/>
                  </a:lnTo>
                  <a:cubicBezTo>
                    <a:pt x="417742" y="5469073"/>
                    <a:pt x="741224" y="5704211"/>
                    <a:pt x="1093706" y="5866903"/>
                  </a:cubicBezTo>
                  <a:cubicBezTo>
                    <a:pt x="1269947" y="5948418"/>
                    <a:pt x="1453018" y="6013137"/>
                    <a:pt x="1639673" y="6059940"/>
                  </a:cubicBezTo>
                  <a:lnTo>
                    <a:pt x="1709990" y="6076287"/>
                  </a:lnTo>
                  <a:cubicBezTo>
                    <a:pt x="1733504" y="6081550"/>
                    <a:pt x="1756570" y="6088156"/>
                    <a:pt x="1780307" y="6091963"/>
                  </a:cubicBezTo>
                  <a:lnTo>
                    <a:pt x="1851072" y="6105176"/>
                  </a:lnTo>
                  <a:lnTo>
                    <a:pt x="1886455" y="6111782"/>
                  </a:lnTo>
                  <a:cubicBezTo>
                    <a:pt x="1898212" y="6114021"/>
                    <a:pt x="1909969" y="6116373"/>
                    <a:pt x="1921949" y="6117716"/>
                  </a:cubicBezTo>
                  <a:cubicBezTo>
                    <a:pt x="1969425" y="6124323"/>
                    <a:pt x="2016676" y="6131489"/>
                    <a:pt x="2064152" y="6137647"/>
                  </a:cubicBezTo>
                  <a:cubicBezTo>
                    <a:pt x="2111851" y="6141790"/>
                    <a:pt x="2159438" y="6146381"/>
                    <a:pt x="2206914" y="6151195"/>
                  </a:cubicBezTo>
                  <a:lnTo>
                    <a:pt x="2350011" y="6158250"/>
                  </a:lnTo>
                  <a:cubicBezTo>
                    <a:pt x="2397711" y="6159593"/>
                    <a:pt x="2445410" y="6159146"/>
                    <a:pt x="2493109" y="6159705"/>
                  </a:cubicBezTo>
                  <a:cubicBezTo>
                    <a:pt x="2589068" y="6158137"/>
                    <a:pt x="2685922" y="6154666"/>
                    <a:pt x="2781321" y="6147277"/>
                  </a:cubicBezTo>
                  <a:cubicBezTo>
                    <a:pt x="2972566" y="6132944"/>
                    <a:pt x="3161348" y="6105288"/>
                    <a:pt x="3345091" y="6060276"/>
                  </a:cubicBezTo>
                  <a:cubicBezTo>
                    <a:pt x="3528834" y="6015375"/>
                    <a:pt x="3707539" y="5952785"/>
                    <a:pt x="3878853" y="5871718"/>
                  </a:cubicBezTo>
                  <a:cubicBezTo>
                    <a:pt x="4050167" y="5790428"/>
                    <a:pt x="4213084" y="5689318"/>
                    <a:pt x="4367267" y="5573093"/>
                  </a:cubicBezTo>
                  <a:lnTo>
                    <a:pt x="4424484" y="5528529"/>
                  </a:lnTo>
                  <a:cubicBezTo>
                    <a:pt x="4443631" y="5513637"/>
                    <a:pt x="4463113" y="5499193"/>
                    <a:pt x="4481252" y="5483069"/>
                  </a:cubicBezTo>
                  <a:lnTo>
                    <a:pt x="4536790" y="5435818"/>
                  </a:lnTo>
                  <a:cubicBezTo>
                    <a:pt x="4555265" y="5419918"/>
                    <a:pt x="4574188" y="5404466"/>
                    <a:pt x="4591543" y="5387671"/>
                  </a:cubicBezTo>
                  <a:cubicBezTo>
                    <a:pt x="4662980" y="5321944"/>
                    <a:pt x="4733074" y="5254650"/>
                    <a:pt x="4794209" y="5181198"/>
                  </a:cubicBezTo>
                  <a:cubicBezTo>
                    <a:pt x="4857808" y="5109089"/>
                    <a:pt x="4910434" y="5029926"/>
                    <a:pt x="4956678" y="4945836"/>
                  </a:cubicBezTo>
                  <a:cubicBezTo>
                    <a:pt x="4967651" y="4924450"/>
                    <a:pt x="4978624" y="4903064"/>
                    <a:pt x="4989262" y="4881453"/>
                  </a:cubicBezTo>
                  <a:lnTo>
                    <a:pt x="5017814" y="4814607"/>
                  </a:lnTo>
                  <a:cubicBezTo>
                    <a:pt x="5027891" y="4792549"/>
                    <a:pt x="5035393" y="4769035"/>
                    <a:pt x="5044127" y="4746193"/>
                  </a:cubicBezTo>
                  <a:cubicBezTo>
                    <a:pt x="5052636" y="4723128"/>
                    <a:pt x="5061146" y="4700174"/>
                    <a:pt x="5068425" y="4676436"/>
                  </a:cubicBezTo>
                  <a:cubicBezTo>
                    <a:pt x="5099552" y="4582717"/>
                    <a:pt x="5126985" y="4486422"/>
                    <a:pt x="5154641" y="4390352"/>
                  </a:cubicBezTo>
                  <a:lnTo>
                    <a:pt x="5196854" y="4246134"/>
                  </a:lnTo>
                  <a:lnTo>
                    <a:pt x="5240299" y="4102140"/>
                  </a:lnTo>
                  <a:cubicBezTo>
                    <a:pt x="5299195" y="3910560"/>
                    <a:pt x="5364697" y="3721330"/>
                    <a:pt x="5432440" y="3532884"/>
                  </a:cubicBezTo>
                  <a:cubicBezTo>
                    <a:pt x="5500294" y="3346902"/>
                    <a:pt x="5533549" y="3148714"/>
                    <a:pt x="5528846" y="2951647"/>
                  </a:cubicBezTo>
                  <a:cubicBezTo>
                    <a:pt x="5526831" y="2853113"/>
                    <a:pt x="5515409" y="2755027"/>
                    <a:pt x="5495927" y="2658733"/>
                  </a:cubicBezTo>
                  <a:cubicBezTo>
                    <a:pt x="5491112" y="2634659"/>
                    <a:pt x="5486297" y="2610585"/>
                    <a:pt x="5480027" y="2586848"/>
                  </a:cubicBezTo>
                  <a:cubicBezTo>
                    <a:pt x="5474205" y="2562998"/>
                    <a:pt x="5468718" y="2539036"/>
                    <a:pt x="5461328" y="2515635"/>
                  </a:cubicBezTo>
                  <a:cubicBezTo>
                    <a:pt x="5454386" y="2492009"/>
                    <a:pt x="5447668" y="2468495"/>
                    <a:pt x="5439605" y="2445317"/>
                  </a:cubicBezTo>
                  <a:cubicBezTo>
                    <a:pt x="5431879" y="2422028"/>
                    <a:pt x="5424378" y="2398738"/>
                    <a:pt x="5415532" y="2375896"/>
                  </a:cubicBezTo>
                  <a:cubicBezTo>
                    <a:pt x="5347790" y="2191817"/>
                    <a:pt x="5254071" y="2018599"/>
                    <a:pt x="5144564" y="1857138"/>
                  </a:cubicBezTo>
                  <a:cubicBezTo>
                    <a:pt x="5034946" y="1695565"/>
                    <a:pt x="4909762" y="1545301"/>
                    <a:pt x="4774838" y="1405450"/>
                  </a:cubicBezTo>
                  <a:cubicBezTo>
                    <a:pt x="4638907" y="1265040"/>
                    <a:pt x="4496145" y="1132131"/>
                    <a:pt x="4345769" y="1012323"/>
                  </a:cubicBezTo>
                  <a:cubicBezTo>
                    <a:pt x="4270749" y="952195"/>
                    <a:pt x="4194273" y="894642"/>
                    <a:pt x="4115334" y="841344"/>
                  </a:cubicBezTo>
                  <a:cubicBezTo>
                    <a:pt x="4037067" y="787263"/>
                    <a:pt x="3956336" y="737548"/>
                    <a:pt x="3874038" y="691528"/>
                  </a:cubicBezTo>
                  <a:cubicBezTo>
                    <a:pt x="3709554" y="599712"/>
                    <a:pt x="3537792" y="523349"/>
                    <a:pt x="3359535" y="468819"/>
                  </a:cubicBezTo>
                  <a:cubicBezTo>
                    <a:pt x="3181278" y="414514"/>
                    <a:pt x="2997311" y="380699"/>
                    <a:pt x="2811105" y="366031"/>
                  </a:cubicBezTo>
                  <a:cubicBezTo>
                    <a:pt x="2787703" y="364575"/>
                    <a:pt x="2764525" y="362448"/>
                    <a:pt x="2741124" y="361440"/>
                  </a:cubicBezTo>
                  <a:lnTo>
                    <a:pt x="2671030" y="358417"/>
                  </a:lnTo>
                  <a:lnTo>
                    <a:pt x="2600713" y="357521"/>
                  </a:lnTo>
                  <a:cubicBezTo>
                    <a:pt x="2577087" y="356961"/>
                    <a:pt x="2554805" y="358305"/>
                    <a:pt x="2531739" y="358529"/>
                  </a:cubicBezTo>
                  <a:cubicBezTo>
                    <a:pt x="2440259" y="360992"/>
                    <a:pt x="2349564" y="370285"/>
                    <a:pt x="2259988" y="385289"/>
                  </a:cubicBezTo>
                  <a:cubicBezTo>
                    <a:pt x="2080723" y="415521"/>
                    <a:pt x="1906945" y="473634"/>
                    <a:pt x="1740670" y="553917"/>
                  </a:cubicBezTo>
                  <a:cubicBezTo>
                    <a:pt x="1574506" y="634647"/>
                    <a:pt x="1415844" y="737100"/>
                    <a:pt x="1264124" y="853549"/>
                  </a:cubicBezTo>
                  <a:cubicBezTo>
                    <a:pt x="1112181" y="969886"/>
                    <a:pt x="966508" y="1099212"/>
                    <a:pt x="823074" y="1234136"/>
                  </a:cubicBezTo>
                  <a:cubicBezTo>
                    <a:pt x="787131" y="1267951"/>
                    <a:pt x="751413" y="1301990"/>
                    <a:pt x="715694" y="1336252"/>
                  </a:cubicBezTo>
                  <a:lnTo>
                    <a:pt x="606859" y="1440945"/>
                  </a:lnTo>
                  <a:cubicBezTo>
                    <a:pt x="532623" y="1511374"/>
                    <a:pt x="457267" y="1579452"/>
                    <a:pt x="382023" y="1646074"/>
                  </a:cubicBezTo>
                  <a:lnTo>
                    <a:pt x="158531" y="1843813"/>
                  </a:lnTo>
                  <a:lnTo>
                    <a:pt x="0" y="1991775"/>
                  </a:lnTo>
                  <a:lnTo>
                    <a:pt x="0" y="1074740"/>
                  </a:lnTo>
                  <a:lnTo>
                    <a:pt x="113897" y="949410"/>
                  </a:lnTo>
                  <a:cubicBezTo>
                    <a:pt x="700439" y="362812"/>
                    <a:pt x="1510739" y="0"/>
                    <a:pt x="2405773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74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1DF2C18B-3AE3-7B30-DB9C-60E2EA991D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 sz="4000">
                <a:solidFill>
                  <a:schemeClr val="tx2"/>
                </a:solidFill>
              </a:rPr>
              <a:t>Conclusion on How to improve Riverdale Nursing Home</a:t>
            </a:r>
          </a:p>
        </p:txBody>
      </p:sp>
      <p:sp>
        <p:nvSpPr>
          <p:cNvPr id="31" name="Content Placeholder 2">
            <a:extLst>
              <a:ext uri="{FF2B5EF4-FFF2-40B4-BE49-F238E27FC236}">
                <a16:creationId xmlns:a16="http://schemas.microsoft.com/office/drawing/2014/main" id="{A77F3632-9C69-C5E8-3F52-F10DEDA790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  <a:noFill/>
          <a:ln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1800">
                <a:solidFill>
                  <a:schemeClr val="tx2"/>
                </a:solidFill>
              </a:rPr>
              <a:t>OneDrive improves Riverdale Nursing Home by presenting  a secure central hub for storing  and distributing important data to avoid duplication of tasks. Such as care plans, medication records, and shift hand over notes.</a:t>
            </a:r>
          </a:p>
          <a:p>
            <a:r>
              <a:rPr lang="en-GB" sz="1800">
                <a:solidFill>
                  <a:schemeClr val="tx2"/>
                </a:solidFill>
              </a:rPr>
              <a:t>It allows care workers to coorporate smoothly in real time and allowing them to work from anywhere at any time. For example: they can work on the same task without creating another version.</a:t>
            </a:r>
          </a:p>
          <a:p>
            <a:endParaRPr lang="en-GB" sz="1800">
              <a:solidFill>
                <a:schemeClr val="tx2"/>
              </a:solidFill>
            </a:endParaRPr>
          </a:p>
          <a:p>
            <a:endParaRPr lang="en-GB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73157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4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3" name="Isosceles Triangle 32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C22CB662-C7DC-BD80-1A54-3EC27B30933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889" r="2743" b="12368"/>
          <a:stretch>
            <a:fillRect/>
          </a:stretch>
        </p:blipFill>
        <p:spPr>
          <a:xfrm>
            <a:off x="1147758" y="643467"/>
            <a:ext cx="9896484" cy="5571065"/>
          </a:xfrm>
          <a:prstGeom prst="rect">
            <a:avLst/>
          </a:prstGeom>
          <a:ln>
            <a:noFill/>
          </a:ln>
        </p:spPr>
      </p:pic>
      <p:sp>
        <p:nvSpPr>
          <p:cNvPr id="35" name="Isosceles Triangle 34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3" name="TextBox 1">
            <a:extLst>
              <a:ext uri="{FF2B5EF4-FFF2-40B4-BE49-F238E27FC236}">
                <a16:creationId xmlns:a16="http://schemas.microsoft.com/office/drawing/2014/main" id="{C687FC1A-E594-CCDF-C374-6F80D17FC40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80551117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933247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Riverdale Nursing Home</vt:lpstr>
      <vt:lpstr>PowerPoint Presentation</vt:lpstr>
      <vt:lpstr>PowerPoint Presentation</vt:lpstr>
      <vt:lpstr>Conclusion on How to improve Riverdale Nursing Home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1124</cp:revision>
  <dcterms:created xsi:type="dcterms:W3CDTF">2026-06-03T13:40:29Z</dcterms:created>
  <dcterms:modified xsi:type="dcterms:W3CDTF">2026-06-12T09:49:22Z</dcterms:modified>
</cp:coreProperties>
</file>