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8"/>
  </p:notesMasterIdLst>
  <p:sldIdLst>
    <p:sldId id="256" r:id="rId2"/>
    <p:sldId id="273"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27585D-28FF-4D6B-89B6-707CD8173627}" v="94" dt="2026-08-12T12:01:26.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5" d="100"/>
          <a:sy n="65" d="100"/>
        </p:scale>
        <p:origin x="900" y="-23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DUPEOLA OYENAME" userId="80cbfd733d660830" providerId="LiveId" clId="{49D047A9-839B-47A1-8C3B-EB21B76043AC}"/>
    <pc:docChg chg="undo redo custSel delSld modSld">
      <pc:chgData name="MODUPEOLA OYENAME" userId="80cbfd733d660830" providerId="LiveId" clId="{49D047A9-839B-47A1-8C3B-EB21B76043AC}" dt="2026-08-12T11:57:14.452" v="161" actId="20577"/>
      <pc:docMkLst>
        <pc:docMk/>
      </pc:docMkLst>
      <pc:sldChg chg="modSp mod">
        <pc:chgData name="MODUPEOLA OYENAME" userId="80cbfd733d660830" providerId="LiveId" clId="{49D047A9-839B-47A1-8C3B-EB21B76043AC}" dt="2026-08-12T11:30:52.736" v="149" actId="14100"/>
        <pc:sldMkLst>
          <pc:docMk/>
          <pc:sldMk cId="0" sldId="256"/>
        </pc:sldMkLst>
        <pc:spChg chg="mod">
          <ac:chgData name="MODUPEOLA OYENAME" userId="80cbfd733d660830" providerId="LiveId" clId="{49D047A9-839B-47A1-8C3B-EB21B76043AC}" dt="2026-08-02T10:02:04.951" v="2" actId="255"/>
          <ac:spMkLst>
            <pc:docMk/>
            <pc:sldMk cId="0" sldId="256"/>
            <ac:spMk id="3" creationId="{00000000-0000-0000-0000-000000000000}"/>
          </ac:spMkLst>
        </pc:spChg>
        <pc:picChg chg="mod">
          <ac:chgData name="MODUPEOLA OYENAME" userId="80cbfd733d660830" providerId="LiveId" clId="{49D047A9-839B-47A1-8C3B-EB21B76043AC}" dt="2026-08-09T08:46:18.940" v="146" actId="1076"/>
          <ac:picMkLst>
            <pc:docMk/>
            <pc:sldMk cId="0" sldId="256"/>
            <ac:picMk id="7" creationId="{7D2AADE4-62A5-2167-A6BF-844A0664E59F}"/>
          </ac:picMkLst>
        </pc:picChg>
        <pc:picChg chg="mod">
          <ac:chgData name="MODUPEOLA OYENAME" userId="80cbfd733d660830" providerId="LiveId" clId="{49D047A9-839B-47A1-8C3B-EB21B76043AC}" dt="2026-08-12T11:30:52.736" v="149" actId="14100"/>
          <ac:picMkLst>
            <pc:docMk/>
            <pc:sldMk cId="0" sldId="256"/>
            <ac:picMk id="8" creationId="{0DBD440C-9332-3589-0355-4F8D7B8218EC}"/>
          </ac:picMkLst>
        </pc:picChg>
      </pc:sldChg>
      <pc:sldChg chg="modSp">
        <pc:chgData name="MODUPEOLA OYENAME" userId="80cbfd733d660830" providerId="LiveId" clId="{49D047A9-839B-47A1-8C3B-EB21B76043AC}" dt="2026-08-02T10:05:25.875" v="13" actId="255"/>
        <pc:sldMkLst>
          <pc:docMk/>
          <pc:sldMk cId="0" sldId="258"/>
        </pc:sldMkLst>
        <pc:graphicFrameChg chg="mod">
          <ac:chgData name="MODUPEOLA OYENAME" userId="80cbfd733d660830" providerId="LiveId" clId="{49D047A9-839B-47A1-8C3B-EB21B76043AC}" dt="2026-08-02T10:05:25.875" v="13" actId="255"/>
          <ac:graphicFrameMkLst>
            <pc:docMk/>
            <pc:sldMk cId="0" sldId="258"/>
            <ac:graphicFrameMk id="10" creationId="{B2303621-C7AD-52E0-094B-6B82EC214243}"/>
          </ac:graphicFrameMkLst>
        </pc:graphicFrameChg>
      </pc:sldChg>
      <pc:sldChg chg="modSp mod modNotesTx">
        <pc:chgData name="MODUPEOLA OYENAME" userId="80cbfd733d660830" providerId="LiveId" clId="{49D047A9-839B-47A1-8C3B-EB21B76043AC}" dt="2026-08-12T11:39:33.384" v="152" actId="20577"/>
        <pc:sldMkLst>
          <pc:docMk/>
          <pc:sldMk cId="0" sldId="259"/>
        </pc:sldMkLst>
        <pc:spChg chg="mod">
          <ac:chgData name="MODUPEOLA OYENAME" userId="80cbfd733d660830" providerId="LiveId" clId="{49D047A9-839B-47A1-8C3B-EB21B76043AC}" dt="2026-08-02T10:12:49.006" v="43" actId="12"/>
          <ac:spMkLst>
            <pc:docMk/>
            <pc:sldMk cId="0" sldId="259"/>
            <ac:spMk id="3" creationId="{00000000-0000-0000-0000-000000000000}"/>
          </ac:spMkLst>
        </pc:spChg>
      </pc:sldChg>
      <pc:sldChg chg="modSp modNotesTx">
        <pc:chgData name="MODUPEOLA OYENAME" userId="80cbfd733d660830" providerId="LiveId" clId="{49D047A9-839B-47A1-8C3B-EB21B76043AC}" dt="2026-08-12T11:41:38.026" v="153" actId="20577"/>
        <pc:sldMkLst>
          <pc:docMk/>
          <pc:sldMk cId="0" sldId="260"/>
        </pc:sldMkLst>
        <pc:graphicFrameChg chg="mod">
          <ac:chgData name="MODUPEOLA OYENAME" userId="80cbfd733d660830" providerId="LiveId" clId="{49D047A9-839B-47A1-8C3B-EB21B76043AC}" dt="2026-08-02T10:09:29.500" v="25" actId="255"/>
          <ac:graphicFrameMkLst>
            <pc:docMk/>
            <pc:sldMk cId="0" sldId="260"/>
            <ac:graphicFrameMk id="11" creationId="{0D55B6CC-1862-22F0-A47D-D7DEA2DD00BB}"/>
          </ac:graphicFrameMkLst>
        </pc:graphicFrameChg>
      </pc:sldChg>
      <pc:sldChg chg="modSp modNotesTx">
        <pc:chgData name="MODUPEOLA OYENAME" userId="80cbfd733d660830" providerId="LiveId" clId="{49D047A9-839B-47A1-8C3B-EB21B76043AC}" dt="2026-08-12T11:43:05.035" v="154" actId="20577"/>
        <pc:sldMkLst>
          <pc:docMk/>
          <pc:sldMk cId="0" sldId="261"/>
        </pc:sldMkLst>
        <pc:graphicFrameChg chg="mod">
          <ac:chgData name="MODUPEOLA OYENAME" userId="80cbfd733d660830" providerId="LiveId" clId="{49D047A9-839B-47A1-8C3B-EB21B76043AC}" dt="2026-08-02T10:14:38.695" v="57" actId="2711"/>
          <ac:graphicFrameMkLst>
            <pc:docMk/>
            <pc:sldMk cId="0" sldId="261"/>
            <ac:graphicFrameMk id="9" creationId="{51BBE314-D6C5-4D42-CBCC-5E71B69707FE}"/>
          </ac:graphicFrameMkLst>
        </pc:graphicFrameChg>
      </pc:sldChg>
      <pc:sldChg chg="modSp mod modNotesTx">
        <pc:chgData name="MODUPEOLA OYENAME" userId="80cbfd733d660830" providerId="LiveId" clId="{49D047A9-839B-47A1-8C3B-EB21B76043AC}" dt="2026-08-12T11:45:11.332" v="156" actId="20577"/>
        <pc:sldMkLst>
          <pc:docMk/>
          <pc:sldMk cId="0" sldId="262"/>
        </pc:sldMkLst>
        <pc:spChg chg="mod">
          <ac:chgData name="MODUPEOLA OYENAME" userId="80cbfd733d660830" providerId="LiveId" clId="{49D047A9-839B-47A1-8C3B-EB21B76043AC}" dt="2026-08-02T10:12:00.345" v="39" actId="255"/>
          <ac:spMkLst>
            <pc:docMk/>
            <pc:sldMk cId="0" sldId="262"/>
            <ac:spMk id="3" creationId="{00000000-0000-0000-0000-000000000000}"/>
          </ac:spMkLst>
        </pc:spChg>
      </pc:sldChg>
      <pc:sldChg chg="modSp mod modNotesTx">
        <pc:chgData name="MODUPEOLA OYENAME" userId="80cbfd733d660830" providerId="LiveId" clId="{49D047A9-839B-47A1-8C3B-EB21B76043AC}" dt="2026-08-12T11:46:29.930" v="157" actId="20577"/>
        <pc:sldMkLst>
          <pc:docMk/>
          <pc:sldMk cId="0" sldId="263"/>
        </pc:sldMkLst>
        <pc:spChg chg="mod">
          <ac:chgData name="MODUPEOLA OYENAME" userId="80cbfd733d660830" providerId="LiveId" clId="{49D047A9-839B-47A1-8C3B-EB21B76043AC}" dt="2026-08-02T10:12:26.633" v="42" actId="12"/>
          <ac:spMkLst>
            <pc:docMk/>
            <pc:sldMk cId="0" sldId="263"/>
            <ac:spMk id="3" creationId="{00000000-0000-0000-0000-000000000000}"/>
          </ac:spMkLst>
        </pc:spChg>
      </pc:sldChg>
      <pc:sldChg chg="modSp mod modNotesTx">
        <pc:chgData name="MODUPEOLA OYENAME" userId="80cbfd733d660830" providerId="LiveId" clId="{49D047A9-839B-47A1-8C3B-EB21B76043AC}" dt="2026-08-12T11:48:04.892" v="158" actId="20577"/>
        <pc:sldMkLst>
          <pc:docMk/>
          <pc:sldMk cId="0" sldId="264"/>
        </pc:sldMkLst>
        <pc:graphicFrameChg chg="mod modGraphic">
          <ac:chgData name="MODUPEOLA OYENAME" userId="80cbfd733d660830" providerId="LiveId" clId="{49D047A9-839B-47A1-8C3B-EB21B76043AC}" dt="2026-08-02T10:21:21.249" v="103" actId="113"/>
          <ac:graphicFrameMkLst>
            <pc:docMk/>
            <pc:sldMk cId="0" sldId="264"/>
            <ac:graphicFrameMk id="11" creationId="{D4A0F77B-39D9-4D21-F6B0-62B4C6CD269C}"/>
          </ac:graphicFrameMkLst>
        </pc:graphicFrameChg>
      </pc:sldChg>
      <pc:sldChg chg="modSp mod">
        <pc:chgData name="MODUPEOLA OYENAME" userId="80cbfd733d660830" providerId="LiveId" clId="{49D047A9-839B-47A1-8C3B-EB21B76043AC}" dt="2026-08-02T10:20:07.872" v="98" actId="255"/>
        <pc:sldMkLst>
          <pc:docMk/>
          <pc:sldMk cId="0" sldId="265"/>
        </pc:sldMkLst>
        <pc:spChg chg="mod">
          <ac:chgData name="MODUPEOLA OYENAME" userId="80cbfd733d660830" providerId="LiveId" clId="{49D047A9-839B-47A1-8C3B-EB21B76043AC}" dt="2026-08-02T10:20:07.872" v="98" actId="255"/>
          <ac:spMkLst>
            <pc:docMk/>
            <pc:sldMk cId="0" sldId="265"/>
            <ac:spMk id="3" creationId="{00000000-0000-0000-0000-000000000000}"/>
          </ac:spMkLst>
        </pc:spChg>
      </pc:sldChg>
      <pc:sldChg chg="modSp mod modNotesTx">
        <pc:chgData name="MODUPEOLA OYENAME" userId="80cbfd733d660830" providerId="LiveId" clId="{49D047A9-839B-47A1-8C3B-EB21B76043AC}" dt="2026-08-12T11:49:54.687" v="159" actId="20577"/>
        <pc:sldMkLst>
          <pc:docMk/>
          <pc:sldMk cId="0" sldId="266"/>
        </pc:sldMkLst>
        <pc:spChg chg="mod">
          <ac:chgData name="MODUPEOLA OYENAME" userId="80cbfd733d660830" providerId="LiveId" clId="{49D047A9-839B-47A1-8C3B-EB21B76043AC}" dt="2026-08-02T10:21:49.084" v="104" actId="2711"/>
          <ac:spMkLst>
            <pc:docMk/>
            <pc:sldMk cId="0" sldId="266"/>
            <ac:spMk id="3" creationId="{00000000-0000-0000-0000-000000000000}"/>
          </ac:spMkLst>
        </pc:spChg>
      </pc:sldChg>
      <pc:sldChg chg="modSp mod modNotesTx">
        <pc:chgData name="MODUPEOLA OYENAME" userId="80cbfd733d660830" providerId="LiveId" clId="{49D047A9-839B-47A1-8C3B-EB21B76043AC}" dt="2026-08-12T11:53:31.825" v="160" actId="20577"/>
        <pc:sldMkLst>
          <pc:docMk/>
          <pc:sldMk cId="0" sldId="267"/>
        </pc:sldMkLst>
        <pc:spChg chg="mod">
          <ac:chgData name="MODUPEOLA OYENAME" userId="80cbfd733d660830" providerId="LiveId" clId="{49D047A9-839B-47A1-8C3B-EB21B76043AC}" dt="2026-08-02T10:22:08.884" v="107" actId="12"/>
          <ac:spMkLst>
            <pc:docMk/>
            <pc:sldMk cId="0" sldId="267"/>
            <ac:spMk id="3" creationId="{00000000-0000-0000-0000-000000000000}"/>
          </ac:spMkLst>
        </pc:spChg>
      </pc:sldChg>
      <pc:sldChg chg="modSp">
        <pc:chgData name="MODUPEOLA OYENAME" userId="80cbfd733d660830" providerId="LiveId" clId="{49D047A9-839B-47A1-8C3B-EB21B76043AC}" dt="2026-08-02T10:23:44.541" v="121" actId="2711"/>
        <pc:sldMkLst>
          <pc:docMk/>
          <pc:sldMk cId="0" sldId="268"/>
        </pc:sldMkLst>
        <pc:graphicFrameChg chg="mod">
          <ac:chgData name="MODUPEOLA OYENAME" userId="80cbfd733d660830" providerId="LiveId" clId="{49D047A9-839B-47A1-8C3B-EB21B76043AC}" dt="2026-08-02T10:23:44.541" v="121" actId="2711"/>
          <ac:graphicFrameMkLst>
            <pc:docMk/>
            <pc:sldMk cId="0" sldId="268"/>
            <ac:graphicFrameMk id="7" creationId="{7BD1FAD8-8CFD-CBE0-5100-149A43A56D1A}"/>
          </ac:graphicFrameMkLst>
        </pc:graphicFrameChg>
      </pc:sldChg>
      <pc:sldChg chg="modSp mod modNotesTx">
        <pc:chgData name="MODUPEOLA OYENAME" userId="80cbfd733d660830" providerId="LiveId" clId="{49D047A9-839B-47A1-8C3B-EB21B76043AC}" dt="2026-08-12T11:57:14.452" v="161" actId="20577"/>
        <pc:sldMkLst>
          <pc:docMk/>
          <pc:sldMk cId="0" sldId="269"/>
        </pc:sldMkLst>
        <pc:spChg chg="mod">
          <ac:chgData name="MODUPEOLA OYENAME" userId="80cbfd733d660830" providerId="LiveId" clId="{49D047A9-839B-47A1-8C3B-EB21B76043AC}" dt="2026-08-02T10:24:20.554" v="123" actId="255"/>
          <ac:spMkLst>
            <pc:docMk/>
            <pc:sldMk cId="0" sldId="269"/>
            <ac:spMk id="3" creationId="{00000000-0000-0000-0000-000000000000}"/>
          </ac:spMkLst>
        </pc:spChg>
      </pc:sldChg>
      <pc:sldChg chg="modSp mod">
        <pc:chgData name="MODUPEOLA OYENAME" userId="80cbfd733d660830" providerId="LiveId" clId="{49D047A9-839B-47A1-8C3B-EB21B76043AC}" dt="2026-08-02T10:26:00.117" v="136" actId="20577"/>
        <pc:sldMkLst>
          <pc:docMk/>
          <pc:sldMk cId="0" sldId="270"/>
        </pc:sldMkLst>
        <pc:spChg chg="mod">
          <ac:chgData name="MODUPEOLA OYENAME" userId="80cbfd733d660830" providerId="LiveId" clId="{49D047A9-839B-47A1-8C3B-EB21B76043AC}" dt="2026-08-02T10:26:00.117" v="136" actId="20577"/>
          <ac:spMkLst>
            <pc:docMk/>
            <pc:sldMk cId="0" sldId="270"/>
            <ac:spMk id="2" creationId="{00000000-0000-0000-0000-000000000000}"/>
          </ac:spMkLst>
        </pc:spChg>
        <pc:graphicFrameChg chg="mod">
          <ac:chgData name="MODUPEOLA OYENAME" userId="80cbfd733d660830" providerId="LiveId" clId="{49D047A9-839B-47A1-8C3B-EB21B76043AC}" dt="2026-08-02T10:25:41.962" v="133" actId="255"/>
          <ac:graphicFrameMkLst>
            <pc:docMk/>
            <pc:sldMk cId="0" sldId="270"/>
            <ac:graphicFrameMk id="8" creationId="{35527BD6-BA1E-B9BB-1CD7-EEEC3E0A8E0D}"/>
          </ac:graphicFrameMkLst>
        </pc:graphicFrameChg>
      </pc:sldChg>
      <pc:sldChg chg="modSp mod">
        <pc:chgData name="MODUPEOLA OYENAME" userId="80cbfd733d660830" providerId="LiveId" clId="{49D047A9-839B-47A1-8C3B-EB21B76043AC}" dt="2026-08-02T10:27:42.429" v="145" actId="255"/>
        <pc:sldMkLst>
          <pc:docMk/>
          <pc:sldMk cId="3435770581" sldId="271"/>
        </pc:sldMkLst>
        <pc:spChg chg="mod">
          <ac:chgData name="MODUPEOLA OYENAME" userId="80cbfd733d660830" providerId="LiveId" clId="{49D047A9-839B-47A1-8C3B-EB21B76043AC}" dt="2026-08-02T10:27:42.429" v="145" actId="255"/>
          <ac:spMkLst>
            <pc:docMk/>
            <pc:sldMk cId="3435770581" sldId="271"/>
            <ac:spMk id="3" creationId="{D14DD7A5-BA30-F9D9-B25D-9A015340D1B7}"/>
          </ac:spMkLst>
        </pc:spChg>
        <pc:spChg chg="mod">
          <ac:chgData name="MODUPEOLA OYENAME" userId="80cbfd733d660830" providerId="LiveId" clId="{49D047A9-839B-47A1-8C3B-EB21B76043AC}" dt="2026-08-02T10:27:17.675" v="143" actId="2711"/>
          <ac:spMkLst>
            <pc:docMk/>
            <pc:sldMk cId="3435770581" sldId="271"/>
            <ac:spMk id="5" creationId="{C11E4F39-EC38-94C9-D3A7-ECD827E2C2DC}"/>
          </ac:spMkLst>
        </pc:spChg>
      </pc:sldChg>
      <pc:sldChg chg="modSp mod modNotesTx">
        <pc:chgData name="MODUPEOLA OYENAME" userId="80cbfd733d660830" providerId="LiveId" clId="{49D047A9-839B-47A1-8C3B-EB21B76043AC}" dt="2026-08-12T11:43:20.953" v="155" actId="20577"/>
        <pc:sldMkLst>
          <pc:docMk/>
          <pc:sldMk cId="526927710" sldId="273"/>
        </pc:sldMkLst>
        <pc:spChg chg="mod">
          <ac:chgData name="MODUPEOLA OYENAME" userId="80cbfd733d660830" providerId="LiveId" clId="{49D047A9-839B-47A1-8C3B-EB21B76043AC}" dt="2026-08-02T10:14:10.325" v="55" actId="20577"/>
          <ac:spMkLst>
            <pc:docMk/>
            <pc:sldMk cId="526927710" sldId="273"/>
            <ac:spMk id="3" creationId="{6F48E7C5-34E5-440E-5C80-EB827FF2BB0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3F3C98-F8D9-42BB-B595-96BCD1145D6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F28CC79-19B2-4F9B-B9D3-21B626D8B004}">
      <dgm:prSet custT="1"/>
      <dgm:spPr/>
      <dgm:t>
        <a:bodyPr/>
        <a:lstStyle/>
        <a:p>
          <a:r>
            <a:rPr lang="en-US" sz="2400" dirty="0">
              <a:latin typeface="Arial" panose="020B0604020202020204" pitchFamily="34" charset="0"/>
              <a:cs typeface="Arial" panose="020B0604020202020204" pitchFamily="34" charset="0"/>
            </a:rPr>
            <a:t>A stroke happens when blood supply to part of the brain is interrupted.</a:t>
          </a:r>
        </a:p>
      </dgm:t>
    </dgm:pt>
    <dgm:pt modelId="{9ADAC8F4-7308-4879-AE91-292FDE88F113}" type="parTrans" cxnId="{113E2536-CF7E-4F2D-817C-440414D884A0}">
      <dgm:prSet/>
      <dgm:spPr/>
      <dgm:t>
        <a:bodyPr/>
        <a:lstStyle/>
        <a:p>
          <a:endParaRPr lang="en-US"/>
        </a:p>
      </dgm:t>
    </dgm:pt>
    <dgm:pt modelId="{CEC0DE5C-1114-4B5B-9CFC-D432EA1E5B6C}" type="sibTrans" cxnId="{113E2536-CF7E-4F2D-817C-440414D884A0}">
      <dgm:prSet/>
      <dgm:spPr/>
      <dgm:t>
        <a:bodyPr/>
        <a:lstStyle/>
        <a:p>
          <a:endParaRPr lang="en-US"/>
        </a:p>
      </dgm:t>
    </dgm:pt>
    <dgm:pt modelId="{B47CC9D5-92E6-4D01-A335-A5868B84F273}">
      <dgm:prSet custT="1"/>
      <dgm:spPr/>
      <dgm:t>
        <a:bodyPr/>
        <a:lstStyle/>
        <a:p>
          <a:r>
            <a:rPr lang="en-US" sz="2400" dirty="0">
              <a:latin typeface="Arial" panose="020B0604020202020204" pitchFamily="34" charset="0"/>
              <a:cs typeface="Arial" panose="020B0604020202020204" pitchFamily="34" charset="0"/>
            </a:rPr>
            <a:t>An </a:t>
          </a:r>
          <a:r>
            <a:rPr lang="en-US" sz="2400" dirty="0" err="1">
              <a:latin typeface="Arial" panose="020B0604020202020204" pitchFamily="34" charset="0"/>
              <a:cs typeface="Arial" panose="020B0604020202020204" pitchFamily="34" charset="0"/>
            </a:rPr>
            <a:t>ischaemic</a:t>
          </a:r>
          <a:r>
            <a:rPr lang="en-US" sz="2400" dirty="0">
              <a:latin typeface="Arial" panose="020B0604020202020204" pitchFamily="34" charset="0"/>
              <a:cs typeface="Arial" panose="020B0604020202020204" pitchFamily="34" charset="0"/>
            </a:rPr>
            <a:t> stroke is caused by a blood clot blocking a blood vessel.</a:t>
          </a:r>
        </a:p>
      </dgm:t>
    </dgm:pt>
    <dgm:pt modelId="{4C453CE5-9771-4074-ABD6-6A9AE1CEEC09}" type="parTrans" cxnId="{F48FD220-D933-49D3-A3E9-3923DFEF0A17}">
      <dgm:prSet/>
      <dgm:spPr/>
      <dgm:t>
        <a:bodyPr/>
        <a:lstStyle/>
        <a:p>
          <a:endParaRPr lang="en-US"/>
        </a:p>
      </dgm:t>
    </dgm:pt>
    <dgm:pt modelId="{C88FD47E-7595-4CC9-A07C-53CD050CEF77}" type="sibTrans" cxnId="{F48FD220-D933-49D3-A3E9-3923DFEF0A17}">
      <dgm:prSet/>
      <dgm:spPr/>
      <dgm:t>
        <a:bodyPr/>
        <a:lstStyle/>
        <a:p>
          <a:endParaRPr lang="en-US"/>
        </a:p>
      </dgm:t>
    </dgm:pt>
    <dgm:pt modelId="{567AB4F3-39E9-4E8E-9B54-0841675F43AE}">
      <dgm:prSet custT="1"/>
      <dgm:spPr/>
      <dgm:t>
        <a:bodyPr/>
        <a:lstStyle/>
        <a:p>
          <a:r>
            <a:rPr lang="en-US" sz="2400" dirty="0">
              <a:latin typeface="Arial" panose="020B0604020202020204" pitchFamily="34" charset="0"/>
              <a:cs typeface="Arial" panose="020B0604020202020204" pitchFamily="34" charset="0"/>
            </a:rPr>
            <a:t>Brain cells need oxygen and glucose to work.</a:t>
          </a:r>
        </a:p>
      </dgm:t>
    </dgm:pt>
    <dgm:pt modelId="{A900FBC6-C577-410D-8D7B-118B0FE27A84}" type="parTrans" cxnId="{8D12A6EA-FBA4-47C5-A7F4-1855C7C12260}">
      <dgm:prSet/>
      <dgm:spPr/>
      <dgm:t>
        <a:bodyPr/>
        <a:lstStyle/>
        <a:p>
          <a:endParaRPr lang="en-US"/>
        </a:p>
      </dgm:t>
    </dgm:pt>
    <dgm:pt modelId="{65732D95-5F1D-4C5D-BA4B-47FCBDCEBBBF}" type="sibTrans" cxnId="{8D12A6EA-FBA4-47C5-A7F4-1855C7C12260}">
      <dgm:prSet/>
      <dgm:spPr/>
      <dgm:t>
        <a:bodyPr/>
        <a:lstStyle/>
        <a:p>
          <a:endParaRPr lang="en-US"/>
        </a:p>
      </dgm:t>
    </dgm:pt>
    <dgm:pt modelId="{45AC37F7-3F7C-412A-952E-A9D382B81AF5}">
      <dgm:prSet custT="1"/>
      <dgm:spPr/>
      <dgm:t>
        <a:bodyPr/>
        <a:lstStyle/>
        <a:p>
          <a:r>
            <a:rPr lang="en-US" sz="2400" dirty="0">
              <a:latin typeface="Arial" panose="020B0604020202020204" pitchFamily="34" charset="0"/>
              <a:cs typeface="Arial" panose="020B0604020202020204" pitchFamily="34" charset="0"/>
            </a:rPr>
            <a:t>Reduced blood flow can damage brain cells</a:t>
          </a:r>
          <a:r>
            <a:rPr lang="en-US" sz="3100" dirty="0"/>
            <a:t>.</a:t>
          </a:r>
        </a:p>
      </dgm:t>
    </dgm:pt>
    <dgm:pt modelId="{8A676F54-17A2-4F1D-A1AD-447940B7F7AD}" type="parTrans" cxnId="{569F6DB8-2A49-492D-99C2-D30F49F1E944}">
      <dgm:prSet/>
      <dgm:spPr/>
      <dgm:t>
        <a:bodyPr/>
        <a:lstStyle/>
        <a:p>
          <a:endParaRPr lang="en-US"/>
        </a:p>
      </dgm:t>
    </dgm:pt>
    <dgm:pt modelId="{62605571-66FC-4E48-B783-8E40F5FE75AB}" type="sibTrans" cxnId="{569F6DB8-2A49-492D-99C2-D30F49F1E944}">
      <dgm:prSet/>
      <dgm:spPr/>
      <dgm:t>
        <a:bodyPr/>
        <a:lstStyle/>
        <a:p>
          <a:endParaRPr lang="en-US"/>
        </a:p>
      </dgm:t>
    </dgm:pt>
    <dgm:pt modelId="{C53A5D23-1237-4781-99C1-D359EFB6B608}">
      <dgm:prSet custT="1"/>
      <dgm:spPr/>
      <dgm:t>
        <a:bodyPr/>
        <a:lstStyle/>
        <a:p>
          <a:r>
            <a:rPr lang="en-US" sz="2400" dirty="0">
              <a:latin typeface="Arial" panose="020B0604020202020204" pitchFamily="34" charset="0"/>
              <a:cs typeface="Arial" panose="020B0604020202020204" pitchFamily="34" charset="0"/>
            </a:rPr>
            <a:t>Effects can include weakness, speech and swallowing problems</a:t>
          </a:r>
          <a:r>
            <a:rPr lang="en-US" sz="2800" dirty="0"/>
            <a:t>.</a:t>
          </a:r>
        </a:p>
      </dgm:t>
    </dgm:pt>
    <dgm:pt modelId="{1676953F-A94C-4F17-9526-A887E56C46FF}" type="parTrans" cxnId="{362AC64C-01F1-4FFD-A574-50BED5AF37E2}">
      <dgm:prSet/>
      <dgm:spPr/>
      <dgm:t>
        <a:bodyPr/>
        <a:lstStyle/>
        <a:p>
          <a:endParaRPr lang="en-US"/>
        </a:p>
      </dgm:t>
    </dgm:pt>
    <dgm:pt modelId="{F2BE204C-A592-481D-A8C0-EBC2A5CBE263}" type="sibTrans" cxnId="{362AC64C-01F1-4FFD-A574-50BED5AF37E2}">
      <dgm:prSet/>
      <dgm:spPr/>
      <dgm:t>
        <a:bodyPr/>
        <a:lstStyle/>
        <a:p>
          <a:endParaRPr lang="en-US"/>
        </a:p>
      </dgm:t>
    </dgm:pt>
    <dgm:pt modelId="{29787445-3C46-4650-A334-144795D0BC56}">
      <dgm:prSet custT="1"/>
      <dgm:spPr/>
      <dgm:t>
        <a:bodyPr/>
        <a:lstStyle/>
        <a:p>
          <a:r>
            <a:rPr lang="en-US" sz="2400" dirty="0">
              <a:latin typeface="Arial" panose="020B0604020202020204" pitchFamily="34" charset="0"/>
              <a:cs typeface="Arial" panose="020B0604020202020204" pitchFamily="34" charset="0"/>
            </a:rPr>
            <a:t>An </a:t>
          </a:r>
          <a:r>
            <a:rPr lang="en-US" sz="2400" dirty="0" err="1">
              <a:latin typeface="Arial" panose="020B0604020202020204" pitchFamily="34" charset="0"/>
              <a:cs typeface="Arial" panose="020B0604020202020204" pitchFamily="34" charset="0"/>
            </a:rPr>
            <a:t>ischaemic</a:t>
          </a:r>
          <a:r>
            <a:rPr lang="en-US" sz="2400" dirty="0">
              <a:latin typeface="Arial" panose="020B0604020202020204" pitchFamily="34" charset="0"/>
              <a:cs typeface="Arial" panose="020B0604020202020204" pitchFamily="34" charset="0"/>
            </a:rPr>
            <a:t> stroke occurs when a blood vessel supplying the brain becomes blocked. This reduces oxygen and glucose reaching brain cells. This helps explain James's weakness, speech difficulties, balance problems and swallowing difficulty. (British Heart Foundation, 2024)</a:t>
          </a:r>
        </a:p>
      </dgm:t>
    </dgm:pt>
    <dgm:pt modelId="{CD374E23-8846-46D2-A16D-D0207A7B697B}" type="parTrans" cxnId="{58F6FAA8-A3D1-468F-8DB4-7E5711228C06}">
      <dgm:prSet/>
      <dgm:spPr/>
      <dgm:t>
        <a:bodyPr/>
        <a:lstStyle/>
        <a:p>
          <a:endParaRPr lang="en-US"/>
        </a:p>
      </dgm:t>
    </dgm:pt>
    <dgm:pt modelId="{AB8DE581-9461-445C-827C-6EBC7E1904CC}" type="sibTrans" cxnId="{58F6FAA8-A3D1-468F-8DB4-7E5711228C06}">
      <dgm:prSet/>
      <dgm:spPr/>
      <dgm:t>
        <a:bodyPr/>
        <a:lstStyle/>
        <a:p>
          <a:endParaRPr lang="en-US"/>
        </a:p>
      </dgm:t>
    </dgm:pt>
    <dgm:pt modelId="{AEBDA851-4C7B-4F77-B40C-6E418128F766}" type="pres">
      <dgm:prSet presAssocID="{A23F3C98-F8D9-42BB-B595-96BCD1145D69}" presName="vert0" presStyleCnt="0">
        <dgm:presLayoutVars>
          <dgm:dir/>
          <dgm:animOne val="branch"/>
          <dgm:animLvl val="lvl"/>
        </dgm:presLayoutVars>
      </dgm:prSet>
      <dgm:spPr/>
    </dgm:pt>
    <dgm:pt modelId="{99B210E2-ADFB-411B-B2AF-E1211D97CB94}" type="pres">
      <dgm:prSet presAssocID="{BF28CC79-19B2-4F9B-B9D3-21B626D8B004}" presName="thickLine" presStyleLbl="alignNode1" presStyleIdx="0" presStyleCnt="6"/>
      <dgm:spPr/>
    </dgm:pt>
    <dgm:pt modelId="{A74EF539-BBCD-4EB6-AEA3-ECEF7880FF9A}" type="pres">
      <dgm:prSet presAssocID="{BF28CC79-19B2-4F9B-B9D3-21B626D8B004}" presName="horz1" presStyleCnt="0"/>
      <dgm:spPr/>
    </dgm:pt>
    <dgm:pt modelId="{D4592FB1-C163-46DB-A926-D2745A9A4059}" type="pres">
      <dgm:prSet presAssocID="{BF28CC79-19B2-4F9B-B9D3-21B626D8B004}" presName="tx1" presStyleLbl="revTx" presStyleIdx="0" presStyleCnt="6"/>
      <dgm:spPr/>
    </dgm:pt>
    <dgm:pt modelId="{25113BCE-0954-4683-B19E-42881AF1FD25}" type="pres">
      <dgm:prSet presAssocID="{BF28CC79-19B2-4F9B-B9D3-21B626D8B004}" presName="vert1" presStyleCnt="0"/>
      <dgm:spPr/>
    </dgm:pt>
    <dgm:pt modelId="{C51E7E86-0CE4-46C3-9254-FE9D0FB4DD55}" type="pres">
      <dgm:prSet presAssocID="{567AB4F3-39E9-4E8E-9B54-0841675F43AE}" presName="thickLine" presStyleLbl="alignNode1" presStyleIdx="1" presStyleCnt="6"/>
      <dgm:spPr/>
    </dgm:pt>
    <dgm:pt modelId="{93F5CAAB-17A4-4D91-B836-69055592CDDF}" type="pres">
      <dgm:prSet presAssocID="{567AB4F3-39E9-4E8E-9B54-0841675F43AE}" presName="horz1" presStyleCnt="0"/>
      <dgm:spPr/>
    </dgm:pt>
    <dgm:pt modelId="{513FEE3F-4753-402A-A78B-692D5E19E4E9}" type="pres">
      <dgm:prSet presAssocID="{567AB4F3-39E9-4E8E-9B54-0841675F43AE}" presName="tx1" presStyleLbl="revTx" presStyleIdx="1" presStyleCnt="6"/>
      <dgm:spPr/>
    </dgm:pt>
    <dgm:pt modelId="{9769BD5B-E7ED-4CCB-877A-619ADC24F1BB}" type="pres">
      <dgm:prSet presAssocID="{567AB4F3-39E9-4E8E-9B54-0841675F43AE}" presName="vert1" presStyleCnt="0"/>
      <dgm:spPr/>
    </dgm:pt>
    <dgm:pt modelId="{BB64F0CF-C091-465D-BBE8-9EE8314C150F}" type="pres">
      <dgm:prSet presAssocID="{B47CC9D5-92E6-4D01-A335-A5868B84F273}" presName="thickLine" presStyleLbl="alignNode1" presStyleIdx="2" presStyleCnt="6"/>
      <dgm:spPr/>
    </dgm:pt>
    <dgm:pt modelId="{1C531851-F9D0-4967-A1B0-C4DC0C2AA40A}" type="pres">
      <dgm:prSet presAssocID="{B47CC9D5-92E6-4D01-A335-A5868B84F273}" presName="horz1" presStyleCnt="0"/>
      <dgm:spPr/>
    </dgm:pt>
    <dgm:pt modelId="{AD91473A-AD39-4D73-8D2B-28CBE5F4D8CB}" type="pres">
      <dgm:prSet presAssocID="{B47CC9D5-92E6-4D01-A335-A5868B84F273}" presName="tx1" presStyleLbl="revTx" presStyleIdx="2" presStyleCnt="6"/>
      <dgm:spPr/>
    </dgm:pt>
    <dgm:pt modelId="{1F32EFC4-B9F8-470A-A796-04A6470678DA}" type="pres">
      <dgm:prSet presAssocID="{B47CC9D5-92E6-4D01-A335-A5868B84F273}" presName="vert1" presStyleCnt="0"/>
      <dgm:spPr/>
    </dgm:pt>
    <dgm:pt modelId="{CA951430-871A-4BE5-9879-3611E3661E6A}" type="pres">
      <dgm:prSet presAssocID="{45AC37F7-3F7C-412A-952E-A9D382B81AF5}" presName="thickLine" presStyleLbl="alignNode1" presStyleIdx="3" presStyleCnt="6"/>
      <dgm:spPr/>
    </dgm:pt>
    <dgm:pt modelId="{DD4C5027-EED9-4D68-9150-BD5B7ACC7BEC}" type="pres">
      <dgm:prSet presAssocID="{45AC37F7-3F7C-412A-952E-A9D382B81AF5}" presName="horz1" presStyleCnt="0"/>
      <dgm:spPr/>
    </dgm:pt>
    <dgm:pt modelId="{EFFBCBEF-8D5B-4498-8CB6-49E3FC1591A6}" type="pres">
      <dgm:prSet presAssocID="{45AC37F7-3F7C-412A-952E-A9D382B81AF5}" presName="tx1" presStyleLbl="revTx" presStyleIdx="3" presStyleCnt="6"/>
      <dgm:spPr/>
    </dgm:pt>
    <dgm:pt modelId="{C03D7EAC-21A6-4336-8170-E5C5CF68ED6C}" type="pres">
      <dgm:prSet presAssocID="{45AC37F7-3F7C-412A-952E-A9D382B81AF5}" presName="vert1" presStyleCnt="0"/>
      <dgm:spPr/>
    </dgm:pt>
    <dgm:pt modelId="{DB84F6EE-ED3F-474F-83CF-8714C96C2239}" type="pres">
      <dgm:prSet presAssocID="{C53A5D23-1237-4781-99C1-D359EFB6B608}" presName="thickLine" presStyleLbl="alignNode1" presStyleIdx="4" presStyleCnt="6"/>
      <dgm:spPr/>
    </dgm:pt>
    <dgm:pt modelId="{EAB83ADE-F7A2-4D59-8B6D-3189A4D954D2}" type="pres">
      <dgm:prSet presAssocID="{C53A5D23-1237-4781-99C1-D359EFB6B608}" presName="horz1" presStyleCnt="0"/>
      <dgm:spPr/>
    </dgm:pt>
    <dgm:pt modelId="{66AEDF9E-B186-41D9-A0C8-124DFBBCEB25}" type="pres">
      <dgm:prSet presAssocID="{C53A5D23-1237-4781-99C1-D359EFB6B608}" presName="tx1" presStyleLbl="revTx" presStyleIdx="4" presStyleCnt="6"/>
      <dgm:spPr/>
    </dgm:pt>
    <dgm:pt modelId="{0FBFE68C-7ABE-43DF-88EE-3EBCFC9FB2BC}" type="pres">
      <dgm:prSet presAssocID="{C53A5D23-1237-4781-99C1-D359EFB6B608}" presName="vert1" presStyleCnt="0"/>
      <dgm:spPr/>
    </dgm:pt>
    <dgm:pt modelId="{F0CD3594-266E-4B24-8EEC-0C9C692003CA}" type="pres">
      <dgm:prSet presAssocID="{29787445-3C46-4650-A334-144795D0BC56}" presName="thickLine" presStyleLbl="alignNode1" presStyleIdx="5" presStyleCnt="6"/>
      <dgm:spPr/>
    </dgm:pt>
    <dgm:pt modelId="{A7BAD8CE-11AB-4882-97F2-F07E2CEB40EC}" type="pres">
      <dgm:prSet presAssocID="{29787445-3C46-4650-A334-144795D0BC56}" presName="horz1" presStyleCnt="0"/>
      <dgm:spPr/>
    </dgm:pt>
    <dgm:pt modelId="{9D7626D4-8DF9-48D2-93B6-B8E77827FCA5}" type="pres">
      <dgm:prSet presAssocID="{29787445-3C46-4650-A334-144795D0BC56}" presName="tx1" presStyleLbl="revTx" presStyleIdx="5" presStyleCnt="6"/>
      <dgm:spPr/>
    </dgm:pt>
    <dgm:pt modelId="{BC430F56-2225-4AC1-ABCD-C3C1AEA8DAB2}" type="pres">
      <dgm:prSet presAssocID="{29787445-3C46-4650-A334-144795D0BC56}" presName="vert1" presStyleCnt="0"/>
      <dgm:spPr/>
    </dgm:pt>
  </dgm:ptLst>
  <dgm:cxnLst>
    <dgm:cxn modelId="{DC358F01-6CD9-4C68-982B-6B5DAFD9436A}" type="presOf" srcId="{C53A5D23-1237-4781-99C1-D359EFB6B608}" destId="{66AEDF9E-B186-41D9-A0C8-124DFBBCEB25}" srcOrd="0" destOrd="0" presId="urn:microsoft.com/office/officeart/2008/layout/LinedList"/>
    <dgm:cxn modelId="{ABF57904-A7AD-421A-83E6-0A795AF824F5}" type="presOf" srcId="{BF28CC79-19B2-4F9B-B9D3-21B626D8B004}" destId="{D4592FB1-C163-46DB-A926-D2745A9A4059}" srcOrd="0" destOrd="0" presId="urn:microsoft.com/office/officeart/2008/layout/LinedList"/>
    <dgm:cxn modelId="{F48FD220-D933-49D3-A3E9-3923DFEF0A17}" srcId="{A23F3C98-F8D9-42BB-B595-96BCD1145D69}" destId="{B47CC9D5-92E6-4D01-A335-A5868B84F273}" srcOrd="2" destOrd="0" parTransId="{4C453CE5-9771-4074-ABD6-6A9AE1CEEC09}" sibTransId="{C88FD47E-7595-4CC9-A07C-53CD050CEF77}"/>
    <dgm:cxn modelId="{71DE3B30-513B-4A6E-A909-7C212F077AA0}" type="presOf" srcId="{45AC37F7-3F7C-412A-952E-A9D382B81AF5}" destId="{EFFBCBEF-8D5B-4498-8CB6-49E3FC1591A6}" srcOrd="0" destOrd="0" presId="urn:microsoft.com/office/officeart/2008/layout/LinedList"/>
    <dgm:cxn modelId="{762E6535-2D49-444C-950A-C2578BAF5E8D}" type="presOf" srcId="{A23F3C98-F8D9-42BB-B595-96BCD1145D69}" destId="{AEBDA851-4C7B-4F77-B40C-6E418128F766}" srcOrd="0" destOrd="0" presId="urn:microsoft.com/office/officeart/2008/layout/LinedList"/>
    <dgm:cxn modelId="{113E2536-CF7E-4F2D-817C-440414D884A0}" srcId="{A23F3C98-F8D9-42BB-B595-96BCD1145D69}" destId="{BF28CC79-19B2-4F9B-B9D3-21B626D8B004}" srcOrd="0" destOrd="0" parTransId="{9ADAC8F4-7308-4879-AE91-292FDE88F113}" sibTransId="{CEC0DE5C-1114-4B5B-9CFC-D432EA1E5B6C}"/>
    <dgm:cxn modelId="{8AC9EC38-A266-4EB6-8832-F458ADF77635}" type="presOf" srcId="{567AB4F3-39E9-4E8E-9B54-0841675F43AE}" destId="{513FEE3F-4753-402A-A78B-692D5E19E4E9}" srcOrd="0" destOrd="0" presId="urn:microsoft.com/office/officeart/2008/layout/LinedList"/>
    <dgm:cxn modelId="{362AC64C-01F1-4FFD-A574-50BED5AF37E2}" srcId="{A23F3C98-F8D9-42BB-B595-96BCD1145D69}" destId="{C53A5D23-1237-4781-99C1-D359EFB6B608}" srcOrd="4" destOrd="0" parTransId="{1676953F-A94C-4F17-9526-A887E56C46FF}" sibTransId="{F2BE204C-A592-481D-A8C0-EBC2A5CBE263}"/>
    <dgm:cxn modelId="{0FB8635A-4949-4804-B0D8-066AFC7BE07F}" type="presOf" srcId="{29787445-3C46-4650-A334-144795D0BC56}" destId="{9D7626D4-8DF9-48D2-93B6-B8E77827FCA5}" srcOrd="0" destOrd="0" presId="urn:microsoft.com/office/officeart/2008/layout/LinedList"/>
    <dgm:cxn modelId="{58F6FAA8-A3D1-468F-8DB4-7E5711228C06}" srcId="{A23F3C98-F8D9-42BB-B595-96BCD1145D69}" destId="{29787445-3C46-4650-A334-144795D0BC56}" srcOrd="5" destOrd="0" parTransId="{CD374E23-8846-46D2-A16D-D0207A7B697B}" sibTransId="{AB8DE581-9461-445C-827C-6EBC7E1904CC}"/>
    <dgm:cxn modelId="{569F6DB8-2A49-492D-99C2-D30F49F1E944}" srcId="{A23F3C98-F8D9-42BB-B595-96BCD1145D69}" destId="{45AC37F7-3F7C-412A-952E-A9D382B81AF5}" srcOrd="3" destOrd="0" parTransId="{8A676F54-17A2-4F1D-A1AD-447940B7F7AD}" sibTransId="{62605571-66FC-4E48-B783-8E40F5FE75AB}"/>
    <dgm:cxn modelId="{B89887C6-3FD3-4DE7-9FF4-782EB16BF37A}" type="presOf" srcId="{B47CC9D5-92E6-4D01-A335-A5868B84F273}" destId="{AD91473A-AD39-4D73-8D2B-28CBE5F4D8CB}" srcOrd="0" destOrd="0" presId="urn:microsoft.com/office/officeart/2008/layout/LinedList"/>
    <dgm:cxn modelId="{8D12A6EA-FBA4-47C5-A7F4-1855C7C12260}" srcId="{A23F3C98-F8D9-42BB-B595-96BCD1145D69}" destId="{567AB4F3-39E9-4E8E-9B54-0841675F43AE}" srcOrd="1" destOrd="0" parTransId="{A900FBC6-C577-410D-8D7B-118B0FE27A84}" sibTransId="{65732D95-5F1D-4C5D-BA4B-47FCBDCEBBBF}"/>
    <dgm:cxn modelId="{78855CC5-8A36-4779-A8B6-BA3E2C5B672F}" type="presParOf" srcId="{AEBDA851-4C7B-4F77-B40C-6E418128F766}" destId="{99B210E2-ADFB-411B-B2AF-E1211D97CB94}" srcOrd="0" destOrd="0" presId="urn:microsoft.com/office/officeart/2008/layout/LinedList"/>
    <dgm:cxn modelId="{A8FE79F2-2D77-413A-96DD-62D013050524}" type="presParOf" srcId="{AEBDA851-4C7B-4F77-B40C-6E418128F766}" destId="{A74EF539-BBCD-4EB6-AEA3-ECEF7880FF9A}" srcOrd="1" destOrd="0" presId="urn:microsoft.com/office/officeart/2008/layout/LinedList"/>
    <dgm:cxn modelId="{0D78C6EC-F58F-4761-A0CC-3C434470BEBE}" type="presParOf" srcId="{A74EF539-BBCD-4EB6-AEA3-ECEF7880FF9A}" destId="{D4592FB1-C163-46DB-A926-D2745A9A4059}" srcOrd="0" destOrd="0" presId="urn:microsoft.com/office/officeart/2008/layout/LinedList"/>
    <dgm:cxn modelId="{A0D7FE9A-81E6-4834-BA1D-6B79A7BDC49B}" type="presParOf" srcId="{A74EF539-BBCD-4EB6-AEA3-ECEF7880FF9A}" destId="{25113BCE-0954-4683-B19E-42881AF1FD25}" srcOrd="1" destOrd="0" presId="urn:microsoft.com/office/officeart/2008/layout/LinedList"/>
    <dgm:cxn modelId="{29B0C9E7-19DD-4703-9D1B-53C251F539C6}" type="presParOf" srcId="{AEBDA851-4C7B-4F77-B40C-6E418128F766}" destId="{C51E7E86-0CE4-46C3-9254-FE9D0FB4DD55}" srcOrd="2" destOrd="0" presId="urn:microsoft.com/office/officeart/2008/layout/LinedList"/>
    <dgm:cxn modelId="{A8F8D7CA-A9F6-422E-A569-03BA7B7AD77C}" type="presParOf" srcId="{AEBDA851-4C7B-4F77-B40C-6E418128F766}" destId="{93F5CAAB-17A4-4D91-B836-69055592CDDF}" srcOrd="3" destOrd="0" presId="urn:microsoft.com/office/officeart/2008/layout/LinedList"/>
    <dgm:cxn modelId="{56B50FA1-941F-4622-B09B-A9014EFDF4D1}" type="presParOf" srcId="{93F5CAAB-17A4-4D91-B836-69055592CDDF}" destId="{513FEE3F-4753-402A-A78B-692D5E19E4E9}" srcOrd="0" destOrd="0" presId="urn:microsoft.com/office/officeart/2008/layout/LinedList"/>
    <dgm:cxn modelId="{DE805D61-9E72-435E-BCCF-B9846AF2918E}" type="presParOf" srcId="{93F5CAAB-17A4-4D91-B836-69055592CDDF}" destId="{9769BD5B-E7ED-4CCB-877A-619ADC24F1BB}" srcOrd="1" destOrd="0" presId="urn:microsoft.com/office/officeart/2008/layout/LinedList"/>
    <dgm:cxn modelId="{C891334D-3DBD-41F0-B61D-DFE9C1BD077A}" type="presParOf" srcId="{AEBDA851-4C7B-4F77-B40C-6E418128F766}" destId="{BB64F0CF-C091-465D-BBE8-9EE8314C150F}" srcOrd="4" destOrd="0" presId="urn:microsoft.com/office/officeart/2008/layout/LinedList"/>
    <dgm:cxn modelId="{67F171B8-DDD4-410E-97FA-5645D3F0E7ED}" type="presParOf" srcId="{AEBDA851-4C7B-4F77-B40C-6E418128F766}" destId="{1C531851-F9D0-4967-A1B0-C4DC0C2AA40A}" srcOrd="5" destOrd="0" presId="urn:microsoft.com/office/officeart/2008/layout/LinedList"/>
    <dgm:cxn modelId="{0FA9CA42-5D71-43B9-86BC-7A90D4408783}" type="presParOf" srcId="{1C531851-F9D0-4967-A1B0-C4DC0C2AA40A}" destId="{AD91473A-AD39-4D73-8D2B-28CBE5F4D8CB}" srcOrd="0" destOrd="0" presId="urn:microsoft.com/office/officeart/2008/layout/LinedList"/>
    <dgm:cxn modelId="{2A6647D1-0CC8-464E-97E0-77195531BACE}" type="presParOf" srcId="{1C531851-F9D0-4967-A1B0-C4DC0C2AA40A}" destId="{1F32EFC4-B9F8-470A-A796-04A6470678DA}" srcOrd="1" destOrd="0" presId="urn:microsoft.com/office/officeart/2008/layout/LinedList"/>
    <dgm:cxn modelId="{7CAB4486-3F04-436E-898A-7BFB0BC218AB}" type="presParOf" srcId="{AEBDA851-4C7B-4F77-B40C-6E418128F766}" destId="{CA951430-871A-4BE5-9879-3611E3661E6A}" srcOrd="6" destOrd="0" presId="urn:microsoft.com/office/officeart/2008/layout/LinedList"/>
    <dgm:cxn modelId="{76183AC7-013D-4576-A395-FDE7A49B1653}" type="presParOf" srcId="{AEBDA851-4C7B-4F77-B40C-6E418128F766}" destId="{DD4C5027-EED9-4D68-9150-BD5B7ACC7BEC}" srcOrd="7" destOrd="0" presId="urn:microsoft.com/office/officeart/2008/layout/LinedList"/>
    <dgm:cxn modelId="{7B5868FA-7FE3-45A8-973A-6522A4565F7A}" type="presParOf" srcId="{DD4C5027-EED9-4D68-9150-BD5B7ACC7BEC}" destId="{EFFBCBEF-8D5B-4498-8CB6-49E3FC1591A6}" srcOrd="0" destOrd="0" presId="urn:microsoft.com/office/officeart/2008/layout/LinedList"/>
    <dgm:cxn modelId="{86E6199C-D2A6-41E9-B616-7208730E58BC}" type="presParOf" srcId="{DD4C5027-EED9-4D68-9150-BD5B7ACC7BEC}" destId="{C03D7EAC-21A6-4336-8170-E5C5CF68ED6C}" srcOrd="1" destOrd="0" presId="urn:microsoft.com/office/officeart/2008/layout/LinedList"/>
    <dgm:cxn modelId="{F4020800-20EE-4F21-A463-FBF51FA2634F}" type="presParOf" srcId="{AEBDA851-4C7B-4F77-B40C-6E418128F766}" destId="{DB84F6EE-ED3F-474F-83CF-8714C96C2239}" srcOrd="8" destOrd="0" presId="urn:microsoft.com/office/officeart/2008/layout/LinedList"/>
    <dgm:cxn modelId="{238C8EFC-8178-4907-8073-7151CB50F841}" type="presParOf" srcId="{AEBDA851-4C7B-4F77-B40C-6E418128F766}" destId="{EAB83ADE-F7A2-4D59-8B6D-3189A4D954D2}" srcOrd="9" destOrd="0" presId="urn:microsoft.com/office/officeart/2008/layout/LinedList"/>
    <dgm:cxn modelId="{571EA44B-F44E-4357-AF60-C23A51673AE5}" type="presParOf" srcId="{EAB83ADE-F7A2-4D59-8B6D-3189A4D954D2}" destId="{66AEDF9E-B186-41D9-A0C8-124DFBBCEB25}" srcOrd="0" destOrd="0" presId="urn:microsoft.com/office/officeart/2008/layout/LinedList"/>
    <dgm:cxn modelId="{61B235E4-3FC9-40CF-BFC7-0CD774BFD2E3}" type="presParOf" srcId="{EAB83ADE-F7A2-4D59-8B6D-3189A4D954D2}" destId="{0FBFE68C-7ABE-43DF-88EE-3EBCFC9FB2BC}" srcOrd="1" destOrd="0" presId="urn:microsoft.com/office/officeart/2008/layout/LinedList"/>
    <dgm:cxn modelId="{DDF12710-9A22-4D6A-A08B-8506C1A53ECD}" type="presParOf" srcId="{AEBDA851-4C7B-4F77-B40C-6E418128F766}" destId="{F0CD3594-266E-4B24-8EEC-0C9C692003CA}" srcOrd="10" destOrd="0" presId="urn:microsoft.com/office/officeart/2008/layout/LinedList"/>
    <dgm:cxn modelId="{AC6E8AA2-9489-4501-B301-3384BFB2F816}" type="presParOf" srcId="{AEBDA851-4C7B-4F77-B40C-6E418128F766}" destId="{A7BAD8CE-11AB-4882-97F2-F07E2CEB40EC}" srcOrd="11" destOrd="0" presId="urn:microsoft.com/office/officeart/2008/layout/LinedList"/>
    <dgm:cxn modelId="{C76AEC60-E9AA-42F9-890F-B02E108B4E0C}" type="presParOf" srcId="{A7BAD8CE-11AB-4882-97F2-F07E2CEB40EC}" destId="{9D7626D4-8DF9-48D2-93B6-B8E77827FCA5}" srcOrd="0" destOrd="0" presId="urn:microsoft.com/office/officeart/2008/layout/LinedList"/>
    <dgm:cxn modelId="{52B3DC14-A4ED-4AE7-B4F9-A731487707F4}" type="presParOf" srcId="{A7BAD8CE-11AB-4882-97F2-F07E2CEB40EC}" destId="{BC430F56-2225-4AC1-ABCD-C3C1AEA8DAB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1C3929-98CA-4D07-91D2-CCEFF8E037B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5246254-B897-4766-A179-93A312BD32BE}">
      <dgm:prSet custT="1"/>
      <dgm:spPr/>
      <dgm:t>
        <a:bodyPr/>
        <a:lstStyle/>
        <a:p>
          <a:r>
            <a:rPr lang="en-US" sz="2400" dirty="0">
              <a:latin typeface="Arial" panose="020B0604020202020204" pitchFamily="34" charset="0"/>
              <a:cs typeface="Arial" panose="020B0604020202020204" pitchFamily="34" charset="0"/>
            </a:rPr>
            <a:t>Blood → oxygen + glucose → energy → normal brain function</a:t>
          </a:r>
        </a:p>
      </dgm:t>
    </dgm:pt>
    <dgm:pt modelId="{3868E991-5FDE-4554-A411-84C97D32356D}" type="parTrans" cxnId="{A1AD7214-C959-4626-B813-87E305B3CECE}">
      <dgm:prSet/>
      <dgm:spPr/>
      <dgm:t>
        <a:bodyPr/>
        <a:lstStyle/>
        <a:p>
          <a:endParaRPr lang="en-US"/>
        </a:p>
      </dgm:t>
    </dgm:pt>
    <dgm:pt modelId="{FB1B8876-AC6E-42C6-8E6A-430068C2EF6B}" type="sibTrans" cxnId="{A1AD7214-C959-4626-B813-87E305B3CECE}">
      <dgm:prSet/>
      <dgm:spPr/>
      <dgm:t>
        <a:bodyPr/>
        <a:lstStyle/>
        <a:p>
          <a:endParaRPr lang="en-US"/>
        </a:p>
      </dgm:t>
    </dgm:pt>
    <dgm:pt modelId="{A0E0B5BC-21E0-4401-B408-12F2B8F27840}">
      <dgm:prSet custT="1"/>
      <dgm:spPr/>
      <dgm:t>
        <a:bodyPr/>
        <a:lstStyle/>
        <a:p>
          <a:r>
            <a:rPr lang="en-US" sz="2400" dirty="0">
              <a:latin typeface="Arial" panose="020B0604020202020204" pitchFamily="34" charset="0"/>
              <a:cs typeface="Arial" panose="020B0604020202020204" pitchFamily="34" charset="0"/>
            </a:rPr>
            <a:t>Brain cells use energy to send messages.</a:t>
          </a:r>
        </a:p>
      </dgm:t>
    </dgm:pt>
    <dgm:pt modelId="{DF08342A-056F-4C3B-8BEA-7DDEB8655EA7}" type="parTrans" cxnId="{E605B335-074B-470F-A6A7-151AB43591D4}">
      <dgm:prSet/>
      <dgm:spPr/>
      <dgm:t>
        <a:bodyPr/>
        <a:lstStyle/>
        <a:p>
          <a:endParaRPr lang="en-US"/>
        </a:p>
      </dgm:t>
    </dgm:pt>
    <dgm:pt modelId="{269E585C-42D2-4CE1-ADDB-D21A60713C8A}" type="sibTrans" cxnId="{E605B335-074B-470F-A6A7-151AB43591D4}">
      <dgm:prSet/>
      <dgm:spPr/>
      <dgm:t>
        <a:bodyPr/>
        <a:lstStyle/>
        <a:p>
          <a:endParaRPr lang="en-US"/>
        </a:p>
      </dgm:t>
    </dgm:pt>
    <dgm:pt modelId="{BCCBA107-EF06-4E7E-9B3B-E60992E1E652}">
      <dgm:prSet custT="1"/>
      <dgm:spPr/>
      <dgm:t>
        <a:bodyPr/>
        <a:lstStyle/>
        <a:p>
          <a:r>
            <a:rPr lang="en-US" sz="2400" dirty="0">
              <a:latin typeface="Arial" panose="020B0604020202020204" pitchFamily="34" charset="0"/>
              <a:cs typeface="Arial" panose="020B0604020202020204" pitchFamily="34" charset="0"/>
            </a:rPr>
            <a:t>This supports movement, speech, balance, thinking and swallowing</a:t>
          </a:r>
          <a:r>
            <a:rPr lang="en-US" sz="1700" dirty="0"/>
            <a:t>.</a:t>
          </a:r>
        </a:p>
      </dgm:t>
    </dgm:pt>
    <dgm:pt modelId="{7C246B8E-8C3A-4609-9B40-D4F029F5D283}" type="parTrans" cxnId="{59394CFD-B04E-4560-B813-75768F6D0B2F}">
      <dgm:prSet/>
      <dgm:spPr/>
      <dgm:t>
        <a:bodyPr/>
        <a:lstStyle/>
        <a:p>
          <a:endParaRPr lang="en-US"/>
        </a:p>
      </dgm:t>
    </dgm:pt>
    <dgm:pt modelId="{50FAFBC9-5B33-482D-B9CC-B56980055541}" type="sibTrans" cxnId="{59394CFD-B04E-4560-B813-75768F6D0B2F}">
      <dgm:prSet/>
      <dgm:spPr/>
      <dgm:t>
        <a:bodyPr/>
        <a:lstStyle/>
        <a:p>
          <a:endParaRPr lang="en-US"/>
        </a:p>
      </dgm:t>
    </dgm:pt>
    <dgm:pt modelId="{FA33B3C0-AF80-4CCA-BDF7-3CEA793A7DCF}">
      <dgm:prSet custT="1"/>
      <dgm:spPr/>
      <dgm:t>
        <a:bodyPr/>
        <a:lstStyle/>
        <a:p>
          <a:r>
            <a:rPr lang="en-US" sz="2400" dirty="0">
              <a:latin typeface="Arial" panose="020B0604020202020204" pitchFamily="34" charset="0"/>
              <a:cs typeface="Arial" panose="020B0604020202020204" pitchFamily="34" charset="0"/>
            </a:rPr>
            <a:t>A continuous blood supply is therefore essential</a:t>
          </a:r>
          <a:r>
            <a:rPr lang="en-US" sz="1700" dirty="0"/>
            <a:t>.</a:t>
          </a:r>
        </a:p>
      </dgm:t>
    </dgm:pt>
    <dgm:pt modelId="{A2292270-144E-4992-BCD6-D90207191883}" type="parTrans" cxnId="{4F5C5C82-1E16-44BD-A540-3B52EA681F78}">
      <dgm:prSet/>
      <dgm:spPr/>
      <dgm:t>
        <a:bodyPr/>
        <a:lstStyle/>
        <a:p>
          <a:endParaRPr lang="en-US"/>
        </a:p>
      </dgm:t>
    </dgm:pt>
    <dgm:pt modelId="{E2CCC184-CB54-4AB1-92AD-4504A9845975}" type="sibTrans" cxnId="{4F5C5C82-1E16-44BD-A540-3B52EA681F78}">
      <dgm:prSet/>
      <dgm:spPr/>
      <dgm:t>
        <a:bodyPr/>
        <a:lstStyle/>
        <a:p>
          <a:endParaRPr lang="en-US"/>
        </a:p>
      </dgm:t>
    </dgm:pt>
    <dgm:pt modelId="{11D42E03-2E2F-4737-88F4-A0339044FCCE}">
      <dgm:prSet custT="1"/>
      <dgm:spPr/>
      <dgm:t>
        <a:bodyPr/>
        <a:lstStyle/>
        <a:p>
          <a:r>
            <a:rPr lang="en-US" sz="2400" dirty="0">
              <a:latin typeface="Arial" panose="020B0604020202020204" pitchFamily="34" charset="0"/>
              <a:cs typeface="Arial" panose="020B0604020202020204" pitchFamily="34" charset="0"/>
            </a:rPr>
            <a:t>The brain needs a continuous supply of blood. Blood carries oxygen and glucose to brain cells, which use them to make energy. When blood flow is interrupted, normal brain function can be affected. (NHS, 2025)</a:t>
          </a:r>
        </a:p>
      </dgm:t>
    </dgm:pt>
    <dgm:pt modelId="{48A464B5-2966-4F40-8B6F-408E771E3F3C}" type="parTrans" cxnId="{6AD4C112-BF5B-4420-B677-8CF733CB4FF0}">
      <dgm:prSet/>
      <dgm:spPr/>
      <dgm:t>
        <a:bodyPr/>
        <a:lstStyle/>
        <a:p>
          <a:endParaRPr lang="en-US"/>
        </a:p>
      </dgm:t>
    </dgm:pt>
    <dgm:pt modelId="{7E85155A-7F5C-4D4F-903B-404633B94636}" type="sibTrans" cxnId="{6AD4C112-BF5B-4420-B677-8CF733CB4FF0}">
      <dgm:prSet/>
      <dgm:spPr/>
      <dgm:t>
        <a:bodyPr/>
        <a:lstStyle/>
        <a:p>
          <a:endParaRPr lang="en-US"/>
        </a:p>
      </dgm:t>
    </dgm:pt>
    <dgm:pt modelId="{1D94200F-5145-4A4A-A7EF-0CAFD770F979}" type="pres">
      <dgm:prSet presAssocID="{401C3929-98CA-4D07-91D2-CCEFF8E037B7}" presName="vert0" presStyleCnt="0">
        <dgm:presLayoutVars>
          <dgm:dir/>
          <dgm:animOne val="branch"/>
          <dgm:animLvl val="lvl"/>
        </dgm:presLayoutVars>
      </dgm:prSet>
      <dgm:spPr/>
    </dgm:pt>
    <dgm:pt modelId="{1467005A-05C7-4810-A308-BC71A25A36FA}" type="pres">
      <dgm:prSet presAssocID="{D5246254-B897-4766-A179-93A312BD32BE}" presName="thickLine" presStyleLbl="alignNode1" presStyleIdx="0" presStyleCnt="5"/>
      <dgm:spPr/>
    </dgm:pt>
    <dgm:pt modelId="{3BD74487-9498-40A9-9F93-52B225E5F29A}" type="pres">
      <dgm:prSet presAssocID="{D5246254-B897-4766-A179-93A312BD32BE}" presName="horz1" presStyleCnt="0"/>
      <dgm:spPr/>
    </dgm:pt>
    <dgm:pt modelId="{923768DF-3620-4485-93A4-B8D4A451B8B9}" type="pres">
      <dgm:prSet presAssocID="{D5246254-B897-4766-A179-93A312BD32BE}" presName="tx1" presStyleLbl="revTx" presStyleIdx="0" presStyleCnt="5"/>
      <dgm:spPr/>
    </dgm:pt>
    <dgm:pt modelId="{CF8CC8A6-758B-4E4D-9B88-B501B01E2A3D}" type="pres">
      <dgm:prSet presAssocID="{D5246254-B897-4766-A179-93A312BD32BE}" presName="vert1" presStyleCnt="0"/>
      <dgm:spPr/>
    </dgm:pt>
    <dgm:pt modelId="{2F4CF8A9-65B2-4623-846E-21175AD0F8BB}" type="pres">
      <dgm:prSet presAssocID="{A0E0B5BC-21E0-4401-B408-12F2B8F27840}" presName="thickLine" presStyleLbl="alignNode1" presStyleIdx="1" presStyleCnt="5"/>
      <dgm:spPr/>
    </dgm:pt>
    <dgm:pt modelId="{49520EDD-0D9D-401B-B79D-611998921421}" type="pres">
      <dgm:prSet presAssocID="{A0E0B5BC-21E0-4401-B408-12F2B8F27840}" presName="horz1" presStyleCnt="0"/>
      <dgm:spPr/>
    </dgm:pt>
    <dgm:pt modelId="{6E4DF82E-D4EA-4808-9D6D-F7A4AEC7274F}" type="pres">
      <dgm:prSet presAssocID="{A0E0B5BC-21E0-4401-B408-12F2B8F27840}" presName="tx1" presStyleLbl="revTx" presStyleIdx="1" presStyleCnt="5"/>
      <dgm:spPr/>
    </dgm:pt>
    <dgm:pt modelId="{9419077E-688F-46A7-8100-08107DDCB302}" type="pres">
      <dgm:prSet presAssocID="{A0E0B5BC-21E0-4401-B408-12F2B8F27840}" presName="vert1" presStyleCnt="0"/>
      <dgm:spPr/>
    </dgm:pt>
    <dgm:pt modelId="{6EC75609-6E9D-45BF-BB11-29F5BB3BE818}" type="pres">
      <dgm:prSet presAssocID="{BCCBA107-EF06-4E7E-9B3B-E60992E1E652}" presName="thickLine" presStyleLbl="alignNode1" presStyleIdx="2" presStyleCnt="5"/>
      <dgm:spPr/>
    </dgm:pt>
    <dgm:pt modelId="{C93B025B-23EE-407C-9D4C-ED492CD987F1}" type="pres">
      <dgm:prSet presAssocID="{BCCBA107-EF06-4E7E-9B3B-E60992E1E652}" presName="horz1" presStyleCnt="0"/>
      <dgm:spPr/>
    </dgm:pt>
    <dgm:pt modelId="{62997DE1-7081-4A86-9BA2-1DCC96F364AB}" type="pres">
      <dgm:prSet presAssocID="{BCCBA107-EF06-4E7E-9B3B-E60992E1E652}" presName="tx1" presStyleLbl="revTx" presStyleIdx="2" presStyleCnt="5"/>
      <dgm:spPr/>
    </dgm:pt>
    <dgm:pt modelId="{09E0C198-F024-44F5-969D-39438CB3B405}" type="pres">
      <dgm:prSet presAssocID="{BCCBA107-EF06-4E7E-9B3B-E60992E1E652}" presName="vert1" presStyleCnt="0"/>
      <dgm:spPr/>
    </dgm:pt>
    <dgm:pt modelId="{166AD98E-B470-46A4-8FBA-BF745EDB5894}" type="pres">
      <dgm:prSet presAssocID="{FA33B3C0-AF80-4CCA-BDF7-3CEA793A7DCF}" presName="thickLine" presStyleLbl="alignNode1" presStyleIdx="3" presStyleCnt="5"/>
      <dgm:spPr/>
    </dgm:pt>
    <dgm:pt modelId="{7421100B-8B1A-408B-8C27-2DC47875E281}" type="pres">
      <dgm:prSet presAssocID="{FA33B3C0-AF80-4CCA-BDF7-3CEA793A7DCF}" presName="horz1" presStyleCnt="0"/>
      <dgm:spPr/>
    </dgm:pt>
    <dgm:pt modelId="{4B8F9B8F-16E2-4E3B-B220-4FB3E2C1CCF4}" type="pres">
      <dgm:prSet presAssocID="{FA33B3C0-AF80-4CCA-BDF7-3CEA793A7DCF}" presName="tx1" presStyleLbl="revTx" presStyleIdx="3" presStyleCnt="5"/>
      <dgm:spPr/>
    </dgm:pt>
    <dgm:pt modelId="{8FDEF16D-0B7D-48D8-95F7-48E8DA78AF04}" type="pres">
      <dgm:prSet presAssocID="{FA33B3C0-AF80-4CCA-BDF7-3CEA793A7DCF}" presName="vert1" presStyleCnt="0"/>
      <dgm:spPr/>
    </dgm:pt>
    <dgm:pt modelId="{FB31DD59-0B41-4824-BFA6-210FE0131F51}" type="pres">
      <dgm:prSet presAssocID="{11D42E03-2E2F-4737-88F4-A0339044FCCE}" presName="thickLine" presStyleLbl="alignNode1" presStyleIdx="4" presStyleCnt="5"/>
      <dgm:spPr/>
    </dgm:pt>
    <dgm:pt modelId="{CD777BDD-1DAB-40A9-A5BC-7C30FAA46D44}" type="pres">
      <dgm:prSet presAssocID="{11D42E03-2E2F-4737-88F4-A0339044FCCE}" presName="horz1" presStyleCnt="0"/>
      <dgm:spPr/>
    </dgm:pt>
    <dgm:pt modelId="{16557182-6201-4FFF-9300-23AAE34F57B3}" type="pres">
      <dgm:prSet presAssocID="{11D42E03-2E2F-4737-88F4-A0339044FCCE}" presName="tx1" presStyleLbl="revTx" presStyleIdx="4" presStyleCnt="5"/>
      <dgm:spPr/>
    </dgm:pt>
    <dgm:pt modelId="{66B960F0-02C8-4154-9090-43D77850A248}" type="pres">
      <dgm:prSet presAssocID="{11D42E03-2E2F-4737-88F4-A0339044FCCE}" presName="vert1" presStyleCnt="0"/>
      <dgm:spPr/>
    </dgm:pt>
  </dgm:ptLst>
  <dgm:cxnLst>
    <dgm:cxn modelId="{6AD4C112-BF5B-4420-B677-8CF733CB4FF0}" srcId="{401C3929-98CA-4D07-91D2-CCEFF8E037B7}" destId="{11D42E03-2E2F-4737-88F4-A0339044FCCE}" srcOrd="4" destOrd="0" parTransId="{48A464B5-2966-4F40-8B6F-408E771E3F3C}" sibTransId="{7E85155A-7F5C-4D4F-903B-404633B94636}"/>
    <dgm:cxn modelId="{A1AD7214-C959-4626-B813-87E305B3CECE}" srcId="{401C3929-98CA-4D07-91D2-CCEFF8E037B7}" destId="{D5246254-B897-4766-A179-93A312BD32BE}" srcOrd="0" destOrd="0" parTransId="{3868E991-5FDE-4554-A411-84C97D32356D}" sibTransId="{FB1B8876-AC6E-42C6-8E6A-430068C2EF6B}"/>
    <dgm:cxn modelId="{E605B335-074B-470F-A6A7-151AB43591D4}" srcId="{401C3929-98CA-4D07-91D2-CCEFF8E037B7}" destId="{A0E0B5BC-21E0-4401-B408-12F2B8F27840}" srcOrd="1" destOrd="0" parTransId="{DF08342A-056F-4C3B-8BEA-7DDEB8655EA7}" sibTransId="{269E585C-42D2-4CE1-ADDB-D21A60713C8A}"/>
    <dgm:cxn modelId="{622BC55C-FC82-413F-A20E-6DE7FA25C190}" type="presOf" srcId="{D5246254-B897-4766-A179-93A312BD32BE}" destId="{923768DF-3620-4485-93A4-B8D4A451B8B9}" srcOrd="0" destOrd="0" presId="urn:microsoft.com/office/officeart/2008/layout/LinedList"/>
    <dgm:cxn modelId="{EEDCB146-9157-46B3-A3B6-0B53CB98B384}" type="presOf" srcId="{FA33B3C0-AF80-4CCA-BDF7-3CEA793A7DCF}" destId="{4B8F9B8F-16E2-4E3B-B220-4FB3E2C1CCF4}" srcOrd="0" destOrd="0" presId="urn:microsoft.com/office/officeart/2008/layout/LinedList"/>
    <dgm:cxn modelId="{4F5C5C82-1E16-44BD-A540-3B52EA681F78}" srcId="{401C3929-98CA-4D07-91D2-CCEFF8E037B7}" destId="{FA33B3C0-AF80-4CCA-BDF7-3CEA793A7DCF}" srcOrd="3" destOrd="0" parTransId="{A2292270-144E-4992-BCD6-D90207191883}" sibTransId="{E2CCC184-CB54-4AB1-92AD-4504A9845975}"/>
    <dgm:cxn modelId="{B36A138F-7F37-4097-9433-1EA2BABF7E8B}" type="presOf" srcId="{BCCBA107-EF06-4E7E-9B3B-E60992E1E652}" destId="{62997DE1-7081-4A86-9BA2-1DCC96F364AB}" srcOrd="0" destOrd="0" presId="urn:microsoft.com/office/officeart/2008/layout/LinedList"/>
    <dgm:cxn modelId="{8FCB15F1-F35E-468B-8408-F826E87BCBA8}" type="presOf" srcId="{A0E0B5BC-21E0-4401-B408-12F2B8F27840}" destId="{6E4DF82E-D4EA-4808-9D6D-F7A4AEC7274F}" srcOrd="0" destOrd="0" presId="urn:microsoft.com/office/officeart/2008/layout/LinedList"/>
    <dgm:cxn modelId="{B678E5F4-EA71-473B-833D-6134E16735BE}" type="presOf" srcId="{11D42E03-2E2F-4737-88F4-A0339044FCCE}" destId="{16557182-6201-4FFF-9300-23AAE34F57B3}" srcOrd="0" destOrd="0" presId="urn:microsoft.com/office/officeart/2008/layout/LinedList"/>
    <dgm:cxn modelId="{F2213DF5-CAF9-40D9-97C3-237B0F132E20}" type="presOf" srcId="{401C3929-98CA-4D07-91D2-CCEFF8E037B7}" destId="{1D94200F-5145-4A4A-A7EF-0CAFD770F979}" srcOrd="0" destOrd="0" presId="urn:microsoft.com/office/officeart/2008/layout/LinedList"/>
    <dgm:cxn modelId="{59394CFD-B04E-4560-B813-75768F6D0B2F}" srcId="{401C3929-98CA-4D07-91D2-CCEFF8E037B7}" destId="{BCCBA107-EF06-4E7E-9B3B-E60992E1E652}" srcOrd="2" destOrd="0" parTransId="{7C246B8E-8C3A-4609-9B40-D4F029F5D283}" sibTransId="{50FAFBC9-5B33-482D-B9CC-B56980055541}"/>
    <dgm:cxn modelId="{AB34D089-B73A-4EA7-84CD-3E2C7FF8FF11}" type="presParOf" srcId="{1D94200F-5145-4A4A-A7EF-0CAFD770F979}" destId="{1467005A-05C7-4810-A308-BC71A25A36FA}" srcOrd="0" destOrd="0" presId="urn:microsoft.com/office/officeart/2008/layout/LinedList"/>
    <dgm:cxn modelId="{0D634551-8996-4B8D-8E19-76F745DAA42E}" type="presParOf" srcId="{1D94200F-5145-4A4A-A7EF-0CAFD770F979}" destId="{3BD74487-9498-40A9-9F93-52B225E5F29A}" srcOrd="1" destOrd="0" presId="urn:microsoft.com/office/officeart/2008/layout/LinedList"/>
    <dgm:cxn modelId="{D9D5B238-C5D7-4B4C-B8BB-A0B2CC61B5B6}" type="presParOf" srcId="{3BD74487-9498-40A9-9F93-52B225E5F29A}" destId="{923768DF-3620-4485-93A4-B8D4A451B8B9}" srcOrd="0" destOrd="0" presId="urn:microsoft.com/office/officeart/2008/layout/LinedList"/>
    <dgm:cxn modelId="{23E1076F-1EDC-45C3-BA19-BE872308A365}" type="presParOf" srcId="{3BD74487-9498-40A9-9F93-52B225E5F29A}" destId="{CF8CC8A6-758B-4E4D-9B88-B501B01E2A3D}" srcOrd="1" destOrd="0" presId="urn:microsoft.com/office/officeart/2008/layout/LinedList"/>
    <dgm:cxn modelId="{67E65117-28BB-450B-AA9B-452A6CD0BE36}" type="presParOf" srcId="{1D94200F-5145-4A4A-A7EF-0CAFD770F979}" destId="{2F4CF8A9-65B2-4623-846E-21175AD0F8BB}" srcOrd="2" destOrd="0" presId="urn:microsoft.com/office/officeart/2008/layout/LinedList"/>
    <dgm:cxn modelId="{F4596280-437A-4393-9D42-C5375C6FB7F9}" type="presParOf" srcId="{1D94200F-5145-4A4A-A7EF-0CAFD770F979}" destId="{49520EDD-0D9D-401B-B79D-611998921421}" srcOrd="3" destOrd="0" presId="urn:microsoft.com/office/officeart/2008/layout/LinedList"/>
    <dgm:cxn modelId="{D8E75786-F2A3-4286-8F92-E442E8CE8A31}" type="presParOf" srcId="{49520EDD-0D9D-401B-B79D-611998921421}" destId="{6E4DF82E-D4EA-4808-9D6D-F7A4AEC7274F}" srcOrd="0" destOrd="0" presId="urn:microsoft.com/office/officeart/2008/layout/LinedList"/>
    <dgm:cxn modelId="{A7F9DDBA-A452-40D9-B044-179BFAAC703A}" type="presParOf" srcId="{49520EDD-0D9D-401B-B79D-611998921421}" destId="{9419077E-688F-46A7-8100-08107DDCB302}" srcOrd="1" destOrd="0" presId="urn:microsoft.com/office/officeart/2008/layout/LinedList"/>
    <dgm:cxn modelId="{87B78403-DD9B-4223-9DBE-CE092E430D40}" type="presParOf" srcId="{1D94200F-5145-4A4A-A7EF-0CAFD770F979}" destId="{6EC75609-6E9D-45BF-BB11-29F5BB3BE818}" srcOrd="4" destOrd="0" presId="urn:microsoft.com/office/officeart/2008/layout/LinedList"/>
    <dgm:cxn modelId="{43BA5B54-7B46-458C-8EE9-4CAC053BC195}" type="presParOf" srcId="{1D94200F-5145-4A4A-A7EF-0CAFD770F979}" destId="{C93B025B-23EE-407C-9D4C-ED492CD987F1}" srcOrd="5" destOrd="0" presId="urn:microsoft.com/office/officeart/2008/layout/LinedList"/>
    <dgm:cxn modelId="{332F6A4B-1A9A-451F-96B7-B982DF698524}" type="presParOf" srcId="{C93B025B-23EE-407C-9D4C-ED492CD987F1}" destId="{62997DE1-7081-4A86-9BA2-1DCC96F364AB}" srcOrd="0" destOrd="0" presId="urn:microsoft.com/office/officeart/2008/layout/LinedList"/>
    <dgm:cxn modelId="{3C79837D-FE07-435B-841E-C03ECD9C8150}" type="presParOf" srcId="{C93B025B-23EE-407C-9D4C-ED492CD987F1}" destId="{09E0C198-F024-44F5-969D-39438CB3B405}" srcOrd="1" destOrd="0" presId="urn:microsoft.com/office/officeart/2008/layout/LinedList"/>
    <dgm:cxn modelId="{02682A0D-421D-44E0-A738-6AFEEFA65BD8}" type="presParOf" srcId="{1D94200F-5145-4A4A-A7EF-0CAFD770F979}" destId="{166AD98E-B470-46A4-8FBA-BF745EDB5894}" srcOrd="6" destOrd="0" presId="urn:microsoft.com/office/officeart/2008/layout/LinedList"/>
    <dgm:cxn modelId="{BF8635D1-0B61-4356-8759-4A415CD7DFB3}" type="presParOf" srcId="{1D94200F-5145-4A4A-A7EF-0CAFD770F979}" destId="{7421100B-8B1A-408B-8C27-2DC47875E281}" srcOrd="7" destOrd="0" presId="urn:microsoft.com/office/officeart/2008/layout/LinedList"/>
    <dgm:cxn modelId="{BA6D89E8-E890-4409-940A-A04D5529BF80}" type="presParOf" srcId="{7421100B-8B1A-408B-8C27-2DC47875E281}" destId="{4B8F9B8F-16E2-4E3B-B220-4FB3E2C1CCF4}" srcOrd="0" destOrd="0" presId="urn:microsoft.com/office/officeart/2008/layout/LinedList"/>
    <dgm:cxn modelId="{AA480A1D-F9A4-425C-912F-5C9C2F0F75B5}" type="presParOf" srcId="{7421100B-8B1A-408B-8C27-2DC47875E281}" destId="{8FDEF16D-0B7D-48D8-95F7-48E8DA78AF04}" srcOrd="1" destOrd="0" presId="urn:microsoft.com/office/officeart/2008/layout/LinedList"/>
    <dgm:cxn modelId="{23AEA73D-2DE7-4948-8E98-70EFDFD3C05D}" type="presParOf" srcId="{1D94200F-5145-4A4A-A7EF-0CAFD770F979}" destId="{FB31DD59-0B41-4824-BFA6-210FE0131F51}" srcOrd="8" destOrd="0" presId="urn:microsoft.com/office/officeart/2008/layout/LinedList"/>
    <dgm:cxn modelId="{E667CE47-F818-40DC-8F07-73F7805DE358}" type="presParOf" srcId="{1D94200F-5145-4A4A-A7EF-0CAFD770F979}" destId="{CD777BDD-1DAB-40A9-A5BC-7C30FAA46D44}" srcOrd="9" destOrd="0" presId="urn:microsoft.com/office/officeart/2008/layout/LinedList"/>
    <dgm:cxn modelId="{23F8B001-DC0A-4C7D-9B90-FC5370795B35}" type="presParOf" srcId="{CD777BDD-1DAB-40A9-A5BC-7C30FAA46D44}" destId="{16557182-6201-4FFF-9300-23AAE34F57B3}" srcOrd="0" destOrd="0" presId="urn:microsoft.com/office/officeart/2008/layout/LinedList"/>
    <dgm:cxn modelId="{C136E84C-EC58-45F4-A03F-C86BAB4C74D3}" type="presParOf" srcId="{CD777BDD-1DAB-40A9-A5BC-7C30FAA46D44}" destId="{66B960F0-02C8-4154-9090-43D77850A24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970BD7-7A8B-4225-97BF-C90A28AF016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BC7A972-DE15-45BF-801B-698987C9CC2E}">
      <dgm:prSet custT="1"/>
      <dgm:spPr/>
      <dgm:t>
        <a:bodyPr/>
        <a:lstStyle/>
        <a:p>
          <a:r>
            <a:rPr lang="en-US" sz="2400" dirty="0">
              <a:latin typeface="Arial" panose="020B0604020202020204" pitchFamily="34" charset="0"/>
              <a:cs typeface="Arial" panose="020B0604020202020204" pitchFamily="34" charset="0"/>
            </a:rPr>
            <a:t>Blocked blood vessel → less blood flow</a:t>
          </a:r>
        </a:p>
      </dgm:t>
    </dgm:pt>
    <dgm:pt modelId="{A75C78A3-A205-4494-AE70-1D4F8CDCC5EF}" type="parTrans" cxnId="{68E732E9-30A7-42CF-8089-A9044A03017A}">
      <dgm:prSet/>
      <dgm:spPr/>
      <dgm:t>
        <a:bodyPr/>
        <a:lstStyle/>
        <a:p>
          <a:endParaRPr lang="en-US"/>
        </a:p>
      </dgm:t>
    </dgm:pt>
    <dgm:pt modelId="{C151BE3C-6F29-4FBB-8A26-5D4A4C6989B5}" type="sibTrans" cxnId="{68E732E9-30A7-42CF-8089-A9044A03017A}">
      <dgm:prSet/>
      <dgm:spPr/>
      <dgm:t>
        <a:bodyPr/>
        <a:lstStyle/>
        <a:p>
          <a:endParaRPr lang="en-US"/>
        </a:p>
      </dgm:t>
    </dgm:pt>
    <dgm:pt modelId="{826A0347-B0B8-4749-A0BC-3F8CB4FA70EF}">
      <dgm:prSet custT="1"/>
      <dgm:spPr/>
      <dgm:t>
        <a:bodyPr/>
        <a:lstStyle/>
        <a:p>
          <a:r>
            <a:rPr lang="en-US" sz="2400" dirty="0">
              <a:latin typeface="Arial" panose="020B0604020202020204" pitchFamily="34" charset="0"/>
              <a:cs typeface="Arial" panose="020B0604020202020204" pitchFamily="34" charset="0"/>
            </a:rPr>
            <a:t>Less oxygen and glucose reach brain cells</a:t>
          </a:r>
        </a:p>
      </dgm:t>
    </dgm:pt>
    <dgm:pt modelId="{8979D1E8-8CBC-4D89-984F-560B2123EAD1}" type="parTrans" cxnId="{3C6F6ECD-1FE4-497F-A5EC-14BF6D9A331B}">
      <dgm:prSet/>
      <dgm:spPr/>
      <dgm:t>
        <a:bodyPr/>
        <a:lstStyle/>
        <a:p>
          <a:endParaRPr lang="en-US"/>
        </a:p>
      </dgm:t>
    </dgm:pt>
    <dgm:pt modelId="{4DC5F9D4-F4F0-497B-B4D9-EC4EA8E6D833}" type="sibTrans" cxnId="{3C6F6ECD-1FE4-497F-A5EC-14BF6D9A331B}">
      <dgm:prSet/>
      <dgm:spPr/>
      <dgm:t>
        <a:bodyPr/>
        <a:lstStyle/>
        <a:p>
          <a:endParaRPr lang="en-US"/>
        </a:p>
      </dgm:t>
    </dgm:pt>
    <dgm:pt modelId="{F101A77C-747E-4201-A808-23D864AFE6A9}">
      <dgm:prSet custT="1"/>
      <dgm:spPr/>
      <dgm:t>
        <a:bodyPr/>
        <a:lstStyle/>
        <a:p>
          <a:r>
            <a:rPr lang="en-US" sz="2400" dirty="0">
              <a:latin typeface="Arial" panose="020B0604020202020204" pitchFamily="34" charset="0"/>
              <a:cs typeface="Arial" panose="020B0604020202020204" pitchFamily="34" charset="0"/>
            </a:rPr>
            <a:t>Less energy is produced</a:t>
          </a:r>
        </a:p>
      </dgm:t>
    </dgm:pt>
    <dgm:pt modelId="{56B9D279-B6EA-4DFC-9175-3A3D7254E3C4}" type="parTrans" cxnId="{3B71F6DC-E174-44DC-BF2A-F3794AD14BBC}">
      <dgm:prSet/>
      <dgm:spPr/>
      <dgm:t>
        <a:bodyPr/>
        <a:lstStyle/>
        <a:p>
          <a:endParaRPr lang="en-US"/>
        </a:p>
      </dgm:t>
    </dgm:pt>
    <dgm:pt modelId="{9629D620-62D5-4A8B-9B4F-7717076C9965}" type="sibTrans" cxnId="{3B71F6DC-E174-44DC-BF2A-F3794AD14BBC}">
      <dgm:prSet/>
      <dgm:spPr/>
      <dgm:t>
        <a:bodyPr/>
        <a:lstStyle/>
        <a:p>
          <a:endParaRPr lang="en-US"/>
        </a:p>
      </dgm:t>
    </dgm:pt>
    <dgm:pt modelId="{B120A093-9215-45FB-A33B-21D41CFC802C}">
      <dgm:prSet custT="1"/>
      <dgm:spPr/>
      <dgm:t>
        <a:bodyPr/>
        <a:lstStyle/>
        <a:p>
          <a:r>
            <a:rPr lang="en-US" sz="2800" dirty="0">
              <a:latin typeface="Arial" panose="020B0604020202020204" pitchFamily="34" charset="0"/>
              <a:cs typeface="Arial" panose="020B0604020202020204" pitchFamily="34" charset="0"/>
            </a:rPr>
            <a:t>Brain cells become damaged</a:t>
          </a:r>
        </a:p>
      </dgm:t>
    </dgm:pt>
    <dgm:pt modelId="{9C7E466B-D1BD-4EAC-8A85-73A32453C433}" type="parTrans" cxnId="{19FB9A94-7894-472F-9B9F-A0E83BD562F0}">
      <dgm:prSet/>
      <dgm:spPr/>
      <dgm:t>
        <a:bodyPr/>
        <a:lstStyle/>
        <a:p>
          <a:endParaRPr lang="en-US"/>
        </a:p>
      </dgm:t>
    </dgm:pt>
    <dgm:pt modelId="{59CAFB8B-2B1A-4A4E-BEFE-B1E87AFA8529}" type="sibTrans" cxnId="{19FB9A94-7894-472F-9B9F-A0E83BD562F0}">
      <dgm:prSet/>
      <dgm:spPr/>
      <dgm:t>
        <a:bodyPr/>
        <a:lstStyle/>
        <a:p>
          <a:endParaRPr lang="en-US"/>
        </a:p>
      </dgm:t>
    </dgm:pt>
    <dgm:pt modelId="{A07BCE3F-471F-412A-A969-2F44E6166CB4}">
      <dgm:prSet custT="1"/>
      <dgm:spPr/>
      <dgm:t>
        <a:bodyPr/>
        <a:lstStyle/>
        <a:p>
          <a:r>
            <a:rPr lang="en-US" sz="2400" dirty="0">
              <a:latin typeface="Arial" panose="020B0604020202020204" pitchFamily="34" charset="0"/>
              <a:cs typeface="Arial" panose="020B0604020202020204" pitchFamily="34" charset="0"/>
            </a:rPr>
            <a:t>Normal functions can be lost</a:t>
          </a:r>
        </a:p>
      </dgm:t>
    </dgm:pt>
    <dgm:pt modelId="{2822C428-2D41-46FF-9156-D71D2BF820F3}" type="parTrans" cxnId="{0B78C19A-F1FD-4A00-8615-EF0AB2D3E886}">
      <dgm:prSet/>
      <dgm:spPr/>
      <dgm:t>
        <a:bodyPr/>
        <a:lstStyle/>
        <a:p>
          <a:endParaRPr lang="en-US"/>
        </a:p>
      </dgm:t>
    </dgm:pt>
    <dgm:pt modelId="{39C2B295-375B-4928-9CF2-C245F41CB80A}" type="sibTrans" cxnId="{0B78C19A-F1FD-4A00-8615-EF0AB2D3E886}">
      <dgm:prSet/>
      <dgm:spPr/>
      <dgm:t>
        <a:bodyPr/>
        <a:lstStyle/>
        <a:p>
          <a:endParaRPr lang="en-US"/>
        </a:p>
      </dgm:t>
    </dgm:pt>
    <dgm:pt modelId="{5FF36E2C-6503-4026-A725-A6869E7CB18C}">
      <dgm:prSet custT="1"/>
      <dgm:spPr/>
      <dgm:t>
        <a:bodyPr/>
        <a:lstStyle/>
        <a:p>
          <a:r>
            <a:rPr lang="en-US" sz="2400" dirty="0">
              <a:latin typeface="Arial" panose="020B0604020202020204" pitchFamily="34" charset="0"/>
              <a:cs typeface="Arial" panose="020B0604020202020204" pitchFamily="34" charset="0"/>
            </a:rPr>
            <a:t>This helps explain James's weakness, speech and balance problems.</a:t>
          </a:r>
        </a:p>
      </dgm:t>
    </dgm:pt>
    <dgm:pt modelId="{3CFF3849-9EEA-4E84-BDA9-254586DEF814}" type="parTrans" cxnId="{6CA9E273-AF29-43EB-9C95-9D61679754FA}">
      <dgm:prSet/>
      <dgm:spPr/>
      <dgm:t>
        <a:bodyPr/>
        <a:lstStyle/>
        <a:p>
          <a:endParaRPr lang="en-US"/>
        </a:p>
      </dgm:t>
    </dgm:pt>
    <dgm:pt modelId="{24AA0271-A4F3-4207-B007-0ECFA672D0F1}" type="sibTrans" cxnId="{6CA9E273-AF29-43EB-9C95-9D61679754FA}">
      <dgm:prSet/>
      <dgm:spPr/>
      <dgm:t>
        <a:bodyPr/>
        <a:lstStyle/>
        <a:p>
          <a:endParaRPr lang="en-US"/>
        </a:p>
      </dgm:t>
    </dgm:pt>
    <dgm:pt modelId="{F7E5F167-0A38-4698-8AD6-A5AEC4F5D6A9}">
      <dgm:prSet custT="1"/>
      <dgm:spPr/>
      <dgm:t>
        <a:bodyPr/>
        <a:lstStyle/>
        <a:p>
          <a:r>
            <a:rPr lang="en-US" sz="2400" dirty="0">
              <a:latin typeface="Arial" panose="020B0604020202020204" pitchFamily="34" charset="0"/>
              <a:cs typeface="Arial" panose="020B0604020202020204" pitchFamily="34" charset="0"/>
            </a:rPr>
            <a:t>The blocked blood vessel reduces oxygen and glucose reaching part of James's brain. This damages cells and affects their normal function. The symptoms depend on the area affected, so care must focus on James's individual difficulties and goals. (British Heart Foundation, 2024)</a:t>
          </a:r>
        </a:p>
      </dgm:t>
    </dgm:pt>
    <dgm:pt modelId="{40D27195-E955-4F10-A41E-71BBAA19DFD9}" type="parTrans" cxnId="{32CD0CF1-6283-44CC-B506-377BFA05D6E8}">
      <dgm:prSet/>
      <dgm:spPr/>
      <dgm:t>
        <a:bodyPr/>
        <a:lstStyle/>
        <a:p>
          <a:endParaRPr lang="en-US"/>
        </a:p>
      </dgm:t>
    </dgm:pt>
    <dgm:pt modelId="{E90C6D4D-067C-40C9-8B35-DC70CACB9622}" type="sibTrans" cxnId="{32CD0CF1-6283-44CC-B506-377BFA05D6E8}">
      <dgm:prSet/>
      <dgm:spPr/>
      <dgm:t>
        <a:bodyPr/>
        <a:lstStyle/>
        <a:p>
          <a:endParaRPr lang="en-US"/>
        </a:p>
      </dgm:t>
    </dgm:pt>
    <dgm:pt modelId="{F87D77ED-AF47-4DB6-8763-7E6DEFC66813}" type="pres">
      <dgm:prSet presAssocID="{D4970BD7-7A8B-4225-97BF-C90A28AF0167}" presName="vert0" presStyleCnt="0">
        <dgm:presLayoutVars>
          <dgm:dir/>
          <dgm:animOne val="branch"/>
          <dgm:animLvl val="lvl"/>
        </dgm:presLayoutVars>
      </dgm:prSet>
      <dgm:spPr/>
    </dgm:pt>
    <dgm:pt modelId="{587CE3D1-3D58-42C2-B0C4-C66D2D01EA56}" type="pres">
      <dgm:prSet presAssocID="{6BC7A972-DE15-45BF-801B-698987C9CC2E}" presName="thickLine" presStyleLbl="alignNode1" presStyleIdx="0" presStyleCnt="7"/>
      <dgm:spPr/>
    </dgm:pt>
    <dgm:pt modelId="{36B4BA5B-BB79-4555-9A96-913FAD543D0A}" type="pres">
      <dgm:prSet presAssocID="{6BC7A972-DE15-45BF-801B-698987C9CC2E}" presName="horz1" presStyleCnt="0"/>
      <dgm:spPr/>
    </dgm:pt>
    <dgm:pt modelId="{C28E154B-FCC8-4AC3-A1A7-F1C4E9C35997}" type="pres">
      <dgm:prSet presAssocID="{6BC7A972-DE15-45BF-801B-698987C9CC2E}" presName="tx1" presStyleLbl="revTx" presStyleIdx="0" presStyleCnt="7"/>
      <dgm:spPr/>
    </dgm:pt>
    <dgm:pt modelId="{7AE0D58A-DE7D-44D1-AB19-880E335FE087}" type="pres">
      <dgm:prSet presAssocID="{6BC7A972-DE15-45BF-801B-698987C9CC2E}" presName="vert1" presStyleCnt="0"/>
      <dgm:spPr/>
    </dgm:pt>
    <dgm:pt modelId="{8D4BD623-623F-42D7-AF44-A4225BFE0BA5}" type="pres">
      <dgm:prSet presAssocID="{826A0347-B0B8-4749-A0BC-3F8CB4FA70EF}" presName="thickLine" presStyleLbl="alignNode1" presStyleIdx="1" presStyleCnt="7"/>
      <dgm:spPr/>
    </dgm:pt>
    <dgm:pt modelId="{91E7AD83-0E74-4BF9-8B24-0D6474C6B98E}" type="pres">
      <dgm:prSet presAssocID="{826A0347-B0B8-4749-A0BC-3F8CB4FA70EF}" presName="horz1" presStyleCnt="0"/>
      <dgm:spPr/>
    </dgm:pt>
    <dgm:pt modelId="{649565B8-29F0-431C-AA92-85AA2D1C84CB}" type="pres">
      <dgm:prSet presAssocID="{826A0347-B0B8-4749-A0BC-3F8CB4FA70EF}" presName="tx1" presStyleLbl="revTx" presStyleIdx="1" presStyleCnt="7"/>
      <dgm:spPr/>
    </dgm:pt>
    <dgm:pt modelId="{0DF20708-65DF-40A4-A71F-E65F72891048}" type="pres">
      <dgm:prSet presAssocID="{826A0347-B0B8-4749-A0BC-3F8CB4FA70EF}" presName="vert1" presStyleCnt="0"/>
      <dgm:spPr/>
    </dgm:pt>
    <dgm:pt modelId="{8F76F826-79F4-42BC-875C-799016B90C45}" type="pres">
      <dgm:prSet presAssocID="{F101A77C-747E-4201-A808-23D864AFE6A9}" presName="thickLine" presStyleLbl="alignNode1" presStyleIdx="2" presStyleCnt="7"/>
      <dgm:spPr/>
    </dgm:pt>
    <dgm:pt modelId="{28F56164-A395-4E25-8C32-7E5EA83F15AE}" type="pres">
      <dgm:prSet presAssocID="{F101A77C-747E-4201-A808-23D864AFE6A9}" presName="horz1" presStyleCnt="0"/>
      <dgm:spPr/>
    </dgm:pt>
    <dgm:pt modelId="{0909365E-F350-4F80-8550-6ADA30ECBE6F}" type="pres">
      <dgm:prSet presAssocID="{F101A77C-747E-4201-A808-23D864AFE6A9}" presName="tx1" presStyleLbl="revTx" presStyleIdx="2" presStyleCnt="7"/>
      <dgm:spPr/>
    </dgm:pt>
    <dgm:pt modelId="{72386806-C6CC-41D9-9423-69D227AE2946}" type="pres">
      <dgm:prSet presAssocID="{F101A77C-747E-4201-A808-23D864AFE6A9}" presName="vert1" presStyleCnt="0"/>
      <dgm:spPr/>
    </dgm:pt>
    <dgm:pt modelId="{7D8F5B31-C560-4BCF-A54B-12B9E989720A}" type="pres">
      <dgm:prSet presAssocID="{B120A093-9215-45FB-A33B-21D41CFC802C}" presName="thickLine" presStyleLbl="alignNode1" presStyleIdx="3" presStyleCnt="7"/>
      <dgm:spPr/>
    </dgm:pt>
    <dgm:pt modelId="{6B07CDC7-B773-4085-879C-A5E02BC8CA25}" type="pres">
      <dgm:prSet presAssocID="{B120A093-9215-45FB-A33B-21D41CFC802C}" presName="horz1" presStyleCnt="0"/>
      <dgm:spPr/>
    </dgm:pt>
    <dgm:pt modelId="{A12D3E0D-F7AF-4F83-ACCB-5D882418DE6B}" type="pres">
      <dgm:prSet presAssocID="{B120A093-9215-45FB-A33B-21D41CFC802C}" presName="tx1" presStyleLbl="revTx" presStyleIdx="3" presStyleCnt="7"/>
      <dgm:spPr/>
    </dgm:pt>
    <dgm:pt modelId="{31219C32-F0B9-4946-A1F5-E4415F9D97B1}" type="pres">
      <dgm:prSet presAssocID="{B120A093-9215-45FB-A33B-21D41CFC802C}" presName="vert1" presStyleCnt="0"/>
      <dgm:spPr/>
    </dgm:pt>
    <dgm:pt modelId="{9CED78E6-6569-4BF1-98EE-64611BAF748E}" type="pres">
      <dgm:prSet presAssocID="{A07BCE3F-471F-412A-A969-2F44E6166CB4}" presName="thickLine" presStyleLbl="alignNode1" presStyleIdx="4" presStyleCnt="7"/>
      <dgm:spPr/>
    </dgm:pt>
    <dgm:pt modelId="{BA0AF5A1-6307-41F9-95AB-3113100C272F}" type="pres">
      <dgm:prSet presAssocID="{A07BCE3F-471F-412A-A969-2F44E6166CB4}" presName="horz1" presStyleCnt="0"/>
      <dgm:spPr/>
    </dgm:pt>
    <dgm:pt modelId="{D9B1734C-20D8-4F89-8ED7-BBC2D07E310A}" type="pres">
      <dgm:prSet presAssocID="{A07BCE3F-471F-412A-A969-2F44E6166CB4}" presName="tx1" presStyleLbl="revTx" presStyleIdx="4" presStyleCnt="7"/>
      <dgm:spPr/>
    </dgm:pt>
    <dgm:pt modelId="{87D1B512-51A3-489C-A65F-A99DCB67D057}" type="pres">
      <dgm:prSet presAssocID="{A07BCE3F-471F-412A-A969-2F44E6166CB4}" presName="vert1" presStyleCnt="0"/>
      <dgm:spPr/>
    </dgm:pt>
    <dgm:pt modelId="{303020B5-75E2-451D-A884-75FEA81B89C1}" type="pres">
      <dgm:prSet presAssocID="{5FF36E2C-6503-4026-A725-A6869E7CB18C}" presName="thickLine" presStyleLbl="alignNode1" presStyleIdx="5" presStyleCnt="7"/>
      <dgm:spPr/>
    </dgm:pt>
    <dgm:pt modelId="{1C47922D-DA91-49AB-B706-AB92B6F38AB9}" type="pres">
      <dgm:prSet presAssocID="{5FF36E2C-6503-4026-A725-A6869E7CB18C}" presName="horz1" presStyleCnt="0"/>
      <dgm:spPr/>
    </dgm:pt>
    <dgm:pt modelId="{B39993CD-1C1E-4D0F-858B-BC291DC2BBDE}" type="pres">
      <dgm:prSet presAssocID="{5FF36E2C-6503-4026-A725-A6869E7CB18C}" presName="tx1" presStyleLbl="revTx" presStyleIdx="5" presStyleCnt="7"/>
      <dgm:spPr/>
    </dgm:pt>
    <dgm:pt modelId="{6339EC4D-CF18-46C9-89CA-61E5F4D76067}" type="pres">
      <dgm:prSet presAssocID="{5FF36E2C-6503-4026-A725-A6869E7CB18C}" presName="vert1" presStyleCnt="0"/>
      <dgm:spPr/>
    </dgm:pt>
    <dgm:pt modelId="{95D8C3F8-BAFF-4CD3-AC0C-287F09214D44}" type="pres">
      <dgm:prSet presAssocID="{F7E5F167-0A38-4698-8AD6-A5AEC4F5D6A9}" presName="thickLine" presStyleLbl="alignNode1" presStyleIdx="6" presStyleCnt="7"/>
      <dgm:spPr/>
    </dgm:pt>
    <dgm:pt modelId="{FAF6402A-4339-4A45-B7A0-1636BAE0EF7C}" type="pres">
      <dgm:prSet presAssocID="{F7E5F167-0A38-4698-8AD6-A5AEC4F5D6A9}" presName="horz1" presStyleCnt="0"/>
      <dgm:spPr/>
    </dgm:pt>
    <dgm:pt modelId="{446860D6-3A1C-4881-9E88-FE9BAD99388A}" type="pres">
      <dgm:prSet presAssocID="{F7E5F167-0A38-4698-8AD6-A5AEC4F5D6A9}" presName="tx1" presStyleLbl="revTx" presStyleIdx="6" presStyleCnt="7"/>
      <dgm:spPr/>
    </dgm:pt>
    <dgm:pt modelId="{4D41229F-C098-44BC-B119-AB9EF4FC4C1C}" type="pres">
      <dgm:prSet presAssocID="{F7E5F167-0A38-4698-8AD6-A5AEC4F5D6A9}" presName="vert1" presStyleCnt="0"/>
      <dgm:spPr/>
    </dgm:pt>
  </dgm:ptLst>
  <dgm:cxnLst>
    <dgm:cxn modelId="{8ED88F31-37B9-4AF8-B726-EF565348242D}" type="presOf" srcId="{5FF36E2C-6503-4026-A725-A6869E7CB18C}" destId="{B39993CD-1C1E-4D0F-858B-BC291DC2BBDE}" srcOrd="0" destOrd="0" presId="urn:microsoft.com/office/officeart/2008/layout/LinedList"/>
    <dgm:cxn modelId="{1FA3FC44-A98B-4A67-AC84-5471C7A5F882}" type="presOf" srcId="{B120A093-9215-45FB-A33B-21D41CFC802C}" destId="{A12D3E0D-F7AF-4F83-ACCB-5D882418DE6B}" srcOrd="0" destOrd="0" presId="urn:microsoft.com/office/officeart/2008/layout/LinedList"/>
    <dgm:cxn modelId="{07B6C865-A524-48BF-91B7-DA9633645BD5}" type="presOf" srcId="{826A0347-B0B8-4749-A0BC-3F8CB4FA70EF}" destId="{649565B8-29F0-431C-AA92-85AA2D1C84CB}" srcOrd="0" destOrd="0" presId="urn:microsoft.com/office/officeart/2008/layout/LinedList"/>
    <dgm:cxn modelId="{F4223B70-BFFD-49EF-80DD-9284C4B5BBF0}" type="presOf" srcId="{F101A77C-747E-4201-A808-23D864AFE6A9}" destId="{0909365E-F350-4F80-8550-6ADA30ECBE6F}" srcOrd="0" destOrd="0" presId="urn:microsoft.com/office/officeart/2008/layout/LinedList"/>
    <dgm:cxn modelId="{6CA9E273-AF29-43EB-9C95-9D61679754FA}" srcId="{D4970BD7-7A8B-4225-97BF-C90A28AF0167}" destId="{5FF36E2C-6503-4026-A725-A6869E7CB18C}" srcOrd="5" destOrd="0" parTransId="{3CFF3849-9EEA-4E84-BDA9-254586DEF814}" sibTransId="{24AA0271-A4F3-4207-B007-0ECFA672D0F1}"/>
    <dgm:cxn modelId="{C3D03A84-5177-4D7B-9FF0-68F85A609BE6}" type="presOf" srcId="{A07BCE3F-471F-412A-A969-2F44E6166CB4}" destId="{D9B1734C-20D8-4F89-8ED7-BBC2D07E310A}" srcOrd="0" destOrd="0" presId="urn:microsoft.com/office/officeart/2008/layout/LinedList"/>
    <dgm:cxn modelId="{19FB9A94-7894-472F-9B9F-A0E83BD562F0}" srcId="{D4970BD7-7A8B-4225-97BF-C90A28AF0167}" destId="{B120A093-9215-45FB-A33B-21D41CFC802C}" srcOrd="3" destOrd="0" parTransId="{9C7E466B-D1BD-4EAC-8A85-73A32453C433}" sibTransId="{59CAFB8B-2B1A-4A4E-BEFE-B1E87AFA8529}"/>
    <dgm:cxn modelId="{51C1A098-5656-49EA-B69E-F44FD6C1103E}" type="presOf" srcId="{6BC7A972-DE15-45BF-801B-698987C9CC2E}" destId="{C28E154B-FCC8-4AC3-A1A7-F1C4E9C35997}" srcOrd="0" destOrd="0" presId="urn:microsoft.com/office/officeart/2008/layout/LinedList"/>
    <dgm:cxn modelId="{0B78C19A-F1FD-4A00-8615-EF0AB2D3E886}" srcId="{D4970BD7-7A8B-4225-97BF-C90A28AF0167}" destId="{A07BCE3F-471F-412A-A969-2F44E6166CB4}" srcOrd="4" destOrd="0" parTransId="{2822C428-2D41-46FF-9156-D71D2BF820F3}" sibTransId="{39C2B295-375B-4928-9CF2-C245F41CB80A}"/>
    <dgm:cxn modelId="{A2D389C4-9950-4140-9D53-701DFD02A1BC}" type="presOf" srcId="{F7E5F167-0A38-4698-8AD6-A5AEC4F5D6A9}" destId="{446860D6-3A1C-4881-9E88-FE9BAD99388A}" srcOrd="0" destOrd="0" presId="urn:microsoft.com/office/officeart/2008/layout/LinedList"/>
    <dgm:cxn modelId="{3C6F6ECD-1FE4-497F-A5EC-14BF6D9A331B}" srcId="{D4970BD7-7A8B-4225-97BF-C90A28AF0167}" destId="{826A0347-B0B8-4749-A0BC-3F8CB4FA70EF}" srcOrd="1" destOrd="0" parTransId="{8979D1E8-8CBC-4D89-984F-560B2123EAD1}" sibTransId="{4DC5F9D4-F4F0-497B-B4D9-EC4EA8E6D833}"/>
    <dgm:cxn modelId="{922629D0-3069-423A-88DB-49B3DE8E5EFB}" type="presOf" srcId="{D4970BD7-7A8B-4225-97BF-C90A28AF0167}" destId="{F87D77ED-AF47-4DB6-8763-7E6DEFC66813}" srcOrd="0" destOrd="0" presId="urn:microsoft.com/office/officeart/2008/layout/LinedList"/>
    <dgm:cxn modelId="{3B71F6DC-E174-44DC-BF2A-F3794AD14BBC}" srcId="{D4970BD7-7A8B-4225-97BF-C90A28AF0167}" destId="{F101A77C-747E-4201-A808-23D864AFE6A9}" srcOrd="2" destOrd="0" parTransId="{56B9D279-B6EA-4DFC-9175-3A3D7254E3C4}" sibTransId="{9629D620-62D5-4A8B-9B4F-7717076C9965}"/>
    <dgm:cxn modelId="{68E732E9-30A7-42CF-8089-A9044A03017A}" srcId="{D4970BD7-7A8B-4225-97BF-C90A28AF0167}" destId="{6BC7A972-DE15-45BF-801B-698987C9CC2E}" srcOrd="0" destOrd="0" parTransId="{A75C78A3-A205-4494-AE70-1D4F8CDCC5EF}" sibTransId="{C151BE3C-6F29-4FBB-8A26-5D4A4C6989B5}"/>
    <dgm:cxn modelId="{32CD0CF1-6283-44CC-B506-377BFA05D6E8}" srcId="{D4970BD7-7A8B-4225-97BF-C90A28AF0167}" destId="{F7E5F167-0A38-4698-8AD6-A5AEC4F5D6A9}" srcOrd="6" destOrd="0" parTransId="{40D27195-E955-4F10-A41E-71BBAA19DFD9}" sibTransId="{E90C6D4D-067C-40C9-8B35-DC70CACB9622}"/>
    <dgm:cxn modelId="{7512FF71-D5F9-4589-829E-5FA89C42CE1E}" type="presParOf" srcId="{F87D77ED-AF47-4DB6-8763-7E6DEFC66813}" destId="{587CE3D1-3D58-42C2-B0C4-C66D2D01EA56}" srcOrd="0" destOrd="0" presId="urn:microsoft.com/office/officeart/2008/layout/LinedList"/>
    <dgm:cxn modelId="{833297CC-8D2A-452B-A6B5-646720CA9836}" type="presParOf" srcId="{F87D77ED-AF47-4DB6-8763-7E6DEFC66813}" destId="{36B4BA5B-BB79-4555-9A96-913FAD543D0A}" srcOrd="1" destOrd="0" presId="urn:microsoft.com/office/officeart/2008/layout/LinedList"/>
    <dgm:cxn modelId="{9CADBD19-BE2C-41CC-818B-41224B195872}" type="presParOf" srcId="{36B4BA5B-BB79-4555-9A96-913FAD543D0A}" destId="{C28E154B-FCC8-4AC3-A1A7-F1C4E9C35997}" srcOrd="0" destOrd="0" presId="urn:microsoft.com/office/officeart/2008/layout/LinedList"/>
    <dgm:cxn modelId="{9D20E53B-2B37-4841-BE3F-42685DB14B6C}" type="presParOf" srcId="{36B4BA5B-BB79-4555-9A96-913FAD543D0A}" destId="{7AE0D58A-DE7D-44D1-AB19-880E335FE087}" srcOrd="1" destOrd="0" presId="urn:microsoft.com/office/officeart/2008/layout/LinedList"/>
    <dgm:cxn modelId="{3704267C-31FB-474B-A920-EDD0C1BB18F1}" type="presParOf" srcId="{F87D77ED-AF47-4DB6-8763-7E6DEFC66813}" destId="{8D4BD623-623F-42D7-AF44-A4225BFE0BA5}" srcOrd="2" destOrd="0" presId="urn:microsoft.com/office/officeart/2008/layout/LinedList"/>
    <dgm:cxn modelId="{3AA05EA3-CA43-4E20-8AF4-68F31C45F7FB}" type="presParOf" srcId="{F87D77ED-AF47-4DB6-8763-7E6DEFC66813}" destId="{91E7AD83-0E74-4BF9-8B24-0D6474C6B98E}" srcOrd="3" destOrd="0" presId="urn:microsoft.com/office/officeart/2008/layout/LinedList"/>
    <dgm:cxn modelId="{CABBF76C-5828-494E-9852-A68E8826D552}" type="presParOf" srcId="{91E7AD83-0E74-4BF9-8B24-0D6474C6B98E}" destId="{649565B8-29F0-431C-AA92-85AA2D1C84CB}" srcOrd="0" destOrd="0" presId="urn:microsoft.com/office/officeart/2008/layout/LinedList"/>
    <dgm:cxn modelId="{BC55A65D-0F58-4490-A7EC-AF217C47204D}" type="presParOf" srcId="{91E7AD83-0E74-4BF9-8B24-0D6474C6B98E}" destId="{0DF20708-65DF-40A4-A71F-E65F72891048}" srcOrd="1" destOrd="0" presId="urn:microsoft.com/office/officeart/2008/layout/LinedList"/>
    <dgm:cxn modelId="{289D8C91-0AD1-4F55-85E0-1442E4EF1046}" type="presParOf" srcId="{F87D77ED-AF47-4DB6-8763-7E6DEFC66813}" destId="{8F76F826-79F4-42BC-875C-799016B90C45}" srcOrd="4" destOrd="0" presId="urn:microsoft.com/office/officeart/2008/layout/LinedList"/>
    <dgm:cxn modelId="{84405877-E2E4-4572-A0E4-7BF9A81694C6}" type="presParOf" srcId="{F87D77ED-AF47-4DB6-8763-7E6DEFC66813}" destId="{28F56164-A395-4E25-8C32-7E5EA83F15AE}" srcOrd="5" destOrd="0" presId="urn:microsoft.com/office/officeart/2008/layout/LinedList"/>
    <dgm:cxn modelId="{19DAF5AA-2BB3-4D00-ABB2-ACC10EE2B0F3}" type="presParOf" srcId="{28F56164-A395-4E25-8C32-7E5EA83F15AE}" destId="{0909365E-F350-4F80-8550-6ADA30ECBE6F}" srcOrd="0" destOrd="0" presId="urn:microsoft.com/office/officeart/2008/layout/LinedList"/>
    <dgm:cxn modelId="{D034BDF0-49B4-4F56-A9CF-3E7EBE51A548}" type="presParOf" srcId="{28F56164-A395-4E25-8C32-7E5EA83F15AE}" destId="{72386806-C6CC-41D9-9423-69D227AE2946}" srcOrd="1" destOrd="0" presId="urn:microsoft.com/office/officeart/2008/layout/LinedList"/>
    <dgm:cxn modelId="{072389F2-AD82-4AA8-BB3F-BD7DBF1101BE}" type="presParOf" srcId="{F87D77ED-AF47-4DB6-8763-7E6DEFC66813}" destId="{7D8F5B31-C560-4BCF-A54B-12B9E989720A}" srcOrd="6" destOrd="0" presId="urn:microsoft.com/office/officeart/2008/layout/LinedList"/>
    <dgm:cxn modelId="{A960FC62-4CC8-4913-A4CA-58A1C8432DDE}" type="presParOf" srcId="{F87D77ED-AF47-4DB6-8763-7E6DEFC66813}" destId="{6B07CDC7-B773-4085-879C-A5E02BC8CA25}" srcOrd="7" destOrd="0" presId="urn:microsoft.com/office/officeart/2008/layout/LinedList"/>
    <dgm:cxn modelId="{48630A50-926C-4F47-894A-2800FA4D3BAE}" type="presParOf" srcId="{6B07CDC7-B773-4085-879C-A5E02BC8CA25}" destId="{A12D3E0D-F7AF-4F83-ACCB-5D882418DE6B}" srcOrd="0" destOrd="0" presId="urn:microsoft.com/office/officeart/2008/layout/LinedList"/>
    <dgm:cxn modelId="{81A4F177-F80C-491B-B329-C47DB57C0C88}" type="presParOf" srcId="{6B07CDC7-B773-4085-879C-A5E02BC8CA25}" destId="{31219C32-F0B9-4946-A1F5-E4415F9D97B1}" srcOrd="1" destOrd="0" presId="urn:microsoft.com/office/officeart/2008/layout/LinedList"/>
    <dgm:cxn modelId="{7A09F69E-BBF5-4680-B2BF-844C846A0966}" type="presParOf" srcId="{F87D77ED-AF47-4DB6-8763-7E6DEFC66813}" destId="{9CED78E6-6569-4BF1-98EE-64611BAF748E}" srcOrd="8" destOrd="0" presId="urn:microsoft.com/office/officeart/2008/layout/LinedList"/>
    <dgm:cxn modelId="{703F5CA3-4CDC-4453-BCF0-DF0495298C49}" type="presParOf" srcId="{F87D77ED-AF47-4DB6-8763-7E6DEFC66813}" destId="{BA0AF5A1-6307-41F9-95AB-3113100C272F}" srcOrd="9" destOrd="0" presId="urn:microsoft.com/office/officeart/2008/layout/LinedList"/>
    <dgm:cxn modelId="{E235F29E-3F8B-444B-A026-F63E2D10EB0D}" type="presParOf" srcId="{BA0AF5A1-6307-41F9-95AB-3113100C272F}" destId="{D9B1734C-20D8-4F89-8ED7-BBC2D07E310A}" srcOrd="0" destOrd="0" presId="urn:microsoft.com/office/officeart/2008/layout/LinedList"/>
    <dgm:cxn modelId="{47742D12-A4FB-4C8D-BFB8-ABB5F2247035}" type="presParOf" srcId="{BA0AF5A1-6307-41F9-95AB-3113100C272F}" destId="{87D1B512-51A3-489C-A65F-A99DCB67D057}" srcOrd="1" destOrd="0" presId="urn:microsoft.com/office/officeart/2008/layout/LinedList"/>
    <dgm:cxn modelId="{E9EEE270-29B1-46D0-B612-7280325E32F3}" type="presParOf" srcId="{F87D77ED-AF47-4DB6-8763-7E6DEFC66813}" destId="{303020B5-75E2-451D-A884-75FEA81B89C1}" srcOrd="10" destOrd="0" presId="urn:microsoft.com/office/officeart/2008/layout/LinedList"/>
    <dgm:cxn modelId="{CD4AB48B-85D2-4447-82F5-737F4FCB9D79}" type="presParOf" srcId="{F87D77ED-AF47-4DB6-8763-7E6DEFC66813}" destId="{1C47922D-DA91-49AB-B706-AB92B6F38AB9}" srcOrd="11" destOrd="0" presId="urn:microsoft.com/office/officeart/2008/layout/LinedList"/>
    <dgm:cxn modelId="{67947FE5-2E61-4AA0-BDCD-94879D62043B}" type="presParOf" srcId="{1C47922D-DA91-49AB-B706-AB92B6F38AB9}" destId="{B39993CD-1C1E-4D0F-858B-BC291DC2BBDE}" srcOrd="0" destOrd="0" presId="urn:microsoft.com/office/officeart/2008/layout/LinedList"/>
    <dgm:cxn modelId="{ABD2E9B9-DE24-4E76-9934-248A5D359D53}" type="presParOf" srcId="{1C47922D-DA91-49AB-B706-AB92B6F38AB9}" destId="{6339EC4D-CF18-46C9-89CA-61E5F4D76067}" srcOrd="1" destOrd="0" presId="urn:microsoft.com/office/officeart/2008/layout/LinedList"/>
    <dgm:cxn modelId="{09F2A75A-20BF-4A2E-86DB-0597222C16B7}" type="presParOf" srcId="{F87D77ED-AF47-4DB6-8763-7E6DEFC66813}" destId="{95D8C3F8-BAFF-4CD3-AC0C-287F09214D44}" srcOrd="12" destOrd="0" presId="urn:microsoft.com/office/officeart/2008/layout/LinedList"/>
    <dgm:cxn modelId="{2A610A23-AA16-45BB-80F7-9390A8D8CECE}" type="presParOf" srcId="{F87D77ED-AF47-4DB6-8763-7E6DEFC66813}" destId="{FAF6402A-4339-4A45-B7A0-1636BAE0EF7C}" srcOrd="13" destOrd="0" presId="urn:microsoft.com/office/officeart/2008/layout/LinedList"/>
    <dgm:cxn modelId="{5766EE1B-9E5F-4A41-B8F7-D2563DCB17C5}" type="presParOf" srcId="{FAF6402A-4339-4A45-B7A0-1636BAE0EF7C}" destId="{446860D6-3A1C-4881-9E88-FE9BAD99388A}" srcOrd="0" destOrd="0" presId="urn:microsoft.com/office/officeart/2008/layout/LinedList"/>
    <dgm:cxn modelId="{AB5BE99C-5E64-4F2F-B170-3C896E20E9F8}" type="presParOf" srcId="{FAF6402A-4339-4A45-B7A0-1636BAE0EF7C}" destId="{4D41229F-C098-44BC-B119-AB9EF4FC4C1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D7B5FB-5BEE-4D0A-A975-0F25FA573DB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A47DF60-6A01-4C02-89E1-5AC161234827}">
      <dgm:prSet custT="1"/>
      <dgm:spPr/>
      <dgm:t>
        <a:bodyPr/>
        <a:lstStyle/>
        <a:p>
          <a:r>
            <a:rPr lang="en-US" sz="2400" b="1" dirty="0">
              <a:solidFill>
                <a:schemeClr val="tx1"/>
              </a:solidFill>
            </a:rPr>
            <a:t>Weakness → improve movement → physiotherapy</a:t>
          </a:r>
        </a:p>
      </dgm:t>
    </dgm:pt>
    <dgm:pt modelId="{C409E1DE-B9C4-4BCD-AC61-3A3BF6EB227A}" type="parTrans" cxnId="{94B1BA60-BDCB-4C3D-86EA-E010CD52DFF3}">
      <dgm:prSet/>
      <dgm:spPr/>
      <dgm:t>
        <a:bodyPr/>
        <a:lstStyle/>
        <a:p>
          <a:endParaRPr lang="en-US"/>
        </a:p>
      </dgm:t>
    </dgm:pt>
    <dgm:pt modelId="{97ACA745-2D8E-4772-B431-E346FA35FA48}" type="sibTrans" cxnId="{94B1BA60-BDCB-4C3D-86EA-E010CD52DFF3}">
      <dgm:prSet/>
      <dgm:spPr/>
      <dgm:t>
        <a:bodyPr/>
        <a:lstStyle/>
        <a:p>
          <a:endParaRPr lang="en-US"/>
        </a:p>
      </dgm:t>
    </dgm:pt>
    <dgm:pt modelId="{1685CC40-3C52-4A44-B4CC-231635BEF150}">
      <dgm:prSet custT="1"/>
      <dgm:spPr/>
      <dgm:t>
        <a:bodyPr/>
        <a:lstStyle/>
        <a:p>
          <a:r>
            <a:rPr lang="en-US" sz="2400" b="1" dirty="0">
              <a:solidFill>
                <a:schemeClr val="tx1"/>
              </a:solidFill>
              <a:latin typeface="Arial" panose="020B0604020202020204" pitchFamily="34" charset="0"/>
              <a:cs typeface="Arial" panose="020B0604020202020204" pitchFamily="34" charset="0"/>
            </a:rPr>
            <a:t>Poor balance → reduce falls → balance exercises</a:t>
          </a:r>
        </a:p>
      </dgm:t>
    </dgm:pt>
    <dgm:pt modelId="{5BF92E04-F17F-4C32-AB68-1BA8385A2A32}" type="parTrans" cxnId="{296E2744-5109-485B-A115-0865574543A7}">
      <dgm:prSet/>
      <dgm:spPr/>
      <dgm:t>
        <a:bodyPr/>
        <a:lstStyle/>
        <a:p>
          <a:endParaRPr lang="en-US"/>
        </a:p>
      </dgm:t>
    </dgm:pt>
    <dgm:pt modelId="{BB60293C-DC9B-4350-9AF8-A859A288C578}" type="sibTrans" cxnId="{296E2744-5109-485B-A115-0865574543A7}">
      <dgm:prSet/>
      <dgm:spPr/>
      <dgm:t>
        <a:bodyPr/>
        <a:lstStyle/>
        <a:p>
          <a:endParaRPr lang="en-US"/>
        </a:p>
      </dgm:t>
    </dgm:pt>
    <dgm:pt modelId="{1ED70C4E-51E7-4150-9419-DDE1315C22BA}">
      <dgm:prSet custT="1"/>
      <dgm:spPr/>
      <dgm:t>
        <a:bodyPr/>
        <a:lstStyle/>
        <a:p>
          <a:r>
            <a:rPr lang="en-US" sz="2400" b="1" dirty="0">
              <a:solidFill>
                <a:schemeClr val="tx1"/>
              </a:solidFill>
              <a:latin typeface="Arial" panose="020B0604020202020204" pitchFamily="34" charset="0"/>
              <a:cs typeface="Arial" panose="020B0604020202020204" pitchFamily="34" charset="0"/>
            </a:rPr>
            <a:t>Speech difficulty → improve communication → speech and language therapy</a:t>
          </a:r>
        </a:p>
      </dgm:t>
    </dgm:pt>
    <dgm:pt modelId="{48AF508E-B5A6-41DE-85D7-E5A67DD09410}" type="parTrans" cxnId="{37FD3A2C-0F83-4779-A19A-461909C95121}">
      <dgm:prSet/>
      <dgm:spPr/>
      <dgm:t>
        <a:bodyPr/>
        <a:lstStyle/>
        <a:p>
          <a:endParaRPr lang="en-US"/>
        </a:p>
      </dgm:t>
    </dgm:pt>
    <dgm:pt modelId="{B9E9A9BE-2B4A-4077-BCBC-B187C12B5B6B}" type="sibTrans" cxnId="{37FD3A2C-0F83-4779-A19A-461909C95121}">
      <dgm:prSet/>
      <dgm:spPr/>
      <dgm:t>
        <a:bodyPr/>
        <a:lstStyle/>
        <a:p>
          <a:endParaRPr lang="en-US"/>
        </a:p>
      </dgm:t>
    </dgm:pt>
    <dgm:pt modelId="{02734E1E-98CD-477E-9084-FAF72D3594B4}">
      <dgm:prSet custT="1"/>
      <dgm:spPr/>
      <dgm:t>
        <a:bodyPr/>
        <a:lstStyle/>
        <a:p>
          <a:r>
            <a:rPr lang="en-US" sz="2400" b="1" dirty="0">
              <a:solidFill>
                <a:schemeClr val="tx1"/>
              </a:solidFill>
              <a:latin typeface="Arial" panose="020B0604020202020204" pitchFamily="34" charset="0"/>
              <a:cs typeface="Arial" panose="020B0604020202020204" pitchFamily="34" charset="0"/>
            </a:rPr>
            <a:t>Swallowing difficulty → safe eating/drinking → swallow assessment</a:t>
          </a:r>
        </a:p>
      </dgm:t>
    </dgm:pt>
    <dgm:pt modelId="{3F549B92-8CC6-4297-A595-473C38848466}" type="parTrans" cxnId="{13F581FD-1910-4C69-996F-421E7F917808}">
      <dgm:prSet/>
      <dgm:spPr/>
      <dgm:t>
        <a:bodyPr/>
        <a:lstStyle/>
        <a:p>
          <a:endParaRPr lang="en-US"/>
        </a:p>
      </dgm:t>
    </dgm:pt>
    <dgm:pt modelId="{16E88433-F065-47E8-9672-F4FD299D881D}" type="sibTrans" cxnId="{13F581FD-1910-4C69-996F-421E7F917808}">
      <dgm:prSet/>
      <dgm:spPr/>
      <dgm:t>
        <a:bodyPr/>
        <a:lstStyle/>
        <a:p>
          <a:endParaRPr lang="en-US"/>
        </a:p>
      </dgm:t>
    </dgm:pt>
    <dgm:pt modelId="{8D9235B0-9070-4E39-91B7-30A743EE82F0}">
      <dgm:prSet custT="1"/>
      <dgm:spPr/>
      <dgm:t>
        <a:bodyPr/>
        <a:lstStyle/>
        <a:p>
          <a:r>
            <a:rPr lang="en-US" sz="2400" b="1" dirty="0">
              <a:solidFill>
                <a:schemeClr val="tx1"/>
              </a:solidFill>
              <a:latin typeface="Arial" panose="020B0604020202020204" pitchFamily="34" charset="0"/>
              <a:cs typeface="Arial" panose="020B0604020202020204" pitchFamily="34" charset="0"/>
            </a:rPr>
            <a:t>Reduced independence → improve daily skills → occupational therapy</a:t>
          </a:r>
        </a:p>
      </dgm:t>
    </dgm:pt>
    <dgm:pt modelId="{31E85F10-CCF8-4E96-AC77-79B3EB8E1F02}" type="parTrans" cxnId="{FEEE272C-E047-4ACA-9D95-CF05D0962773}">
      <dgm:prSet/>
      <dgm:spPr/>
      <dgm:t>
        <a:bodyPr/>
        <a:lstStyle/>
        <a:p>
          <a:endParaRPr lang="en-US"/>
        </a:p>
      </dgm:t>
    </dgm:pt>
    <dgm:pt modelId="{468791A5-4CE6-4EF2-8C5C-B3B521C31941}" type="sibTrans" cxnId="{FEEE272C-E047-4ACA-9D95-CF05D0962773}">
      <dgm:prSet/>
      <dgm:spPr/>
      <dgm:t>
        <a:bodyPr/>
        <a:lstStyle/>
        <a:p>
          <a:endParaRPr lang="en-US"/>
        </a:p>
      </dgm:t>
    </dgm:pt>
    <dgm:pt modelId="{9BABBBDA-1296-4E79-A257-A78DFABB7655}">
      <dgm:prSet custT="1"/>
      <dgm:spPr/>
      <dgm:t>
        <a:bodyPr/>
        <a:lstStyle/>
        <a:p>
          <a:r>
            <a:rPr lang="en-US" sz="2400" b="1" dirty="0">
              <a:solidFill>
                <a:schemeClr val="tx1"/>
              </a:solidFill>
              <a:latin typeface="Arial" panose="020B0604020202020204" pitchFamily="34" charset="0"/>
              <a:cs typeface="Arial" panose="020B0604020202020204" pitchFamily="34" charset="0"/>
            </a:rPr>
            <a:t>Anxiety → improve confidence → emotional support</a:t>
          </a:r>
        </a:p>
      </dgm:t>
    </dgm:pt>
    <dgm:pt modelId="{484D155E-4DCE-426B-9170-98286B8ED4CC}" type="parTrans" cxnId="{01101E52-0751-4ED0-A5EE-7974FD20CB68}">
      <dgm:prSet/>
      <dgm:spPr/>
      <dgm:t>
        <a:bodyPr/>
        <a:lstStyle/>
        <a:p>
          <a:endParaRPr lang="en-US"/>
        </a:p>
      </dgm:t>
    </dgm:pt>
    <dgm:pt modelId="{45C0834F-DB3B-45FF-913C-7B65173357F3}" type="sibTrans" cxnId="{01101E52-0751-4ED0-A5EE-7974FD20CB68}">
      <dgm:prSet/>
      <dgm:spPr/>
      <dgm:t>
        <a:bodyPr/>
        <a:lstStyle/>
        <a:p>
          <a:endParaRPr lang="en-US"/>
        </a:p>
      </dgm:t>
    </dgm:pt>
    <dgm:pt modelId="{47E75913-9B71-4EFA-9EEC-62ED790366D3}">
      <dgm:prSet custT="1"/>
      <dgm:spPr/>
      <dgm:t>
        <a:bodyPr/>
        <a:lstStyle/>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b="1" dirty="0">
            <a:solidFill>
              <a:schemeClr val="tx1"/>
            </a:solidFill>
            <a:latin typeface="Arial" panose="020B0604020202020204" pitchFamily="34" charset="0"/>
            <a:cs typeface="Arial" panose="020B0604020202020204" pitchFamily="34" charset="0"/>
          </a:endParaRPr>
        </a:p>
        <a:p>
          <a:r>
            <a:rPr lang="en-US" sz="2400" b="0" dirty="0">
              <a:solidFill>
                <a:schemeClr val="tx1"/>
              </a:solidFill>
              <a:latin typeface="Arial" panose="020B0604020202020204" pitchFamily="34" charset="0"/>
              <a:cs typeface="Arial" panose="020B0604020202020204" pitchFamily="34" charset="0"/>
            </a:rPr>
            <a:t>The care plan should be based on what matters to James. A meaningful goal could be walking safely to the bathroom rather than simply improving mobility. Rehabilitation should be </a:t>
          </a:r>
          <a:r>
            <a:rPr lang="en-US" sz="2400" b="0" dirty="0" err="1">
              <a:solidFill>
                <a:schemeClr val="tx1"/>
              </a:solidFill>
              <a:latin typeface="Arial" panose="020B0604020202020204" pitchFamily="34" charset="0"/>
              <a:cs typeface="Arial" panose="020B0604020202020204" pitchFamily="34" charset="0"/>
            </a:rPr>
            <a:t>personalised</a:t>
          </a:r>
          <a:r>
            <a:rPr lang="en-US" sz="2400" b="0" dirty="0">
              <a:solidFill>
                <a:schemeClr val="tx1"/>
              </a:solidFill>
              <a:latin typeface="Arial" panose="020B0604020202020204" pitchFamily="34" charset="0"/>
              <a:cs typeface="Arial" panose="020B0604020202020204" pitchFamily="34" charset="0"/>
            </a:rPr>
            <a:t> and reviewed according to progress. </a:t>
          </a:r>
          <a:r>
            <a:rPr lang="en-US" sz="2400" dirty="0">
              <a:latin typeface="Arial" panose="020B0604020202020204" pitchFamily="34" charset="0"/>
              <a:cs typeface="Arial" panose="020B0604020202020204" pitchFamily="34" charset="0"/>
            </a:rPr>
            <a:t>(NICE, 2023)</a:t>
          </a:r>
        </a:p>
      </dgm:t>
    </dgm:pt>
    <dgm:pt modelId="{C9828139-7672-4F75-8F16-429988D38C95}" type="parTrans" cxnId="{761B2089-E97E-40A8-BD3D-BB3ED899DC99}">
      <dgm:prSet/>
      <dgm:spPr/>
      <dgm:t>
        <a:bodyPr/>
        <a:lstStyle/>
        <a:p>
          <a:endParaRPr lang="en-US"/>
        </a:p>
      </dgm:t>
    </dgm:pt>
    <dgm:pt modelId="{B5518329-D82E-4120-A064-1238EFC34D0C}" type="sibTrans" cxnId="{761B2089-E97E-40A8-BD3D-BB3ED899DC99}">
      <dgm:prSet/>
      <dgm:spPr/>
      <dgm:t>
        <a:bodyPr/>
        <a:lstStyle/>
        <a:p>
          <a:endParaRPr lang="en-US"/>
        </a:p>
      </dgm:t>
    </dgm:pt>
    <dgm:pt modelId="{6F96B19E-A66A-43AE-B462-29E8FCF1CB68}" type="pres">
      <dgm:prSet presAssocID="{07D7B5FB-5BEE-4D0A-A975-0F25FA573DBE}" presName="linear" presStyleCnt="0">
        <dgm:presLayoutVars>
          <dgm:animLvl val="lvl"/>
          <dgm:resizeHandles val="exact"/>
        </dgm:presLayoutVars>
      </dgm:prSet>
      <dgm:spPr/>
    </dgm:pt>
    <dgm:pt modelId="{685066CE-6487-4752-ADC6-29A45B2D1821}" type="pres">
      <dgm:prSet presAssocID="{1A47DF60-6A01-4C02-89E1-5AC161234827}" presName="parentText" presStyleLbl="node1" presStyleIdx="0" presStyleCnt="7">
        <dgm:presLayoutVars>
          <dgm:chMax val="0"/>
          <dgm:bulletEnabled val="1"/>
        </dgm:presLayoutVars>
      </dgm:prSet>
      <dgm:spPr/>
    </dgm:pt>
    <dgm:pt modelId="{21417795-135D-48D3-8E00-271F18B7E20C}" type="pres">
      <dgm:prSet presAssocID="{97ACA745-2D8E-4772-B431-E346FA35FA48}" presName="spacer" presStyleCnt="0"/>
      <dgm:spPr/>
    </dgm:pt>
    <dgm:pt modelId="{52B12C2E-042E-4A00-9B29-E688375FF5CD}" type="pres">
      <dgm:prSet presAssocID="{1685CC40-3C52-4A44-B4CC-231635BEF150}" presName="parentText" presStyleLbl="node1" presStyleIdx="1" presStyleCnt="7">
        <dgm:presLayoutVars>
          <dgm:chMax val="0"/>
          <dgm:bulletEnabled val="1"/>
        </dgm:presLayoutVars>
      </dgm:prSet>
      <dgm:spPr/>
    </dgm:pt>
    <dgm:pt modelId="{891728EE-B073-4AD2-9D3F-13846E93B205}" type="pres">
      <dgm:prSet presAssocID="{BB60293C-DC9B-4350-9AF8-A859A288C578}" presName="spacer" presStyleCnt="0"/>
      <dgm:spPr/>
    </dgm:pt>
    <dgm:pt modelId="{DA217975-4864-466B-A1A1-D8D143729C9D}" type="pres">
      <dgm:prSet presAssocID="{1ED70C4E-51E7-4150-9419-DDE1315C22BA}" presName="parentText" presStyleLbl="node1" presStyleIdx="2" presStyleCnt="7">
        <dgm:presLayoutVars>
          <dgm:chMax val="0"/>
          <dgm:bulletEnabled val="1"/>
        </dgm:presLayoutVars>
      </dgm:prSet>
      <dgm:spPr/>
    </dgm:pt>
    <dgm:pt modelId="{A7D952A9-BD51-4402-9CF1-BF6D3169C42A}" type="pres">
      <dgm:prSet presAssocID="{B9E9A9BE-2B4A-4077-BCBC-B187C12B5B6B}" presName="spacer" presStyleCnt="0"/>
      <dgm:spPr/>
    </dgm:pt>
    <dgm:pt modelId="{FA4FB54A-3CBD-48B5-9380-2412B1F7848A}" type="pres">
      <dgm:prSet presAssocID="{02734E1E-98CD-477E-9084-FAF72D3594B4}" presName="parentText" presStyleLbl="node1" presStyleIdx="3" presStyleCnt="7">
        <dgm:presLayoutVars>
          <dgm:chMax val="0"/>
          <dgm:bulletEnabled val="1"/>
        </dgm:presLayoutVars>
      </dgm:prSet>
      <dgm:spPr/>
    </dgm:pt>
    <dgm:pt modelId="{9697EC55-5FF5-44E7-AF1D-A5B22CB39FE5}" type="pres">
      <dgm:prSet presAssocID="{16E88433-F065-47E8-9672-F4FD299D881D}" presName="spacer" presStyleCnt="0"/>
      <dgm:spPr/>
    </dgm:pt>
    <dgm:pt modelId="{03BD0000-5769-44C8-BE34-4AF86FAF2BAC}" type="pres">
      <dgm:prSet presAssocID="{8D9235B0-9070-4E39-91B7-30A743EE82F0}" presName="parentText" presStyleLbl="node1" presStyleIdx="4" presStyleCnt="7">
        <dgm:presLayoutVars>
          <dgm:chMax val="0"/>
          <dgm:bulletEnabled val="1"/>
        </dgm:presLayoutVars>
      </dgm:prSet>
      <dgm:spPr/>
    </dgm:pt>
    <dgm:pt modelId="{405D3D04-D1A6-4BEB-8EC7-C6ECFA78F569}" type="pres">
      <dgm:prSet presAssocID="{468791A5-4CE6-4EF2-8C5C-B3B521C31941}" presName="spacer" presStyleCnt="0"/>
      <dgm:spPr/>
    </dgm:pt>
    <dgm:pt modelId="{FCC16CCA-D4E4-4094-A667-59FE47B9E3DE}" type="pres">
      <dgm:prSet presAssocID="{9BABBBDA-1296-4E79-A257-A78DFABB7655}" presName="parentText" presStyleLbl="node1" presStyleIdx="5" presStyleCnt="7">
        <dgm:presLayoutVars>
          <dgm:chMax val="0"/>
          <dgm:bulletEnabled val="1"/>
        </dgm:presLayoutVars>
      </dgm:prSet>
      <dgm:spPr/>
    </dgm:pt>
    <dgm:pt modelId="{0988375C-865B-43C7-A2E3-6791F67A8C68}" type="pres">
      <dgm:prSet presAssocID="{45C0834F-DB3B-45FF-913C-7B65173357F3}" presName="spacer" presStyleCnt="0"/>
      <dgm:spPr/>
    </dgm:pt>
    <dgm:pt modelId="{721B5876-F957-4F85-BCBD-299E74101851}" type="pres">
      <dgm:prSet presAssocID="{47E75913-9B71-4EFA-9EEC-62ED790366D3}" presName="parentText" presStyleLbl="node1" presStyleIdx="6" presStyleCnt="7">
        <dgm:presLayoutVars>
          <dgm:chMax val="0"/>
          <dgm:bulletEnabled val="1"/>
        </dgm:presLayoutVars>
      </dgm:prSet>
      <dgm:spPr/>
    </dgm:pt>
  </dgm:ptLst>
  <dgm:cxnLst>
    <dgm:cxn modelId="{D23BA815-2673-40B3-B34C-FE1257A02B82}" type="presOf" srcId="{1685CC40-3C52-4A44-B4CC-231635BEF150}" destId="{52B12C2E-042E-4A00-9B29-E688375FF5CD}" srcOrd="0" destOrd="0" presId="urn:microsoft.com/office/officeart/2005/8/layout/vList2"/>
    <dgm:cxn modelId="{21192B2B-ACC1-4518-AEFB-68B8CCA8131F}" type="presOf" srcId="{02734E1E-98CD-477E-9084-FAF72D3594B4}" destId="{FA4FB54A-3CBD-48B5-9380-2412B1F7848A}" srcOrd="0" destOrd="0" presId="urn:microsoft.com/office/officeart/2005/8/layout/vList2"/>
    <dgm:cxn modelId="{FEEE272C-E047-4ACA-9D95-CF05D0962773}" srcId="{07D7B5FB-5BEE-4D0A-A975-0F25FA573DBE}" destId="{8D9235B0-9070-4E39-91B7-30A743EE82F0}" srcOrd="4" destOrd="0" parTransId="{31E85F10-CCF8-4E96-AC77-79B3EB8E1F02}" sibTransId="{468791A5-4CE6-4EF2-8C5C-B3B521C31941}"/>
    <dgm:cxn modelId="{37FD3A2C-0F83-4779-A19A-461909C95121}" srcId="{07D7B5FB-5BEE-4D0A-A975-0F25FA573DBE}" destId="{1ED70C4E-51E7-4150-9419-DDE1315C22BA}" srcOrd="2" destOrd="0" parTransId="{48AF508E-B5A6-41DE-85D7-E5A67DD09410}" sibTransId="{B9E9A9BE-2B4A-4077-BCBC-B187C12B5B6B}"/>
    <dgm:cxn modelId="{94B1BA60-BDCB-4C3D-86EA-E010CD52DFF3}" srcId="{07D7B5FB-5BEE-4D0A-A975-0F25FA573DBE}" destId="{1A47DF60-6A01-4C02-89E1-5AC161234827}" srcOrd="0" destOrd="0" parTransId="{C409E1DE-B9C4-4BCD-AC61-3A3BF6EB227A}" sibTransId="{97ACA745-2D8E-4772-B431-E346FA35FA48}"/>
    <dgm:cxn modelId="{296E2744-5109-485B-A115-0865574543A7}" srcId="{07D7B5FB-5BEE-4D0A-A975-0F25FA573DBE}" destId="{1685CC40-3C52-4A44-B4CC-231635BEF150}" srcOrd="1" destOrd="0" parTransId="{5BF92E04-F17F-4C32-AB68-1BA8385A2A32}" sibTransId="{BB60293C-DC9B-4350-9AF8-A859A288C578}"/>
    <dgm:cxn modelId="{01101E52-0751-4ED0-A5EE-7974FD20CB68}" srcId="{07D7B5FB-5BEE-4D0A-A975-0F25FA573DBE}" destId="{9BABBBDA-1296-4E79-A257-A78DFABB7655}" srcOrd="5" destOrd="0" parTransId="{484D155E-4DCE-426B-9170-98286B8ED4CC}" sibTransId="{45C0834F-DB3B-45FF-913C-7B65173357F3}"/>
    <dgm:cxn modelId="{8A186457-4B95-4CDE-8C9E-20F310AC541B}" type="presOf" srcId="{9BABBBDA-1296-4E79-A257-A78DFABB7655}" destId="{FCC16CCA-D4E4-4094-A667-59FE47B9E3DE}" srcOrd="0" destOrd="0" presId="urn:microsoft.com/office/officeart/2005/8/layout/vList2"/>
    <dgm:cxn modelId="{8A67E384-1591-415A-8D4B-F72C69C77CBE}" type="presOf" srcId="{07D7B5FB-5BEE-4D0A-A975-0F25FA573DBE}" destId="{6F96B19E-A66A-43AE-B462-29E8FCF1CB68}" srcOrd="0" destOrd="0" presId="urn:microsoft.com/office/officeart/2005/8/layout/vList2"/>
    <dgm:cxn modelId="{761B2089-E97E-40A8-BD3D-BB3ED899DC99}" srcId="{07D7B5FB-5BEE-4D0A-A975-0F25FA573DBE}" destId="{47E75913-9B71-4EFA-9EEC-62ED790366D3}" srcOrd="6" destOrd="0" parTransId="{C9828139-7672-4F75-8F16-429988D38C95}" sibTransId="{B5518329-D82E-4120-A064-1238EFC34D0C}"/>
    <dgm:cxn modelId="{91627BCB-4418-4DC1-91D2-14DF4B82F6D1}" type="presOf" srcId="{47E75913-9B71-4EFA-9EEC-62ED790366D3}" destId="{721B5876-F957-4F85-BCBD-299E74101851}" srcOrd="0" destOrd="0" presId="urn:microsoft.com/office/officeart/2005/8/layout/vList2"/>
    <dgm:cxn modelId="{C15973E5-CBE4-4AF1-96E7-6B564311B867}" type="presOf" srcId="{8D9235B0-9070-4E39-91B7-30A743EE82F0}" destId="{03BD0000-5769-44C8-BE34-4AF86FAF2BAC}" srcOrd="0" destOrd="0" presId="urn:microsoft.com/office/officeart/2005/8/layout/vList2"/>
    <dgm:cxn modelId="{C4E380F6-3AC9-4B9C-AD87-6816AEF79C25}" type="presOf" srcId="{1A47DF60-6A01-4C02-89E1-5AC161234827}" destId="{685066CE-6487-4752-ADC6-29A45B2D1821}" srcOrd="0" destOrd="0" presId="urn:microsoft.com/office/officeart/2005/8/layout/vList2"/>
    <dgm:cxn modelId="{7755C8FB-5E3E-4A62-B700-343609486A57}" type="presOf" srcId="{1ED70C4E-51E7-4150-9419-DDE1315C22BA}" destId="{DA217975-4864-466B-A1A1-D8D143729C9D}" srcOrd="0" destOrd="0" presId="urn:microsoft.com/office/officeart/2005/8/layout/vList2"/>
    <dgm:cxn modelId="{13F581FD-1910-4C69-996F-421E7F917808}" srcId="{07D7B5FB-5BEE-4D0A-A975-0F25FA573DBE}" destId="{02734E1E-98CD-477E-9084-FAF72D3594B4}" srcOrd="3" destOrd="0" parTransId="{3F549B92-8CC6-4297-A595-473C38848466}" sibTransId="{16E88433-F065-47E8-9672-F4FD299D881D}"/>
    <dgm:cxn modelId="{EE135889-B4CF-497E-83FC-F150C1E3A5CE}" type="presParOf" srcId="{6F96B19E-A66A-43AE-B462-29E8FCF1CB68}" destId="{685066CE-6487-4752-ADC6-29A45B2D1821}" srcOrd="0" destOrd="0" presId="urn:microsoft.com/office/officeart/2005/8/layout/vList2"/>
    <dgm:cxn modelId="{9DEF83B0-EA67-4317-BD6E-27D93EC4F55A}" type="presParOf" srcId="{6F96B19E-A66A-43AE-B462-29E8FCF1CB68}" destId="{21417795-135D-48D3-8E00-271F18B7E20C}" srcOrd="1" destOrd="0" presId="urn:microsoft.com/office/officeart/2005/8/layout/vList2"/>
    <dgm:cxn modelId="{56B4335D-0E7E-441D-BA19-8CBFFE0CCC4E}" type="presParOf" srcId="{6F96B19E-A66A-43AE-B462-29E8FCF1CB68}" destId="{52B12C2E-042E-4A00-9B29-E688375FF5CD}" srcOrd="2" destOrd="0" presId="urn:microsoft.com/office/officeart/2005/8/layout/vList2"/>
    <dgm:cxn modelId="{14B3C964-916A-40A7-BBCB-314B025179F0}" type="presParOf" srcId="{6F96B19E-A66A-43AE-B462-29E8FCF1CB68}" destId="{891728EE-B073-4AD2-9D3F-13846E93B205}" srcOrd="3" destOrd="0" presId="urn:microsoft.com/office/officeart/2005/8/layout/vList2"/>
    <dgm:cxn modelId="{0E7DD4A6-A8F6-4761-A297-64774644AA84}" type="presParOf" srcId="{6F96B19E-A66A-43AE-B462-29E8FCF1CB68}" destId="{DA217975-4864-466B-A1A1-D8D143729C9D}" srcOrd="4" destOrd="0" presId="urn:microsoft.com/office/officeart/2005/8/layout/vList2"/>
    <dgm:cxn modelId="{1CBB3886-FCFB-4FF4-AA1C-CECBCD84903E}" type="presParOf" srcId="{6F96B19E-A66A-43AE-B462-29E8FCF1CB68}" destId="{A7D952A9-BD51-4402-9CF1-BF6D3169C42A}" srcOrd="5" destOrd="0" presId="urn:microsoft.com/office/officeart/2005/8/layout/vList2"/>
    <dgm:cxn modelId="{79F86D98-28C5-4230-91E8-BB47BD7B4487}" type="presParOf" srcId="{6F96B19E-A66A-43AE-B462-29E8FCF1CB68}" destId="{FA4FB54A-3CBD-48B5-9380-2412B1F7848A}" srcOrd="6" destOrd="0" presId="urn:microsoft.com/office/officeart/2005/8/layout/vList2"/>
    <dgm:cxn modelId="{03C7319D-CB2D-4F70-A5AC-A293142D02BB}" type="presParOf" srcId="{6F96B19E-A66A-43AE-B462-29E8FCF1CB68}" destId="{9697EC55-5FF5-44E7-AF1D-A5B22CB39FE5}" srcOrd="7" destOrd="0" presId="urn:microsoft.com/office/officeart/2005/8/layout/vList2"/>
    <dgm:cxn modelId="{C831E999-13AF-4F15-ABF6-D1D01F523081}" type="presParOf" srcId="{6F96B19E-A66A-43AE-B462-29E8FCF1CB68}" destId="{03BD0000-5769-44C8-BE34-4AF86FAF2BAC}" srcOrd="8" destOrd="0" presId="urn:microsoft.com/office/officeart/2005/8/layout/vList2"/>
    <dgm:cxn modelId="{64FDFBCA-A805-45B8-AB51-8EAAAF4A6048}" type="presParOf" srcId="{6F96B19E-A66A-43AE-B462-29E8FCF1CB68}" destId="{405D3D04-D1A6-4BEB-8EC7-C6ECFA78F569}" srcOrd="9" destOrd="0" presId="urn:microsoft.com/office/officeart/2005/8/layout/vList2"/>
    <dgm:cxn modelId="{DF439446-5CEF-4DAD-B5FA-D5D4E4F51254}" type="presParOf" srcId="{6F96B19E-A66A-43AE-B462-29E8FCF1CB68}" destId="{FCC16CCA-D4E4-4094-A667-59FE47B9E3DE}" srcOrd="10" destOrd="0" presId="urn:microsoft.com/office/officeart/2005/8/layout/vList2"/>
    <dgm:cxn modelId="{74B0D5A4-FB73-4730-B6D1-34721DF28FB9}" type="presParOf" srcId="{6F96B19E-A66A-43AE-B462-29E8FCF1CB68}" destId="{0988375C-865B-43C7-A2E3-6791F67A8C68}" srcOrd="11" destOrd="0" presId="urn:microsoft.com/office/officeart/2005/8/layout/vList2"/>
    <dgm:cxn modelId="{F897D3A3-DC24-4F79-B10F-6B769A95CFA7}" type="presParOf" srcId="{6F96B19E-A66A-43AE-B462-29E8FCF1CB68}" destId="{721B5876-F957-4F85-BCBD-299E74101851}" srcOrd="1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261F90-D312-4413-BB64-AE7A743C7C0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270F065-BA3F-4C11-85BD-8BE25AAFFF93}">
      <dgm:prSet custT="1"/>
      <dgm:spPr/>
      <dgm:t>
        <a:bodyPr/>
        <a:lstStyle/>
        <a:p>
          <a:r>
            <a:rPr lang="en-US" sz="2400" dirty="0">
              <a:latin typeface="Arial" panose="020B0604020202020204" pitchFamily="34" charset="0"/>
              <a:cs typeface="Arial" panose="020B0604020202020204" pitchFamily="34" charset="0"/>
            </a:rPr>
            <a:t>Autonomy – support James to make his own choices.</a:t>
          </a:r>
        </a:p>
      </dgm:t>
    </dgm:pt>
    <dgm:pt modelId="{B8A36E3F-A44F-41B5-9382-F8135FC70C9D}" type="parTrans" cxnId="{D890136A-6A73-4E05-B6B2-39287A868F50}">
      <dgm:prSet/>
      <dgm:spPr/>
      <dgm:t>
        <a:bodyPr/>
        <a:lstStyle/>
        <a:p>
          <a:endParaRPr lang="en-US"/>
        </a:p>
      </dgm:t>
    </dgm:pt>
    <dgm:pt modelId="{0BF78C4F-FC7F-444A-B2EA-47D2137116F0}" type="sibTrans" cxnId="{D890136A-6A73-4E05-B6B2-39287A868F50}">
      <dgm:prSet/>
      <dgm:spPr/>
      <dgm:t>
        <a:bodyPr/>
        <a:lstStyle/>
        <a:p>
          <a:endParaRPr lang="en-US"/>
        </a:p>
      </dgm:t>
    </dgm:pt>
    <dgm:pt modelId="{88B8A133-1BED-48FA-BC7A-BBCCC3D5C6D0}">
      <dgm:prSet custT="1"/>
      <dgm:spPr/>
      <dgm:t>
        <a:bodyPr/>
        <a:lstStyle/>
        <a:p>
          <a:r>
            <a:rPr lang="en-US" sz="2400" dirty="0">
              <a:latin typeface="Arial" panose="020B0604020202020204" pitchFamily="34" charset="0"/>
              <a:cs typeface="Arial" panose="020B0604020202020204" pitchFamily="34" charset="0"/>
            </a:rPr>
            <a:t>Dignity – protect privacy and respect.</a:t>
          </a:r>
        </a:p>
      </dgm:t>
    </dgm:pt>
    <dgm:pt modelId="{807CA45C-F5BE-43E6-B7D8-9D6AC5CDEF61}" type="parTrans" cxnId="{F36034B9-C4B8-41CE-8975-A0DC20EBC7B2}">
      <dgm:prSet/>
      <dgm:spPr/>
      <dgm:t>
        <a:bodyPr/>
        <a:lstStyle/>
        <a:p>
          <a:endParaRPr lang="en-US"/>
        </a:p>
      </dgm:t>
    </dgm:pt>
    <dgm:pt modelId="{AA83B42C-42EE-4F4D-B57D-EC4E3AAE0EBB}" type="sibTrans" cxnId="{F36034B9-C4B8-41CE-8975-A0DC20EBC7B2}">
      <dgm:prSet/>
      <dgm:spPr/>
      <dgm:t>
        <a:bodyPr/>
        <a:lstStyle/>
        <a:p>
          <a:endParaRPr lang="en-US"/>
        </a:p>
      </dgm:t>
    </dgm:pt>
    <dgm:pt modelId="{D5024E22-8E00-42EB-A0CB-2F61A505BABA}">
      <dgm:prSet custT="1"/>
      <dgm:spPr/>
      <dgm:t>
        <a:bodyPr/>
        <a:lstStyle/>
        <a:p>
          <a:r>
            <a:rPr lang="en-US" sz="2400" dirty="0">
              <a:latin typeface="Arial" panose="020B0604020202020204" pitchFamily="34" charset="0"/>
              <a:cs typeface="Arial" panose="020B0604020202020204" pitchFamily="34" charset="0"/>
            </a:rPr>
            <a:t>Consent – explain care and seek agreement.</a:t>
          </a:r>
        </a:p>
      </dgm:t>
    </dgm:pt>
    <dgm:pt modelId="{90151C4F-A1D7-490C-AFD0-223C9C7E9AB4}" type="parTrans" cxnId="{4D5090B7-6A3A-4D40-9A79-667258047531}">
      <dgm:prSet/>
      <dgm:spPr/>
      <dgm:t>
        <a:bodyPr/>
        <a:lstStyle/>
        <a:p>
          <a:endParaRPr lang="en-US"/>
        </a:p>
      </dgm:t>
    </dgm:pt>
    <dgm:pt modelId="{BCDC6902-8A86-4E44-906D-A28946B2D8DB}" type="sibTrans" cxnId="{4D5090B7-6A3A-4D40-9A79-667258047531}">
      <dgm:prSet/>
      <dgm:spPr/>
      <dgm:t>
        <a:bodyPr/>
        <a:lstStyle/>
        <a:p>
          <a:endParaRPr lang="en-US"/>
        </a:p>
      </dgm:t>
    </dgm:pt>
    <dgm:pt modelId="{E4A5E4E9-385C-471D-85EF-918571937C0D}">
      <dgm:prSet custT="1"/>
      <dgm:spPr/>
      <dgm:t>
        <a:bodyPr/>
        <a:lstStyle/>
        <a:p>
          <a:r>
            <a:rPr lang="en-US" sz="2400" dirty="0">
              <a:latin typeface="Arial" panose="020B0604020202020204" pitchFamily="34" charset="0"/>
              <a:cs typeface="Arial" panose="020B0604020202020204" pitchFamily="34" charset="0"/>
            </a:rPr>
            <a:t>Mental capacity – speech difficulty does not automatically mean lack of capacity.</a:t>
          </a:r>
        </a:p>
      </dgm:t>
    </dgm:pt>
    <dgm:pt modelId="{BC109A17-37C3-4C48-9426-604C02005C9F}" type="parTrans" cxnId="{880E9542-1199-4342-BA29-44ADB02DCA66}">
      <dgm:prSet/>
      <dgm:spPr/>
      <dgm:t>
        <a:bodyPr/>
        <a:lstStyle/>
        <a:p>
          <a:endParaRPr lang="en-US"/>
        </a:p>
      </dgm:t>
    </dgm:pt>
    <dgm:pt modelId="{136A0577-9F99-45A6-A8FC-A0C829932EDA}" type="sibTrans" cxnId="{880E9542-1199-4342-BA29-44ADB02DCA66}">
      <dgm:prSet/>
      <dgm:spPr/>
      <dgm:t>
        <a:bodyPr/>
        <a:lstStyle/>
        <a:p>
          <a:endParaRPr lang="en-US"/>
        </a:p>
      </dgm:t>
    </dgm:pt>
    <dgm:pt modelId="{6E9F54D9-596A-4F33-8EED-448E9BEAE19C}">
      <dgm:prSet custT="1"/>
      <dgm:spPr/>
      <dgm:t>
        <a:bodyPr/>
        <a:lstStyle/>
        <a:p>
          <a:r>
            <a:rPr lang="en-US" sz="2400" dirty="0">
              <a:latin typeface="Arial" panose="020B0604020202020204" pitchFamily="34" charset="0"/>
              <a:cs typeface="Arial" panose="020B0604020202020204" pitchFamily="34" charset="0"/>
            </a:rPr>
            <a:t>Best interests – follow the Mental Capacity Act when required.</a:t>
          </a:r>
        </a:p>
      </dgm:t>
    </dgm:pt>
    <dgm:pt modelId="{EB572094-4A26-4FE3-87A6-02CFF9FA64A1}" type="parTrans" cxnId="{6DDE9D9E-D4F7-40C6-866D-B07C37F0FC81}">
      <dgm:prSet/>
      <dgm:spPr/>
      <dgm:t>
        <a:bodyPr/>
        <a:lstStyle/>
        <a:p>
          <a:endParaRPr lang="en-US"/>
        </a:p>
      </dgm:t>
    </dgm:pt>
    <dgm:pt modelId="{8562CBBF-64C1-437F-AA7F-0987E38DD074}" type="sibTrans" cxnId="{6DDE9D9E-D4F7-40C6-866D-B07C37F0FC81}">
      <dgm:prSet/>
      <dgm:spPr/>
      <dgm:t>
        <a:bodyPr/>
        <a:lstStyle/>
        <a:p>
          <a:endParaRPr lang="en-US"/>
        </a:p>
      </dgm:t>
    </dgm:pt>
    <dgm:pt modelId="{B1513F7F-EE6C-4FF1-89C7-F691C858A16C}">
      <dgm:prSet custT="1"/>
      <dgm:spPr/>
      <dgm:t>
        <a:bodyPr/>
        <a:lstStyle/>
        <a:p>
          <a:r>
            <a:rPr lang="en-US" sz="2400" dirty="0">
              <a:latin typeface="Arial" panose="020B0604020202020204" pitchFamily="34" charset="0"/>
              <a:cs typeface="Arial" panose="020B0604020202020204" pitchFamily="34" charset="0"/>
            </a:rPr>
            <a:t>Equality – remove barriers to appropriate care.</a:t>
          </a:r>
        </a:p>
      </dgm:t>
    </dgm:pt>
    <dgm:pt modelId="{44140224-618D-4E64-A09C-5862F0C8834D}" type="parTrans" cxnId="{4B0B5656-F5FF-498F-A7EB-7D06595A7013}">
      <dgm:prSet/>
      <dgm:spPr/>
      <dgm:t>
        <a:bodyPr/>
        <a:lstStyle/>
        <a:p>
          <a:endParaRPr lang="en-US"/>
        </a:p>
      </dgm:t>
    </dgm:pt>
    <dgm:pt modelId="{2CCCF6A1-17F7-43DB-AC83-413E89D65ED9}" type="sibTrans" cxnId="{4B0B5656-F5FF-498F-A7EB-7D06595A7013}">
      <dgm:prSet/>
      <dgm:spPr/>
      <dgm:t>
        <a:bodyPr/>
        <a:lstStyle/>
        <a:p>
          <a:endParaRPr lang="en-US"/>
        </a:p>
      </dgm:t>
    </dgm:pt>
    <dgm:pt modelId="{2AA03F0F-84FC-4829-9BB2-BFFD69EDAE58}">
      <dgm:prSet custT="1"/>
      <dgm:spPr/>
      <dgm:t>
        <a:bodyPr/>
        <a:lstStyle/>
        <a:p>
          <a:r>
            <a:rPr lang="en-US" sz="2400" dirty="0">
              <a:latin typeface="Arial" panose="020B0604020202020204" pitchFamily="34" charset="0"/>
              <a:cs typeface="Arial" panose="020B0604020202020204" pitchFamily="34" charset="0"/>
            </a:rPr>
            <a:t>Ethical care means respecting James as an individual and involving him in decisions. His care should be coordinated across relevant services, with appropriate communication between professionals and respect for his rights. (Department of Health and Social Care, 2022)</a:t>
          </a:r>
        </a:p>
      </dgm:t>
    </dgm:pt>
    <dgm:pt modelId="{C0C1AC5C-1785-4DE3-82E7-1D880FC015AE}" type="parTrans" cxnId="{B1FEB8A5-B764-4E75-8F29-1C8080A80243}">
      <dgm:prSet/>
      <dgm:spPr/>
      <dgm:t>
        <a:bodyPr/>
        <a:lstStyle/>
        <a:p>
          <a:endParaRPr lang="en-US"/>
        </a:p>
      </dgm:t>
    </dgm:pt>
    <dgm:pt modelId="{894654AF-9EEC-4685-87F8-5559DF67989A}" type="sibTrans" cxnId="{B1FEB8A5-B764-4E75-8F29-1C8080A80243}">
      <dgm:prSet/>
      <dgm:spPr/>
      <dgm:t>
        <a:bodyPr/>
        <a:lstStyle/>
        <a:p>
          <a:endParaRPr lang="en-US"/>
        </a:p>
      </dgm:t>
    </dgm:pt>
    <dgm:pt modelId="{92BC809E-EF69-4D7E-9100-F6003314ED0A}" type="pres">
      <dgm:prSet presAssocID="{CB261F90-D312-4413-BB64-AE7A743C7C0E}" presName="vert0" presStyleCnt="0">
        <dgm:presLayoutVars>
          <dgm:dir/>
          <dgm:animOne val="branch"/>
          <dgm:animLvl val="lvl"/>
        </dgm:presLayoutVars>
      </dgm:prSet>
      <dgm:spPr/>
    </dgm:pt>
    <dgm:pt modelId="{D2D1A196-B02E-41AD-9055-767A75086D73}" type="pres">
      <dgm:prSet presAssocID="{0270F065-BA3F-4C11-85BD-8BE25AAFFF93}" presName="thickLine" presStyleLbl="alignNode1" presStyleIdx="0" presStyleCnt="7"/>
      <dgm:spPr/>
    </dgm:pt>
    <dgm:pt modelId="{54375006-0811-4ECF-BCC6-E7E1429B869D}" type="pres">
      <dgm:prSet presAssocID="{0270F065-BA3F-4C11-85BD-8BE25AAFFF93}" presName="horz1" presStyleCnt="0"/>
      <dgm:spPr/>
    </dgm:pt>
    <dgm:pt modelId="{C30EDD4A-FDF7-4CF6-B655-0BBA6FB89B66}" type="pres">
      <dgm:prSet presAssocID="{0270F065-BA3F-4C11-85BD-8BE25AAFFF93}" presName="tx1" presStyleLbl="revTx" presStyleIdx="0" presStyleCnt="7"/>
      <dgm:spPr/>
    </dgm:pt>
    <dgm:pt modelId="{5F5410D0-6EED-4653-BA9E-0C07F1AEDF1B}" type="pres">
      <dgm:prSet presAssocID="{0270F065-BA3F-4C11-85BD-8BE25AAFFF93}" presName="vert1" presStyleCnt="0"/>
      <dgm:spPr/>
    </dgm:pt>
    <dgm:pt modelId="{FB6C4B6F-8EDF-4206-BA89-3DF97C599FDB}" type="pres">
      <dgm:prSet presAssocID="{88B8A133-1BED-48FA-BC7A-BBCCC3D5C6D0}" presName="thickLine" presStyleLbl="alignNode1" presStyleIdx="1" presStyleCnt="7"/>
      <dgm:spPr/>
    </dgm:pt>
    <dgm:pt modelId="{A1DD9050-6F96-4D83-8BCB-D5D1C08B4644}" type="pres">
      <dgm:prSet presAssocID="{88B8A133-1BED-48FA-BC7A-BBCCC3D5C6D0}" presName="horz1" presStyleCnt="0"/>
      <dgm:spPr/>
    </dgm:pt>
    <dgm:pt modelId="{EA142F86-D5A5-436B-A01E-75A7E6BC027A}" type="pres">
      <dgm:prSet presAssocID="{88B8A133-1BED-48FA-BC7A-BBCCC3D5C6D0}" presName="tx1" presStyleLbl="revTx" presStyleIdx="1" presStyleCnt="7"/>
      <dgm:spPr/>
    </dgm:pt>
    <dgm:pt modelId="{34576BE4-F570-4C93-957E-3EA9B333E31A}" type="pres">
      <dgm:prSet presAssocID="{88B8A133-1BED-48FA-BC7A-BBCCC3D5C6D0}" presName="vert1" presStyleCnt="0"/>
      <dgm:spPr/>
    </dgm:pt>
    <dgm:pt modelId="{F335617A-CEAC-4686-B868-8212FCBC118F}" type="pres">
      <dgm:prSet presAssocID="{D5024E22-8E00-42EB-A0CB-2F61A505BABA}" presName="thickLine" presStyleLbl="alignNode1" presStyleIdx="2" presStyleCnt="7"/>
      <dgm:spPr/>
    </dgm:pt>
    <dgm:pt modelId="{DEC89557-8469-4248-AEA5-CF4775FE7B62}" type="pres">
      <dgm:prSet presAssocID="{D5024E22-8E00-42EB-A0CB-2F61A505BABA}" presName="horz1" presStyleCnt="0"/>
      <dgm:spPr/>
    </dgm:pt>
    <dgm:pt modelId="{07048216-F526-4BA7-AB43-F567A2F181ED}" type="pres">
      <dgm:prSet presAssocID="{D5024E22-8E00-42EB-A0CB-2F61A505BABA}" presName="tx1" presStyleLbl="revTx" presStyleIdx="2" presStyleCnt="7"/>
      <dgm:spPr/>
    </dgm:pt>
    <dgm:pt modelId="{609B6AFE-3361-4F3A-9466-0BA8AA147574}" type="pres">
      <dgm:prSet presAssocID="{D5024E22-8E00-42EB-A0CB-2F61A505BABA}" presName="vert1" presStyleCnt="0"/>
      <dgm:spPr/>
    </dgm:pt>
    <dgm:pt modelId="{954C4C0B-274A-47C2-A71F-75C46943E297}" type="pres">
      <dgm:prSet presAssocID="{E4A5E4E9-385C-471D-85EF-918571937C0D}" presName="thickLine" presStyleLbl="alignNode1" presStyleIdx="3" presStyleCnt="7"/>
      <dgm:spPr/>
    </dgm:pt>
    <dgm:pt modelId="{6D764252-0EC6-48C7-A034-25A3F1BE67D3}" type="pres">
      <dgm:prSet presAssocID="{E4A5E4E9-385C-471D-85EF-918571937C0D}" presName="horz1" presStyleCnt="0"/>
      <dgm:spPr/>
    </dgm:pt>
    <dgm:pt modelId="{9E9DCAC2-EC36-4340-A291-DDA5C06E99D3}" type="pres">
      <dgm:prSet presAssocID="{E4A5E4E9-385C-471D-85EF-918571937C0D}" presName="tx1" presStyleLbl="revTx" presStyleIdx="3" presStyleCnt="7"/>
      <dgm:spPr/>
    </dgm:pt>
    <dgm:pt modelId="{B4113325-0640-4BA1-A01E-B4996AF72F9E}" type="pres">
      <dgm:prSet presAssocID="{E4A5E4E9-385C-471D-85EF-918571937C0D}" presName="vert1" presStyleCnt="0"/>
      <dgm:spPr/>
    </dgm:pt>
    <dgm:pt modelId="{5A2EA56F-FF8C-4D92-8BA4-D3D947C970CC}" type="pres">
      <dgm:prSet presAssocID="{6E9F54D9-596A-4F33-8EED-448E9BEAE19C}" presName="thickLine" presStyleLbl="alignNode1" presStyleIdx="4" presStyleCnt="7"/>
      <dgm:spPr/>
    </dgm:pt>
    <dgm:pt modelId="{BE709E34-DF1B-4DE0-A8F0-41E2EF1D26DC}" type="pres">
      <dgm:prSet presAssocID="{6E9F54D9-596A-4F33-8EED-448E9BEAE19C}" presName="horz1" presStyleCnt="0"/>
      <dgm:spPr/>
    </dgm:pt>
    <dgm:pt modelId="{9379BDE8-314D-44C2-8713-A4B96C0F9F8C}" type="pres">
      <dgm:prSet presAssocID="{6E9F54D9-596A-4F33-8EED-448E9BEAE19C}" presName="tx1" presStyleLbl="revTx" presStyleIdx="4" presStyleCnt="7"/>
      <dgm:spPr/>
    </dgm:pt>
    <dgm:pt modelId="{36384FE1-759F-4771-856E-0A65C421266F}" type="pres">
      <dgm:prSet presAssocID="{6E9F54D9-596A-4F33-8EED-448E9BEAE19C}" presName="vert1" presStyleCnt="0"/>
      <dgm:spPr/>
    </dgm:pt>
    <dgm:pt modelId="{C2FCA76E-809F-4DE4-A96C-537623E3E891}" type="pres">
      <dgm:prSet presAssocID="{B1513F7F-EE6C-4FF1-89C7-F691C858A16C}" presName="thickLine" presStyleLbl="alignNode1" presStyleIdx="5" presStyleCnt="7"/>
      <dgm:spPr/>
    </dgm:pt>
    <dgm:pt modelId="{425F1BD1-3CBB-4404-9CE1-7F13181BEC41}" type="pres">
      <dgm:prSet presAssocID="{B1513F7F-EE6C-4FF1-89C7-F691C858A16C}" presName="horz1" presStyleCnt="0"/>
      <dgm:spPr/>
    </dgm:pt>
    <dgm:pt modelId="{B9CBE5D6-86AC-4917-965D-F9E5B10C0232}" type="pres">
      <dgm:prSet presAssocID="{B1513F7F-EE6C-4FF1-89C7-F691C858A16C}" presName="tx1" presStyleLbl="revTx" presStyleIdx="5" presStyleCnt="7"/>
      <dgm:spPr/>
    </dgm:pt>
    <dgm:pt modelId="{47298F94-4402-40E0-B82B-C7B7B991F0EB}" type="pres">
      <dgm:prSet presAssocID="{B1513F7F-EE6C-4FF1-89C7-F691C858A16C}" presName="vert1" presStyleCnt="0"/>
      <dgm:spPr/>
    </dgm:pt>
    <dgm:pt modelId="{2D3DA076-9BE2-492C-8A79-3B55E06DEFD4}" type="pres">
      <dgm:prSet presAssocID="{2AA03F0F-84FC-4829-9BB2-BFFD69EDAE58}" presName="thickLine" presStyleLbl="alignNode1" presStyleIdx="6" presStyleCnt="7"/>
      <dgm:spPr/>
    </dgm:pt>
    <dgm:pt modelId="{B362C2DB-4B6F-4C95-A863-0C79B1B63919}" type="pres">
      <dgm:prSet presAssocID="{2AA03F0F-84FC-4829-9BB2-BFFD69EDAE58}" presName="horz1" presStyleCnt="0"/>
      <dgm:spPr/>
    </dgm:pt>
    <dgm:pt modelId="{4342F574-1368-4264-96AA-2789F6B6DB88}" type="pres">
      <dgm:prSet presAssocID="{2AA03F0F-84FC-4829-9BB2-BFFD69EDAE58}" presName="tx1" presStyleLbl="revTx" presStyleIdx="6" presStyleCnt="7"/>
      <dgm:spPr/>
    </dgm:pt>
    <dgm:pt modelId="{37D5F023-C8A3-4722-8252-F3928CDCA235}" type="pres">
      <dgm:prSet presAssocID="{2AA03F0F-84FC-4829-9BB2-BFFD69EDAE58}" presName="vert1" presStyleCnt="0"/>
      <dgm:spPr/>
    </dgm:pt>
  </dgm:ptLst>
  <dgm:cxnLst>
    <dgm:cxn modelId="{97AB211F-DE59-4AA8-BF93-FB62E216B55B}" type="presOf" srcId="{6E9F54D9-596A-4F33-8EED-448E9BEAE19C}" destId="{9379BDE8-314D-44C2-8713-A4B96C0F9F8C}" srcOrd="0" destOrd="0" presId="urn:microsoft.com/office/officeart/2008/layout/LinedList"/>
    <dgm:cxn modelId="{880E9542-1199-4342-BA29-44ADB02DCA66}" srcId="{CB261F90-D312-4413-BB64-AE7A743C7C0E}" destId="{E4A5E4E9-385C-471D-85EF-918571937C0D}" srcOrd="3" destOrd="0" parTransId="{BC109A17-37C3-4C48-9426-604C02005C9F}" sibTransId="{136A0577-9F99-45A6-A8FC-A0C829932EDA}"/>
    <dgm:cxn modelId="{B93D4448-1855-42C4-878A-084685500A6C}" type="presOf" srcId="{88B8A133-1BED-48FA-BC7A-BBCCC3D5C6D0}" destId="{EA142F86-D5A5-436B-A01E-75A7E6BC027A}" srcOrd="0" destOrd="0" presId="urn:microsoft.com/office/officeart/2008/layout/LinedList"/>
    <dgm:cxn modelId="{D890136A-6A73-4E05-B6B2-39287A868F50}" srcId="{CB261F90-D312-4413-BB64-AE7A743C7C0E}" destId="{0270F065-BA3F-4C11-85BD-8BE25AAFFF93}" srcOrd="0" destOrd="0" parTransId="{B8A36E3F-A44F-41B5-9382-F8135FC70C9D}" sibTransId="{0BF78C4F-FC7F-444A-B2EA-47D2137116F0}"/>
    <dgm:cxn modelId="{E674DA6D-E9B1-4026-BE9B-03CD59B65ED7}" type="presOf" srcId="{CB261F90-D312-4413-BB64-AE7A743C7C0E}" destId="{92BC809E-EF69-4D7E-9100-F6003314ED0A}" srcOrd="0" destOrd="0" presId="urn:microsoft.com/office/officeart/2008/layout/LinedList"/>
    <dgm:cxn modelId="{4B0B5656-F5FF-498F-A7EB-7D06595A7013}" srcId="{CB261F90-D312-4413-BB64-AE7A743C7C0E}" destId="{B1513F7F-EE6C-4FF1-89C7-F691C858A16C}" srcOrd="5" destOrd="0" parTransId="{44140224-618D-4E64-A09C-5862F0C8834D}" sibTransId="{2CCCF6A1-17F7-43DB-AC83-413E89D65ED9}"/>
    <dgm:cxn modelId="{9919B99C-CD30-4FEE-9FE2-798002156C55}" type="presOf" srcId="{E4A5E4E9-385C-471D-85EF-918571937C0D}" destId="{9E9DCAC2-EC36-4340-A291-DDA5C06E99D3}" srcOrd="0" destOrd="0" presId="urn:microsoft.com/office/officeart/2008/layout/LinedList"/>
    <dgm:cxn modelId="{6DDE9D9E-D4F7-40C6-866D-B07C37F0FC81}" srcId="{CB261F90-D312-4413-BB64-AE7A743C7C0E}" destId="{6E9F54D9-596A-4F33-8EED-448E9BEAE19C}" srcOrd="4" destOrd="0" parTransId="{EB572094-4A26-4FE3-87A6-02CFF9FA64A1}" sibTransId="{8562CBBF-64C1-437F-AA7F-0987E38DD074}"/>
    <dgm:cxn modelId="{B1FEB8A5-B764-4E75-8F29-1C8080A80243}" srcId="{CB261F90-D312-4413-BB64-AE7A743C7C0E}" destId="{2AA03F0F-84FC-4829-9BB2-BFFD69EDAE58}" srcOrd="6" destOrd="0" parTransId="{C0C1AC5C-1785-4DE3-82E7-1D880FC015AE}" sibTransId="{894654AF-9EEC-4685-87F8-5559DF67989A}"/>
    <dgm:cxn modelId="{4D5090B7-6A3A-4D40-9A79-667258047531}" srcId="{CB261F90-D312-4413-BB64-AE7A743C7C0E}" destId="{D5024E22-8E00-42EB-A0CB-2F61A505BABA}" srcOrd="2" destOrd="0" parTransId="{90151C4F-A1D7-490C-AFD0-223C9C7E9AB4}" sibTransId="{BCDC6902-8A86-4E44-906D-A28946B2D8DB}"/>
    <dgm:cxn modelId="{F36034B9-C4B8-41CE-8975-A0DC20EBC7B2}" srcId="{CB261F90-D312-4413-BB64-AE7A743C7C0E}" destId="{88B8A133-1BED-48FA-BC7A-BBCCC3D5C6D0}" srcOrd="1" destOrd="0" parTransId="{807CA45C-F5BE-43E6-B7D8-9D6AC5CDEF61}" sibTransId="{AA83B42C-42EE-4F4D-B57D-EC4E3AAE0EBB}"/>
    <dgm:cxn modelId="{78D1D1C9-4110-413F-81CA-44F4F978CA5F}" type="presOf" srcId="{0270F065-BA3F-4C11-85BD-8BE25AAFFF93}" destId="{C30EDD4A-FDF7-4CF6-B655-0BBA6FB89B66}" srcOrd="0" destOrd="0" presId="urn:microsoft.com/office/officeart/2008/layout/LinedList"/>
    <dgm:cxn modelId="{4BCF9EE5-166F-48AD-807B-A95CA67BB876}" type="presOf" srcId="{2AA03F0F-84FC-4829-9BB2-BFFD69EDAE58}" destId="{4342F574-1368-4264-96AA-2789F6B6DB88}" srcOrd="0" destOrd="0" presId="urn:microsoft.com/office/officeart/2008/layout/LinedList"/>
    <dgm:cxn modelId="{6F7FE0EB-8EF7-42CC-9202-8C1DCBE89780}" type="presOf" srcId="{B1513F7F-EE6C-4FF1-89C7-F691C858A16C}" destId="{B9CBE5D6-86AC-4917-965D-F9E5B10C0232}" srcOrd="0" destOrd="0" presId="urn:microsoft.com/office/officeart/2008/layout/LinedList"/>
    <dgm:cxn modelId="{61F2FEFC-3F65-42B5-A291-F7A50769CAAC}" type="presOf" srcId="{D5024E22-8E00-42EB-A0CB-2F61A505BABA}" destId="{07048216-F526-4BA7-AB43-F567A2F181ED}" srcOrd="0" destOrd="0" presId="urn:microsoft.com/office/officeart/2008/layout/LinedList"/>
    <dgm:cxn modelId="{EE43EAB3-A766-4064-BCED-3E58C808EED9}" type="presParOf" srcId="{92BC809E-EF69-4D7E-9100-F6003314ED0A}" destId="{D2D1A196-B02E-41AD-9055-767A75086D73}" srcOrd="0" destOrd="0" presId="urn:microsoft.com/office/officeart/2008/layout/LinedList"/>
    <dgm:cxn modelId="{910F2717-B6D9-4B4C-BF9E-C8B03180FC28}" type="presParOf" srcId="{92BC809E-EF69-4D7E-9100-F6003314ED0A}" destId="{54375006-0811-4ECF-BCC6-E7E1429B869D}" srcOrd="1" destOrd="0" presId="urn:microsoft.com/office/officeart/2008/layout/LinedList"/>
    <dgm:cxn modelId="{DCCDC823-85DF-4951-B3BB-FE6EB35A3B41}" type="presParOf" srcId="{54375006-0811-4ECF-BCC6-E7E1429B869D}" destId="{C30EDD4A-FDF7-4CF6-B655-0BBA6FB89B66}" srcOrd="0" destOrd="0" presId="urn:microsoft.com/office/officeart/2008/layout/LinedList"/>
    <dgm:cxn modelId="{5C44FFF5-F0EB-4C07-A04C-89CB9485371B}" type="presParOf" srcId="{54375006-0811-4ECF-BCC6-E7E1429B869D}" destId="{5F5410D0-6EED-4653-BA9E-0C07F1AEDF1B}" srcOrd="1" destOrd="0" presId="urn:microsoft.com/office/officeart/2008/layout/LinedList"/>
    <dgm:cxn modelId="{5ECEB22C-DD17-4073-A923-77A26895AE19}" type="presParOf" srcId="{92BC809E-EF69-4D7E-9100-F6003314ED0A}" destId="{FB6C4B6F-8EDF-4206-BA89-3DF97C599FDB}" srcOrd="2" destOrd="0" presId="urn:microsoft.com/office/officeart/2008/layout/LinedList"/>
    <dgm:cxn modelId="{7C4F1A29-60B9-49DC-AC59-A770C749E4F2}" type="presParOf" srcId="{92BC809E-EF69-4D7E-9100-F6003314ED0A}" destId="{A1DD9050-6F96-4D83-8BCB-D5D1C08B4644}" srcOrd="3" destOrd="0" presId="urn:microsoft.com/office/officeart/2008/layout/LinedList"/>
    <dgm:cxn modelId="{02EEDAE2-56F0-43C0-9B2D-FAAF8270E7F3}" type="presParOf" srcId="{A1DD9050-6F96-4D83-8BCB-D5D1C08B4644}" destId="{EA142F86-D5A5-436B-A01E-75A7E6BC027A}" srcOrd="0" destOrd="0" presId="urn:microsoft.com/office/officeart/2008/layout/LinedList"/>
    <dgm:cxn modelId="{C5A076EE-FB4B-4E52-8479-EC9407E91265}" type="presParOf" srcId="{A1DD9050-6F96-4D83-8BCB-D5D1C08B4644}" destId="{34576BE4-F570-4C93-957E-3EA9B333E31A}" srcOrd="1" destOrd="0" presId="urn:microsoft.com/office/officeart/2008/layout/LinedList"/>
    <dgm:cxn modelId="{5A2CA41B-B1AE-46BC-916F-3BB5B65E8946}" type="presParOf" srcId="{92BC809E-EF69-4D7E-9100-F6003314ED0A}" destId="{F335617A-CEAC-4686-B868-8212FCBC118F}" srcOrd="4" destOrd="0" presId="urn:microsoft.com/office/officeart/2008/layout/LinedList"/>
    <dgm:cxn modelId="{B67A9985-3DB8-4F8F-9043-782E2F34A274}" type="presParOf" srcId="{92BC809E-EF69-4D7E-9100-F6003314ED0A}" destId="{DEC89557-8469-4248-AEA5-CF4775FE7B62}" srcOrd="5" destOrd="0" presId="urn:microsoft.com/office/officeart/2008/layout/LinedList"/>
    <dgm:cxn modelId="{67009009-46D2-4BFB-B769-6177D899FA6B}" type="presParOf" srcId="{DEC89557-8469-4248-AEA5-CF4775FE7B62}" destId="{07048216-F526-4BA7-AB43-F567A2F181ED}" srcOrd="0" destOrd="0" presId="urn:microsoft.com/office/officeart/2008/layout/LinedList"/>
    <dgm:cxn modelId="{D1EF3C96-EB16-450E-942C-C46C378EDBD5}" type="presParOf" srcId="{DEC89557-8469-4248-AEA5-CF4775FE7B62}" destId="{609B6AFE-3361-4F3A-9466-0BA8AA147574}" srcOrd="1" destOrd="0" presId="urn:microsoft.com/office/officeart/2008/layout/LinedList"/>
    <dgm:cxn modelId="{97F39815-D413-4AF4-B36A-5AA93A42B57E}" type="presParOf" srcId="{92BC809E-EF69-4D7E-9100-F6003314ED0A}" destId="{954C4C0B-274A-47C2-A71F-75C46943E297}" srcOrd="6" destOrd="0" presId="urn:microsoft.com/office/officeart/2008/layout/LinedList"/>
    <dgm:cxn modelId="{66D60770-C5D7-46BC-855D-2B5A4C9D0AF9}" type="presParOf" srcId="{92BC809E-EF69-4D7E-9100-F6003314ED0A}" destId="{6D764252-0EC6-48C7-A034-25A3F1BE67D3}" srcOrd="7" destOrd="0" presId="urn:microsoft.com/office/officeart/2008/layout/LinedList"/>
    <dgm:cxn modelId="{3CEFF110-3525-4106-8AB8-DBA0F8A20754}" type="presParOf" srcId="{6D764252-0EC6-48C7-A034-25A3F1BE67D3}" destId="{9E9DCAC2-EC36-4340-A291-DDA5C06E99D3}" srcOrd="0" destOrd="0" presId="urn:microsoft.com/office/officeart/2008/layout/LinedList"/>
    <dgm:cxn modelId="{A777F605-B07B-4A1C-8540-9CCE9E046E66}" type="presParOf" srcId="{6D764252-0EC6-48C7-A034-25A3F1BE67D3}" destId="{B4113325-0640-4BA1-A01E-B4996AF72F9E}" srcOrd="1" destOrd="0" presId="urn:microsoft.com/office/officeart/2008/layout/LinedList"/>
    <dgm:cxn modelId="{FBBF191D-3831-47E4-B7D5-F316EED24341}" type="presParOf" srcId="{92BC809E-EF69-4D7E-9100-F6003314ED0A}" destId="{5A2EA56F-FF8C-4D92-8BA4-D3D947C970CC}" srcOrd="8" destOrd="0" presId="urn:microsoft.com/office/officeart/2008/layout/LinedList"/>
    <dgm:cxn modelId="{FDA02F36-15F4-45F5-974B-EA0BA5AE15F4}" type="presParOf" srcId="{92BC809E-EF69-4D7E-9100-F6003314ED0A}" destId="{BE709E34-DF1B-4DE0-A8F0-41E2EF1D26DC}" srcOrd="9" destOrd="0" presId="urn:microsoft.com/office/officeart/2008/layout/LinedList"/>
    <dgm:cxn modelId="{6CFD55AD-F464-4AD7-81C1-2D88338CA7F5}" type="presParOf" srcId="{BE709E34-DF1B-4DE0-A8F0-41E2EF1D26DC}" destId="{9379BDE8-314D-44C2-8713-A4B96C0F9F8C}" srcOrd="0" destOrd="0" presId="urn:microsoft.com/office/officeart/2008/layout/LinedList"/>
    <dgm:cxn modelId="{B60C3F16-F812-4143-A273-E43F70762B03}" type="presParOf" srcId="{BE709E34-DF1B-4DE0-A8F0-41E2EF1D26DC}" destId="{36384FE1-759F-4771-856E-0A65C421266F}" srcOrd="1" destOrd="0" presId="urn:microsoft.com/office/officeart/2008/layout/LinedList"/>
    <dgm:cxn modelId="{A1576BDE-0B8F-4BF6-9468-397F0EC04885}" type="presParOf" srcId="{92BC809E-EF69-4D7E-9100-F6003314ED0A}" destId="{C2FCA76E-809F-4DE4-A96C-537623E3E891}" srcOrd="10" destOrd="0" presId="urn:microsoft.com/office/officeart/2008/layout/LinedList"/>
    <dgm:cxn modelId="{DDD8497D-3BA7-4E12-BFED-119FF7608AFD}" type="presParOf" srcId="{92BC809E-EF69-4D7E-9100-F6003314ED0A}" destId="{425F1BD1-3CBB-4404-9CE1-7F13181BEC41}" srcOrd="11" destOrd="0" presId="urn:microsoft.com/office/officeart/2008/layout/LinedList"/>
    <dgm:cxn modelId="{1D621B97-499F-439D-9DE6-E83CAC26A493}" type="presParOf" srcId="{425F1BD1-3CBB-4404-9CE1-7F13181BEC41}" destId="{B9CBE5D6-86AC-4917-965D-F9E5B10C0232}" srcOrd="0" destOrd="0" presId="urn:microsoft.com/office/officeart/2008/layout/LinedList"/>
    <dgm:cxn modelId="{803772B4-DB84-4BB1-8A90-C85FEA455601}" type="presParOf" srcId="{425F1BD1-3CBB-4404-9CE1-7F13181BEC41}" destId="{47298F94-4402-40E0-B82B-C7B7B991F0EB}" srcOrd="1" destOrd="0" presId="urn:microsoft.com/office/officeart/2008/layout/LinedList"/>
    <dgm:cxn modelId="{04F42D80-EFDF-4814-8186-C34110B7B81B}" type="presParOf" srcId="{92BC809E-EF69-4D7E-9100-F6003314ED0A}" destId="{2D3DA076-9BE2-492C-8A79-3B55E06DEFD4}" srcOrd="12" destOrd="0" presId="urn:microsoft.com/office/officeart/2008/layout/LinedList"/>
    <dgm:cxn modelId="{079DFB0B-0A21-4AC9-BE13-64B58415740F}" type="presParOf" srcId="{92BC809E-EF69-4D7E-9100-F6003314ED0A}" destId="{B362C2DB-4B6F-4C95-A863-0C79B1B63919}" srcOrd="13" destOrd="0" presId="urn:microsoft.com/office/officeart/2008/layout/LinedList"/>
    <dgm:cxn modelId="{6BE13F98-3D21-4292-913A-89FC63EAD48A}" type="presParOf" srcId="{B362C2DB-4B6F-4C95-A863-0C79B1B63919}" destId="{4342F574-1368-4264-96AA-2789F6B6DB88}" srcOrd="0" destOrd="0" presId="urn:microsoft.com/office/officeart/2008/layout/LinedList"/>
    <dgm:cxn modelId="{29B1CCD2-DDB6-473C-9C9B-9218271130FD}" type="presParOf" srcId="{B362C2DB-4B6F-4C95-A863-0C79B1B63919}" destId="{37D5F023-C8A3-4722-8252-F3928CDCA23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CEDEB1-9B07-4CA0-9465-A78D54CE099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1D589C3-B189-4116-9DD8-EFE6961A8BB2}">
      <dgm:prSet custT="1"/>
      <dgm:spPr/>
      <dgm:t>
        <a:bodyPr/>
        <a:lstStyle/>
        <a:p>
          <a:r>
            <a:rPr lang="en-US" sz="2400" dirty="0"/>
            <a:t>An </a:t>
          </a:r>
          <a:r>
            <a:rPr lang="en-US" sz="2400" dirty="0" err="1"/>
            <a:t>ischaemic</a:t>
          </a:r>
          <a:r>
            <a:rPr lang="en-US" sz="2400" dirty="0"/>
            <a:t> stroke affects the brain's blood and oxygen supply.</a:t>
          </a:r>
        </a:p>
      </dgm:t>
    </dgm:pt>
    <dgm:pt modelId="{7D7241C1-F5B7-47AC-A4D9-9FFF335B132E}" type="parTrans" cxnId="{61F7074F-4082-4A45-ADAF-AD5E19F67AD0}">
      <dgm:prSet/>
      <dgm:spPr/>
      <dgm:t>
        <a:bodyPr/>
        <a:lstStyle/>
        <a:p>
          <a:endParaRPr lang="en-US"/>
        </a:p>
      </dgm:t>
    </dgm:pt>
    <dgm:pt modelId="{A701276F-CAE6-4C7A-B5B0-057DDCC3B10E}" type="sibTrans" cxnId="{61F7074F-4082-4A45-ADAF-AD5E19F67AD0}">
      <dgm:prSet/>
      <dgm:spPr/>
      <dgm:t>
        <a:bodyPr/>
        <a:lstStyle/>
        <a:p>
          <a:endParaRPr lang="en-US"/>
        </a:p>
      </dgm:t>
    </dgm:pt>
    <dgm:pt modelId="{4D99C71E-1947-47AF-BA5F-2C946EC01B48}">
      <dgm:prSet custT="1"/>
      <dgm:spPr/>
      <dgm:t>
        <a:bodyPr/>
        <a:lstStyle/>
        <a:p>
          <a:r>
            <a:rPr lang="en-US" sz="2400" dirty="0"/>
            <a:t>James needs a </a:t>
          </a:r>
          <a:r>
            <a:rPr lang="en-US" sz="2400" dirty="0" err="1"/>
            <a:t>personalised</a:t>
          </a:r>
          <a:r>
            <a:rPr lang="en-US" sz="2400" dirty="0"/>
            <a:t>, multidisciplinary care plan.</a:t>
          </a:r>
        </a:p>
      </dgm:t>
    </dgm:pt>
    <dgm:pt modelId="{44ECD99E-E1F0-42FB-BB34-B7D4B8910011}" type="parTrans" cxnId="{47F88D75-4E8E-4508-80CF-92269B467F00}">
      <dgm:prSet/>
      <dgm:spPr/>
      <dgm:t>
        <a:bodyPr/>
        <a:lstStyle/>
        <a:p>
          <a:endParaRPr lang="en-US"/>
        </a:p>
      </dgm:t>
    </dgm:pt>
    <dgm:pt modelId="{DC0C810F-BCC3-4F14-B2EA-05383A368638}" type="sibTrans" cxnId="{47F88D75-4E8E-4508-80CF-92269B467F00}">
      <dgm:prSet/>
      <dgm:spPr/>
      <dgm:t>
        <a:bodyPr/>
        <a:lstStyle/>
        <a:p>
          <a:endParaRPr lang="en-US"/>
        </a:p>
      </dgm:t>
    </dgm:pt>
    <dgm:pt modelId="{31ED594B-F31D-4ACD-BE89-AF996F241792}">
      <dgm:prSet custT="1"/>
      <dgm:spPr/>
      <dgm:t>
        <a:bodyPr/>
        <a:lstStyle/>
        <a:p>
          <a:r>
            <a:rPr lang="en-US" sz="2400" dirty="0">
              <a:latin typeface="Arial" panose="020B0604020202020204" pitchFamily="34" charset="0"/>
              <a:cs typeface="Arial" panose="020B0604020202020204" pitchFamily="34" charset="0"/>
            </a:rPr>
            <a:t>Rehabilitation should focus on his own goals.</a:t>
          </a:r>
        </a:p>
      </dgm:t>
    </dgm:pt>
    <dgm:pt modelId="{8A9D50FF-7C70-464F-B365-310F3611B883}" type="parTrans" cxnId="{EF701C1B-1C01-42BB-8EB9-FF2766CA503F}">
      <dgm:prSet/>
      <dgm:spPr/>
      <dgm:t>
        <a:bodyPr/>
        <a:lstStyle/>
        <a:p>
          <a:endParaRPr lang="en-US"/>
        </a:p>
      </dgm:t>
    </dgm:pt>
    <dgm:pt modelId="{AA6F2501-8CE2-4B00-90B1-1F4D82437F30}" type="sibTrans" cxnId="{EF701C1B-1C01-42BB-8EB9-FF2766CA503F}">
      <dgm:prSet/>
      <dgm:spPr/>
      <dgm:t>
        <a:bodyPr/>
        <a:lstStyle/>
        <a:p>
          <a:endParaRPr lang="en-US"/>
        </a:p>
      </dgm:t>
    </dgm:pt>
    <dgm:pt modelId="{D97CCD20-F046-4225-8082-D7234A7EA865}">
      <dgm:prSet custT="1"/>
      <dgm:spPr/>
      <dgm:t>
        <a:bodyPr/>
        <a:lstStyle/>
        <a:p>
          <a:r>
            <a:rPr lang="en-US" sz="2400" dirty="0">
              <a:latin typeface="Arial" panose="020B0604020202020204" pitchFamily="34" charset="0"/>
              <a:cs typeface="Arial" panose="020B0604020202020204" pitchFamily="34" charset="0"/>
            </a:rPr>
            <a:t>Lifestyle changes can reduce future risk.</a:t>
          </a:r>
        </a:p>
      </dgm:t>
    </dgm:pt>
    <dgm:pt modelId="{C7FCE520-13AC-498D-9891-9CF5B97B5766}" type="parTrans" cxnId="{BAD5105A-19A9-4AE7-A0FA-7B113A0DA763}">
      <dgm:prSet/>
      <dgm:spPr/>
      <dgm:t>
        <a:bodyPr/>
        <a:lstStyle/>
        <a:p>
          <a:endParaRPr lang="en-US"/>
        </a:p>
      </dgm:t>
    </dgm:pt>
    <dgm:pt modelId="{D8D14EAE-7A22-4C5A-BDA8-BDF92BCEE98B}" type="sibTrans" cxnId="{BAD5105A-19A9-4AE7-A0FA-7B113A0DA763}">
      <dgm:prSet/>
      <dgm:spPr/>
      <dgm:t>
        <a:bodyPr/>
        <a:lstStyle/>
        <a:p>
          <a:endParaRPr lang="en-US"/>
        </a:p>
      </dgm:t>
    </dgm:pt>
    <dgm:pt modelId="{BA611C01-411B-42D7-9E86-C8251C4FB3DC}">
      <dgm:prSet custT="1"/>
      <dgm:spPr/>
      <dgm:t>
        <a:bodyPr/>
        <a:lstStyle/>
        <a:p>
          <a:r>
            <a:rPr lang="en-US" sz="2400" dirty="0">
              <a:latin typeface="Arial" panose="020B0604020202020204" pitchFamily="34" charset="0"/>
              <a:cs typeface="Arial" panose="020B0604020202020204" pitchFamily="34" charset="0"/>
            </a:rPr>
            <a:t>Communication and ethical practice protect his dignity and choices.</a:t>
          </a:r>
        </a:p>
      </dgm:t>
    </dgm:pt>
    <dgm:pt modelId="{A640AC36-D410-4F75-8344-BBC8524F7B5F}" type="parTrans" cxnId="{A6383A34-A004-42D7-A2B0-107DFE5D496F}">
      <dgm:prSet/>
      <dgm:spPr/>
      <dgm:t>
        <a:bodyPr/>
        <a:lstStyle/>
        <a:p>
          <a:endParaRPr lang="en-US"/>
        </a:p>
      </dgm:t>
    </dgm:pt>
    <dgm:pt modelId="{8A97AE3F-F911-4598-B698-7A97D0A710B1}" type="sibTrans" cxnId="{A6383A34-A004-42D7-A2B0-107DFE5D496F}">
      <dgm:prSet/>
      <dgm:spPr/>
      <dgm:t>
        <a:bodyPr/>
        <a:lstStyle/>
        <a:p>
          <a:endParaRPr lang="en-US"/>
        </a:p>
      </dgm:t>
    </dgm:pt>
    <dgm:pt modelId="{D448AFBF-C170-4698-B968-50A05148A5BA}">
      <dgm:prSet custT="1"/>
      <dgm:spPr/>
      <dgm:t>
        <a:bodyPr/>
        <a:lstStyle/>
        <a:p>
          <a:r>
            <a:rPr lang="en-US" sz="2400" dirty="0"/>
            <a:t>Regular review helps keep care safe and effective.</a:t>
          </a:r>
        </a:p>
      </dgm:t>
    </dgm:pt>
    <dgm:pt modelId="{E5CE2E67-AD07-46E1-A68F-25CCB46EAE1D}" type="parTrans" cxnId="{15A30566-180E-4626-8E72-5AC43260297A}">
      <dgm:prSet/>
      <dgm:spPr/>
      <dgm:t>
        <a:bodyPr/>
        <a:lstStyle/>
        <a:p>
          <a:endParaRPr lang="en-US"/>
        </a:p>
      </dgm:t>
    </dgm:pt>
    <dgm:pt modelId="{BCE9BE57-12FA-4854-8180-C71366FA0A67}" type="sibTrans" cxnId="{15A30566-180E-4626-8E72-5AC43260297A}">
      <dgm:prSet/>
      <dgm:spPr/>
      <dgm:t>
        <a:bodyPr/>
        <a:lstStyle/>
        <a:p>
          <a:endParaRPr lang="en-US"/>
        </a:p>
      </dgm:t>
    </dgm:pt>
    <dgm:pt modelId="{95260FB6-8F61-456A-8403-B10E38A1438B}">
      <dgm:prSet custT="1"/>
      <dgm:spPr/>
      <dgm:t>
        <a:bodyPr/>
        <a:lstStyle/>
        <a:p>
          <a:r>
            <a:rPr lang="en-US" sz="2400" dirty="0"/>
            <a:t>In conclusion, stroke can affect physical health, communication, independence and emotional wellbeing. James needs person-</a:t>
          </a:r>
          <a:r>
            <a:rPr lang="en-US" sz="2400" dirty="0" err="1"/>
            <a:t>centred</a:t>
          </a:r>
          <a:r>
            <a:rPr lang="en-US" sz="2400" dirty="0"/>
            <a:t> rehabilitation, prevention, good communication and regular review to achieve the best possible outcome. (NHS, 2025; NICE, 2023)</a:t>
          </a:r>
        </a:p>
      </dgm:t>
    </dgm:pt>
    <dgm:pt modelId="{BE4C4204-AE5E-491B-BB22-4B6A3B969F85}" type="parTrans" cxnId="{EC9B1527-91CD-4D06-B7F0-6DFE1B8C0CFD}">
      <dgm:prSet/>
      <dgm:spPr/>
      <dgm:t>
        <a:bodyPr/>
        <a:lstStyle/>
        <a:p>
          <a:endParaRPr lang="en-US"/>
        </a:p>
      </dgm:t>
    </dgm:pt>
    <dgm:pt modelId="{A8C76324-9E97-46C8-A996-3B07359A1E56}" type="sibTrans" cxnId="{EC9B1527-91CD-4D06-B7F0-6DFE1B8C0CFD}">
      <dgm:prSet/>
      <dgm:spPr/>
      <dgm:t>
        <a:bodyPr/>
        <a:lstStyle/>
        <a:p>
          <a:endParaRPr lang="en-US"/>
        </a:p>
      </dgm:t>
    </dgm:pt>
    <dgm:pt modelId="{7577541D-3742-444D-A6AA-E8BC1ACDD8EF}" type="pres">
      <dgm:prSet presAssocID="{C4CEDEB1-9B07-4CA0-9465-A78D54CE099A}" presName="vert0" presStyleCnt="0">
        <dgm:presLayoutVars>
          <dgm:dir/>
          <dgm:animOne val="branch"/>
          <dgm:animLvl val="lvl"/>
        </dgm:presLayoutVars>
      </dgm:prSet>
      <dgm:spPr/>
    </dgm:pt>
    <dgm:pt modelId="{0DF027AE-3BC8-449B-BA1E-EA7D9AAAB355}" type="pres">
      <dgm:prSet presAssocID="{21D589C3-B189-4116-9DD8-EFE6961A8BB2}" presName="thickLine" presStyleLbl="alignNode1" presStyleIdx="0" presStyleCnt="7"/>
      <dgm:spPr/>
    </dgm:pt>
    <dgm:pt modelId="{653EEF19-D7BF-42B5-9792-188A66F5C3D8}" type="pres">
      <dgm:prSet presAssocID="{21D589C3-B189-4116-9DD8-EFE6961A8BB2}" presName="horz1" presStyleCnt="0"/>
      <dgm:spPr/>
    </dgm:pt>
    <dgm:pt modelId="{3EFE0324-F060-4B7D-B0AF-393FA28D83F1}" type="pres">
      <dgm:prSet presAssocID="{21D589C3-B189-4116-9DD8-EFE6961A8BB2}" presName="tx1" presStyleLbl="revTx" presStyleIdx="0" presStyleCnt="7"/>
      <dgm:spPr/>
    </dgm:pt>
    <dgm:pt modelId="{D6A0057E-9E5A-409D-A3BB-7B9C2CE53A62}" type="pres">
      <dgm:prSet presAssocID="{21D589C3-B189-4116-9DD8-EFE6961A8BB2}" presName="vert1" presStyleCnt="0"/>
      <dgm:spPr/>
    </dgm:pt>
    <dgm:pt modelId="{419EE9DA-9F5A-4416-BE47-93EDCB6BFA53}" type="pres">
      <dgm:prSet presAssocID="{4D99C71E-1947-47AF-BA5F-2C946EC01B48}" presName="thickLine" presStyleLbl="alignNode1" presStyleIdx="1" presStyleCnt="7"/>
      <dgm:spPr/>
    </dgm:pt>
    <dgm:pt modelId="{4317B7DB-A54A-40C3-8AB2-DE5AE090F32F}" type="pres">
      <dgm:prSet presAssocID="{4D99C71E-1947-47AF-BA5F-2C946EC01B48}" presName="horz1" presStyleCnt="0"/>
      <dgm:spPr/>
    </dgm:pt>
    <dgm:pt modelId="{338C1262-9503-48E4-841E-7A4833F9EC67}" type="pres">
      <dgm:prSet presAssocID="{4D99C71E-1947-47AF-BA5F-2C946EC01B48}" presName="tx1" presStyleLbl="revTx" presStyleIdx="1" presStyleCnt="7"/>
      <dgm:spPr/>
    </dgm:pt>
    <dgm:pt modelId="{6ACF9276-4A69-4A70-8673-F3EE80AF1D47}" type="pres">
      <dgm:prSet presAssocID="{4D99C71E-1947-47AF-BA5F-2C946EC01B48}" presName="vert1" presStyleCnt="0"/>
      <dgm:spPr/>
    </dgm:pt>
    <dgm:pt modelId="{8EEF856D-3B2C-4C61-B053-E7897A6D76AA}" type="pres">
      <dgm:prSet presAssocID="{31ED594B-F31D-4ACD-BE89-AF996F241792}" presName="thickLine" presStyleLbl="alignNode1" presStyleIdx="2" presStyleCnt="7"/>
      <dgm:spPr/>
    </dgm:pt>
    <dgm:pt modelId="{1BB5B19B-9BA3-4404-A5A8-70BF222631CA}" type="pres">
      <dgm:prSet presAssocID="{31ED594B-F31D-4ACD-BE89-AF996F241792}" presName="horz1" presStyleCnt="0"/>
      <dgm:spPr/>
    </dgm:pt>
    <dgm:pt modelId="{69A59A35-7D5C-4FA6-8270-FF4C013FBD01}" type="pres">
      <dgm:prSet presAssocID="{31ED594B-F31D-4ACD-BE89-AF996F241792}" presName="tx1" presStyleLbl="revTx" presStyleIdx="2" presStyleCnt="7"/>
      <dgm:spPr/>
    </dgm:pt>
    <dgm:pt modelId="{0DBB6ED8-B06D-4052-9A88-42C44385F490}" type="pres">
      <dgm:prSet presAssocID="{31ED594B-F31D-4ACD-BE89-AF996F241792}" presName="vert1" presStyleCnt="0"/>
      <dgm:spPr/>
    </dgm:pt>
    <dgm:pt modelId="{23104316-DA59-429F-B9E4-9936790918CE}" type="pres">
      <dgm:prSet presAssocID="{D97CCD20-F046-4225-8082-D7234A7EA865}" presName="thickLine" presStyleLbl="alignNode1" presStyleIdx="3" presStyleCnt="7"/>
      <dgm:spPr/>
    </dgm:pt>
    <dgm:pt modelId="{7F01F8F5-CAD5-40B3-A98C-0B7FABB2B6CF}" type="pres">
      <dgm:prSet presAssocID="{D97CCD20-F046-4225-8082-D7234A7EA865}" presName="horz1" presStyleCnt="0"/>
      <dgm:spPr/>
    </dgm:pt>
    <dgm:pt modelId="{36E82A91-B263-4FDD-B2D4-82CC48303357}" type="pres">
      <dgm:prSet presAssocID="{D97CCD20-F046-4225-8082-D7234A7EA865}" presName="tx1" presStyleLbl="revTx" presStyleIdx="3" presStyleCnt="7"/>
      <dgm:spPr/>
    </dgm:pt>
    <dgm:pt modelId="{A602431A-3D84-4F36-A8DD-53ED6459E0E9}" type="pres">
      <dgm:prSet presAssocID="{D97CCD20-F046-4225-8082-D7234A7EA865}" presName="vert1" presStyleCnt="0"/>
      <dgm:spPr/>
    </dgm:pt>
    <dgm:pt modelId="{CA5CF8B7-8DDA-499E-B6F0-F94BBD12DEE8}" type="pres">
      <dgm:prSet presAssocID="{BA611C01-411B-42D7-9E86-C8251C4FB3DC}" presName="thickLine" presStyleLbl="alignNode1" presStyleIdx="4" presStyleCnt="7"/>
      <dgm:spPr/>
    </dgm:pt>
    <dgm:pt modelId="{C035AF9E-C350-4823-9750-9BC2A66764EB}" type="pres">
      <dgm:prSet presAssocID="{BA611C01-411B-42D7-9E86-C8251C4FB3DC}" presName="horz1" presStyleCnt="0"/>
      <dgm:spPr/>
    </dgm:pt>
    <dgm:pt modelId="{B743BB6B-0E7C-4CFE-8D9A-60716E56F819}" type="pres">
      <dgm:prSet presAssocID="{BA611C01-411B-42D7-9E86-C8251C4FB3DC}" presName="tx1" presStyleLbl="revTx" presStyleIdx="4" presStyleCnt="7"/>
      <dgm:spPr/>
    </dgm:pt>
    <dgm:pt modelId="{569173B9-A313-4030-A6D3-356809DF2977}" type="pres">
      <dgm:prSet presAssocID="{BA611C01-411B-42D7-9E86-C8251C4FB3DC}" presName="vert1" presStyleCnt="0"/>
      <dgm:spPr/>
    </dgm:pt>
    <dgm:pt modelId="{1D295E49-8CA5-4CDF-A185-CDABACE3821B}" type="pres">
      <dgm:prSet presAssocID="{D448AFBF-C170-4698-B968-50A05148A5BA}" presName="thickLine" presStyleLbl="alignNode1" presStyleIdx="5" presStyleCnt="7"/>
      <dgm:spPr/>
    </dgm:pt>
    <dgm:pt modelId="{885DB78B-2038-40CA-A1EA-01B902A78FEF}" type="pres">
      <dgm:prSet presAssocID="{D448AFBF-C170-4698-B968-50A05148A5BA}" presName="horz1" presStyleCnt="0"/>
      <dgm:spPr/>
    </dgm:pt>
    <dgm:pt modelId="{118F0752-C4B3-432E-8591-ACD3FE094654}" type="pres">
      <dgm:prSet presAssocID="{D448AFBF-C170-4698-B968-50A05148A5BA}" presName="tx1" presStyleLbl="revTx" presStyleIdx="5" presStyleCnt="7"/>
      <dgm:spPr/>
    </dgm:pt>
    <dgm:pt modelId="{E52F6E70-4FF0-411D-A11C-188D6A340770}" type="pres">
      <dgm:prSet presAssocID="{D448AFBF-C170-4698-B968-50A05148A5BA}" presName="vert1" presStyleCnt="0"/>
      <dgm:spPr/>
    </dgm:pt>
    <dgm:pt modelId="{959206A5-64FE-4EDA-9725-C998B955FD4B}" type="pres">
      <dgm:prSet presAssocID="{95260FB6-8F61-456A-8403-B10E38A1438B}" presName="thickLine" presStyleLbl="alignNode1" presStyleIdx="6" presStyleCnt="7"/>
      <dgm:spPr/>
    </dgm:pt>
    <dgm:pt modelId="{C8A145F2-2470-4763-88AD-DAD16F4D553A}" type="pres">
      <dgm:prSet presAssocID="{95260FB6-8F61-456A-8403-B10E38A1438B}" presName="horz1" presStyleCnt="0"/>
      <dgm:spPr/>
    </dgm:pt>
    <dgm:pt modelId="{C5452E8F-3351-4C90-A2B5-E394BF5FC1BC}" type="pres">
      <dgm:prSet presAssocID="{95260FB6-8F61-456A-8403-B10E38A1438B}" presName="tx1" presStyleLbl="revTx" presStyleIdx="6" presStyleCnt="7"/>
      <dgm:spPr/>
    </dgm:pt>
    <dgm:pt modelId="{84072E91-E2F4-45D4-8C18-25217EE1CEA1}" type="pres">
      <dgm:prSet presAssocID="{95260FB6-8F61-456A-8403-B10E38A1438B}" presName="vert1" presStyleCnt="0"/>
      <dgm:spPr/>
    </dgm:pt>
  </dgm:ptLst>
  <dgm:cxnLst>
    <dgm:cxn modelId="{EF701C1B-1C01-42BB-8EB9-FF2766CA503F}" srcId="{C4CEDEB1-9B07-4CA0-9465-A78D54CE099A}" destId="{31ED594B-F31D-4ACD-BE89-AF996F241792}" srcOrd="2" destOrd="0" parTransId="{8A9D50FF-7C70-464F-B365-310F3611B883}" sibTransId="{AA6F2501-8CE2-4B00-90B1-1F4D82437F30}"/>
    <dgm:cxn modelId="{3106691E-52CE-4EBA-9677-8807B00C70F4}" type="presOf" srcId="{4D99C71E-1947-47AF-BA5F-2C946EC01B48}" destId="{338C1262-9503-48E4-841E-7A4833F9EC67}" srcOrd="0" destOrd="0" presId="urn:microsoft.com/office/officeart/2008/layout/LinedList"/>
    <dgm:cxn modelId="{C636FC21-74C8-47E5-B382-E7FD24161CD8}" type="presOf" srcId="{21D589C3-B189-4116-9DD8-EFE6961A8BB2}" destId="{3EFE0324-F060-4B7D-B0AF-393FA28D83F1}" srcOrd="0" destOrd="0" presId="urn:microsoft.com/office/officeart/2008/layout/LinedList"/>
    <dgm:cxn modelId="{EC9B1527-91CD-4D06-B7F0-6DFE1B8C0CFD}" srcId="{C4CEDEB1-9B07-4CA0-9465-A78D54CE099A}" destId="{95260FB6-8F61-456A-8403-B10E38A1438B}" srcOrd="6" destOrd="0" parTransId="{BE4C4204-AE5E-491B-BB22-4B6A3B969F85}" sibTransId="{A8C76324-9E97-46C8-A996-3B07359A1E56}"/>
    <dgm:cxn modelId="{A6383A34-A004-42D7-A2B0-107DFE5D496F}" srcId="{C4CEDEB1-9B07-4CA0-9465-A78D54CE099A}" destId="{BA611C01-411B-42D7-9E86-C8251C4FB3DC}" srcOrd="4" destOrd="0" parTransId="{A640AC36-D410-4F75-8344-BBC8524F7B5F}" sibTransId="{8A97AE3F-F911-4598-B698-7A97D0A710B1}"/>
    <dgm:cxn modelId="{15A30566-180E-4626-8E72-5AC43260297A}" srcId="{C4CEDEB1-9B07-4CA0-9465-A78D54CE099A}" destId="{D448AFBF-C170-4698-B968-50A05148A5BA}" srcOrd="5" destOrd="0" parTransId="{E5CE2E67-AD07-46E1-A68F-25CCB46EAE1D}" sibTransId="{BCE9BE57-12FA-4854-8180-C71366FA0A67}"/>
    <dgm:cxn modelId="{61F7074F-4082-4A45-ADAF-AD5E19F67AD0}" srcId="{C4CEDEB1-9B07-4CA0-9465-A78D54CE099A}" destId="{21D589C3-B189-4116-9DD8-EFE6961A8BB2}" srcOrd="0" destOrd="0" parTransId="{7D7241C1-F5B7-47AC-A4D9-9FFF335B132E}" sibTransId="{A701276F-CAE6-4C7A-B5B0-057DDCC3B10E}"/>
    <dgm:cxn modelId="{47F88D75-4E8E-4508-80CF-92269B467F00}" srcId="{C4CEDEB1-9B07-4CA0-9465-A78D54CE099A}" destId="{4D99C71E-1947-47AF-BA5F-2C946EC01B48}" srcOrd="1" destOrd="0" parTransId="{44ECD99E-E1F0-42FB-BB34-B7D4B8910011}" sibTransId="{DC0C810F-BCC3-4F14-B2EA-05383A368638}"/>
    <dgm:cxn modelId="{BAD5105A-19A9-4AE7-A0FA-7B113A0DA763}" srcId="{C4CEDEB1-9B07-4CA0-9465-A78D54CE099A}" destId="{D97CCD20-F046-4225-8082-D7234A7EA865}" srcOrd="3" destOrd="0" parTransId="{C7FCE520-13AC-498D-9891-9CF5B97B5766}" sibTransId="{D8D14EAE-7A22-4C5A-BDA8-BDF92BCEE98B}"/>
    <dgm:cxn modelId="{3743329C-60D9-4AB3-B9AB-C8CD72F2456C}" type="presOf" srcId="{BA611C01-411B-42D7-9E86-C8251C4FB3DC}" destId="{B743BB6B-0E7C-4CFE-8D9A-60716E56F819}" srcOrd="0" destOrd="0" presId="urn:microsoft.com/office/officeart/2008/layout/LinedList"/>
    <dgm:cxn modelId="{02C8EBC0-B796-4F74-8ACE-FC8AAE82730A}" type="presOf" srcId="{31ED594B-F31D-4ACD-BE89-AF996F241792}" destId="{69A59A35-7D5C-4FA6-8270-FF4C013FBD01}" srcOrd="0" destOrd="0" presId="urn:microsoft.com/office/officeart/2008/layout/LinedList"/>
    <dgm:cxn modelId="{C38DDDC9-57D0-4BE5-AF49-1C5EA4CC3D18}" type="presOf" srcId="{95260FB6-8F61-456A-8403-B10E38A1438B}" destId="{C5452E8F-3351-4C90-A2B5-E394BF5FC1BC}" srcOrd="0" destOrd="0" presId="urn:microsoft.com/office/officeart/2008/layout/LinedList"/>
    <dgm:cxn modelId="{270B36E0-2780-456E-847C-91E1047A7EF9}" type="presOf" srcId="{D97CCD20-F046-4225-8082-D7234A7EA865}" destId="{36E82A91-B263-4FDD-B2D4-82CC48303357}" srcOrd="0" destOrd="0" presId="urn:microsoft.com/office/officeart/2008/layout/LinedList"/>
    <dgm:cxn modelId="{5341BEE4-C744-4752-B6B3-606BC90DA971}" type="presOf" srcId="{C4CEDEB1-9B07-4CA0-9465-A78D54CE099A}" destId="{7577541D-3742-444D-A6AA-E8BC1ACDD8EF}" srcOrd="0" destOrd="0" presId="urn:microsoft.com/office/officeart/2008/layout/LinedList"/>
    <dgm:cxn modelId="{AE4F1FEA-55FC-46F3-A267-4061E2DE7B63}" type="presOf" srcId="{D448AFBF-C170-4698-B968-50A05148A5BA}" destId="{118F0752-C4B3-432E-8591-ACD3FE094654}" srcOrd="0" destOrd="0" presId="urn:microsoft.com/office/officeart/2008/layout/LinedList"/>
    <dgm:cxn modelId="{890AC92E-04B5-4C76-B70F-7355D3647247}" type="presParOf" srcId="{7577541D-3742-444D-A6AA-E8BC1ACDD8EF}" destId="{0DF027AE-3BC8-449B-BA1E-EA7D9AAAB355}" srcOrd="0" destOrd="0" presId="urn:microsoft.com/office/officeart/2008/layout/LinedList"/>
    <dgm:cxn modelId="{76533499-D83D-4EF2-B9DD-7B4520A9A80E}" type="presParOf" srcId="{7577541D-3742-444D-A6AA-E8BC1ACDD8EF}" destId="{653EEF19-D7BF-42B5-9792-188A66F5C3D8}" srcOrd="1" destOrd="0" presId="urn:microsoft.com/office/officeart/2008/layout/LinedList"/>
    <dgm:cxn modelId="{526DEBE3-B566-4F66-953B-A7852280C2FA}" type="presParOf" srcId="{653EEF19-D7BF-42B5-9792-188A66F5C3D8}" destId="{3EFE0324-F060-4B7D-B0AF-393FA28D83F1}" srcOrd="0" destOrd="0" presId="urn:microsoft.com/office/officeart/2008/layout/LinedList"/>
    <dgm:cxn modelId="{BB34EA28-B3D5-48F6-A211-67A5B04CA260}" type="presParOf" srcId="{653EEF19-D7BF-42B5-9792-188A66F5C3D8}" destId="{D6A0057E-9E5A-409D-A3BB-7B9C2CE53A62}" srcOrd="1" destOrd="0" presId="urn:microsoft.com/office/officeart/2008/layout/LinedList"/>
    <dgm:cxn modelId="{C968A330-3A9F-4D3D-9100-6E91ABC4FAF6}" type="presParOf" srcId="{7577541D-3742-444D-A6AA-E8BC1ACDD8EF}" destId="{419EE9DA-9F5A-4416-BE47-93EDCB6BFA53}" srcOrd="2" destOrd="0" presId="urn:microsoft.com/office/officeart/2008/layout/LinedList"/>
    <dgm:cxn modelId="{FB31C037-9F1C-471F-A535-33F18C48F72B}" type="presParOf" srcId="{7577541D-3742-444D-A6AA-E8BC1ACDD8EF}" destId="{4317B7DB-A54A-40C3-8AB2-DE5AE090F32F}" srcOrd="3" destOrd="0" presId="urn:microsoft.com/office/officeart/2008/layout/LinedList"/>
    <dgm:cxn modelId="{C3C903BD-5854-41E5-B690-B3FE0974B580}" type="presParOf" srcId="{4317B7DB-A54A-40C3-8AB2-DE5AE090F32F}" destId="{338C1262-9503-48E4-841E-7A4833F9EC67}" srcOrd="0" destOrd="0" presId="urn:microsoft.com/office/officeart/2008/layout/LinedList"/>
    <dgm:cxn modelId="{529D9FB3-605F-46D4-9E6E-2C1363B420B8}" type="presParOf" srcId="{4317B7DB-A54A-40C3-8AB2-DE5AE090F32F}" destId="{6ACF9276-4A69-4A70-8673-F3EE80AF1D47}" srcOrd="1" destOrd="0" presId="urn:microsoft.com/office/officeart/2008/layout/LinedList"/>
    <dgm:cxn modelId="{1E303B25-3A6F-4424-8BE2-B186E7C99C32}" type="presParOf" srcId="{7577541D-3742-444D-A6AA-E8BC1ACDD8EF}" destId="{8EEF856D-3B2C-4C61-B053-E7897A6D76AA}" srcOrd="4" destOrd="0" presId="urn:microsoft.com/office/officeart/2008/layout/LinedList"/>
    <dgm:cxn modelId="{63C6A616-09DF-4CEE-8ADC-696A7FFA36F8}" type="presParOf" srcId="{7577541D-3742-444D-A6AA-E8BC1ACDD8EF}" destId="{1BB5B19B-9BA3-4404-A5A8-70BF222631CA}" srcOrd="5" destOrd="0" presId="urn:microsoft.com/office/officeart/2008/layout/LinedList"/>
    <dgm:cxn modelId="{6C71EC27-775D-4F31-934C-A4BA4F2257FB}" type="presParOf" srcId="{1BB5B19B-9BA3-4404-A5A8-70BF222631CA}" destId="{69A59A35-7D5C-4FA6-8270-FF4C013FBD01}" srcOrd="0" destOrd="0" presId="urn:microsoft.com/office/officeart/2008/layout/LinedList"/>
    <dgm:cxn modelId="{1002B8CF-DF29-4ED6-8296-2C59FF3E123F}" type="presParOf" srcId="{1BB5B19B-9BA3-4404-A5A8-70BF222631CA}" destId="{0DBB6ED8-B06D-4052-9A88-42C44385F490}" srcOrd="1" destOrd="0" presId="urn:microsoft.com/office/officeart/2008/layout/LinedList"/>
    <dgm:cxn modelId="{CCD2CE38-4275-4AF6-B922-8697A4418896}" type="presParOf" srcId="{7577541D-3742-444D-A6AA-E8BC1ACDD8EF}" destId="{23104316-DA59-429F-B9E4-9936790918CE}" srcOrd="6" destOrd="0" presId="urn:microsoft.com/office/officeart/2008/layout/LinedList"/>
    <dgm:cxn modelId="{423A7929-6910-42A9-9FB8-E0A8E2BACB83}" type="presParOf" srcId="{7577541D-3742-444D-A6AA-E8BC1ACDD8EF}" destId="{7F01F8F5-CAD5-40B3-A98C-0B7FABB2B6CF}" srcOrd="7" destOrd="0" presId="urn:microsoft.com/office/officeart/2008/layout/LinedList"/>
    <dgm:cxn modelId="{CDB6F761-0D01-43B6-A01E-C894EDA200EE}" type="presParOf" srcId="{7F01F8F5-CAD5-40B3-A98C-0B7FABB2B6CF}" destId="{36E82A91-B263-4FDD-B2D4-82CC48303357}" srcOrd="0" destOrd="0" presId="urn:microsoft.com/office/officeart/2008/layout/LinedList"/>
    <dgm:cxn modelId="{4C4C3402-3D6E-4899-8B5B-69B40AA8846C}" type="presParOf" srcId="{7F01F8F5-CAD5-40B3-A98C-0B7FABB2B6CF}" destId="{A602431A-3D84-4F36-A8DD-53ED6459E0E9}" srcOrd="1" destOrd="0" presId="urn:microsoft.com/office/officeart/2008/layout/LinedList"/>
    <dgm:cxn modelId="{760EBE38-3E34-42EB-833B-FB2FECA75C25}" type="presParOf" srcId="{7577541D-3742-444D-A6AA-E8BC1ACDD8EF}" destId="{CA5CF8B7-8DDA-499E-B6F0-F94BBD12DEE8}" srcOrd="8" destOrd="0" presId="urn:microsoft.com/office/officeart/2008/layout/LinedList"/>
    <dgm:cxn modelId="{0806A9DE-D1B1-44C7-B82E-A3674A634CBD}" type="presParOf" srcId="{7577541D-3742-444D-A6AA-E8BC1ACDD8EF}" destId="{C035AF9E-C350-4823-9750-9BC2A66764EB}" srcOrd="9" destOrd="0" presId="urn:microsoft.com/office/officeart/2008/layout/LinedList"/>
    <dgm:cxn modelId="{18C745FA-71F3-456B-B6E3-BD8531D6FEF6}" type="presParOf" srcId="{C035AF9E-C350-4823-9750-9BC2A66764EB}" destId="{B743BB6B-0E7C-4CFE-8D9A-60716E56F819}" srcOrd="0" destOrd="0" presId="urn:microsoft.com/office/officeart/2008/layout/LinedList"/>
    <dgm:cxn modelId="{04CFABFA-A33F-4D98-B231-A9A8AF113A06}" type="presParOf" srcId="{C035AF9E-C350-4823-9750-9BC2A66764EB}" destId="{569173B9-A313-4030-A6D3-356809DF2977}" srcOrd="1" destOrd="0" presId="urn:microsoft.com/office/officeart/2008/layout/LinedList"/>
    <dgm:cxn modelId="{3CD25550-E0A9-4AE0-9A82-148538E6B0A5}" type="presParOf" srcId="{7577541D-3742-444D-A6AA-E8BC1ACDD8EF}" destId="{1D295E49-8CA5-4CDF-A185-CDABACE3821B}" srcOrd="10" destOrd="0" presId="urn:microsoft.com/office/officeart/2008/layout/LinedList"/>
    <dgm:cxn modelId="{CBB99292-4ACC-4AF2-8314-2131E1B65B4C}" type="presParOf" srcId="{7577541D-3742-444D-A6AA-E8BC1ACDD8EF}" destId="{885DB78B-2038-40CA-A1EA-01B902A78FEF}" srcOrd="11" destOrd="0" presId="urn:microsoft.com/office/officeart/2008/layout/LinedList"/>
    <dgm:cxn modelId="{920FAE8B-A12F-4AAF-B5FC-9B561CB24534}" type="presParOf" srcId="{885DB78B-2038-40CA-A1EA-01B902A78FEF}" destId="{118F0752-C4B3-432E-8591-ACD3FE094654}" srcOrd="0" destOrd="0" presId="urn:microsoft.com/office/officeart/2008/layout/LinedList"/>
    <dgm:cxn modelId="{E2DD986E-4199-4F68-A583-46500808528A}" type="presParOf" srcId="{885DB78B-2038-40CA-A1EA-01B902A78FEF}" destId="{E52F6E70-4FF0-411D-A11C-188D6A340770}" srcOrd="1" destOrd="0" presId="urn:microsoft.com/office/officeart/2008/layout/LinedList"/>
    <dgm:cxn modelId="{A12CB8FE-C081-4E39-8E6B-A7A630F3CDD5}" type="presParOf" srcId="{7577541D-3742-444D-A6AA-E8BC1ACDD8EF}" destId="{959206A5-64FE-4EDA-9725-C998B955FD4B}" srcOrd="12" destOrd="0" presId="urn:microsoft.com/office/officeart/2008/layout/LinedList"/>
    <dgm:cxn modelId="{E473C79E-25F2-40F2-B73B-D046BE358712}" type="presParOf" srcId="{7577541D-3742-444D-A6AA-E8BC1ACDD8EF}" destId="{C8A145F2-2470-4763-88AD-DAD16F4D553A}" srcOrd="13" destOrd="0" presId="urn:microsoft.com/office/officeart/2008/layout/LinedList"/>
    <dgm:cxn modelId="{65E425DB-BE35-45F0-AF0E-CBCAC8702DA7}" type="presParOf" srcId="{C8A145F2-2470-4763-88AD-DAD16F4D553A}" destId="{C5452E8F-3351-4C90-A2B5-E394BF5FC1BC}" srcOrd="0" destOrd="0" presId="urn:microsoft.com/office/officeart/2008/layout/LinedList"/>
    <dgm:cxn modelId="{05047D2F-8FB8-43A8-9F7C-326602074ACB}" type="presParOf" srcId="{C8A145F2-2470-4763-88AD-DAD16F4D553A}" destId="{84072E91-E2F4-45D4-8C18-25217EE1CEA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210E2-ADFB-411B-B2AF-E1211D97CB94}">
      <dsp:nvSpPr>
        <dsp:cNvPr id="0" name=""/>
        <dsp:cNvSpPr/>
      </dsp:nvSpPr>
      <dsp:spPr>
        <a:xfrm>
          <a:off x="0" y="1942"/>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592FB1-C163-46DB-A926-D2745A9A4059}">
      <dsp:nvSpPr>
        <dsp:cNvPr id="0" name=""/>
        <dsp:cNvSpPr/>
      </dsp:nvSpPr>
      <dsp:spPr>
        <a:xfrm>
          <a:off x="0" y="1942"/>
          <a:ext cx="10789920" cy="66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A stroke happens when blood supply to part of the brain is interrupted.</a:t>
          </a:r>
        </a:p>
      </dsp:txBody>
      <dsp:txXfrm>
        <a:off x="0" y="1942"/>
        <a:ext cx="10789920" cy="662354"/>
      </dsp:txXfrm>
    </dsp:sp>
    <dsp:sp modelId="{C51E7E86-0CE4-46C3-9254-FE9D0FB4DD55}">
      <dsp:nvSpPr>
        <dsp:cNvPr id="0" name=""/>
        <dsp:cNvSpPr/>
      </dsp:nvSpPr>
      <dsp:spPr>
        <a:xfrm>
          <a:off x="0" y="664296"/>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3FEE3F-4753-402A-A78B-692D5E19E4E9}">
      <dsp:nvSpPr>
        <dsp:cNvPr id="0" name=""/>
        <dsp:cNvSpPr/>
      </dsp:nvSpPr>
      <dsp:spPr>
        <a:xfrm>
          <a:off x="0" y="664296"/>
          <a:ext cx="10789920" cy="66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Brain cells need oxygen and glucose to work.</a:t>
          </a:r>
        </a:p>
      </dsp:txBody>
      <dsp:txXfrm>
        <a:off x="0" y="664296"/>
        <a:ext cx="10789920" cy="662354"/>
      </dsp:txXfrm>
    </dsp:sp>
    <dsp:sp modelId="{BB64F0CF-C091-465D-BBE8-9EE8314C150F}">
      <dsp:nvSpPr>
        <dsp:cNvPr id="0" name=""/>
        <dsp:cNvSpPr/>
      </dsp:nvSpPr>
      <dsp:spPr>
        <a:xfrm>
          <a:off x="0" y="1326651"/>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91473A-AD39-4D73-8D2B-28CBE5F4D8CB}">
      <dsp:nvSpPr>
        <dsp:cNvPr id="0" name=""/>
        <dsp:cNvSpPr/>
      </dsp:nvSpPr>
      <dsp:spPr>
        <a:xfrm>
          <a:off x="0" y="1326651"/>
          <a:ext cx="10789920" cy="66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An </a:t>
          </a:r>
          <a:r>
            <a:rPr lang="en-US" sz="2400" kern="1200" dirty="0" err="1">
              <a:latin typeface="Arial" panose="020B0604020202020204" pitchFamily="34" charset="0"/>
              <a:cs typeface="Arial" panose="020B0604020202020204" pitchFamily="34" charset="0"/>
            </a:rPr>
            <a:t>ischaemic</a:t>
          </a:r>
          <a:r>
            <a:rPr lang="en-US" sz="2400" kern="1200" dirty="0">
              <a:latin typeface="Arial" panose="020B0604020202020204" pitchFamily="34" charset="0"/>
              <a:cs typeface="Arial" panose="020B0604020202020204" pitchFamily="34" charset="0"/>
            </a:rPr>
            <a:t> stroke is caused by a blood clot blocking a blood vessel.</a:t>
          </a:r>
        </a:p>
      </dsp:txBody>
      <dsp:txXfrm>
        <a:off x="0" y="1326651"/>
        <a:ext cx="10789920" cy="662354"/>
      </dsp:txXfrm>
    </dsp:sp>
    <dsp:sp modelId="{CA951430-871A-4BE5-9879-3611E3661E6A}">
      <dsp:nvSpPr>
        <dsp:cNvPr id="0" name=""/>
        <dsp:cNvSpPr/>
      </dsp:nvSpPr>
      <dsp:spPr>
        <a:xfrm>
          <a:off x="0" y="1989006"/>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FBCBEF-8D5B-4498-8CB6-49E3FC1591A6}">
      <dsp:nvSpPr>
        <dsp:cNvPr id="0" name=""/>
        <dsp:cNvSpPr/>
      </dsp:nvSpPr>
      <dsp:spPr>
        <a:xfrm>
          <a:off x="0" y="1989006"/>
          <a:ext cx="10789920" cy="66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Reduced blood flow can damage brain cells</a:t>
          </a:r>
          <a:r>
            <a:rPr lang="en-US" sz="3100" kern="1200" dirty="0"/>
            <a:t>.</a:t>
          </a:r>
        </a:p>
      </dsp:txBody>
      <dsp:txXfrm>
        <a:off x="0" y="1989006"/>
        <a:ext cx="10789920" cy="662354"/>
      </dsp:txXfrm>
    </dsp:sp>
    <dsp:sp modelId="{DB84F6EE-ED3F-474F-83CF-8714C96C2239}">
      <dsp:nvSpPr>
        <dsp:cNvPr id="0" name=""/>
        <dsp:cNvSpPr/>
      </dsp:nvSpPr>
      <dsp:spPr>
        <a:xfrm>
          <a:off x="0" y="2651360"/>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AEDF9E-B186-41D9-A0C8-124DFBBCEB25}">
      <dsp:nvSpPr>
        <dsp:cNvPr id="0" name=""/>
        <dsp:cNvSpPr/>
      </dsp:nvSpPr>
      <dsp:spPr>
        <a:xfrm>
          <a:off x="0" y="2651360"/>
          <a:ext cx="10789920" cy="66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Effects can include weakness, speech and swallowing problems</a:t>
          </a:r>
          <a:r>
            <a:rPr lang="en-US" sz="2800" kern="1200" dirty="0"/>
            <a:t>.</a:t>
          </a:r>
        </a:p>
      </dsp:txBody>
      <dsp:txXfrm>
        <a:off x="0" y="2651360"/>
        <a:ext cx="10789920" cy="662354"/>
      </dsp:txXfrm>
    </dsp:sp>
    <dsp:sp modelId="{F0CD3594-266E-4B24-8EEC-0C9C692003CA}">
      <dsp:nvSpPr>
        <dsp:cNvPr id="0" name=""/>
        <dsp:cNvSpPr/>
      </dsp:nvSpPr>
      <dsp:spPr>
        <a:xfrm>
          <a:off x="0" y="3313715"/>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7626D4-8DF9-48D2-93B6-B8E77827FCA5}">
      <dsp:nvSpPr>
        <dsp:cNvPr id="0" name=""/>
        <dsp:cNvSpPr/>
      </dsp:nvSpPr>
      <dsp:spPr>
        <a:xfrm>
          <a:off x="0" y="3313715"/>
          <a:ext cx="10789920" cy="66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An </a:t>
          </a:r>
          <a:r>
            <a:rPr lang="en-US" sz="2400" kern="1200" dirty="0" err="1">
              <a:latin typeface="Arial" panose="020B0604020202020204" pitchFamily="34" charset="0"/>
              <a:cs typeface="Arial" panose="020B0604020202020204" pitchFamily="34" charset="0"/>
            </a:rPr>
            <a:t>ischaemic</a:t>
          </a:r>
          <a:r>
            <a:rPr lang="en-US" sz="2400" kern="1200" dirty="0">
              <a:latin typeface="Arial" panose="020B0604020202020204" pitchFamily="34" charset="0"/>
              <a:cs typeface="Arial" panose="020B0604020202020204" pitchFamily="34" charset="0"/>
            </a:rPr>
            <a:t> stroke occurs when a blood vessel supplying the brain becomes blocked. This reduces oxygen and glucose reaching brain cells. This helps explain James's weakness, speech difficulties, balance problems and swallowing difficulty. (British Heart Foundation, 2024)</a:t>
          </a:r>
        </a:p>
      </dsp:txBody>
      <dsp:txXfrm>
        <a:off x="0" y="3313715"/>
        <a:ext cx="10789920" cy="6623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7005A-05C7-4810-A308-BC71A25A36FA}">
      <dsp:nvSpPr>
        <dsp:cNvPr id="0" name=""/>
        <dsp:cNvSpPr/>
      </dsp:nvSpPr>
      <dsp:spPr>
        <a:xfrm>
          <a:off x="0" y="433"/>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3768DF-3620-4485-93A4-B8D4A451B8B9}">
      <dsp:nvSpPr>
        <dsp:cNvPr id="0" name=""/>
        <dsp:cNvSpPr/>
      </dsp:nvSpPr>
      <dsp:spPr>
        <a:xfrm>
          <a:off x="0" y="433"/>
          <a:ext cx="10789920" cy="710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Blood → oxygen + glucose → energy → normal brain function</a:t>
          </a:r>
        </a:p>
      </dsp:txBody>
      <dsp:txXfrm>
        <a:off x="0" y="433"/>
        <a:ext cx="10789920" cy="710790"/>
      </dsp:txXfrm>
    </dsp:sp>
    <dsp:sp modelId="{2F4CF8A9-65B2-4623-846E-21175AD0F8BB}">
      <dsp:nvSpPr>
        <dsp:cNvPr id="0" name=""/>
        <dsp:cNvSpPr/>
      </dsp:nvSpPr>
      <dsp:spPr>
        <a:xfrm>
          <a:off x="0" y="711224"/>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4DF82E-D4EA-4808-9D6D-F7A4AEC7274F}">
      <dsp:nvSpPr>
        <dsp:cNvPr id="0" name=""/>
        <dsp:cNvSpPr/>
      </dsp:nvSpPr>
      <dsp:spPr>
        <a:xfrm>
          <a:off x="0" y="711224"/>
          <a:ext cx="10789920" cy="710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Brain cells use energy to send messages.</a:t>
          </a:r>
        </a:p>
      </dsp:txBody>
      <dsp:txXfrm>
        <a:off x="0" y="711224"/>
        <a:ext cx="10789920" cy="710790"/>
      </dsp:txXfrm>
    </dsp:sp>
    <dsp:sp modelId="{6EC75609-6E9D-45BF-BB11-29F5BB3BE818}">
      <dsp:nvSpPr>
        <dsp:cNvPr id="0" name=""/>
        <dsp:cNvSpPr/>
      </dsp:nvSpPr>
      <dsp:spPr>
        <a:xfrm>
          <a:off x="0" y="1422014"/>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997DE1-7081-4A86-9BA2-1DCC96F364AB}">
      <dsp:nvSpPr>
        <dsp:cNvPr id="0" name=""/>
        <dsp:cNvSpPr/>
      </dsp:nvSpPr>
      <dsp:spPr>
        <a:xfrm>
          <a:off x="0" y="1422014"/>
          <a:ext cx="10789920" cy="710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This supports movement, speech, balance, thinking and swallowing</a:t>
          </a:r>
          <a:r>
            <a:rPr lang="en-US" sz="1700" kern="1200" dirty="0"/>
            <a:t>.</a:t>
          </a:r>
        </a:p>
      </dsp:txBody>
      <dsp:txXfrm>
        <a:off x="0" y="1422014"/>
        <a:ext cx="10789920" cy="710790"/>
      </dsp:txXfrm>
    </dsp:sp>
    <dsp:sp modelId="{166AD98E-B470-46A4-8FBA-BF745EDB5894}">
      <dsp:nvSpPr>
        <dsp:cNvPr id="0" name=""/>
        <dsp:cNvSpPr/>
      </dsp:nvSpPr>
      <dsp:spPr>
        <a:xfrm>
          <a:off x="0" y="2132804"/>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8F9B8F-16E2-4E3B-B220-4FB3E2C1CCF4}">
      <dsp:nvSpPr>
        <dsp:cNvPr id="0" name=""/>
        <dsp:cNvSpPr/>
      </dsp:nvSpPr>
      <dsp:spPr>
        <a:xfrm>
          <a:off x="0" y="2132804"/>
          <a:ext cx="10789920" cy="710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A continuous blood supply is therefore essential</a:t>
          </a:r>
          <a:r>
            <a:rPr lang="en-US" sz="1700" kern="1200" dirty="0"/>
            <a:t>.</a:t>
          </a:r>
        </a:p>
      </dsp:txBody>
      <dsp:txXfrm>
        <a:off x="0" y="2132804"/>
        <a:ext cx="10789920" cy="710790"/>
      </dsp:txXfrm>
    </dsp:sp>
    <dsp:sp modelId="{FB31DD59-0B41-4824-BFA6-210FE0131F51}">
      <dsp:nvSpPr>
        <dsp:cNvPr id="0" name=""/>
        <dsp:cNvSpPr/>
      </dsp:nvSpPr>
      <dsp:spPr>
        <a:xfrm>
          <a:off x="0" y="2843594"/>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57182-6201-4FFF-9300-23AAE34F57B3}">
      <dsp:nvSpPr>
        <dsp:cNvPr id="0" name=""/>
        <dsp:cNvSpPr/>
      </dsp:nvSpPr>
      <dsp:spPr>
        <a:xfrm>
          <a:off x="0" y="2843594"/>
          <a:ext cx="10789920" cy="710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The brain needs a continuous supply of blood. Blood carries oxygen and glucose to brain cells, which use them to make energy. When blood flow is interrupted, normal brain function can be affected. (NHS, 2025)</a:t>
          </a:r>
        </a:p>
      </dsp:txBody>
      <dsp:txXfrm>
        <a:off x="0" y="2843594"/>
        <a:ext cx="10789920" cy="710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CE3D1-3D58-42C2-B0C4-C66D2D01EA56}">
      <dsp:nvSpPr>
        <dsp:cNvPr id="0" name=""/>
        <dsp:cNvSpPr/>
      </dsp:nvSpPr>
      <dsp:spPr>
        <a:xfrm>
          <a:off x="0" y="53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8E154B-FCC8-4AC3-A1A7-F1C4E9C35997}">
      <dsp:nvSpPr>
        <dsp:cNvPr id="0" name=""/>
        <dsp:cNvSpPr/>
      </dsp:nvSpPr>
      <dsp:spPr>
        <a:xfrm>
          <a:off x="0" y="53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Blocked blood vessel → less blood flow</a:t>
          </a:r>
        </a:p>
      </dsp:txBody>
      <dsp:txXfrm>
        <a:off x="0" y="537"/>
        <a:ext cx="10789920" cy="628590"/>
      </dsp:txXfrm>
    </dsp:sp>
    <dsp:sp modelId="{8D4BD623-623F-42D7-AF44-A4225BFE0BA5}">
      <dsp:nvSpPr>
        <dsp:cNvPr id="0" name=""/>
        <dsp:cNvSpPr/>
      </dsp:nvSpPr>
      <dsp:spPr>
        <a:xfrm>
          <a:off x="0" y="62912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9565B8-29F0-431C-AA92-85AA2D1C84CB}">
      <dsp:nvSpPr>
        <dsp:cNvPr id="0" name=""/>
        <dsp:cNvSpPr/>
      </dsp:nvSpPr>
      <dsp:spPr>
        <a:xfrm>
          <a:off x="0" y="62912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Less oxygen and glucose reach brain cells</a:t>
          </a:r>
        </a:p>
      </dsp:txBody>
      <dsp:txXfrm>
        <a:off x="0" y="629127"/>
        <a:ext cx="10789920" cy="628590"/>
      </dsp:txXfrm>
    </dsp:sp>
    <dsp:sp modelId="{8F76F826-79F4-42BC-875C-799016B90C45}">
      <dsp:nvSpPr>
        <dsp:cNvPr id="0" name=""/>
        <dsp:cNvSpPr/>
      </dsp:nvSpPr>
      <dsp:spPr>
        <a:xfrm>
          <a:off x="0" y="125771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09365E-F350-4F80-8550-6ADA30ECBE6F}">
      <dsp:nvSpPr>
        <dsp:cNvPr id="0" name=""/>
        <dsp:cNvSpPr/>
      </dsp:nvSpPr>
      <dsp:spPr>
        <a:xfrm>
          <a:off x="0" y="125771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Less energy is produced</a:t>
          </a:r>
        </a:p>
      </dsp:txBody>
      <dsp:txXfrm>
        <a:off x="0" y="1257717"/>
        <a:ext cx="10789920" cy="628590"/>
      </dsp:txXfrm>
    </dsp:sp>
    <dsp:sp modelId="{7D8F5B31-C560-4BCF-A54B-12B9E989720A}">
      <dsp:nvSpPr>
        <dsp:cNvPr id="0" name=""/>
        <dsp:cNvSpPr/>
      </dsp:nvSpPr>
      <dsp:spPr>
        <a:xfrm>
          <a:off x="0" y="188630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2D3E0D-F7AF-4F83-ACCB-5D882418DE6B}">
      <dsp:nvSpPr>
        <dsp:cNvPr id="0" name=""/>
        <dsp:cNvSpPr/>
      </dsp:nvSpPr>
      <dsp:spPr>
        <a:xfrm>
          <a:off x="0" y="188630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Brain cells become damaged</a:t>
          </a:r>
        </a:p>
      </dsp:txBody>
      <dsp:txXfrm>
        <a:off x="0" y="1886307"/>
        <a:ext cx="10789920" cy="628590"/>
      </dsp:txXfrm>
    </dsp:sp>
    <dsp:sp modelId="{9CED78E6-6569-4BF1-98EE-64611BAF748E}">
      <dsp:nvSpPr>
        <dsp:cNvPr id="0" name=""/>
        <dsp:cNvSpPr/>
      </dsp:nvSpPr>
      <dsp:spPr>
        <a:xfrm>
          <a:off x="0" y="251489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1734C-20D8-4F89-8ED7-BBC2D07E310A}">
      <dsp:nvSpPr>
        <dsp:cNvPr id="0" name=""/>
        <dsp:cNvSpPr/>
      </dsp:nvSpPr>
      <dsp:spPr>
        <a:xfrm>
          <a:off x="0" y="251489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Normal functions can be lost</a:t>
          </a:r>
        </a:p>
      </dsp:txBody>
      <dsp:txXfrm>
        <a:off x="0" y="2514897"/>
        <a:ext cx="10789920" cy="628590"/>
      </dsp:txXfrm>
    </dsp:sp>
    <dsp:sp modelId="{303020B5-75E2-451D-A884-75FEA81B89C1}">
      <dsp:nvSpPr>
        <dsp:cNvPr id="0" name=""/>
        <dsp:cNvSpPr/>
      </dsp:nvSpPr>
      <dsp:spPr>
        <a:xfrm>
          <a:off x="0" y="314348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9993CD-1C1E-4D0F-858B-BC291DC2BBDE}">
      <dsp:nvSpPr>
        <dsp:cNvPr id="0" name=""/>
        <dsp:cNvSpPr/>
      </dsp:nvSpPr>
      <dsp:spPr>
        <a:xfrm>
          <a:off x="0" y="314348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This helps explain James's weakness, speech and balance problems.</a:t>
          </a:r>
        </a:p>
      </dsp:txBody>
      <dsp:txXfrm>
        <a:off x="0" y="3143487"/>
        <a:ext cx="10789920" cy="628590"/>
      </dsp:txXfrm>
    </dsp:sp>
    <dsp:sp modelId="{95D8C3F8-BAFF-4CD3-AC0C-287F09214D44}">
      <dsp:nvSpPr>
        <dsp:cNvPr id="0" name=""/>
        <dsp:cNvSpPr/>
      </dsp:nvSpPr>
      <dsp:spPr>
        <a:xfrm>
          <a:off x="0" y="377207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6860D6-3A1C-4881-9E88-FE9BAD99388A}">
      <dsp:nvSpPr>
        <dsp:cNvPr id="0" name=""/>
        <dsp:cNvSpPr/>
      </dsp:nvSpPr>
      <dsp:spPr>
        <a:xfrm>
          <a:off x="0" y="377207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The blocked blood vessel reduces oxygen and glucose reaching part of James's brain. This damages cells and affects their normal function. The symptoms depend on the area affected, so care must focus on James's individual difficulties and goals. (British Heart Foundation, 2024)</a:t>
          </a:r>
        </a:p>
      </dsp:txBody>
      <dsp:txXfrm>
        <a:off x="0" y="3772077"/>
        <a:ext cx="10789920" cy="6285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066CE-6487-4752-ADC6-29A45B2D1821}">
      <dsp:nvSpPr>
        <dsp:cNvPr id="0" name=""/>
        <dsp:cNvSpPr/>
      </dsp:nvSpPr>
      <dsp:spPr>
        <a:xfrm>
          <a:off x="0" y="796"/>
          <a:ext cx="10789920" cy="62663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Weakness → improve movement → physiotherapy</a:t>
          </a:r>
        </a:p>
      </dsp:txBody>
      <dsp:txXfrm>
        <a:off x="30590" y="31386"/>
        <a:ext cx="10728740" cy="565452"/>
      </dsp:txXfrm>
    </dsp:sp>
    <dsp:sp modelId="{52B12C2E-042E-4A00-9B29-E688375FF5CD}">
      <dsp:nvSpPr>
        <dsp:cNvPr id="0" name=""/>
        <dsp:cNvSpPr/>
      </dsp:nvSpPr>
      <dsp:spPr>
        <a:xfrm>
          <a:off x="0" y="629626"/>
          <a:ext cx="10789920" cy="62663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rial" panose="020B0604020202020204" pitchFamily="34" charset="0"/>
              <a:cs typeface="Arial" panose="020B0604020202020204" pitchFamily="34" charset="0"/>
            </a:rPr>
            <a:t>Poor balance → reduce falls → balance exercises</a:t>
          </a:r>
        </a:p>
      </dsp:txBody>
      <dsp:txXfrm>
        <a:off x="30590" y="660216"/>
        <a:ext cx="10728740" cy="565452"/>
      </dsp:txXfrm>
    </dsp:sp>
    <dsp:sp modelId="{DA217975-4864-466B-A1A1-D8D143729C9D}">
      <dsp:nvSpPr>
        <dsp:cNvPr id="0" name=""/>
        <dsp:cNvSpPr/>
      </dsp:nvSpPr>
      <dsp:spPr>
        <a:xfrm>
          <a:off x="0" y="1258456"/>
          <a:ext cx="10789920" cy="62663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rial" panose="020B0604020202020204" pitchFamily="34" charset="0"/>
              <a:cs typeface="Arial" panose="020B0604020202020204" pitchFamily="34" charset="0"/>
            </a:rPr>
            <a:t>Speech difficulty → improve communication → speech and language therapy</a:t>
          </a:r>
        </a:p>
      </dsp:txBody>
      <dsp:txXfrm>
        <a:off x="30590" y="1289046"/>
        <a:ext cx="10728740" cy="565452"/>
      </dsp:txXfrm>
    </dsp:sp>
    <dsp:sp modelId="{FA4FB54A-3CBD-48B5-9380-2412B1F7848A}">
      <dsp:nvSpPr>
        <dsp:cNvPr id="0" name=""/>
        <dsp:cNvSpPr/>
      </dsp:nvSpPr>
      <dsp:spPr>
        <a:xfrm>
          <a:off x="0" y="1887286"/>
          <a:ext cx="10789920" cy="62663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rial" panose="020B0604020202020204" pitchFamily="34" charset="0"/>
              <a:cs typeface="Arial" panose="020B0604020202020204" pitchFamily="34" charset="0"/>
            </a:rPr>
            <a:t>Swallowing difficulty → safe eating/drinking → swallow assessment</a:t>
          </a:r>
        </a:p>
      </dsp:txBody>
      <dsp:txXfrm>
        <a:off x="30590" y="1917876"/>
        <a:ext cx="10728740" cy="565452"/>
      </dsp:txXfrm>
    </dsp:sp>
    <dsp:sp modelId="{03BD0000-5769-44C8-BE34-4AF86FAF2BAC}">
      <dsp:nvSpPr>
        <dsp:cNvPr id="0" name=""/>
        <dsp:cNvSpPr/>
      </dsp:nvSpPr>
      <dsp:spPr>
        <a:xfrm>
          <a:off x="0" y="2516116"/>
          <a:ext cx="10789920" cy="62663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rial" panose="020B0604020202020204" pitchFamily="34" charset="0"/>
              <a:cs typeface="Arial" panose="020B0604020202020204" pitchFamily="34" charset="0"/>
            </a:rPr>
            <a:t>Reduced independence → improve daily skills → occupational therapy</a:t>
          </a:r>
        </a:p>
      </dsp:txBody>
      <dsp:txXfrm>
        <a:off x="30590" y="2546706"/>
        <a:ext cx="10728740" cy="565452"/>
      </dsp:txXfrm>
    </dsp:sp>
    <dsp:sp modelId="{FCC16CCA-D4E4-4094-A667-59FE47B9E3DE}">
      <dsp:nvSpPr>
        <dsp:cNvPr id="0" name=""/>
        <dsp:cNvSpPr/>
      </dsp:nvSpPr>
      <dsp:spPr>
        <a:xfrm>
          <a:off x="0" y="3144946"/>
          <a:ext cx="10789920" cy="62663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rial" panose="020B0604020202020204" pitchFamily="34" charset="0"/>
              <a:cs typeface="Arial" panose="020B0604020202020204" pitchFamily="34" charset="0"/>
            </a:rPr>
            <a:t>Anxiety → improve confidence → emotional support</a:t>
          </a:r>
        </a:p>
      </dsp:txBody>
      <dsp:txXfrm>
        <a:off x="30590" y="3175536"/>
        <a:ext cx="10728740" cy="565452"/>
      </dsp:txXfrm>
    </dsp:sp>
    <dsp:sp modelId="{721B5876-F957-4F85-BCBD-299E74101851}">
      <dsp:nvSpPr>
        <dsp:cNvPr id="0" name=""/>
        <dsp:cNvSpPr/>
      </dsp:nvSpPr>
      <dsp:spPr>
        <a:xfrm>
          <a:off x="0" y="3773776"/>
          <a:ext cx="10789920" cy="62663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pPr>
          <a:endParaRPr lang="en-US" sz="2400" kern="1200" dirty="0">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pPr>
          <a:endParaRPr lang="en-US" sz="2400" kern="1200" dirty="0">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pPr>
          <a:endParaRPr lang="en-US" sz="2400" kern="1200" dirty="0">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pPr>
          <a:endParaRPr lang="en-US" sz="2400" b="1" kern="1200" dirty="0">
            <a:solidFill>
              <a:schemeClr val="tx1"/>
            </a:solidFill>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pPr>
          <a:r>
            <a:rPr lang="en-US" sz="2400" b="0" kern="1200" dirty="0">
              <a:solidFill>
                <a:schemeClr val="tx1"/>
              </a:solidFill>
              <a:latin typeface="Arial" panose="020B0604020202020204" pitchFamily="34" charset="0"/>
              <a:cs typeface="Arial" panose="020B0604020202020204" pitchFamily="34" charset="0"/>
            </a:rPr>
            <a:t>The care plan should be based on what matters to James. A meaningful goal could be walking safely to the bathroom rather than simply improving mobility. Rehabilitation should be </a:t>
          </a:r>
          <a:r>
            <a:rPr lang="en-US" sz="2400" b="0" kern="1200" dirty="0" err="1">
              <a:solidFill>
                <a:schemeClr val="tx1"/>
              </a:solidFill>
              <a:latin typeface="Arial" panose="020B0604020202020204" pitchFamily="34" charset="0"/>
              <a:cs typeface="Arial" panose="020B0604020202020204" pitchFamily="34" charset="0"/>
            </a:rPr>
            <a:t>personalised</a:t>
          </a:r>
          <a:r>
            <a:rPr lang="en-US" sz="2400" b="0" kern="1200" dirty="0">
              <a:solidFill>
                <a:schemeClr val="tx1"/>
              </a:solidFill>
              <a:latin typeface="Arial" panose="020B0604020202020204" pitchFamily="34" charset="0"/>
              <a:cs typeface="Arial" panose="020B0604020202020204" pitchFamily="34" charset="0"/>
            </a:rPr>
            <a:t> and reviewed according to progress. </a:t>
          </a:r>
          <a:r>
            <a:rPr lang="en-US" sz="2400" kern="1200" dirty="0">
              <a:latin typeface="Arial" panose="020B0604020202020204" pitchFamily="34" charset="0"/>
              <a:cs typeface="Arial" panose="020B0604020202020204" pitchFamily="34" charset="0"/>
            </a:rPr>
            <a:t>(NICE, 2023)</a:t>
          </a:r>
        </a:p>
      </dsp:txBody>
      <dsp:txXfrm>
        <a:off x="30590" y="3804366"/>
        <a:ext cx="10728740" cy="565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1A196-B02E-41AD-9055-767A75086D73}">
      <dsp:nvSpPr>
        <dsp:cNvPr id="0" name=""/>
        <dsp:cNvSpPr/>
      </dsp:nvSpPr>
      <dsp:spPr>
        <a:xfrm>
          <a:off x="0" y="53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0EDD4A-FDF7-4CF6-B655-0BBA6FB89B66}">
      <dsp:nvSpPr>
        <dsp:cNvPr id="0" name=""/>
        <dsp:cNvSpPr/>
      </dsp:nvSpPr>
      <dsp:spPr>
        <a:xfrm>
          <a:off x="0" y="53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Autonomy – support James to make his own choices.</a:t>
          </a:r>
        </a:p>
      </dsp:txBody>
      <dsp:txXfrm>
        <a:off x="0" y="537"/>
        <a:ext cx="10789920" cy="628590"/>
      </dsp:txXfrm>
    </dsp:sp>
    <dsp:sp modelId="{FB6C4B6F-8EDF-4206-BA89-3DF97C599FDB}">
      <dsp:nvSpPr>
        <dsp:cNvPr id="0" name=""/>
        <dsp:cNvSpPr/>
      </dsp:nvSpPr>
      <dsp:spPr>
        <a:xfrm>
          <a:off x="0" y="62912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142F86-D5A5-436B-A01E-75A7E6BC027A}">
      <dsp:nvSpPr>
        <dsp:cNvPr id="0" name=""/>
        <dsp:cNvSpPr/>
      </dsp:nvSpPr>
      <dsp:spPr>
        <a:xfrm>
          <a:off x="0" y="62912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Dignity – protect privacy and respect.</a:t>
          </a:r>
        </a:p>
      </dsp:txBody>
      <dsp:txXfrm>
        <a:off x="0" y="629127"/>
        <a:ext cx="10789920" cy="628590"/>
      </dsp:txXfrm>
    </dsp:sp>
    <dsp:sp modelId="{F335617A-CEAC-4686-B868-8212FCBC118F}">
      <dsp:nvSpPr>
        <dsp:cNvPr id="0" name=""/>
        <dsp:cNvSpPr/>
      </dsp:nvSpPr>
      <dsp:spPr>
        <a:xfrm>
          <a:off x="0" y="125771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048216-F526-4BA7-AB43-F567A2F181ED}">
      <dsp:nvSpPr>
        <dsp:cNvPr id="0" name=""/>
        <dsp:cNvSpPr/>
      </dsp:nvSpPr>
      <dsp:spPr>
        <a:xfrm>
          <a:off x="0" y="125771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Consent – explain care and seek agreement.</a:t>
          </a:r>
        </a:p>
      </dsp:txBody>
      <dsp:txXfrm>
        <a:off x="0" y="1257717"/>
        <a:ext cx="10789920" cy="628590"/>
      </dsp:txXfrm>
    </dsp:sp>
    <dsp:sp modelId="{954C4C0B-274A-47C2-A71F-75C46943E297}">
      <dsp:nvSpPr>
        <dsp:cNvPr id="0" name=""/>
        <dsp:cNvSpPr/>
      </dsp:nvSpPr>
      <dsp:spPr>
        <a:xfrm>
          <a:off x="0" y="188630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9DCAC2-EC36-4340-A291-DDA5C06E99D3}">
      <dsp:nvSpPr>
        <dsp:cNvPr id="0" name=""/>
        <dsp:cNvSpPr/>
      </dsp:nvSpPr>
      <dsp:spPr>
        <a:xfrm>
          <a:off x="0" y="188630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Mental capacity – speech difficulty does not automatically mean lack of capacity.</a:t>
          </a:r>
        </a:p>
      </dsp:txBody>
      <dsp:txXfrm>
        <a:off x="0" y="1886307"/>
        <a:ext cx="10789920" cy="628590"/>
      </dsp:txXfrm>
    </dsp:sp>
    <dsp:sp modelId="{5A2EA56F-FF8C-4D92-8BA4-D3D947C970CC}">
      <dsp:nvSpPr>
        <dsp:cNvPr id="0" name=""/>
        <dsp:cNvSpPr/>
      </dsp:nvSpPr>
      <dsp:spPr>
        <a:xfrm>
          <a:off x="0" y="251489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79BDE8-314D-44C2-8713-A4B96C0F9F8C}">
      <dsp:nvSpPr>
        <dsp:cNvPr id="0" name=""/>
        <dsp:cNvSpPr/>
      </dsp:nvSpPr>
      <dsp:spPr>
        <a:xfrm>
          <a:off x="0" y="251489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Best interests – follow the Mental Capacity Act when required.</a:t>
          </a:r>
        </a:p>
      </dsp:txBody>
      <dsp:txXfrm>
        <a:off x="0" y="2514897"/>
        <a:ext cx="10789920" cy="628590"/>
      </dsp:txXfrm>
    </dsp:sp>
    <dsp:sp modelId="{C2FCA76E-809F-4DE4-A96C-537623E3E891}">
      <dsp:nvSpPr>
        <dsp:cNvPr id="0" name=""/>
        <dsp:cNvSpPr/>
      </dsp:nvSpPr>
      <dsp:spPr>
        <a:xfrm>
          <a:off x="0" y="314348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CBE5D6-86AC-4917-965D-F9E5B10C0232}">
      <dsp:nvSpPr>
        <dsp:cNvPr id="0" name=""/>
        <dsp:cNvSpPr/>
      </dsp:nvSpPr>
      <dsp:spPr>
        <a:xfrm>
          <a:off x="0" y="314348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Equality – remove barriers to appropriate care.</a:t>
          </a:r>
        </a:p>
      </dsp:txBody>
      <dsp:txXfrm>
        <a:off x="0" y="3143487"/>
        <a:ext cx="10789920" cy="628590"/>
      </dsp:txXfrm>
    </dsp:sp>
    <dsp:sp modelId="{2D3DA076-9BE2-492C-8A79-3B55E06DEFD4}">
      <dsp:nvSpPr>
        <dsp:cNvPr id="0" name=""/>
        <dsp:cNvSpPr/>
      </dsp:nvSpPr>
      <dsp:spPr>
        <a:xfrm>
          <a:off x="0" y="3772077"/>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42F574-1368-4264-96AA-2789F6B6DB88}">
      <dsp:nvSpPr>
        <dsp:cNvPr id="0" name=""/>
        <dsp:cNvSpPr/>
      </dsp:nvSpPr>
      <dsp:spPr>
        <a:xfrm>
          <a:off x="0" y="3772077"/>
          <a:ext cx="10789920" cy="62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Ethical care means respecting James as an individual and involving him in decisions. His care should be coordinated across relevant services, with appropriate communication between professionals and respect for his rights. (Department of Health and Social Care, 2022)</a:t>
          </a:r>
        </a:p>
      </dsp:txBody>
      <dsp:txXfrm>
        <a:off x="0" y="3772077"/>
        <a:ext cx="10789920" cy="6285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027AE-3BC8-449B-BA1E-EA7D9AAAB355}">
      <dsp:nvSpPr>
        <dsp:cNvPr id="0" name=""/>
        <dsp:cNvSpPr/>
      </dsp:nvSpPr>
      <dsp:spPr>
        <a:xfrm>
          <a:off x="0" y="443"/>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FE0324-F060-4B7D-B0AF-393FA28D83F1}">
      <dsp:nvSpPr>
        <dsp:cNvPr id="0" name=""/>
        <dsp:cNvSpPr/>
      </dsp:nvSpPr>
      <dsp:spPr>
        <a:xfrm>
          <a:off x="0" y="443"/>
          <a:ext cx="10789920" cy="51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An </a:t>
          </a:r>
          <a:r>
            <a:rPr lang="en-US" sz="2400" kern="1200" dirty="0" err="1"/>
            <a:t>ischaemic</a:t>
          </a:r>
          <a:r>
            <a:rPr lang="en-US" sz="2400" kern="1200" dirty="0"/>
            <a:t> stroke affects the brain's blood and oxygen supply.</a:t>
          </a:r>
        </a:p>
      </dsp:txBody>
      <dsp:txXfrm>
        <a:off x="0" y="443"/>
        <a:ext cx="10789920" cy="518696"/>
      </dsp:txXfrm>
    </dsp:sp>
    <dsp:sp modelId="{419EE9DA-9F5A-4416-BE47-93EDCB6BFA53}">
      <dsp:nvSpPr>
        <dsp:cNvPr id="0" name=""/>
        <dsp:cNvSpPr/>
      </dsp:nvSpPr>
      <dsp:spPr>
        <a:xfrm>
          <a:off x="0" y="519139"/>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8C1262-9503-48E4-841E-7A4833F9EC67}">
      <dsp:nvSpPr>
        <dsp:cNvPr id="0" name=""/>
        <dsp:cNvSpPr/>
      </dsp:nvSpPr>
      <dsp:spPr>
        <a:xfrm>
          <a:off x="0" y="519139"/>
          <a:ext cx="10789920" cy="51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James needs a </a:t>
          </a:r>
          <a:r>
            <a:rPr lang="en-US" sz="2400" kern="1200" dirty="0" err="1"/>
            <a:t>personalised</a:t>
          </a:r>
          <a:r>
            <a:rPr lang="en-US" sz="2400" kern="1200" dirty="0"/>
            <a:t>, multidisciplinary care plan.</a:t>
          </a:r>
        </a:p>
      </dsp:txBody>
      <dsp:txXfrm>
        <a:off x="0" y="519139"/>
        <a:ext cx="10789920" cy="518696"/>
      </dsp:txXfrm>
    </dsp:sp>
    <dsp:sp modelId="{8EEF856D-3B2C-4C61-B053-E7897A6D76AA}">
      <dsp:nvSpPr>
        <dsp:cNvPr id="0" name=""/>
        <dsp:cNvSpPr/>
      </dsp:nvSpPr>
      <dsp:spPr>
        <a:xfrm>
          <a:off x="0" y="1037836"/>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59A35-7D5C-4FA6-8270-FF4C013FBD01}">
      <dsp:nvSpPr>
        <dsp:cNvPr id="0" name=""/>
        <dsp:cNvSpPr/>
      </dsp:nvSpPr>
      <dsp:spPr>
        <a:xfrm>
          <a:off x="0" y="1037836"/>
          <a:ext cx="10789920" cy="51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Rehabilitation should focus on his own goals.</a:t>
          </a:r>
        </a:p>
      </dsp:txBody>
      <dsp:txXfrm>
        <a:off x="0" y="1037836"/>
        <a:ext cx="10789920" cy="518696"/>
      </dsp:txXfrm>
    </dsp:sp>
    <dsp:sp modelId="{23104316-DA59-429F-B9E4-9936790918CE}">
      <dsp:nvSpPr>
        <dsp:cNvPr id="0" name=""/>
        <dsp:cNvSpPr/>
      </dsp:nvSpPr>
      <dsp:spPr>
        <a:xfrm>
          <a:off x="0" y="1556533"/>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E82A91-B263-4FDD-B2D4-82CC48303357}">
      <dsp:nvSpPr>
        <dsp:cNvPr id="0" name=""/>
        <dsp:cNvSpPr/>
      </dsp:nvSpPr>
      <dsp:spPr>
        <a:xfrm>
          <a:off x="0" y="1556533"/>
          <a:ext cx="10789920" cy="51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Lifestyle changes can reduce future risk.</a:t>
          </a:r>
        </a:p>
      </dsp:txBody>
      <dsp:txXfrm>
        <a:off x="0" y="1556533"/>
        <a:ext cx="10789920" cy="518696"/>
      </dsp:txXfrm>
    </dsp:sp>
    <dsp:sp modelId="{CA5CF8B7-8DDA-499E-B6F0-F94BBD12DEE8}">
      <dsp:nvSpPr>
        <dsp:cNvPr id="0" name=""/>
        <dsp:cNvSpPr/>
      </dsp:nvSpPr>
      <dsp:spPr>
        <a:xfrm>
          <a:off x="0" y="2075229"/>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43BB6B-0E7C-4CFE-8D9A-60716E56F819}">
      <dsp:nvSpPr>
        <dsp:cNvPr id="0" name=""/>
        <dsp:cNvSpPr/>
      </dsp:nvSpPr>
      <dsp:spPr>
        <a:xfrm>
          <a:off x="0" y="2075229"/>
          <a:ext cx="10789920" cy="51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Communication and ethical practice protect his dignity and choices.</a:t>
          </a:r>
        </a:p>
      </dsp:txBody>
      <dsp:txXfrm>
        <a:off x="0" y="2075229"/>
        <a:ext cx="10789920" cy="518696"/>
      </dsp:txXfrm>
    </dsp:sp>
    <dsp:sp modelId="{1D295E49-8CA5-4CDF-A185-CDABACE3821B}">
      <dsp:nvSpPr>
        <dsp:cNvPr id="0" name=""/>
        <dsp:cNvSpPr/>
      </dsp:nvSpPr>
      <dsp:spPr>
        <a:xfrm>
          <a:off x="0" y="2593926"/>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8F0752-C4B3-432E-8591-ACD3FE094654}">
      <dsp:nvSpPr>
        <dsp:cNvPr id="0" name=""/>
        <dsp:cNvSpPr/>
      </dsp:nvSpPr>
      <dsp:spPr>
        <a:xfrm>
          <a:off x="0" y="2593926"/>
          <a:ext cx="10789920" cy="51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Regular review helps keep care safe and effective.</a:t>
          </a:r>
        </a:p>
      </dsp:txBody>
      <dsp:txXfrm>
        <a:off x="0" y="2593926"/>
        <a:ext cx="10789920" cy="518696"/>
      </dsp:txXfrm>
    </dsp:sp>
    <dsp:sp modelId="{959206A5-64FE-4EDA-9725-C998B955FD4B}">
      <dsp:nvSpPr>
        <dsp:cNvPr id="0" name=""/>
        <dsp:cNvSpPr/>
      </dsp:nvSpPr>
      <dsp:spPr>
        <a:xfrm>
          <a:off x="0" y="3112623"/>
          <a:ext cx="1078992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452E8F-3351-4C90-A2B5-E394BF5FC1BC}">
      <dsp:nvSpPr>
        <dsp:cNvPr id="0" name=""/>
        <dsp:cNvSpPr/>
      </dsp:nvSpPr>
      <dsp:spPr>
        <a:xfrm>
          <a:off x="0" y="3112623"/>
          <a:ext cx="10789920" cy="51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conclusion, stroke can affect physical health, communication, independence and emotional wellbeing. James needs person-</a:t>
          </a:r>
          <a:r>
            <a:rPr lang="en-US" sz="2400" kern="1200" dirty="0" err="1"/>
            <a:t>centred</a:t>
          </a:r>
          <a:r>
            <a:rPr lang="en-US" sz="2400" kern="1200" dirty="0"/>
            <a:t> rehabilitation, prevention, good communication and regular review to achieve the best possible outcome. (NHS, 2025; NICE, 2023)</a:t>
          </a:r>
        </a:p>
      </dsp:txBody>
      <dsp:txXfrm>
        <a:off x="0" y="3112623"/>
        <a:ext cx="10789920" cy="51869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683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presentation looks at James Williams, a 68-year-old man who has had an </a:t>
            </a:r>
            <a:r>
              <a:rPr dirty="0" err="1"/>
              <a:t>ischaemic</a:t>
            </a:r>
            <a:r>
              <a:rPr dirty="0"/>
              <a:t> stroke. I will explain what happens in the brain during a stroke, how the condition affects James, and how his care can be planned around his individual needs. I will also discuss risk factors, rehabilitation, monitoring, communication and ethical issues. (NHS, 2025)</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44276-DCEB-6941-C8C4-B9D34BA5A9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12DB11-E5FF-20C6-EE6D-A9E39EF66C70}"/>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2D539B18-E027-194F-705D-45928F13514D}"/>
              </a:ext>
            </a:extLst>
          </p:cNvPr>
          <p:cNvSpPr>
            <a:spLocks noGrp="1"/>
          </p:cNvSpPr>
          <p:nvPr>
            <p:ph type="body" sz="quarter" idx="3"/>
          </p:nvPr>
        </p:nvSpPr>
        <p:spPr/>
        <p:txBody>
          <a:bodyPr/>
          <a:lstStyle/>
          <a:p>
            <a:endParaRPr dirty="0"/>
          </a:p>
        </p:txBody>
      </p:sp>
      <p:sp>
        <p:nvSpPr>
          <p:cNvPr id="4" name="Slide Number Placeholder 3">
            <a:extLst>
              <a:ext uri="{FF2B5EF4-FFF2-40B4-BE49-F238E27FC236}">
                <a16:creationId xmlns:a16="http://schemas.microsoft.com/office/drawing/2014/main" id="{7ADF0D6C-DC58-DC5B-A014-788ADC369706}"/>
              </a:ext>
            </a:extLst>
          </p:cNvPr>
          <p:cNvSpPr>
            <a:spLocks noGrp="1"/>
          </p:cNvSpPr>
          <p:nvPr>
            <p:ph type="sldNum" sz="quarter" idx="5"/>
          </p:nvPr>
        </p:nvSpPr>
        <p:spPr/>
      </p:sp>
    </p:spTree>
    <p:extLst>
      <p:ext uri="{BB962C8B-B14F-4D97-AF65-F5344CB8AC3E}">
        <p14:creationId xmlns:p14="http://schemas.microsoft.com/office/powerpoint/2010/main" val="1722046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An </a:t>
            </a:r>
            <a:r>
              <a:rPr dirty="0" err="1"/>
              <a:t>ischaemic</a:t>
            </a:r>
            <a:r>
              <a:rPr dirty="0"/>
              <a:t> stroke occurs when a blood vessel supplying the brain becomes blocked. This reduces oxygen and glucose reaching brain cells. This helps explain James's weakness, speech difficulties, balance problems and swallowing difficulty. (British Heart Foundation, 2024)</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GB"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Monitoring helps the team see whether James is improving and whether his care needs to change. Stroke services and rehabilitation may involve several professionals working together, including physiotherapists, occupational therapists and speech and language therapists. (NHS England, 2024; NICE, 2023)</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Ethical care means respecting James as an individual and involving him in decisions. His care should be coordinated across relevant services, with appropriate communication between professionals and respect for his rights. (Department of Health and Social Care, 2022)</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In conclusion, stroke can affect physical health, communication, independence and emotional wellbeing. James needs person-</a:t>
            </a:r>
            <a:r>
              <a:rPr dirty="0" err="1"/>
              <a:t>centred</a:t>
            </a:r>
            <a:r>
              <a:rPr dirty="0"/>
              <a:t> rehabilitation, prevention, good communication and regular review to achieve the best possible outcome. (NHS, 2025; NICE, 2023)</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574217-730D-46BC-1A7E-41D17571E1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6BEF1F-6A39-6D33-56EF-3120509A54C6}"/>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E5E40E39-F3A4-E9D2-62CD-1A731406B620}"/>
              </a:ext>
            </a:extLst>
          </p:cNvPr>
          <p:cNvSpPr>
            <a:spLocks noGrp="1"/>
          </p:cNvSpPr>
          <p:nvPr>
            <p:ph type="body" sz="quarter" idx="3"/>
          </p:nvPr>
        </p:nvSpPr>
        <p:spPr/>
        <p:txBody>
          <a:bodyPr/>
          <a:lstStyle/>
          <a:p>
            <a:r>
              <a:rPr dirty="0"/>
              <a:t>In conclusion, stroke can affect physical health, communication, independence and emotional wellbeing. James needs person-</a:t>
            </a:r>
            <a:r>
              <a:rPr dirty="0" err="1"/>
              <a:t>centred</a:t>
            </a:r>
            <a:r>
              <a:rPr dirty="0"/>
              <a:t> rehabilitation, prevention, good communication and regular review to achieve the best possible outcome. (NHS, 2025; NICE, 2023)</a:t>
            </a:r>
          </a:p>
          <a:p>
            <a:endParaRPr dirty="0"/>
          </a:p>
          <a:p>
            <a:r>
              <a:rPr dirty="0"/>
              <a:t>HARVARD REFERENCES:</a:t>
            </a:r>
          </a:p>
          <a:p>
            <a:r>
              <a:rPr dirty="0"/>
              <a:t>British Heart Foundation (2024) Stroke: causes, symptoms and treatment. Available at: https://www.bhf.org.uk/informationsupport/risk-factors/stroke (Accessed: 26 July 2026).</a:t>
            </a:r>
          </a:p>
          <a:p>
            <a:r>
              <a:rPr dirty="0"/>
              <a:t>Department of Health and Social Care (2022) Health and Care Act 2022. Available at: https://www.legislation.gov.uk/ukpga/2022/31/contents (Accessed: 26 July 2026).</a:t>
            </a:r>
          </a:p>
          <a:p>
            <a:r>
              <a:rPr dirty="0"/>
              <a:t>NHS (2025) Stroke. Available at: https://www.nhs.uk/conditions/stroke/ (Accessed: 26 July 2026).</a:t>
            </a:r>
          </a:p>
          <a:p>
            <a:r>
              <a:rPr dirty="0"/>
              <a:t>NHS England (2024) Stroke services. Available at: https://www.england.nhs.uk/ourwork/clinical-policy/stroke/ (Accessed: 26 July 2026).</a:t>
            </a:r>
          </a:p>
          <a:p>
            <a:r>
              <a:rPr dirty="0"/>
              <a:t>National Institute for Health and Care Excellence (2023) Stroke rehabilitation in adults (NG236). Available at: https://www.nice.org.uk/guidance/ng236 (Accessed: 26 July 2026).</a:t>
            </a:r>
          </a:p>
          <a:p>
            <a:r>
              <a:rPr dirty="0"/>
              <a:t>National Institute for Health and Care Excellence (2024) Hypertension in adults: diagnosis and management (NG136). Available at: https://www.nice.org.uk/guidance/ng136 (Accessed: 26 July 2026).</a:t>
            </a:r>
          </a:p>
          <a:p>
            <a:r>
              <a:rPr dirty="0"/>
              <a:t>National Institute for Health and Care Excellence (2024) Cardiovascular disease: risk assessment and reduction, including lipid modification (CG181). Available at: https://www.nice.org.uk/guidance/cg181 (Accessed: 26 July 2026).</a:t>
            </a:r>
          </a:p>
          <a:p>
            <a:r>
              <a:rPr dirty="0"/>
              <a:t>Office for Health Improvement and Disparities (2022) Health matters: physical activity. Available at: https://www.gov.uk/government/publications/health-matters-physical-activity/health-matters-physical-activity (Accessed: 26 July 2026).</a:t>
            </a:r>
          </a:p>
        </p:txBody>
      </p:sp>
      <p:sp>
        <p:nvSpPr>
          <p:cNvPr id="4" name="Slide Number Placeholder 3">
            <a:extLst>
              <a:ext uri="{FF2B5EF4-FFF2-40B4-BE49-F238E27FC236}">
                <a16:creationId xmlns:a16="http://schemas.microsoft.com/office/drawing/2014/main" id="{F367A136-24A4-73BF-A770-3BC697A5E948}"/>
              </a:ext>
            </a:extLst>
          </p:cNvPr>
          <p:cNvSpPr>
            <a:spLocks noGrp="1"/>
          </p:cNvSpPr>
          <p:nvPr>
            <p:ph type="sldNum" sz="quarter" idx="5"/>
          </p:nvPr>
        </p:nvSpPr>
        <p:spPr/>
      </p:sp>
    </p:spTree>
    <p:extLst>
      <p:ext uri="{BB962C8B-B14F-4D97-AF65-F5344CB8AC3E}">
        <p14:creationId xmlns:p14="http://schemas.microsoft.com/office/powerpoint/2010/main" val="1156035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7984082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960646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8950443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8/9/2026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2201802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8/9/2026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511637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8/9/2026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492954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933055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5470602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8/9/2026</a:t>
            </a:fld>
            <a:endParaRPr lang="en-US"/>
          </a:p>
        </p:txBody>
      </p:sp>
    </p:spTree>
    <p:extLst>
      <p:ext uri="{BB962C8B-B14F-4D97-AF65-F5344CB8AC3E}">
        <p14:creationId xmlns:p14="http://schemas.microsoft.com/office/powerpoint/2010/main" val="36732532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8229835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7734832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795873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2395085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7867279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4569302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6269822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8/9/2026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06999306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cid:image001.png@01D0EA4A.2BD679A0" TargetMode="External"/><Relationship Id="rId3" Type="http://schemas.microsoft.com/office/2007/relationships/media" Target="../media/media2.m4a"/><Relationship Id="rId7" Type="http://schemas.openxmlformats.org/officeDocument/2006/relationships/image" Target="../media/image1.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5" Type="http://schemas.openxmlformats.org/officeDocument/2006/relationships/slideLayout" Target="../slideLayouts/slideLayout7.xml"/><Relationship Id="rId4" Type="http://schemas.openxmlformats.org/officeDocument/2006/relationships/audio" Target="../media/media2.m4a"/><Relationship Id="rId9"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diagramQuickStyle" Target="../diagrams/quickStyle6.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5.xml"/><Relationship Id="rId9" Type="http://schemas.microsoft.com/office/2007/relationships/diagramDrawing" Target="../diagrams/drawing6.xm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ourwork/clinical-policy/stroke" TargetMode="External"/><Relationship Id="rId13"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www.nhs.uk/conditions/stroke/" TargetMode="External"/><Relationship Id="rId12" Type="http://schemas.openxmlformats.org/officeDocument/2006/relationships/hyperlink" Target="https://www.gov.uk/government/publications/health-matters-physical-activity/health-matters-physical-activity"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legislation.gov.uk/ukpga/2022/31/contents" TargetMode="External"/><Relationship Id="rId11" Type="http://schemas.openxmlformats.org/officeDocument/2006/relationships/hyperlink" Target="https://www.nice.org.uk/guidance/cg181" TargetMode="External"/><Relationship Id="rId5" Type="http://schemas.openxmlformats.org/officeDocument/2006/relationships/hyperlink" Target="https://www.bhf.org.uk/informationsupport/risk-factors/stroke" TargetMode="External"/><Relationship Id="rId10" Type="http://schemas.openxmlformats.org/officeDocument/2006/relationships/hyperlink" Target="https://www.nice.org.uk/guidance/ng136" TargetMode="External"/><Relationship Id="rId4" Type="http://schemas.openxmlformats.org/officeDocument/2006/relationships/notesSlide" Target="../notesSlides/notesSlide16.xml"/><Relationship Id="rId9" Type="http://schemas.openxmlformats.org/officeDocument/2006/relationships/hyperlink" Target="https://www.nice.org.uk/guidance/ng2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sz="2800" dirty="0">
                <a:latin typeface="Arial" panose="020B0604020202020204" pitchFamily="34" charset="0"/>
                <a:cs typeface="Arial" panose="020B0604020202020204" pitchFamily="34" charset="0"/>
              </a:rPr>
              <a:t>Person-</a:t>
            </a:r>
            <a:r>
              <a:rPr sz="2800" dirty="0" err="1">
                <a:latin typeface="Arial" panose="020B0604020202020204" pitchFamily="34" charset="0"/>
                <a:cs typeface="Arial" panose="020B0604020202020204" pitchFamily="34" charset="0"/>
              </a:rPr>
              <a:t>Centred</a:t>
            </a:r>
            <a:r>
              <a:rPr sz="2800" dirty="0">
                <a:latin typeface="Arial" panose="020B0604020202020204" pitchFamily="34" charset="0"/>
                <a:cs typeface="Arial" panose="020B0604020202020204" pitchFamily="34" charset="0"/>
              </a:rPr>
              <a:t> Care Plan for an </a:t>
            </a:r>
            <a:r>
              <a:rPr sz="2800" dirty="0" err="1">
                <a:latin typeface="Arial" panose="020B0604020202020204" pitchFamily="34" charset="0"/>
                <a:cs typeface="Arial" panose="020B0604020202020204" pitchFamily="34" charset="0"/>
              </a:rPr>
              <a:t>Ischaemic</a:t>
            </a:r>
            <a:r>
              <a:rPr sz="2800" dirty="0">
                <a:latin typeface="Arial" panose="020B0604020202020204" pitchFamily="34" charset="0"/>
                <a:cs typeface="Arial" panose="020B0604020202020204" pitchFamily="34" charset="0"/>
              </a:rPr>
              <a:t> Stroke</a:t>
            </a:r>
          </a:p>
        </p:txBody>
      </p:sp>
      <p:sp>
        <p:nvSpPr>
          <p:cNvPr id="3" name="TextBox 2"/>
          <p:cNvSpPr txBox="1"/>
          <p:nvPr/>
        </p:nvSpPr>
        <p:spPr>
          <a:xfrm>
            <a:off x="121789" y="914402"/>
            <a:ext cx="12070212" cy="5809283"/>
          </a:xfrm>
          <a:prstGeom prst="rect">
            <a:avLst/>
          </a:prstGeom>
          <a:noFill/>
        </p:spPr>
        <p:txBody>
          <a:bodyPr wrap="square">
            <a:spAutoFit/>
          </a:bodyPr>
          <a:lstStyle/>
          <a:p>
            <a:pPr>
              <a:spcAft>
                <a:spcPts val="900"/>
              </a:spcAft>
              <a:defRPr sz="2000">
                <a:latin typeface="Aptos"/>
              </a:defRPr>
            </a:pPr>
            <a:endParaRPr lang="en-US" sz="2000" b="1" dirty="0">
              <a:latin typeface="Arial" panose="020B0604020202020204" pitchFamily="34" charset="0"/>
              <a:cs typeface="Arial" panose="020B0604020202020204" pitchFamily="34" charset="0"/>
            </a:endParaRPr>
          </a:p>
          <a:p>
            <a:r>
              <a:rPr lang="en-GB" dirty="0"/>
              <a:t> </a:t>
            </a:r>
          </a:p>
          <a:p>
            <a:r>
              <a:rPr lang="en-GB" dirty="0"/>
              <a:t> </a:t>
            </a:r>
          </a:p>
          <a:p>
            <a:endParaRPr lang="en-GB" sz="2800" dirty="0"/>
          </a:p>
          <a:p>
            <a:endParaRPr lang="en-GB" sz="2800" dirty="0"/>
          </a:p>
          <a:p>
            <a:endParaRPr lang="nl-NL" sz="2800" b="1" dirty="0"/>
          </a:p>
          <a:p>
            <a:r>
              <a:rPr lang="nl-NL" sz="3200" b="1" dirty="0">
                <a:latin typeface="Arial" panose="020B0604020202020204" pitchFamily="34" charset="0"/>
                <a:cs typeface="Arial" panose="020B0604020202020204" pitchFamily="34" charset="0"/>
              </a:rPr>
              <a:t>Student name</a:t>
            </a:r>
            <a:r>
              <a:rPr lang="nl-NL" sz="3200" dirty="0">
                <a:latin typeface="Arial" panose="020B0604020202020204" pitchFamily="34" charset="0"/>
                <a:cs typeface="Arial" panose="020B0604020202020204" pitchFamily="34" charset="0"/>
              </a:rPr>
              <a:t>: MODUPEOLA OYENAME AWODESU</a:t>
            </a:r>
            <a:endParaRPr lang="en-GB" sz="3200" dirty="0">
              <a:latin typeface="Arial" panose="020B0604020202020204" pitchFamily="34" charset="0"/>
              <a:cs typeface="Arial" panose="020B0604020202020204" pitchFamily="34" charset="0"/>
            </a:endParaRPr>
          </a:p>
          <a:p>
            <a:r>
              <a:rPr lang="nl-NL" sz="3200" b="1" dirty="0">
                <a:latin typeface="Arial" panose="020B0604020202020204" pitchFamily="34" charset="0"/>
                <a:cs typeface="Arial" panose="020B0604020202020204" pitchFamily="34" charset="0"/>
              </a:rPr>
              <a:t>Student ID</a:t>
            </a:r>
            <a:r>
              <a:rPr lang="nl-NL" sz="3200" dirty="0">
                <a:latin typeface="Arial" panose="020B0604020202020204" pitchFamily="34" charset="0"/>
                <a:cs typeface="Arial" panose="020B0604020202020204" pitchFamily="34" charset="0"/>
              </a:rPr>
              <a:t>: 2442429</a:t>
            </a:r>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a:t>
            </a:r>
            <a:r>
              <a:rPr lang="en-GB" sz="3200" dirty="0">
                <a:latin typeface="Arial" panose="020B0604020202020204" pitchFamily="34" charset="0"/>
                <a:cs typeface="Arial" panose="020B0604020202020204" pitchFamily="34" charset="0"/>
              </a:rPr>
              <a:t>INTRODUCTION TO PHYSIOLOGY</a:t>
            </a:r>
          </a:p>
          <a:p>
            <a:r>
              <a:rPr lang="nl-NL" sz="3200" b="1" dirty="0">
                <a:latin typeface="Arial" panose="020B0604020202020204" pitchFamily="34" charset="0"/>
                <a:cs typeface="Arial" panose="020B0604020202020204" pitchFamily="34" charset="0"/>
              </a:rPr>
              <a:t>Assignment Title</a:t>
            </a:r>
            <a:r>
              <a:rPr lang="nl-NL" sz="32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WRITTEN ASSIGNMENT (REFLECTIVE REPORT)</a:t>
            </a:r>
          </a:p>
          <a:p>
            <a:r>
              <a:rPr lang="en-GB" sz="3200" b="1" dirty="0">
                <a:latin typeface="Arial" panose="020B0604020202020204" pitchFamily="34" charset="0"/>
                <a:cs typeface="Arial" panose="020B0604020202020204" pitchFamily="34" charset="0"/>
              </a:rPr>
              <a:t>Module code</a:t>
            </a:r>
            <a:r>
              <a:rPr lang="en-GB" sz="3200" dirty="0">
                <a:latin typeface="Arial" panose="020B0604020202020204" pitchFamily="34" charset="0"/>
                <a:cs typeface="Arial" panose="020B0604020202020204" pitchFamily="34" charset="0"/>
              </a:rPr>
              <a:t>: BMHP5023</a:t>
            </a:r>
          </a:p>
          <a:p>
            <a:r>
              <a:rPr lang="en-GB" sz="3200" b="1" dirty="0">
                <a:latin typeface="Arial" panose="020B0604020202020204" pitchFamily="34" charset="0"/>
                <a:cs typeface="Arial" panose="020B0604020202020204" pitchFamily="34" charset="0"/>
              </a:rPr>
              <a:t>Lecturer </a:t>
            </a:r>
            <a:r>
              <a:rPr lang="en-GB" sz="3200" b="1" dirty="0" err="1">
                <a:latin typeface="Arial" panose="020B0604020202020204" pitchFamily="34" charset="0"/>
                <a:cs typeface="Arial" panose="020B0604020202020204" pitchFamily="34" charset="0"/>
              </a:rPr>
              <a:t>name</a:t>
            </a:r>
            <a:r>
              <a:rPr lang="en-GB" sz="3200" dirty="0" err="1">
                <a:latin typeface="Arial" panose="020B0604020202020204" pitchFamily="34" charset="0"/>
                <a:cs typeface="Arial" panose="020B0604020202020204" pitchFamily="34" charset="0"/>
              </a:rPr>
              <a:t>:DR</a:t>
            </a:r>
            <a:r>
              <a:rPr lang="en-GB" sz="3200" dirty="0">
                <a:latin typeface="Arial" panose="020B0604020202020204" pitchFamily="34" charset="0"/>
                <a:cs typeface="Arial" panose="020B0604020202020204" pitchFamily="34" charset="0"/>
              </a:rPr>
              <a:t> SOBAN SADIQ</a:t>
            </a:r>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1</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(NHS, 2025)</a:t>
            </a:r>
          </a:p>
        </p:txBody>
      </p:sp>
      <p:pic>
        <p:nvPicPr>
          <p:cNvPr id="6" name="Picture 5" descr="Discover University of Wales Trinity Saint David">
            <a:extLst>
              <a:ext uri="{FF2B5EF4-FFF2-40B4-BE49-F238E27FC236}">
                <a16:creationId xmlns:a16="http://schemas.microsoft.com/office/drawing/2014/main" id="{610C242F-4397-F3DE-3524-753E7DF4B2C9}"/>
              </a:ext>
            </a:extLst>
          </p:cNvPr>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409903" y="1182414"/>
            <a:ext cx="3153104" cy="1970689"/>
          </a:xfrm>
          <a:prstGeom prst="rect">
            <a:avLst/>
          </a:prstGeom>
          <a:noFill/>
          <a:ln>
            <a:noFill/>
          </a:ln>
        </p:spPr>
      </p:pic>
      <p:pic>
        <p:nvPicPr>
          <p:cNvPr id="7" name="Recorded Sound">
            <a:hlinkClick r:id="" action="ppaction://media"/>
            <a:extLst>
              <a:ext uri="{FF2B5EF4-FFF2-40B4-BE49-F238E27FC236}">
                <a16:creationId xmlns:a16="http://schemas.microsoft.com/office/drawing/2014/main" id="{7D2AADE4-62A5-2167-A6BF-844A0664E59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203324" y="3124200"/>
            <a:ext cx="609600" cy="609600"/>
          </a:xfrm>
          <a:prstGeom prst="rect">
            <a:avLst/>
          </a:prstGeom>
        </p:spPr>
      </p:pic>
      <p:pic>
        <p:nvPicPr>
          <p:cNvPr id="8" name="Student ID">
            <a:hlinkClick r:id="" action="ppaction://media"/>
            <a:extLst>
              <a:ext uri="{FF2B5EF4-FFF2-40B4-BE49-F238E27FC236}">
                <a16:creationId xmlns:a16="http://schemas.microsoft.com/office/drawing/2014/main" id="{0DBD440C-9332-3589-0355-4F8D7B8218EC}"/>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9507792" y="2010697"/>
            <a:ext cx="1406013"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28412">
        <p:checker/>
      </p:transition>
    </mc:Choice>
    <mc:Fallback>
      <p:transition spd="slow" advTm="28412">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412" fill="hold"/>
                                        <p:tgtEl>
                                          <p:spTgt spid="7"/>
                                        </p:tgtEl>
                                      </p:cBhvr>
                                    </p:cmd>
                                  </p:childTnLst>
                                </p:cTn>
                              </p:par>
                            </p:childTnLst>
                          </p:cTn>
                        </p:par>
                        <p:par>
                          <p:cTn id="7" fill="hold">
                            <p:stCondLst>
                              <p:cond delay="28412"/>
                            </p:stCondLst>
                            <p:childTnLst>
                              <p:par>
                                <p:cTn id="8" presetID="1" presetClass="mediacall" presetSubtype="0" fill="hold" nodeType="afterEffect">
                                  <p:stCondLst>
                                    <p:cond delay="0"/>
                                  </p:stCondLst>
                                  <p:childTnLst>
                                    <p:cmd type="call" cmd="playFrom(0.0)">
                                      <p:cBhvr>
                                        <p:cTn id="9" dur="3260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7"/>
                </p:tgtEl>
              </p:cMediaNode>
            </p:audio>
            <p:audio>
              <p:cMediaNode vol="80000">
                <p:cTn id="11"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a:extLst>
            <a:ext uri="{FF2B5EF4-FFF2-40B4-BE49-F238E27FC236}">
              <a16:creationId xmlns:a16="http://schemas.microsoft.com/office/drawing/2014/main" id="{B5D58670-1F7D-2E2E-B1F0-A87FA821632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1556B29-9E4F-6D26-A254-B8D4E03B8A3A}"/>
              </a:ext>
            </a:extLst>
          </p:cNvPr>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sz="2800" dirty="0">
                <a:latin typeface="Arial" panose="020B0604020202020204" pitchFamily="34" charset="0"/>
                <a:cs typeface="Arial" panose="020B0604020202020204" pitchFamily="34" charset="0"/>
              </a:rPr>
              <a:t>Person-</a:t>
            </a:r>
            <a:r>
              <a:rPr sz="2800" dirty="0" err="1">
                <a:latin typeface="Arial" panose="020B0604020202020204" pitchFamily="34" charset="0"/>
                <a:cs typeface="Arial" panose="020B0604020202020204" pitchFamily="34" charset="0"/>
              </a:rPr>
              <a:t>Centred</a:t>
            </a:r>
            <a:r>
              <a:rPr sz="2800" dirty="0">
                <a:latin typeface="Arial" panose="020B0604020202020204" pitchFamily="34" charset="0"/>
                <a:cs typeface="Arial" panose="020B0604020202020204" pitchFamily="34" charset="0"/>
              </a:rPr>
              <a:t> Care Plan for an </a:t>
            </a:r>
            <a:r>
              <a:rPr sz="2800" dirty="0" err="1">
                <a:latin typeface="Arial" panose="020B0604020202020204" pitchFamily="34" charset="0"/>
                <a:cs typeface="Arial" panose="020B0604020202020204" pitchFamily="34" charset="0"/>
              </a:rPr>
              <a:t>Ischaemic</a:t>
            </a:r>
            <a:r>
              <a:rPr sz="2800" dirty="0">
                <a:latin typeface="Arial" panose="020B0604020202020204" pitchFamily="34" charset="0"/>
                <a:cs typeface="Arial" panose="020B0604020202020204" pitchFamily="34" charset="0"/>
              </a:rPr>
              <a:t> Stroke</a:t>
            </a:r>
          </a:p>
        </p:txBody>
      </p:sp>
      <p:sp>
        <p:nvSpPr>
          <p:cNvPr id="3" name="TextBox 2">
            <a:extLst>
              <a:ext uri="{FF2B5EF4-FFF2-40B4-BE49-F238E27FC236}">
                <a16:creationId xmlns:a16="http://schemas.microsoft.com/office/drawing/2014/main" id="{6F48E7C5-34E5-440E-5C80-EB827FF2BB0F}"/>
              </a:ext>
            </a:extLst>
          </p:cNvPr>
          <p:cNvSpPr txBox="1"/>
          <p:nvPr/>
        </p:nvSpPr>
        <p:spPr>
          <a:xfrm>
            <a:off x="121789" y="914402"/>
            <a:ext cx="12070212" cy="7563609"/>
          </a:xfrm>
          <a:prstGeom prst="rect">
            <a:avLst/>
          </a:prstGeom>
          <a:noFill/>
        </p:spPr>
        <p:txBody>
          <a:bodyPr wrap="square">
            <a:spAutoFit/>
          </a:bodyPr>
          <a:lstStyle/>
          <a:p>
            <a:pPr>
              <a:spcAft>
                <a:spcPts val="900"/>
              </a:spcAft>
              <a:defRPr sz="2000">
                <a:latin typeface="Aptos"/>
              </a:defRPr>
            </a:pPr>
            <a:r>
              <a:rPr lang="en-US" sz="3200" b="1" dirty="0">
                <a:latin typeface="Arial" panose="020B0604020202020204" pitchFamily="34" charset="0"/>
                <a:cs typeface="Arial" panose="020B0604020202020204" pitchFamily="34" charset="0"/>
              </a:rPr>
              <a:t>ABOUT THE PATIENT</a:t>
            </a:r>
          </a:p>
          <a:p>
            <a:pPr marL="457200" indent="-457200">
              <a:spcAft>
                <a:spcPts val="900"/>
              </a:spcAft>
              <a:buFont typeface="Arial" panose="020B0604020202020204" pitchFamily="34" charset="0"/>
              <a:buChar char="•"/>
              <a:defRPr sz="2000">
                <a:latin typeface="Aptos"/>
              </a:defRPr>
            </a:pPr>
            <a:r>
              <a:rPr sz="2400" b="1" dirty="0" err="1">
                <a:latin typeface="Arial" panose="020B0604020202020204" pitchFamily="34" charset="0"/>
                <a:cs typeface="Arial" panose="020B0604020202020204" pitchFamily="34" charset="0"/>
              </a:rPr>
              <a:t>Mr</a:t>
            </a:r>
            <a:r>
              <a:rPr sz="2400" b="1" dirty="0">
                <a:latin typeface="Arial" panose="020B0604020202020204" pitchFamily="34" charset="0"/>
                <a:cs typeface="Arial" panose="020B0604020202020204" pitchFamily="34" charset="0"/>
              </a:rPr>
              <a:t> James Williams</a:t>
            </a:r>
          </a:p>
          <a:p>
            <a:pPr marL="457200" indent="-457200">
              <a:spcAft>
                <a:spcPts val="900"/>
              </a:spcAft>
              <a:buFont typeface="Arial" panose="020B0604020202020204" pitchFamily="34" charset="0"/>
              <a:buChar char="•"/>
              <a:defRPr sz="2000">
                <a:latin typeface="Aptos"/>
              </a:defRPr>
            </a:pPr>
            <a:r>
              <a:rPr sz="2400" b="1" dirty="0">
                <a:latin typeface="Arial" panose="020B0604020202020204" pitchFamily="34" charset="0"/>
                <a:cs typeface="Arial" panose="020B0604020202020204" pitchFamily="34" charset="0"/>
              </a:rPr>
              <a:t>Age: 68 years</a:t>
            </a:r>
          </a:p>
          <a:p>
            <a:pPr marL="457200" indent="-457200">
              <a:spcAft>
                <a:spcPts val="900"/>
              </a:spcAft>
              <a:buFont typeface="Arial" panose="020B0604020202020204" pitchFamily="34" charset="0"/>
              <a:buChar char="•"/>
              <a:defRPr sz="2000">
                <a:latin typeface="Aptos"/>
              </a:defRPr>
            </a:pPr>
            <a:r>
              <a:rPr sz="2400" b="1" dirty="0">
                <a:latin typeface="Arial" panose="020B0604020202020204" pitchFamily="34" charset="0"/>
                <a:cs typeface="Arial" panose="020B0604020202020204" pitchFamily="34" charset="0"/>
              </a:rPr>
              <a:t>Condition: </a:t>
            </a:r>
            <a:r>
              <a:rPr sz="2400" b="1" dirty="0" err="1">
                <a:latin typeface="Arial" panose="020B0604020202020204" pitchFamily="34" charset="0"/>
                <a:cs typeface="Arial" panose="020B0604020202020204" pitchFamily="34" charset="0"/>
              </a:rPr>
              <a:t>Ischaemic</a:t>
            </a:r>
            <a:r>
              <a:rPr sz="2400" b="1" dirty="0">
                <a:latin typeface="Arial" panose="020B0604020202020204" pitchFamily="34" charset="0"/>
                <a:cs typeface="Arial" panose="020B0604020202020204" pitchFamily="34" charset="0"/>
              </a:rPr>
              <a:t> stroke</a:t>
            </a:r>
          </a:p>
          <a:p>
            <a:pPr marL="457200" indent="-457200">
              <a:spcAft>
                <a:spcPts val="900"/>
              </a:spcAft>
              <a:buFont typeface="Arial" panose="020B0604020202020204" pitchFamily="34" charset="0"/>
              <a:buChar char="•"/>
              <a:defRPr sz="2000">
                <a:latin typeface="Aptos"/>
              </a:defRPr>
            </a:pPr>
            <a:r>
              <a:rPr lang="en-US" sz="2400" b="1" dirty="0">
                <a:latin typeface="Arial" panose="020B0604020202020204" pitchFamily="34" charset="0"/>
                <a:cs typeface="Arial" panose="020B0604020202020204" pitchFamily="34" charset="0"/>
              </a:rPr>
              <a:t>Recently had an </a:t>
            </a:r>
            <a:r>
              <a:rPr lang="en-US" sz="2400" b="1" dirty="0" err="1">
                <a:latin typeface="Arial" panose="020B0604020202020204" pitchFamily="34" charset="0"/>
                <a:cs typeface="Arial" panose="020B0604020202020204" pitchFamily="34" charset="0"/>
              </a:rPr>
              <a:t>ischaemic</a:t>
            </a:r>
            <a:r>
              <a:rPr lang="en-US" sz="2400" b="1" dirty="0">
                <a:latin typeface="Arial" panose="020B0604020202020204" pitchFamily="34" charset="0"/>
                <a:cs typeface="Arial" panose="020B0604020202020204" pitchFamily="34" charset="0"/>
              </a:rPr>
              <a:t> stroke</a:t>
            </a:r>
          </a:p>
          <a:p>
            <a:pPr marL="457200" indent="-457200">
              <a:spcAft>
                <a:spcPts val="900"/>
              </a:spcAft>
              <a:buFont typeface="Arial" panose="020B0604020202020204" pitchFamily="34" charset="0"/>
              <a:buChar char="•"/>
              <a:defRPr sz="2000">
                <a:latin typeface="Aptos"/>
              </a:defRPr>
            </a:pPr>
            <a:r>
              <a:rPr lang="en-US" sz="2400" b="1" dirty="0">
                <a:latin typeface="Arial" panose="020B0604020202020204" pitchFamily="34" charset="0"/>
                <a:cs typeface="Arial" panose="020B0604020202020204" pitchFamily="34" charset="0"/>
              </a:rPr>
              <a:t>High blood pressure and high cholesterol</a:t>
            </a:r>
          </a:p>
          <a:p>
            <a:pPr marL="457200" indent="-457200">
              <a:spcAft>
                <a:spcPts val="900"/>
              </a:spcAft>
              <a:buFont typeface="Arial" panose="020B0604020202020204" pitchFamily="34" charset="0"/>
              <a:buChar char="•"/>
              <a:defRPr sz="2000">
                <a:latin typeface="Aptos"/>
              </a:defRPr>
            </a:pPr>
            <a:r>
              <a:rPr lang="en-US" sz="2400" b="1" dirty="0">
                <a:latin typeface="Arial" panose="020B0604020202020204" pitchFamily="34" charset="0"/>
                <a:cs typeface="Arial" panose="020B0604020202020204" pitchFamily="34" charset="0"/>
              </a:rPr>
              <a:t>Former smoker: </a:t>
            </a:r>
          </a:p>
          <a:p>
            <a:pPr marL="457200" indent="-457200">
              <a:spcAft>
                <a:spcPts val="900"/>
              </a:spcAft>
              <a:buFont typeface="Arial" panose="020B0604020202020204" pitchFamily="34" charset="0"/>
              <a:buChar char="•"/>
              <a:defRPr sz="2000">
                <a:latin typeface="Aptos"/>
              </a:defRPr>
            </a:pPr>
            <a:r>
              <a:rPr lang="en-US" sz="2400" b="1" dirty="0">
                <a:latin typeface="Arial" panose="020B0604020202020204" pitchFamily="34" charset="0"/>
                <a:cs typeface="Arial" panose="020B0604020202020204" pitchFamily="34" charset="0"/>
              </a:rPr>
              <a:t>Limited exercise: high-salt diet</a:t>
            </a:r>
          </a:p>
          <a:p>
            <a:pPr marL="457200" indent="-457200">
              <a:spcAft>
                <a:spcPts val="900"/>
              </a:spcAft>
              <a:buFont typeface="Arial" panose="020B0604020202020204" pitchFamily="34" charset="0"/>
              <a:buChar char="•"/>
              <a:defRPr sz="2000">
                <a:latin typeface="Aptos"/>
              </a:defRPr>
            </a:pPr>
            <a:r>
              <a:rPr lang="en-US" sz="2400" b="1" dirty="0">
                <a:latin typeface="Arial" panose="020B0604020202020204" pitchFamily="34" charset="0"/>
                <a:cs typeface="Arial" panose="020B0604020202020204" pitchFamily="34" charset="0"/>
              </a:rPr>
              <a:t>Right-sided weakness, speech and swallowing difficulties</a:t>
            </a:r>
          </a:p>
          <a:p>
            <a:pPr marL="457200" indent="-457200">
              <a:spcAft>
                <a:spcPts val="900"/>
              </a:spcAft>
              <a:buFont typeface="Arial" panose="020B0604020202020204" pitchFamily="34" charset="0"/>
              <a:buChar char="•"/>
              <a:defRPr sz="2000">
                <a:latin typeface="Aptos"/>
              </a:defRPr>
            </a:pPr>
            <a:r>
              <a:rPr lang="en-US" sz="2400" b="1" dirty="0">
                <a:latin typeface="Arial" panose="020B0604020202020204" pitchFamily="34" charset="0"/>
                <a:cs typeface="Arial" panose="020B0604020202020204" pitchFamily="34" charset="0"/>
              </a:rPr>
              <a:t>Poor balance, reduced independence and anxiety</a:t>
            </a:r>
          </a:p>
          <a:p>
            <a:pPr>
              <a:spcAft>
                <a:spcPts val="900"/>
              </a:spcAft>
              <a:defRPr sz="2000">
                <a:latin typeface="Aptos"/>
              </a:defRPr>
            </a:pPr>
            <a:endParaRPr lang="en-US" sz="2000" b="1" dirty="0">
              <a:latin typeface="Arial" panose="020B0604020202020204" pitchFamily="34" charset="0"/>
              <a:cs typeface="Arial" panose="020B0604020202020204" pitchFamily="34" charset="0"/>
            </a:endParaRPr>
          </a:p>
          <a:p>
            <a:pPr>
              <a:spcAft>
                <a:spcPts val="900"/>
              </a:spcAft>
              <a:defRPr sz="2000">
                <a:latin typeface="Aptos"/>
              </a:defRPr>
            </a:pPr>
            <a:r>
              <a:rPr lang="en-US" sz="2000" b="1" dirty="0">
                <a:latin typeface="Arial" panose="020B0604020202020204" pitchFamily="34" charset="0"/>
                <a:cs typeface="Arial" panose="020B0604020202020204" pitchFamily="34" charset="0"/>
              </a:rPr>
              <a:t>This presentation looks at James Williams, a 68-year-old man who has had an </a:t>
            </a:r>
            <a:r>
              <a:rPr lang="en-US" sz="2000" b="1" dirty="0" err="1">
                <a:latin typeface="Arial" panose="020B0604020202020204" pitchFamily="34" charset="0"/>
                <a:cs typeface="Arial" panose="020B0604020202020204" pitchFamily="34" charset="0"/>
              </a:rPr>
              <a:t>ischaemic</a:t>
            </a:r>
            <a:r>
              <a:rPr lang="en-US" sz="2000" b="1" dirty="0">
                <a:latin typeface="Arial" panose="020B0604020202020204" pitchFamily="34" charset="0"/>
                <a:cs typeface="Arial" panose="020B0604020202020204" pitchFamily="34" charset="0"/>
              </a:rPr>
              <a:t> stroke. I will explain what happens in the brain during a stroke, how the condition affects James, and how his care can be planned around his individual needs. I will also discuss risk factors, rehabilitation, monitoring, communication and ethical issues. (NHS, 2025)</a:t>
            </a:r>
          </a:p>
          <a:p>
            <a:pPr>
              <a:spcAft>
                <a:spcPts val="900"/>
              </a:spcAft>
              <a:defRPr sz="2000">
                <a:latin typeface="Aptos"/>
              </a:defRPr>
            </a:pPr>
            <a:endParaRPr lang="en-US" sz="2000" dirty="0">
              <a:latin typeface="Arial" panose="020B0604020202020204" pitchFamily="34" charset="0"/>
              <a:cs typeface="Arial" panose="020B0604020202020204" pitchFamily="34" charset="0"/>
            </a:endParaRPr>
          </a:p>
          <a:p>
            <a:pPr>
              <a:spcAft>
                <a:spcPts val="900"/>
              </a:spcAft>
              <a:defRPr sz="2000">
                <a:latin typeface="Aptos"/>
              </a:defRPr>
            </a:pPr>
            <a:endParaRPr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0376DA5-05D6-CAF6-E4EC-E6555E88BBF5}"/>
              </a:ext>
            </a:extLst>
          </p:cNvPr>
          <p:cNvSpPr txBox="1"/>
          <p:nvPr/>
        </p:nvSpPr>
        <p:spPr>
          <a:xfrm>
            <a:off x="11338560" y="6446520"/>
            <a:ext cx="457200" cy="228600"/>
          </a:xfrm>
          <a:prstGeom prst="rect">
            <a:avLst/>
          </a:prstGeom>
          <a:noFill/>
        </p:spPr>
        <p:txBody>
          <a:bodyPr wrap="none">
            <a:spAutoFit/>
          </a:bodyPr>
          <a:lstStyle/>
          <a:p>
            <a:pPr algn="r">
              <a:defRPr sz="1000"/>
            </a:pPr>
            <a:r>
              <a:t>1</a:t>
            </a:r>
          </a:p>
        </p:txBody>
      </p:sp>
      <p:sp>
        <p:nvSpPr>
          <p:cNvPr id="5" name="TextBox 4">
            <a:extLst>
              <a:ext uri="{FF2B5EF4-FFF2-40B4-BE49-F238E27FC236}">
                <a16:creationId xmlns:a16="http://schemas.microsoft.com/office/drawing/2014/main" id="{3BA764DB-44E4-FFF6-F506-9A05C5465BB8}"/>
              </a:ext>
            </a:extLst>
          </p:cNvPr>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(NHS, 2025)</a:t>
            </a:r>
          </a:p>
        </p:txBody>
      </p:sp>
      <p:pic>
        <p:nvPicPr>
          <p:cNvPr id="6" name="Recorded Sound">
            <a:hlinkClick r:id="" action="ppaction://media"/>
            <a:extLst>
              <a:ext uri="{FF2B5EF4-FFF2-40B4-BE49-F238E27FC236}">
                <a16:creationId xmlns:a16="http://schemas.microsoft.com/office/drawing/2014/main" id="{25C5224C-D919-D812-CE63-E024E73525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26927710"/>
      </p:ext>
    </p:extLst>
  </p:cSld>
  <p:clrMapOvr>
    <a:masterClrMapping/>
  </p:clrMapOvr>
  <mc:AlternateContent xmlns:mc="http://schemas.openxmlformats.org/markup-compatibility/2006">
    <mc:Choice xmlns:p14="http://schemas.microsoft.com/office/powerpoint/2010/main" Requires="p14">
      <p:transition spd="slow" p14:dur="2500" advTm="72440">
        <p:checker/>
      </p:transition>
    </mc:Choice>
    <mc:Fallback>
      <p:transition spd="slow" advTm="72440">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4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What Is an Ischaemic Stroke?</a:t>
            </a:r>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3</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rPr dirty="0"/>
              <a:t>(British Heart Foundation, 2024)</a:t>
            </a:r>
          </a:p>
        </p:txBody>
      </p:sp>
      <p:graphicFrame>
        <p:nvGraphicFramePr>
          <p:cNvPr id="10" name="TextBox 2">
            <a:extLst>
              <a:ext uri="{FF2B5EF4-FFF2-40B4-BE49-F238E27FC236}">
                <a16:creationId xmlns:a16="http://schemas.microsoft.com/office/drawing/2014/main" id="{B2303621-C7AD-52E0-094B-6B82EC214243}"/>
              </a:ext>
            </a:extLst>
          </p:cNvPr>
          <p:cNvGraphicFramePr/>
          <p:nvPr>
            <p:extLst>
              <p:ext uri="{D42A27DB-BD31-4B8C-83A1-F6EECF244321}">
                <p14:modId xmlns:p14="http://schemas.microsoft.com/office/powerpoint/2010/main" val="2863738134"/>
              </p:ext>
            </p:extLst>
          </p:nvPr>
        </p:nvGraphicFramePr>
        <p:xfrm>
          <a:off x="560613" y="1188720"/>
          <a:ext cx="10789920" cy="39780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80AC130E-C144-0F0A-C5E0-FEB829A4643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59163">
        <p:checker/>
      </p:transition>
    </mc:Choice>
    <mc:Fallback>
      <p:transition spd="slow" advTm="59163">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1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The Brain: Anatomy</a:t>
            </a:r>
          </a:p>
        </p:txBody>
      </p:sp>
      <p:sp>
        <p:nvSpPr>
          <p:cNvPr id="3" name="TextBox 2"/>
          <p:cNvSpPr txBox="1"/>
          <p:nvPr/>
        </p:nvSpPr>
        <p:spPr>
          <a:xfrm>
            <a:off x="685800" y="1188720"/>
            <a:ext cx="10789920" cy="5870838"/>
          </a:xfrm>
          <a:prstGeom prst="rect">
            <a:avLst/>
          </a:prstGeom>
          <a:noFill/>
        </p:spPr>
        <p:txBody>
          <a:bodyPr wrap="square">
            <a:spAutoFit/>
          </a:bodyPr>
          <a:lstStyle/>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Cerebrum – thinking, movement, speech and sensation</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Frontal lobe – movement and speech</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Parietal lobe – feeling and awareness</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Temporal lobe – hearing, memory and language</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Occipital lobe – vision</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Cerebellum – balance and coordination</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Brainstem – swallowing and vital functions</a:t>
            </a:r>
            <a:endParaRPr lang="en-US" sz="2400" dirty="0">
              <a:latin typeface="Arial" panose="020B0604020202020204" pitchFamily="34" charset="0"/>
              <a:cs typeface="Arial" panose="020B0604020202020204" pitchFamily="34" charset="0"/>
            </a:endParaRPr>
          </a:p>
          <a:p>
            <a:pPr>
              <a:spcAft>
                <a:spcPts val="900"/>
              </a:spcAft>
              <a:defRPr sz="2000">
                <a:latin typeface="Aptos"/>
              </a:defRPr>
            </a:pPr>
            <a:endParaRPr lang="en-GB" sz="2400" dirty="0">
              <a:latin typeface="Arial" panose="020B0604020202020204" pitchFamily="34" charset="0"/>
              <a:cs typeface="Arial" panose="020B0604020202020204" pitchFamily="34" charset="0"/>
            </a:endParaRPr>
          </a:p>
          <a:p>
            <a:pPr>
              <a:spcAft>
                <a:spcPts val="900"/>
              </a:spcAft>
              <a:defRPr sz="2000">
                <a:latin typeface="Aptos"/>
              </a:defRPr>
            </a:pPr>
            <a:r>
              <a:rPr lang="en-US" sz="2400" dirty="0">
                <a:latin typeface="Arial" panose="020B0604020202020204" pitchFamily="34" charset="0"/>
                <a:cs typeface="Arial" panose="020B0604020202020204" pitchFamily="34" charset="0"/>
              </a:rPr>
              <a:t>The brain controls many important functions. Different areas have different roles. The cerebrum supports movement and thinking, while the cerebellum helps balance. Understanding the brain and the effects of stroke helps professionals plan appropriate rehabilitation. (NHS England, 2024</a:t>
            </a:r>
            <a:r>
              <a:rPr lang="en-US" dirty="0"/>
              <a:t>)</a:t>
            </a:r>
          </a:p>
          <a:p>
            <a:pPr>
              <a:spcAft>
                <a:spcPts val="900"/>
              </a:spcAft>
              <a:defRPr sz="2000">
                <a:latin typeface="Aptos"/>
              </a:defRPr>
            </a:pPr>
            <a:endParaRPr dirty="0"/>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4</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(NHS England, 2024)</a:t>
            </a:r>
          </a:p>
        </p:txBody>
      </p:sp>
      <p:pic>
        <p:nvPicPr>
          <p:cNvPr id="6" name="Recorded Sound">
            <a:hlinkClick r:id="" action="ppaction://media"/>
            <a:extLst>
              <a:ext uri="{FF2B5EF4-FFF2-40B4-BE49-F238E27FC236}">
                <a16:creationId xmlns:a16="http://schemas.microsoft.com/office/drawing/2014/main" id="{20B7755F-9411-28B8-5E54-4129B3EEC1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62589">
        <p:checker/>
      </p:transition>
    </mc:Choice>
    <mc:Fallback>
      <p:transition spd="slow" advTm="62589">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8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How the Brain Normally Works</a:t>
            </a:r>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5</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(NHS, 2025)</a:t>
            </a:r>
          </a:p>
        </p:txBody>
      </p:sp>
      <p:graphicFrame>
        <p:nvGraphicFramePr>
          <p:cNvPr id="11" name="TextBox 2">
            <a:extLst>
              <a:ext uri="{FF2B5EF4-FFF2-40B4-BE49-F238E27FC236}">
                <a16:creationId xmlns:a16="http://schemas.microsoft.com/office/drawing/2014/main" id="{0D55B6CC-1862-22F0-A47D-D7DEA2DD00BB}"/>
              </a:ext>
            </a:extLst>
          </p:cNvPr>
          <p:cNvGraphicFramePr/>
          <p:nvPr>
            <p:extLst>
              <p:ext uri="{D42A27DB-BD31-4B8C-83A1-F6EECF244321}">
                <p14:modId xmlns:p14="http://schemas.microsoft.com/office/powerpoint/2010/main" val="4070081530"/>
              </p:ext>
            </p:extLst>
          </p:nvPr>
        </p:nvGraphicFramePr>
        <p:xfrm>
          <a:off x="685800" y="1188720"/>
          <a:ext cx="10789920" cy="35548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D266CA4-B79B-9403-CB9D-AB9003C1639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49488">
        <p:checker/>
      </p:transition>
    </mc:Choice>
    <mc:Fallback>
      <p:transition spd="slow" advTm="49488">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4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What Changes During a Stroke?</a:t>
            </a:r>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6</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(British Heart Foundation, 2024)</a:t>
            </a:r>
          </a:p>
        </p:txBody>
      </p:sp>
      <p:graphicFrame>
        <p:nvGraphicFramePr>
          <p:cNvPr id="9" name="TextBox 2">
            <a:extLst>
              <a:ext uri="{FF2B5EF4-FFF2-40B4-BE49-F238E27FC236}">
                <a16:creationId xmlns:a16="http://schemas.microsoft.com/office/drawing/2014/main" id="{51BBE314-D6C5-4D42-CBCC-5E71B69707FE}"/>
              </a:ext>
            </a:extLst>
          </p:cNvPr>
          <p:cNvGraphicFramePr/>
          <p:nvPr>
            <p:extLst>
              <p:ext uri="{D42A27DB-BD31-4B8C-83A1-F6EECF244321}">
                <p14:modId xmlns:p14="http://schemas.microsoft.com/office/powerpoint/2010/main" val="2753576415"/>
              </p:ext>
            </p:extLst>
          </p:nvPr>
        </p:nvGraphicFramePr>
        <p:xfrm>
          <a:off x="685800" y="1188720"/>
          <a:ext cx="10789920" cy="44012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860D848-2BC3-65B4-FDE1-DEDA445DCEC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60585">
        <p:checker/>
      </p:transition>
    </mc:Choice>
    <mc:Fallback>
      <p:transition spd="slow" advTm="60585">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5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James's Risk Factors</a:t>
            </a:r>
          </a:p>
        </p:txBody>
      </p:sp>
      <p:sp>
        <p:nvSpPr>
          <p:cNvPr id="3" name="TextBox 2"/>
          <p:cNvSpPr txBox="1"/>
          <p:nvPr/>
        </p:nvSpPr>
        <p:spPr>
          <a:xfrm>
            <a:off x="685800" y="1108710"/>
            <a:ext cx="10789920" cy="5755422"/>
          </a:xfrm>
          <a:prstGeom prst="rect">
            <a:avLst/>
          </a:prstGeom>
          <a:noFill/>
        </p:spPr>
        <p:txBody>
          <a:bodyPr wrap="square">
            <a:spAutoFit/>
          </a:bodyPr>
          <a:lstStyle/>
          <a:p>
            <a:pPr>
              <a:spcAft>
                <a:spcPts val="900"/>
              </a:spcAft>
              <a:defRPr sz="2000">
                <a:latin typeface="Aptos"/>
              </a:defRPr>
            </a:pPr>
            <a:r>
              <a:rPr sz="2400" dirty="0">
                <a:latin typeface="Arial" panose="020B0604020202020204" pitchFamily="34" charset="0"/>
                <a:cs typeface="Arial" panose="020B0604020202020204" pitchFamily="34" charset="0"/>
              </a:rPr>
              <a:t>Cannot be changed: age and possible family history</a:t>
            </a:r>
          </a:p>
          <a:p>
            <a:pPr>
              <a:spcAft>
                <a:spcPts val="900"/>
              </a:spcAft>
              <a:defRPr sz="2000">
                <a:latin typeface="Aptos"/>
              </a:defRPr>
            </a:pPr>
            <a:r>
              <a:rPr sz="2400" dirty="0">
                <a:latin typeface="Arial" panose="020B0604020202020204" pitchFamily="34" charset="0"/>
                <a:cs typeface="Arial" panose="020B0604020202020204" pitchFamily="34" charset="0"/>
              </a:rPr>
              <a:t>Can be changed: high blood pressure and cholesterol</a:t>
            </a:r>
          </a:p>
          <a:p>
            <a:pPr>
              <a:spcAft>
                <a:spcPts val="900"/>
              </a:spcAft>
              <a:defRPr sz="2000">
                <a:latin typeface="Aptos"/>
              </a:defRPr>
            </a:pPr>
            <a:r>
              <a:rPr sz="2400" dirty="0">
                <a:latin typeface="Arial" panose="020B0604020202020204" pitchFamily="34" charset="0"/>
                <a:cs typeface="Arial" panose="020B0604020202020204" pitchFamily="34" charset="0"/>
              </a:rPr>
              <a:t>Previous smoking</a:t>
            </a:r>
          </a:p>
          <a:p>
            <a:pPr>
              <a:spcAft>
                <a:spcPts val="900"/>
              </a:spcAft>
              <a:defRPr sz="2000">
                <a:latin typeface="Aptos"/>
              </a:defRPr>
            </a:pPr>
            <a:r>
              <a:rPr sz="2400" dirty="0">
                <a:latin typeface="Arial" panose="020B0604020202020204" pitchFamily="34" charset="0"/>
                <a:cs typeface="Arial" panose="020B0604020202020204" pitchFamily="34" charset="0"/>
              </a:rPr>
              <a:t>Limited exercise</a:t>
            </a:r>
          </a:p>
          <a:p>
            <a:pPr>
              <a:spcAft>
                <a:spcPts val="900"/>
              </a:spcAft>
              <a:defRPr sz="2000">
                <a:latin typeface="Aptos"/>
              </a:defRPr>
            </a:pPr>
            <a:r>
              <a:rPr sz="2400" dirty="0">
                <a:latin typeface="Arial" panose="020B0604020202020204" pitchFamily="34" charset="0"/>
                <a:cs typeface="Arial" panose="020B0604020202020204" pitchFamily="34" charset="0"/>
              </a:rPr>
              <a:t>High-salt diet</a:t>
            </a:r>
          </a:p>
          <a:p>
            <a:pPr>
              <a:spcAft>
                <a:spcPts val="900"/>
              </a:spcAft>
              <a:defRPr sz="2000">
                <a:latin typeface="Aptos"/>
              </a:defRPr>
            </a:pPr>
            <a:r>
              <a:rPr sz="2400" dirty="0">
                <a:latin typeface="Arial" panose="020B0604020202020204" pitchFamily="34" charset="0"/>
                <a:cs typeface="Arial" panose="020B0604020202020204" pitchFamily="34" charset="0"/>
              </a:rPr>
              <a:t>Managing these factors can reduce the risk of another stroke.</a:t>
            </a:r>
            <a:endParaRPr lang="en-US" sz="2400" dirty="0">
              <a:latin typeface="Arial" panose="020B0604020202020204" pitchFamily="34" charset="0"/>
              <a:cs typeface="Arial" panose="020B0604020202020204" pitchFamily="34" charset="0"/>
            </a:endParaRPr>
          </a:p>
          <a:p>
            <a:pPr>
              <a:spcAft>
                <a:spcPts val="900"/>
              </a:spcAft>
              <a:defRPr sz="2000">
                <a:latin typeface="Aptos"/>
              </a:defRPr>
            </a:pPr>
            <a:endParaRPr lang="en-GB" sz="2400" dirty="0">
              <a:latin typeface="Arial" panose="020B0604020202020204" pitchFamily="34" charset="0"/>
              <a:cs typeface="Arial" panose="020B0604020202020204" pitchFamily="34" charset="0"/>
            </a:endParaRPr>
          </a:p>
          <a:p>
            <a:pPr>
              <a:spcAft>
                <a:spcPts val="900"/>
              </a:spcAft>
              <a:defRPr sz="2000">
                <a:latin typeface="Aptos"/>
              </a:defRPr>
            </a:pPr>
            <a:r>
              <a:rPr lang="en-US" sz="2400" dirty="0">
                <a:latin typeface="Arial" panose="020B0604020202020204" pitchFamily="34" charset="0"/>
                <a:cs typeface="Arial" panose="020B0604020202020204" pitchFamily="34" charset="0"/>
              </a:rPr>
              <a:t>James has both fixed and changeable risk factors. His age cannot be changed, but blood pressure and cholesterol can be managed. Lifestyle factors and physical activity can also be improved safely. Managing cardiovascular risks is important for preventing further problems. (NICE, 2024a; NICE, 2024b)</a:t>
            </a:r>
          </a:p>
          <a:p>
            <a:pPr>
              <a:spcAft>
                <a:spcPts val="900"/>
              </a:spcAft>
              <a:defRPr sz="2000">
                <a:latin typeface="Aptos"/>
              </a:defRPr>
            </a:pPr>
            <a:endParaRPr dirty="0"/>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7</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(NICE, 2024a; NICE, 2024b)</a:t>
            </a:r>
          </a:p>
        </p:txBody>
      </p:sp>
      <p:pic>
        <p:nvPicPr>
          <p:cNvPr id="6" name="Recorded Sound">
            <a:hlinkClick r:id="" action="ppaction://media"/>
            <a:extLst>
              <a:ext uri="{FF2B5EF4-FFF2-40B4-BE49-F238E27FC236}">
                <a16:creationId xmlns:a16="http://schemas.microsoft.com/office/drawing/2014/main" id="{CF94E59F-465C-4A71-955F-6FCC194A4F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60750">
        <p:checker/>
      </p:transition>
    </mc:Choice>
    <mc:Fallback>
      <p:transition spd="slow" advTm="60750">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7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Assessment of James's Needs</a:t>
            </a:r>
          </a:p>
        </p:txBody>
      </p:sp>
      <p:sp>
        <p:nvSpPr>
          <p:cNvPr id="3" name="TextBox 2"/>
          <p:cNvSpPr txBox="1"/>
          <p:nvPr/>
        </p:nvSpPr>
        <p:spPr>
          <a:xfrm>
            <a:off x="685800" y="1211580"/>
            <a:ext cx="10789920" cy="6324808"/>
          </a:xfrm>
          <a:prstGeom prst="rect">
            <a:avLst/>
          </a:prstGeom>
          <a:noFill/>
        </p:spPr>
        <p:txBody>
          <a:bodyPr wrap="square">
            <a:spAutoFit/>
          </a:bodyPr>
          <a:lstStyle/>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Movement and balance</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Speech and communication</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Swallowing, eating and drinking</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Personal care and independence</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Mental wellbeing and cognition</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Medication and health needs</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Home safety and family/carer support</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Aim: keep James safe and </a:t>
            </a:r>
            <a:r>
              <a:rPr sz="2400" dirty="0" err="1">
                <a:latin typeface="Arial" panose="020B0604020202020204" pitchFamily="34" charset="0"/>
                <a:cs typeface="Arial" panose="020B0604020202020204" pitchFamily="34" charset="0"/>
              </a:rPr>
              <a:t>maximise</a:t>
            </a:r>
            <a:r>
              <a:rPr sz="2400" dirty="0">
                <a:latin typeface="Arial" panose="020B0604020202020204" pitchFamily="34" charset="0"/>
                <a:cs typeface="Arial" panose="020B0604020202020204" pitchFamily="34" charset="0"/>
              </a:rPr>
              <a:t> independence.</a:t>
            </a:r>
            <a:endParaRPr lang="en-US" sz="2400" dirty="0">
              <a:latin typeface="Arial" panose="020B0604020202020204" pitchFamily="34" charset="0"/>
              <a:cs typeface="Arial" panose="020B0604020202020204" pitchFamily="34" charset="0"/>
            </a:endParaRPr>
          </a:p>
          <a:p>
            <a:pPr>
              <a:spcAft>
                <a:spcPts val="900"/>
              </a:spcAft>
              <a:defRPr sz="1800">
                <a:latin typeface="Aptos"/>
              </a:defRPr>
            </a:pPr>
            <a:endParaRPr lang="en-GB" sz="2400" dirty="0">
              <a:latin typeface="Arial" panose="020B0604020202020204" pitchFamily="34" charset="0"/>
              <a:cs typeface="Arial" panose="020B0604020202020204" pitchFamily="34" charset="0"/>
            </a:endParaRPr>
          </a:p>
          <a:p>
            <a:pPr>
              <a:spcAft>
                <a:spcPts val="900"/>
              </a:spcAft>
              <a:defRPr sz="1800">
                <a:latin typeface="Aptos"/>
              </a:defRPr>
            </a:pPr>
            <a:r>
              <a:rPr lang="en-US" sz="2400" dirty="0">
                <a:latin typeface="Arial" panose="020B0604020202020204" pitchFamily="34" charset="0"/>
                <a:cs typeface="Arial" panose="020B0604020202020204" pitchFamily="34" charset="0"/>
              </a:rPr>
              <a:t>A full assessment is needed because stroke can affect many areas of life. Swallowing, communication, mobility, cognition and emotional wellbeing should be considered. Assessment allows the multidisciplinary team to plan rehabilitation around James's needs. (NICE, 2023)</a:t>
            </a:r>
          </a:p>
          <a:p>
            <a:pPr>
              <a:spcAft>
                <a:spcPts val="900"/>
              </a:spcAft>
              <a:defRPr sz="1800">
                <a:latin typeface="Aptos"/>
              </a:defRPr>
            </a:pPr>
            <a:endParaRPr dirty="0"/>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8</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(NICE, 2023)</a:t>
            </a:r>
          </a:p>
        </p:txBody>
      </p:sp>
      <p:pic>
        <p:nvPicPr>
          <p:cNvPr id="6" name="Recorded Sound">
            <a:hlinkClick r:id="" action="ppaction://media"/>
            <a:extLst>
              <a:ext uri="{FF2B5EF4-FFF2-40B4-BE49-F238E27FC236}">
                <a16:creationId xmlns:a16="http://schemas.microsoft.com/office/drawing/2014/main" id="{0786C50C-6F3F-3FB9-5F00-E2B5A9174D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51139">
        <p:checker/>
      </p:transition>
    </mc:Choice>
    <mc:Fallback>
      <p:transition spd="slow" advTm="51139">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13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Person-Centred Care Plan</a:t>
            </a:r>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9</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(NICE, 2023)</a:t>
            </a:r>
          </a:p>
        </p:txBody>
      </p:sp>
      <p:graphicFrame>
        <p:nvGraphicFramePr>
          <p:cNvPr id="11" name="TextBox 2">
            <a:extLst>
              <a:ext uri="{FF2B5EF4-FFF2-40B4-BE49-F238E27FC236}">
                <a16:creationId xmlns:a16="http://schemas.microsoft.com/office/drawing/2014/main" id="{D4A0F77B-39D9-4D21-F6B0-62B4C6CD269C}"/>
              </a:ext>
            </a:extLst>
          </p:cNvPr>
          <p:cNvGraphicFramePr/>
          <p:nvPr>
            <p:extLst>
              <p:ext uri="{D42A27DB-BD31-4B8C-83A1-F6EECF244321}">
                <p14:modId xmlns:p14="http://schemas.microsoft.com/office/powerpoint/2010/main" val="1255724421"/>
              </p:ext>
            </p:extLst>
          </p:nvPr>
        </p:nvGraphicFramePr>
        <p:xfrm>
          <a:off x="685800" y="1188720"/>
          <a:ext cx="10789920" cy="44012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F9A0A8D-7980-AE52-2FD1-C1959C404E6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71870">
        <p:checker/>
      </p:transition>
    </mc:Choice>
    <mc:Fallback>
      <p:transition spd="slow" advTm="71870">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8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Monitoring and Rehabilitation</a:t>
            </a:r>
          </a:p>
        </p:txBody>
      </p:sp>
      <p:sp>
        <p:nvSpPr>
          <p:cNvPr id="3" name="TextBox 2"/>
          <p:cNvSpPr txBox="1"/>
          <p:nvPr/>
        </p:nvSpPr>
        <p:spPr>
          <a:xfrm>
            <a:off x="685800" y="1188720"/>
            <a:ext cx="10789920" cy="6178614"/>
          </a:xfrm>
          <a:prstGeom prst="rect">
            <a:avLst/>
          </a:prstGeom>
          <a:noFill/>
        </p:spPr>
        <p:txBody>
          <a:bodyPr wrap="square">
            <a:spAutoFit/>
          </a:bodyPr>
          <a:lstStyle/>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Monitor blood pressure and cardiovascular risk</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Review mobility, balance and communication</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Monitor swallowing, nutrition and hydration</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Check medication use and side effects</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Monitor mood and emotional wellbeing</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Use physiotherapy, occupational therapy and speech and language therapy</a:t>
            </a:r>
          </a:p>
          <a:p>
            <a:pPr marL="342900" indent="-342900">
              <a:spcAft>
                <a:spcPts val="900"/>
              </a:spcAft>
              <a:buFont typeface="Arial" panose="020B0604020202020204" pitchFamily="34" charset="0"/>
              <a:buChar char="•"/>
              <a:defRPr sz="2000">
                <a:latin typeface="Aptos"/>
              </a:defRPr>
            </a:pPr>
            <a:r>
              <a:rPr sz="2400" dirty="0">
                <a:latin typeface="Arial" panose="020B0604020202020204" pitchFamily="34" charset="0"/>
                <a:cs typeface="Arial" panose="020B0604020202020204" pitchFamily="34" charset="0"/>
              </a:rPr>
              <a:t>Review progress and change the plan when needed.</a:t>
            </a:r>
            <a:endParaRPr lang="en-US" sz="2400" dirty="0">
              <a:latin typeface="Arial" panose="020B0604020202020204" pitchFamily="34" charset="0"/>
              <a:cs typeface="Arial" panose="020B0604020202020204" pitchFamily="34" charset="0"/>
            </a:endParaRPr>
          </a:p>
          <a:p>
            <a:pPr>
              <a:spcAft>
                <a:spcPts val="900"/>
              </a:spcAft>
              <a:defRPr sz="2000">
                <a:latin typeface="Aptos"/>
              </a:defRPr>
            </a:pPr>
            <a:endParaRPr lang="en-GB" dirty="0"/>
          </a:p>
          <a:p>
            <a:pPr marL="342900" indent="-342900">
              <a:spcAft>
                <a:spcPts val="900"/>
              </a:spcAft>
              <a:buFont typeface="Arial" panose="020B0604020202020204" pitchFamily="34" charset="0"/>
              <a:buChar char="•"/>
              <a:defRPr sz="2000">
                <a:latin typeface="Aptos"/>
              </a:defRPr>
            </a:pPr>
            <a:r>
              <a:rPr lang="en-US" sz="2400" b="1" dirty="0"/>
              <a:t>Monitoring helps the team see whether James is improving and whether his care needs to change. Stroke services and rehabilitation may involve several professionals working together, including physiotherapists, occupational therapists and speech and language therapists. (NHS England, 2024; NICE, 2023)</a:t>
            </a:r>
          </a:p>
          <a:p>
            <a:pPr>
              <a:spcAft>
                <a:spcPts val="900"/>
              </a:spcAft>
              <a:defRPr sz="2000">
                <a:latin typeface="Aptos"/>
              </a:defRPr>
            </a:pPr>
            <a:endParaRPr dirty="0"/>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10</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(NHS England, 2024; NICE, 2023)</a:t>
            </a: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Lifestyle and Prevention</a:t>
            </a:r>
          </a:p>
        </p:txBody>
      </p:sp>
      <p:sp>
        <p:nvSpPr>
          <p:cNvPr id="3" name="TextBox 2"/>
          <p:cNvSpPr txBox="1"/>
          <p:nvPr/>
        </p:nvSpPr>
        <p:spPr>
          <a:xfrm>
            <a:off x="685800" y="1188720"/>
            <a:ext cx="10789920" cy="6694140"/>
          </a:xfrm>
          <a:prstGeom prst="rect">
            <a:avLst/>
          </a:prstGeom>
          <a:noFill/>
        </p:spPr>
        <p:txBody>
          <a:bodyPr wrap="square">
            <a:spAutoFit/>
          </a:bodyPr>
          <a:lstStyle/>
          <a:p>
            <a:pPr marL="285750" indent="-28575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Eat a healthier balanced diet</a:t>
            </a:r>
          </a:p>
          <a:p>
            <a:pPr marL="285750" indent="-28575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Reduce salt intake</a:t>
            </a:r>
          </a:p>
          <a:p>
            <a:pPr marL="285750" indent="-28575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Increase activity safely and gradually</a:t>
            </a:r>
          </a:p>
          <a:p>
            <a:pPr marL="285750" indent="-28575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Stop smoking completely</a:t>
            </a:r>
          </a:p>
          <a:p>
            <a:pPr marL="285750" indent="-28575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Maintain a healthy weight</a:t>
            </a:r>
          </a:p>
          <a:p>
            <a:pPr marL="285750" indent="-28575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Take prescribed medication correctly</a:t>
            </a:r>
          </a:p>
          <a:p>
            <a:pPr marL="285750" indent="-28575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Attend health reviews</a:t>
            </a:r>
          </a:p>
          <a:p>
            <a:pPr marL="285750" indent="-28575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Goal: reduce the chance of another stroke.</a:t>
            </a:r>
            <a:endParaRPr lang="en-US" sz="2400" dirty="0">
              <a:latin typeface="Arial" panose="020B0604020202020204" pitchFamily="34" charset="0"/>
              <a:cs typeface="Arial" panose="020B0604020202020204" pitchFamily="34" charset="0"/>
            </a:endParaRPr>
          </a:p>
          <a:p>
            <a:pPr marL="285750" indent="-285750">
              <a:spcAft>
                <a:spcPts val="900"/>
              </a:spcAft>
              <a:buFont typeface="Arial" panose="020B0604020202020204" pitchFamily="34" charset="0"/>
              <a:buChar char="•"/>
              <a:defRPr sz="1800">
                <a:latin typeface="Aptos"/>
              </a:defRPr>
            </a:pPr>
            <a:endParaRPr lang="en-GB" sz="2400" dirty="0">
              <a:latin typeface="Arial" panose="020B0604020202020204" pitchFamily="34" charset="0"/>
              <a:cs typeface="Arial" panose="020B0604020202020204" pitchFamily="34" charset="0"/>
            </a:endParaRPr>
          </a:p>
          <a:p>
            <a:pPr>
              <a:spcAft>
                <a:spcPts val="900"/>
              </a:spcAft>
              <a:defRPr sz="1800">
                <a:latin typeface="Aptos"/>
              </a:defRPr>
            </a:pPr>
            <a:r>
              <a:rPr lang="en-US" sz="2400" dirty="0">
                <a:latin typeface="Arial" panose="020B0604020202020204" pitchFamily="34" charset="0"/>
                <a:cs typeface="Arial" panose="020B0604020202020204" pitchFamily="34" charset="0"/>
              </a:rPr>
              <a:t>Lifestyle changes should be realistic and agreed with James. Reducing cardiovascular risk, improving activity and managing blood pressure and cholesterol can support secondary prevention. Activity should be safe and matched to his rehabilitation needs. (NICE, 2024b; Office for Health </a:t>
            </a:r>
            <a:r>
              <a:rPr lang="en-US" sz="2400" dirty="0"/>
              <a:t>Improvement and Disparities, 2022)</a:t>
            </a:r>
          </a:p>
          <a:p>
            <a:pPr>
              <a:spcAft>
                <a:spcPts val="900"/>
              </a:spcAft>
              <a:defRPr sz="1800">
                <a:latin typeface="Aptos"/>
              </a:defRPr>
            </a:pPr>
            <a:endParaRPr dirty="0"/>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11</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(NICE, 2024b; Office for Health Improvement and Disparities, 2022)</a:t>
            </a:r>
          </a:p>
        </p:txBody>
      </p:sp>
      <p:pic>
        <p:nvPicPr>
          <p:cNvPr id="6" name="Lifestyle and Prevention">
            <a:hlinkClick r:id="" action="ppaction://media"/>
            <a:extLst>
              <a:ext uri="{FF2B5EF4-FFF2-40B4-BE49-F238E27FC236}">
                <a16:creationId xmlns:a16="http://schemas.microsoft.com/office/drawing/2014/main" id="{D625B1B0-F38D-5224-5180-AD9F1D1BED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58472">
        <p:checker/>
      </p:transition>
    </mc:Choice>
    <mc:Fallback>
      <p:transition spd="slow" advTm="58472">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4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Communication and Person-Centred Care</a:t>
            </a:r>
          </a:p>
        </p:txBody>
      </p:sp>
      <p:sp>
        <p:nvSpPr>
          <p:cNvPr id="3" name="TextBox 2"/>
          <p:cNvSpPr txBox="1"/>
          <p:nvPr/>
        </p:nvSpPr>
        <p:spPr>
          <a:xfrm>
            <a:off x="685800" y="1188720"/>
            <a:ext cx="10789920" cy="6324808"/>
          </a:xfrm>
          <a:prstGeom prst="rect">
            <a:avLst/>
          </a:prstGeom>
          <a:noFill/>
        </p:spPr>
        <p:txBody>
          <a:bodyPr wrap="square">
            <a:spAutoFit/>
          </a:bodyPr>
          <a:lstStyle/>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Speak clearly and slowly.</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Give James enough time to answer.</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Use simple language and one question at a time.</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Use pictures or communication aids if helpful.</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Check understanding.</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Do not speak for him unnecessarily.</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Involve family with his permission.</a:t>
            </a:r>
          </a:p>
          <a:p>
            <a:pPr marL="342900" indent="-342900">
              <a:spcAft>
                <a:spcPts val="900"/>
              </a:spcAft>
              <a:buFont typeface="Arial" panose="020B0604020202020204" pitchFamily="34" charset="0"/>
              <a:buChar char="•"/>
              <a:defRPr sz="1800">
                <a:latin typeface="Aptos"/>
              </a:defRPr>
            </a:pPr>
            <a:r>
              <a:rPr sz="2400" dirty="0">
                <a:latin typeface="Arial" panose="020B0604020202020204" pitchFamily="34" charset="0"/>
                <a:cs typeface="Arial" panose="020B0604020202020204" pitchFamily="34" charset="0"/>
              </a:rPr>
              <a:t>Respect his wishes and choices.</a:t>
            </a:r>
            <a:endParaRPr lang="en-US" sz="2400" dirty="0">
              <a:latin typeface="Arial" panose="020B0604020202020204" pitchFamily="34" charset="0"/>
              <a:cs typeface="Arial" panose="020B0604020202020204" pitchFamily="34" charset="0"/>
            </a:endParaRPr>
          </a:p>
          <a:p>
            <a:pPr>
              <a:spcAft>
                <a:spcPts val="900"/>
              </a:spcAft>
              <a:defRPr sz="1800">
                <a:latin typeface="Aptos"/>
              </a:defRPr>
            </a:pPr>
            <a:endParaRPr lang="en-GB" sz="2400" dirty="0">
              <a:latin typeface="Arial" panose="020B0604020202020204" pitchFamily="34" charset="0"/>
              <a:cs typeface="Arial" panose="020B0604020202020204" pitchFamily="34" charset="0"/>
            </a:endParaRPr>
          </a:p>
          <a:p>
            <a:pPr>
              <a:spcAft>
                <a:spcPts val="900"/>
              </a:spcAft>
              <a:defRPr sz="1800">
                <a:latin typeface="Aptos"/>
              </a:defRPr>
            </a:pPr>
            <a:r>
              <a:rPr lang="en-US" sz="2400" dirty="0">
                <a:latin typeface="Arial" panose="020B0604020202020204" pitchFamily="34" charset="0"/>
                <a:cs typeface="Arial" panose="020B0604020202020204" pitchFamily="34" charset="0"/>
              </a:rPr>
              <a:t>James's speech difficulty should not mean that professionals ignore his views. Staff should adapt communication so he can express himself. This supports dignity, choice and independence and should be part of person-</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stroke care. (NHS England, 2024)</a:t>
            </a:r>
          </a:p>
          <a:p>
            <a:pPr>
              <a:spcAft>
                <a:spcPts val="900"/>
              </a:spcAft>
              <a:defRPr sz="1800">
                <a:latin typeface="Aptos"/>
              </a:defRPr>
            </a:pPr>
            <a:endParaRPr dirty="0"/>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12</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(NHS England, 2024)</a:t>
            </a:r>
          </a:p>
        </p:txBody>
      </p:sp>
      <p:pic>
        <p:nvPicPr>
          <p:cNvPr id="6" name="Recorded Sound">
            <a:hlinkClick r:id="" action="ppaction://media"/>
            <a:extLst>
              <a:ext uri="{FF2B5EF4-FFF2-40B4-BE49-F238E27FC236}">
                <a16:creationId xmlns:a16="http://schemas.microsoft.com/office/drawing/2014/main" id="{8D9DF2A8-A2FD-05FB-3570-B933E61559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54100">
        <p:checker/>
      </p:transition>
    </mc:Choice>
    <mc:Fallback>
      <p:transition spd="slow" advTm="54100">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1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Ethical Issues</a:t>
            </a:r>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13</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(Department of Health and Social Care, 2022)</a:t>
            </a:r>
          </a:p>
        </p:txBody>
      </p:sp>
      <p:graphicFrame>
        <p:nvGraphicFramePr>
          <p:cNvPr id="7" name="TextBox 2">
            <a:extLst>
              <a:ext uri="{FF2B5EF4-FFF2-40B4-BE49-F238E27FC236}">
                <a16:creationId xmlns:a16="http://schemas.microsoft.com/office/drawing/2014/main" id="{7BD1FAD8-8CFD-CBE0-5100-149A43A56D1A}"/>
              </a:ext>
            </a:extLst>
          </p:cNvPr>
          <p:cNvGraphicFramePr/>
          <p:nvPr>
            <p:extLst>
              <p:ext uri="{D42A27DB-BD31-4B8C-83A1-F6EECF244321}">
                <p14:modId xmlns:p14="http://schemas.microsoft.com/office/powerpoint/2010/main" val="3638609786"/>
              </p:ext>
            </p:extLst>
          </p:nvPr>
        </p:nvGraphicFramePr>
        <p:xfrm>
          <a:off x="685800" y="1188720"/>
          <a:ext cx="10789920" cy="44012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Ethical Issues">
            <a:hlinkClick r:id="" action="ppaction://media"/>
            <a:extLst>
              <a:ext uri="{FF2B5EF4-FFF2-40B4-BE49-F238E27FC236}">
                <a16:creationId xmlns:a16="http://schemas.microsoft.com/office/drawing/2014/main" id="{93CD34EA-A4C4-F1AD-6CFD-8E94A09068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53885">
        <p:checker/>
      </p:transition>
    </mc:Choice>
    <mc:Fallback>
      <p:transition spd="slow" advTm="53885">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8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t>Evaluation of the Care Plan</a:t>
            </a:r>
          </a:p>
        </p:txBody>
      </p:sp>
      <p:sp>
        <p:nvSpPr>
          <p:cNvPr id="3" name="TextBox 2"/>
          <p:cNvSpPr txBox="1"/>
          <p:nvPr/>
        </p:nvSpPr>
        <p:spPr>
          <a:xfrm>
            <a:off x="685800" y="1188720"/>
            <a:ext cx="10789920" cy="5870838"/>
          </a:xfrm>
          <a:prstGeom prst="rect">
            <a:avLst/>
          </a:prstGeom>
          <a:noFill/>
        </p:spPr>
        <p:txBody>
          <a:bodyPr wrap="square">
            <a:spAutoFit/>
          </a:bodyPr>
          <a:lstStyle/>
          <a:p>
            <a:pPr>
              <a:spcAft>
                <a:spcPts val="900"/>
              </a:spcAft>
              <a:defRPr sz="2000" b="1">
                <a:latin typeface="Aptos"/>
              </a:defRPr>
            </a:pPr>
            <a:r>
              <a:rPr sz="2400" dirty="0">
                <a:latin typeface="Arial" panose="020B0604020202020204" pitchFamily="34" charset="0"/>
                <a:cs typeface="Arial" panose="020B0604020202020204" pitchFamily="34" charset="0"/>
              </a:rPr>
              <a:t>Expected outcomes:</a:t>
            </a:r>
          </a:p>
          <a:p>
            <a:pPr>
              <a:spcAft>
                <a:spcPts val="900"/>
              </a:spcAft>
              <a:defRPr sz="2000">
                <a:latin typeface="Aptos"/>
              </a:defRPr>
            </a:pPr>
            <a:r>
              <a:rPr sz="2400" dirty="0">
                <a:latin typeface="Arial" panose="020B0604020202020204" pitchFamily="34" charset="0"/>
                <a:cs typeface="Arial" panose="020B0604020202020204" pitchFamily="34" charset="0"/>
              </a:rPr>
              <a:t>• Safer movement and improved balance</a:t>
            </a:r>
          </a:p>
          <a:p>
            <a:pPr>
              <a:spcAft>
                <a:spcPts val="900"/>
              </a:spcAft>
              <a:defRPr sz="2000">
                <a:latin typeface="Aptos"/>
              </a:defRPr>
            </a:pPr>
            <a:r>
              <a:rPr sz="2400" dirty="0">
                <a:latin typeface="Arial" panose="020B0604020202020204" pitchFamily="34" charset="0"/>
                <a:cs typeface="Arial" panose="020B0604020202020204" pitchFamily="34" charset="0"/>
              </a:rPr>
              <a:t>• Better communication and safe swallowing</a:t>
            </a:r>
          </a:p>
          <a:p>
            <a:pPr>
              <a:spcAft>
                <a:spcPts val="900"/>
              </a:spcAft>
              <a:defRPr sz="2000">
                <a:latin typeface="Aptos"/>
              </a:defRPr>
            </a:pPr>
            <a:r>
              <a:rPr sz="2400" dirty="0">
                <a:latin typeface="Arial" panose="020B0604020202020204" pitchFamily="34" charset="0"/>
                <a:cs typeface="Arial" panose="020B0604020202020204" pitchFamily="34" charset="0"/>
              </a:rPr>
              <a:t>• Greater independence and confidence</a:t>
            </a:r>
          </a:p>
          <a:p>
            <a:pPr>
              <a:spcAft>
                <a:spcPts val="900"/>
              </a:spcAft>
              <a:defRPr sz="2000">
                <a:latin typeface="Aptos"/>
              </a:defRPr>
            </a:pPr>
            <a:r>
              <a:rPr sz="2400" dirty="0">
                <a:latin typeface="Arial" panose="020B0604020202020204" pitchFamily="34" charset="0"/>
                <a:cs typeface="Arial" panose="020B0604020202020204" pitchFamily="34" charset="0"/>
              </a:rPr>
              <a:t>• Better understanding of risk factors and medication</a:t>
            </a:r>
          </a:p>
          <a:p>
            <a:pPr>
              <a:spcAft>
                <a:spcPts val="900"/>
              </a:spcAft>
              <a:defRPr sz="2000">
                <a:latin typeface="Aptos"/>
              </a:defRPr>
            </a:pPr>
            <a:r>
              <a:rPr sz="2400" dirty="0">
                <a:latin typeface="Arial" panose="020B0604020202020204" pitchFamily="34" charset="0"/>
                <a:cs typeface="Arial" panose="020B0604020202020204" pitchFamily="34" charset="0"/>
              </a:rPr>
              <a:t>• Reduced risk of another stroke</a:t>
            </a:r>
          </a:p>
          <a:p>
            <a:pPr>
              <a:spcAft>
                <a:spcPts val="900"/>
              </a:spcAft>
              <a:defRPr sz="2000">
                <a:latin typeface="Aptos"/>
              </a:defRPr>
            </a:pPr>
            <a:r>
              <a:rPr sz="2400" dirty="0">
                <a:latin typeface="Arial" panose="020B0604020202020204" pitchFamily="34" charset="0"/>
                <a:cs typeface="Arial" panose="020B0604020202020204" pitchFamily="34" charset="0"/>
              </a:rPr>
              <a:t>Care cycle: Assess → Plan → Support → Review → Change</a:t>
            </a:r>
            <a:endParaRPr lang="en-US" sz="2400" dirty="0">
              <a:latin typeface="Arial" panose="020B0604020202020204" pitchFamily="34" charset="0"/>
              <a:cs typeface="Arial" panose="020B0604020202020204" pitchFamily="34" charset="0"/>
            </a:endParaRPr>
          </a:p>
          <a:p>
            <a:pPr>
              <a:spcAft>
                <a:spcPts val="900"/>
              </a:spcAft>
              <a:defRPr sz="2000">
                <a:latin typeface="Aptos"/>
              </a:defRPr>
            </a:pPr>
            <a:endParaRPr lang="en-GB" sz="2400" dirty="0">
              <a:latin typeface="Arial" panose="020B0604020202020204" pitchFamily="34" charset="0"/>
              <a:cs typeface="Arial" panose="020B0604020202020204" pitchFamily="34" charset="0"/>
            </a:endParaRPr>
          </a:p>
          <a:p>
            <a:pPr>
              <a:spcAft>
                <a:spcPts val="900"/>
              </a:spcAft>
              <a:defRPr sz="2000">
                <a:latin typeface="Aptos"/>
              </a:defRPr>
            </a:pPr>
            <a:r>
              <a:rPr lang="en-US" sz="2400" dirty="0">
                <a:latin typeface="Arial" panose="020B0604020202020204" pitchFamily="34" charset="0"/>
                <a:cs typeface="Arial" panose="020B0604020202020204" pitchFamily="34" charset="0"/>
              </a:rPr>
              <a:t>The care plan should be reviewed regularly. If James is not meeting a goal, professionals should consider why and adjust the plan. Rehabilitation should respond to changing needs and aim to improve function, independence and quality of life. (NICE, 2023)</a:t>
            </a:r>
          </a:p>
          <a:p>
            <a:pPr>
              <a:spcAft>
                <a:spcPts val="900"/>
              </a:spcAft>
              <a:defRPr sz="2000">
                <a:latin typeface="Aptos"/>
              </a:defRPr>
            </a:pPr>
            <a:endParaRPr dirty="0"/>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14</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(NICE, 2023)</a:t>
            </a:r>
          </a:p>
        </p:txBody>
      </p:sp>
      <p:pic>
        <p:nvPicPr>
          <p:cNvPr id="6" name="Evaluation of Care Plan">
            <a:hlinkClick r:id="" action="ppaction://media"/>
            <a:extLst>
              <a:ext uri="{FF2B5EF4-FFF2-40B4-BE49-F238E27FC236}">
                <a16:creationId xmlns:a16="http://schemas.microsoft.com/office/drawing/2014/main" id="{312960C8-1CFB-6334-22F5-C012D34668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48672">
        <p:checker/>
      </p:transition>
    </mc:Choice>
    <mc:Fallback>
      <p:transition spd="slow" advTm="48672">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6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dirty="0"/>
              <a:t>Conclusion</a:t>
            </a:r>
          </a:p>
        </p:txBody>
      </p:sp>
      <p:sp>
        <p:nvSpPr>
          <p:cNvPr id="4" name="TextBox 3"/>
          <p:cNvSpPr txBox="1"/>
          <p:nvPr/>
        </p:nvSpPr>
        <p:spPr>
          <a:xfrm>
            <a:off x="11338560" y="6446520"/>
            <a:ext cx="457200" cy="228600"/>
          </a:xfrm>
          <a:prstGeom prst="rect">
            <a:avLst/>
          </a:prstGeom>
          <a:noFill/>
        </p:spPr>
        <p:txBody>
          <a:bodyPr wrap="none">
            <a:spAutoFit/>
          </a:bodyPr>
          <a:lstStyle/>
          <a:p>
            <a:pPr algn="r">
              <a:defRPr sz="1000"/>
            </a:pPr>
            <a:r>
              <a:t>15</a:t>
            </a:r>
          </a:p>
        </p:txBody>
      </p:sp>
      <p:sp>
        <p:nvSpPr>
          <p:cNvPr id="5" name="TextBox 4"/>
          <p:cNvSpPr txBox="1"/>
          <p:nvPr/>
        </p:nvSpPr>
        <p:spPr>
          <a:xfrm>
            <a:off x="731501" y="6343650"/>
            <a:ext cx="9753356" cy="240030"/>
          </a:xfrm>
          <a:prstGeom prst="rect">
            <a:avLst/>
          </a:prstGeom>
          <a:noFill/>
        </p:spPr>
        <p:txBody>
          <a:bodyPr wrap="none">
            <a:spAutoFit/>
          </a:bodyPr>
          <a:lstStyle/>
          <a:p>
            <a:pPr>
              <a:defRPr sz="900" i="1">
                <a:solidFill>
                  <a:srgbClr val="505050"/>
                </a:solidFill>
              </a:defRPr>
            </a:pPr>
            <a:r>
              <a:t>(NHS, 2025; NICE, 2023)</a:t>
            </a:r>
          </a:p>
        </p:txBody>
      </p:sp>
      <p:sp>
        <p:nvSpPr>
          <p:cNvPr id="6" name="TextBox 5"/>
          <p:cNvSpPr txBox="1"/>
          <p:nvPr/>
        </p:nvSpPr>
        <p:spPr>
          <a:xfrm>
            <a:off x="3398587" y="4656065"/>
            <a:ext cx="5364345" cy="230832"/>
          </a:xfrm>
          <a:prstGeom prst="rect">
            <a:avLst/>
          </a:prstGeom>
          <a:noFill/>
        </p:spPr>
        <p:txBody>
          <a:bodyPr wrap="square">
            <a:spAutoFit/>
          </a:bodyPr>
          <a:lstStyle/>
          <a:p>
            <a:pPr>
              <a:spcAft>
                <a:spcPts val="400"/>
              </a:spcAft>
              <a:defRPr sz="900"/>
            </a:pPr>
            <a:endParaRPr dirty="0"/>
          </a:p>
        </p:txBody>
      </p:sp>
      <p:graphicFrame>
        <p:nvGraphicFramePr>
          <p:cNvPr id="8" name="TextBox 2">
            <a:extLst>
              <a:ext uri="{FF2B5EF4-FFF2-40B4-BE49-F238E27FC236}">
                <a16:creationId xmlns:a16="http://schemas.microsoft.com/office/drawing/2014/main" id="{35527BD6-BA1E-B9BB-1CD7-EEEC3E0A8E0D}"/>
              </a:ext>
            </a:extLst>
          </p:cNvPr>
          <p:cNvGraphicFramePr/>
          <p:nvPr>
            <p:extLst>
              <p:ext uri="{D42A27DB-BD31-4B8C-83A1-F6EECF244321}">
                <p14:modId xmlns:p14="http://schemas.microsoft.com/office/powerpoint/2010/main" val="2561547081"/>
              </p:ext>
            </p:extLst>
          </p:nvPr>
        </p:nvGraphicFramePr>
        <p:xfrm>
          <a:off x="685800" y="1188720"/>
          <a:ext cx="10789920" cy="36317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Conclusion">
            <a:hlinkClick r:id="" action="ppaction://media"/>
            <a:extLst>
              <a:ext uri="{FF2B5EF4-FFF2-40B4-BE49-F238E27FC236}">
                <a16:creationId xmlns:a16="http://schemas.microsoft.com/office/drawing/2014/main" id="{29A49988-79DC-2BAC-C650-20450B66505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advTm="62060">
        <p:checker/>
      </p:transition>
    </mc:Choice>
    <mc:Fallback>
      <p:transition spd="slow" advTm="62060">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a:extLst>
            <a:ext uri="{FF2B5EF4-FFF2-40B4-BE49-F238E27FC236}">
              <a16:creationId xmlns:a16="http://schemas.microsoft.com/office/drawing/2014/main" id="{E5572B80-CEDC-DF10-58EF-97C446FC88C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89B0827-CCF3-7E4D-9E0C-A1BE3689B5F4}"/>
              </a:ext>
            </a:extLst>
          </p:cNvPr>
          <p:cNvSpPr/>
          <p:nvPr/>
        </p:nvSpPr>
        <p:spPr>
          <a:xfrm>
            <a:off x="0" y="0"/>
            <a:ext cx="12191695" cy="91440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800" b="1">
                <a:solidFill>
                  <a:srgbClr val="FFFFFF"/>
                </a:solidFill>
              </a:defRPr>
            </a:pPr>
            <a:r>
              <a:rPr dirty="0"/>
              <a:t>References</a:t>
            </a:r>
          </a:p>
        </p:txBody>
      </p:sp>
      <p:sp>
        <p:nvSpPr>
          <p:cNvPr id="3" name="TextBox 2">
            <a:extLst>
              <a:ext uri="{FF2B5EF4-FFF2-40B4-BE49-F238E27FC236}">
                <a16:creationId xmlns:a16="http://schemas.microsoft.com/office/drawing/2014/main" id="{D14DD7A5-BA30-F9D9-B25D-9A015340D1B7}"/>
              </a:ext>
            </a:extLst>
          </p:cNvPr>
          <p:cNvSpPr txBox="1"/>
          <p:nvPr/>
        </p:nvSpPr>
        <p:spPr>
          <a:xfrm>
            <a:off x="685800" y="1188720"/>
            <a:ext cx="10789920" cy="6683881"/>
          </a:xfrm>
          <a:prstGeom prst="rect">
            <a:avLst/>
          </a:prstGeom>
          <a:noFill/>
        </p:spPr>
        <p:txBody>
          <a:bodyPr wrap="square">
            <a:spAutoFit/>
          </a:bodyPr>
          <a:lstStyle/>
          <a:p>
            <a:pPr>
              <a:spcAft>
                <a:spcPts val="900"/>
              </a:spcAft>
              <a:defRPr sz="1800">
                <a:latin typeface="Aptos"/>
              </a:defRPr>
            </a:pPr>
            <a:r>
              <a:rPr lang="en-US" sz="12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British Heart Foundation (2024) Stroke: causes, symptoms and treatment. Available at: </a:t>
            </a:r>
            <a:r>
              <a:rPr lang="en-US" sz="1600" dirty="0">
                <a:latin typeface="Arial" panose="020B0604020202020204" pitchFamily="34" charset="0"/>
                <a:cs typeface="Arial" panose="020B0604020202020204" pitchFamily="34" charset="0"/>
                <a:hlinkClick r:id="rId5"/>
              </a:rPr>
              <a:t>https://www.bhf.org.uk/informationsupport/risk-factors/stroke</a:t>
            </a:r>
            <a:r>
              <a:rPr lang="en-US" sz="1600" dirty="0">
                <a:latin typeface="Arial" panose="020B0604020202020204" pitchFamily="34" charset="0"/>
                <a:cs typeface="Arial" panose="020B0604020202020204" pitchFamily="34" charset="0"/>
              </a:rPr>
              <a:t>  (Accessed: 26 July 2026).</a:t>
            </a:r>
          </a:p>
          <a:p>
            <a:pPr>
              <a:spcAft>
                <a:spcPts val="400"/>
              </a:spcAft>
              <a:defRPr sz="900"/>
            </a:pPr>
            <a:r>
              <a:rPr lang="en-US" sz="1600" dirty="0">
                <a:latin typeface="Arial" panose="020B0604020202020204" pitchFamily="34" charset="0"/>
                <a:cs typeface="Arial" panose="020B0604020202020204" pitchFamily="34" charset="0"/>
              </a:rPr>
              <a:t>Department of Health and Social Care (2022) Health and Care Act 2022. Available at: </a:t>
            </a:r>
            <a:r>
              <a:rPr lang="en-US" sz="1600" dirty="0">
                <a:latin typeface="Arial" panose="020B0604020202020204" pitchFamily="34" charset="0"/>
                <a:cs typeface="Arial" panose="020B0604020202020204" pitchFamily="34" charset="0"/>
                <a:hlinkClick r:id="rId6"/>
              </a:rPr>
              <a:t>https://www.legislation.gov.uk/ukpga/2022/31/contents</a:t>
            </a:r>
            <a:r>
              <a:rPr lang="en-US" sz="1600" dirty="0">
                <a:latin typeface="Arial" panose="020B0604020202020204" pitchFamily="34" charset="0"/>
                <a:cs typeface="Arial" panose="020B0604020202020204" pitchFamily="34" charset="0"/>
              </a:rPr>
              <a:t>  (Accessed: 26 July 2026).</a:t>
            </a:r>
          </a:p>
          <a:p>
            <a:pPr>
              <a:spcAft>
                <a:spcPts val="400"/>
              </a:spcAft>
              <a:defRPr sz="900"/>
            </a:pPr>
            <a:endParaRPr lang="en-US" sz="1600" dirty="0">
              <a:latin typeface="Arial" panose="020B0604020202020204" pitchFamily="34" charset="0"/>
              <a:cs typeface="Arial" panose="020B0604020202020204" pitchFamily="34" charset="0"/>
            </a:endParaRPr>
          </a:p>
          <a:p>
            <a:pPr>
              <a:spcAft>
                <a:spcPts val="400"/>
              </a:spcAft>
              <a:defRPr sz="900"/>
            </a:pPr>
            <a:r>
              <a:rPr lang="en-US" sz="1600" dirty="0">
                <a:latin typeface="Arial" panose="020B0604020202020204" pitchFamily="34" charset="0"/>
                <a:cs typeface="Arial" panose="020B0604020202020204" pitchFamily="34" charset="0"/>
              </a:rPr>
              <a:t>NHS (2025) Stroke. Available at: </a:t>
            </a:r>
            <a:r>
              <a:rPr lang="en-US" sz="1600" dirty="0">
                <a:latin typeface="Arial" panose="020B0604020202020204" pitchFamily="34" charset="0"/>
                <a:cs typeface="Arial" panose="020B0604020202020204" pitchFamily="34" charset="0"/>
                <a:hlinkClick r:id="rId7"/>
              </a:rPr>
              <a:t>https://www.nhs.uk/conditions/stroke/</a:t>
            </a:r>
            <a:r>
              <a:rPr lang="en-US" sz="1600" dirty="0">
                <a:latin typeface="Arial" panose="020B0604020202020204" pitchFamily="34" charset="0"/>
                <a:cs typeface="Arial" panose="020B0604020202020204" pitchFamily="34" charset="0"/>
              </a:rPr>
              <a:t>  (Accessed: 26 July 2026).</a:t>
            </a:r>
          </a:p>
          <a:p>
            <a:pPr>
              <a:spcAft>
                <a:spcPts val="400"/>
              </a:spcAft>
              <a:defRPr sz="900"/>
            </a:pPr>
            <a:r>
              <a:rPr lang="en-US" sz="1600" dirty="0">
                <a:latin typeface="Arial" panose="020B0604020202020204" pitchFamily="34" charset="0"/>
                <a:cs typeface="Arial" panose="020B0604020202020204" pitchFamily="34" charset="0"/>
              </a:rPr>
              <a:t>NHS England (2024) Stroke services. Available at: </a:t>
            </a:r>
            <a:r>
              <a:rPr lang="en-US" sz="1600" dirty="0">
                <a:latin typeface="Arial" panose="020B0604020202020204" pitchFamily="34" charset="0"/>
                <a:cs typeface="Arial" panose="020B0604020202020204" pitchFamily="34" charset="0"/>
                <a:hlinkClick r:id="rId8"/>
              </a:rPr>
              <a:t>https://www.england.nhs.uk/ourwork/clinical-policy/stroke</a:t>
            </a:r>
            <a:endParaRPr lang="en-US" sz="1600" dirty="0">
              <a:latin typeface="Arial" panose="020B0604020202020204" pitchFamily="34" charset="0"/>
              <a:cs typeface="Arial" panose="020B0604020202020204" pitchFamily="34" charset="0"/>
            </a:endParaRPr>
          </a:p>
          <a:p>
            <a:pPr>
              <a:spcAft>
                <a:spcPts val="400"/>
              </a:spcAft>
              <a:defRPr sz="900"/>
            </a:pPr>
            <a:r>
              <a:rPr lang="en-US" sz="1600" dirty="0">
                <a:latin typeface="Arial" panose="020B0604020202020204" pitchFamily="34" charset="0"/>
                <a:cs typeface="Arial" panose="020B0604020202020204" pitchFamily="34" charset="0"/>
              </a:rPr>
              <a:t> (Accessed: 26 July 2026).</a:t>
            </a:r>
          </a:p>
          <a:p>
            <a:pPr>
              <a:spcAft>
                <a:spcPts val="400"/>
              </a:spcAft>
              <a:defRPr sz="900"/>
            </a:pPr>
            <a:endParaRPr lang="en-US" sz="1600" dirty="0">
              <a:latin typeface="Arial" panose="020B0604020202020204" pitchFamily="34" charset="0"/>
              <a:cs typeface="Arial" panose="020B0604020202020204" pitchFamily="34" charset="0"/>
            </a:endParaRPr>
          </a:p>
          <a:p>
            <a:pPr>
              <a:spcAft>
                <a:spcPts val="400"/>
              </a:spcAft>
              <a:defRPr sz="900"/>
            </a:pPr>
            <a:r>
              <a:rPr lang="en-US" sz="1600" dirty="0">
                <a:latin typeface="Arial" panose="020B0604020202020204" pitchFamily="34" charset="0"/>
                <a:cs typeface="Arial" panose="020B0604020202020204" pitchFamily="34" charset="0"/>
              </a:rPr>
              <a:t>National Institute for Health and Care Excellence (2023) Stroke rehabilitation in adults (NG236). Available at: </a:t>
            </a:r>
            <a:r>
              <a:rPr lang="en-US" sz="1600" dirty="0">
                <a:latin typeface="Arial" panose="020B0604020202020204" pitchFamily="34" charset="0"/>
                <a:cs typeface="Arial" panose="020B0604020202020204" pitchFamily="34" charset="0"/>
                <a:hlinkClick r:id="rId9"/>
              </a:rPr>
              <a:t>https://www.nice.org.uk/guidance/ng236</a:t>
            </a:r>
            <a:r>
              <a:rPr lang="en-US" sz="1600" dirty="0">
                <a:latin typeface="Arial" panose="020B0604020202020204" pitchFamily="34" charset="0"/>
                <a:cs typeface="Arial" panose="020B0604020202020204" pitchFamily="34" charset="0"/>
              </a:rPr>
              <a:t>  (Accessed: 26 July 2026).</a:t>
            </a:r>
          </a:p>
          <a:p>
            <a:pPr>
              <a:spcAft>
                <a:spcPts val="400"/>
              </a:spcAft>
              <a:defRPr sz="900"/>
            </a:pPr>
            <a:endParaRPr lang="en-US" sz="1600" dirty="0">
              <a:latin typeface="Arial" panose="020B0604020202020204" pitchFamily="34" charset="0"/>
              <a:cs typeface="Arial" panose="020B0604020202020204" pitchFamily="34" charset="0"/>
            </a:endParaRPr>
          </a:p>
          <a:p>
            <a:pPr>
              <a:spcAft>
                <a:spcPts val="400"/>
              </a:spcAft>
              <a:defRPr sz="900"/>
            </a:pPr>
            <a:r>
              <a:rPr lang="en-US" sz="1600" dirty="0">
                <a:latin typeface="Arial" panose="020B0604020202020204" pitchFamily="34" charset="0"/>
                <a:cs typeface="Arial" panose="020B0604020202020204" pitchFamily="34" charset="0"/>
              </a:rPr>
              <a:t>National Institute for Health and Care Excellence (2024) Hypertension in adults: diagnosis and management (NG136). Available at: </a:t>
            </a:r>
            <a:r>
              <a:rPr lang="en-US" sz="1600" dirty="0">
                <a:latin typeface="Arial" panose="020B0604020202020204" pitchFamily="34" charset="0"/>
                <a:cs typeface="Arial" panose="020B0604020202020204" pitchFamily="34" charset="0"/>
                <a:hlinkClick r:id="rId10"/>
              </a:rPr>
              <a:t>https://www.nice.org.uk/guidance/ng136</a:t>
            </a:r>
            <a:r>
              <a:rPr lang="en-US" sz="1600" dirty="0">
                <a:latin typeface="Arial" panose="020B0604020202020204" pitchFamily="34" charset="0"/>
                <a:cs typeface="Arial" panose="020B0604020202020204" pitchFamily="34" charset="0"/>
              </a:rPr>
              <a:t>  (Accessed: 26 July 2026).</a:t>
            </a:r>
          </a:p>
          <a:p>
            <a:pPr>
              <a:spcAft>
                <a:spcPts val="400"/>
              </a:spcAft>
              <a:defRPr sz="900"/>
            </a:pPr>
            <a:endParaRPr lang="en-US" sz="1600" dirty="0">
              <a:latin typeface="Arial" panose="020B0604020202020204" pitchFamily="34" charset="0"/>
              <a:cs typeface="Arial" panose="020B0604020202020204" pitchFamily="34" charset="0"/>
            </a:endParaRPr>
          </a:p>
          <a:p>
            <a:pPr>
              <a:spcAft>
                <a:spcPts val="400"/>
              </a:spcAft>
              <a:defRPr sz="900"/>
            </a:pPr>
            <a:r>
              <a:rPr lang="en-US" sz="1600" dirty="0">
                <a:latin typeface="Arial" panose="020B0604020202020204" pitchFamily="34" charset="0"/>
                <a:cs typeface="Arial" panose="020B0604020202020204" pitchFamily="34" charset="0"/>
              </a:rPr>
              <a:t>National Institute for Health and Care Excellence (2024) Cardiovascular disease: risk assessment and reduction, including lipid modification (CG181). Available at: </a:t>
            </a:r>
            <a:r>
              <a:rPr lang="en-US" sz="1600" dirty="0">
                <a:latin typeface="Arial" panose="020B0604020202020204" pitchFamily="34" charset="0"/>
                <a:cs typeface="Arial" panose="020B0604020202020204" pitchFamily="34" charset="0"/>
                <a:hlinkClick r:id="rId11"/>
              </a:rPr>
              <a:t>https://www.nice.org.uk/guidance/cg181</a:t>
            </a:r>
            <a:r>
              <a:rPr lang="en-US" sz="1600" dirty="0">
                <a:latin typeface="Arial" panose="020B0604020202020204" pitchFamily="34" charset="0"/>
                <a:cs typeface="Arial" panose="020B0604020202020204" pitchFamily="34" charset="0"/>
              </a:rPr>
              <a:t>  (Accessed: 26 July 2026).</a:t>
            </a:r>
          </a:p>
          <a:p>
            <a:pPr>
              <a:spcAft>
                <a:spcPts val="400"/>
              </a:spcAft>
              <a:defRPr sz="900"/>
            </a:pPr>
            <a:endParaRPr lang="en-US" sz="1600" dirty="0">
              <a:latin typeface="Arial" panose="020B0604020202020204" pitchFamily="34" charset="0"/>
              <a:cs typeface="Arial" panose="020B0604020202020204" pitchFamily="34" charset="0"/>
            </a:endParaRPr>
          </a:p>
          <a:p>
            <a:pPr>
              <a:spcAft>
                <a:spcPts val="400"/>
              </a:spcAft>
              <a:defRPr sz="900"/>
            </a:pPr>
            <a:r>
              <a:rPr lang="en-US" sz="1600" dirty="0">
                <a:latin typeface="Arial" panose="020B0604020202020204" pitchFamily="34" charset="0"/>
                <a:cs typeface="Arial" panose="020B0604020202020204" pitchFamily="34" charset="0"/>
              </a:rPr>
              <a:t>Office for Health Improvement and Disparities (2022) Health matters: physical activity. Available at: </a:t>
            </a:r>
            <a:r>
              <a:rPr lang="en-US" sz="1600" dirty="0">
                <a:latin typeface="Arial" panose="020B0604020202020204" pitchFamily="34" charset="0"/>
                <a:cs typeface="Arial" panose="020B0604020202020204" pitchFamily="34" charset="0"/>
                <a:hlinkClick r:id="rId12"/>
              </a:rPr>
              <a:t>https://www.gov.uk/government/publications/health-matters-physical-activity/health-matters-physical-activity</a:t>
            </a:r>
            <a:r>
              <a:rPr lang="en-US" sz="1600" dirty="0">
                <a:latin typeface="Arial" panose="020B0604020202020204" pitchFamily="34" charset="0"/>
                <a:cs typeface="Arial" panose="020B0604020202020204" pitchFamily="34" charset="0"/>
              </a:rPr>
              <a:t>  (Accessed: 26 July 2026).</a:t>
            </a:r>
          </a:p>
          <a:p>
            <a:pPr>
              <a:spcAft>
                <a:spcPts val="900"/>
              </a:spcAft>
              <a:defRPr sz="1800">
                <a:latin typeface="Aptos"/>
              </a:defRPr>
            </a:pPr>
            <a:endParaRPr sz="1600" dirty="0">
              <a:latin typeface="Arial" panose="020B0604020202020204" pitchFamily="34" charset="0"/>
              <a:cs typeface="Arial" panose="020B0604020202020204" pitchFamily="34" charset="0"/>
            </a:endParaRPr>
          </a:p>
          <a:p>
            <a:pPr>
              <a:spcAft>
                <a:spcPts val="900"/>
              </a:spcAft>
              <a:defRPr sz="1800">
                <a:latin typeface="Aptos"/>
              </a:defRPr>
            </a:pPr>
            <a:endParaRPr dirty="0"/>
          </a:p>
        </p:txBody>
      </p:sp>
      <p:sp>
        <p:nvSpPr>
          <p:cNvPr id="4" name="TextBox 3">
            <a:extLst>
              <a:ext uri="{FF2B5EF4-FFF2-40B4-BE49-F238E27FC236}">
                <a16:creationId xmlns:a16="http://schemas.microsoft.com/office/drawing/2014/main" id="{4B3751FA-B6FF-2B84-2BC6-1249B0EA9C33}"/>
              </a:ext>
            </a:extLst>
          </p:cNvPr>
          <p:cNvSpPr txBox="1"/>
          <p:nvPr/>
        </p:nvSpPr>
        <p:spPr>
          <a:xfrm>
            <a:off x="11338560" y="6446520"/>
            <a:ext cx="457200" cy="228600"/>
          </a:xfrm>
          <a:prstGeom prst="rect">
            <a:avLst/>
          </a:prstGeom>
          <a:noFill/>
        </p:spPr>
        <p:txBody>
          <a:bodyPr wrap="none">
            <a:spAutoFit/>
          </a:bodyPr>
          <a:lstStyle/>
          <a:p>
            <a:pPr algn="r">
              <a:defRPr sz="1000"/>
            </a:pPr>
            <a:r>
              <a:t>15</a:t>
            </a:r>
          </a:p>
        </p:txBody>
      </p:sp>
      <p:sp>
        <p:nvSpPr>
          <p:cNvPr id="5" name="TextBox 4">
            <a:extLst>
              <a:ext uri="{FF2B5EF4-FFF2-40B4-BE49-F238E27FC236}">
                <a16:creationId xmlns:a16="http://schemas.microsoft.com/office/drawing/2014/main" id="{C11E4F39-EC38-94C9-D3A7-ECD827E2C2DC}"/>
              </a:ext>
            </a:extLst>
          </p:cNvPr>
          <p:cNvSpPr txBox="1"/>
          <p:nvPr/>
        </p:nvSpPr>
        <p:spPr>
          <a:xfrm>
            <a:off x="878984" y="5783211"/>
            <a:ext cx="1917513" cy="276999"/>
          </a:xfrm>
          <a:prstGeom prst="rect">
            <a:avLst/>
          </a:prstGeom>
          <a:noFill/>
        </p:spPr>
        <p:txBody>
          <a:bodyPr wrap="none">
            <a:spAutoFit/>
          </a:bodyPr>
          <a:lstStyle/>
          <a:p>
            <a:pPr>
              <a:defRPr sz="900" i="1">
                <a:solidFill>
                  <a:srgbClr val="505050"/>
                </a:solidFill>
              </a:defRPr>
            </a:pPr>
            <a:r>
              <a:rPr sz="1200" dirty="0">
                <a:latin typeface="Arial" panose="020B0604020202020204" pitchFamily="34" charset="0"/>
                <a:cs typeface="Arial" panose="020B0604020202020204" pitchFamily="34" charset="0"/>
              </a:rPr>
              <a:t>(NHS, 2025; NICE, 2023)</a:t>
            </a:r>
          </a:p>
        </p:txBody>
      </p:sp>
      <p:sp>
        <p:nvSpPr>
          <p:cNvPr id="6" name="TextBox 5">
            <a:extLst>
              <a:ext uri="{FF2B5EF4-FFF2-40B4-BE49-F238E27FC236}">
                <a16:creationId xmlns:a16="http://schemas.microsoft.com/office/drawing/2014/main" id="{6BDB5DB7-DBB4-1DC3-D1FD-52B11AC21FDB}"/>
              </a:ext>
            </a:extLst>
          </p:cNvPr>
          <p:cNvSpPr txBox="1"/>
          <p:nvPr/>
        </p:nvSpPr>
        <p:spPr>
          <a:xfrm>
            <a:off x="3398587" y="4656065"/>
            <a:ext cx="5364345" cy="230832"/>
          </a:xfrm>
          <a:prstGeom prst="rect">
            <a:avLst/>
          </a:prstGeom>
          <a:noFill/>
        </p:spPr>
        <p:txBody>
          <a:bodyPr wrap="square">
            <a:spAutoFit/>
          </a:bodyPr>
          <a:lstStyle/>
          <a:p>
            <a:pPr>
              <a:spcAft>
                <a:spcPts val="400"/>
              </a:spcAft>
              <a:defRPr sz="900"/>
            </a:pPr>
            <a:endParaRPr dirty="0"/>
          </a:p>
        </p:txBody>
      </p:sp>
      <p:pic>
        <p:nvPicPr>
          <p:cNvPr id="7" name="References">
            <a:hlinkClick r:id="" action="ppaction://media"/>
            <a:extLst>
              <a:ext uri="{FF2B5EF4-FFF2-40B4-BE49-F238E27FC236}">
                <a16:creationId xmlns:a16="http://schemas.microsoft.com/office/drawing/2014/main" id="{36BB815D-055E-6A64-B5CC-FD34AD9E7C6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35770581"/>
      </p:ext>
    </p:extLst>
  </p:cSld>
  <p:clrMapOvr>
    <a:masterClrMapping/>
  </p:clrMapOvr>
  <mc:AlternateContent xmlns:mc="http://schemas.openxmlformats.org/markup-compatibility/2006">
    <mc:Choice xmlns:p14="http://schemas.microsoft.com/office/powerpoint/2010/main" Requires="p14">
      <p:transition spd="slow" p14:dur="2500" advTm="67207">
        <p:checker/>
      </p:transition>
    </mc:Choice>
    <mc:Fallback>
      <p:transition spd="slow" advTm="67207">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20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4641</TotalTime>
  <Words>2467</Words>
  <Application>Microsoft Office PowerPoint</Application>
  <PresentationFormat>Widescreen</PresentationFormat>
  <Paragraphs>211</Paragraphs>
  <Slides>16</Slides>
  <Notes>16</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MODUPEOLA OYENAME</dc:creator>
  <cp:keywords/>
  <dc:description>generated using python-pptx</dc:description>
  <cp:lastModifiedBy>MODUPEOLA OYENAME</cp:lastModifiedBy>
  <cp:revision>3</cp:revision>
  <dcterms:created xsi:type="dcterms:W3CDTF">2013-01-27T09:14:16Z</dcterms:created>
  <dcterms:modified xsi:type="dcterms:W3CDTF">2026-08-12T12:01:32Z</dcterms:modified>
  <cp:category/>
</cp:coreProperties>
</file>