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61" r:id="rId4"/>
    <p:sldId id="262" r:id="rId5"/>
    <p:sldId id="258" r:id="rId6"/>
    <p:sldId id="263" r:id="rId7"/>
    <p:sldId id="264" r:id="rId8"/>
    <p:sldId id="259" r:id="rId9"/>
    <p:sldId id="267" r:id="rId10"/>
    <p:sldId id="268" r:id="rId11"/>
    <p:sldId id="269" r:id="rId12"/>
    <p:sldId id="260" r:id="rId13"/>
    <p:sldId id="265" r:id="rId14"/>
    <p:sldId id="275" r:id="rId15"/>
    <p:sldId id="276" r:id="rId16"/>
    <p:sldId id="271" r:id="rId17"/>
    <p:sldId id="266" r:id="rId18"/>
    <p:sldId id="270" r:id="rId19"/>
    <p:sldId id="274" r:id="rId20"/>
    <p:sldId id="272" r:id="rId21"/>
    <p:sldId id="27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3C7F77-B20F-41F0-987F-9711A5A71E61}" v="228" dt="2025-05-17T13:32:49.5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ott O'Donnell" userId="646d3d99bf08cfaa" providerId="LiveId" clId="{683C7F77-B20F-41F0-987F-9711A5A71E61}"/>
    <pc:docChg chg="undo custSel addSld modSld">
      <pc:chgData name="Elliott O'Donnell" userId="646d3d99bf08cfaa" providerId="LiveId" clId="{683C7F77-B20F-41F0-987F-9711A5A71E61}" dt="2025-05-18T14:35:23.973" v="4746" actId="20577"/>
      <pc:docMkLst>
        <pc:docMk/>
      </pc:docMkLst>
      <pc:sldChg chg="addSp delSp modSp mod setBg">
        <pc:chgData name="Elliott O'Donnell" userId="646d3d99bf08cfaa" providerId="LiveId" clId="{683C7F77-B20F-41F0-987F-9711A5A71E61}" dt="2025-05-18T14:25:14.244" v="4655" actId="20577"/>
        <pc:sldMkLst>
          <pc:docMk/>
          <pc:sldMk cId="2348910291" sldId="258"/>
        </pc:sldMkLst>
        <pc:spChg chg="mod">
          <ac:chgData name="Elliott O'Donnell" userId="646d3d99bf08cfaa" providerId="LiveId" clId="{683C7F77-B20F-41F0-987F-9711A5A71E61}" dt="2025-05-14T14:11:30.348" v="3457" actId="26606"/>
          <ac:spMkLst>
            <pc:docMk/>
            <pc:sldMk cId="2348910291" sldId="258"/>
            <ac:spMk id="2" creationId="{E444897C-7C8E-D00C-F0D4-AF2E0D0D8364}"/>
          </ac:spMkLst>
        </pc:spChg>
        <pc:spChg chg="mod">
          <ac:chgData name="Elliott O'Donnell" userId="646d3d99bf08cfaa" providerId="LiveId" clId="{683C7F77-B20F-41F0-987F-9711A5A71E61}" dt="2025-05-18T14:25:14.244" v="4655" actId="20577"/>
          <ac:spMkLst>
            <pc:docMk/>
            <pc:sldMk cId="2348910291" sldId="258"/>
            <ac:spMk id="3" creationId="{03B13B79-BBC9-D7D4-CB06-906070712547}"/>
          </ac:spMkLst>
        </pc:spChg>
        <pc:spChg chg="add">
          <ac:chgData name="Elliott O'Donnell" userId="646d3d99bf08cfaa" providerId="LiveId" clId="{683C7F77-B20F-41F0-987F-9711A5A71E61}" dt="2025-05-14T14:11:30.348" v="3457" actId="26606"/>
          <ac:spMkLst>
            <pc:docMk/>
            <pc:sldMk cId="2348910291" sldId="258"/>
            <ac:spMk id="82" creationId="{247A131F-D5DE-41A5-B4CF-4F345319B40B}"/>
          </ac:spMkLst>
        </pc:spChg>
        <pc:spChg chg="add">
          <ac:chgData name="Elliott O'Donnell" userId="646d3d99bf08cfaa" providerId="LiveId" clId="{683C7F77-B20F-41F0-987F-9711A5A71E61}" dt="2025-05-14T14:11:30.348" v="3457" actId="26606"/>
          <ac:spMkLst>
            <pc:docMk/>
            <pc:sldMk cId="2348910291" sldId="258"/>
            <ac:spMk id="83" creationId="{3AF4666D-BD98-40A5-A75F-478B982010B2}"/>
          </ac:spMkLst>
        </pc:spChg>
        <pc:spChg chg="add">
          <ac:chgData name="Elliott O'Donnell" userId="646d3d99bf08cfaa" providerId="LiveId" clId="{683C7F77-B20F-41F0-987F-9711A5A71E61}" dt="2025-05-14T14:11:30.348" v="3457" actId="26606"/>
          <ac:spMkLst>
            <pc:docMk/>
            <pc:sldMk cId="2348910291" sldId="258"/>
            <ac:spMk id="84" creationId="{68680585-71F9-4721-A998-4974171D2EB4}"/>
          </ac:spMkLst>
        </pc:spChg>
        <pc:spChg chg="add">
          <ac:chgData name="Elliott O'Donnell" userId="646d3d99bf08cfaa" providerId="LiveId" clId="{683C7F77-B20F-41F0-987F-9711A5A71E61}" dt="2025-05-14T14:11:30.348" v="3457" actId="26606"/>
          <ac:spMkLst>
            <pc:docMk/>
            <pc:sldMk cId="2348910291" sldId="258"/>
            <ac:spMk id="85" creationId="{12BC95C2-2EEC-4F59-ABA8-660B0D059CCF}"/>
          </ac:spMkLst>
        </pc:spChg>
        <pc:spChg chg="add">
          <ac:chgData name="Elliott O'Donnell" userId="646d3d99bf08cfaa" providerId="LiveId" clId="{683C7F77-B20F-41F0-987F-9711A5A71E61}" dt="2025-05-14T14:11:30.348" v="3457" actId="26606"/>
          <ac:spMkLst>
            <pc:docMk/>
            <pc:sldMk cId="2348910291" sldId="258"/>
            <ac:spMk id="102" creationId="{F1174801-1395-44C5-9B00-CCAC45C056E7}"/>
          </ac:spMkLst>
        </pc:spChg>
        <pc:spChg chg="add">
          <ac:chgData name="Elliott O'Donnell" userId="646d3d99bf08cfaa" providerId="LiveId" clId="{683C7F77-B20F-41F0-987F-9711A5A71E61}" dt="2025-05-14T14:11:30.348" v="3457" actId="26606"/>
          <ac:spMkLst>
            <pc:docMk/>
            <pc:sldMk cId="2348910291" sldId="258"/>
            <ac:spMk id="103" creationId="{996DFAFB-BCE1-4BEC-82FB-D574234DEF0A}"/>
          </ac:spMkLst>
        </pc:spChg>
        <pc:grpChg chg="add">
          <ac:chgData name="Elliott O'Donnell" userId="646d3d99bf08cfaa" providerId="LiveId" clId="{683C7F77-B20F-41F0-987F-9711A5A71E61}" dt="2025-05-14T14:11:30.348" v="3457" actId="26606"/>
          <ac:grpSpMkLst>
            <pc:docMk/>
            <pc:sldMk cId="2348910291" sldId="258"/>
            <ac:grpSpMk id="86" creationId="{03E9870D-4BBA-43AF-8D44-BBADF020CFF6}"/>
          </ac:grpSpMkLst>
        </pc:grpChg>
        <pc:grpChg chg="add">
          <ac:chgData name="Elliott O'Donnell" userId="646d3d99bf08cfaa" providerId="LiveId" clId="{683C7F77-B20F-41F0-987F-9711A5A71E61}" dt="2025-05-14T14:11:30.348" v="3457" actId="26606"/>
          <ac:grpSpMkLst>
            <pc:docMk/>
            <pc:sldMk cId="2348910291" sldId="258"/>
            <ac:grpSpMk id="123" creationId="{5C0E6139-8A19-4905-87E2-E547D7B7F1AF}"/>
          </ac:grpSpMkLst>
        </pc:grpChg>
      </pc:sldChg>
      <pc:sldChg chg="addSp modSp mod setBg">
        <pc:chgData name="Elliott O'Donnell" userId="646d3d99bf08cfaa" providerId="LiveId" clId="{683C7F77-B20F-41F0-987F-9711A5A71E61}" dt="2025-05-16T15:44:18.852" v="3972" actId="20577"/>
        <pc:sldMkLst>
          <pc:docMk/>
          <pc:sldMk cId="569784057" sldId="259"/>
        </pc:sldMkLst>
        <pc:spChg chg="mod">
          <ac:chgData name="Elliott O'Donnell" userId="646d3d99bf08cfaa" providerId="LiveId" clId="{683C7F77-B20F-41F0-987F-9711A5A71E61}" dt="2025-05-14T14:12:03.562" v="3459" actId="26606"/>
          <ac:spMkLst>
            <pc:docMk/>
            <pc:sldMk cId="569784057" sldId="259"/>
            <ac:spMk id="2" creationId="{52663471-B84F-D518-4B9A-9216840CEA4A}"/>
          </ac:spMkLst>
        </pc:spChg>
        <pc:spChg chg="mod">
          <ac:chgData name="Elliott O'Donnell" userId="646d3d99bf08cfaa" providerId="LiveId" clId="{683C7F77-B20F-41F0-987F-9711A5A71E61}" dt="2025-05-16T15:44:18.852" v="3972" actId="20577"/>
          <ac:spMkLst>
            <pc:docMk/>
            <pc:sldMk cId="569784057" sldId="259"/>
            <ac:spMk id="3" creationId="{FA0A28AB-E97C-71FF-F92D-3EE7AF6E0CCB}"/>
          </ac:spMkLst>
        </pc:spChg>
        <pc:spChg chg="add">
          <ac:chgData name="Elliott O'Donnell" userId="646d3d99bf08cfaa" providerId="LiveId" clId="{683C7F77-B20F-41F0-987F-9711A5A71E61}" dt="2025-05-14T14:12:03.562" v="3459" actId="26606"/>
          <ac:spMkLst>
            <pc:docMk/>
            <pc:sldMk cId="569784057" sldId="259"/>
            <ac:spMk id="8" creationId="{247A131F-D5DE-41A5-B4CF-4F345319B40B}"/>
          </ac:spMkLst>
        </pc:spChg>
        <pc:spChg chg="add">
          <ac:chgData name="Elliott O'Donnell" userId="646d3d99bf08cfaa" providerId="LiveId" clId="{683C7F77-B20F-41F0-987F-9711A5A71E61}" dt="2025-05-14T14:12:03.562" v="3459" actId="26606"/>
          <ac:spMkLst>
            <pc:docMk/>
            <pc:sldMk cId="569784057" sldId="259"/>
            <ac:spMk id="10" creationId="{3AF4666D-BD98-40A5-A75F-478B982010B2}"/>
          </ac:spMkLst>
        </pc:spChg>
        <pc:spChg chg="add">
          <ac:chgData name="Elliott O'Donnell" userId="646d3d99bf08cfaa" providerId="LiveId" clId="{683C7F77-B20F-41F0-987F-9711A5A71E61}" dt="2025-05-14T14:12:03.562" v="3459" actId="26606"/>
          <ac:spMkLst>
            <pc:docMk/>
            <pc:sldMk cId="569784057" sldId="259"/>
            <ac:spMk id="12" creationId="{68680585-71F9-4721-A998-4974171D2EB4}"/>
          </ac:spMkLst>
        </pc:spChg>
        <pc:spChg chg="add">
          <ac:chgData name="Elliott O'Donnell" userId="646d3d99bf08cfaa" providerId="LiveId" clId="{683C7F77-B20F-41F0-987F-9711A5A71E61}" dt="2025-05-14T14:12:03.562" v="3459" actId="26606"/>
          <ac:spMkLst>
            <pc:docMk/>
            <pc:sldMk cId="569784057" sldId="259"/>
            <ac:spMk id="14" creationId="{12BC95C2-2EEC-4F59-ABA8-660B0D059CCF}"/>
          </ac:spMkLst>
        </pc:spChg>
        <pc:spChg chg="add">
          <ac:chgData name="Elliott O'Donnell" userId="646d3d99bf08cfaa" providerId="LiveId" clId="{683C7F77-B20F-41F0-987F-9711A5A71E61}" dt="2025-05-14T14:12:03.562" v="3459" actId="26606"/>
          <ac:spMkLst>
            <pc:docMk/>
            <pc:sldMk cId="569784057" sldId="259"/>
            <ac:spMk id="34" creationId="{3A6C273A-38F2-4D34-98BF-47B248862B76}"/>
          </ac:spMkLst>
        </pc:spChg>
        <pc:spChg chg="add">
          <ac:chgData name="Elliott O'Donnell" userId="646d3d99bf08cfaa" providerId="LiveId" clId="{683C7F77-B20F-41F0-987F-9711A5A71E61}" dt="2025-05-14T14:12:03.562" v="3459" actId="26606"/>
          <ac:spMkLst>
            <pc:docMk/>
            <pc:sldMk cId="569784057" sldId="259"/>
            <ac:spMk id="36" creationId="{2E2CF659-EE5D-432C-B47F-10AC4A48A347}"/>
          </ac:spMkLst>
        </pc:spChg>
        <pc:spChg chg="add">
          <ac:chgData name="Elliott O'Donnell" userId="646d3d99bf08cfaa" providerId="LiveId" clId="{683C7F77-B20F-41F0-987F-9711A5A71E61}" dt="2025-05-14T14:12:03.562" v="3459" actId="26606"/>
          <ac:spMkLst>
            <pc:docMk/>
            <pc:sldMk cId="569784057" sldId="259"/>
            <ac:spMk id="38" creationId="{03E51277-1095-412F-913B-8FA8021AA626}"/>
          </ac:spMkLst>
        </pc:spChg>
        <pc:grpChg chg="add">
          <ac:chgData name="Elliott O'Donnell" userId="646d3d99bf08cfaa" providerId="LiveId" clId="{683C7F77-B20F-41F0-987F-9711A5A71E61}" dt="2025-05-14T14:12:03.562" v="3459" actId="26606"/>
          <ac:grpSpMkLst>
            <pc:docMk/>
            <pc:sldMk cId="569784057" sldId="259"/>
            <ac:grpSpMk id="60" creationId="{88540B56-6256-419C-AC81-7B56D0DD72B4}"/>
          </ac:grpSpMkLst>
        </pc:grpChg>
      </pc:sldChg>
      <pc:sldChg chg="modSp mod">
        <pc:chgData name="Elliott O'Donnell" userId="646d3d99bf08cfaa" providerId="LiveId" clId="{683C7F77-B20F-41F0-987F-9711A5A71E61}" dt="2025-05-17T10:31:43.423" v="3983" actId="20577"/>
        <pc:sldMkLst>
          <pc:docMk/>
          <pc:sldMk cId="63998954" sldId="260"/>
        </pc:sldMkLst>
        <pc:spChg chg="mod">
          <ac:chgData name="Elliott O'Donnell" userId="646d3d99bf08cfaa" providerId="LiveId" clId="{683C7F77-B20F-41F0-987F-9711A5A71E61}" dt="2025-05-17T10:31:43.423" v="3983" actId="20577"/>
          <ac:spMkLst>
            <pc:docMk/>
            <pc:sldMk cId="63998954" sldId="260"/>
            <ac:spMk id="3" creationId="{14349AEE-533F-459F-AE8B-E9D41681F2B5}"/>
          </ac:spMkLst>
        </pc:spChg>
      </pc:sldChg>
      <pc:sldChg chg="addSp delSp modSp mod setBg">
        <pc:chgData name="Elliott O'Donnell" userId="646d3d99bf08cfaa" providerId="LiveId" clId="{683C7F77-B20F-41F0-987F-9711A5A71E61}" dt="2025-05-14T14:10:59.006" v="3453" actId="26606"/>
        <pc:sldMkLst>
          <pc:docMk/>
          <pc:sldMk cId="3869805222" sldId="261"/>
        </pc:sldMkLst>
        <pc:spChg chg="mod">
          <ac:chgData name="Elliott O'Donnell" userId="646d3d99bf08cfaa" providerId="LiveId" clId="{683C7F77-B20F-41F0-987F-9711A5A71E61}" dt="2025-05-14T14:10:59.006" v="3453" actId="26606"/>
          <ac:spMkLst>
            <pc:docMk/>
            <pc:sldMk cId="3869805222" sldId="261"/>
            <ac:spMk id="2" creationId="{98BBBF8C-7166-DBC1-F3F6-2CD0EB4D18D5}"/>
          </ac:spMkLst>
        </pc:spChg>
        <pc:spChg chg="add">
          <ac:chgData name="Elliott O'Donnell" userId="646d3d99bf08cfaa" providerId="LiveId" clId="{683C7F77-B20F-41F0-987F-9711A5A71E61}" dt="2025-05-14T14:10:59.006" v="3453" actId="26606"/>
          <ac:spMkLst>
            <pc:docMk/>
            <pc:sldMk cId="3869805222" sldId="261"/>
            <ac:spMk id="84" creationId="{8651CFA9-6065-4243-AC48-858E359780B1}"/>
          </ac:spMkLst>
        </pc:spChg>
        <pc:spChg chg="add">
          <ac:chgData name="Elliott O'Donnell" userId="646d3d99bf08cfaa" providerId="LiveId" clId="{683C7F77-B20F-41F0-987F-9711A5A71E61}" dt="2025-05-14T14:10:59.006" v="3453" actId="26606"/>
          <ac:spMkLst>
            <pc:docMk/>
            <pc:sldMk cId="3869805222" sldId="261"/>
            <ac:spMk id="85" creationId="{37962AE0-6A1C-4B76-9D52-10E5E6D7D3BB}"/>
          </ac:spMkLst>
        </pc:spChg>
        <pc:grpChg chg="add">
          <ac:chgData name="Elliott O'Donnell" userId="646d3d99bf08cfaa" providerId="LiveId" clId="{683C7F77-B20F-41F0-987F-9711A5A71E61}" dt="2025-05-14T14:10:59.006" v="3453" actId="26606"/>
          <ac:grpSpMkLst>
            <pc:docMk/>
            <pc:sldMk cId="3869805222" sldId="261"/>
            <ac:grpSpMk id="86" creationId="{F73EC8D8-C118-4A24-B3A2-F22636F209B4}"/>
          </ac:grpSpMkLst>
        </pc:grpChg>
        <pc:grpChg chg="add">
          <ac:chgData name="Elliott O'Donnell" userId="646d3d99bf08cfaa" providerId="LiveId" clId="{683C7F77-B20F-41F0-987F-9711A5A71E61}" dt="2025-05-14T14:10:59.006" v="3453" actId="26606"/>
          <ac:grpSpMkLst>
            <pc:docMk/>
            <pc:sldMk cId="3869805222" sldId="261"/>
            <ac:grpSpMk id="87" creationId="{3BA0B410-FA41-4CD6-A923-146E029BBB25}"/>
          </ac:grpSpMkLst>
        </pc:grpChg>
        <pc:graphicFrameChg chg="add">
          <ac:chgData name="Elliott O'Donnell" userId="646d3d99bf08cfaa" providerId="LiveId" clId="{683C7F77-B20F-41F0-987F-9711A5A71E61}" dt="2025-05-14T14:10:59.006" v="3453" actId="26606"/>
          <ac:graphicFrameMkLst>
            <pc:docMk/>
            <pc:sldMk cId="3869805222" sldId="261"/>
            <ac:graphicFrameMk id="88" creationId="{2B0F69A2-F94F-B0AA-72CB-820AD0B86927}"/>
          </ac:graphicFrameMkLst>
        </pc:graphicFrameChg>
      </pc:sldChg>
      <pc:sldChg chg="addSp delSp modSp mod setBg">
        <pc:chgData name="Elliott O'Donnell" userId="646d3d99bf08cfaa" providerId="LiveId" clId="{683C7F77-B20F-41F0-987F-9711A5A71E61}" dt="2025-05-16T13:48:06.344" v="3793" actId="20577"/>
        <pc:sldMkLst>
          <pc:docMk/>
          <pc:sldMk cId="1214523501" sldId="262"/>
        </pc:sldMkLst>
        <pc:spChg chg="mod">
          <ac:chgData name="Elliott O'Donnell" userId="646d3d99bf08cfaa" providerId="LiveId" clId="{683C7F77-B20F-41F0-987F-9711A5A71E61}" dt="2025-05-14T14:11:10.958" v="3454" actId="26606"/>
          <ac:spMkLst>
            <pc:docMk/>
            <pc:sldMk cId="1214523501" sldId="262"/>
            <ac:spMk id="2" creationId="{2BA27293-E943-138C-DC18-06565B993AAF}"/>
          </ac:spMkLst>
        </pc:spChg>
        <pc:spChg chg="add">
          <ac:chgData name="Elliott O'Donnell" userId="646d3d99bf08cfaa" providerId="LiveId" clId="{683C7F77-B20F-41F0-987F-9711A5A71E61}" dt="2025-05-14T14:11:10.958" v="3454" actId="26606"/>
          <ac:spMkLst>
            <pc:docMk/>
            <pc:sldMk cId="1214523501" sldId="262"/>
            <ac:spMk id="9" creationId="{8651CFA9-6065-4243-AC48-858E359780B1}"/>
          </ac:spMkLst>
        </pc:spChg>
        <pc:spChg chg="add">
          <ac:chgData name="Elliott O'Donnell" userId="646d3d99bf08cfaa" providerId="LiveId" clId="{683C7F77-B20F-41F0-987F-9711A5A71E61}" dt="2025-05-14T14:11:10.958" v="3454" actId="26606"/>
          <ac:spMkLst>
            <pc:docMk/>
            <pc:sldMk cId="1214523501" sldId="262"/>
            <ac:spMk id="11" creationId="{37962AE0-6A1C-4B76-9D52-10E5E6D7D3BB}"/>
          </ac:spMkLst>
        </pc:spChg>
        <pc:grpChg chg="add">
          <ac:chgData name="Elliott O'Donnell" userId="646d3d99bf08cfaa" providerId="LiveId" clId="{683C7F77-B20F-41F0-987F-9711A5A71E61}" dt="2025-05-14T14:11:10.958" v="3454" actId="26606"/>
          <ac:grpSpMkLst>
            <pc:docMk/>
            <pc:sldMk cId="1214523501" sldId="262"/>
            <ac:grpSpMk id="13" creationId="{F73EC8D8-C118-4A24-B3A2-F22636F209B4}"/>
          </ac:grpSpMkLst>
        </pc:grpChg>
        <pc:grpChg chg="add">
          <ac:chgData name="Elliott O'Donnell" userId="646d3d99bf08cfaa" providerId="LiveId" clId="{683C7F77-B20F-41F0-987F-9711A5A71E61}" dt="2025-05-14T14:11:10.958" v="3454" actId="26606"/>
          <ac:grpSpMkLst>
            <pc:docMk/>
            <pc:sldMk cId="1214523501" sldId="262"/>
            <ac:grpSpMk id="23" creationId="{3BA0B410-FA41-4CD6-A923-146E029BBB25}"/>
          </ac:grpSpMkLst>
        </pc:grpChg>
        <pc:graphicFrameChg chg="add mod">
          <ac:chgData name="Elliott O'Donnell" userId="646d3d99bf08cfaa" providerId="LiveId" clId="{683C7F77-B20F-41F0-987F-9711A5A71E61}" dt="2025-05-16T13:48:06.344" v="3793" actId="20577"/>
          <ac:graphicFrameMkLst>
            <pc:docMk/>
            <pc:sldMk cId="1214523501" sldId="262"/>
            <ac:graphicFrameMk id="5" creationId="{8E09B2A6-1600-CA79-C92B-B8D70AB0B900}"/>
          </ac:graphicFrameMkLst>
        </pc:graphicFrameChg>
      </pc:sldChg>
      <pc:sldChg chg="modSp mod">
        <pc:chgData name="Elliott O'Donnell" userId="646d3d99bf08cfaa" providerId="LiveId" clId="{683C7F77-B20F-41F0-987F-9711A5A71E61}" dt="2025-05-18T14:35:23.973" v="4746" actId="20577"/>
        <pc:sldMkLst>
          <pc:docMk/>
          <pc:sldMk cId="1337069811" sldId="263"/>
        </pc:sldMkLst>
        <pc:spChg chg="mod">
          <ac:chgData name="Elliott O'Donnell" userId="646d3d99bf08cfaa" providerId="LiveId" clId="{683C7F77-B20F-41F0-987F-9711A5A71E61}" dt="2025-05-18T14:35:23.973" v="4746" actId="20577"/>
          <ac:spMkLst>
            <pc:docMk/>
            <pc:sldMk cId="1337069811" sldId="263"/>
            <ac:spMk id="3" creationId="{F355E69D-E930-9D53-28BB-E277764CAB87}"/>
          </ac:spMkLst>
        </pc:spChg>
      </pc:sldChg>
      <pc:sldChg chg="addSp modSp mod setBg">
        <pc:chgData name="Elliott O'Donnell" userId="646d3d99bf08cfaa" providerId="LiveId" clId="{683C7F77-B20F-41F0-987F-9711A5A71E61}" dt="2025-05-16T15:42:22.669" v="3965" actId="20577"/>
        <pc:sldMkLst>
          <pc:docMk/>
          <pc:sldMk cId="2320445835" sldId="264"/>
        </pc:sldMkLst>
        <pc:spChg chg="mod">
          <ac:chgData name="Elliott O'Donnell" userId="646d3d99bf08cfaa" providerId="LiveId" clId="{683C7F77-B20F-41F0-987F-9711A5A71E61}" dt="2025-05-14T14:11:53.388" v="3458" actId="26606"/>
          <ac:spMkLst>
            <pc:docMk/>
            <pc:sldMk cId="2320445835" sldId="264"/>
            <ac:spMk id="2" creationId="{5A3955E0-6025-8AFE-B04D-BAD0AE4E3043}"/>
          </ac:spMkLst>
        </pc:spChg>
        <pc:spChg chg="mod">
          <ac:chgData name="Elliott O'Donnell" userId="646d3d99bf08cfaa" providerId="LiveId" clId="{683C7F77-B20F-41F0-987F-9711A5A71E61}" dt="2025-05-16T15:42:22.669" v="3965" actId="20577"/>
          <ac:spMkLst>
            <pc:docMk/>
            <pc:sldMk cId="2320445835" sldId="264"/>
            <ac:spMk id="3" creationId="{6DAE174F-DDAF-AA03-DA55-8A5E602F734B}"/>
          </ac:spMkLst>
        </pc:spChg>
        <pc:spChg chg="add">
          <ac:chgData name="Elliott O'Donnell" userId="646d3d99bf08cfaa" providerId="LiveId" clId="{683C7F77-B20F-41F0-987F-9711A5A71E61}" dt="2025-05-14T14:11:53.388" v="3458" actId="26606"/>
          <ac:spMkLst>
            <pc:docMk/>
            <pc:sldMk cId="2320445835" sldId="264"/>
            <ac:spMk id="8" creationId="{8651CFA9-6065-4243-AC48-858E359780B1}"/>
          </ac:spMkLst>
        </pc:spChg>
        <pc:spChg chg="add">
          <ac:chgData name="Elliott O'Donnell" userId="646d3d99bf08cfaa" providerId="LiveId" clId="{683C7F77-B20F-41F0-987F-9711A5A71E61}" dt="2025-05-14T14:11:53.388" v="3458" actId="26606"/>
          <ac:spMkLst>
            <pc:docMk/>
            <pc:sldMk cId="2320445835" sldId="264"/>
            <ac:spMk id="10" creationId="{37962AE0-6A1C-4B76-9D52-10E5E6D7D3BB}"/>
          </ac:spMkLst>
        </pc:spChg>
        <pc:grpChg chg="add">
          <ac:chgData name="Elliott O'Donnell" userId="646d3d99bf08cfaa" providerId="LiveId" clId="{683C7F77-B20F-41F0-987F-9711A5A71E61}" dt="2025-05-14T14:11:53.388" v="3458" actId="26606"/>
          <ac:grpSpMkLst>
            <pc:docMk/>
            <pc:sldMk cId="2320445835" sldId="264"/>
            <ac:grpSpMk id="12" creationId="{D6CB783F-4879-4A56-B28A-1E2C9A95D428}"/>
          </ac:grpSpMkLst>
        </pc:grpChg>
        <pc:grpChg chg="add">
          <ac:chgData name="Elliott O'Donnell" userId="646d3d99bf08cfaa" providerId="LiveId" clId="{683C7F77-B20F-41F0-987F-9711A5A71E61}" dt="2025-05-14T14:11:53.388" v="3458" actId="26606"/>
          <ac:grpSpMkLst>
            <pc:docMk/>
            <pc:sldMk cId="2320445835" sldId="264"/>
            <ac:grpSpMk id="22" creationId="{9028FA34-8D15-405C-A297-54A197D403D4}"/>
          </ac:grpSpMkLst>
        </pc:grpChg>
      </pc:sldChg>
      <pc:sldChg chg="addSp delSp modSp mod setBg">
        <pc:chgData name="Elliott O'Donnell" userId="646d3d99bf08cfaa" providerId="LiveId" clId="{683C7F77-B20F-41F0-987F-9711A5A71E61}" dt="2025-05-14T14:15:32.240" v="3501" actId="26606"/>
        <pc:sldMkLst>
          <pc:docMk/>
          <pc:sldMk cId="2398489834" sldId="265"/>
        </pc:sldMkLst>
        <pc:spChg chg="mod">
          <ac:chgData name="Elliott O'Donnell" userId="646d3d99bf08cfaa" providerId="LiveId" clId="{683C7F77-B20F-41F0-987F-9711A5A71E61}" dt="2025-05-14T14:13:37.885" v="3466" actId="26606"/>
          <ac:spMkLst>
            <pc:docMk/>
            <pc:sldMk cId="2398489834" sldId="265"/>
            <ac:spMk id="2" creationId="{3A237845-0B21-8DFB-3100-DF919A123978}"/>
          </ac:spMkLst>
        </pc:spChg>
        <pc:graphicFrameChg chg="add">
          <ac:chgData name="Elliott O'Donnell" userId="646d3d99bf08cfaa" providerId="LiveId" clId="{683C7F77-B20F-41F0-987F-9711A5A71E61}" dt="2025-05-14T14:15:32.240" v="3501" actId="26606"/>
          <ac:graphicFrameMkLst>
            <pc:docMk/>
            <pc:sldMk cId="2398489834" sldId="265"/>
            <ac:graphicFrameMk id="6" creationId="{8CB472F3-E60C-11CE-72D5-07965B023901}"/>
          </ac:graphicFrameMkLst>
        </pc:graphicFrameChg>
      </pc:sldChg>
      <pc:sldChg chg="addSp delSp modSp mod">
        <pc:chgData name="Elliott O'Donnell" userId="646d3d99bf08cfaa" providerId="LiveId" clId="{683C7F77-B20F-41F0-987F-9711A5A71E61}" dt="2025-05-17T13:49:11.198" v="4423" actId="20577"/>
        <pc:sldMkLst>
          <pc:docMk/>
          <pc:sldMk cId="4038846420" sldId="266"/>
        </pc:sldMkLst>
        <pc:spChg chg="mod">
          <ac:chgData name="Elliott O'Donnell" userId="646d3d99bf08cfaa" providerId="LiveId" clId="{683C7F77-B20F-41F0-987F-9711A5A71E61}" dt="2025-05-17T13:49:11.198" v="4423" actId="20577"/>
          <ac:spMkLst>
            <pc:docMk/>
            <pc:sldMk cId="4038846420" sldId="266"/>
            <ac:spMk id="2" creationId="{A13B9758-506F-CBCA-0A93-5F6EBA4A1CEB}"/>
          </ac:spMkLst>
        </pc:spChg>
        <pc:graphicFrameChg chg="add">
          <ac:chgData name="Elliott O'Donnell" userId="646d3d99bf08cfaa" providerId="LiveId" clId="{683C7F77-B20F-41F0-987F-9711A5A71E61}" dt="2025-05-14T14:16:20.185" v="3503" actId="26606"/>
          <ac:graphicFrameMkLst>
            <pc:docMk/>
            <pc:sldMk cId="4038846420" sldId="266"/>
            <ac:graphicFrameMk id="5" creationId="{BD4CEE5A-4956-9538-1705-14AD0946BA19}"/>
          </ac:graphicFrameMkLst>
        </pc:graphicFrameChg>
      </pc:sldChg>
      <pc:sldChg chg="addSp delSp modSp mod setBg">
        <pc:chgData name="Elliott O'Donnell" userId="646d3d99bf08cfaa" providerId="LiveId" clId="{683C7F77-B20F-41F0-987F-9711A5A71E61}" dt="2025-05-14T14:27:14.571" v="3592" actId="26606"/>
        <pc:sldMkLst>
          <pc:docMk/>
          <pc:sldMk cId="3082535295" sldId="267"/>
        </pc:sldMkLst>
        <pc:spChg chg="mod">
          <ac:chgData name="Elliott O'Donnell" userId="646d3d99bf08cfaa" providerId="LiveId" clId="{683C7F77-B20F-41F0-987F-9711A5A71E61}" dt="2025-05-14T14:27:14.571" v="3592" actId="26606"/>
          <ac:spMkLst>
            <pc:docMk/>
            <pc:sldMk cId="3082535295" sldId="267"/>
            <ac:spMk id="2" creationId="{34EE213F-BAFD-8158-2372-3C91B0FE438E}"/>
          </ac:spMkLst>
        </pc:spChg>
        <pc:spChg chg="add">
          <ac:chgData name="Elliott O'Donnell" userId="646d3d99bf08cfaa" providerId="LiveId" clId="{683C7F77-B20F-41F0-987F-9711A5A71E61}" dt="2025-05-14T14:27:14.571" v="3592" actId="26606"/>
          <ac:spMkLst>
            <pc:docMk/>
            <pc:sldMk cId="3082535295" sldId="267"/>
            <ac:spMk id="59" creationId="{8651CFA9-6065-4243-AC48-858E359780B1}"/>
          </ac:spMkLst>
        </pc:spChg>
        <pc:spChg chg="add">
          <ac:chgData name="Elliott O'Donnell" userId="646d3d99bf08cfaa" providerId="LiveId" clId="{683C7F77-B20F-41F0-987F-9711A5A71E61}" dt="2025-05-14T14:27:14.571" v="3592" actId="26606"/>
          <ac:spMkLst>
            <pc:docMk/>
            <pc:sldMk cId="3082535295" sldId="267"/>
            <ac:spMk id="61" creationId="{37962AE0-6A1C-4B76-9D52-10E5E6D7D3BB}"/>
          </ac:spMkLst>
        </pc:spChg>
        <pc:grpChg chg="add">
          <ac:chgData name="Elliott O'Donnell" userId="646d3d99bf08cfaa" providerId="LiveId" clId="{683C7F77-B20F-41F0-987F-9711A5A71E61}" dt="2025-05-14T14:27:14.571" v="3592" actId="26606"/>
          <ac:grpSpMkLst>
            <pc:docMk/>
            <pc:sldMk cId="3082535295" sldId="267"/>
            <ac:grpSpMk id="73" creationId="{284021E3-6F46-410C-BF43-B2DED736558E}"/>
          </ac:grpSpMkLst>
        </pc:grpChg>
        <pc:graphicFrameChg chg="add mod ord modGraphic">
          <ac:chgData name="Elliott O'Donnell" userId="646d3d99bf08cfaa" providerId="LiveId" clId="{683C7F77-B20F-41F0-987F-9711A5A71E61}" dt="2025-05-14T14:27:14.571" v="3592" actId="26606"/>
          <ac:graphicFrameMkLst>
            <pc:docMk/>
            <pc:sldMk cId="3082535295" sldId="267"/>
            <ac:graphicFrameMk id="54" creationId="{B95A4B3A-7720-2C0A-7C73-51AF4C564363}"/>
          </ac:graphicFrameMkLst>
        </pc:graphicFrameChg>
        <pc:picChg chg="add mod">
          <ac:chgData name="Elliott O'Donnell" userId="646d3d99bf08cfaa" providerId="LiveId" clId="{683C7F77-B20F-41F0-987F-9711A5A71E61}" dt="2025-05-14T14:27:14.571" v="3592" actId="26606"/>
          <ac:picMkLst>
            <pc:docMk/>
            <pc:sldMk cId="3082535295" sldId="267"/>
            <ac:picMk id="4" creationId="{93D9F254-FA09-2EFB-80C6-95D48E05EA49}"/>
          </ac:picMkLst>
        </pc:picChg>
      </pc:sldChg>
      <pc:sldChg chg="addSp delSp modSp new mod setBg">
        <pc:chgData name="Elliott O'Donnell" userId="646d3d99bf08cfaa" providerId="LiveId" clId="{683C7F77-B20F-41F0-987F-9711A5A71E61}" dt="2025-05-16T15:59:19.174" v="3976" actId="207"/>
        <pc:sldMkLst>
          <pc:docMk/>
          <pc:sldMk cId="4269470740" sldId="268"/>
        </pc:sldMkLst>
        <pc:spChg chg="mod">
          <ac:chgData name="Elliott O'Donnell" userId="646d3d99bf08cfaa" providerId="LiveId" clId="{683C7F77-B20F-41F0-987F-9711A5A71E61}" dt="2025-05-14T14:29:14.801" v="3596" actId="26606"/>
          <ac:spMkLst>
            <pc:docMk/>
            <pc:sldMk cId="4269470740" sldId="268"/>
            <ac:spMk id="2" creationId="{D19F24F4-E949-15CA-54D2-BE6E3F07A17A}"/>
          </ac:spMkLst>
        </pc:spChg>
        <pc:spChg chg="add">
          <ac:chgData name="Elliott O'Donnell" userId="646d3d99bf08cfaa" providerId="LiveId" clId="{683C7F77-B20F-41F0-987F-9711A5A71E61}" dt="2025-05-14T14:33:11.313" v="3603" actId="26606"/>
          <ac:spMkLst>
            <pc:docMk/>
            <pc:sldMk cId="4269470740" sldId="268"/>
            <ac:spMk id="166" creationId="{8651CFA9-6065-4243-AC48-858E359780B1}"/>
          </ac:spMkLst>
        </pc:spChg>
        <pc:spChg chg="add">
          <ac:chgData name="Elliott O'Donnell" userId="646d3d99bf08cfaa" providerId="LiveId" clId="{683C7F77-B20F-41F0-987F-9711A5A71E61}" dt="2025-05-14T14:33:11.313" v="3603" actId="26606"/>
          <ac:spMkLst>
            <pc:docMk/>
            <pc:sldMk cId="4269470740" sldId="268"/>
            <ac:spMk id="168" creationId="{37962AE0-6A1C-4B76-9D52-10E5E6D7D3BB}"/>
          </ac:spMkLst>
        </pc:spChg>
        <pc:grpChg chg="add">
          <ac:chgData name="Elliott O'Donnell" userId="646d3d99bf08cfaa" providerId="LiveId" clId="{683C7F77-B20F-41F0-987F-9711A5A71E61}" dt="2025-05-14T14:33:11.313" v="3603" actId="26606"/>
          <ac:grpSpMkLst>
            <pc:docMk/>
            <pc:sldMk cId="4269470740" sldId="268"/>
            <ac:grpSpMk id="170" creationId="{34B438D8-EF7C-445C-8B7F-953BEB1BC133}"/>
          </ac:grpSpMkLst>
        </pc:grpChg>
        <pc:grpChg chg="add">
          <ac:chgData name="Elliott O'Donnell" userId="646d3d99bf08cfaa" providerId="LiveId" clId="{683C7F77-B20F-41F0-987F-9711A5A71E61}" dt="2025-05-14T14:33:11.313" v="3603" actId="26606"/>
          <ac:grpSpMkLst>
            <pc:docMk/>
            <pc:sldMk cId="4269470740" sldId="268"/>
            <ac:grpSpMk id="180" creationId="{284021E3-6F46-410C-BF43-B2DED736558E}"/>
          </ac:grpSpMkLst>
        </pc:grpChg>
        <pc:graphicFrameChg chg="add mod ord modGraphic">
          <ac:chgData name="Elliott O'Donnell" userId="646d3d99bf08cfaa" providerId="LiveId" clId="{683C7F77-B20F-41F0-987F-9711A5A71E61}" dt="2025-05-16T15:59:19.174" v="3976" actId="207"/>
          <ac:graphicFrameMkLst>
            <pc:docMk/>
            <pc:sldMk cId="4269470740" sldId="268"/>
            <ac:graphicFrameMk id="5" creationId="{BF613E35-C54E-CDC5-3354-7AE83C3EBC82}"/>
          </ac:graphicFrameMkLst>
        </pc:graphicFrameChg>
        <pc:picChg chg="add mod">
          <ac:chgData name="Elliott O'Donnell" userId="646d3d99bf08cfaa" providerId="LiveId" clId="{683C7F77-B20F-41F0-987F-9711A5A71E61}" dt="2025-05-14T14:30:31.898" v="3598" actId="27614"/>
          <ac:picMkLst>
            <pc:docMk/>
            <pc:sldMk cId="4269470740" sldId="268"/>
            <ac:picMk id="6" creationId="{43D8512C-93D3-A4B7-3065-B44BCAC943D0}"/>
          </ac:picMkLst>
        </pc:picChg>
      </pc:sldChg>
      <pc:sldChg chg="addSp delSp modSp new mod setBg">
        <pc:chgData name="Elliott O'Donnell" userId="646d3d99bf08cfaa" providerId="LiveId" clId="{683C7F77-B20F-41F0-987F-9711A5A71E61}" dt="2025-05-14T14:41:02.936" v="3655" actId="27614"/>
        <pc:sldMkLst>
          <pc:docMk/>
          <pc:sldMk cId="1432575458" sldId="269"/>
        </pc:sldMkLst>
        <pc:spChg chg="mod">
          <ac:chgData name="Elliott O'Donnell" userId="646d3d99bf08cfaa" providerId="LiveId" clId="{683C7F77-B20F-41F0-987F-9711A5A71E61}" dt="2025-05-14T14:40:57.470" v="3654" actId="26606"/>
          <ac:spMkLst>
            <pc:docMk/>
            <pc:sldMk cId="1432575458" sldId="269"/>
            <ac:spMk id="2" creationId="{C7FAABD0-DB3B-3937-5E4D-7344A09666DE}"/>
          </ac:spMkLst>
        </pc:spChg>
        <pc:spChg chg="add">
          <ac:chgData name="Elliott O'Donnell" userId="646d3d99bf08cfaa" providerId="LiveId" clId="{683C7F77-B20F-41F0-987F-9711A5A71E61}" dt="2025-05-14T14:40:57.470" v="3654" actId="26606"/>
          <ac:spMkLst>
            <pc:docMk/>
            <pc:sldMk cId="1432575458" sldId="269"/>
            <ac:spMk id="139" creationId="{8651CFA9-6065-4243-AC48-858E359780B1}"/>
          </ac:spMkLst>
        </pc:spChg>
        <pc:spChg chg="add">
          <ac:chgData name="Elliott O'Donnell" userId="646d3d99bf08cfaa" providerId="LiveId" clId="{683C7F77-B20F-41F0-987F-9711A5A71E61}" dt="2025-05-14T14:40:57.470" v="3654" actId="26606"/>
          <ac:spMkLst>
            <pc:docMk/>
            <pc:sldMk cId="1432575458" sldId="269"/>
            <ac:spMk id="140" creationId="{FBFC6891-CBA5-427E-98AC-BF56BB033089}"/>
          </ac:spMkLst>
        </pc:spChg>
        <pc:grpChg chg="add">
          <ac:chgData name="Elliott O'Donnell" userId="646d3d99bf08cfaa" providerId="LiveId" clId="{683C7F77-B20F-41F0-987F-9711A5A71E61}" dt="2025-05-14T14:40:57.470" v="3654" actId="26606"/>
          <ac:grpSpMkLst>
            <pc:docMk/>
            <pc:sldMk cId="1432575458" sldId="269"/>
            <ac:grpSpMk id="142" creationId="{96BED12B-FE5D-4876-810D-5579D6E85AFA}"/>
          </ac:grpSpMkLst>
        </pc:grpChg>
        <pc:graphicFrameChg chg="add mod ord modGraphic">
          <ac:chgData name="Elliott O'Donnell" userId="646d3d99bf08cfaa" providerId="LiveId" clId="{683C7F77-B20F-41F0-987F-9711A5A71E61}" dt="2025-05-14T14:40:57.470" v="3654" actId="26606"/>
          <ac:graphicFrameMkLst>
            <pc:docMk/>
            <pc:sldMk cId="1432575458" sldId="269"/>
            <ac:graphicFrameMk id="5" creationId="{4E3DF344-E108-B782-0C9A-881B41D5CCAC}"/>
          </ac:graphicFrameMkLst>
        </pc:graphicFrameChg>
        <pc:picChg chg="add mod">
          <ac:chgData name="Elliott O'Donnell" userId="646d3d99bf08cfaa" providerId="LiveId" clId="{683C7F77-B20F-41F0-987F-9711A5A71E61}" dt="2025-05-14T14:41:02.936" v="3655" actId="27614"/>
          <ac:picMkLst>
            <pc:docMk/>
            <pc:sldMk cId="1432575458" sldId="269"/>
            <ac:picMk id="4" creationId="{317D4449-2F02-2623-B37B-3BA83FADAD61}"/>
          </ac:picMkLst>
        </pc:picChg>
      </pc:sldChg>
      <pc:sldChg chg="modSp new mod">
        <pc:chgData name="Elliott O'Donnell" userId="646d3d99bf08cfaa" providerId="LiveId" clId="{683C7F77-B20F-41F0-987F-9711A5A71E61}" dt="2025-05-17T13:32:23.972" v="4399" actId="27636"/>
        <pc:sldMkLst>
          <pc:docMk/>
          <pc:sldMk cId="784227226" sldId="270"/>
        </pc:sldMkLst>
        <pc:spChg chg="mod">
          <ac:chgData name="Elliott O'Donnell" userId="646d3d99bf08cfaa" providerId="LiveId" clId="{683C7F77-B20F-41F0-987F-9711A5A71E61}" dt="2025-05-14T12:52:53.748" v="2340" actId="20577"/>
          <ac:spMkLst>
            <pc:docMk/>
            <pc:sldMk cId="784227226" sldId="270"/>
            <ac:spMk id="2" creationId="{FE41067A-05BE-87FB-A97B-077C8959E2C1}"/>
          </ac:spMkLst>
        </pc:spChg>
        <pc:spChg chg="mod">
          <ac:chgData name="Elliott O'Donnell" userId="646d3d99bf08cfaa" providerId="LiveId" clId="{683C7F77-B20F-41F0-987F-9711A5A71E61}" dt="2025-05-17T13:32:23.972" v="4399" actId="27636"/>
          <ac:spMkLst>
            <pc:docMk/>
            <pc:sldMk cId="784227226" sldId="270"/>
            <ac:spMk id="3" creationId="{A9FA01BB-5DB1-7B5F-8393-EAAEA59222F3}"/>
          </ac:spMkLst>
        </pc:spChg>
      </pc:sldChg>
      <pc:sldChg chg="addSp delSp modSp new mod">
        <pc:chgData name="Elliott O'Donnell" userId="646d3d99bf08cfaa" providerId="LiveId" clId="{683C7F77-B20F-41F0-987F-9711A5A71E61}" dt="2025-05-17T13:30:02.751" v="4392" actId="20577"/>
        <pc:sldMkLst>
          <pc:docMk/>
          <pc:sldMk cId="3478862624" sldId="271"/>
        </pc:sldMkLst>
        <pc:spChg chg="mod">
          <ac:chgData name="Elliott O'Donnell" userId="646d3d99bf08cfaa" providerId="LiveId" clId="{683C7F77-B20F-41F0-987F-9711A5A71E61}" dt="2025-05-14T13:15:17.820" v="2825" actId="27636"/>
          <ac:spMkLst>
            <pc:docMk/>
            <pc:sldMk cId="3478862624" sldId="271"/>
            <ac:spMk id="2" creationId="{377E2D44-7CD7-8AB9-C4A6-49ED89C81235}"/>
          </ac:spMkLst>
        </pc:spChg>
        <pc:graphicFrameChg chg="add mod">
          <ac:chgData name="Elliott O'Donnell" userId="646d3d99bf08cfaa" providerId="LiveId" clId="{683C7F77-B20F-41F0-987F-9711A5A71E61}" dt="2025-05-17T13:30:02.751" v="4392" actId="20577"/>
          <ac:graphicFrameMkLst>
            <pc:docMk/>
            <pc:sldMk cId="3478862624" sldId="271"/>
            <ac:graphicFrameMk id="5" creationId="{D31461E0-D830-7D50-B45A-253919BF0282}"/>
          </ac:graphicFrameMkLst>
        </pc:graphicFrameChg>
      </pc:sldChg>
      <pc:sldChg chg="modSp new mod">
        <pc:chgData name="Elliott O'Donnell" userId="646d3d99bf08cfaa" providerId="LiveId" clId="{683C7F77-B20F-41F0-987F-9711A5A71E61}" dt="2025-05-17T13:29:08.840" v="4366" actId="20577"/>
        <pc:sldMkLst>
          <pc:docMk/>
          <pc:sldMk cId="2888323270" sldId="272"/>
        </pc:sldMkLst>
        <pc:spChg chg="mod">
          <ac:chgData name="Elliott O'Donnell" userId="646d3d99bf08cfaa" providerId="LiveId" clId="{683C7F77-B20F-41F0-987F-9711A5A71E61}" dt="2025-05-14T14:41:28.646" v="3695" actId="20577"/>
          <ac:spMkLst>
            <pc:docMk/>
            <pc:sldMk cId="2888323270" sldId="272"/>
            <ac:spMk id="2" creationId="{5B69D767-8A19-6228-1CE8-ACE9BAB98FDE}"/>
          </ac:spMkLst>
        </pc:spChg>
        <pc:spChg chg="mod">
          <ac:chgData name="Elliott O'Donnell" userId="646d3d99bf08cfaa" providerId="LiveId" clId="{683C7F77-B20F-41F0-987F-9711A5A71E61}" dt="2025-05-17T13:29:08.840" v="4366" actId="20577"/>
          <ac:spMkLst>
            <pc:docMk/>
            <pc:sldMk cId="2888323270" sldId="272"/>
            <ac:spMk id="3" creationId="{9149B3AC-6E6E-57C5-C30B-BD20EE008834}"/>
          </ac:spMkLst>
        </pc:spChg>
      </pc:sldChg>
      <pc:sldChg chg="modSp new mod">
        <pc:chgData name="Elliott O'Donnell" userId="646d3d99bf08cfaa" providerId="LiveId" clId="{683C7F77-B20F-41F0-987F-9711A5A71E61}" dt="2025-05-14T14:41:35.151" v="3711" actId="20577"/>
        <pc:sldMkLst>
          <pc:docMk/>
          <pc:sldMk cId="2784783304" sldId="273"/>
        </pc:sldMkLst>
        <pc:spChg chg="mod">
          <ac:chgData name="Elliott O'Donnell" userId="646d3d99bf08cfaa" providerId="LiveId" clId="{683C7F77-B20F-41F0-987F-9711A5A71E61}" dt="2025-05-14T14:41:35.151" v="3711" actId="20577"/>
          <ac:spMkLst>
            <pc:docMk/>
            <pc:sldMk cId="2784783304" sldId="273"/>
            <ac:spMk id="2" creationId="{BFC15871-0720-8426-611F-CB4DEC2932AD}"/>
          </ac:spMkLst>
        </pc:spChg>
        <pc:spChg chg="mod">
          <ac:chgData name="Elliott O'Donnell" userId="646d3d99bf08cfaa" providerId="LiveId" clId="{683C7F77-B20F-41F0-987F-9711A5A71E61}" dt="2025-05-14T14:00:25.451" v="3287" actId="27636"/>
          <ac:spMkLst>
            <pc:docMk/>
            <pc:sldMk cId="2784783304" sldId="273"/>
            <ac:spMk id="3" creationId="{756A9ACC-1EE9-729F-7B9D-F7BA262636BC}"/>
          </ac:spMkLst>
        </pc:spChg>
      </pc:sldChg>
      <pc:sldChg chg="modSp new mod">
        <pc:chgData name="Elliott O'Donnell" userId="646d3d99bf08cfaa" providerId="LiveId" clId="{683C7F77-B20F-41F0-987F-9711A5A71E61}" dt="2025-05-17T13:32:49.581" v="4401" actId="20577"/>
        <pc:sldMkLst>
          <pc:docMk/>
          <pc:sldMk cId="876131856" sldId="274"/>
        </pc:sldMkLst>
        <pc:spChg chg="mod">
          <ac:chgData name="Elliott O'Donnell" userId="646d3d99bf08cfaa" providerId="LiveId" clId="{683C7F77-B20F-41F0-987F-9711A5A71E61}" dt="2025-05-14T14:41:19.514" v="3675" actId="20577"/>
          <ac:spMkLst>
            <pc:docMk/>
            <pc:sldMk cId="876131856" sldId="274"/>
            <ac:spMk id="2" creationId="{57038BDA-9C64-FE82-160A-27990C98CA12}"/>
          </ac:spMkLst>
        </pc:spChg>
        <pc:spChg chg="mod">
          <ac:chgData name="Elliott O'Donnell" userId="646d3d99bf08cfaa" providerId="LiveId" clId="{683C7F77-B20F-41F0-987F-9711A5A71E61}" dt="2025-05-17T13:32:49.581" v="4401" actId="20577"/>
          <ac:spMkLst>
            <pc:docMk/>
            <pc:sldMk cId="876131856" sldId="274"/>
            <ac:spMk id="3" creationId="{5843CADF-A654-8E4D-B945-D5DB2CF7A0B8}"/>
          </ac:spMkLst>
        </pc:spChg>
      </pc:sldChg>
      <pc:sldChg chg="modSp new mod">
        <pc:chgData name="Elliott O'Donnell" userId="646d3d99bf08cfaa" providerId="LiveId" clId="{683C7F77-B20F-41F0-987F-9711A5A71E61}" dt="2025-05-17T13:59:49.583" v="4429" actId="20577"/>
        <pc:sldMkLst>
          <pc:docMk/>
          <pc:sldMk cId="2182207139" sldId="275"/>
        </pc:sldMkLst>
        <pc:spChg chg="mod">
          <ac:chgData name="Elliott O'Donnell" userId="646d3d99bf08cfaa" providerId="LiveId" clId="{683C7F77-B20F-41F0-987F-9711A5A71E61}" dt="2025-05-17T12:29:01.513" v="3999" actId="20577"/>
          <ac:spMkLst>
            <pc:docMk/>
            <pc:sldMk cId="2182207139" sldId="275"/>
            <ac:spMk id="2" creationId="{71A95515-F467-0460-0AC2-C5D01D6C9219}"/>
          </ac:spMkLst>
        </pc:spChg>
        <pc:spChg chg="mod">
          <ac:chgData name="Elliott O'Donnell" userId="646d3d99bf08cfaa" providerId="LiveId" clId="{683C7F77-B20F-41F0-987F-9711A5A71E61}" dt="2025-05-17T13:59:49.583" v="4429" actId="20577"/>
          <ac:spMkLst>
            <pc:docMk/>
            <pc:sldMk cId="2182207139" sldId="275"/>
            <ac:spMk id="3" creationId="{535D195C-049A-1CE9-C3EA-CB4333CA5AED}"/>
          </ac:spMkLst>
        </pc:spChg>
      </pc:sldChg>
      <pc:sldChg chg="modSp new mod">
        <pc:chgData name="Elliott O'Donnell" userId="646d3d99bf08cfaa" providerId="LiveId" clId="{683C7F77-B20F-41F0-987F-9711A5A71E61}" dt="2025-05-17T13:04:24.899" v="4356" actId="20577"/>
        <pc:sldMkLst>
          <pc:docMk/>
          <pc:sldMk cId="2049322812" sldId="276"/>
        </pc:sldMkLst>
        <pc:spChg chg="mod">
          <ac:chgData name="Elliott O'Donnell" userId="646d3d99bf08cfaa" providerId="LiveId" clId="{683C7F77-B20F-41F0-987F-9711A5A71E61}" dt="2025-05-17T12:52:32.673" v="4158" actId="20577"/>
          <ac:spMkLst>
            <pc:docMk/>
            <pc:sldMk cId="2049322812" sldId="276"/>
            <ac:spMk id="2" creationId="{C363D40B-89BC-766C-BB34-2DADC799478D}"/>
          </ac:spMkLst>
        </pc:spChg>
        <pc:spChg chg="mod">
          <ac:chgData name="Elliott O'Donnell" userId="646d3d99bf08cfaa" providerId="LiveId" clId="{683C7F77-B20F-41F0-987F-9711A5A71E61}" dt="2025-05-17T13:04:24.899" v="4356" actId="20577"/>
          <ac:spMkLst>
            <pc:docMk/>
            <pc:sldMk cId="2049322812" sldId="276"/>
            <ac:spMk id="3" creationId="{07833639-2EA0-71E8-1D69-5372F28D1382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32.svg"/><Relationship Id="rId4" Type="http://schemas.openxmlformats.org/officeDocument/2006/relationships/image" Target="../media/image28.svg"/><Relationship Id="rId9" Type="http://schemas.openxmlformats.org/officeDocument/2006/relationships/image" Target="../media/image31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32.svg"/><Relationship Id="rId4" Type="http://schemas.openxmlformats.org/officeDocument/2006/relationships/image" Target="../media/image28.svg"/><Relationship Id="rId9" Type="http://schemas.openxmlformats.org/officeDocument/2006/relationships/image" Target="../media/image3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627DAC-F059-4F0A-BD96-60F6E166A59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333B720-8CAB-4CBD-A82C-FA51A43F4B3E}">
      <dgm:prSet/>
      <dgm:spPr/>
      <dgm:t>
        <a:bodyPr/>
        <a:lstStyle/>
        <a:p>
          <a:r>
            <a:rPr lang="en-GB"/>
            <a:t>Gozi &amp; Scarr (2020)</a:t>
          </a:r>
          <a:endParaRPr lang="en-US"/>
        </a:p>
      </dgm:t>
    </dgm:pt>
    <dgm:pt modelId="{816378F0-0EFD-406D-A7FF-97226860693C}" type="parTrans" cxnId="{2F14DD23-8F47-43CF-8F16-2F330F5DBAD6}">
      <dgm:prSet/>
      <dgm:spPr/>
      <dgm:t>
        <a:bodyPr/>
        <a:lstStyle/>
        <a:p>
          <a:endParaRPr lang="en-US"/>
        </a:p>
      </dgm:t>
    </dgm:pt>
    <dgm:pt modelId="{4B7BDBB4-EAE4-4142-8623-1228D9F961B4}" type="sibTrans" cxnId="{2F14DD23-8F47-43CF-8F16-2F330F5DBAD6}">
      <dgm:prSet/>
      <dgm:spPr/>
      <dgm:t>
        <a:bodyPr/>
        <a:lstStyle/>
        <a:p>
          <a:endParaRPr lang="en-US"/>
        </a:p>
      </dgm:t>
    </dgm:pt>
    <dgm:pt modelId="{76566342-D566-466D-ADDC-193232A75BC2}">
      <dgm:prSet/>
      <dgm:spPr/>
      <dgm:t>
        <a:bodyPr/>
        <a:lstStyle/>
        <a:p>
          <a:r>
            <a:rPr lang="en-GB"/>
            <a:t>BBC (2021)</a:t>
          </a:r>
          <a:endParaRPr lang="en-US"/>
        </a:p>
      </dgm:t>
    </dgm:pt>
    <dgm:pt modelId="{96BD05CB-8E83-4583-9B85-A23A1589C131}" type="parTrans" cxnId="{5A7725E8-E1A3-4A1B-8159-463D7E037844}">
      <dgm:prSet/>
      <dgm:spPr/>
      <dgm:t>
        <a:bodyPr/>
        <a:lstStyle/>
        <a:p>
          <a:endParaRPr lang="en-US"/>
        </a:p>
      </dgm:t>
    </dgm:pt>
    <dgm:pt modelId="{34FD5F9E-1990-4735-944B-D9CD4FA5E357}" type="sibTrans" cxnId="{5A7725E8-E1A3-4A1B-8159-463D7E037844}">
      <dgm:prSet/>
      <dgm:spPr/>
      <dgm:t>
        <a:bodyPr/>
        <a:lstStyle/>
        <a:p>
          <a:endParaRPr lang="en-US"/>
        </a:p>
      </dgm:t>
    </dgm:pt>
    <dgm:pt modelId="{0C97D27F-5081-435E-83AD-4EAAE0E25F7A}">
      <dgm:prSet/>
      <dgm:spPr/>
      <dgm:t>
        <a:bodyPr/>
        <a:lstStyle/>
        <a:p>
          <a:r>
            <a:rPr lang="en-GB"/>
            <a:t>Sudworth (2018)</a:t>
          </a:r>
          <a:endParaRPr lang="en-US"/>
        </a:p>
      </dgm:t>
    </dgm:pt>
    <dgm:pt modelId="{906286B5-9ED4-424E-B5DC-27CEC55232CA}" type="parTrans" cxnId="{9BAAABE9-D32E-4B9A-ACBC-1C7D74461318}">
      <dgm:prSet/>
      <dgm:spPr/>
      <dgm:t>
        <a:bodyPr/>
        <a:lstStyle/>
        <a:p>
          <a:endParaRPr lang="en-US"/>
        </a:p>
      </dgm:t>
    </dgm:pt>
    <dgm:pt modelId="{D2E614F7-AD89-4AB6-B869-5B215130F212}" type="sibTrans" cxnId="{9BAAABE9-D32E-4B9A-ACBC-1C7D74461318}">
      <dgm:prSet/>
      <dgm:spPr/>
      <dgm:t>
        <a:bodyPr/>
        <a:lstStyle/>
        <a:p>
          <a:endParaRPr lang="en-US"/>
        </a:p>
      </dgm:t>
    </dgm:pt>
    <dgm:pt modelId="{E2851657-C8DD-4061-8B7B-C5420617666E}">
      <dgm:prSet/>
      <dgm:spPr/>
      <dgm:t>
        <a:bodyPr/>
        <a:lstStyle/>
        <a:p>
          <a:r>
            <a:rPr lang="en-GB"/>
            <a:t>Buschschluter (2022)</a:t>
          </a:r>
          <a:endParaRPr lang="en-US"/>
        </a:p>
      </dgm:t>
    </dgm:pt>
    <dgm:pt modelId="{8A94390A-D474-47A2-9BD0-CB85BF4ABDF4}" type="parTrans" cxnId="{48322E33-D22E-448C-ABD5-58A8BB657D57}">
      <dgm:prSet/>
      <dgm:spPr/>
      <dgm:t>
        <a:bodyPr/>
        <a:lstStyle/>
        <a:p>
          <a:endParaRPr lang="en-US"/>
        </a:p>
      </dgm:t>
    </dgm:pt>
    <dgm:pt modelId="{DF12B62D-3A84-4C24-B525-5B4F79972A3B}" type="sibTrans" cxnId="{48322E33-D22E-448C-ABD5-58A8BB657D57}">
      <dgm:prSet/>
      <dgm:spPr/>
      <dgm:t>
        <a:bodyPr/>
        <a:lstStyle/>
        <a:p>
          <a:endParaRPr lang="en-US"/>
        </a:p>
      </dgm:t>
    </dgm:pt>
    <dgm:pt modelId="{C7EFFB00-BB4A-4ACA-BE96-75ECA13CA19D}" type="pres">
      <dgm:prSet presAssocID="{F1627DAC-F059-4F0A-BD96-60F6E166A59B}" presName="vert0" presStyleCnt="0">
        <dgm:presLayoutVars>
          <dgm:dir/>
          <dgm:animOne val="branch"/>
          <dgm:animLvl val="lvl"/>
        </dgm:presLayoutVars>
      </dgm:prSet>
      <dgm:spPr/>
    </dgm:pt>
    <dgm:pt modelId="{C6B7E54B-34E5-4FF8-9D2F-4DDBD9D5260A}" type="pres">
      <dgm:prSet presAssocID="{B333B720-8CAB-4CBD-A82C-FA51A43F4B3E}" presName="thickLine" presStyleLbl="alignNode1" presStyleIdx="0" presStyleCnt="4"/>
      <dgm:spPr/>
    </dgm:pt>
    <dgm:pt modelId="{26A13A6F-86F8-4F25-9265-0312A110A0CD}" type="pres">
      <dgm:prSet presAssocID="{B333B720-8CAB-4CBD-A82C-FA51A43F4B3E}" presName="horz1" presStyleCnt="0"/>
      <dgm:spPr/>
    </dgm:pt>
    <dgm:pt modelId="{68AAB383-344D-4D41-84BC-7F8A1CCC3F8A}" type="pres">
      <dgm:prSet presAssocID="{B333B720-8CAB-4CBD-A82C-FA51A43F4B3E}" presName="tx1" presStyleLbl="revTx" presStyleIdx="0" presStyleCnt="4"/>
      <dgm:spPr/>
    </dgm:pt>
    <dgm:pt modelId="{4F0C51B9-D9FC-4FFA-A0A2-0EBCE9481201}" type="pres">
      <dgm:prSet presAssocID="{B333B720-8CAB-4CBD-A82C-FA51A43F4B3E}" presName="vert1" presStyleCnt="0"/>
      <dgm:spPr/>
    </dgm:pt>
    <dgm:pt modelId="{DA821EE5-F1D7-485D-89B5-FF903CD38364}" type="pres">
      <dgm:prSet presAssocID="{76566342-D566-466D-ADDC-193232A75BC2}" presName="thickLine" presStyleLbl="alignNode1" presStyleIdx="1" presStyleCnt="4"/>
      <dgm:spPr/>
    </dgm:pt>
    <dgm:pt modelId="{D9DFCDFE-3119-4934-88CE-0C571246FF49}" type="pres">
      <dgm:prSet presAssocID="{76566342-D566-466D-ADDC-193232A75BC2}" presName="horz1" presStyleCnt="0"/>
      <dgm:spPr/>
    </dgm:pt>
    <dgm:pt modelId="{3592A3A7-FACD-42D2-B1C1-4AF87BE3D520}" type="pres">
      <dgm:prSet presAssocID="{76566342-D566-466D-ADDC-193232A75BC2}" presName="tx1" presStyleLbl="revTx" presStyleIdx="1" presStyleCnt="4"/>
      <dgm:spPr/>
    </dgm:pt>
    <dgm:pt modelId="{1C2F20D9-BF60-4D31-AA11-1C5214F2FA4B}" type="pres">
      <dgm:prSet presAssocID="{76566342-D566-466D-ADDC-193232A75BC2}" presName="vert1" presStyleCnt="0"/>
      <dgm:spPr/>
    </dgm:pt>
    <dgm:pt modelId="{F84B9065-1928-4D3F-B658-54F49615F607}" type="pres">
      <dgm:prSet presAssocID="{0C97D27F-5081-435E-83AD-4EAAE0E25F7A}" presName="thickLine" presStyleLbl="alignNode1" presStyleIdx="2" presStyleCnt="4"/>
      <dgm:spPr/>
    </dgm:pt>
    <dgm:pt modelId="{670413D1-012F-4FF0-BAE5-32ABA4481FA5}" type="pres">
      <dgm:prSet presAssocID="{0C97D27F-5081-435E-83AD-4EAAE0E25F7A}" presName="horz1" presStyleCnt="0"/>
      <dgm:spPr/>
    </dgm:pt>
    <dgm:pt modelId="{DF9AAD1D-6768-4426-9BFB-B9DF8743178B}" type="pres">
      <dgm:prSet presAssocID="{0C97D27F-5081-435E-83AD-4EAAE0E25F7A}" presName="tx1" presStyleLbl="revTx" presStyleIdx="2" presStyleCnt="4"/>
      <dgm:spPr/>
    </dgm:pt>
    <dgm:pt modelId="{D80DFFB3-62ED-4115-B487-668E6F11A340}" type="pres">
      <dgm:prSet presAssocID="{0C97D27F-5081-435E-83AD-4EAAE0E25F7A}" presName="vert1" presStyleCnt="0"/>
      <dgm:spPr/>
    </dgm:pt>
    <dgm:pt modelId="{6AF7FC0A-FC3F-4E90-87C8-5263D88C18B6}" type="pres">
      <dgm:prSet presAssocID="{E2851657-C8DD-4061-8B7B-C5420617666E}" presName="thickLine" presStyleLbl="alignNode1" presStyleIdx="3" presStyleCnt="4"/>
      <dgm:spPr/>
    </dgm:pt>
    <dgm:pt modelId="{151DF7C1-3E4A-41CE-BFD2-E7B93DF34687}" type="pres">
      <dgm:prSet presAssocID="{E2851657-C8DD-4061-8B7B-C5420617666E}" presName="horz1" presStyleCnt="0"/>
      <dgm:spPr/>
    </dgm:pt>
    <dgm:pt modelId="{9470CC2A-1C28-4866-B2C0-11FA6A01930B}" type="pres">
      <dgm:prSet presAssocID="{E2851657-C8DD-4061-8B7B-C5420617666E}" presName="tx1" presStyleLbl="revTx" presStyleIdx="3" presStyleCnt="4"/>
      <dgm:spPr/>
    </dgm:pt>
    <dgm:pt modelId="{D0D7145A-A38C-4599-BDBE-B56A9D168658}" type="pres">
      <dgm:prSet presAssocID="{E2851657-C8DD-4061-8B7B-C5420617666E}" presName="vert1" presStyleCnt="0"/>
      <dgm:spPr/>
    </dgm:pt>
  </dgm:ptLst>
  <dgm:cxnLst>
    <dgm:cxn modelId="{2F14DD23-8F47-43CF-8F16-2F330F5DBAD6}" srcId="{F1627DAC-F059-4F0A-BD96-60F6E166A59B}" destId="{B333B720-8CAB-4CBD-A82C-FA51A43F4B3E}" srcOrd="0" destOrd="0" parTransId="{816378F0-0EFD-406D-A7FF-97226860693C}" sibTransId="{4B7BDBB4-EAE4-4142-8623-1228D9F961B4}"/>
    <dgm:cxn modelId="{80347331-9720-429A-AB0B-182FBD13BFB8}" type="presOf" srcId="{F1627DAC-F059-4F0A-BD96-60F6E166A59B}" destId="{C7EFFB00-BB4A-4ACA-BE96-75ECA13CA19D}" srcOrd="0" destOrd="0" presId="urn:microsoft.com/office/officeart/2008/layout/LinedList"/>
    <dgm:cxn modelId="{48322E33-D22E-448C-ABD5-58A8BB657D57}" srcId="{F1627DAC-F059-4F0A-BD96-60F6E166A59B}" destId="{E2851657-C8DD-4061-8B7B-C5420617666E}" srcOrd="3" destOrd="0" parTransId="{8A94390A-D474-47A2-9BD0-CB85BF4ABDF4}" sibTransId="{DF12B62D-3A84-4C24-B525-5B4F79972A3B}"/>
    <dgm:cxn modelId="{EC1DC43F-7D3C-44A5-BE0F-6FCFE07E0301}" type="presOf" srcId="{76566342-D566-466D-ADDC-193232A75BC2}" destId="{3592A3A7-FACD-42D2-B1C1-4AF87BE3D520}" srcOrd="0" destOrd="0" presId="urn:microsoft.com/office/officeart/2008/layout/LinedList"/>
    <dgm:cxn modelId="{888FB244-6CD3-447B-B1BC-FBB601A6C16F}" type="presOf" srcId="{E2851657-C8DD-4061-8B7B-C5420617666E}" destId="{9470CC2A-1C28-4866-B2C0-11FA6A01930B}" srcOrd="0" destOrd="0" presId="urn:microsoft.com/office/officeart/2008/layout/LinedList"/>
    <dgm:cxn modelId="{7D249B51-D1FF-411E-8080-2849F237C632}" type="presOf" srcId="{0C97D27F-5081-435E-83AD-4EAAE0E25F7A}" destId="{DF9AAD1D-6768-4426-9BFB-B9DF8743178B}" srcOrd="0" destOrd="0" presId="urn:microsoft.com/office/officeart/2008/layout/LinedList"/>
    <dgm:cxn modelId="{CA5EDEC3-0E50-4697-B92D-D6BE73BEB6BB}" type="presOf" srcId="{B333B720-8CAB-4CBD-A82C-FA51A43F4B3E}" destId="{68AAB383-344D-4D41-84BC-7F8A1CCC3F8A}" srcOrd="0" destOrd="0" presId="urn:microsoft.com/office/officeart/2008/layout/LinedList"/>
    <dgm:cxn modelId="{5A7725E8-E1A3-4A1B-8159-463D7E037844}" srcId="{F1627DAC-F059-4F0A-BD96-60F6E166A59B}" destId="{76566342-D566-466D-ADDC-193232A75BC2}" srcOrd="1" destOrd="0" parTransId="{96BD05CB-8E83-4583-9B85-A23A1589C131}" sibTransId="{34FD5F9E-1990-4735-944B-D9CD4FA5E357}"/>
    <dgm:cxn modelId="{9BAAABE9-D32E-4B9A-ACBC-1C7D74461318}" srcId="{F1627DAC-F059-4F0A-BD96-60F6E166A59B}" destId="{0C97D27F-5081-435E-83AD-4EAAE0E25F7A}" srcOrd="2" destOrd="0" parTransId="{906286B5-9ED4-424E-B5DC-27CEC55232CA}" sibTransId="{D2E614F7-AD89-4AB6-B869-5B215130F212}"/>
    <dgm:cxn modelId="{43FBA9E8-9DEB-4A5A-B44E-F088C0A00695}" type="presParOf" srcId="{C7EFFB00-BB4A-4ACA-BE96-75ECA13CA19D}" destId="{C6B7E54B-34E5-4FF8-9D2F-4DDBD9D5260A}" srcOrd="0" destOrd="0" presId="urn:microsoft.com/office/officeart/2008/layout/LinedList"/>
    <dgm:cxn modelId="{06C2E532-486C-4993-917C-707A09903567}" type="presParOf" srcId="{C7EFFB00-BB4A-4ACA-BE96-75ECA13CA19D}" destId="{26A13A6F-86F8-4F25-9265-0312A110A0CD}" srcOrd="1" destOrd="0" presId="urn:microsoft.com/office/officeart/2008/layout/LinedList"/>
    <dgm:cxn modelId="{ED1A58EF-000C-4174-9222-F066EBEE8A2D}" type="presParOf" srcId="{26A13A6F-86F8-4F25-9265-0312A110A0CD}" destId="{68AAB383-344D-4D41-84BC-7F8A1CCC3F8A}" srcOrd="0" destOrd="0" presId="urn:microsoft.com/office/officeart/2008/layout/LinedList"/>
    <dgm:cxn modelId="{637BAEB4-3E18-4AB2-9DDA-4079914EF46C}" type="presParOf" srcId="{26A13A6F-86F8-4F25-9265-0312A110A0CD}" destId="{4F0C51B9-D9FC-4FFA-A0A2-0EBCE9481201}" srcOrd="1" destOrd="0" presId="urn:microsoft.com/office/officeart/2008/layout/LinedList"/>
    <dgm:cxn modelId="{F3A6E19E-5BFF-49B0-B5DE-8E810D900A7A}" type="presParOf" srcId="{C7EFFB00-BB4A-4ACA-BE96-75ECA13CA19D}" destId="{DA821EE5-F1D7-485D-89B5-FF903CD38364}" srcOrd="2" destOrd="0" presId="urn:microsoft.com/office/officeart/2008/layout/LinedList"/>
    <dgm:cxn modelId="{C3C30047-FD30-4169-A153-5042E5F3FA6C}" type="presParOf" srcId="{C7EFFB00-BB4A-4ACA-BE96-75ECA13CA19D}" destId="{D9DFCDFE-3119-4934-88CE-0C571246FF49}" srcOrd="3" destOrd="0" presId="urn:microsoft.com/office/officeart/2008/layout/LinedList"/>
    <dgm:cxn modelId="{CD685ABE-DD30-4D58-AA82-F72F323E178A}" type="presParOf" srcId="{D9DFCDFE-3119-4934-88CE-0C571246FF49}" destId="{3592A3A7-FACD-42D2-B1C1-4AF87BE3D520}" srcOrd="0" destOrd="0" presId="urn:microsoft.com/office/officeart/2008/layout/LinedList"/>
    <dgm:cxn modelId="{5AD3B3A6-4ADC-438A-9146-BE5623530290}" type="presParOf" srcId="{D9DFCDFE-3119-4934-88CE-0C571246FF49}" destId="{1C2F20D9-BF60-4D31-AA11-1C5214F2FA4B}" srcOrd="1" destOrd="0" presId="urn:microsoft.com/office/officeart/2008/layout/LinedList"/>
    <dgm:cxn modelId="{4C33203C-623E-42C3-B387-F0B5750E310D}" type="presParOf" srcId="{C7EFFB00-BB4A-4ACA-BE96-75ECA13CA19D}" destId="{F84B9065-1928-4D3F-B658-54F49615F607}" srcOrd="4" destOrd="0" presId="urn:microsoft.com/office/officeart/2008/layout/LinedList"/>
    <dgm:cxn modelId="{2EA152B5-DEA6-43F5-BCCC-68232B179ED6}" type="presParOf" srcId="{C7EFFB00-BB4A-4ACA-BE96-75ECA13CA19D}" destId="{670413D1-012F-4FF0-BAE5-32ABA4481FA5}" srcOrd="5" destOrd="0" presId="urn:microsoft.com/office/officeart/2008/layout/LinedList"/>
    <dgm:cxn modelId="{2086DC76-C1FB-4FB7-BBB3-2ADF50C4ED4A}" type="presParOf" srcId="{670413D1-012F-4FF0-BAE5-32ABA4481FA5}" destId="{DF9AAD1D-6768-4426-9BFB-B9DF8743178B}" srcOrd="0" destOrd="0" presId="urn:microsoft.com/office/officeart/2008/layout/LinedList"/>
    <dgm:cxn modelId="{FF286C95-CCD9-4723-B1BA-07B5DA4118D5}" type="presParOf" srcId="{670413D1-012F-4FF0-BAE5-32ABA4481FA5}" destId="{D80DFFB3-62ED-4115-B487-668E6F11A340}" srcOrd="1" destOrd="0" presId="urn:microsoft.com/office/officeart/2008/layout/LinedList"/>
    <dgm:cxn modelId="{4CA81322-15B9-4A6F-B1A4-CA4B75223620}" type="presParOf" srcId="{C7EFFB00-BB4A-4ACA-BE96-75ECA13CA19D}" destId="{6AF7FC0A-FC3F-4E90-87C8-5263D88C18B6}" srcOrd="6" destOrd="0" presId="urn:microsoft.com/office/officeart/2008/layout/LinedList"/>
    <dgm:cxn modelId="{D92B6918-BE29-4DD6-9574-BC54192186B6}" type="presParOf" srcId="{C7EFFB00-BB4A-4ACA-BE96-75ECA13CA19D}" destId="{151DF7C1-3E4A-41CE-BFD2-E7B93DF34687}" srcOrd="7" destOrd="0" presId="urn:microsoft.com/office/officeart/2008/layout/LinedList"/>
    <dgm:cxn modelId="{BAAD5BF7-C265-44BE-AB73-5F75FEA01C1A}" type="presParOf" srcId="{151DF7C1-3E4A-41CE-BFD2-E7B93DF34687}" destId="{9470CC2A-1C28-4866-B2C0-11FA6A01930B}" srcOrd="0" destOrd="0" presId="urn:microsoft.com/office/officeart/2008/layout/LinedList"/>
    <dgm:cxn modelId="{F6EB759F-13EF-4895-8554-DC0CA964ACA6}" type="presParOf" srcId="{151DF7C1-3E4A-41CE-BFD2-E7B93DF34687}" destId="{D0D7145A-A38C-4599-BDBE-B56A9D16865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618E1B-F624-4159-B810-FB9518C8B2C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F9D8EF5-0178-4F7E-8A21-E0C15C8CBB16}">
      <dgm:prSet/>
      <dgm:spPr/>
      <dgm:t>
        <a:bodyPr/>
        <a:lstStyle/>
        <a:p>
          <a:r>
            <a:rPr lang="en-GB"/>
            <a:t>Miklian &amp; Katsos (2024)</a:t>
          </a:r>
          <a:endParaRPr lang="en-US"/>
        </a:p>
      </dgm:t>
    </dgm:pt>
    <dgm:pt modelId="{67566278-2CA0-4A8C-B941-E6CF6BDE2E85}" type="parTrans" cxnId="{ACA477DE-F810-4844-956C-C6B7E7F3789A}">
      <dgm:prSet/>
      <dgm:spPr/>
      <dgm:t>
        <a:bodyPr/>
        <a:lstStyle/>
        <a:p>
          <a:endParaRPr lang="en-US"/>
        </a:p>
      </dgm:t>
    </dgm:pt>
    <dgm:pt modelId="{0F7BC17F-FFD5-4459-A73F-690D1CAC6247}" type="sibTrans" cxnId="{ACA477DE-F810-4844-956C-C6B7E7F3789A}">
      <dgm:prSet/>
      <dgm:spPr/>
      <dgm:t>
        <a:bodyPr/>
        <a:lstStyle/>
        <a:p>
          <a:endParaRPr lang="en-US"/>
        </a:p>
      </dgm:t>
    </dgm:pt>
    <dgm:pt modelId="{8B461810-E21D-4079-A93F-C509A67BA785}">
      <dgm:prSet/>
      <dgm:spPr/>
      <dgm:t>
        <a:bodyPr/>
        <a:lstStyle/>
        <a:p>
          <a:r>
            <a:rPr lang="en-US" dirty="0"/>
            <a:t>Fang &amp; </a:t>
          </a:r>
          <a:r>
            <a:rPr lang="en-US" dirty="0" err="1"/>
            <a:t>Xunwei</a:t>
          </a:r>
          <a:r>
            <a:rPr lang="en-US" dirty="0"/>
            <a:t> (2016)</a:t>
          </a:r>
        </a:p>
      </dgm:t>
    </dgm:pt>
    <dgm:pt modelId="{D8FD1806-97CF-413B-8FAE-98C6DD4AE01C}" type="parTrans" cxnId="{C662A212-A5F9-4B76-BB80-5FD5B70C5CF4}">
      <dgm:prSet/>
      <dgm:spPr/>
      <dgm:t>
        <a:bodyPr/>
        <a:lstStyle/>
        <a:p>
          <a:endParaRPr lang="en-US"/>
        </a:p>
      </dgm:t>
    </dgm:pt>
    <dgm:pt modelId="{AEF2BDBB-47E1-4E01-97CD-476D0EFCEB43}" type="sibTrans" cxnId="{C662A212-A5F9-4B76-BB80-5FD5B70C5CF4}">
      <dgm:prSet/>
      <dgm:spPr/>
      <dgm:t>
        <a:bodyPr/>
        <a:lstStyle/>
        <a:p>
          <a:endParaRPr lang="en-US"/>
        </a:p>
      </dgm:t>
    </dgm:pt>
    <dgm:pt modelId="{A224147F-712E-4361-BF0E-47B8AF6CA966}">
      <dgm:prSet/>
      <dgm:spPr/>
      <dgm:t>
        <a:bodyPr/>
        <a:lstStyle/>
        <a:p>
          <a:r>
            <a:rPr lang="en-GB"/>
            <a:t>Reykowski (2020)</a:t>
          </a:r>
          <a:endParaRPr lang="en-US"/>
        </a:p>
      </dgm:t>
    </dgm:pt>
    <dgm:pt modelId="{6AF906BD-CAF7-4971-87DC-44E40BAF4E23}" type="parTrans" cxnId="{A6EFAB7A-E0E5-4DFE-845A-059864B9CB7A}">
      <dgm:prSet/>
      <dgm:spPr/>
      <dgm:t>
        <a:bodyPr/>
        <a:lstStyle/>
        <a:p>
          <a:endParaRPr lang="en-US"/>
        </a:p>
      </dgm:t>
    </dgm:pt>
    <dgm:pt modelId="{25976E78-17CB-4AB9-A443-44E7A0210695}" type="sibTrans" cxnId="{A6EFAB7A-E0E5-4DFE-845A-059864B9CB7A}">
      <dgm:prSet/>
      <dgm:spPr/>
      <dgm:t>
        <a:bodyPr/>
        <a:lstStyle/>
        <a:p>
          <a:endParaRPr lang="en-US"/>
        </a:p>
      </dgm:t>
    </dgm:pt>
    <dgm:pt modelId="{6F51FC5D-5401-40B2-B53E-E57288497121}">
      <dgm:prSet/>
      <dgm:spPr/>
      <dgm:t>
        <a:bodyPr/>
        <a:lstStyle/>
        <a:p>
          <a:r>
            <a:rPr lang="en-GB"/>
            <a:t>Mulgran (2007)</a:t>
          </a:r>
          <a:endParaRPr lang="en-US"/>
        </a:p>
      </dgm:t>
    </dgm:pt>
    <dgm:pt modelId="{8C9BBEF3-FA08-409B-8995-D94629D44B9B}" type="parTrans" cxnId="{27CC2DF0-0D47-48E6-8AB4-7866976C1859}">
      <dgm:prSet/>
      <dgm:spPr/>
      <dgm:t>
        <a:bodyPr/>
        <a:lstStyle/>
        <a:p>
          <a:endParaRPr lang="en-US"/>
        </a:p>
      </dgm:t>
    </dgm:pt>
    <dgm:pt modelId="{AEF1A74B-0DFF-46AA-9E1E-437050C83074}" type="sibTrans" cxnId="{27CC2DF0-0D47-48E6-8AB4-7866976C1859}">
      <dgm:prSet/>
      <dgm:spPr/>
      <dgm:t>
        <a:bodyPr/>
        <a:lstStyle/>
        <a:p>
          <a:endParaRPr lang="en-US"/>
        </a:p>
      </dgm:t>
    </dgm:pt>
    <dgm:pt modelId="{445E86EA-BB2F-4A8B-9845-601C61AF0175}" type="pres">
      <dgm:prSet presAssocID="{A6618E1B-F624-4159-B810-FB9518C8B2C1}" presName="linear" presStyleCnt="0">
        <dgm:presLayoutVars>
          <dgm:animLvl val="lvl"/>
          <dgm:resizeHandles val="exact"/>
        </dgm:presLayoutVars>
      </dgm:prSet>
      <dgm:spPr/>
    </dgm:pt>
    <dgm:pt modelId="{78192993-2AF2-40AD-BEA8-B9FFE18C1350}" type="pres">
      <dgm:prSet presAssocID="{DF9D8EF5-0178-4F7E-8A21-E0C15C8CBB1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E7290B3-5555-4014-9701-CAA24350C550}" type="pres">
      <dgm:prSet presAssocID="{0F7BC17F-FFD5-4459-A73F-690D1CAC6247}" presName="spacer" presStyleCnt="0"/>
      <dgm:spPr/>
    </dgm:pt>
    <dgm:pt modelId="{2B433434-99F6-4023-B8AB-86BA30744D85}" type="pres">
      <dgm:prSet presAssocID="{8B461810-E21D-4079-A93F-C509A67BA78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DEB3B7C-A978-423E-9E49-0662B08412D8}" type="pres">
      <dgm:prSet presAssocID="{AEF2BDBB-47E1-4E01-97CD-476D0EFCEB43}" presName="spacer" presStyleCnt="0"/>
      <dgm:spPr/>
    </dgm:pt>
    <dgm:pt modelId="{FC17C052-5CFC-43E7-B9BF-FF3D5E3C5914}" type="pres">
      <dgm:prSet presAssocID="{A224147F-712E-4361-BF0E-47B8AF6CA96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BCD44DD-EB9E-4280-92BD-7BD428B1D005}" type="pres">
      <dgm:prSet presAssocID="{25976E78-17CB-4AB9-A443-44E7A0210695}" presName="spacer" presStyleCnt="0"/>
      <dgm:spPr/>
    </dgm:pt>
    <dgm:pt modelId="{75B9BF2D-3165-4247-B278-ECFD7C863D63}" type="pres">
      <dgm:prSet presAssocID="{6F51FC5D-5401-40B2-B53E-E5728849712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2808E08-D213-47BE-B30B-150BDAD85450}" type="presOf" srcId="{DF9D8EF5-0178-4F7E-8A21-E0C15C8CBB16}" destId="{78192993-2AF2-40AD-BEA8-B9FFE18C1350}" srcOrd="0" destOrd="0" presId="urn:microsoft.com/office/officeart/2005/8/layout/vList2"/>
    <dgm:cxn modelId="{C662A212-A5F9-4B76-BB80-5FD5B70C5CF4}" srcId="{A6618E1B-F624-4159-B810-FB9518C8B2C1}" destId="{8B461810-E21D-4079-A93F-C509A67BA785}" srcOrd="1" destOrd="0" parTransId="{D8FD1806-97CF-413B-8FAE-98C6DD4AE01C}" sibTransId="{AEF2BDBB-47E1-4E01-97CD-476D0EFCEB43}"/>
    <dgm:cxn modelId="{7199B826-0F00-4B2B-9BF9-CFC141A2AD6A}" type="presOf" srcId="{A224147F-712E-4361-BF0E-47B8AF6CA966}" destId="{FC17C052-5CFC-43E7-B9BF-FF3D5E3C5914}" srcOrd="0" destOrd="0" presId="urn:microsoft.com/office/officeart/2005/8/layout/vList2"/>
    <dgm:cxn modelId="{66C01F47-CC9D-410E-9F1A-1C5305919CE1}" type="presOf" srcId="{8B461810-E21D-4079-A93F-C509A67BA785}" destId="{2B433434-99F6-4023-B8AB-86BA30744D85}" srcOrd="0" destOrd="0" presId="urn:microsoft.com/office/officeart/2005/8/layout/vList2"/>
    <dgm:cxn modelId="{A6EFAB7A-E0E5-4DFE-845A-059864B9CB7A}" srcId="{A6618E1B-F624-4159-B810-FB9518C8B2C1}" destId="{A224147F-712E-4361-BF0E-47B8AF6CA966}" srcOrd="2" destOrd="0" parTransId="{6AF906BD-CAF7-4971-87DC-44E40BAF4E23}" sibTransId="{25976E78-17CB-4AB9-A443-44E7A0210695}"/>
    <dgm:cxn modelId="{10D91E83-6394-4607-8D5B-F83A1245C1FE}" type="presOf" srcId="{6F51FC5D-5401-40B2-B53E-E57288497121}" destId="{75B9BF2D-3165-4247-B278-ECFD7C863D63}" srcOrd="0" destOrd="0" presId="urn:microsoft.com/office/officeart/2005/8/layout/vList2"/>
    <dgm:cxn modelId="{DB740190-C167-4741-9F16-D8F36DF616DC}" type="presOf" srcId="{A6618E1B-F624-4159-B810-FB9518C8B2C1}" destId="{445E86EA-BB2F-4A8B-9845-601C61AF0175}" srcOrd="0" destOrd="0" presId="urn:microsoft.com/office/officeart/2005/8/layout/vList2"/>
    <dgm:cxn modelId="{ACA477DE-F810-4844-956C-C6B7E7F3789A}" srcId="{A6618E1B-F624-4159-B810-FB9518C8B2C1}" destId="{DF9D8EF5-0178-4F7E-8A21-E0C15C8CBB16}" srcOrd="0" destOrd="0" parTransId="{67566278-2CA0-4A8C-B941-E6CF6BDE2E85}" sibTransId="{0F7BC17F-FFD5-4459-A73F-690D1CAC6247}"/>
    <dgm:cxn modelId="{27CC2DF0-0D47-48E6-8AB4-7866976C1859}" srcId="{A6618E1B-F624-4159-B810-FB9518C8B2C1}" destId="{6F51FC5D-5401-40B2-B53E-E57288497121}" srcOrd="3" destOrd="0" parTransId="{8C9BBEF3-FA08-409B-8995-D94629D44B9B}" sibTransId="{AEF1A74B-0DFF-46AA-9E1E-437050C83074}"/>
    <dgm:cxn modelId="{4FAC64F4-29FE-4683-9B76-A9FEB3F461F0}" type="presParOf" srcId="{445E86EA-BB2F-4A8B-9845-601C61AF0175}" destId="{78192993-2AF2-40AD-BEA8-B9FFE18C1350}" srcOrd="0" destOrd="0" presId="urn:microsoft.com/office/officeart/2005/8/layout/vList2"/>
    <dgm:cxn modelId="{02125951-C9BD-4C38-9287-48B48944CF61}" type="presParOf" srcId="{445E86EA-BB2F-4A8B-9845-601C61AF0175}" destId="{FE7290B3-5555-4014-9701-CAA24350C550}" srcOrd="1" destOrd="0" presId="urn:microsoft.com/office/officeart/2005/8/layout/vList2"/>
    <dgm:cxn modelId="{9E70E847-55AB-4867-819D-2F6809A71643}" type="presParOf" srcId="{445E86EA-BB2F-4A8B-9845-601C61AF0175}" destId="{2B433434-99F6-4023-B8AB-86BA30744D85}" srcOrd="2" destOrd="0" presId="urn:microsoft.com/office/officeart/2005/8/layout/vList2"/>
    <dgm:cxn modelId="{81B1C8DF-CDE4-441F-9B27-CEC5E5309B86}" type="presParOf" srcId="{445E86EA-BB2F-4A8B-9845-601C61AF0175}" destId="{BDEB3B7C-A978-423E-9E49-0662B08412D8}" srcOrd="3" destOrd="0" presId="urn:microsoft.com/office/officeart/2005/8/layout/vList2"/>
    <dgm:cxn modelId="{554BDE87-82B8-409A-8AD4-DD5E575D3B00}" type="presParOf" srcId="{445E86EA-BB2F-4A8B-9845-601C61AF0175}" destId="{FC17C052-5CFC-43E7-B9BF-FF3D5E3C5914}" srcOrd="4" destOrd="0" presId="urn:microsoft.com/office/officeart/2005/8/layout/vList2"/>
    <dgm:cxn modelId="{4CE80A35-9EB5-40AD-B464-BE2AB7206421}" type="presParOf" srcId="{445E86EA-BB2F-4A8B-9845-601C61AF0175}" destId="{EBCD44DD-EB9E-4280-92BD-7BD428B1D005}" srcOrd="5" destOrd="0" presId="urn:microsoft.com/office/officeart/2005/8/layout/vList2"/>
    <dgm:cxn modelId="{B51D446D-BFB5-4F23-8A43-A135293E9C3D}" type="presParOf" srcId="{445E86EA-BB2F-4A8B-9845-601C61AF0175}" destId="{75B9BF2D-3165-4247-B278-ECFD7C863D6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8538C1-BBB5-4CA3-A540-0060947656B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7B0F19C-F109-4CA2-95AC-F1D68F67639F}">
      <dgm:prSet/>
      <dgm:spPr/>
      <dgm:t>
        <a:bodyPr/>
        <a:lstStyle/>
        <a:p>
          <a:r>
            <a:rPr lang="en-GB"/>
            <a:t>Authentic Leadership Questionnaire:</a:t>
          </a:r>
          <a:endParaRPr lang="en-US"/>
        </a:p>
      </dgm:t>
    </dgm:pt>
    <dgm:pt modelId="{7791A0B9-4B2B-4A92-A159-417E36307CFF}" type="parTrans" cxnId="{3482568B-F78A-4643-BBF7-196C1D066DA6}">
      <dgm:prSet/>
      <dgm:spPr/>
      <dgm:t>
        <a:bodyPr/>
        <a:lstStyle/>
        <a:p>
          <a:endParaRPr lang="en-US"/>
        </a:p>
      </dgm:t>
    </dgm:pt>
    <dgm:pt modelId="{21342B34-BD72-4FC1-873D-CF6067E4AEAE}" type="sibTrans" cxnId="{3482568B-F78A-4643-BBF7-196C1D066DA6}">
      <dgm:prSet/>
      <dgm:spPr/>
      <dgm:t>
        <a:bodyPr/>
        <a:lstStyle/>
        <a:p>
          <a:endParaRPr lang="en-US"/>
        </a:p>
      </dgm:t>
    </dgm:pt>
    <dgm:pt modelId="{926AFBE9-1815-4709-8E48-4E02CD7E7FC9}">
      <dgm:prSet/>
      <dgm:spPr/>
      <dgm:t>
        <a:bodyPr/>
        <a:lstStyle/>
        <a:p>
          <a:r>
            <a:rPr lang="en-GB"/>
            <a:t>Autocratic Group – Average rating of 46</a:t>
          </a:r>
          <a:endParaRPr lang="en-US"/>
        </a:p>
      </dgm:t>
    </dgm:pt>
    <dgm:pt modelId="{7925B546-C913-436B-BF54-F7F573CB6540}" type="parTrans" cxnId="{A45DB945-E9DE-40A3-9665-2EDDEB36E909}">
      <dgm:prSet/>
      <dgm:spPr/>
      <dgm:t>
        <a:bodyPr/>
        <a:lstStyle/>
        <a:p>
          <a:endParaRPr lang="en-US"/>
        </a:p>
      </dgm:t>
    </dgm:pt>
    <dgm:pt modelId="{A7517D32-7236-4AD0-8D70-EA5141C20C50}" type="sibTrans" cxnId="{A45DB945-E9DE-40A3-9665-2EDDEB36E909}">
      <dgm:prSet/>
      <dgm:spPr/>
      <dgm:t>
        <a:bodyPr/>
        <a:lstStyle/>
        <a:p>
          <a:endParaRPr lang="en-US"/>
        </a:p>
      </dgm:t>
    </dgm:pt>
    <dgm:pt modelId="{D69B7BCC-09D1-45DD-9705-621271962764}">
      <dgm:prSet/>
      <dgm:spPr/>
      <dgm:t>
        <a:bodyPr/>
        <a:lstStyle/>
        <a:p>
          <a:r>
            <a:rPr lang="en-GB"/>
            <a:t>Democratic Group – Average rating of 34.25</a:t>
          </a:r>
          <a:endParaRPr lang="en-US"/>
        </a:p>
      </dgm:t>
    </dgm:pt>
    <dgm:pt modelId="{8EC95FB5-65F6-4BB4-B8C7-886174B37A62}" type="parTrans" cxnId="{C878E741-143F-4819-B81D-A1FEE62F2A6C}">
      <dgm:prSet/>
      <dgm:spPr/>
      <dgm:t>
        <a:bodyPr/>
        <a:lstStyle/>
        <a:p>
          <a:endParaRPr lang="en-US"/>
        </a:p>
      </dgm:t>
    </dgm:pt>
    <dgm:pt modelId="{64D9C538-097D-46B8-8A41-A3D41F8B22E6}" type="sibTrans" cxnId="{C878E741-143F-4819-B81D-A1FEE62F2A6C}">
      <dgm:prSet/>
      <dgm:spPr/>
      <dgm:t>
        <a:bodyPr/>
        <a:lstStyle/>
        <a:p>
          <a:endParaRPr lang="en-US"/>
        </a:p>
      </dgm:t>
    </dgm:pt>
    <dgm:pt modelId="{E2B5D65E-AA9B-4B38-9909-AE7FD697A414}">
      <dgm:prSet/>
      <dgm:spPr/>
      <dgm:t>
        <a:bodyPr/>
        <a:lstStyle/>
        <a:p>
          <a:r>
            <a:rPr lang="en-GB"/>
            <a:t>Non – significant results: </a:t>
          </a:r>
          <a:endParaRPr lang="en-US"/>
        </a:p>
      </dgm:t>
    </dgm:pt>
    <dgm:pt modelId="{DCB5B3DB-2890-47AF-A9BB-425AF8151D49}" type="parTrans" cxnId="{3C8D1CD2-6C40-401E-B110-7E9A16D0C422}">
      <dgm:prSet/>
      <dgm:spPr/>
      <dgm:t>
        <a:bodyPr/>
        <a:lstStyle/>
        <a:p>
          <a:endParaRPr lang="en-US"/>
        </a:p>
      </dgm:t>
    </dgm:pt>
    <dgm:pt modelId="{0148C913-FF0B-4F92-96A8-51A38E8FB113}" type="sibTrans" cxnId="{3C8D1CD2-6C40-401E-B110-7E9A16D0C422}">
      <dgm:prSet/>
      <dgm:spPr/>
      <dgm:t>
        <a:bodyPr/>
        <a:lstStyle/>
        <a:p>
          <a:endParaRPr lang="en-US"/>
        </a:p>
      </dgm:t>
    </dgm:pt>
    <dgm:pt modelId="{D3B7CB8C-091F-4AAB-92FD-6BA986AE64C7}">
      <dgm:prSet/>
      <dgm:spPr/>
      <dgm:t>
        <a:bodyPr/>
        <a:lstStyle/>
        <a:p>
          <a:r>
            <a:rPr lang="en-GB"/>
            <a:t>Average ratings of leadership between the two groups returned a Sig. value of 1.0 from Autocrats (</a:t>
          </a:r>
          <a:r>
            <a:rPr lang="en-GB" i="1"/>
            <a:t>Md</a:t>
          </a:r>
          <a:r>
            <a:rPr lang="en-GB"/>
            <a:t> = 46.00, </a:t>
          </a:r>
          <a:r>
            <a:rPr lang="en-GB" i="1"/>
            <a:t>N</a:t>
          </a:r>
          <a:r>
            <a:rPr lang="en-GB"/>
            <a:t> = 2) and Democrats (</a:t>
          </a:r>
          <a:r>
            <a:rPr lang="en-GB" i="1"/>
            <a:t>Md</a:t>
          </a:r>
          <a:r>
            <a:rPr lang="en-GB"/>
            <a:t> = 34.25, </a:t>
          </a:r>
          <a:r>
            <a:rPr lang="en-GB" i="1"/>
            <a:t>N</a:t>
          </a:r>
          <a:r>
            <a:rPr lang="en-GB"/>
            <a:t> = 10). </a:t>
          </a:r>
          <a:r>
            <a:rPr lang="en-GB" i="1"/>
            <a:t>U </a:t>
          </a:r>
          <a:r>
            <a:rPr lang="en-GB"/>
            <a:t>= 10.00, </a:t>
          </a:r>
          <a:r>
            <a:rPr lang="en-GB" i="1"/>
            <a:t>z </a:t>
          </a:r>
          <a:r>
            <a:rPr lang="en-GB"/>
            <a:t>= .00, </a:t>
          </a:r>
          <a:r>
            <a:rPr lang="en-GB" i="1"/>
            <a:t>P</a:t>
          </a:r>
          <a:r>
            <a:rPr lang="en-GB"/>
            <a:t> = 1.0, </a:t>
          </a:r>
          <a:r>
            <a:rPr lang="en-GB" i="1"/>
            <a:t>r </a:t>
          </a:r>
          <a:r>
            <a:rPr lang="en-GB"/>
            <a:t>= 0. </a:t>
          </a:r>
          <a:endParaRPr lang="en-US"/>
        </a:p>
      </dgm:t>
    </dgm:pt>
    <dgm:pt modelId="{68158E6F-0418-42C9-ABE2-F1E097D3055D}" type="parTrans" cxnId="{11DB56D9-30F5-409E-B6EE-8D605FA27DDC}">
      <dgm:prSet/>
      <dgm:spPr/>
      <dgm:t>
        <a:bodyPr/>
        <a:lstStyle/>
        <a:p>
          <a:endParaRPr lang="en-US"/>
        </a:p>
      </dgm:t>
    </dgm:pt>
    <dgm:pt modelId="{2755BE75-D98E-4B41-83F1-EE566FF96AFF}" type="sibTrans" cxnId="{11DB56D9-30F5-409E-B6EE-8D605FA27DDC}">
      <dgm:prSet/>
      <dgm:spPr/>
      <dgm:t>
        <a:bodyPr/>
        <a:lstStyle/>
        <a:p>
          <a:endParaRPr lang="en-US"/>
        </a:p>
      </dgm:t>
    </dgm:pt>
    <dgm:pt modelId="{D0F0A594-6CB5-47BA-9148-35BBCAE89B7F}" type="pres">
      <dgm:prSet presAssocID="{6D8538C1-BBB5-4CA3-A540-0060947656B2}" presName="linear" presStyleCnt="0">
        <dgm:presLayoutVars>
          <dgm:animLvl val="lvl"/>
          <dgm:resizeHandles val="exact"/>
        </dgm:presLayoutVars>
      </dgm:prSet>
      <dgm:spPr/>
    </dgm:pt>
    <dgm:pt modelId="{C4DD9E0D-2FB6-4D54-8F58-D584B4B5751D}" type="pres">
      <dgm:prSet presAssocID="{07B0F19C-F109-4CA2-95AC-F1D68F67639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0B59A7F-4F5D-4FA5-9C73-F192B36C7B24}" type="pres">
      <dgm:prSet presAssocID="{21342B34-BD72-4FC1-873D-CF6067E4AEAE}" presName="spacer" presStyleCnt="0"/>
      <dgm:spPr/>
    </dgm:pt>
    <dgm:pt modelId="{065DB4BC-BEB8-41FD-8E60-B8BFB389FE43}" type="pres">
      <dgm:prSet presAssocID="{926AFBE9-1815-4709-8E48-4E02CD7E7FC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BEBD6C1-9B2B-4DC8-83EC-D1935878981B}" type="pres">
      <dgm:prSet presAssocID="{A7517D32-7236-4AD0-8D70-EA5141C20C50}" presName="spacer" presStyleCnt="0"/>
      <dgm:spPr/>
    </dgm:pt>
    <dgm:pt modelId="{996EAA24-1D0A-40F6-8420-B46515122A0D}" type="pres">
      <dgm:prSet presAssocID="{D69B7BCC-09D1-45DD-9705-62127196276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AE1D8B9-57D7-4119-BE30-8EAF1A209D1D}" type="pres">
      <dgm:prSet presAssocID="{64D9C538-097D-46B8-8A41-A3D41F8B22E6}" presName="spacer" presStyleCnt="0"/>
      <dgm:spPr/>
    </dgm:pt>
    <dgm:pt modelId="{5B5CB8A4-83A0-4431-AA40-3AAE66EA665F}" type="pres">
      <dgm:prSet presAssocID="{E2B5D65E-AA9B-4B38-9909-AE7FD697A41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A3A986D-56D7-4EAA-AEAA-F2A08734D34A}" type="pres">
      <dgm:prSet presAssocID="{0148C913-FF0B-4F92-96A8-51A38E8FB113}" presName="spacer" presStyleCnt="0"/>
      <dgm:spPr/>
    </dgm:pt>
    <dgm:pt modelId="{51EAC5BC-D082-4C58-ACB3-462343188CA1}" type="pres">
      <dgm:prSet presAssocID="{D3B7CB8C-091F-4AAB-92FD-6BA986AE64C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8521709-5F19-41F5-88F1-30D1630F1EB5}" type="presOf" srcId="{D3B7CB8C-091F-4AAB-92FD-6BA986AE64C7}" destId="{51EAC5BC-D082-4C58-ACB3-462343188CA1}" srcOrd="0" destOrd="0" presId="urn:microsoft.com/office/officeart/2005/8/layout/vList2"/>
    <dgm:cxn modelId="{BFD0FE11-8AE8-4A82-B095-EDE2F72AF431}" type="presOf" srcId="{6D8538C1-BBB5-4CA3-A540-0060947656B2}" destId="{D0F0A594-6CB5-47BA-9148-35BBCAE89B7F}" srcOrd="0" destOrd="0" presId="urn:microsoft.com/office/officeart/2005/8/layout/vList2"/>
    <dgm:cxn modelId="{C878E741-143F-4819-B81D-A1FEE62F2A6C}" srcId="{6D8538C1-BBB5-4CA3-A540-0060947656B2}" destId="{D69B7BCC-09D1-45DD-9705-621271962764}" srcOrd="2" destOrd="0" parTransId="{8EC95FB5-65F6-4BB4-B8C7-886174B37A62}" sibTransId="{64D9C538-097D-46B8-8A41-A3D41F8B22E6}"/>
    <dgm:cxn modelId="{A45DB945-E9DE-40A3-9665-2EDDEB36E909}" srcId="{6D8538C1-BBB5-4CA3-A540-0060947656B2}" destId="{926AFBE9-1815-4709-8E48-4E02CD7E7FC9}" srcOrd="1" destOrd="0" parTransId="{7925B546-C913-436B-BF54-F7F573CB6540}" sibTransId="{A7517D32-7236-4AD0-8D70-EA5141C20C50}"/>
    <dgm:cxn modelId="{DFD7C666-9C17-4C85-8BD3-0A58471F772D}" type="presOf" srcId="{D69B7BCC-09D1-45DD-9705-621271962764}" destId="{996EAA24-1D0A-40F6-8420-B46515122A0D}" srcOrd="0" destOrd="0" presId="urn:microsoft.com/office/officeart/2005/8/layout/vList2"/>
    <dgm:cxn modelId="{25F3A159-6F21-49BA-B9D2-FAFD7BE877B8}" type="presOf" srcId="{07B0F19C-F109-4CA2-95AC-F1D68F67639F}" destId="{C4DD9E0D-2FB6-4D54-8F58-D584B4B5751D}" srcOrd="0" destOrd="0" presId="urn:microsoft.com/office/officeart/2005/8/layout/vList2"/>
    <dgm:cxn modelId="{607D957E-77F0-4D87-BE62-97E4827BC7AB}" type="presOf" srcId="{926AFBE9-1815-4709-8E48-4E02CD7E7FC9}" destId="{065DB4BC-BEB8-41FD-8E60-B8BFB389FE43}" srcOrd="0" destOrd="0" presId="urn:microsoft.com/office/officeart/2005/8/layout/vList2"/>
    <dgm:cxn modelId="{3482568B-F78A-4643-BBF7-196C1D066DA6}" srcId="{6D8538C1-BBB5-4CA3-A540-0060947656B2}" destId="{07B0F19C-F109-4CA2-95AC-F1D68F67639F}" srcOrd="0" destOrd="0" parTransId="{7791A0B9-4B2B-4A92-A159-417E36307CFF}" sibTransId="{21342B34-BD72-4FC1-873D-CF6067E4AEAE}"/>
    <dgm:cxn modelId="{F0A725AF-EF7A-4983-BEEC-66B164215A6F}" type="presOf" srcId="{E2B5D65E-AA9B-4B38-9909-AE7FD697A414}" destId="{5B5CB8A4-83A0-4431-AA40-3AAE66EA665F}" srcOrd="0" destOrd="0" presId="urn:microsoft.com/office/officeart/2005/8/layout/vList2"/>
    <dgm:cxn modelId="{3C8D1CD2-6C40-401E-B110-7E9A16D0C422}" srcId="{6D8538C1-BBB5-4CA3-A540-0060947656B2}" destId="{E2B5D65E-AA9B-4B38-9909-AE7FD697A414}" srcOrd="3" destOrd="0" parTransId="{DCB5B3DB-2890-47AF-A9BB-425AF8151D49}" sibTransId="{0148C913-FF0B-4F92-96A8-51A38E8FB113}"/>
    <dgm:cxn modelId="{11DB56D9-30F5-409E-B6EE-8D605FA27DDC}" srcId="{6D8538C1-BBB5-4CA3-A540-0060947656B2}" destId="{D3B7CB8C-091F-4AAB-92FD-6BA986AE64C7}" srcOrd="4" destOrd="0" parTransId="{68158E6F-0418-42C9-ABE2-F1E097D3055D}" sibTransId="{2755BE75-D98E-4B41-83F1-EE566FF96AFF}"/>
    <dgm:cxn modelId="{38E825A4-0615-452C-A472-E35555D4C8CD}" type="presParOf" srcId="{D0F0A594-6CB5-47BA-9148-35BBCAE89B7F}" destId="{C4DD9E0D-2FB6-4D54-8F58-D584B4B5751D}" srcOrd="0" destOrd="0" presId="urn:microsoft.com/office/officeart/2005/8/layout/vList2"/>
    <dgm:cxn modelId="{2E326A4A-FCEA-4C25-8B40-5D1408DAE8E5}" type="presParOf" srcId="{D0F0A594-6CB5-47BA-9148-35BBCAE89B7F}" destId="{90B59A7F-4F5D-4FA5-9C73-F192B36C7B24}" srcOrd="1" destOrd="0" presId="urn:microsoft.com/office/officeart/2005/8/layout/vList2"/>
    <dgm:cxn modelId="{C3B7C2C6-D0E5-4EA1-9FC0-FF76ECC7B5A7}" type="presParOf" srcId="{D0F0A594-6CB5-47BA-9148-35BBCAE89B7F}" destId="{065DB4BC-BEB8-41FD-8E60-B8BFB389FE43}" srcOrd="2" destOrd="0" presId="urn:microsoft.com/office/officeart/2005/8/layout/vList2"/>
    <dgm:cxn modelId="{1E6AED1D-0EE6-479E-A84C-4A68F44059CA}" type="presParOf" srcId="{D0F0A594-6CB5-47BA-9148-35BBCAE89B7F}" destId="{0BEBD6C1-9B2B-4DC8-83EC-D1935878981B}" srcOrd="3" destOrd="0" presId="urn:microsoft.com/office/officeart/2005/8/layout/vList2"/>
    <dgm:cxn modelId="{FFCC0057-2F65-47BC-8A44-67EA0285C8AF}" type="presParOf" srcId="{D0F0A594-6CB5-47BA-9148-35BBCAE89B7F}" destId="{996EAA24-1D0A-40F6-8420-B46515122A0D}" srcOrd="4" destOrd="0" presId="urn:microsoft.com/office/officeart/2005/8/layout/vList2"/>
    <dgm:cxn modelId="{202B0838-5AAB-4BB4-8CF9-4FCDB93A74A6}" type="presParOf" srcId="{D0F0A594-6CB5-47BA-9148-35BBCAE89B7F}" destId="{4AE1D8B9-57D7-4119-BE30-8EAF1A209D1D}" srcOrd="5" destOrd="0" presId="urn:microsoft.com/office/officeart/2005/8/layout/vList2"/>
    <dgm:cxn modelId="{64492443-9B94-473C-862E-4DA6C93FC633}" type="presParOf" srcId="{D0F0A594-6CB5-47BA-9148-35BBCAE89B7F}" destId="{5B5CB8A4-83A0-4431-AA40-3AAE66EA665F}" srcOrd="6" destOrd="0" presId="urn:microsoft.com/office/officeart/2005/8/layout/vList2"/>
    <dgm:cxn modelId="{62A91AB3-EA51-402E-A45F-8D1EBCEC5203}" type="presParOf" srcId="{D0F0A594-6CB5-47BA-9148-35BBCAE89B7F}" destId="{BA3A986D-56D7-4EAA-AEAA-F2A08734D34A}" srcOrd="7" destOrd="0" presId="urn:microsoft.com/office/officeart/2005/8/layout/vList2"/>
    <dgm:cxn modelId="{11A0DC8B-C677-47E2-99B4-10C1D1E38672}" type="presParOf" srcId="{D0F0A594-6CB5-47BA-9148-35BBCAE89B7F}" destId="{51EAC5BC-D082-4C58-ACB3-462343188CA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D9836B8-D591-4709-9215-702E293AD2E9}" type="doc">
      <dgm:prSet loTypeId="urn:microsoft.com/office/officeart/2005/8/layout/defaul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60E49501-1896-476A-8863-C80E6CC3A55B}">
      <dgm:prSet/>
      <dgm:spPr>
        <a:solidFill>
          <a:schemeClr val="accent2"/>
        </a:solidFill>
      </dgm:spPr>
      <dgm:t>
        <a:bodyPr/>
        <a:lstStyle/>
        <a:p>
          <a:r>
            <a:rPr lang="en-GB"/>
            <a:t>Average Discussion Time (Autocratic Leaders – 27.38 seconds)</a:t>
          </a:r>
          <a:endParaRPr lang="en-US"/>
        </a:p>
      </dgm:t>
    </dgm:pt>
    <dgm:pt modelId="{0F424796-29EE-45F2-97AE-182EF3E680AA}" type="parTrans" cxnId="{7608BF74-896E-43A6-BD56-E40212916280}">
      <dgm:prSet/>
      <dgm:spPr/>
      <dgm:t>
        <a:bodyPr/>
        <a:lstStyle/>
        <a:p>
          <a:endParaRPr lang="en-US"/>
        </a:p>
      </dgm:t>
    </dgm:pt>
    <dgm:pt modelId="{C7D815BF-2459-405B-BF31-1A7FCCAB3837}" type="sibTrans" cxnId="{7608BF74-896E-43A6-BD56-E40212916280}">
      <dgm:prSet/>
      <dgm:spPr/>
      <dgm:t>
        <a:bodyPr/>
        <a:lstStyle/>
        <a:p>
          <a:endParaRPr lang="en-US"/>
        </a:p>
      </dgm:t>
    </dgm:pt>
    <dgm:pt modelId="{9CE92CB6-2309-4379-9163-D121D0F4E072}">
      <dgm:prSet/>
      <dgm:spPr>
        <a:solidFill>
          <a:schemeClr val="accent2"/>
        </a:solidFill>
      </dgm:spPr>
      <dgm:t>
        <a:bodyPr/>
        <a:lstStyle/>
        <a:p>
          <a:r>
            <a:rPr lang="en-GB" dirty="0"/>
            <a:t>Average Discussion Time (Democratic Leaders – 45.00 seconds)</a:t>
          </a:r>
          <a:endParaRPr lang="en-US" dirty="0"/>
        </a:p>
      </dgm:t>
    </dgm:pt>
    <dgm:pt modelId="{FA1C364D-5A07-4A96-B4BF-C969FE20AAE8}" type="parTrans" cxnId="{17D8B47A-15E8-48EA-97E8-318E69183A66}">
      <dgm:prSet/>
      <dgm:spPr/>
      <dgm:t>
        <a:bodyPr/>
        <a:lstStyle/>
        <a:p>
          <a:endParaRPr lang="en-US"/>
        </a:p>
      </dgm:t>
    </dgm:pt>
    <dgm:pt modelId="{5A75618F-5CF8-4705-9CA5-057BB61FA08B}" type="sibTrans" cxnId="{17D8B47A-15E8-48EA-97E8-318E69183A66}">
      <dgm:prSet/>
      <dgm:spPr/>
      <dgm:t>
        <a:bodyPr/>
        <a:lstStyle/>
        <a:p>
          <a:endParaRPr lang="en-US"/>
        </a:p>
      </dgm:t>
    </dgm:pt>
    <dgm:pt modelId="{0452B427-52C0-4C47-AB73-84EB12413F76}">
      <dgm:prSet/>
      <dgm:spPr>
        <a:solidFill>
          <a:schemeClr val="accent2"/>
        </a:solidFill>
      </dgm:spPr>
      <dgm:t>
        <a:bodyPr/>
        <a:lstStyle/>
        <a:p>
          <a:r>
            <a:rPr lang="en-GB" dirty="0"/>
            <a:t>Non – Significant Result:</a:t>
          </a:r>
          <a:endParaRPr lang="en-US" dirty="0"/>
        </a:p>
      </dgm:t>
    </dgm:pt>
    <dgm:pt modelId="{21318C16-D991-48DB-B7FD-0B53FE86ED18}" type="parTrans" cxnId="{D803EFF7-39B8-4DAC-AB87-FE2AF9754758}">
      <dgm:prSet/>
      <dgm:spPr/>
      <dgm:t>
        <a:bodyPr/>
        <a:lstStyle/>
        <a:p>
          <a:endParaRPr lang="en-US"/>
        </a:p>
      </dgm:t>
    </dgm:pt>
    <dgm:pt modelId="{10D99CE8-BE10-4160-983B-6AFFDBA75761}" type="sibTrans" cxnId="{D803EFF7-39B8-4DAC-AB87-FE2AF9754758}">
      <dgm:prSet/>
      <dgm:spPr/>
      <dgm:t>
        <a:bodyPr/>
        <a:lstStyle/>
        <a:p>
          <a:endParaRPr lang="en-US"/>
        </a:p>
      </dgm:t>
    </dgm:pt>
    <dgm:pt modelId="{952A15B9-C442-4DEC-90B3-A39DA61E4965}">
      <dgm:prSet/>
      <dgm:spPr>
        <a:solidFill>
          <a:schemeClr val="accent2"/>
        </a:solidFill>
      </dgm:spPr>
      <dgm:t>
        <a:bodyPr/>
        <a:lstStyle/>
        <a:p>
          <a:r>
            <a:rPr lang="en-GB" dirty="0"/>
            <a:t>For Average Time a Sig value of .58 was discovered between Autocrats (</a:t>
          </a:r>
          <a:r>
            <a:rPr lang="en-GB" i="1" dirty="0"/>
            <a:t>Md </a:t>
          </a:r>
          <a:r>
            <a:rPr lang="en-GB" dirty="0"/>
            <a:t>= 27.38, </a:t>
          </a:r>
          <a:r>
            <a:rPr lang="en-GB" i="1" dirty="0"/>
            <a:t>N</a:t>
          </a:r>
          <a:r>
            <a:rPr lang="en-GB" dirty="0"/>
            <a:t> = 2) and Democratic groups (</a:t>
          </a:r>
          <a:r>
            <a:rPr lang="en-GB" i="1" dirty="0"/>
            <a:t>Md</a:t>
          </a:r>
          <a:r>
            <a:rPr lang="en-GB" dirty="0"/>
            <a:t> = 45.00, </a:t>
          </a:r>
          <a:r>
            <a:rPr lang="en-GB" i="1" dirty="0"/>
            <a:t>N</a:t>
          </a:r>
          <a:r>
            <a:rPr lang="en-GB" dirty="0"/>
            <a:t> = 10). </a:t>
          </a:r>
          <a:r>
            <a:rPr lang="en-GB" i="1" dirty="0"/>
            <a:t>U </a:t>
          </a:r>
          <a:r>
            <a:rPr lang="en-GB" dirty="0"/>
            <a:t>= 6.00, </a:t>
          </a:r>
          <a:r>
            <a:rPr lang="en-GB" i="1" dirty="0"/>
            <a:t>z </a:t>
          </a:r>
          <a:r>
            <a:rPr lang="en-GB" dirty="0"/>
            <a:t>= -.70, </a:t>
          </a:r>
          <a:r>
            <a:rPr lang="en-GB" i="1" dirty="0"/>
            <a:t> P</a:t>
          </a:r>
          <a:r>
            <a:rPr lang="en-GB" dirty="0"/>
            <a:t> = .58, </a:t>
          </a:r>
          <a:r>
            <a:rPr lang="en-GB" i="1" dirty="0"/>
            <a:t>r </a:t>
          </a:r>
          <a:r>
            <a:rPr lang="en-GB" dirty="0"/>
            <a:t>= 0.20. </a:t>
          </a:r>
          <a:endParaRPr lang="en-US" dirty="0"/>
        </a:p>
      </dgm:t>
    </dgm:pt>
    <dgm:pt modelId="{D8DA8E52-D0A4-4C00-A2D6-C570FE9C9F08}" type="parTrans" cxnId="{E2838CA3-8325-4A4F-9E68-720F3E21DD88}">
      <dgm:prSet/>
      <dgm:spPr/>
      <dgm:t>
        <a:bodyPr/>
        <a:lstStyle/>
        <a:p>
          <a:endParaRPr lang="en-US"/>
        </a:p>
      </dgm:t>
    </dgm:pt>
    <dgm:pt modelId="{4070BC70-2C26-4A82-B47B-4AB04C336A18}" type="sibTrans" cxnId="{E2838CA3-8325-4A4F-9E68-720F3E21DD88}">
      <dgm:prSet/>
      <dgm:spPr/>
      <dgm:t>
        <a:bodyPr/>
        <a:lstStyle/>
        <a:p>
          <a:endParaRPr lang="en-US"/>
        </a:p>
      </dgm:t>
    </dgm:pt>
    <dgm:pt modelId="{F5CFD321-F4F2-431A-9FFA-FD13037C4068}" type="pres">
      <dgm:prSet presAssocID="{AD9836B8-D591-4709-9215-702E293AD2E9}" presName="diagram" presStyleCnt="0">
        <dgm:presLayoutVars>
          <dgm:dir/>
          <dgm:resizeHandles val="exact"/>
        </dgm:presLayoutVars>
      </dgm:prSet>
      <dgm:spPr/>
    </dgm:pt>
    <dgm:pt modelId="{876B95D2-A76F-4815-BA93-9ED1BF573C99}" type="pres">
      <dgm:prSet presAssocID="{60E49501-1896-476A-8863-C80E6CC3A55B}" presName="node" presStyleLbl="node1" presStyleIdx="0" presStyleCnt="4">
        <dgm:presLayoutVars>
          <dgm:bulletEnabled val="1"/>
        </dgm:presLayoutVars>
      </dgm:prSet>
      <dgm:spPr/>
    </dgm:pt>
    <dgm:pt modelId="{C0497B90-219F-4CC5-B0E1-6DEB896B5EE9}" type="pres">
      <dgm:prSet presAssocID="{C7D815BF-2459-405B-BF31-1A7FCCAB3837}" presName="sibTrans" presStyleCnt="0"/>
      <dgm:spPr/>
    </dgm:pt>
    <dgm:pt modelId="{07B4D3F1-EE3D-4996-97BB-50E4E6191ADB}" type="pres">
      <dgm:prSet presAssocID="{9CE92CB6-2309-4379-9163-D121D0F4E072}" presName="node" presStyleLbl="node1" presStyleIdx="1" presStyleCnt="4">
        <dgm:presLayoutVars>
          <dgm:bulletEnabled val="1"/>
        </dgm:presLayoutVars>
      </dgm:prSet>
      <dgm:spPr/>
    </dgm:pt>
    <dgm:pt modelId="{C1946D15-5897-4E96-B445-397731C2B720}" type="pres">
      <dgm:prSet presAssocID="{5A75618F-5CF8-4705-9CA5-057BB61FA08B}" presName="sibTrans" presStyleCnt="0"/>
      <dgm:spPr/>
    </dgm:pt>
    <dgm:pt modelId="{1374F269-4DC0-4D7D-995C-BD2947416D99}" type="pres">
      <dgm:prSet presAssocID="{0452B427-52C0-4C47-AB73-84EB12413F76}" presName="node" presStyleLbl="node1" presStyleIdx="2" presStyleCnt="4">
        <dgm:presLayoutVars>
          <dgm:bulletEnabled val="1"/>
        </dgm:presLayoutVars>
      </dgm:prSet>
      <dgm:spPr/>
    </dgm:pt>
    <dgm:pt modelId="{AD0E4AE2-4955-4D10-A488-1E936E50AC1E}" type="pres">
      <dgm:prSet presAssocID="{10D99CE8-BE10-4160-983B-6AFFDBA75761}" presName="sibTrans" presStyleCnt="0"/>
      <dgm:spPr/>
    </dgm:pt>
    <dgm:pt modelId="{56065E4D-F805-43E1-96B5-84A1E7BD431D}" type="pres">
      <dgm:prSet presAssocID="{952A15B9-C442-4DEC-90B3-A39DA61E4965}" presName="node" presStyleLbl="node1" presStyleIdx="3" presStyleCnt="4">
        <dgm:presLayoutVars>
          <dgm:bulletEnabled val="1"/>
        </dgm:presLayoutVars>
      </dgm:prSet>
      <dgm:spPr/>
    </dgm:pt>
  </dgm:ptLst>
  <dgm:cxnLst>
    <dgm:cxn modelId="{43AE9315-5B5B-4D34-823D-051D543532CB}" type="presOf" srcId="{952A15B9-C442-4DEC-90B3-A39DA61E4965}" destId="{56065E4D-F805-43E1-96B5-84A1E7BD431D}" srcOrd="0" destOrd="0" presId="urn:microsoft.com/office/officeart/2005/8/layout/default"/>
    <dgm:cxn modelId="{FCB70036-F0A2-4EE4-A2EC-3A4250E89A03}" type="presOf" srcId="{AD9836B8-D591-4709-9215-702E293AD2E9}" destId="{F5CFD321-F4F2-431A-9FFA-FD13037C4068}" srcOrd="0" destOrd="0" presId="urn:microsoft.com/office/officeart/2005/8/layout/default"/>
    <dgm:cxn modelId="{7608BF74-896E-43A6-BD56-E40212916280}" srcId="{AD9836B8-D591-4709-9215-702E293AD2E9}" destId="{60E49501-1896-476A-8863-C80E6CC3A55B}" srcOrd="0" destOrd="0" parTransId="{0F424796-29EE-45F2-97AE-182EF3E680AA}" sibTransId="{C7D815BF-2459-405B-BF31-1A7FCCAB3837}"/>
    <dgm:cxn modelId="{17D8B47A-15E8-48EA-97E8-318E69183A66}" srcId="{AD9836B8-D591-4709-9215-702E293AD2E9}" destId="{9CE92CB6-2309-4379-9163-D121D0F4E072}" srcOrd="1" destOrd="0" parTransId="{FA1C364D-5A07-4A96-B4BF-C969FE20AAE8}" sibTransId="{5A75618F-5CF8-4705-9CA5-057BB61FA08B}"/>
    <dgm:cxn modelId="{B8298995-276F-4F78-9E03-EDC4073E9D4F}" type="presOf" srcId="{9CE92CB6-2309-4379-9163-D121D0F4E072}" destId="{07B4D3F1-EE3D-4996-97BB-50E4E6191ADB}" srcOrd="0" destOrd="0" presId="urn:microsoft.com/office/officeart/2005/8/layout/default"/>
    <dgm:cxn modelId="{B59D9398-503D-45C9-A3BF-C97C15A92C14}" type="presOf" srcId="{0452B427-52C0-4C47-AB73-84EB12413F76}" destId="{1374F269-4DC0-4D7D-995C-BD2947416D99}" srcOrd="0" destOrd="0" presId="urn:microsoft.com/office/officeart/2005/8/layout/default"/>
    <dgm:cxn modelId="{E2838CA3-8325-4A4F-9E68-720F3E21DD88}" srcId="{AD9836B8-D591-4709-9215-702E293AD2E9}" destId="{952A15B9-C442-4DEC-90B3-A39DA61E4965}" srcOrd="3" destOrd="0" parTransId="{D8DA8E52-D0A4-4C00-A2D6-C570FE9C9F08}" sibTransId="{4070BC70-2C26-4A82-B47B-4AB04C336A18}"/>
    <dgm:cxn modelId="{98B561E0-7441-4E14-B69B-264022D8D5BE}" type="presOf" srcId="{60E49501-1896-476A-8863-C80E6CC3A55B}" destId="{876B95D2-A76F-4815-BA93-9ED1BF573C99}" srcOrd="0" destOrd="0" presId="urn:microsoft.com/office/officeart/2005/8/layout/default"/>
    <dgm:cxn modelId="{D803EFF7-39B8-4DAC-AB87-FE2AF9754758}" srcId="{AD9836B8-D591-4709-9215-702E293AD2E9}" destId="{0452B427-52C0-4C47-AB73-84EB12413F76}" srcOrd="2" destOrd="0" parTransId="{21318C16-D991-48DB-B7FD-0B53FE86ED18}" sibTransId="{10D99CE8-BE10-4160-983B-6AFFDBA75761}"/>
    <dgm:cxn modelId="{89C322C3-8B22-4090-86D0-E2505507510E}" type="presParOf" srcId="{F5CFD321-F4F2-431A-9FFA-FD13037C4068}" destId="{876B95D2-A76F-4815-BA93-9ED1BF573C99}" srcOrd="0" destOrd="0" presId="urn:microsoft.com/office/officeart/2005/8/layout/default"/>
    <dgm:cxn modelId="{B77ED97B-B031-491B-A416-C3609E12DE0A}" type="presParOf" srcId="{F5CFD321-F4F2-431A-9FFA-FD13037C4068}" destId="{C0497B90-219F-4CC5-B0E1-6DEB896B5EE9}" srcOrd="1" destOrd="0" presId="urn:microsoft.com/office/officeart/2005/8/layout/default"/>
    <dgm:cxn modelId="{476F894A-873E-4443-9D4D-BAA040726F89}" type="presParOf" srcId="{F5CFD321-F4F2-431A-9FFA-FD13037C4068}" destId="{07B4D3F1-EE3D-4996-97BB-50E4E6191ADB}" srcOrd="2" destOrd="0" presId="urn:microsoft.com/office/officeart/2005/8/layout/default"/>
    <dgm:cxn modelId="{A711E166-831B-43D3-BE98-C85298B9558F}" type="presParOf" srcId="{F5CFD321-F4F2-431A-9FFA-FD13037C4068}" destId="{C1946D15-5897-4E96-B445-397731C2B720}" srcOrd="3" destOrd="0" presId="urn:microsoft.com/office/officeart/2005/8/layout/default"/>
    <dgm:cxn modelId="{5122E7B3-7EB4-4BF9-A7F0-BC12608E9DD7}" type="presParOf" srcId="{F5CFD321-F4F2-431A-9FFA-FD13037C4068}" destId="{1374F269-4DC0-4D7D-995C-BD2947416D99}" srcOrd="4" destOrd="0" presId="urn:microsoft.com/office/officeart/2005/8/layout/default"/>
    <dgm:cxn modelId="{60A18B9C-54D0-49EF-8E81-3890CB539CEB}" type="presParOf" srcId="{F5CFD321-F4F2-431A-9FFA-FD13037C4068}" destId="{AD0E4AE2-4955-4D10-A488-1E936E50AC1E}" srcOrd="5" destOrd="0" presId="urn:microsoft.com/office/officeart/2005/8/layout/default"/>
    <dgm:cxn modelId="{2ABA73B2-E071-4BC5-9D3B-60B3529097BB}" type="presParOf" srcId="{F5CFD321-F4F2-431A-9FFA-FD13037C4068}" destId="{56065E4D-F805-43E1-96B5-84A1E7BD431D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17EEA6-A5A5-4A2C-A9D5-9764DC13D2F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5_2" csCatId="accent5" phldr="1"/>
      <dgm:spPr/>
      <dgm:t>
        <a:bodyPr/>
        <a:lstStyle/>
        <a:p>
          <a:endParaRPr lang="en-US"/>
        </a:p>
      </dgm:t>
    </dgm:pt>
    <dgm:pt modelId="{BAD37B80-E93B-4EF3-8BBF-560D6032BA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While not variables meant for analysis, patterns can be identified within the collected data that may be worth investigating within the future.</a:t>
          </a:r>
          <a:endParaRPr lang="en-US"/>
        </a:p>
      </dgm:t>
    </dgm:pt>
    <dgm:pt modelId="{C553D1E5-B879-4091-BEFB-9BE815DB22DE}" type="parTrans" cxnId="{7D422F78-23E2-44A5-A68C-7F20CBCA667C}">
      <dgm:prSet/>
      <dgm:spPr/>
      <dgm:t>
        <a:bodyPr/>
        <a:lstStyle/>
        <a:p>
          <a:endParaRPr lang="en-US"/>
        </a:p>
      </dgm:t>
    </dgm:pt>
    <dgm:pt modelId="{D4ED9D3D-4B67-4904-B82D-FDDF2373D160}" type="sibTrans" cxnId="{7D422F78-23E2-44A5-A68C-7F20CBCA66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6F50D67-2566-4A7A-87A4-898A45037D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All leaders (barring one Autocrat) from both groups, chose the option which benefited the group, even at their own expense.</a:t>
          </a:r>
          <a:endParaRPr lang="en-US"/>
        </a:p>
      </dgm:t>
    </dgm:pt>
    <dgm:pt modelId="{4CEC430D-7AAB-43A7-BEBC-FD654130CBC1}" type="parTrans" cxnId="{7C962C71-58F4-4FDF-8C57-E1DD231A2B53}">
      <dgm:prSet/>
      <dgm:spPr/>
      <dgm:t>
        <a:bodyPr/>
        <a:lstStyle/>
        <a:p>
          <a:endParaRPr lang="en-US"/>
        </a:p>
      </dgm:t>
    </dgm:pt>
    <dgm:pt modelId="{5DD045F6-7237-48B8-BCFB-36174F434A65}" type="sibTrans" cxnId="{7C962C71-58F4-4FDF-8C57-E1DD231A2B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6160EBC-95BB-4520-9DE5-40067AC7FC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From the repeated leaders within the Democratic groups, a couple can be observed increasing percentages of tax.</a:t>
          </a:r>
          <a:endParaRPr lang="en-US"/>
        </a:p>
      </dgm:t>
    </dgm:pt>
    <dgm:pt modelId="{90EB1053-5F0D-459E-B575-FE179DEAF08C}" type="parTrans" cxnId="{68E0629E-C6F1-4707-995A-2A76EE011119}">
      <dgm:prSet/>
      <dgm:spPr/>
      <dgm:t>
        <a:bodyPr/>
        <a:lstStyle/>
        <a:p>
          <a:endParaRPr lang="en-US"/>
        </a:p>
      </dgm:t>
    </dgm:pt>
    <dgm:pt modelId="{6AA1C4E2-5629-4024-8455-D69EB4490EA2}" type="sibTrans" cxnId="{68E0629E-C6F1-4707-995A-2A76EE011119}">
      <dgm:prSet/>
      <dgm:spPr/>
      <dgm:t>
        <a:bodyPr/>
        <a:lstStyle/>
        <a:p>
          <a:endParaRPr lang="en-US"/>
        </a:p>
      </dgm:t>
    </dgm:pt>
    <dgm:pt modelId="{F6E763FD-DAC4-48FC-A75A-A11AC093F756}" type="pres">
      <dgm:prSet presAssocID="{7E17EEA6-A5A5-4A2C-A9D5-9764DC13D2FE}" presName="root" presStyleCnt="0">
        <dgm:presLayoutVars>
          <dgm:dir/>
          <dgm:resizeHandles val="exact"/>
        </dgm:presLayoutVars>
      </dgm:prSet>
      <dgm:spPr/>
    </dgm:pt>
    <dgm:pt modelId="{06684CA9-CD00-4D3D-A05C-2416CC84FA73}" type="pres">
      <dgm:prSet presAssocID="{7E17EEA6-A5A5-4A2C-A9D5-9764DC13D2FE}" presName="container" presStyleCnt="0">
        <dgm:presLayoutVars>
          <dgm:dir/>
          <dgm:resizeHandles val="exact"/>
        </dgm:presLayoutVars>
      </dgm:prSet>
      <dgm:spPr/>
    </dgm:pt>
    <dgm:pt modelId="{851AAF38-A05D-40EA-8C1E-0C997FE76951}" type="pres">
      <dgm:prSet presAssocID="{BAD37B80-E93B-4EF3-8BBF-560D6032BA49}" presName="compNode" presStyleCnt="0"/>
      <dgm:spPr/>
    </dgm:pt>
    <dgm:pt modelId="{7B68A8D3-8B70-4E82-A5C5-AF6BBF44678D}" type="pres">
      <dgm:prSet presAssocID="{BAD37B80-E93B-4EF3-8BBF-560D6032BA49}" presName="iconBgRect" presStyleLbl="bgShp" presStyleIdx="0" presStyleCnt="3"/>
      <dgm:spPr/>
    </dgm:pt>
    <dgm:pt modelId="{C4ED152E-9188-47D2-978E-E115BA8EB838}" type="pres">
      <dgm:prSet presAssocID="{BAD37B80-E93B-4EF3-8BBF-560D6032BA4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BEDFF2B1-086A-4236-A5F9-AF7A8B47E696}" type="pres">
      <dgm:prSet presAssocID="{BAD37B80-E93B-4EF3-8BBF-560D6032BA49}" presName="spaceRect" presStyleCnt="0"/>
      <dgm:spPr/>
    </dgm:pt>
    <dgm:pt modelId="{AA85E7FC-6611-450D-8502-BF3CC41C1513}" type="pres">
      <dgm:prSet presAssocID="{BAD37B80-E93B-4EF3-8BBF-560D6032BA49}" presName="textRect" presStyleLbl="revTx" presStyleIdx="0" presStyleCnt="3">
        <dgm:presLayoutVars>
          <dgm:chMax val="1"/>
          <dgm:chPref val="1"/>
        </dgm:presLayoutVars>
      </dgm:prSet>
      <dgm:spPr/>
    </dgm:pt>
    <dgm:pt modelId="{C1FA90EF-38E5-4B96-921D-F278AE57EEE0}" type="pres">
      <dgm:prSet presAssocID="{D4ED9D3D-4B67-4904-B82D-FDDF2373D160}" presName="sibTrans" presStyleLbl="sibTrans2D1" presStyleIdx="0" presStyleCnt="0"/>
      <dgm:spPr/>
    </dgm:pt>
    <dgm:pt modelId="{2447589C-C2B3-4F08-8DBE-7BC39AE70FAB}" type="pres">
      <dgm:prSet presAssocID="{66F50D67-2566-4A7A-87A4-898A45037DC0}" presName="compNode" presStyleCnt="0"/>
      <dgm:spPr/>
    </dgm:pt>
    <dgm:pt modelId="{6378446F-7523-48B9-ADC4-B0CC2686BCBA}" type="pres">
      <dgm:prSet presAssocID="{66F50D67-2566-4A7A-87A4-898A45037DC0}" presName="iconBgRect" presStyleLbl="bgShp" presStyleIdx="1" presStyleCnt="3"/>
      <dgm:spPr/>
    </dgm:pt>
    <dgm:pt modelId="{07A50773-AC34-49D9-BB68-3343A22417A6}" type="pres">
      <dgm:prSet presAssocID="{66F50D67-2566-4A7A-87A4-898A45037DC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CECA26B4-31E6-4074-85F5-C5161957F0DB}" type="pres">
      <dgm:prSet presAssocID="{66F50D67-2566-4A7A-87A4-898A45037DC0}" presName="spaceRect" presStyleCnt="0"/>
      <dgm:spPr/>
    </dgm:pt>
    <dgm:pt modelId="{56F8CD6A-220B-4940-8129-105D9B285ABE}" type="pres">
      <dgm:prSet presAssocID="{66F50D67-2566-4A7A-87A4-898A45037DC0}" presName="textRect" presStyleLbl="revTx" presStyleIdx="1" presStyleCnt="3">
        <dgm:presLayoutVars>
          <dgm:chMax val="1"/>
          <dgm:chPref val="1"/>
        </dgm:presLayoutVars>
      </dgm:prSet>
      <dgm:spPr/>
    </dgm:pt>
    <dgm:pt modelId="{26FD3471-B13E-4D32-B08E-88095C4570AB}" type="pres">
      <dgm:prSet presAssocID="{5DD045F6-7237-48B8-BCFB-36174F434A65}" presName="sibTrans" presStyleLbl="sibTrans2D1" presStyleIdx="0" presStyleCnt="0"/>
      <dgm:spPr/>
    </dgm:pt>
    <dgm:pt modelId="{60C9FC03-9C34-4069-8DE6-87978DBF8F27}" type="pres">
      <dgm:prSet presAssocID="{86160EBC-95BB-4520-9DE5-40067AC7FCF2}" presName="compNode" presStyleCnt="0"/>
      <dgm:spPr/>
    </dgm:pt>
    <dgm:pt modelId="{1E86BD8D-9E14-4BB0-A235-3A5F1D896EC7}" type="pres">
      <dgm:prSet presAssocID="{86160EBC-95BB-4520-9DE5-40067AC7FCF2}" presName="iconBgRect" presStyleLbl="bgShp" presStyleIdx="2" presStyleCnt="3"/>
      <dgm:spPr/>
    </dgm:pt>
    <dgm:pt modelId="{9E16CFCC-9EBF-436C-8AC8-4C16A868AD44}" type="pres">
      <dgm:prSet presAssocID="{86160EBC-95BB-4520-9DE5-40067AC7FCF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F290073-98B8-43B0-A338-BD958ABE19B4}" type="pres">
      <dgm:prSet presAssocID="{86160EBC-95BB-4520-9DE5-40067AC7FCF2}" presName="spaceRect" presStyleCnt="0"/>
      <dgm:spPr/>
    </dgm:pt>
    <dgm:pt modelId="{0ED4507C-03A2-4A44-A697-42B8CEBE61F3}" type="pres">
      <dgm:prSet presAssocID="{86160EBC-95BB-4520-9DE5-40067AC7FCF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D450E33-0B66-4B39-BC4C-8D79F0322DCB}" type="presOf" srcId="{D4ED9D3D-4B67-4904-B82D-FDDF2373D160}" destId="{C1FA90EF-38E5-4B96-921D-F278AE57EEE0}" srcOrd="0" destOrd="0" presId="urn:microsoft.com/office/officeart/2018/2/layout/IconCircleList"/>
    <dgm:cxn modelId="{29B73F63-F57E-4463-BB6A-D991DA1C905A}" type="presOf" srcId="{86160EBC-95BB-4520-9DE5-40067AC7FCF2}" destId="{0ED4507C-03A2-4A44-A697-42B8CEBE61F3}" srcOrd="0" destOrd="0" presId="urn:microsoft.com/office/officeart/2018/2/layout/IconCircleList"/>
    <dgm:cxn modelId="{5210DF65-371D-4352-B52B-256F59E501B1}" type="presOf" srcId="{66F50D67-2566-4A7A-87A4-898A45037DC0}" destId="{56F8CD6A-220B-4940-8129-105D9B285ABE}" srcOrd="0" destOrd="0" presId="urn:microsoft.com/office/officeart/2018/2/layout/IconCircleList"/>
    <dgm:cxn modelId="{6F46724A-9AC2-46CB-A989-BA047137BAFD}" type="presOf" srcId="{BAD37B80-E93B-4EF3-8BBF-560D6032BA49}" destId="{AA85E7FC-6611-450D-8502-BF3CC41C1513}" srcOrd="0" destOrd="0" presId="urn:microsoft.com/office/officeart/2018/2/layout/IconCircleList"/>
    <dgm:cxn modelId="{7C962C71-58F4-4FDF-8C57-E1DD231A2B53}" srcId="{7E17EEA6-A5A5-4A2C-A9D5-9764DC13D2FE}" destId="{66F50D67-2566-4A7A-87A4-898A45037DC0}" srcOrd="1" destOrd="0" parTransId="{4CEC430D-7AAB-43A7-BEBC-FD654130CBC1}" sibTransId="{5DD045F6-7237-48B8-BCFB-36174F434A65}"/>
    <dgm:cxn modelId="{7D422F78-23E2-44A5-A68C-7F20CBCA667C}" srcId="{7E17EEA6-A5A5-4A2C-A9D5-9764DC13D2FE}" destId="{BAD37B80-E93B-4EF3-8BBF-560D6032BA49}" srcOrd="0" destOrd="0" parTransId="{C553D1E5-B879-4091-BEFB-9BE815DB22DE}" sibTransId="{D4ED9D3D-4B67-4904-B82D-FDDF2373D160}"/>
    <dgm:cxn modelId="{68E0629E-C6F1-4707-995A-2A76EE011119}" srcId="{7E17EEA6-A5A5-4A2C-A9D5-9764DC13D2FE}" destId="{86160EBC-95BB-4520-9DE5-40067AC7FCF2}" srcOrd="2" destOrd="0" parTransId="{90EB1053-5F0D-459E-B575-FE179DEAF08C}" sibTransId="{6AA1C4E2-5629-4024-8455-D69EB4490EA2}"/>
    <dgm:cxn modelId="{40894DB2-123B-4F38-9BC9-5C0BCD0E44FF}" type="presOf" srcId="{7E17EEA6-A5A5-4A2C-A9D5-9764DC13D2FE}" destId="{F6E763FD-DAC4-48FC-A75A-A11AC093F756}" srcOrd="0" destOrd="0" presId="urn:microsoft.com/office/officeart/2018/2/layout/IconCircleList"/>
    <dgm:cxn modelId="{959DD7FC-B65E-4FE7-97C1-692C87AB20B7}" type="presOf" srcId="{5DD045F6-7237-48B8-BCFB-36174F434A65}" destId="{26FD3471-B13E-4D32-B08E-88095C4570AB}" srcOrd="0" destOrd="0" presId="urn:microsoft.com/office/officeart/2018/2/layout/IconCircleList"/>
    <dgm:cxn modelId="{6E8F26B4-BC83-411F-B427-A1F4339EC115}" type="presParOf" srcId="{F6E763FD-DAC4-48FC-A75A-A11AC093F756}" destId="{06684CA9-CD00-4D3D-A05C-2416CC84FA73}" srcOrd="0" destOrd="0" presId="urn:microsoft.com/office/officeart/2018/2/layout/IconCircleList"/>
    <dgm:cxn modelId="{59083B43-E0E9-4CF9-9445-6EE079E4227B}" type="presParOf" srcId="{06684CA9-CD00-4D3D-A05C-2416CC84FA73}" destId="{851AAF38-A05D-40EA-8C1E-0C997FE76951}" srcOrd="0" destOrd="0" presId="urn:microsoft.com/office/officeart/2018/2/layout/IconCircleList"/>
    <dgm:cxn modelId="{F6204213-4590-463A-93B5-D7DBB69437FC}" type="presParOf" srcId="{851AAF38-A05D-40EA-8C1E-0C997FE76951}" destId="{7B68A8D3-8B70-4E82-A5C5-AF6BBF44678D}" srcOrd="0" destOrd="0" presId="urn:microsoft.com/office/officeart/2018/2/layout/IconCircleList"/>
    <dgm:cxn modelId="{275D3C0C-212C-463A-A195-2AA9B842A0C1}" type="presParOf" srcId="{851AAF38-A05D-40EA-8C1E-0C997FE76951}" destId="{C4ED152E-9188-47D2-978E-E115BA8EB838}" srcOrd="1" destOrd="0" presId="urn:microsoft.com/office/officeart/2018/2/layout/IconCircleList"/>
    <dgm:cxn modelId="{F29CE090-3E7B-4CF7-A16E-C1DC5E458A27}" type="presParOf" srcId="{851AAF38-A05D-40EA-8C1E-0C997FE76951}" destId="{BEDFF2B1-086A-4236-A5F9-AF7A8B47E696}" srcOrd="2" destOrd="0" presId="urn:microsoft.com/office/officeart/2018/2/layout/IconCircleList"/>
    <dgm:cxn modelId="{D2575B25-6AF7-4245-A2FA-5769C1CC8877}" type="presParOf" srcId="{851AAF38-A05D-40EA-8C1E-0C997FE76951}" destId="{AA85E7FC-6611-450D-8502-BF3CC41C1513}" srcOrd="3" destOrd="0" presId="urn:microsoft.com/office/officeart/2018/2/layout/IconCircleList"/>
    <dgm:cxn modelId="{9A1D8293-3483-491C-89E9-787B69C291E5}" type="presParOf" srcId="{06684CA9-CD00-4D3D-A05C-2416CC84FA73}" destId="{C1FA90EF-38E5-4B96-921D-F278AE57EEE0}" srcOrd="1" destOrd="0" presId="urn:microsoft.com/office/officeart/2018/2/layout/IconCircleList"/>
    <dgm:cxn modelId="{18726984-C00A-448C-889D-8E686073F27B}" type="presParOf" srcId="{06684CA9-CD00-4D3D-A05C-2416CC84FA73}" destId="{2447589C-C2B3-4F08-8DBE-7BC39AE70FAB}" srcOrd="2" destOrd="0" presId="urn:microsoft.com/office/officeart/2018/2/layout/IconCircleList"/>
    <dgm:cxn modelId="{0C160606-4686-488E-A7DD-A4FCC556FD66}" type="presParOf" srcId="{2447589C-C2B3-4F08-8DBE-7BC39AE70FAB}" destId="{6378446F-7523-48B9-ADC4-B0CC2686BCBA}" srcOrd="0" destOrd="0" presId="urn:microsoft.com/office/officeart/2018/2/layout/IconCircleList"/>
    <dgm:cxn modelId="{1A511CD7-5BC1-4208-9258-531D3745A65E}" type="presParOf" srcId="{2447589C-C2B3-4F08-8DBE-7BC39AE70FAB}" destId="{07A50773-AC34-49D9-BB68-3343A22417A6}" srcOrd="1" destOrd="0" presId="urn:microsoft.com/office/officeart/2018/2/layout/IconCircleList"/>
    <dgm:cxn modelId="{AB1503F1-6D88-4895-B1F2-09947D96AE18}" type="presParOf" srcId="{2447589C-C2B3-4F08-8DBE-7BC39AE70FAB}" destId="{CECA26B4-31E6-4074-85F5-C5161957F0DB}" srcOrd="2" destOrd="0" presId="urn:microsoft.com/office/officeart/2018/2/layout/IconCircleList"/>
    <dgm:cxn modelId="{3EF67736-B4BD-457E-9867-004089A16E56}" type="presParOf" srcId="{2447589C-C2B3-4F08-8DBE-7BC39AE70FAB}" destId="{56F8CD6A-220B-4940-8129-105D9B285ABE}" srcOrd="3" destOrd="0" presId="urn:microsoft.com/office/officeart/2018/2/layout/IconCircleList"/>
    <dgm:cxn modelId="{4884AF07-EA68-4E54-9AA7-09355DAA30F1}" type="presParOf" srcId="{06684CA9-CD00-4D3D-A05C-2416CC84FA73}" destId="{26FD3471-B13E-4D32-B08E-88095C4570AB}" srcOrd="3" destOrd="0" presId="urn:microsoft.com/office/officeart/2018/2/layout/IconCircleList"/>
    <dgm:cxn modelId="{1A234FEC-9B1A-4FB2-ACD2-5D2217F4FEC9}" type="presParOf" srcId="{06684CA9-CD00-4D3D-A05C-2416CC84FA73}" destId="{60C9FC03-9C34-4069-8DE6-87978DBF8F27}" srcOrd="4" destOrd="0" presId="urn:microsoft.com/office/officeart/2018/2/layout/IconCircleList"/>
    <dgm:cxn modelId="{01459858-052A-4F66-B90C-FC8CC278FC86}" type="presParOf" srcId="{60C9FC03-9C34-4069-8DE6-87978DBF8F27}" destId="{1E86BD8D-9E14-4BB0-A235-3A5F1D896EC7}" srcOrd="0" destOrd="0" presId="urn:microsoft.com/office/officeart/2018/2/layout/IconCircleList"/>
    <dgm:cxn modelId="{7DC22204-B109-4F56-A548-14B4D04612E3}" type="presParOf" srcId="{60C9FC03-9C34-4069-8DE6-87978DBF8F27}" destId="{9E16CFCC-9EBF-436C-8AC8-4C16A868AD44}" srcOrd="1" destOrd="0" presId="urn:microsoft.com/office/officeart/2018/2/layout/IconCircleList"/>
    <dgm:cxn modelId="{E501E280-A2C1-48FE-BB22-3F75FD11E6FE}" type="presParOf" srcId="{60C9FC03-9C34-4069-8DE6-87978DBF8F27}" destId="{5F290073-98B8-43B0-A338-BD958ABE19B4}" srcOrd="2" destOrd="0" presId="urn:microsoft.com/office/officeart/2018/2/layout/IconCircleList"/>
    <dgm:cxn modelId="{99CA88E8-02EE-47B6-9019-71C30D8CA265}" type="presParOf" srcId="{60C9FC03-9C34-4069-8DE6-87978DBF8F27}" destId="{0ED4507C-03A2-4A44-A697-42B8CEBE61F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C4A96CC-A39F-4900-92BF-94ABF5D1ED4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37FC34-7270-4E53-8D52-701E84776E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Reykowski (2020) and Sherif (1988) Realistic Conflict Theory</a:t>
          </a:r>
          <a:endParaRPr lang="en-US"/>
        </a:p>
      </dgm:t>
    </dgm:pt>
    <dgm:pt modelId="{D585DF97-A5DB-4D7B-901B-EF72B97966D7}" type="parTrans" cxnId="{73C7A749-ECFE-4D3B-A26D-2EB0F4925283}">
      <dgm:prSet/>
      <dgm:spPr/>
      <dgm:t>
        <a:bodyPr/>
        <a:lstStyle/>
        <a:p>
          <a:endParaRPr lang="en-US"/>
        </a:p>
      </dgm:t>
    </dgm:pt>
    <dgm:pt modelId="{A5EBD71A-30CA-4B7E-9FCF-E31CCF9CC249}" type="sibTrans" cxnId="{73C7A749-ECFE-4D3B-A26D-2EB0F492528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325CBB9-6439-4D7E-B4B5-B90FDC77FD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Paramita et al. (2020) Psychological Distance in Airbnb managers</a:t>
          </a:r>
          <a:endParaRPr lang="en-US"/>
        </a:p>
      </dgm:t>
    </dgm:pt>
    <dgm:pt modelId="{5B3FF5F2-44D8-43D9-895C-1A7FBFC01143}" type="parTrans" cxnId="{83709ADF-EB6B-4722-95DE-719801A6817B}">
      <dgm:prSet/>
      <dgm:spPr/>
      <dgm:t>
        <a:bodyPr/>
        <a:lstStyle/>
        <a:p>
          <a:endParaRPr lang="en-US"/>
        </a:p>
      </dgm:t>
    </dgm:pt>
    <dgm:pt modelId="{3614E4B4-75B7-478B-A7C3-A2F591528667}" type="sibTrans" cxnId="{83709ADF-EB6B-4722-95DE-719801A6817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7D58A0F-7A79-48F7-A71C-33B64E2F03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Level of Political neutrality (Hartmann, 2013)</a:t>
          </a:r>
          <a:endParaRPr lang="en-US"/>
        </a:p>
      </dgm:t>
    </dgm:pt>
    <dgm:pt modelId="{9D320DC9-A553-4CCE-8262-FCD60106D27D}" type="parTrans" cxnId="{E75485BC-2DD9-44CD-BE84-A0F139F187D0}">
      <dgm:prSet/>
      <dgm:spPr/>
      <dgm:t>
        <a:bodyPr/>
        <a:lstStyle/>
        <a:p>
          <a:endParaRPr lang="en-US"/>
        </a:p>
      </dgm:t>
    </dgm:pt>
    <dgm:pt modelId="{ED4F0DA7-D350-42E3-B69B-67B4A9A97858}" type="sibTrans" cxnId="{E75485BC-2DD9-44CD-BE84-A0F139F187D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1A46030-9CCC-4D80-9BE2-3AAA1D28B8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Bastardoz and Van Vugt (2019)</a:t>
          </a:r>
          <a:endParaRPr lang="en-US"/>
        </a:p>
      </dgm:t>
    </dgm:pt>
    <dgm:pt modelId="{FD405BD0-F627-482B-BB2A-BE8B74202FC6}" type="parTrans" cxnId="{DCECDDA1-878D-4840-96A6-350E42C9814A}">
      <dgm:prSet/>
      <dgm:spPr/>
      <dgm:t>
        <a:bodyPr/>
        <a:lstStyle/>
        <a:p>
          <a:endParaRPr lang="en-US"/>
        </a:p>
      </dgm:t>
    </dgm:pt>
    <dgm:pt modelId="{79D481E4-52AD-41F8-84BE-A56E7AFE2B56}" type="sibTrans" cxnId="{DCECDDA1-878D-4840-96A6-350E42C9814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338E315-EB2F-400A-BEF7-DFB651B6C8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Fang and Xunwei (2016) – Socialised Power Supported by Eva et al (2019)</a:t>
          </a:r>
          <a:endParaRPr lang="en-US"/>
        </a:p>
      </dgm:t>
    </dgm:pt>
    <dgm:pt modelId="{3F92F1A9-1C46-4C01-A0F2-BCD6EC0B307D}" type="parTrans" cxnId="{1FB8F4BA-13C4-4EE6-A3A7-B2AE0DE1C4F3}">
      <dgm:prSet/>
      <dgm:spPr/>
      <dgm:t>
        <a:bodyPr/>
        <a:lstStyle/>
        <a:p>
          <a:endParaRPr lang="en-US"/>
        </a:p>
      </dgm:t>
    </dgm:pt>
    <dgm:pt modelId="{3AB6E5A0-7AA7-4279-B5B5-CE2B55F4CF73}" type="sibTrans" cxnId="{1FB8F4BA-13C4-4EE6-A3A7-B2AE0DE1C4F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65372CF-7FF5-4829-B8C2-312B9653D2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Mayoral et al. (2024) – Naturally Drawn to higher positions</a:t>
          </a:r>
          <a:endParaRPr lang="en-US"/>
        </a:p>
      </dgm:t>
    </dgm:pt>
    <dgm:pt modelId="{23033F99-2C86-44F8-93C6-E1EC05FF3895}" type="parTrans" cxnId="{EADC72A3-F4DC-4136-A73B-0F0659D7E0F1}">
      <dgm:prSet/>
      <dgm:spPr/>
      <dgm:t>
        <a:bodyPr/>
        <a:lstStyle/>
        <a:p>
          <a:endParaRPr lang="en-US"/>
        </a:p>
      </dgm:t>
    </dgm:pt>
    <dgm:pt modelId="{6BCC22CC-FFA8-4C4F-81B9-69D536E09E93}" type="sibTrans" cxnId="{EADC72A3-F4DC-4136-A73B-0F0659D7E0F1}">
      <dgm:prSet/>
      <dgm:spPr/>
      <dgm:t>
        <a:bodyPr/>
        <a:lstStyle/>
        <a:p>
          <a:endParaRPr lang="en-US"/>
        </a:p>
      </dgm:t>
    </dgm:pt>
    <dgm:pt modelId="{3B91ADC8-CF70-4393-8D53-DE656C382DD5}" type="pres">
      <dgm:prSet presAssocID="{1C4A96CC-A39F-4900-92BF-94ABF5D1ED49}" presName="root" presStyleCnt="0">
        <dgm:presLayoutVars>
          <dgm:dir/>
          <dgm:resizeHandles val="exact"/>
        </dgm:presLayoutVars>
      </dgm:prSet>
      <dgm:spPr/>
    </dgm:pt>
    <dgm:pt modelId="{115E79BB-2353-4269-8962-978AF1C922FF}" type="pres">
      <dgm:prSet presAssocID="{1C4A96CC-A39F-4900-92BF-94ABF5D1ED49}" presName="container" presStyleCnt="0">
        <dgm:presLayoutVars>
          <dgm:dir/>
          <dgm:resizeHandles val="exact"/>
        </dgm:presLayoutVars>
      </dgm:prSet>
      <dgm:spPr/>
    </dgm:pt>
    <dgm:pt modelId="{06230CB0-D75C-4A8B-BE60-B8F664923DCD}" type="pres">
      <dgm:prSet presAssocID="{2437FC34-7270-4E53-8D52-701E84776EEF}" presName="compNode" presStyleCnt="0"/>
      <dgm:spPr/>
    </dgm:pt>
    <dgm:pt modelId="{32E47D63-0B27-4E2E-9991-4430ED3B107B}" type="pres">
      <dgm:prSet presAssocID="{2437FC34-7270-4E53-8D52-701E84776EEF}" presName="iconBgRect" presStyleLbl="bgShp" presStyleIdx="0" presStyleCnt="6"/>
      <dgm:spPr/>
    </dgm:pt>
    <dgm:pt modelId="{AB1043FB-A8FF-4CD9-8700-F71FB081F4D9}" type="pres">
      <dgm:prSet presAssocID="{2437FC34-7270-4E53-8D52-701E84776EE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19A41C27-0494-4F11-B50E-746B90D0D327}" type="pres">
      <dgm:prSet presAssocID="{2437FC34-7270-4E53-8D52-701E84776EEF}" presName="spaceRect" presStyleCnt="0"/>
      <dgm:spPr/>
    </dgm:pt>
    <dgm:pt modelId="{D1FFE2BD-6281-4214-AC91-07F2F94FBED0}" type="pres">
      <dgm:prSet presAssocID="{2437FC34-7270-4E53-8D52-701E84776EEF}" presName="textRect" presStyleLbl="revTx" presStyleIdx="0" presStyleCnt="6">
        <dgm:presLayoutVars>
          <dgm:chMax val="1"/>
          <dgm:chPref val="1"/>
        </dgm:presLayoutVars>
      </dgm:prSet>
      <dgm:spPr/>
    </dgm:pt>
    <dgm:pt modelId="{5339E52E-9D1D-49C9-9EC7-3EB32B726754}" type="pres">
      <dgm:prSet presAssocID="{A5EBD71A-30CA-4B7E-9FCF-E31CCF9CC249}" presName="sibTrans" presStyleLbl="sibTrans2D1" presStyleIdx="0" presStyleCnt="0"/>
      <dgm:spPr/>
    </dgm:pt>
    <dgm:pt modelId="{25FA7C60-2061-4041-A511-AE2404FC0B2C}" type="pres">
      <dgm:prSet presAssocID="{0325CBB9-6439-4D7E-B4B5-B90FDC77FD5F}" presName="compNode" presStyleCnt="0"/>
      <dgm:spPr/>
    </dgm:pt>
    <dgm:pt modelId="{673A8633-D08D-407A-808C-201E5959F0CB}" type="pres">
      <dgm:prSet presAssocID="{0325CBB9-6439-4D7E-B4B5-B90FDC77FD5F}" presName="iconBgRect" presStyleLbl="bgShp" presStyleIdx="1" presStyleCnt="6"/>
      <dgm:spPr/>
    </dgm:pt>
    <dgm:pt modelId="{D09C09D5-F996-4D95-8CC8-52E39C6161BB}" type="pres">
      <dgm:prSet presAssocID="{0325CBB9-6439-4D7E-B4B5-B90FDC77FD5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3391ED8D-C527-415E-A2C2-4D7EA1D57126}" type="pres">
      <dgm:prSet presAssocID="{0325CBB9-6439-4D7E-B4B5-B90FDC77FD5F}" presName="spaceRect" presStyleCnt="0"/>
      <dgm:spPr/>
    </dgm:pt>
    <dgm:pt modelId="{CC1FDCA9-2659-4094-83CD-AFF21E91D3AC}" type="pres">
      <dgm:prSet presAssocID="{0325CBB9-6439-4D7E-B4B5-B90FDC77FD5F}" presName="textRect" presStyleLbl="revTx" presStyleIdx="1" presStyleCnt="6">
        <dgm:presLayoutVars>
          <dgm:chMax val="1"/>
          <dgm:chPref val="1"/>
        </dgm:presLayoutVars>
      </dgm:prSet>
      <dgm:spPr/>
    </dgm:pt>
    <dgm:pt modelId="{97DE2E5B-D043-4AFE-8C17-7A73DDFFFB13}" type="pres">
      <dgm:prSet presAssocID="{3614E4B4-75B7-478B-A7C3-A2F591528667}" presName="sibTrans" presStyleLbl="sibTrans2D1" presStyleIdx="0" presStyleCnt="0"/>
      <dgm:spPr/>
    </dgm:pt>
    <dgm:pt modelId="{997C0E81-15A9-417E-B45D-ED2E7CFB28EE}" type="pres">
      <dgm:prSet presAssocID="{87D58A0F-7A79-48F7-A71C-33B64E2F035C}" presName="compNode" presStyleCnt="0"/>
      <dgm:spPr/>
    </dgm:pt>
    <dgm:pt modelId="{24E9BF76-A29B-40C3-AFD6-34DDD7CA88F6}" type="pres">
      <dgm:prSet presAssocID="{87D58A0F-7A79-48F7-A71C-33B64E2F035C}" presName="iconBgRect" presStyleLbl="bgShp" presStyleIdx="2" presStyleCnt="6"/>
      <dgm:spPr/>
    </dgm:pt>
    <dgm:pt modelId="{1976C540-4D38-46ED-9ED9-325212F57EDD}" type="pres">
      <dgm:prSet presAssocID="{87D58A0F-7A79-48F7-A71C-33B64E2F035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691E0A2D-62E2-4646-A34E-41DD3E58B24D}" type="pres">
      <dgm:prSet presAssocID="{87D58A0F-7A79-48F7-A71C-33B64E2F035C}" presName="spaceRect" presStyleCnt="0"/>
      <dgm:spPr/>
    </dgm:pt>
    <dgm:pt modelId="{AD29632E-E9AA-44FB-A0E6-93DE1DFF222B}" type="pres">
      <dgm:prSet presAssocID="{87D58A0F-7A79-48F7-A71C-33B64E2F035C}" presName="textRect" presStyleLbl="revTx" presStyleIdx="2" presStyleCnt="6">
        <dgm:presLayoutVars>
          <dgm:chMax val="1"/>
          <dgm:chPref val="1"/>
        </dgm:presLayoutVars>
      </dgm:prSet>
      <dgm:spPr/>
    </dgm:pt>
    <dgm:pt modelId="{EBF82816-E2F7-4266-8AE7-5EFF6FD6FD3E}" type="pres">
      <dgm:prSet presAssocID="{ED4F0DA7-D350-42E3-B69B-67B4A9A97858}" presName="sibTrans" presStyleLbl="sibTrans2D1" presStyleIdx="0" presStyleCnt="0"/>
      <dgm:spPr/>
    </dgm:pt>
    <dgm:pt modelId="{7D22DB83-F6DF-4597-9484-59C75C039BC2}" type="pres">
      <dgm:prSet presAssocID="{21A46030-9CCC-4D80-9BE2-3AAA1D28B8D6}" presName="compNode" presStyleCnt="0"/>
      <dgm:spPr/>
    </dgm:pt>
    <dgm:pt modelId="{AED9B744-2278-4F90-B93E-F5FA1C69C39A}" type="pres">
      <dgm:prSet presAssocID="{21A46030-9CCC-4D80-9BE2-3AAA1D28B8D6}" presName="iconBgRect" presStyleLbl="bgShp" presStyleIdx="3" presStyleCnt="6"/>
      <dgm:spPr/>
    </dgm:pt>
    <dgm:pt modelId="{95600EAB-F5EE-4C4F-9410-795166D207BA}" type="pres">
      <dgm:prSet presAssocID="{21A46030-9CCC-4D80-9BE2-3AAA1D28B8D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p truck"/>
        </a:ext>
      </dgm:extLst>
    </dgm:pt>
    <dgm:pt modelId="{EA542C12-1FEC-4A2B-8D6F-CC0A8B50BDFD}" type="pres">
      <dgm:prSet presAssocID="{21A46030-9CCC-4D80-9BE2-3AAA1D28B8D6}" presName="spaceRect" presStyleCnt="0"/>
      <dgm:spPr/>
    </dgm:pt>
    <dgm:pt modelId="{BB61FBA8-E994-4ABC-9E01-86A958FD411E}" type="pres">
      <dgm:prSet presAssocID="{21A46030-9CCC-4D80-9BE2-3AAA1D28B8D6}" presName="textRect" presStyleLbl="revTx" presStyleIdx="3" presStyleCnt="6">
        <dgm:presLayoutVars>
          <dgm:chMax val="1"/>
          <dgm:chPref val="1"/>
        </dgm:presLayoutVars>
      </dgm:prSet>
      <dgm:spPr/>
    </dgm:pt>
    <dgm:pt modelId="{DFDB8F54-29AB-45EA-A9A9-DA8886DCB7C5}" type="pres">
      <dgm:prSet presAssocID="{79D481E4-52AD-41F8-84BE-A56E7AFE2B56}" presName="sibTrans" presStyleLbl="sibTrans2D1" presStyleIdx="0" presStyleCnt="0"/>
      <dgm:spPr/>
    </dgm:pt>
    <dgm:pt modelId="{BA3FE725-DAFB-475B-9026-D83D7406402C}" type="pres">
      <dgm:prSet presAssocID="{B338E315-EB2F-400A-BEF7-DFB651B6C8EE}" presName="compNode" presStyleCnt="0"/>
      <dgm:spPr/>
    </dgm:pt>
    <dgm:pt modelId="{EEB4A417-DE4A-4EC1-A0F7-24CA00D82268}" type="pres">
      <dgm:prSet presAssocID="{B338E315-EB2F-400A-BEF7-DFB651B6C8EE}" presName="iconBgRect" presStyleLbl="bgShp" presStyleIdx="4" presStyleCnt="6"/>
      <dgm:spPr/>
    </dgm:pt>
    <dgm:pt modelId="{E30C52DE-8AA1-4560-BC44-8660DD4C8BEC}" type="pres">
      <dgm:prSet presAssocID="{B338E315-EB2F-400A-BEF7-DFB651B6C8E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nda"/>
        </a:ext>
      </dgm:extLst>
    </dgm:pt>
    <dgm:pt modelId="{AD380FA9-CDB0-4AA2-8A91-6CEB89EBD3AC}" type="pres">
      <dgm:prSet presAssocID="{B338E315-EB2F-400A-BEF7-DFB651B6C8EE}" presName="spaceRect" presStyleCnt="0"/>
      <dgm:spPr/>
    </dgm:pt>
    <dgm:pt modelId="{B2BBE508-2444-4191-A63C-6482C5550552}" type="pres">
      <dgm:prSet presAssocID="{B338E315-EB2F-400A-BEF7-DFB651B6C8EE}" presName="textRect" presStyleLbl="revTx" presStyleIdx="4" presStyleCnt="6">
        <dgm:presLayoutVars>
          <dgm:chMax val="1"/>
          <dgm:chPref val="1"/>
        </dgm:presLayoutVars>
      </dgm:prSet>
      <dgm:spPr/>
    </dgm:pt>
    <dgm:pt modelId="{B8E98B09-BC5E-40A3-B454-FB1059AEFD7D}" type="pres">
      <dgm:prSet presAssocID="{3AB6E5A0-7AA7-4279-B5B5-CE2B55F4CF73}" presName="sibTrans" presStyleLbl="sibTrans2D1" presStyleIdx="0" presStyleCnt="0"/>
      <dgm:spPr/>
    </dgm:pt>
    <dgm:pt modelId="{BB5F9AD0-D19D-40D8-A936-8E9933FED1A2}" type="pres">
      <dgm:prSet presAssocID="{C65372CF-7FF5-4829-B8C2-312B9653D283}" presName="compNode" presStyleCnt="0"/>
      <dgm:spPr/>
    </dgm:pt>
    <dgm:pt modelId="{25ACC3EA-13B2-49A4-BDAF-287F255FC771}" type="pres">
      <dgm:prSet presAssocID="{C65372CF-7FF5-4829-B8C2-312B9653D283}" presName="iconBgRect" presStyleLbl="bgShp" presStyleIdx="5" presStyleCnt="6"/>
      <dgm:spPr/>
    </dgm:pt>
    <dgm:pt modelId="{C7A69DE2-519B-4536-BB46-46FDE2B14AA1}" type="pres">
      <dgm:prSet presAssocID="{C65372CF-7FF5-4829-B8C2-312B9653D28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F5C1F4E1-1BB9-4BF1-9170-B232F001CA37}" type="pres">
      <dgm:prSet presAssocID="{C65372CF-7FF5-4829-B8C2-312B9653D283}" presName="spaceRect" presStyleCnt="0"/>
      <dgm:spPr/>
    </dgm:pt>
    <dgm:pt modelId="{1D96649F-92D6-4BCF-9EEE-15E584F223EE}" type="pres">
      <dgm:prSet presAssocID="{C65372CF-7FF5-4829-B8C2-312B9653D283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FEBA224-490C-4BE1-9577-4D5B569DE468}" type="presOf" srcId="{2437FC34-7270-4E53-8D52-701E84776EEF}" destId="{D1FFE2BD-6281-4214-AC91-07F2F94FBED0}" srcOrd="0" destOrd="0" presId="urn:microsoft.com/office/officeart/2018/2/layout/IconCircleList"/>
    <dgm:cxn modelId="{43452D5B-1DF6-4C9C-8850-CC1835E6DE4A}" type="presOf" srcId="{3AB6E5A0-7AA7-4279-B5B5-CE2B55F4CF73}" destId="{B8E98B09-BC5E-40A3-B454-FB1059AEFD7D}" srcOrd="0" destOrd="0" presId="urn:microsoft.com/office/officeart/2018/2/layout/IconCircleList"/>
    <dgm:cxn modelId="{73C7A749-ECFE-4D3B-A26D-2EB0F4925283}" srcId="{1C4A96CC-A39F-4900-92BF-94ABF5D1ED49}" destId="{2437FC34-7270-4E53-8D52-701E84776EEF}" srcOrd="0" destOrd="0" parTransId="{D585DF97-A5DB-4D7B-901B-EF72B97966D7}" sibTransId="{A5EBD71A-30CA-4B7E-9FCF-E31CCF9CC249}"/>
    <dgm:cxn modelId="{B09B507D-0C89-4265-9AC0-AE0A2496BEEC}" type="presOf" srcId="{21A46030-9CCC-4D80-9BE2-3AAA1D28B8D6}" destId="{BB61FBA8-E994-4ABC-9E01-86A958FD411E}" srcOrd="0" destOrd="0" presId="urn:microsoft.com/office/officeart/2018/2/layout/IconCircleList"/>
    <dgm:cxn modelId="{4F167083-B031-498A-8C1B-14FDD01E89EB}" type="presOf" srcId="{3614E4B4-75B7-478B-A7C3-A2F591528667}" destId="{97DE2E5B-D043-4AFE-8C17-7A73DDFFFB13}" srcOrd="0" destOrd="0" presId="urn:microsoft.com/office/officeart/2018/2/layout/IconCircleList"/>
    <dgm:cxn modelId="{81063B84-B2B8-4C0E-A3F8-100C3D1A193E}" type="presOf" srcId="{0325CBB9-6439-4D7E-B4B5-B90FDC77FD5F}" destId="{CC1FDCA9-2659-4094-83CD-AFF21E91D3AC}" srcOrd="0" destOrd="0" presId="urn:microsoft.com/office/officeart/2018/2/layout/IconCircleList"/>
    <dgm:cxn modelId="{A0D09B85-9359-44B1-9B73-278382424CC0}" type="presOf" srcId="{B338E315-EB2F-400A-BEF7-DFB651B6C8EE}" destId="{B2BBE508-2444-4191-A63C-6482C5550552}" srcOrd="0" destOrd="0" presId="urn:microsoft.com/office/officeart/2018/2/layout/IconCircleList"/>
    <dgm:cxn modelId="{2D9F5AA0-F7A6-49C8-A889-D22AF9D30117}" type="presOf" srcId="{87D58A0F-7A79-48F7-A71C-33B64E2F035C}" destId="{AD29632E-E9AA-44FB-A0E6-93DE1DFF222B}" srcOrd="0" destOrd="0" presId="urn:microsoft.com/office/officeart/2018/2/layout/IconCircleList"/>
    <dgm:cxn modelId="{DCECDDA1-878D-4840-96A6-350E42C9814A}" srcId="{1C4A96CC-A39F-4900-92BF-94ABF5D1ED49}" destId="{21A46030-9CCC-4D80-9BE2-3AAA1D28B8D6}" srcOrd="3" destOrd="0" parTransId="{FD405BD0-F627-482B-BB2A-BE8B74202FC6}" sibTransId="{79D481E4-52AD-41F8-84BE-A56E7AFE2B56}"/>
    <dgm:cxn modelId="{61200DA3-DFED-4D3E-A9E5-5BA38C8F30A4}" type="presOf" srcId="{79D481E4-52AD-41F8-84BE-A56E7AFE2B56}" destId="{DFDB8F54-29AB-45EA-A9A9-DA8886DCB7C5}" srcOrd="0" destOrd="0" presId="urn:microsoft.com/office/officeart/2018/2/layout/IconCircleList"/>
    <dgm:cxn modelId="{EADC72A3-F4DC-4136-A73B-0F0659D7E0F1}" srcId="{1C4A96CC-A39F-4900-92BF-94ABF5D1ED49}" destId="{C65372CF-7FF5-4829-B8C2-312B9653D283}" srcOrd="5" destOrd="0" parTransId="{23033F99-2C86-44F8-93C6-E1EC05FF3895}" sibTransId="{6BCC22CC-FFA8-4C4F-81B9-69D536E09E93}"/>
    <dgm:cxn modelId="{1FB8F4BA-13C4-4EE6-A3A7-B2AE0DE1C4F3}" srcId="{1C4A96CC-A39F-4900-92BF-94ABF5D1ED49}" destId="{B338E315-EB2F-400A-BEF7-DFB651B6C8EE}" srcOrd="4" destOrd="0" parTransId="{3F92F1A9-1C46-4C01-A0F2-BCD6EC0B307D}" sibTransId="{3AB6E5A0-7AA7-4279-B5B5-CE2B55F4CF73}"/>
    <dgm:cxn modelId="{E75485BC-2DD9-44CD-BE84-A0F139F187D0}" srcId="{1C4A96CC-A39F-4900-92BF-94ABF5D1ED49}" destId="{87D58A0F-7A79-48F7-A71C-33B64E2F035C}" srcOrd="2" destOrd="0" parTransId="{9D320DC9-A553-4CCE-8262-FCD60106D27D}" sibTransId="{ED4F0DA7-D350-42E3-B69B-67B4A9A97858}"/>
    <dgm:cxn modelId="{52B9B0BF-AC29-49A1-829E-5F65590704BF}" type="presOf" srcId="{ED4F0DA7-D350-42E3-B69B-67B4A9A97858}" destId="{EBF82816-E2F7-4266-8AE7-5EFF6FD6FD3E}" srcOrd="0" destOrd="0" presId="urn:microsoft.com/office/officeart/2018/2/layout/IconCircleList"/>
    <dgm:cxn modelId="{9655AFC5-F476-43DA-AAE5-CC7DEE0C18A5}" type="presOf" srcId="{A5EBD71A-30CA-4B7E-9FCF-E31CCF9CC249}" destId="{5339E52E-9D1D-49C9-9EC7-3EB32B726754}" srcOrd="0" destOrd="0" presId="urn:microsoft.com/office/officeart/2018/2/layout/IconCircleList"/>
    <dgm:cxn modelId="{83709ADF-EB6B-4722-95DE-719801A6817B}" srcId="{1C4A96CC-A39F-4900-92BF-94ABF5D1ED49}" destId="{0325CBB9-6439-4D7E-B4B5-B90FDC77FD5F}" srcOrd="1" destOrd="0" parTransId="{5B3FF5F2-44D8-43D9-895C-1A7FBFC01143}" sibTransId="{3614E4B4-75B7-478B-A7C3-A2F591528667}"/>
    <dgm:cxn modelId="{96BC8BE1-F193-4719-A62A-3A1252221F42}" type="presOf" srcId="{1C4A96CC-A39F-4900-92BF-94ABF5D1ED49}" destId="{3B91ADC8-CF70-4393-8D53-DE656C382DD5}" srcOrd="0" destOrd="0" presId="urn:microsoft.com/office/officeart/2018/2/layout/IconCircleList"/>
    <dgm:cxn modelId="{E18A7BF7-27B5-456F-BB15-298724C3B9B5}" type="presOf" srcId="{C65372CF-7FF5-4829-B8C2-312B9653D283}" destId="{1D96649F-92D6-4BCF-9EEE-15E584F223EE}" srcOrd="0" destOrd="0" presId="urn:microsoft.com/office/officeart/2018/2/layout/IconCircleList"/>
    <dgm:cxn modelId="{4805DF3A-6AEE-40BA-9FCD-6507D7ADDA11}" type="presParOf" srcId="{3B91ADC8-CF70-4393-8D53-DE656C382DD5}" destId="{115E79BB-2353-4269-8962-978AF1C922FF}" srcOrd="0" destOrd="0" presId="urn:microsoft.com/office/officeart/2018/2/layout/IconCircleList"/>
    <dgm:cxn modelId="{1520C76E-71AF-423E-854E-799F403234F4}" type="presParOf" srcId="{115E79BB-2353-4269-8962-978AF1C922FF}" destId="{06230CB0-D75C-4A8B-BE60-B8F664923DCD}" srcOrd="0" destOrd="0" presId="urn:microsoft.com/office/officeart/2018/2/layout/IconCircleList"/>
    <dgm:cxn modelId="{42CAC235-79FD-412D-BFDA-18A5FE1C786B}" type="presParOf" srcId="{06230CB0-D75C-4A8B-BE60-B8F664923DCD}" destId="{32E47D63-0B27-4E2E-9991-4430ED3B107B}" srcOrd="0" destOrd="0" presId="urn:microsoft.com/office/officeart/2018/2/layout/IconCircleList"/>
    <dgm:cxn modelId="{9BB20383-AD36-47CC-8D00-0AABB47F35B3}" type="presParOf" srcId="{06230CB0-D75C-4A8B-BE60-B8F664923DCD}" destId="{AB1043FB-A8FF-4CD9-8700-F71FB081F4D9}" srcOrd="1" destOrd="0" presId="urn:microsoft.com/office/officeart/2018/2/layout/IconCircleList"/>
    <dgm:cxn modelId="{19003179-16C7-4467-B7CB-55F28281B26B}" type="presParOf" srcId="{06230CB0-D75C-4A8B-BE60-B8F664923DCD}" destId="{19A41C27-0494-4F11-B50E-746B90D0D327}" srcOrd="2" destOrd="0" presId="urn:microsoft.com/office/officeart/2018/2/layout/IconCircleList"/>
    <dgm:cxn modelId="{75A5E75F-FE9C-4DF4-89BA-6CE1DF319262}" type="presParOf" srcId="{06230CB0-D75C-4A8B-BE60-B8F664923DCD}" destId="{D1FFE2BD-6281-4214-AC91-07F2F94FBED0}" srcOrd="3" destOrd="0" presId="urn:microsoft.com/office/officeart/2018/2/layout/IconCircleList"/>
    <dgm:cxn modelId="{567E9364-CB70-4EFD-865D-3345577A4F8F}" type="presParOf" srcId="{115E79BB-2353-4269-8962-978AF1C922FF}" destId="{5339E52E-9D1D-49C9-9EC7-3EB32B726754}" srcOrd="1" destOrd="0" presId="urn:microsoft.com/office/officeart/2018/2/layout/IconCircleList"/>
    <dgm:cxn modelId="{666D6368-4227-4495-80F9-CC78947AC434}" type="presParOf" srcId="{115E79BB-2353-4269-8962-978AF1C922FF}" destId="{25FA7C60-2061-4041-A511-AE2404FC0B2C}" srcOrd="2" destOrd="0" presId="urn:microsoft.com/office/officeart/2018/2/layout/IconCircleList"/>
    <dgm:cxn modelId="{820AA898-D480-4AA7-B0CF-6ED7AEB31838}" type="presParOf" srcId="{25FA7C60-2061-4041-A511-AE2404FC0B2C}" destId="{673A8633-D08D-407A-808C-201E5959F0CB}" srcOrd="0" destOrd="0" presId="urn:microsoft.com/office/officeart/2018/2/layout/IconCircleList"/>
    <dgm:cxn modelId="{2566D708-19C9-4E46-A314-CA8FAEA46826}" type="presParOf" srcId="{25FA7C60-2061-4041-A511-AE2404FC0B2C}" destId="{D09C09D5-F996-4D95-8CC8-52E39C6161BB}" srcOrd="1" destOrd="0" presId="urn:microsoft.com/office/officeart/2018/2/layout/IconCircleList"/>
    <dgm:cxn modelId="{43FDDD9C-8C91-4AE9-9C6C-DD4CFF913907}" type="presParOf" srcId="{25FA7C60-2061-4041-A511-AE2404FC0B2C}" destId="{3391ED8D-C527-415E-A2C2-4D7EA1D57126}" srcOrd="2" destOrd="0" presId="urn:microsoft.com/office/officeart/2018/2/layout/IconCircleList"/>
    <dgm:cxn modelId="{02BC6848-700A-41D4-AD2B-B218AEA875AB}" type="presParOf" srcId="{25FA7C60-2061-4041-A511-AE2404FC0B2C}" destId="{CC1FDCA9-2659-4094-83CD-AFF21E91D3AC}" srcOrd="3" destOrd="0" presId="urn:microsoft.com/office/officeart/2018/2/layout/IconCircleList"/>
    <dgm:cxn modelId="{FD65CE2A-5A04-4A81-8ED9-017D01CF0080}" type="presParOf" srcId="{115E79BB-2353-4269-8962-978AF1C922FF}" destId="{97DE2E5B-D043-4AFE-8C17-7A73DDFFFB13}" srcOrd="3" destOrd="0" presId="urn:microsoft.com/office/officeart/2018/2/layout/IconCircleList"/>
    <dgm:cxn modelId="{368F5192-4E13-4EE9-B180-1F1B3F7C902E}" type="presParOf" srcId="{115E79BB-2353-4269-8962-978AF1C922FF}" destId="{997C0E81-15A9-417E-B45D-ED2E7CFB28EE}" srcOrd="4" destOrd="0" presId="urn:microsoft.com/office/officeart/2018/2/layout/IconCircleList"/>
    <dgm:cxn modelId="{1C72392F-DA00-46A3-A872-3DF90540A93A}" type="presParOf" srcId="{997C0E81-15A9-417E-B45D-ED2E7CFB28EE}" destId="{24E9BF76-A29B-40C3-AFD6-34DDD7CA88F6}" srcOrd="0" destOrd="0" presId="urn:microsoft.com/office/officeart/2018/2/layout/IconCircleList"/>
    <dgm:cxn modelId="{76CDAC35-212B-4E52-A459-EEB8C240D782}" type="presParOf" srcId="{997C0E81-15A9-417E-B45D-ED2E7CFB28EE}" destId="{1976C540-4D38-46ED-9ED9-325212F57EDD}" srcOrd="1" destOrd="0" presId="urn:microsoft.com/office/officeart/2018/2/layout/IconCircleList"/>
    <dgm:cxn modelId="{319DD3A6-9729-4050-BC7E-812FB207EF5A}" type="presParOf" srcId="{997C0E81-15A9-417E-B45D-ED2E7CFB28EE}" destId="{691E0A2D-62E2-4646-A34E-41DD3E58B24D}" srcOrd="2" destOrd="0" presId="urn:microsoft.com/office/officeart/2018/2/layout/IconCircleList"/>
    <dgm:cxn modelId="{35A8D401-35FD-4ED6-BD29-24B7B1852F5C}" type="presParOf" srcId="{997C0E81-15A9-417E-B45D-ED2E7CFB28EE}" destId="{AD29632E-E9AA-44FB-A0E6-93DE1DFF222B}" srcOrd="3" destOrd="0" presId="urn:microsoft.com/office/officeart/2018/2/layout/IconCircleList"/>
    <dgm:cxn modelId="{5634AE65-B89B-463C-BB75-77A96A332C2F}" type="presParOf" srcId="{115E79BB-2353-4269-8962-978AF1C922FF}" destId="{EBF82816-E2F7-4266-8AE7-5EFF6FD6FD3E}" srcOrd="5" destOrd="0" presId="urn:microsoft.com/office/officeart/2018/2/layout/IconCircleList"/>
    <dgm:cxn modelId="{F64E24C0-F0E5-4157-95F3-FC2DD6FA2392}" type="presParOf" srcId="{115E79BB-2353-4269-8962-978AF1C922FF}" destId="{7D22DB83-F6DF-4597-9484-59C75C039BC2}" srcOrd="6" destOrd="0" presId="urn:microsoft.com/office/officeart/2018/2/layout/IconCircleList"/>
    <dgm:cxn modelId="{430EEE64-DC8B-439E-B046-8BB7AE589D28}" type="presParOf" srcId="{7D22DB83-F6DF-4597-9484-59C75C039BC2}" destId="{AED9B744-2278-4F90-B93E-F5FA1C69C39A}" srcOrd="0" destOrd="0" presId="urn:microsoft.com/office/officeart/2018/2/layout/IconCircleList"/>
    <dgm:cxn modelId="{E8700D60-74CC-460C-8BDD-9DBF6588BF22}" type="presParOf" srcId="{7D22DB83-F6DF-4597-9484-59C75C039BC2}" destId="{95600EAB-F5EE-4C4F-9410-795166D207BA}" srcOrd="1" destOrd="0" presId="urn:microsoft.com/office/officeart/2018/2/layout/IconCircleList"/>
    <dgm:cxn modelId="{2253D534-C8A6-45C7-9F11-E5E0A2C2CC82}" type="presParOf" srcId="{7D22DB83-F6DF-4597-9484-59C75C039BC2}" destId="{EA542C12-1FEC-4A2B-8D6F-CC0A8B50BDFD}" srcOrd="2" destOrd="0" presId="urn:microsoft.com/office/officeart/2018/2/layout/IconCircleList"/>
    <dgm:cxn modelId="{335FC1E0-FF1A-44EC-BF7A-2B027DC62529}" type="presParOf" srcId="{7D22DB83-F6DF-4597-9484-59C75C039BC2}" destId="{BB61FBA8-E994-4ABC-9E01-86A958FD411E}" srcOrd="3" destOrd="0" presId="urn:microsoft.com/office/officeart/2018/2/layout/IconCircleList"/>
    <dgm:cxn modelId="{FF0B3EE9-94DB-43B7-9612-E61071A1E453}" type="presParOf" srcId="{115E79BB-2353-4269-8962-978AF1C922FF}" destId="{DFDB8F54-29AB-45EA-A9A9-DA8886DCB7C5}" srcOrd="7" destOrd="0" presId="urn:microsoft.com/office/officeart/2018/2/layout/IconCircleList"/>
    <dgm:cxn modelId="{2AB96C4B-A8F0-4D8E-9A89-0C7520B94761}" type="presParOf" srcId="{115E79BB-2353-4269-8962-978AF1C922FF}" destId="{BA3FE725-DAFB-475B-9026-D83D7406402C}" srcOrd="8" destOrd="0" presId="urn:microsoft.com/office/officeart/2018/2/layout/IconCircleList"/>
    <dgm:cxn modelId="{61493E8B-BC26-4006-8D4E-2235C3453E73}" type="presParOf" srcId="{BA3FE725-DAFB-475B-9026-D83D7406402C}" destId="{EEB4A417-DE4A-4EC1-A0F7-24CA00D82268}" srcOrd="0" destOrd="0" presId="urn:microsoft.com/office/officeart/2018/2/layout/IconCircleList"/>
    <dgm:cxn modelId="{0D58D3F1-CEF5-4377-BB54-9D273CAFE22A}" type="presParOf" srcId="{BA3FE725-DAFB-475B-9026-D83D7406402C}" destId="{E30C52DE-8AA1-4560-BC44-8660DD4C8BEC}" srcOrd="1" destOrd="0" presId="urn:microsoft.com/office/officeart/2018/2/layout/IconCircleList"/>
    <dgm:cxn modelId="{801FFCA9-CF19-413C-8D88-E8B98AB76EB4}" type="presParOf" srcId="{BA3FE725-DAFB-475B-9026-D83D7406402C}" destId="{AD380FA9-CDB0-4AA2-8A91-6CEB89EBD3AC}" srcOrd="2" destOrd="0" presId="urn:microsoft.com/office/officeart/2018/2/layout/IconCircleList"/>
    <dgm:cxn modelId="{2A5CB798-CBD1-4B91-875C-EC40078D21A7}" type="presParOf" srcId="{BA3FE725-DAFB-475B-9026-D83D7406402C}" destId="{B2BBE508-2444-4191-A63C-6482C5550552}" srcOrd="3" destOrd="0" presId="urn:microsoft.com/office/officeart/2018/2/layout/IconCircleList"/>
    <dgm:cxn modelId="{92945888-F918-405C-BFD8-370A36106C66}" type="presParOf" srcId="{115E79BB-2353-4269-8962-978AF1C922FF}" destId="{B8E98B09-BC5E-40A3-B454-FB1059AEFD7D}" srcOrd="9" destOrd="0" presId="urn:microsoft.com/office/officeart/2018/2/layout/IconCircleList"/>
    <dgm:cxn modelId="{BFAB7962-CD09-4DE6-8640-BCB31DF677DE}" type="presParOf" srcId="{115E79BB-2353-4269-8962-978AF1C922FF}" destId="{BB5F9AD0-D19D-40D8-A936-8E9933FED1A2}" srcOrd="10" destOrd="0" presId="urn:microsoft.com/office/officeart/2018/2/layout/IconCircleList"/>
    <dgm:cxn modelId="{A5430916-ED53-4B01-AF6E-F294EA58C545}" type="presParOf" srcId="{BB5F9AD0-D19D-40D8-A936-8E9933FED1A2}" destId="{25ACC3EA-13B2-49A4-BDAF-287F255FC771}" srcOrd="0" destOrd="0" presId="urn:microsoft.com/office/officeart/2018/2/layout/IconCircleList"/>
    <dgm:cxn modelId="{A3B11160-ECD7-4A1C-BAE5-457425C01AE2}" type="presParOf" srcId="{BB5F9AD0-D19D-40D8-A936-8E9933FED1A2}" destId="{C7A69DE2-519B-4536-BB46-46FDE2B14AA1}" srcOrd="1" destOrd="0" presId="urn:microsoft.com/office/officeart/2018/2/layout/IconCircleList"/>
    <dgm:cxn modelId="{519AA70E-558E-4431-9F54-2DE26F404A7A}" type="presParOf" srcId="{BB5F9AD0-D19D-40D8-A936-8E9933FED1A2}" destId="{F5C1F4E1-1BB9-4BF1-9170-B232F001CA37}" srcOrd="2" destOrd="0" presId="urn:microsoft.com/office/officeart/2018/2/layout/IconCircleList"/>
    <dgm:cxn modelId="{8526021E-B1EC-4E72-9185-1D2C53CBC797}" type="presParOf" srcId="{BB5F9AD0-D19D-40D8-A936-8E9933FED1A2}" destId="{1D96649F-92D6-4BCF-9EEE-15E584F223E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06DE121-AD53-45AB-B936-B41B42E486F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F5C59D-C96D-405B-8CD8-FB3CD556A33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Roles – Richter &amp; Rubenstein (2021)</a:t>
          </a:r>
          <a:endParaRPr lang="en-US"/>
        </a:p>
      </dgm:t>
    </dgm:pt>
    <dgm:pt modelId="{36109CCE-9604-46E3-9F0C-1DC188180D8D}" type="parTrans" cxnId="{D986E8F0-D6F2-4155-AC36-9258AAE1EF9A}">
      <dgm:prSet/>
      <dgm:spPr/>
      <dgm:t>
        <a:bodyPr/>
        <a:lstStyle/>
        <a:p>
          <a:endParaRPr lang="en-US"/>
        </a:p>
      </dgm:t>
    </dgm:pt>
    <dgm:pt modelId="{E7C4B521-C8F2-4AEC-814C-E7937921ED9D}" type="sibTrans" cxnId="{D986E8F0-D6F2-4155-AC36-9258AAE1EF9A}">
      <dgm:prSet/>
      <dgm:spPr/>
      <dgm:t>
        <a:bodyPr/>
        <a:lstStyle/>
        <a:p>
          <a:endParaRPr lang="en-US"/>
        </a:p>
      </dgm:t>
    </dgm:pt>
    <dgm:pt modelId="{2E7E9B55-9FF5-4724-8AAC-C337010FE1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Demographical Divide?</a:t>
          </a:r>
          <a:endParaRPr lang="en-US"/>
        </a:p>
      </dgm:t>
    </dgm:pt>
    <dgm:pt modelId="{05EC889F-4739-49B9-B1D1-9E6186560716}" type="parTrans" cxnId="{F068638E-8D4C-456F-9A11-2A59733FD8D1}">
      <dgm:prSet/>
      <dgm:spPr/>
      <dgm:t>
        <a:bodyPr/>
        <a:lstStyle/>
        <a:p>
          <a:endParaRPr lang="en-US"/>
        </a:p>
      </dgm:t>
    </dgm:pt>
    <dgm:pt modelId="{0057D929-755C-46DD-9899-3678F8684C50}" type="sibTrans" cxnId="{F068638E-8D4C-456F-9A11-2A59733FD8D1}">
      <dgm:prSet/>
      <dgm:spPr/>
      <dgm:t>
        <a:bodyPr/>
        <a:lstStyle/>
        <a:p>
          <a:endParaRPr lang="en-US"/>
        </a:p>
      </dgm:t>
    </dgm:pt>
    <dgm:pt modelId="{0F8F8E10-47DA-445C-BF89-ABAA770F39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(</a:t>
          </a:r>
          <a:r>
            <a:rPr lang="en-GB" dirty="0" err="1"/>
            <a:t>Maskor</a:t>
          </a:r>
          <a:r>
            <a:rPr lang="en-GB" dirty="0"/>
            <a:t> et al., 2021) - A Parliamentary Influence?</a:t>
          </a:r>
          <a:endParaRPr lang="en-US" dirty="0"/>
        </a:p>
      </dgm:t>
    </dgm:pt>
    <dgm:pt modelId="{CC1644EC-1DE0-457A-A64E-5E889E5675B6}" type="parTrans" cxnId="{0BAC3B0C-0BC9-47A8-B239-24B942699DBD}">
      <dgm:prSet/>
      <dgm:spPr/>
      <dgm:t>
        <a:bodyPr/>
        <a:lstStyle/>
        <a:p>
          <a:endParaRPr lang="en-US"/>
        </a:p>
      </dgm:t>
    </dgm:pt>
    <dgm:pt modelId="{DDAA7D76-4D68-4228-840C-C7BEB25D0EBD}" type="sibTrans" cxnId="{0BAC3B0C-0BC9-47A8-B239-24B942699DBD}">
      <dgm:prSet/>
      <dgm:spPr/>
      <dgm:t>
        <a:bodyPr/>
        <a:lstStyle/>
        <a:p>
          <a:endParaRPr lang="en-US"/>
        </a:p>
      </dgm:t>
    </dgm:pt>
    <dgm:pt modelId="{D22024CE-FE16-4F8F-ACB7-CCEBB6998C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Emotional Intelligence as a Factor?</a:t>
          </a:r>
          <a:endParaRPr lang="en-US"/>
        </a:p>
      </dgm:t>
    </dgm:pt>
    <dgm:pt modelId="{1EDEE9C5-53E4-4414-B29B-C4D842003FA6}" type="parTrans" cxnId="{04F96CE8-852D-4497-92BC-8FBFC04FD2F6}">
      <dgm:prSet/>
      <dgm:spPr/>
      <dgm:t>
        <a:bodyPr/>
        <a:lstStyle/>
        <a:p>
          <a:endParaRPr lang="en-US"/>
        </a:p>
      </dgm:t>
    </dgm:pt>
    <dgm:pt modelId="{59DF96DE-D527-4B63-AE6D-CFD006C094D2}" type="sibTrans" cxnId="{04F96CE8-852D-4497-92BC-8FBFC04FD2F6}">
      <dgm:prSet/>
      <dgm:spPr/>
      <dgm:t>
        <a:bodyPr/>
        <a:lstStyle/>
        <a:p>
          <a:endParaRPr lang="en-US"/>
        </a:p>
      </dgm:t>
    </dgm:pt>
    <dgm:pt modelId="{947C7993-38CB-4331-B7D0-E752511830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Economic Disparities?</a:t>
          </a:r>
          <a:endParaRPr lang="en-US"/>
        </a:p>
      </dgm:t>
    </dgm:pt>
    <dgm:pt modelId="{58C2D623-45CC-4303-8FA0-78A81D7F9E46}" type="parTrans" cxnId="{B3EF01E4-FC7F-4CC7-A527-91449C0E8FA9}">
      <dgm:prSet/>
      <dgm:spPr/>
      <dgm:t>
        <a:bodyPr/>
        <a:lstStyle/>
        <a:p>
          <a:endParaRPr lang="en-US"/>
        </a:p>
      </dgm:t>
    </dgm:pt>
    <dgm:pt modelId="{49840EB7-78C8-4718-8DE3-3FA21DF4CC48}" type="sibTrans" cxnId="{B3EF01E4-FC7F-4CC7-A527-91449C0E8FA9}">
      <dgm:prSet/>
      <dgm:spPr/>
      <dgm:t>
        <a:bodyPr/>
        <a:lstStyle/>
        <a:p>
          <a:endParaRPr lang="en-US"/>
        </a:p>
      </dgm:t>
    </dgm:pt>
    <dgm:pt modelId="{2AF1AFE0-3B5A-465C-9E8D-2C9623F61C04}" type="pres">
      <dgm:prSet presAssocID="{606DE121-AD53-45AB-B936-B41B42E486FA}" presName="root" presStyleCnt="0">
        <dgm:presLayoutVars>
          <dgm:dir/>
          <dgm:resizeHandles val="exact"/>
        </dgm:presLayoutVars>
      </dgm:prSet>
      <dgm:spPr/>
    </dgm:pt>
    <dgm:pt modelId="{E1AB1493-919F-46F1-B097-09D887AC99BA}" type="pres">
      <dgm:prSet presAssocID="{30F5C59D-C96D-405B-8CD8-FB3CD556A33D}" presName="compNode" presStyleCnt="0"/>
      <dgm:spPr/>
    </dgm:pt>
    <dgm:pt modelId="{4D1E4D8D-E11F-4CD8-8E78-07A6FA75009A}" type="pres">
      <dgm:prSet presAssocID="{30F5C59D-C96D-405B-8CD8-FB3CD556A33D}" presName="bgRect" presStyleLbl="bgShp" presStyleIdx="0" presStyleCnt="5"/>
      <dgm:spPr/>
    </dgm:pt>
    <dgm:pt modelId="{F4755878-5A24-4595-AB5D-9545ED7DB5B5}" type="pres">
      <dgm:prSet presAssocID="{30F5C59D-C96D-405B-8CD8-FB3CD556A33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9CAE9EB6-9961-4377-A027-B60EC775B122}" type="pres">
      <dgm:prSet presAssocID="{30F5C59D-C96D-405B-8CD8-FB3CD556A33D}" presName="spaceRect" presStyleCnt="0"/>
      <dgm:spPr/>
    </dgm:pt>
    <dgm:pt modelId="{FFBA6440-9E11-4CD9-97CC-5C11233BF547}" type="pres">
      <dgm:prSet presAssocID="{30F5C59D-C96D-405B-8CD8-FB3CD556A33D}" presName="parTx" presStyleLbl="revTx" presStyleIdx="0" presStyleCnt="5">
        <dgm:presLayoutVars>
          <dgm:chMax val="0"/>
          <dgm:chPref val="0"/>
        </dgm:presLayoutVars>
      </dgm:prSet>
      <dgm:spPr/>
    </dgm:pt>
    <dgm:pt modelId="{3DC86CC7-80AA-42F6-943F-DC459646F09E}" type="pres">
      <dgm:prSet presAssocID="{E7C4B521-C8F2-4AEC-814C-E7937921ED9D}" presName="sibTrans" presStyleCnt="0"/>
      <dgm:spPr/>
    </dgm:pt>
    <dgm:pt modelId="{11EC2C1B-DBBE-44F1-9E50-3CD67A24D378}" type="pres">
      <dgm:prSet presAssocID="{2E7E9B55-9FF5-4724-8AAC-C337010FE105}" presName="compNode" presStyleCnt="0"/>
      <dgm:spPr/>
    </dgm:pt>
    <dgm:pt modelId="{156729E1-E8CF-44B3-846A-8B36A0BC89F3}" type="pres">
      <dgm:prSet presAssocID="{2E7E9B55-9FF5-4724-8AAC-C337010FE105}" presName="bgRect" presStyleLbl="bgShp" presStyleIdx="1" presStyleCnt="5"/>
      <dgm:spPr/>
    </dgm:pt>
    <dgm:pt modelId="{856D27EE-472A-4531-A270-AD122B1335BE}" type="pres">
      <dgm:prSet presAssocID="{2E7E9B55-9FF5-4724-8AAC-C337010FE10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yramid with Levels"/>
        </a:ext>
      </dgm:extLst>
    </dgm:pt>
    <dgm:pt modelId="{F8277351-62EE-4502-B833-7F2379FC32A1}" type="pres">
      <dgm:prSet presAssocID="{2E7E9B55-9FF5-4724-8AAC-C337010FE105}" presName="spaceRect" presStyleCnt="0"/>
      <dgm:spPr/>
    </dgm:pt>
    <dgm:pt modelId="{FA813ED6-7DD1-414C-8956-0874573BCD44}" type="pres">
      <dgm:prSet presAssocID="{2E7E9B55-9FF5-4724-8AAC-C337010FE105}" presName="parTx" presStyleLbl="revTx" presStyleIdx="1" presStyleCnt="5">
        <dgm:presLayoutVars>
          <dgm:chMax val="0"/>
          <dgm:chPref val="0"/>
        </dgm:presLayoutVars>
      </dgm:prSet>
      <dgm:spPr/>
    </dgm:pt>
    <dgm:pt modelId="{EF10362B-4F2E-4010-AFD6-46089E0FDAD1}" type="pres">
      <dgm:prSet presAssocID="{0057D929-755C-46DD-9899-3678F8684C50}" presName="sibTrans" presStyleCnt="0"/>
      <dgm:spPr/>
    </dgm:pt>
    <dgm:pt modelId="{20A7E392-CFCB-4BE2-9E5C-941FA1C43A39}" type="pres">
      <dgm:prSet presAssocID="{0F8F8E10-47DA-445C-BF89-ABAA770F39AE}" presName="compNode" presStyleCnt="0"/>
      <dgm:spPr/>
    </dgm:pt>
    <dgm:pt modelId="{2F0FFEAB-DAFA-4861-8981-D37CA5FA3272}" type="pres">
      <dgm:prSet presAssocID="{0F8F8E10-47DA-445C-BF89-ABAA770F39AE}" presName="bgRect" presStyleLbl="bgShp" presStyleIdx="2" presStyleCnt="5"/>
      <dgm:spPr/>
    </dgm:pt>
    <dgm:pt modelId="{A4104044-DEEE-41C2-8D62-701357CF5CEA}" type="pres">
      <dgm:prSet presAssocID="{0F8F8E10-47DA-445C-BF89-ABAA770F39A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20BBACCB-8628-4F0D-9FA7-A3C43A435AD2}" type="pres">
      <dgm:prSet presAssocID="{0F8F8E10-47DA-445C-BF89-ABAA770F39AE}" presName="spaceRect" presStyleCnt="0"/>
      <dgm:spPr/>
    </dgm:pt>
    <dgm:pt modelId="{0CBF3D14-1D14-4EBD-BC6C-679D30C2CEB7}" type="pres">
      <dgm:prSet presAssocID="{0F8F8E10-47DA-445C-BF89-ABAA770F39AE}" presName="parTx" presStyleLbl="revTx" presStyleIdx="2" presStyleCnt="5">
        <dgm:presLayoutVars>
          <dgm:chMax val="0"/>
          <dgm:chPref val="0"/>
        </dgm:presLayoutVars>
      </dgm:prSet>
      <dgm:spPr/>
    </dgm:pt>
    <dgm:pt modelId="{13602C07-D116-48CD-BBBE-EA0A9CC4CF8B}" type="pres">
      <dgm:prSet presAssocID="{DDAA7D76-4D68-4228-840C-C7BEB25D0EBD}" presName="sibTrans" presStyleCnt="0"/>
      <dgm:spPr/>
    </dgm:pt>
    <dgm:pt modelId="{B1DE7D71-55FB-4C2E-ADB0-2B2317E26DD6}" type="pres">
      <dgm:prSet presAssocID="{D22024CE-FE16-4F8F-ACB7-CCEBB6998C80}" presName="compNode" presStyleCnt="0"/>
      <dgm:spPr/>
    </dgm:pt>
    <dgm:pt modelId="{3FE3ACD6-AA09-452C-9A14-4FAD2C880A31}" type="pres">
      <dgm:prSet presAssocID="{D22024CE-FE16-4F8F-ACB7-CCEBB6998C80}" presName="bgRect" presStyleLbl="bgShp" presStyleIdx="3" presStyleCnt="5"/>
      <dgm:spPr/>
    </dgm:pt>
    <dgm:pt modelId="{07CC71BC-C041-4D69-9122-BD1A40EEF455}" type="pres">
      <dgm:prSet presAssocID="{D22024CE-FE16-4F8F-ACB7-CCEBB6998C8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E0ABA800-6CD8-4C1B-AA56-2CD9577F1581}" type="pres">
      <dgm:prSet presAssocID="{D22024CE-FE16-4F8F-ACB7-CCEBB6998C80}" presName="spaceRect" presStyleCnt="0"/>
      <dgm:spPr/>
    </dgm:pt>
    <dgm:pt modelId="{A95184FC-F0B5-40B5-808D-D5364027E6D2}" type="pres">
      <dgm:prSet presAssocID="{D22024CE-FE16-4F8F-ACB7-CCEBB6998C80}" presName="parTx" presStyleLbl="revTx" presStyleIdx="3" presStyleCnt="5">
        <dgm:presLayoutVars>
          <dgm:chMax val="0"/>
          <dgm:chPref val="0"/>
        </dgm:presLayoutVars>
      </dgm:prSet>
      <dgm:spPr/>
    </dgm:pt>
    <dgm:pt modelId="{F8EE9A6E-946C-473C-8340-6FEA301C77F0}" type="pres">
      <dgm:prSet presAssocID="{59DF96DE-D527-4B63-AE6D-CFD006C094D2}" presName="sibTrans" presStyleCnt="0"/>
      <dgm:spPr/>
    </dgm:pt>
    <dgm:pt modelId="{B3F51D4B-691E-4205-9990-504946A1488D}" type="pres">
      <dgm:prSet presAssocID="{947C7993-38CB-4331-B7D0-E75251183027}" presName="compNode" presStyleCnt="0"/>
      <dgm:spPr/>
    </dgm:pt>
    <dgm:pt modelId="{73C94529-6E8A-4A71-83F3-58EBB59E6027}" type="pres">
      <dgm:prSet presAssocID="{947C7993-38CB-4331-B7D0-E75251183027}" presName="bgRect" presStyleLbl="bgShp" presStyleIdx="4" presStyleCnt="5"/>
      <dgm:spPr/>
    </dgm:pt>
    <dgm:pt modelId="{B2D50ADA-E9AA-4ACE-90A8-93C8659E330D}" type="pres">
      <dgm:prSet presAssocID="{947C7993-38CB-4331-B7D0-E7525118302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8D0B14B-5AFE-44BF-B1B5-5494C4265589}" type="pres">
      <dgm:prSet presAssocID="{947C7993-38CB-4331-B7D0-E75251183027}" presName="spaceRect" presStyleCnt="0"/>
      <dgm:spPr/>
    </dgm:pt>
    <dgm:pt modelId="{6D9CDB11-C55C-4EFE-8B06-1F9EF28CB136}" type="pres">
      <dgm:prSet presAssocID="{947C7993-38CB-4331-B7D0-E7525118302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BAC3B0C-0BC9-47A8-B239-24B942699DBD}" srcId="{606DE121-AD53-45AB-B936-B41B42E486FA}" destId="{0F8F8E10-47DA-445C-BF89-ABAA770F39AE}" srcOrd="2" destOrd="0" parTransId="{CC1644EC-1DE0-457A-A64E-5E889E5675B6}" sibTransId="{DDAA7D76-4D68-4228-840C-C7BEB25D0EBD}"/>
    <dgm:cxn modelId="{1A47B418-B25A-4057-916F-EC9C2B740420}" type="presOf" srcId="{947C7993-38CB-4331-B7D0-E75251183027}" destId="{6D9CDB11-C55C-4EFE-8B06-1F9EF28CB136}" srcOrd="0" destOrd="0" presId="urn:microsoft.com/office/officeart/2018/2/layout/IconVerticalSolidList"/>
    <dgm:cxn modelId="{E825441A-2076-40E7-9FBA-EC59F7C1D7C4}" type="presOf" srcId="{0F8F8E10-47DA-445C-BF89-ABAA770F39AE}" destId="{0CBF3D14-1D14-4EBD-BC6C-679D30C2CEB7}" srcOrd="0" destOrd="0" presId="urn:microsoft.com/office/officeart/2018/2/layout/IconVerticalSolidList"/>
    <dgm:cxn modelId="{1448A84B-8141-4AC6-B712-A22C95D93D50}" type="presOf" srcId="{606DE121-AD53-45AB-B936-B41B42E486FA}" destId="{2AF1AFE0-3B5A-465C-9E8D-2C9623F61C04}" srcOrd="0" destOrd="0" presId="urn:microsoft.com/office/officeart/2018/2/layout/IconVerticalSolidList"/>
    <dgm:cxn modelId="{F068638E-8D4C-456F-9A11-2A59733FD8D1}" srcId="{606DE121-AD53-45AB-B936-B41B42E486FA}" destId="{2E7E9B55-9FF5-4724-8AAC-C337010FE105}" srcOrd="1" destOrd="0" parTransId="{05EC889F-4739-49B9-B1D1-9E6186560716}" sibTransId="{0057D929-755C-46DD-9899-3678F8684C50}"/>
    <dgm:cxn modelId="{82D47EB9-66EA-473E-925D-90449BC5651E}" type="presOf" srcId="{D22024CE-FE16-4F8F-ACB7-CCEBB6998C80}" destId="{A95184FC-F0B5-40B5-808D-D5364027E6D2}" srcOrd="0" destOrd="0" presId="urn:microsoft.com/office/officeart/2018/2/layout/IconVerticalSolidList"/>
    <dgm:cxn modelId="{617412D0-147F-45B1-ADA9-299F7265E5AD}" type="presOf" srcId="{2E7E9B55-9FF5-4724-8AAC-C337010FE105}" destId="{FA813ED6-7DD1-414C-8956-0874573BCD44}" srcOrd="0" destOrd="0" presId="urn:microsoft.com/office/officeart/2018/2/layout/IconVerticalSolidList"/>
    <dgm:cxn modelId="{DE52B7DF-8C6B-4A2E-A511-6AE019DC8A5B}" type="presOf" srcId="{30F5C59D-C96D-405B-8CD8-FB3CD556A33D}" destId="{FFBA6440-9E11-4CD9-97CC-5C11233BF547}" srcOrd="0" destOrd="0" presId="urn:microsoft.com/office/officeart/2018/2/layout/IconVerticalSolidList"/>
    <dgm:cxn modelId="{B3EF01E4-FC7F-4CC7-A527-91449C0E8FA9}" srcId="{606DE121-AD53-45AB-B936-B41B42E486FA}" destId="{947C7993-38CB-4331-B7D0-E75251183027}" srcOrd="4" destOrd="0" parTransId="{58C2D623-45CC-4303-8FA0-78A81D7F9E46}" sibTransId="{49840EB7-78C8-4718-8DE3-3FA21DF4CC48}"/>
    <dgm:cxn modelId="{04F96CE8-852D-4497-92BC-8FBFC04FD2F6}" srcId="{606DE121-AD53-45AB-B936-B41B42E486FA}" destId="{D22024CE-FE16-4F8F-ACB7-CCEBB6998C80}" srcOrd="3" destOrd="0" parTransId="{1EDEE9C5-53E4-4414-B29B-C4D842003FA6}" sibTransId="{59DF96DE-D527-4B63-AE6D-CFD006C094D2}"/>
    <dgm:cxn modelId="{D986E8F0-D6F2-4155-AC36-9258AAE1EF9A}" srcId="{606DE121-AD53-45AB-B936-B41B42E486FA}" destId="{30F5C59D-C96D-405B-8CD8-FB3CD556A33D}" srcOrd="0" destOrd="0" parTransId="{36109CCE-9604-46E3-9F0C-1DC188180D8D}" sibTransId="{E7C4B521-C8F2-4AEC-814C-E7937921ED9D}"/>
    <dgm:cxn modelId="{7B74C660-7D77-412A-9A3C-8FEF3D49FD4E}" type="presParOf" srcId="{2AF1AFE0-3B5A-465C-9E8D-2C9623F61C04}" destId="{E1AB1493-919F-46F1-B097-09D887AC99BA}" srcOrd="0" destOrd="0" presId="urn:microsoft.com/office/officeart/2018/2/layout/IconVerticalSolidList"/>
    <dgm:cxn modelId="{6768D1D8-6FB1-406D-8C5F-9D54B0A4C8DB}" type="presParOf" srcId="{E1AB1493-919F-46F1-B097-09D887AC99BA}" destId="{4D1E4D8D-E11F-4CD8-8E78-07A6FA75009A}" srcOrd="0" destOrd="0" presId="urn:microsoft.com/office/officeart/2018/2/layout/IconVerticalSolidList"/>
    <dgm:cxn modelId="{BC313277-A642-490E-BAC5-716596AFEB0B}" type="presParOf" srcId="{E1AB1493-919F-46F1-B097-09D887AC99BA}" destId="{F4755878-5A24-4595-AB5D-9545ED7DB5B5}" srcOrd="1" destOrd="0" presId="urn:microsoft.com/office/officeart/2018/2/layout/IconVerticalSolidList"/>
    <dgm:cxn modelId="{845C8E46-A389-4294-99DB-C5FDF965CF91}" type="presParOf" srcId="{E1AB1493-919F-46F1-B097-09D887AC99BA}" destId="{9CAE9EB6-9961-4377-A027-B60EC775B122}" srcOrd="2" destOrd="0" presId="urn:microsoft.com/office/officeart/2018/2/layout/IconVerticalSolidList"/>
    <dgm:cxn modelId="{37893894-4420-4125-B3D4-7539A7D411FA}" type="presParOf" srcId="{E1AB1493-919F-46F1-B097-09D887AC99BA}" destId="{FFBA6440-9E11-4CD9-97CC-5C11233BF547}" srcOrd="3" destOrd="0" presId="urn:microsoft.com/office/officeart/2018/2/layout/IconVerticalSolidList"/>
    <dgm:cxn modelId="{558048CF-4850-43AA-942F-D95ED27C042D}" type="presParOf" srcId="{2AF1AFE0-3B5A-465C-9E8D-2C9623F61C04}" destId="{3DC86CC7-80AA-42F6-943F-DC459646F09E}" srcOrd="1" destOrd="0" presId="urn:microsoft.com/office/officeart/2018/2/layout/IconVerticalSolidList"/>
    <dgm:cxn modelId="{C657C639-844E-451B-B747-A720DF6887B9}" type="presParOf" srcId="{2AF1AFE0-3B5A-465C-9E8D-2C9623F61C04}" destId="{11EC2C1B-DBBE-44F1-9E50-3CD67A24D378}" srcOrd="2" destOrd="0" presId="urn:microsoft.com/office/officeart/2018/2/layout/IconVerticalSolidList"/>
    <dgm:cxn modelId="{FDC1FA06-D927-43D7-99D1-2C50BC805710}" type="presParOf" srcId="{11EC2C1B-DBBE-44F1-9E50-3CD67A24D378}" destId="{156729E1-E8CF-44B3-846A-8B36A0BC89F3}" srcOrd="0" destOrd="0" presId="urn:microsoft.com/office/officeart/2018/2/layout/IconVerticalSolidList"/>
    <dgm:cxn modelId="{1B8ABED9-1C87-447F-BEE1-D16B391B77FE}" type="presParOf" srcId="{11EC2C1B-DBBE-44F1-9E50-3CD67A24D378}" destId="{856D27EE-472A-4531-A270-AD122B1335BE}" srcOrd="1" destOrd="0" presId="urn:microsoft.com/office/officeart/2018/2/layout/IconVerticalSolidList"/>
    <dgm:cxn modelId="{6466EE3D-E0A0-4C12-98A2-B6A5140D1F74}" type="presParOf" srcId="{11EC2C1B-DBBE-44F1-9E50-3CD67A24D378}" destId="{F8277351-62EE-4502-B833-7F2379FC32A1}" srcOrd="2" destOrd="0" presId="urn:microsoft.com/office/officeart/2018/2/layout/IconVerticalSolidList"/>
    <dgm:cxn modelId="{FAE5D3B9-6630-4E44-8597-FFDFAC785577}" type="presParOf" srcId="{11EC2C1B-DBBE-44F1-9E50-3CD67A24D378}" destId="{FA813ED6-7DD1-414C-8956-0874573BCD44}" srcOrd="3" destOrd="0" presId="urn:microsoft.com/office/officeart/2018/2/layout/IconVerticalSolidList"/>
    <dgm:cxn modelId="{4E97697A-7717-41FB-B474-A73D45B68AB2}" type="presParOf" srcId="{2AF1AFE0-3B5A-465C-9E8D-2C9623F61C04}" destId="{EF10362B-4F2E-4010-AFD6-46089E0FDAD1}" srcOrd="3" destOrd="0" presId="urn:microsoft.com/office/officeart/2018/2/layout/IconVerticalSolidList"/>
    <dgm:cxn modelId="{B3E054D3-F170-407D-A2CE-A4E9152D708C}" type="presParOf" srcId="{2AF1AFE0-3B5A-465C-9E8D-2C9623F61C04}" destId="{20A7E392-CFCB-4BE2-9E5C-941FA1C43A39}" srcOrd="4" destOrd="0" presId="urn:microsoft.com/office/officeart/2018/2/layout/IconVerticalSolidList"/>
    <dgm:cxn modelId="{335E0241-2492-440F-B62D-BE50424CD6AC}" type="presParOf" srcId="{20A7E392-CFCB-4BE2-9E5C-941FA1C43A39}" destId="{2F0FFEAB-DAFA-4861-8981-D37CA5FA3272}" srcOrd="0" destOrd="0" presId="urn:microsoft.com/office/officeart/2018/2/layout/IconVerticalSolidList"/>
    <dgm:cxn modelId="{1666EFFB-A258-4F25-8107-90701FDD394E}" type="presParOf" srcId="{20A7E392-CFCB-4BE2-9E5C-941FA1C43A39}" destId="{A4104044-DEEE-41C2-8D62-701357CF5CEA}" srcOrd="1" destOrd="0" presId="urn:microsoft.com/office/officeart/2018/2/layout/IconVerticalSolidList"/>
    <dgm:cxn modelId="{742A82F3-71BD-4BD8-B58A-57522FC1D571}" type="presParOf" srcId="{20A7E392-CFCB-4BE2-9E5C-941FA1C43A39}" destId="{20BBACCB-8628-4F0D-9FA7-A3C43A435AD2}" srcOrd="2" destOrd="0" presId="urn:microsoft.com/office/officeart/2018/2/layout/IconVerticalSolidList"/>
    <dgm:cxn modelId="{41F1C8A8-C7BA-4C11-8DAF-11E7586F748B}" type="presParOf" srcId="{20A7E392-CFCB-4BE2-9E5C-941FA1C43A39}" destId="{0CBF3D14-1D14-4EBD-BC6C-679D30C2CEB7}" srcOrd="3" destOrd="0" presId="urn:microsoft.com/office/officeart/2018/2/layout/IconVerticalSolidList"/>
    <dgm:cxn modelId="{7766B79A-2D4D-490D-BFF1-F1E2ACA9CC15}" type="presParOf" srcId="{2AF1AFE0-3B5A-465C-9E8D-2C9623F61C04}" destId="{13602C07-D116-48CD-BBBE-EA0A9CC4CF8B}" srcOrd="5" destOrd="0" presId="urn:microsoft.com/office/officeart/2018/2/layout/IconVerticalSolidList"/>
    <dgm:cxn modelId="{8BAC473C-E9BB-45C1-9871-9B33138721D9}" type="presParOf" srcId="{2AF1AFE0-3B5A-465C-9E8D-2C9623F61C04}" destId="{B1DE7D71-55FB-4C2E-ADB0-2B2317E26DD6}" srcOrd="6" destOrd="0" presId="urn:microsoft.com/office/officeart/2018/2/layout/IconVerticalSolidList"/>
    <dgm:cxn modelId="{02C60544-2CEC-4710-827F-04965A08EBFD}" type="presParOf" srcId="{B1DE7D71-55FB-4C2E-ADB0-2B2317E26DD6}" destId="{3FE3ACD6-AA09-452C-9A14-4FAD2C880A31}" srcOrd="0" destOrd="0" presId="urn:microsoft.com/office/officeart/2018/2/layout/IconVerticalSolidList"/>
    <dgm:cxn modelId="{F24CFCC4-F270-412A-BCCC-6C8960C5CB15}" type="presParOf" srcId="{B1DE7D71-55FB-4C2E-ADB0-2B2317E26DD6}" destId="{07CC71BC-C041-4D69-9122-BD1A40EEF455}" srcOrd="1" destOrd="0" presId="urn:microsoft.com/office/officeart/2018/2/layout/IconVerticalSolidList"/>
    <dgm:cxn modelId="{F8E0695E-C3A5-42CC-BCA2-43819C589626}" type="presParOf" srcId="{B1DE7D71-55FB-4C2E-ADB0-2B2317E26DD6}" destId="{E0ABA800-6CD8-4C1B-AA56-2CD9577F1581}" srcOrd="2" destOrd="0" presId="urn:microsoft.com/office/officeart/2018/2/layout/IconVerticalSolidList"/>
    <dgm:cxn modelId="{E7D027F7-18AD-4DED-BBE6-04B7DEA100B9}" type="presParOf" srcId="{B1DE7D71-55FB-4C2E-ADB0-2B2317E26DD6}" destId="{A95184FC-F0B5-40B5-808D-D5364027E6D2}" srcOrd="3" destOrd="0" presId="urn:microsoft.com/office/officeart/2018/2/layout/IconVerticalSolidList"/>
    <dgm:cxn modelId="{D7594775-38FE-4497-979A-5E30F538777D}" type="presParOf" srcId="{2AF1AFE0-3B5A-465C-9E8D-2C9623F61C04}" destId="{F8EE9A6E-946C-473C-8340-6FEA301C77F0}" srcOrd="7" destOrd="0" presId="urn:microsoft.com/office/officeart/2018/2/layout/IconVerticalSolidList"/>
    <dgm:cxn modelId="{7ED4EBE5-97FD-4D7A-BE13-62774707BB40}" type="presParOf" srcId="{2AF1AFE0-3B5A-465C-9E8D-2C9623F61C04}" destId="{B3F51D4B-691E-4205-9990-504946A1488D}" srcOrd="8" destOrd="0" presId="urn:microsoft.com/office/officeart/2018/2/layout/IconVerticalSolidList"/>
    <dgm:cxn modelId="{2A692C5A-E43E-4848-A5A0-7EBA5C8180E9}" type="presParOf" srcId="{B3F51D4B-691E-4205-9990-504946A1488D}" destId="{73C94529-6E8A-4A71-83F3-58EBB59E6027}" srcOrd="0" destOrd="0" presId="urn:microsoft.com/office/officeart/2018/2/layout/IconVerticalSolidList"/>
    <dgm:cxn modelId="{F6DFB5C8-F692-4F2F-A6D8-B859D92644C5}" type="presParOf" srcId="{B3F51D4B-691E-4205-9990-504946A1488D}" destId="{B2D50ADA-E9AA-4ACE-90A8-93C8659E330D}" srcOrd="1" destOrd="0" presId="urn:microsoft.com/office/officeart/2018/2/layout/IconVerticalSolidList"/>
    <dgm:cxn modelId="{6030C76C-FE3A-403B-A378-53A83E706F9A}" type="presParOf" srcId="{B3F51D4B-691E-4205-9990-504946A1488D}" destId="{58D0B14B-5AFE-44BF-B1B5-5494C4265589}" srcOrd="2" destOrd="0" presId="urn:microsoft.com/office/officeart/2018/2/layout/IconVerticalSolidList"/>
    <dgm:cxn modelId="{DFFFE75E-F3E5-4996-9C3C-B49DE6D41DCD}" type="presParOf" srcId="{B3F51D4B-691E-4205-9990-504946A1488D}" destId="{6D9CDB11-C55C-4EFE-8B06-1F9EF28CB13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982C71E-40EC-4DDA-82CB-E797E185B32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DB239D9-77C5-41B8-8C86-909B790D6D8E}">
      <dgm:prSet/>
      <dgm:spPr/>
      <dgm:t>
        <a:bodyPr/>
        <a:lstStyle/>
        <a:p>
          <a:r>
            <a:rPr lang="en-GB"/>
            <a:t>No significant results to support the hypothesis.</a:t>
          </a:r>
          <a:endParaRPr lang="en-US"/>
        </a:p>
      </dgm:t>
    </dgm:pt>
    <dgm:pt modelId="{CEBF3F02-D103-4203-B410-79DDD85121A7}" type="parTrans" cxnId="{979E2616-6A58-4F45-8C92-5AD382C8C948}">
      <dgm:prSet/>
      <dgm:spPr/>
      <dgm:t>
        <a:bodyPr/>
        <a:lstStyle/>
        <a:p>
          <a:endParaRPr lang="en-US"/>
        </a:p>
      </dgm:t>
    </dgm:pt>
    <dgm:pt modelId="{58CB7A4A-CC37-461C-8B5E-A73555DAC9B1}" type="sibTrans" cxnId="{979E2616-6A58-4F45-8C92-5AD382C8C948}">
      <dgm:prSet/>
      <dgm:spPr/>
      <dgm:t>
        <a:bodyPr/>
        <a:lstStyle/>
        <a:p>
          <a:endParaRPr lang="en-US"/>
        </a:p>
      </dgm:t>
    </dgm:pt>
    <dgm:pt modelId="{B565D73B-D805-4167-8A26-675A591CD914}">
      <dgm:prSet/>
      <dgm:spPr/>
      <dgm:t>
        <a:bodyPr/>
        <a:lstStyle/>
        <a:p>
          <a:r>
            <a:rPr lang="en-GB" dirty="0"/>
            <a:t>Research suggests…</a:t>
          </a:r>
          <a:endParaRPr lang="en-US" dirty="0"/>
        </a:p>
      </dgm:t>
    </dgm:pt>
    <dgm:pt modelId="{7898B57B-1A02-414D-9E66-E648376CAC87}" type="parTrans" cxnId="{332F0742-C732-45B0-955F-90D695F997A6}">
      <dgm:prSet/>
      <dgm:spPr/>
      <dgm:t>
        <a:bodyPr/>
        <a:lstStyle/>
        <a:p>
          <a:endParaRPr lang="en-US"/>
        </a:p>
      </dgm:t>
    </dgm:pt>
    <dgm:pt modelId="{92CC0755-325E-435D-998B-94ECD3B44BD4}" type="sibTrans" cxnId="{332F0742-C732-45B0-955F-90D695F997A6}">
      <dgm:prSet/>
      <dgm:spPr/>
      <dgm:t>
        <a:bodyPr/>
        <a:lstStyle/>
        <a:p>
          <a:endParaRPr lang="en-US"/>
        </a:p>
      </dgm:t>
    </dgm:pt>
    <dgm:pt modelId="{3D5EB4B4-9845-45E0-AF7D-D1C47E5C8ACE}">
      <dgm:prSet/>
      <dgm:spPr/>
      <dgm:t>
        <a:bodyPr/>
        <a:lstStyle/>
        <a:p>
          <a:r>
            <a:rPr lang="en-GB"/>
            <a:t>Identifiable pattern.</a:t>
          </a:r>
          <a:endParaRPr lang="en-US"/>
        </a:p>
      </dgm:t>
    </dgm:pt>
    <dgm:pt modelId="{DEE94E8F-9401-4971-9620-50D986F74403}" type="parTrans" cxnId="{F86EED5D-51C5-44B9-BAB2-5BD9D21C5DA8}">
      <dgm:prSet/>
      <dgm:spPr/>
      <dgm:t>
        <a:bodyPr/>
        <a:lstStyle/>
        <a:p>
          <a:endParaRPr lang="en-US"/>
        </a:p>
      </dgm:t>
    </dgm:pt>
    <dgm:pt modelId="{CEE64613-B575-440D-A1A0-B42F7D2C2FB3}" type="sibTrans" cxnId="{F86EED5D-51C5-44B9-BAB2-5BD9D21C5DA8}">
      <dgm:prSet/>
      <dgm:spPr/>
      <dgm:t>
        <a:bodyPr/>
        <a:lstStyle/>
        <a:p>
          <a:endParaRPr lang="en-US"/>
        </a:p>
      </dgm:t>
    </dgm:pt>
    <dgm:pt modelId="{43957FCD-3A5D-4596-8561-525635699A38}">
      <dgm:prSet/>
      <dgm:spPr/>
      <dgm:t>
        <a:bodyPr/>
        <a:lstStyle/>
        <a:p>
          <a:r>
            <a:rPr lang="en-GB"/>
            <a:t>Future research</a:t>
          </a:r>
          <a:endParaRPr lang="en-US"/>
        </a:p>
      </dgm:t>
    </dgm:pt>
    <dgm:pt modelId="{53CAF090-5454-4353-9E0D-2EC823D85A5F}" type="parTrans" cxnId="{70444D8F-8105-4C6D-A8E9-F8D76BC7C049}">
      <dgm:prSet/>
      <dgm:spPr/>
      <dgm:t>
        <a:bodyPr/>
        <a:lstStyle/>
        <a:p>
          <a:endParaRPr lang="en-US"/>
        </a:p>
      </dgm:t>
    </dgm:pt>
    <dgm:pt modelId="{293C723B-79FB-4ED2-94B0-0991A8280F90}" type="sibTrans" cxnId="{70444D8F-8105-4C6D-A8E9-F8D76BC7C049}">
      <dgm:prSet/>
      <dgm:spPr/>
      <dgm:t>
        <a:bodyPr/>
        <a:lstStyle/>
        <a:p>
          <a:endParaRPr lang="en-US"/>
        </a:p>
      </dgm:t>
    </dgm:pt>
    <dgm:pt modelId="{05B3D92A-8E89-4358-9B67-3CCA10C9BBCE}" type="pres">
      <dgm:prSet presAssocID="{E982C71E-40EC-4DDA-82CB-E797E185B322}" presName="vert0" presStyleCnt="0">
        <dgm:presLayoutVars>
          <dgm:dir/>
          <dgm:animOne val="branch"/>
          <dgm:animLvl val="lvl"/>
        </dgm:presLayoutVars>
      </dgm:prSet>
      <dgm:spPr/>
    </dgm:pt>
    <dgm:pt modelId="{F940D34F-CD7F-4DC2-9A3A-D8B51BD498A8}" type="pres">
      <dgm:prSet presAssocID="{3DB239D9-77C5-41B8-8C86-909B790D6D8E}" presName="thickLine" presStyleLbl="alignNode1" presStyleIdx="0" presStyleCnt="4"/>
      <dgm:spPr/>
    </dgm:pt>
    <dgm:pt modelId="{C91A0142-0409-4887-9382-19B06C6D019D}" type="pres">
      <dgm:prSet presAssocID="{3DB239D9-77C5-41B8-8C86-909B790D6D8E}" presName="horz1" presStyleCnt="0"/>
      <dgm:spPr/>
    </dgm:pt>
    <dgm:pt modelId="{199DB0E2-BF62-4D8F-A4B5-3443223F7734}" type="pres">
      <dgm:prSet presAssocID="{3DB239D9-77C5-41B8-8C86-909B790D6D8E}" presName="tx1" presStyleLbl="revTx" presStyleIdx="0" presStyleCnt="4"/>
      <dgm:spPr/>
    </dgm:pt>
    <dgm:pt modelId="{10BB8D40-88B9-4D04-A6C7-9097AE1BA489}" type="pres">
      <dgm:prSet presAssocID="{3DB239D9-77C5-41B8-8C86-909B790D6D8E}" presName="vert1" presStyleCnt="0"/>
      <dgm:spPr/>
    </dgm:pt>
    <dgm:pt modelId="{6E02373F-850C-4984-ADB5-8000A66A2445}" type="pres">
      <dgm:prSet presAssocID="{B565D73B-D805-4167-8A26-675A591CD914}" presName="thickLine" presStyleLbl="alignNode1" presStyleIdx="1" presStyleCnt="4"/>
      <dgm:spPr/>
    </dgm:pt>
    <dgm:pt modelId="{15E52F00-3A5C-4B08-883C-B1DF636D415C}" type="pres">
      <dgm:prSet presAssocID="{B565D73B-D805-4167-8A26-675A591CD914}" presName="horz1" presStyleCnt="0"/>
      <dgm:spPr/>
    </dgm:pt>
    <dgm:pt modelId="{657C2E91-CD32-4BA5-88A3-699141256909}" type="pres">
      <dgm:prSet presAssocID="{B565D73B-D805-4167-8A26-675A591CD914}" presName="tx1" presStyleLbl="revTx" presStyleIdx="1" presStyleCnt="4"/>
      <dgm:spPr/>
    </dgm:pt>
    <dgm:pt modelId="{55C7CFA5-D1C4-4F57-9F4B-CFA9DF9FEF5D}" type="pres">
      <dgm:prSet presAssocID="{B565D73B-D805-4167-8A26-675A591CD914}" presName="vert1" presStyleCnt="0"/>
      <dgm:spPr/>
    </dgm:pt>
    <dgm:pt modelId="{D5DF9712-3211-4548-9DB3-B69BB397120F}" type="pres">
      <dgm:prSet presAssocID="{3D5EB4B4-9845-45E0-AF7D-D1C47E5C8ACE}" presName="thickLine" presStyleLbl="alignNode1" presStyleIdx="2" presStyleCnt="4"/>
      <dgm:spPr/>
    </dgm:pt>
    <dgm:pt modelId="{D70B48DA-C6FD-42D4-A3F0-8607975331E6}" type="pres">
      <dgm:prSet presAssocID="{3D5EB4B4-9845-45E0-AF7D-D1C47E5C8ACE}" presName="horz1" presStyleCnt="0"/>
      <dgm:spPr/>
    </dgm:pt>
    <dgm:pt modelId="{FDC77192-BD1B-430F-AEDF-AE0524287786}" type="pres">
      <dgm:prSet presAssocID="{3D5EB4B4-9845-45E0-AF7D-D1C47E5C8ACE}" presName="tx1" presStyleLbl="revTx" presStyleIdx="2" presStyleCnt="4"/>
      <dgm:spPr/>
    </dgm:pt>
    <dgm:pt modelId="{1F41AE4D-A8EB-4559-BE55-B0FCF15160D5}" type="pres">
      <dgm:prSet presAssocID="{3D5EB4B4-9845-45E0-AF7D-D1C47E5C8ACE}" presName="vert1" presStyleCnt="0"/>
      <dgm:spPr/>
    </dgm:pt>
    <dgm:pt modelId="{F6715B7A-0236-4198-A8C3-497A7C31FFF1}" type="pres">
      <dgm:prSet presAssocID="{43957FCD-3A5D-4596-8561-525635699A38}" presName="thickLine" presStyleLbl="alignNode1" presStyleIdx="3" presStyleCnt="4"/>
      <dgm:spPr/>
    </dgm:pt>
    <dgm:pt modelId="{A4C9177F-DD84-42A6-A357-2B3130B94176}" type="pres">
      <dgm:prSet presAssocID="{43957FCD-3A5D-4596-8561-525635699A38}" presName="horz1" presStyleCnt="0"/>
      <dgm:spPr/>
    </dgm:pt>
    <dgm:pt modelId="{82BCDE14-1D2A-4B82-B42A-FB0B00648E94}" type="pres">
      <dgm:prSet presAssocID="{43957FCD-3A5D-4596-8561-525635699A38}" presName="tx1" presStyleLbl="revTx" presStyleIdx="3" presStyleCnt="4"/>
      <dgm:spPr/>
    </dgm:pt>
    <dgm:pt modelId="{4C5FADE9-B140-4D50-8E32-9B71E81D252F}" type="pres">
      <dgm:prSet presAssocID="{43957FCD-3A5D-4596-8561-525635699A38}" presName="vert1" presStyleCnt="0"/>
      <dgm:spPr/>
    </dgm:pt>
  </dgm:ptLst>
  <dgm:cxnLst>
    <dgm:cxn modelId="{E3C36F14-A4E2-46F4-8453-B80F6FD76FB8}" type="presOf" srcId="{3DB239D9-77C5-41B8-8C86-909B790D6D8E}" destId="{199DB0E2-BF62-4D8F-A4B5-3443223F7734}" srcOrd="0" destOrd="0" presId="urn:microsoft.com/office/officeart/2008/layout/LinedList"/>
    <dgm:cxn modelId="{979E2616-6A58-4F45-8C92-5AD382C8C948}" srcId="{E982C71E-40EC-4DDA-82CB-E797E185B322}" destId="{3DB239D9-77C5-41B8-8C86-909B790D6D8E}" srcOrd="0" destOrd="0" parTransId="{CEBF3F02-D103-4203-B410-79DDD85121A7}" sibTransId="{58CB7A4A-CC37-461C-8B5E-A73555DAC9B1}"/>
    <dgm:cxn modelId="{F86EED5D-51C5-44B9-BAB2-5BD9D21C5DA8}" srcId="{E982C71E-40EC-4DDA-82CB-E797E185B322}" destId="{3D5EB4B4-9845-45E0-AF7D-D1C47E5C8ACE}" srcOrd="2" destOrd="0" parTransId="{DEE94E8F-9401-4971-9620-50D986F74403}" sibTransId="{CEE64613-B575-440D-A1A0-B42F7D2C2FB3}"/>
    <dgm:cxn modelId="{332F0742-C732-45B0-955F-90D695F997A6}" srcId="{E982C71E-40EC-4DDA-82CB-E797E185B322}" destId="{B565D73B-D805-4167-8A26-675A591CD914}" srcOrd="1" destOrd="0" parTransId="{7898B57B-1A02-414D-9E66-E648376CAC87}" sibTransId="{92CC0755-325E-435D-998B-94ECD3B44BD4}"/>
    <dgm:cxn modelId="{41E48D71-C405-4665-BA03-896DE9C64023}" type="presOf" srcId="{B565D73B-D805-4167-8A26-675A591CD914}" destId="{657C2E91-CD32-4BA5-88A3-699141256909}" srcOrd="0" destOrd="0" presId="urn:microsoft.com/office/officeart/2008/layout/LinedList"/>
    <dgm:cxn modelId="{23D2D87F-41C5-4342-9498-D4DCBFC7470D}" type="presOf" srcId="{E982C71E-40EC-4DDA-82CB-E797E185B322}" destId="{05B3D92A-8E89-4358-9B67-3CCA10C9BBCE}" srcOrd="0" destOrd="0" presId="urn:microsoft.com/office/officeart/2008/layout/LinedList"/>
    <dgm:cxn modelId="{51982C88-4EEA-4634-A5B8-44890ACB1E32}" type="presOf" srcId="{43957FCD-3A5D-4596-8561-525635699A38}" destId="{82BCDE14-1D2A-4B82-B42A-FB0B00648E94}" srcOrd="0" destOrd="0" presId="urn:microsoft.com/office/officeart/2008/layout/LinedList"/>
    <dgm:cxn modelId="{E987B58D-AEA2-4557-AE5D-B86102448D26}" type="presOf" srcId="{3D5EB4B4-9845-45E0-AF7D-D1C47E5C8ACE}" destId="{FDC77192-BD1B-430F-AEDF-AE0524287786}" srcOrd="0" destOrd="0" presId="urn:microsoft.com/office/officeart/2008/layout/LinedList"/>
    <dgm:cxn modelId="{70444D8F-8105-4C6D-A8E9-F8D76BC7C049}" srcId="{E982C71E-40EC-4DDA-82CB-E797E185B322}" destId="{43957FCD-3A5D-4596-8561-525635699A38}" srcOrd="3" destOrd="0" parTransId="{53CAF090-5454-4353-9E0D-2EC823D85A5F}" sibTransId="{293C723B-79FB-4ED2-94B0-0991A8280F90}"/>
    <dgm:cxn modelId="{FEA114BB-5A8A-4638-8788-573238055F4B}" type="presParOf" srcId="{05B3D92A-8E89-4358-9B67-3CCA10C9BBCE}" destId="{F940D34F-CD7F-4DC2-9A3A-D8B51BD498A8}" srcOrd="0" destOrd="0" presId="urn:microsoft.com/office/officeart/2008/layout/LinedList"/>
    <dgm:cxn modelId="{C99FA173-B5DB-4096-B989-720B8176121F}" type="presParOf" srcId="{05B3D92A-8E89-4358-9B67-3CCA10C9BBCE}" destId="{C91A0142-0409-4887-9382-19B06C6D019D}" srcOrd="1" destOrd="0" presId="urn:microsoft.com/office/officeart/2008/layout/LinedList"/>
    <dgm:cxn modelId="{9B2899A0-9C9A-410D-9FCE-E35C0EBE6227}" type="presParOf" srcId="{C91A0142-0409-4887-9382-19B06C6D019D}" destId="{199DB0E2-BF62-4D8F-A4B5-3443223F7734}" srcOrd="0" destOrd="0" presId="urn:microsoft.com/office/officeart/2008/layout/LinedList"/>
    <dgm:cxn modelId="{E002CA3D-839B-418C-B338-2E2D85657655}" type="presParOf" srcId="{C91A0142-0409-4887-9382-19B06C6D019D}" destId="{10BB8D40-88B9-4D04-A6C7-9097AE1BA489}" srcOrd="1" destOrd="0" presId="urn:microsoft.com/office/officeart/2008/layout/LinedList"/>
    <dgm:cxn modelId="{CBAABC99-6521-4442-8F57-A9DC76DC9259}" type="presParOf" srcId="{05B3D92A-8E89-4358-9B67-3CCA10C9BBCE}" destId="{6E02373F-850C-4984-ADB5-8000A66A2445}" srcOrd="2" destOrd="0" presId="urn:microsoft.com/office/officeart/2008/layout/LinedList"/>
    <dgm:cxn modelId="{28AD7DEC-7765-4927-840A-37984C11C743}" type="presParOf" srcId="{05B3D92A-8E89-4358-9B67-3CCA10C9BBCE}" destId="{15E52F00-3A5C-4B08-883C-B1DF636D415C}" srcOrd="3" destOrd="0" presId="urn:microsoft.com/office/officeart/2008/layout/LinedList"/>
    <dgm:cxn modelId="{DFECF7BC-F420-4CFD-B2E9-2DC0B4D3B5EB}" type="presParOf" srcId="{15E52F00-3A5C-4B08-883C-B1DF636D415C}" destId="{657C2E91-CD32-4BA5-88A3-699141256909}" srcOrd="0" destOrd="0" presId="urn:microsoft.com/office/officeart/2008/layout/LinedList"/>
    <dgm:cxn modelId="{2E9D2543-85D0-43FF-B9FF-4245EB65FF6B}" type="presParOf" srcId="{15E52F00-3A5C-4B08-883C-B1DF636D415C}" destId="{55C7CFA5-D1C4-4F57-9F4B-CFA9DF9FEF5D}" srcOrd="1" destOrd="0" presId="urn:microsoft.com/office/officeart/2008/layout/LinedList"/>
    <dgm:cxn modelId="{1CC8C40A-E102-436C-8FCF-7A0CB791BAA2}" type="presParOf" srcId="{05B3D92A-8E89-4358-9B67-3CCA10C9BBCE}" destId="{D5DF9712-3211-4548-9DB3-B69BB397120F}" srcOrd="4" destOrd="0" presId="urn:microsoft.com/office/officeart/2008/layout/LinedList"/>
    <dgm:cxn modelId="{5F714B89-5215-45B8-BE42-2F1F196BEDEC}" type="presParOf" srcId="{05B3D92A-8E89-4358-9B67-3CCA10C9BBCE}" destId="{D70B48DA-C6FD-42D4-A3F0-8607975331E6}" srcOrd="5" destOrd="0" presId="urn:microsoft.com/office/officeart/2008/layout/LinedList"/>
    <dgm:cxn modelId="{86837950-5EF9-4895-A60A-704DADB86348}" type="presParOf" srcId="{D70B48DA-C6FD-42D4-A3F0-8607975331E6}" destId="{FDC77192-BD1B-430F-AEDF-AE0524287786}" srcOrd="0" destOrd="0" presId="urn:microsoft.com/office/officeart/2008/layout/LinedList"/>
    <dgm:cxn modelId="{8EC7B170-85B4-41B3-86CA-AE19004D7973}" type="presParOf" srcId="{D70B48DA-C6FD-42D4-A3F0-8607975331E6}" destId="{1F41AE4D-A8EB-4559-BE55-B0FCF15160D5}" srcOrd="1" destOrd="0" presId="urn:microsoft.com/office/officeart/2008/layout/LinedList"/>
    <dgm:cxn modelId="{9526547B-1CD0-4775-9DCB-822938F23DA5}" type="presParOf" srcId="{05B3D92A-8E89-4358-9B67-3CCA10C9BBCE}" destId="{F6715B7A-0236-4198-A8C3-497A7C31FFF1}" srcOrd="6" destOrd="0" presId="urn:microsoft.com/office/officeart/2008/layout/LinedList"/>
    <dgm:cxn modelId="{ABB006C9-89C4-4448-944D-09C13E244370}" type="presParOf" srcId="{05B3D92A-8E89-4358-9B67-3CCA10C9BBCE}" destId="{A4C9177F-DD84-42A6-A357-2B3130B94176}" srcOrd="7" destOrd="0" presId="urn:microsoft.com/office/officeart/2008/layout/LinedList"/>
    <dgm:cxn modelId="{08E2CF60-4B36-44C7-A2A0-2E10B92FAD57}" type="presParOf" srcId="{A4C9177F-DD84-42A6-A357-2B3130B94176}" destId="{82BCDE14-1D2A-4B82-B42A-FB0B00648E94}" srcOrd="0" destOrd="0" presId="urn:microsoft.com/office/officeart/2008/layout/LinedList"/>
    <dgm:cxn modelId="{0B72AB27-C8C6-4FD3-A2BB-EA7E9E49E5AD}" type="presParOf" srcId="{A4C9177F-DD84-42A6-A357-2B3130B94176}" destId="{4C5FADE9-B140-4D50-8E32-9B71E81D25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B7E54B-34E5-4FF8-9D2F-4DDBD9D5260A}">
      <dsp:nvSpPr>
        <dsp:cNvPr id="0" name=""/>
        <dsp:cNvSpPr/>
      </dsp:nvSpPr>
      <dsp:spPr>
        <a:xfrm>
          <a:off x="0" y="0"/>
          <a:ext cx="6173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AB383-344D-4D41-84BC-7F8A1CCC3F8A}">
      <dsp:nvSpPr>
        <dsp:cNvPr id="0" name=""/>
        <dsp:cNvSpPr/>
      </dsp:nvSpPr>
      <dsp:spPr>
        <a:xfrm>
          <a:off x="0" y="0"/>
          <a:ext cx="6173409" cy="1460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Gozi &amp; Scarr (2020)</a:t>
          </a:r>
          <a:endParaRPr lang="en-US" sz="5000" kern="1200"/>
        </a:p>
      </dsp:txBody>
      <dsp:txXfrm>
        <a:off x="0" y="0"/>
        <a:ext cx="6173409" cy="1460867"/>
      </dsp:txXfrm>
    </dsp:sp>
    <dsp:sp modelId="{DA821EE5-F1D7-485D-89B5-FF903CD38364}">
      <dsp:nvSpPr>
        <dsp:cNvPr id="0" name=""/>
        <dsp:cNvSpPr/>
      </dsp:nvSpPr>
      <dsp:spPr>
        <a:xfrm>
          <a:off x="0" y="1460867"/>
          <a:ext cx="6173409" cy="0"/>
        </a:xfrm>
        <a:prstGeom prst="line">
          <a:avLst/>
        </a:prstGeom>
        <a:solidFill>
          <a:schemeClr val="accent2">
            <a:hueOff val="-133315"/>
            <a:satOff val="-16128"/>
            <a:lumOff val="-7712"/>
            <a:alphaOff val="0"/>
          </a:schemeClr>
        </a:solidFill>
        <a:ln w="12700" cap="flat" cmpd="sng" algn="ctr">
          <a:solidFill>
            <a:schemeClr val="accent2">
              <a:hueOff val="-133315"/>
              <a:satOff val="-16128"/>
              <a:lumOff val="-77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2A3A7-FACD-42D2-B1C1-4AF87BE3D520}">
      <dsp:nvSpPr>
        <dsp:cNvPr id="0" name=""/>
        <dsp:cNvSpPr/>
      </dsp:nvSpPr>
      <dsp:spPr>
        <a:xfrm>
          <a:off x="0" y="1460867"/>
          <a:ext cx="6173409" cy="1460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BBC (2021)</a:t>
          </a:r>
          <a:endParaRPr lang="en-US" sz="5000" kern="1200"/>
        </a:p>
      </dsp:txBody>
      <dsp:txXfrm>
        <a:off x="0" y="1460867"/>
        <a:ext cx="6173409" cy="1460867"/>
      </dsp:txXfrm>
    </dsp:sp>
    <dsp:sp modelId="{F84B9065-1928-4D3F-B658-54F49615F607}">
      <dsp:nvSpPr>
        <dsp:cNvPr id="0" name=""/>
        <dsp:cNvSpPr/>
      </dsp:nvSpPr>
      <dsp:spPr>
        <a:xfrm>
          <a:off x="0" y="2921734"/>
          <a:ext cx="6173409" cy="0"/>
        </a:xfrm>
        <a:prstGeom prst="line">
          <a:avLst/>
        </a:prstGeom>
        <a:solidFill>
          <a:schemeClr val="accent2">
            <a:hueOff val="-266630"/>
            <a:satOff val="-32257"/>
            <a:lumOff val="-15425"/>
            <a:alphaOff val="0"/>
          </a:schemeClr>
        </a:solidFill>
        <a:ln w="12700" cap="flat" cmpd="sng" algn="ctr">
          <a:solidFill>
            <a:schemeClr val="accent2">
              <a:hueOff val="-266630"/>
              <a:satOff val="-32257"/>
              <a:lumOff val="-154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9AAD1D-6768-4426-9BFB-B9DF8743178B}">
      <dsp:nvSpPr>
        <dsp:cNvPr id="0" name=""/>
        <dsp:cNvSpPr/>
      </dsp:nvSpPr>
      <dsp:spPr>
        <a:xfrm>
          <a:off x="0" y="2921734"/>
          <a:ext cx="6173409" cy="1460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Sudworth (2018)</a:t>
          </a:r>
          <a:endParaRPr lang="en-US" sz="5000" kern="1200"/>
        </a:p>
      </dsp:txBody>
      <dsp:txXfrm>
        <a:off x="0" y="2921734"/>
        <a:ext cx="6173409" cy="1460867"/>
      </dsp:txXfrm>
    </dsp:sp>
    <dsp:sp modelId="{6AF7FC0A-FC3F-4E90-87C8-5263D88C18B6}">
      <dsp:nvSpPr>
        <dsp:cNvPr id="0" name=""/>
        <dsp:cNvSpPr/>
      </dsp:nvSpPr>
      <dsp:spPr>
        <a:xfrm>
          <a:off x="0" y="4382601"/>
          <a:ext cx="6173409" cy="0"/>
        </a:xfrm>
        <a:prstGeom prst="line">
          <a:avLst/>
        </a:prstGeom>
        <a:solidFill>
          <a:schemeClr val="accent2">
            <a:hueOff val="-399945"/>
            <a:satOff val="-48385"/>
            <a:lumOff val="-23137"/>
            <a:alphaOff val="0"/>
          </a:schemeClr>
        </a:solidFill>
        <a:ln w="12700" cap="flat" cmpd="sng" algn="ctr">
          <a:solidFill>
            <a:schemeClr val="accent2">
              <a:hueOff val="-399945"/>
              <a:satOff val="-48385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70CC2A-1C28-4866-B2C0-11FA6A01930B}">
      <dsp:nvSpPr>
        <dsp:cNvPr id="0" name=""/>
        <dsp:cNvSpPr/>
      </dsp:nvSpPr>
      <dsp:spPr>
        <a:xfrm>
          <a:off x="0" y="4382601"/>
          <a:ext cx="6173409" cy="1460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Buschschluter (2022)</a:t>
          </a:r>
          <a:endParaRPr lang="en-US" sz="5000" kern="1200"/>
        </a:p>
      </dsp:txBody>
      <dsp:txXfrm>
        <a:off x="0" y="4382601"/>
        <a:ext cx="6173409" cy="14608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192993-2AF2-40AD-BEA8-B9FFE18C1350}">
      <dsp:nvSpPr>
        <dsp:cNvPr id="0" name=""/>
        <dsp:cNvSpPr/>
      </dsp:nvSpPr>
      <dsp:spPr>
        <a:xfrm>
          <a:off x="0" y="578134"/>
          <a:ext cx="6173409" cy="10810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Miklian &amp; Katsos (2024)</a:t>
          </a:r>
          <a:endParaRPr lang="en-US" sz="4200" kern="1200"/>
        </a:p>
      </dsp:txBody>
      <dsp:txXfrm>
        <a:off x="52774" y="630908"/>
        <a:ext cx="6067861" cy="975532"/>
      </dsp:txXfrm>
    </dsp:sp>
    <dsp:sp modelId="{2B433434-99F6-4023-B8AB-86BA30744D85}">
      <dsp:nvSpPr>
        <dsp:cNvPr id="0" name=""/>
        <dsp:cNvSpPr/>
      </dsp:nvSpPr>
      <dsp:spPr>
        <a:xfrm>
          <a:off x="0" y="1780174"/>
          <a:ext cx="6173409" cy="1081080"/>
        </a:xfrm>
        <a:prstGeom prst="roundRect">
          <a:avLst/>
        </a:prstGeom>
        <a:solidFill>
          <a:schemeClr val="accent2">
            <a:hueOff val="-133315"/>
            <a:satOff val="-16128"/>
            <a:lumOff val="-77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Fang &amp; </a:t>
          </a:r>
          <a:r>
            <a:rPr lang="en-US" sz="4200" kern="1200" dirty="0" err="1"/>
            <a:t>Xunwei</a:t>
          </a:r>
          <a:r>
            <a:rPr lang="en-US" sz="4200" kern="1200" dirty="0"/>
            <a:t> (2016)</a:t>
          </a:r>
        </a:p>
      </dsp:txBody>
      <dsp:txXfrm>
        <a:off x="52774" y="1832948"/>
        <a:ext cx="6067861" cy="975532"/>
      </dsp:txXfrm>
    </dsp:sp>
    <dsp:sp modelId="{FC17C052-5CFC-43E7-B9BF-FF3D5E3C5914}">
      <dsp:nvSpPr>
        <dsp:cNvPr id="0" name=""/>
        <dsp:cNvSpPr/>
      </dsp:nvSpPr>
      <dsp:spPr>
        <a:xfrm>
          <a:off x="0" y="2982214"/>
          <a:ext cx="6173409" cy="1081080"/>
        </a:xfrm>
        <a:prstGeom prst="roundRect">
          <a:avLst/>
        </a:prstGeom>
        <a:solidFill>
          <a:schemeClr val="accent2">
            <a:hueOff val="-266630"/>
            <a:satOff val="-32257"/>
            <a:lumOff val="-154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Reykowski (2020)</a:t>
          </a:r>
          <a:endParaRPr lang="en-US" sz="4200" kern="1200"/>
        </a:p>
      </dsp:txBody>
      <dsp:txXfrm>
        <a:off x="52774" y="3034988"/>
        <a:ext cx="6067861" cy="975532"/>
      </dsp:txXfrm>
    </dsp:sp>
    <dsp:sp modelId="{75B9BF2D-3165-4247-B278-ECFD7C863D63}">
      <dsp:nvSpPr>
        <dsp:cNvPr id="0" name=""/>
        <dsp:cNvSpPr/>
      </dsp:nvSpPr>
      <dsp:spPr>
        <a:xfrm>
          <a:off x="0" y="4184254"/>
          <a:ext cx="6173409" cy="1081080"/>
        </a:xfrm>
        <a:prstGeom prst="roundRect">
          <a:avLst/>
        </a:prstGeom>
        <a:solidFill>
          <a:schemeClr val="accent2">
            <a:hueOff val="-399945"/>
            <a:satOff val="-48385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Mulgran (2007)</a:t>
          </a:r>
          <a:endParaRPr lang="en-US" sz="4200" kern="1200"/>
        </a:p>
      </dsp:txBody>
      <dsp:txXfrm>
        <a:off x="52774" y="4237028"/>
        <a:ext cx="6067861" cy="9755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DD9E0D-2FB6-4D54-8F58-D584B4B5751D}">
      <dsp:nvSpPr>
        <dsp:cNvPr id="0" name=""/>
        <dsp:cNvSpPr/>
      </dsp:nvSpPr>
      <dsp:spPr>
        <a:xfrm>
          <a:off x="0" y="33149"/>
          <a:ext cx="3988112" cy="5952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Authentic Leadership Questionnaire:</a:t>
          </a:r>
          <a:endParaRPr lang="en-US" sz="1000" kern="1200"/>
        </a:p>
      </dsp:txBody>
      <dsp:txXfrm>
        <a:off x="29057" y="62206"/>
        <a:ext cx="3929998" cy="537123"/>
      </dsp:txXfrm>
    </dsp:sp>
    <dsp:sp modelId="{065DB4BC-BEB8-41FD-8E60-B8BFB389FE43}">
      <dsp:nvSpPr>
        <dsp:cNvPr id="0" name=""/>
        <dsp:cNvSpPr/>
      </dsp:nvSpPr>
      <dsp:spPr>
        <a:xfrm>
          <a:off x="0" y="657186"/>
          <a:ext cx="3988112" cy="595237"/>
        </a:xfrm>
        <a:prstGeom prst="roundRect">
          <a:avLst/>
        </a:prstGeom>
        <a:solidFill>
          <a:schemeClr val="accent2">
            <a:hueOff val="-99986"/>
            <a:satOff val="-12096"/>
            <a:lumOff val="-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Autocratic Group – Average rating of 46</a:t>
          </a:r>
          <a:endParaRPr lang="en-US" sz="1000" kern="1200"/>
        </a:p>
      </dsp:txBody>
      <dsp:txXfrm>
        <a:off x="29057" y="686243"/>
        <a:ext cx="3929998" cy="537123"/>
      </dsp:txXfrm>
    </dsp:sp>
    <dsp:sp modelId="{996EAA24-1D0A-40F6-8420-B46515122A0D}">
      <dsp:nvSpPr>
        <dsp:cNvPr id="0" name=""/>
        <dsp:cNvSpPr/>
      </dsp:nvSpPr>
      <dsp:spPr>
        <a:xfrm>
          <a:off x="0" y="1281224"/>
          <a:ext cx="3988112" cy="595237"/>
        </a:xfrm>
        <a:prstGeom prst="roundRect">
          <a:avLst/>
        </a:prstGeom>
        <a:solidFill>
          <a:schemeClr val="accent2">
            <a:hueOff val="-199973"/>
            <a:satOff val="-24193"/>
            <a:lumOff val="-1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Democratic Group – Average rating of 34.25</a:t>
          </a:r>
          <a:endParaRPr lang="en-US" sz="1000" kern="1200"/>
        </a:p>
      </dsp:txBody>
      <dsp:txXfrm>
        <a:off x="29057" y="1310281"/>
        <a:ext cx="3929998" cy="537123"/>
      </dsp:txXfrm>
    </dsp:sp>
    <dsp:sp modelId="{5B5CB8A4-83A0-4431-AA40-3AAE66EA665F}">
      <dsp:nvSpPr>
        <dsp:cNvPr id="0" name=""/>
        <dsp:cNvSpPr/>
      </dsp:nvSpPr>
      <dsp:spPr>
        <a:xfrm>
          <a:off x="0" y="1905261"/>
          <a:ext cx="3988112" cy="595237"/>
        </a:xfrm>
        <a:prstGeom prst="roundRect">
          <a:avLst/>
        </a:prstGeom>
        <a:solidFill>
          <a:schemeClr val="accent2">
            <a:hueOff val="-299959"/>
            <a:satOff val="-36289"/>
            <a:lumOff val="-1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Non – significant results: </a:t>
          </a:r>
          <a:endParaRPr lang="en-US" sz="1000" kern="1200"/>
        </a:p>
      </dsp:txBody>
      <dsp:txXfrm>
        <a:off x="29057" y="1934318"/>
        <a:ext cx="3929998" cy="537123"/>
      </dsp:txXfrm>
    </dsp:sp>
    <dsp:sp modelId="{51EAC5BC-D082-4C58-ACB3-462343188CA1}">
      <dsp:nvSpPr>
        <dsp:cNvPr id="0" name=""/>
        <dsp:cNvSpPr/>
      </dsp:nvSpPr>
      <dsp:spPr>
        <a:xfrm>
          <a:off x="0" y="2529299"/>
          <a:ext cx="3988112" cy="595237"/>
        </a:xfrm>
        <a:prstGeom prst="roundRect">
          <a:avLst/>
        </a:prstGeom>
        <a:solidFill>
          <a:schemeClr val="accent2">
            <a:hueOff val="-399945"/>
            <a:satOff val="-48385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Average ratings of leadership between the two groups returned a Sig. value of 1.0 from Autocrats (</a:t>
          </a:r>
          <a:r>
            <a:rPr lang="en-GB" sz="1000" i="1" kern="1200"/>
            <a:t>Md</a:t>
          </a:r>
          <a:r>
            <a:rPr lang="en-GB" sz="1000" kern="1200"/>
            <a:t> = 46.00, </a:t>
          </a:r>
          <a:r>
            <a:rPr lang="en-GB" sz="1000" i="1" kern="1200"/>
            <a:t>N</a:t>
          </a:r>
          <a:r>
            <a:rPr lang="en-GB" sz="1000" kern="1200"/>
            <a:t> = 2) and Democrats (</a:t>
          </a:r>
          <a:r>
            <a:rPr lang="en-GB" sz="1000" i="1" kern="1200"/>
            <a:t>Md</a:t>
          </a:r>
          <a:r>
            <a:rPr lang="en-GB" sz="1000" kern="1200"/>
            <a:t> = 34.25, </a:t>
          </a:r>
          <a:r>
            <a:rPr lang="en-GB" sz="1000" i="1" kern="1200"/>
            <a:t>N</a:t>
          </a:r>
          <a:r>
            <a:rPr lang="en-GB" sz="1000" kern="1200"/>
            <a:t> = 10). </a:t>
          </a:r>
          <a:r>
            <a:rPr lang="en-GB" sz="1000" i="1" kern="1200"/>
            <a:t>U </a:t>
          </a:r>
          <a:r>
            <a:rPr lang="en-GB" sz="1000" kern="1200"/>
            <a:t>= 10.00, </a:t>
          </a:r>
          <a:r>
            <a:rPr lang="en-GB" sz="1000" i="1" kern="1200"/>
            <a:t>z </a:t>
          </a:r>
          <a:r>
            <a:rPr lang="en-GB" sz="1000" kern="1200"/>
            <a:t>= .00, </a:t>
          </a:r>
          <a:r>
            <a:rPr lang="en-GB" sz="1000" i="1" kern="1200"/>
            <a:t>P</a:t>
          </a:r>
          <a:r>
            <a:rPr lang="en-GB" sz="1000" kern="1200"/>
            <a:t> = 1.0, </a:t>
          </a:r>
          <a:r>
            <a:rPr lang="en-GB" sz="1000" i="1" kern="1200"/>
            <a:t>r </a:t>
          </a:r>
          <a:r>
            <a:rPr lang="en-GB" sz="1000" kern="1200"/>
            <a:t>= 0. </a:t>
          </a:r>
          <a:endParaRPr lang="en-US" sz="1000" kern="1200"/>
        </a:p>
      </dsp:txBody>
      <dsp:txXfrm>
        <a:off x="29057" y="2558356"/>
        <a:ext cx="3929998" cy="5371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B95D2-A76F-4815-BA93-9ED1BF573C99}">
      <dsp:nvSpPr>
        <dsp:cNvPr id="0" name=""/>
        <dsp:cNvSpPr/>
      </dsp:nvSpPr>
      <dsp:spPr>
        <a:xfrm>
          <a:off x="486" y="344728"/>
          <a:ext cx="1898637" cy="1139182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Average Discussion Time (Autocratic Leaders – 27.38 seconds)</a:t>
          </a:r>
          <a:endParaRPr lang="en-US" sz="1000" kern="1200"/>
        </a:p>
      </dsp:txBody>
      <dsp:txXfrm>
        <a:off x="486" y="344728"/>
        <a:ext cx="1898637" cy="1139182"/>
      </dsp:txXfrm>
    </dsp:sp>
    <dsp:sp modelId="{07B4D3F1-EE3D-4996-97BB-50E4E6191ADB}">
      <dsp:nvSpPr>
        <dsp:cNvPr id="0" name=""/>
        <dsp:cNvSpPr/>
      </dsp:nvSpPr>
      <dsp:spPr>
        <a:xfrm>
          <a:off x="2088987" y="344728"/>
          <a:ext cx="1898637" cy="1139182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Average Discussion Time (Democratic Leaders – 45.00 seconds)</a:t>
          </a:r>
          <a:endParaRPr lang="en-US" sz="1000" kern="1200" dirty="0"/>
        </a:p>
      </dsp:txBody>
      <dsp:txXfrm>
        <a:off x="2088987" y="344728"/>
        <a:ext cx="1898637" cy="1139182"/>
      </dsp:txXfrm>
    </dsp:sp>
    <dsp:sp modelId="{1374F269-4DC0-4D7D-995C-BD2947416D99}">
      <dsp:nvSpPr>
        <dsp:cNvPr id="0" name=""/>
        <dsp:cNvSpPr/>
      </dsp:nvSpPr>
      <dsp:spPr>
        <a:xfrm>
          <a:off x="486" y="1673774"/>
          <a:ext cx="1898637" cy="1139182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Non – Significant Result:</a:t>
          </a:r>
          <a:endParaRPr lang="en-US" sz="1000" kern="1200" dirty="0"/>
        </a:p>
      </dsp:txBody>
      <dsp:txXfrm>
        <a:off x="486" y="1673774"/>
        <a:ext cx="1898637" cy="1139182"/>
      </dsp:txXfrm>
    </dsp:sp>
    <dsp:sp modelId="{56065E4D-F805-43E1-96B5-84A1E7BD431D}">
      <dsp:nvSpPr>
        <dsp:cNvPr id="0" name=""/>
        <dsp:cNvSpPr/>
      </dsp:nvSpPr>
      <dsp:spPr>
        <a:xfrm>
          <a:off x="2088987" y="1673774"/>
          <a:ext cx="1898637" cy="1139182"/>
        </a:xfrm>
        <a:prstGeom prst="rect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For Average Time a Sig value of .58 was discovered between Autocrats (</a:t>
          </a:r>
          <a:r>
            <a:rPr lang="en-GB" sz="1000" i="1" kern="1200" dirty="0"/>
            <a:t>Md </a:t>
          </a:r>
          <a:r>
            <a:rPr lang="en-GB" sz="1000" kern="1200" dirty="0"/>
            <a:t>= 27.38, </a:t>
          </a:r>
          <a:r>
            <a:rPr lang="en-GB" sz="1000" i="1" kern="1200" dirty="0"/>
            <a:t>N</a:t>
          </a:r>
          <a:r>
            <a:rPr lang="en-GB" sz="1000" kern="1200" dirty="0"/>
            <a:t> = 2) and Democratic groups (</a:t>
          </a:r>
          <a:r>
            <a:rPr lang="en-GB" sz="1000" i="1" kern="1200" dirty="0"/>
            <a:t>Md</a:t>
          </a:r>
          <a:r>
            <a:rPr lang="en-GB" sz="1000" kern="1200" dirty="0"/>
            <a:t> = 45.00, </a:t>
          </a:r>
          <a:r>
            <a:rPr lang="en-GB" sz="1000" i="1" kern="1200" dirty="0"/>
            <a:t>N</a:t>
          </a:r>
          <a:r>
            <a:rPr lang="en-GB" sz="1000" kern="1200" dirty="0"/>
            <a:t> = 10). </a:t>
          </a:r>
          <a:r>
            <a:rPr lang="en-GB" sz="1000" i="1" kern="1200" dirty="0"/>
            <a:t>U </a:t>
          </a:r>
          <a:r>
            <a:rPr lang="en-GB" sz="1000" kern="1200" dirty="0"/>
            <a:t>= 6.00, </a:t>
          </a:r>
          <a:r>
            <a:rPr lang="en-GB" sz="1000" i="1" kern="1200" dirty="0"/>
            <a:t>z </a:t>
          </a:r>
          <a:r>
            <a:rPr lang="en-GB" sz="1000" kern="1200" dirty="0"/>
            <a:t>= -.70, </a:t>
          </a:r>
          <a:r>
            <a:rPr lang="en-GB" sz="1000" i="1" kern="1200" dirty="0"/>
            <a:t> P</a:t>
          </a:r>
          <a:r>
            <a:rPr lang="en-GB" sz="1000" kern="1200" dirty="0"/>
            <a:t> = .58, </a:t>
          </a:r>
          <a:r>
            <a:rPr lang="en-GB" sz="1000" i="1" kern="1200" dirty="0"/>
            <a:t>r </a:t>
          </a:r>
          <a:r>
            <a:rPr lang="en-GB" sz="1000" kern="1200" dirty="0"/>
            <a:t>= 0.20. </a:t>
          </a:r>
          <a:endParaRPr lang="en-US" sz="1000" kern="1200" dirty="0"/>
        </a:p>
      </dsp:txBody>
      <dsp:txXfrm>
        <a:off x="2088987" y="1673774"/>
        <a:ext cx="1898637" cy="11391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68A8D3-8B70-4E82-A5C5-AF6BBF44678D}">
      <dsp:nvSpPr>
        <dsp:cNvPr id="0" name=""/>
        <dsp:cNvSpPr/>
      </dsp:nvSpPr>
      <dsp:spPr>
        <a:xfrm>
          <a:off x="2104" y="801986"/>
          <a:ext cx="431156" cy="4311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ED152E-9188-47D2-978E-E115BA8EB838}">
      <dsp:nvSpPr>
        <dsp:cNvPr id="0" name=""/>
        <dsp:cNvSpPr/>
      </dsp:nvSpPr>
      <dsp:spPr>
        <a:xfrm>
          <a:off x="92647" y="892529"/>
          <a:ext cx="250070" cy="2500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5E7FC-6611-450D-8502-BF3CC41C1513}">
      <dsp:nvSpPr>
        <dsp:cNvPr id="0" name=""/>
        <dsp:cNvSpPr/>
      </dsp:nvSpPr>
      <dsp:spPr>
        <a:xfrm>
          <a:off x="525651" y="801986"/>
          <a:ext cx="1016296" cy="431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While not variables meant for analysis, patterns can be identified within the collected data that may be worth investigating within the future.</a:t>
          </a:r>
          <a:endParaRPr lang="en-US" sz="1100" kern="1200"/>
        </a:p>
      </dsp:txBody>
      <dsp:txXfrm>
        <a:off x="525651" y="801986"/>
        <a:ext cx="1016296" cy="431156"/>
      </dsp:txXfrm>
    </dsp:sp>
    <dsp:sp modelId="{6378446F-7523-48B9-ADC4-B0CC2686BCBA}">
      <dsp:nvSpPr>
        <dsp:cNvPr id="0" name=""/>
        <dsp:cNvSpPr/>
      </dsp:nvSpPr>
      <dsp:spPr>
        <a:xfrm>
          <a:off x="1719030" y="801986"/>
          <a:ext cx="431156" cy="4311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A50773-AC34-49D9-BB68-3343A22417A6}">
      <dsp:nvSpPr>
        <dsp:cNvPr id="0" name=""/>
        <dsp:cNvSpPr/>
      </dsp:nvSpPr>
      <dsp:spPr>
        <a:xfrm>
          <a:off x="1809573" y="892529"/>
          <a:ext cx="250070" cy="2500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8CD6A-220B-4940-8129-105D9B285ABE}">
      <dsp:nvSpPr>
        <dsp:cNvPr id="0" name=""/>
        <dsp:cNvSpPr/>
      </dsp:nvSpPr>
      <dsp:spPr>
        <a:xfrm>
          <a:off x="2242577" y="801986"/>
          <a:ext cx="1016296" cy="431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All leaders (barring one Autocrat) from both groups, chose the option which benefited the group, even at their own expense.</a:t>
          </a:r>
          <a:endParaRPr lang="en-US" sz="1100" kern="1200"/>
        </a:p>
      </dsp:txBody>
      <dsp:txXfrm>
        <a:off x="2242577" y="801986"/>
        <a:ext cx="1016296" cy="431156"/>
      </dsp:txXfrm>
    </dsp:sp>
    <dsp:sp modelId="{1E86BD8D-9E14-4BB0-A235-3A5F1D896EC7}">
      <dsp:nvSpPr>
        <dsp:cNvPr id="0" name=""/>
        <dsp:cNvSpPr/>
      </dsp:nvSpPr>
      <dsp:spPr>
        <a:xfrm>
          <a:off x="3435956" y="801986"/>
          <a:ext cx="431156" cy="4311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16CFCC-9EBF-436C-8AC8-4C16A868AD44}">
      <dsp:nvSpPr>
        <dsp:cNvPr id="0" name=""/>
        <dsp:cNvSpPr/>
      </dsp:nvSpPr>
      <dsp:spPr>
        <a:xfrm>
          <a:off x="3526499" y="892529"/>
          <a:ext cx="250070" cy="2500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4507C-03A2-4A44-A697-42B8CEBE61F3}">
      <dsp:nvSpPr>
        <dsp:cNvPr id="0" name=""/>
        <dsp:cNvSpPr/>
      </dsp:nvSpPr>
      <dsp:spPr>
        <a:xfrm>
          <a:off x="3959503" y="801986"/>
          <a:ext cx="1016296" cy="431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From the repeated leaders within the Democratic groups, a couple can be observed increasing percentages of tax.</a:t>
          </a:r>
          <a:endParaRPr lang="en-US" sz="1100" kern="1200"/>
        </a:p>
      </dsp:txBody>
      <dsp:txXfrm>
        <a:off x="3959503" y="801986"/>
        <a:ext cx="1016296" cy="4311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47D63-0B27-4E2E-9991-4430ED3B107B}">
      <dsp:nvSpPr>
        <dsp:cNvPr id="0" name=""/>
        <dsp:cNvSpPr/>
      </dsp:nvSpPr>
      <dsp:spPr>
        <a:xfrm>
          <a:off x="82613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1043FB-A8FF-4CD9-8700-F71FB081F4D9}">
      <dsp:nvSpPr>
        <dsp:cNvPr id="0" name=""/>
        <dsp:cNvSpPr/>
      </dsp:nvSpPr>
      <dsp:spPr>
        <a:xfrm>
          <a:off x="271034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FFE2BD-6281-4214-AC91-07F2F94FBED0}">
      <dsp:nvSpPr>
        <dsp:cNvPr id="0" name=""/>
        <dsp:cNvSpPr/>
      </dsp:nvSpPr>
      <dsp:spPr>
        <a:xfrm>
          <a:off x="1172126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Reykowski (2020) and Sherif (1988) Realistic Conflict Theory</a:t>
          </a:r>
          <a:endParaRPr lang="en-US" sz="1300" kern="1200"/>
        </a:p>
      </dsp:txBody>
      <dsp:txXfrm>
        <a:off x="1172126" y="908559"/>
        <a:ext cx="2114937" cy="897246"/>
      </dsp:txXfrm>
    </dsp:sp>
    <dsp:sp modelId="{673A8633-D08D-407A-808C-201E5959F0CB}">
      <dsp:nvSpPr>
        <dsp:cNvPr id="0" name=""/>
        <dsp:cNvSpPr/>
      </dsp:nvSpPr>
      <dsp:spPr>
        <a:xfrm>
          <a:off x="3655575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9C09D5-F996-4D95-8CC8-52E39C6161BB}">
      <dsp:nvSpPr>
        <dsp:cNvPr id="0" name=""/>
        <dsp:cNvSpPr/>
      </dsp:nvSpPr>
      <dsp:spPr>
        <a:xfrm>
          <a:off x="3843996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FDCA9-2659-4094-83CD-AFF21E91D3AC}">
      <dsp:nvSpPr>
        <dsp:cNvPr id="0" name=""/>
        <dsp:cNvSpPr/>
      </dsp:nvSpPr>
      <dsp:spPr>
        <a:xfrm>
          <a:off x="4745088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Paramita et al. (2020) Psychological Distance in Airbnb managers</a:t>
          </a:r>
          <a:endParaRPr lang="en-US" sz="1300" kern="1200"/>
        </a:p>
      </dsp:txBody>
      <dsp:txXfrm>
        <a:off x="4745088" y="908559"/>
        <a:ext cx="2114937" cy="897246"/>
      </dsp:txXfrm>
    </dsp:sp>
    <dsp:sp modelId="{24E9BF76-A29B-40C3-AFD6-34DDD7CA88F6}">
      <dsp:nvSpPr>
        <dsp:cNvPr id="0" name=""/>
        <dsp:cNvSpPr/>
      </dsp:nvSpPr>
      <dsp:spPr>
        <a:xfrm>
          <a:off x="7228536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76C540-4D38-46ED-9ED9-325212F57EDD}">
      <dsp:nvSpPr>
        <dsp:cNvPr id="0" name=""/>
        <dsp:cNvSpPr/>
      </dsp:nvSpPr>
      <dsp:spPr>
        <a:xfrm>
          <a:off x="7416958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29632E-E9AA-44FB-A0E6-93DE1DFF222B}">
      <dsp:nvSpPr>
        <dsp:cNvPr id="0" name=""/>
        <dsp:cNvSpPr/>
      </dsp:nvSpPr>
      <dsp:spPr>
        <a:xfrm>
          <a:off x="8318049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 Level of Political neutrality (Hartmann, 2013)</a:t>
          </a:r>
          <a:endParaRPr lang="en-US" sz="1300" kern="1200"/>
        </a:p>
      </dsp:txBody>
      <dsp:txXfrm>
        <a:off x="8318049" y="908559"/>
        <a:ext cx="2114937" cy="897246"/>
      </dsp:txXfrm>
    </dsp:sp>
    <dsp:sp modelId="{AED9B744-2278-4F90-B93E-F5FA1C69C39A}">
      <dsp:nvSpPr>
        <dsp:cNvPr id="0" name=""/>
        <dsp:cNvSpPr/>
      </dsp:nvSpPr>
      <dsp:spPr>
        <a:xfrm>
          <a:off x="82613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600EAB-F5EE-4C4F-9410-795166D207BA}">
      <dsp:nvSpPr>
        <dsp:cNvPr id="0" name=""/>
        <dsp:cNvSpPr/>
      </dsp:nvSpPr>
      <dsp:spPr>
        <a:xfrm>
          <a:off x="271034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61FBA8-E994-4ABC-9E01-86A958FD411E}">
      <dsp:nvSpPr>
        <dsp:cNvPr id="0" name=""/>
        <dsp:cNvSpPr/>
      </dsp:nvSpPr>
      <dsp:spPr>
        <a:xfrm>
          <a:off x="1172126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Bastardoz and Van Vugt (2019)</a:t>
          </a:r>
          <a:endParaRPr lang="en-US" sz="1300" kern="1200"/>
        </a:p>
      </dsp:txBody>
      <dsp:txXfrm>
        <a:off x="1172126" y="2545532"/>
        <a:ext cx="2114937" cy="897246"/>
      </dsp:txXfrm>
    </dsp:sp>
    <dsp:sp modelId="{EEB4A417-DE4A-4EC1-A0F7-24CA00D82268}">
      <dsp:nvSpPr>
        <dsp:cNvPr id="0" name=""/>
        <dsp:cNvSpPr/>
      </dsp:nvSpPr>
      <dsp:spPr>
        <a:xfrm>
          <a:off x="3655575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0C52DE-8AA1-4560-BC44-8660DD4C8BEC}">
      <dsp:nvSpPr>
        <dsp:cNvPr id="0" name=""/>
        <dsp:cNvSpPr/>
      </dsp:nvSpPr>
      <dsp:spPr>
        <a:xfrm>
          <a:off x="3843996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BBE508-2444-4191-A63C-6482C5550552}">
      <dsp:nvSpPr>
        <dsp:cNvPr id="0" name=""/>
        <dsp:cNvSpPr/>
      </dsp:nvSpPr>
      <dsp:spPr>
        <a:xfrm>
          <a:off x="4745088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Fang and Xunwei (2016) – Socialised Power Supported by Eva et al (2019)</a:t>
          </a:r>
          <a:endParaRPr lang="en-US" sz="1300" kern="1200"/>
        </a:p>
      </dsp:txBody>
      <dsp:txXfrm>
        <a:off x="4745088" y="2545532"/>
        <a:ext cx="2114937" cy="897246"/>
      </dsp:txXfrm>
    </dsp:sp>
    <dsp:sp modelId="{25ACC3EA-13B2-49A4-BDAF-287F255FC771}">
      <dsp:nvSpPr>
        <dsp:cNvPr id="0" name=""/>
        <dsp:cNvSpPr/>
      </dsp:nvSpPr>
      <dsp:spPr>
        <a:xfrm>
          <a:off x="7228536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A69DE2-519B-4536-BB46-46FDE2B14AA1}">
      <dsp:nvSpPr>
        <dsp:cNvPr id="0" name=""/>
        <dsp:cNvSpPr/>
      </dsp:nvSpPr>
      <dsp:spPr>
        <a:xfrm>
          <a:off x="7416958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96649F-92D6-4BCF-9EEE-15E584F223EE}">
      <dsp:nvSpPr>
        <dsp:cNvPr id="0" name=""/>
        <dsp:cNvSpPr/>
      </dsp:nvSpPr>
      <dsp:spPr>
        <a:xfrm>
          <a:off x="8318049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Mayoral et al. (2024) – Naturally Drawn to higher positions</a:t>
          </a:r>
          <a:endParaRPr lang="en-US" sz="1300" kern="1200"/>
        </a:p>
      </dsp:txBody>
      <dsp:txXfrm>
        <a:off x="8318049" y="2545532"/>
        <a:ext cx="2114937" cy="8972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1E4D8D-E11F-4CD8-8E78-07A6FA75009A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755878-5A24-4595-AB5D-9545ED7DB5B5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BA6440-9E11-4CD9-97CC-5C11233BF547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Roles – Richter &amp; Rubenstein (2021)</a:t>
          </a:r>
          <a:endParaRPr lang="en-US" sz="1900" kern="1200"/>
        </a:p>
      </dsp:txBody>
      <dsp:txXfrm>
        <a:off x="836323" y="3399"/>
        <a:ext cx="9679276" cy="724089"/>
      </dsp:txXfrm>
    </dsp:sp>
    <dsp:sp modelId="{156729E1-E8CF-44B3-846A-8B36A0BC89F3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6D27EE-472A-4531-A270-AD122B1335BE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813ED6-7DD1-414C-8956-0874573BCD44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Demographical Divide?</a:t>
          </a:r>
          <a:endParaRPr lang="en-US" sz="1900" kern="1200"/>
        </a:p>
      </dsp:txBody>
      <dsp:txXfrm>
        <a:off x="836323" y="908511"/>
        <a:ext cx="9679276" cy="724089"/>
      </dsp:txXfrm>
    </dsp:sp>
    <dsp:sp modelId="{2F0FFEAB-DAFA-4861-8981-D37CA5FA3272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104044-DEEE-41C2-8D62-701357CF5CEA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BF3D14-1D14-4EBD-BC6C-679D30C2CEB7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(</a:t>
          </a:r>
          <a:r>
            <a:rPr lang="en-GB" sz="1900" kern="1200" dirty="0" err="1"/>
            <a:t>Maskor</a:t>
          </a:r>
          <a:r>
            <a:rPr lang="en-GB" sz="1900" kern="1200" dirty="0"/>
            <a:t> et al., 2021) - A Parliamentary Influence?</a:t>
          </a:r>
          <a:endParaRPr lang="en-US" sz="1900" kern="1200" dirty="0"/>
        </a:p>
      </dsp:txBody>
      <dsp:txXfrm>
        <a:off x="836323" y="1813624"/>
        <a:ext cx="9679276" cy="724089"/>
      </dsp:txXfrm>
    </dsp:sp>
    <dsp:sp modelId="{3FE3ACD6-AA09-452C-9A14-4FAD2C880A31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CC71BC-C041-4D69-9122-BD1A40EEF455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184FC-F0B5-40B5-808D-D5364027E6D2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Emotional Intelligence as a Factor?</a:t>
          </a:r>
          <a:endParaRPr lang="en-US" sz="1900" kern="1200"/>
        </a:p>
      </dsp:txBody>
      <dsp:txXfrm>
        <a:off x="836323" y="2718736"/>
        <a:ext cx="9679276" cy="724089"/>
      </dsp:txXfrm>
    </dsp:sp>
    <dsp:sp modelId="{73C94529-6E8A-4A71-83F3-58EBB59E6027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D50ADA-E9AA-4ACE-90A8-93C8659E330D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9CDB11-C55C-4EFE-8B06-1F9EF28CB136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Economic Disparities?</a:t>
          </a:r>
          <a:endParaRPr lang="en-US" sz="1900" kern="1200"/>
        </a:p>
      </dsp:txBody>
      <dsp:txXfrm>
        <a:off x="836323" y="3623848"/>
        <a:ext cx="9679276" cy="72408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40D34F-CD7F-4DC2-9A3A-D8B51BD498A8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9DB0E2-BF62-4D8F-A4B5-3443223F7734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No significant results to support the hypothesis.</a:t>
          </a:r>
          <a:endParaRPr lang="en-US" sz="3800" kern="1200"/>
        </a:p>
      </dsp:txBody>
      <dsp:txXfrm>
        <a:off x="0" y="0"/>
        <a:ext cx="10515600" cy="1087834"/>
      </dsp:txXfrm>
    </dsp:sp>
    <dsp:sp modelId="{6E02373F-850C-4984-ADB5-8000A66A2445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C2E91-CD32-4BA5-88A3-699141256909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Research suggests…</a:t>
          </a:r>
          <a:endParaRPr lang="en-US" sz="3800" kern="1200" dirty="0"/>
        </a:p>
      </dsp:txBody>
      <dsp:txXfrm>
        <a:off x="0" y="1087834"/>
        <a:ext cx="10515600" cy="1087834"/>
      </dsp:txXfrm>
    </dsp:sp>
    <dsp:sp modelId="{D5DF9712-3211-4548-9DB3-B69BB397120F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C77192-BD1B-430F-AEDF-AE0524287786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Identifiable pattern.</a:t>
          </a:r>
          <a:endParaRPr lang="en-US" sz="3800" kern="1200"/>
        </a:p>
      </dsp:txBody>
      <dsp:txXfrm>
        <a:off x="0" y="2175669"/>
        <a:ext cx="10515600" cy="1087834"/>
      </dsp:txXfrm>
    </dsp:sp>
    <dsp:sp modelId="{F6715B7A-0236-4198-A8C3-497A7C31FFF1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CDE14-1D2A-4B82-B42A-FB0B00648E94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Future research</a:t>
          </a:r>
          <a:endParaRPr lang="en-US" sz="3800" kern="1200"/>
        </a:p>
      </dsp:txBody>
      <dsp:txXfrm>
        <a:off x="0" y="3263503"/>
        <a:ext cx="10515600" cy="1087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048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11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57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08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943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328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653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105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262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480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501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5/18/2025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066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world-us-canada-55640437" TargetMode="External"/><Relationship Id="rId2" Type="http://schemas.openxmlformats.org/officeDocument/2006/relationships/hyperlink" Target="https://doi.org/10.1016/j.leaqua.2018.09.00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leaqua.2018.07.004" TargetMode="External"/><Relationship Id="rId5" Type="http://schemas.openxmlformats.org/officeDocument/2006/relationships/hyperlink" Target="https://knilt.arcc.albany.edu/images/4/44/Doll_Token_Economy.pdf" TargetMode="External"/><Relationship Id="rId4" Type="http://schemas.openxmlformats.org/officeDocument/2006/relationships/hyperlink" Target="https://www.bbc.co.uk/news/world-latin-america-63971274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world-europe-68505228" TargetMode="External"/><Relationship Id="rId2" Type="http://schemas.openxmlformats.org/officeDocument/2006/relationships/hyperlink" Target="http://dx.doi.org/10.1002/ejsp.213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-org.ezproxy.uwtsd.ac.uk/10.1093/oso/9780197500866.001.0001" TargetMode="External"/><Relationship Id="rId4" Type="http://schemas.openxmlformats.org/officeDocument/2006/relationships/hyperlink" Target="https://www.intechopen.com/chapters/43915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x.doi.org/10.2139/ssrn.4855022" TargetMode="External"/><Relationship Id="rId2" Type="http://schemas.openxmlformats.org/officeDocument/2006/relationships/hyperlink" Target="https://link.springer.com/article/10.1007/s10869-024-09936-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library.parliament.uk/research-briefings/sn06256/" TargetMode="External"/><Relationship Id="rId5" Type="http://schemas.openxmlformats.org/officeDocument/2006/relationships/hyperlink" Target="https://doi-org.ezproxy.uwtsd.ac.uk/10.1016/j.ausmj.2019.12.002" TargetMode="External"/><Relationship Id="rId4" Type="http://schemas.openxmlformats.org/officeDocument/2006/relationships/hyperlink" Target="https://books.google.co.uk/books?hl=en&amp;lr=&amp;id=RULGgGYGuBkC&amp;oi=fnd&amp;pg=PT6&amp;dq=why+do+people+use+power+for+bad&amp;ots=GvXo-LPvg-&amp;sig=wtxLOVldiIwlTdnUJiZy7X4gZvA#v=onepage&amp;q=why%20do%20people%20use%20power%20for%20bad&amp;f=false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resources/idt-sh/China_hidden_camps" TargetMode="External"/><Relationship Id="rId2" Type="http://schemas.openxmlformats.org/officeDocument/2006/relationships/hyperlink" Target="https://research-ebsco-com.ezproxy.uwtsd.ac.uk/c/onvpsy/viewer/pdf/v7l2gnlv75?route=detail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77/01492063073089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BC67A1-175E-439E-85E2-88911C119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A7B82C-30F1-42B4-BE36-3DB42DD51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CA1578-CEEB-41BB-8068-C0DA02C36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2DEA69-F2D3-D04A-02FA-37E4353AC5F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t="24997" r="-1" b="-1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7DF11618-754F-4C58-94AD-F7AA3530D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125493" y="145598"/>
            <a:ext cx="5104732" cy="4853749"/>
            <a:chOff x="3538537" y="995362"/>
            <a:chExt cx="5104732" cy="4853749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4C1B16-3C93-4003-88AD-F74DAD18C8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48071" y="1004887"/>
              <a:ext cx="5085197" cy="4844224"/>
            </a:xfrm>
            <a:custGeom>
              <a:avLst/>
              <a:gdLst>
                <a:gd name="connsiteX0" fmla="*/ 425663 w 5085197"/>
                <a:gd name="connsiteY0" fmla="*/ 0 h 4844224"/>
                <a:gd name="connsiteX1" fmla="*/ 277263 w 5085197"/>
                <a:gd name="connsiteY1" fmla="*/ 200882 h 4844224"/>
                <a:gd name="connsiteX2" fmla="*/ 155629 w 5085197"/>
                <a:gd name="connsiteY2" fmla="*/ 472154 h 4844224"/>
                <a:gd name="connsiteX3" fmla="*/ 55998 w 5085197"/>
                <a:gd name="connsiteY3" fmla="*/ 785336 h 4844224"/>
                <a:gd name="connsiteX4" fmla="*/ 6182 w 5085197"/>
                <a:gd name="connsiteY4" fmla="*/ 1154335 h 4844224"/>
                <a:gd name="connsiteX5" fmla="*/ 6182 w 5085197"/>
                <a:gd name="connsiteY5" fmla="*/ 1577245 h 4844224"/>
                <a:gd name="connsiteX6" fmla="*/ 59998 w 5085197"/>
                <a:gd name="connsiteY6" fmla="*/ 1960245 h 4844224"/>
                <a:gd name="connsiteX7" fmla="*/ 187633 w 5085197"/>
                <a:gd name="connsiteY7" fmla="*/ 2261426 h 4844224"/>
                <a:gd name="connsiteX8" fmla="*/ 365084 w 5085197"/>
                <a:gd name="connsiteY8" fmla="*/ 2474881 h 4844224"/>
                <a:gd name="connsiteX9" fmla="*/ 642261 w 5085197"/>
                <a:gd name="connsiteY9" fmla="*/ 2658428 h 4844224"/>
                <a:gd name="connsiteX10" fmla="*/ 965254 w 5085197"/>
                <a:gd name="connsiteY10" fmla="*/ 2770156 h 4844224"/>
                <a:gd name="connsiteX11" fmla="*/ 1312155 w 5085197"/>
                <a:gd name="connsiteY11" fmla="*/ 2812066 h 4844224"/>
                <a:gd name="connsiteX12" fmla="*/ 1493606 w 5085197"/>
                <a:gd name="connsiteY12" fmla="*/ 2877884 h 4844224"/>
                <a:gd name="connsiteX13" fmla="*/ 1700965 w 5085197"/>
                <a:gd name="connsiteY13" fmla="*/ 3085338 h 4844224"/>
                <a:gd name="connsiteX14" fmla="*/ 1856508 w 5085197"/>
                <a:gd name="connsiteY14" fmla="*/ 3320701 h 4844224"/>
                <a:gd name="connsiteX15" fmla="*/ 1968141 w 5085197"/>
                <a:gd name="connsiteY15" fmla="*/ 3460337 h 4844224"/>
                <a:gd name="connsiteX16" fmla="*/ 2147593 w 5085197"/>
                <a:gd name="connsiteY16" fmla="*/ 3544157 h 4844224"/>
                <a:gd name="connsiteX17" fmla="*/ 2492493 w 5085197"/>
                <a:gd name="connsiteY17" fmla="*/ 3544157 h 4844224"/>
                <a:gd name="connsiteX18" fmla="*/ 2729760 w 5085197"/>
                <a:gd name="connsiteY18" fmla="*/ 3544157 h 4844224"/>
                <a:gd name="connsiteX19" fmla="*/ 2865301 w 5085197"/>
                <a:gd name="connsiteY19" fmla="*/ 3627978 h 4844224"/>
                <a:gd name="connsiteX20" fmla="*/ 2984935 w 5085197"/>
                <a:gd name="connsiteY20" fmla="*/ 3773615 h 4844224"/>
                <a:gd name="connsiteX21" fmla="*/ 3126477 w 5085197"/>
                <a:gd name="connsiteY21" fmla="*/ 3995071 h 4844224"/>
                <a:gd name="connsiteX22" fmla="*/ 3293926 w 5085197"/>
                <a:gd name="connsiteY22" fmla="*/ 4348163 h 4844224"/>
                <a:gd name="connsiteX23" fmla="*/ 3445469 w 5085197"/>
                <a:gd name="connsiteY23" fmla="*/ 4623435 h 4844224"/>
                <a:gd name="connsiteX24" fmla="*/ 3549196 w 5085197"/>
                <a:gd name="connsiteY24" fmla="*/ 4727163 h 4844224"/>
                <a:gd name="connsiteX25" fmla="*/ 3953913 w 5085197"/>
                <a:gd name="connsiteY25" fmla="*/ 4773073 h 4844224"/>
                <a:gd name="connsiteX26" fmla="*/ 4406542 w 5085197"/>
                <a:gd name="connsiteY26" fmla="*/ 4729163 h 4844224"/>
                <a:gd name="connsiteX27" fmla="*/ 4573991 w 5085197"/>
                <a:gd name="connsiteY27" fmla="*/ 4709256 h 4844224"/>
                <a:gd name="connsiteX28" fmla="*/ 5085198 w 5085197"/>
                <a:gd name="connsiteY28" fmla="*/ 4844225 h 4844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085197" h="4844224">
                  <a:moveTo>
                    <a:pt x="425663" y="0"/>
                  </a:moveTo>
                  <a:cubicBezTo>
                    <a:pt x="425663" y="0"/>
                    <a:pt x="309172" y="142875"/>
                    <a:pt x="277263" y="200882"/>
                  </a:cubicBezTo>
                  <a:cubicBezTo>
                    <a:pt x="229448" y="287846"/>
                    <a:pt x="191253" y="379571"/>
                    <a:pt x="155629" y="472154"/>
                  </a:cubicBezTo>
                  <a:cubicBezTo>
                    <a:pt x="116291" y="574548"/>
                    <a:pt x="80953" y="678561"/>
                    <a:pt x="55998" y="785336"/>
                  </a:cubicBezTo>
                  <a:cubicBezTo>
                    <a:pt x="27804" y="906399"/>
                    <a:pt x="13707" y="1030224"/>
                    <a:pt x="6182" y="1154335"/>
                  </a:cubicBezTo>
                  <a:cubicBezTo>
                    <a:pt x="-2391" y="1295114"/>
                    <a:pt x="-1724" y="1436370"/>
                    <a:pt x="6182" y="1577245"/>
                  </a:cubicBezTo>
                  <a:cubicBezTo>
                    <a:pt x="13421" y="1706309"/>
                    <a:pt x="26851" y="1835372"/>
                    <a:pt x="59998" y="1960245"/>
                  </a:cubicBezTo>
                  <a:cubicBezTo>
                    <a:pt x="88097" y="2066258"/>
                    <a:pt x="130007" y="2168176"/>
                    <a:pt x="187633" y="2261426"/>
                  </a:cubicBezTo>
                  <a:cubicBezTo>
                    <a:pt x="236496" y="2340578"/>
                    <a:pt x="296028" y="2412587"/>
                    <a:pt x="365084" y="2474881"/>
                  </a:cubicBezTo>
                  <a:cubicBezTo>
                    <a:pt x="447761" y="2549366"/>
                    <a:pt x="542439" y="2609088"/>
                    <a:pt x="642261" y="2658428"/>
                  </a:cubicBezTo>
                  <a:cubicBezTo>
                    <a:pt x="744941" y="2709196"/>
                    <a:pt x="852573" y="2749963"/>
                    <a:pt x="965254" y="2770156"/>
                  </a:cubicBezTo>
                  <a:cubicBezTo>
                    <a:pt x="1080030" y="2790635"/>
                    <a:pt x="1197664" y="2789778"/>
                    <a:pt x="1312155" y="2812066"/>
                  </a:cubicBezTo>
                  <a:cubicBezTo>
                    <a:pt x="1375877" y="2824448"/>
                    <a:pt x="1437980" y="2844641"/>
                    <a:pt x="1493606" y="2877884"/>
                  </a:cubicBezTo>
                  <a:cubicBezTo>
                    <a:pt x="1578283" y="2928366"/>
                    <a:pt x="1643053" y="3005138"/>
                    <a:pt x="1700965" y="3085338"/>
                  </a:cubicBezTo>
                  <a:cubicBezTo>
                    <a:pt x="1756020" y="3161538"/>
                    <a:pt x="1805645" y="3241548"/>
                    <a:pt x="1856508" y="3320701"/>
                  </a:cubicBezTo>
                  <a:cubicBezTo>
                    <a:pt x="1888893" y="3371183"/>
                    <a:pt x="1922707" y="3421380"/>
                    <a:pt x="1968141" y="3460337"/>
                  </a:cubicBezTo>
                  <a:cubicBezTo>
                    <a:pt x="2019005" y="3503962"/>
                    <a:pt x="2082060" y="3529679"/>
                    <a:pt x="2147593" y="3544157"/>
                  </a:cubicBezTo>
                  <a:cubicBezTo>
                    <a:pt x="2260559" y="3569018"/>
                    <a:pt x="2377526" y="3558445"/>
                    <a:pt x="2492493" y="3544157"/>
                  </a:cubicBezTo>
                  <a:cubicBezTo>
                    <a:pt x="2572122" y="3534251"/>
                    <a:pt x="2653370" y="3521012"/>
                    <a:pt x="2729760" y="3544157"/>
                  </a:cubicBezTo>
                  <a:cubicBezTo>
                    <a:pt x="2781291" y="3559778"/>
                    <a:pt x="2826249" y="3590735"/>
                    <a:pt x="2865301" y="3627978"/>
                  </a:cubicBezTo>
                  <a:cubicBezTo>
                    <a:pt x="2910831" y="3671411"/>
                    <a:pt x="2948550" y="3722180"/>
                    <a:pt x="2984935" y="3773615"/>
                  </a:cubicBezTo>
                  <a:cubicBezTo>
                    <a:pt x="3035608" y="3845147"/>
                    <a:pt x="3084471" y="3918109"/>
                    <a:pt x="3126477" y="3995071"/>
                  </a:cubicBezTo>
                  <a:cubicBezTo>
                    <a:pt x="3188961" y="4109371"/>
                    <a:pt x="3239729" y="4229576"/>
                    <a:pt x="3293926" y="4348163"/>
                  </a:cubicBezTo>
                  <a:cubicBezTo>
                    <a:pt x="3337646" y="4443698"/>
                    <a:pt x="3384318" y="4538187"/>
                    <a:pt x="3445469" y="4623435"/>
                  </a:cubicBezTo>
                  <a:cubicBezTo>
                    <a:pt x="3474330" y="4663631"/>
                    <a:pt x="3507858" y="4700207"/>
                    <a:pt x="3549196" y="4727163"/>
                  </a:cubicBezTo>
                  <a:cubicBezTo>
                    <a:pt x="3665401" y="4802886"/>
                    <a:pt x="3813896" y="4783931"/>
                    <a:pt x="3953913" y="4773073"/>
                  </a:cubicBezTo>
                  <a:cubicBezTo>
                    <a:pt x="4105170" y="4761262"/>
                    <a:pt x="4256904" y="4753928"/>
                    <a:pt x="4406542" y="4729163"/>
                  </a:cubicBezTo>
                  <a:cubicBezTo>
                    <a:pt x="4462168" y="4720019"/>
                    <a:pt x="4517698" y="4709256"/>
                    <a:pt x="4573991" y="4709256"/>
                  </a:cubicBezTo>
                  <a:cubicBezTo>
                    <a:pt x="4675813" y="4709065"/>
                    <a:pt x="4891841" y="4844225"/>
                    <a:pt x="5085198" y="4844225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E65E8AD-ED51-4874-AABA-DDA0C1597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22792" y="1004887"/>
              <a:ext cx="5010476" cy="4649438"/>
            </a:xfrm>
            <a:custGeom>
              <a:avLst/>
              <a:gdLst>
                <a:gd name="connsiteX0" fmla="*/ 454193 w 5010476"/>
                <a:gd name="connsiteY0" fmla="*/ 0 h 4649438"/>
                <a:gd name="connsiteX1" fmla="*/ 352085 w 5010476"/>
                <a:gd name="connsiteY1" fmla="*/ 92869 h 4649438"/>
                <a:gd name="connsiteX2" fmla="*/ 242452 w 5010476"/>
                <a:gd name="connsiteY2" fmla="*/ 260414 h 4649438"/>
                <a:gd name="connsiteX3" fmla="*/ 130819 w 5010476"/>
                <a:gd name="connsiteY3" fmla="*/ 535686 h 4649438"/>
                <a:gd name="connsiteX4" fmla="*/ 57000 w 5010476"/>
                <a:gd name="connsiteY4" fmla="*/ 761143 h 4649438"/>
                <a:gd name="connsiteX5" fmla="*/ 3184 w 5010476"/>
                <a:gd name="connsiteY5" fmla="*/ 1140143 h 4649438"/>
                <a:gd name="connsiteX6" fmla="*/ 3184 w 5010476"/>
                <a:gd name="connsiteY6" fmla="*/ 1439704 h 4649438"/>
                <a:gd name="connsiteX7" fmla="*/ 60524 w 5010476"/>
                <a:gd name="connsiteY7" fmla="*/ 1905953 h 4649438"/>
                <a:gd name="connsiteX8" fmla="*/ 213686 w 5010476"/>
                <a:gd name="connsiteY8" fmla="*/ 2269808 h 4649438"/>
                <a:gd name="connsiteX9" fmla="*/ 373325 w 5010476"/>
                <a:gd name="connsiteY9" fmla="*/ 2455926 h 4649438"/>
                <a:gd name="connsiteX10" fmla="*/ 644502 w 5010476"/>
                <a:gd name="connsiteY10" fmla="*/ 2625662 h 4649438"/>
                <a:gd name="connsiteX11" fmla="*/ 902915 w 5010476"/>
                <a:gd name="connsiteY11" fmla="*/ 2697195 h 4649438"/>
                <a:gd name="connsiteX12" fmla="*/ 1224860 w 5010476"/>
                <a:gd name="connsiteY12" fmla="*/ 2719102 h 4649438"/>
                <a:gd name="connsiteX13" fmla="*/ 1430315 w 5010476"/>
                <a:gd name="connsiteY13" fmla="*/ 2731008 h 4649438"/>
                <a:gd name="connsiteX14" fmla="*/ 1652914 w 5010476"/>
                <a:gd name="connsiteY14" fmla="*/ 2852642 h 4649438"/>
                <a:gd name="connsiteX15" fmla="*/ 1739306 w 5010476"/>
                <a:gd name="connsiteY15" fmla="*/ 2985611 h 4649438"/>
                <a:gd name="connsiteX16" fmla="*/ 1848938 w 5010476"/>
                <a:gd name="connsiteY16" fmla="*/ 3155156 h 4649438"/>
                <a:gd name="connsiteX17" fmla="*/ 2015054 w 5010476"/>
                <a:gd name="connsiteY17" fmla="*/ 3294793 h 4649438"/>
                <a:gd name="connsiteX18" fmla="*/ 2231082 w 5010476"/>
                <a:gd name="connsiteY18" fmla="*/ 3336322 h 4649438"/>
                <a:gd name="connsiteX19" fmla="*/ 2427106 w 5010476"/>
                <a:gd name="connsiteY19" fmla="*/ 3278124 h 4649438"/>
                <a:gd name="connsiteX20" fmla="*/ 2531786 w 5010476"/>
                <a:gd name="connsiteY20" fmla="*/ 3151823 h 4649438"/>
                <a:gd name="connsiteX21" fmla="*/ 2520165 w 5010476"/>
                <a:gd name="connsiteY21" fmla="*/ 2907411 h 4649438"/>
                <a:gd name="connsiteX22" fmla="*/ 2481970 w 5010476"/>
                <a:gd name="connsiteY22" fmla="*/ 2648045 h 4649438"/>
                <a:gd name="connsiteX23" fmla="*/ 2458729 w 5010476"/>
                <a:gd name="connsiteY23" fmla="*/ 2513362 h 4649438"/>
                <a:gd name="connsiteX24" fmla="*/ 2458729 w 5010476"/>
                <a:gd name="connsiteY24" fmla="*/ 2408587 h 4649438"/>
                <a:gd name="connsiteX25" fmla="*/ 2581697 w 5010476"/>
                <a:gd name="connsiteY25" fmla="*/ 2310479 h 4649438"/>
                <a:gd name="connsiteX26" fmla="*/ 2762767 w 5010476"/>
                <a:gd name="connsiteY26" fmla="*/ 2325434 h 4649438"/>
                <a:gd name="connsiteX27" fmla="*/ 2872400 w 5010476"/>
                <a:gd name="connsiteY27" fmla="*/ 2410206 h 4649438"/>
                <a:gd name="connsiteX28" fmla="*/ 2925549 w 5010476"/>
                <a:gd name="connsiteY28" fmla="*/ 2637949 h 4649438"/>
                <a:gd name="connsiteX29" fmla="*/ 2820869 w 5010476"/>
                <a:gd name="connsiteY29" fmla="*/ 2968752 h 4649438"/>
                <a:gd name="connsiteX30" fmla="*/ 2789342 w 5010476"/>
                <a:gd name="connsiteY30" fmla="*/ 3194876 h 4649438"/>
                <a:gd name="connsiteX31" fmla="*/ 2889069 w 5010476"/>
                <a:gd name="connsiteY31" fmla="*/ 3447574 h 4649438"/>
                <a:gd name="connsiteX32" fmla="*/ 3070139 w 5010476"/>
                <a:gd name="connsiteY32" fmla="*/ 3783330 h 4649438"/>
                <a:gd name="connsiteX33" fmla="*/ 3181486 w 5010476"/>
                <a:gd name="connsiteY33" fmla="*/ 4014407 h 4649438"/>
                <a:gd name="connsiteX34" fmla="*/ 3351888 w 5010476"/>
                <a:gd name="connsiteY34" fmla="*/ 4312539 h 4649438"/>
                <a:gd name="connsiteX35" fmla="*/ 3512194 w 5010476"/>
                <a:gd name="connsiteY35" fmla="*/ 4504087 h 4649438"/>
                <a:gd name="connsiteX36" fmla="*/ 3670119 w 5010476"/>
                <a:gd name="connsiteY36" fmla="*/ 4595051 h 4649438"/>
                <a:gd name="connsiteX37" fmla="*/ 3909386 w 5010476"/>
                <a:gd name="connsiteY37" fmla="*/ 4623816 h 4649438"/>
                <a:gd name="connsiteX38" fmla="*/ 4136653 w 5010476"/>
                <a:gd name="connsiteY38" fmla="*/ 4623816 h 4649438"/>
                <a:gd name="connsiteX39" fmla="*/ 4435071 w 5010476"/>
                <a:gd name="connsiteY39" fmla="*/ 4599432 h 4649438"/>
                <a:gd name="connsiteX40" fmla="*/ 4562992 w 5010476"/>
                <a:gd name="connsiteY40" fmla="*/ 4599432 h 4649438"/>
                <a:gd name="connsiteX41" fmla="*/ 5010477 w 5010476"/>
                <a:gd name="connsiteY41" fmla="*/ 4649439 h 4649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5010476" h="4649438">
                  <a:moveTo>
                    <a:pt x="454193" y="0"/>
                  </a:moveTo>
                  <a:cubicBezTo>
                    <a:pt x="448478" y="9811"/>
                    <a:pt x="357800" y="83153"/>
                    <a:pt x="352085" y="92869"/>
                  </a:cubicBezTo>
                  <a:cubicBezTo>
                    <a:pt x="318271" y="150495"/>
                    <a:pt x="275694" y="202597"/>
                    <a:pt x="242452" y="260414"/>
                  </a:cubicBezTo>
                  <a:cubicBezTo>
                    <a:pt x="192922" y="346424"/>
                    <a:pt x="162632" y="441484"/>
                    <a:pt x="130819" y="535686"/>
                  </a:cubicBezTo>
                  <a:cubicBezTo>
                    <a:pt x="105482" y="610648"/>
                    <a:pt x="77574" y="684752"/>
                    <a:pt x="57000" y="761143"/>
                  </a:cubicBezTo>
                  <a:cubicBezTo>
                    <a:pt x="23853" y="884682"/>
                    <a:pt x="8994" y="1012222"/>
                    <a:pt x="3184" y="1140143"/>
                  </a:cubicBezTo>
                  <a:cubicBezTo>
                    <a:pt x="-1388" y="1239964"/>
                    <a:pt x="-721" y="1339882"/>
                    <a:pt x="3184" y="1439704"/>
                  </a:cubicBezTo>
                  <a:cubicBezTo>
                    <a:pt x="9280" y="1596676"/>
                    <a:pt x="22805" y="1753553"/>
                    <a:pt x="60524" y="1905953"/>
                  </a:cubicBezTo>
                  <a:cubicBezTo>
                    <a:pt x="92433" y="2034635"/>
                    <a:pt x="141106" y="2158937"/>
                    <a:pt x="213686" y="2269808"/>
                  </a:cubicBezTo>
                  <a:cubicBezTo>
                    <a:pt x="258644" y="2338483"/>
                    <a:pt x="312080" y="2401253"/>
                    <a:pt x="373325" y="2455926"/>
                  </a:cubicBezTo>
                  <a:cubicBezTo>
                    <a:pt x="453431" y="2527459"/>
                    <a:pt x="545252" y="2584514"/>
                    <a:pt x="644502" y="2625662"/>
                  </a:cubicBezTo>
                  <a:cubicBezTo>
                    <a:pt x="727370" y="2660047"/>
                    <a:pt x="814428" y="2683002"/>
                    <a:pt x="902915" y="2697195"/>
                  </a:cubicBezTo>
                  <a:cubicBezTo>
                    <a:pt x="1009310" y="2714244"/>
                    <a:pt x="1117133" y="2718911"/>
                    <a:pt x="1224860" y="2719102"/>
                  </a:cubicBezTo>
                  <a:cubicBezTo>
                    <a:pt x="1293726" y="2719292"/>
                    <a:pt x="1362878" y="2717673"/>
                    <a:pt x="1430315" y="2731008"/>
                  </a:cubicBezTo>
                  <a:cubicBezTo>
                    <a:pt x="1515563" y="2747867"/>
                    <a:pt x="1595383" y="2787872"/>
                    <a:pt x="1652914" y="2852642"/>
                  </a:cubicBezTo>
                  <a:cubicBezTo>
                    <a:pt x="1688061" y="2892266"/>
                    <a:pt x="1713398" y="2939320"/>
                    <a:pt x="1739306" y="2985611"/>
                  </a:cubicBezTo>
                  <a:cubicBezTo>
                    <a:pt x="1772167" y="3044476"/>
                    <a:pt x="1806743" y="3102578"/>
                    <a:pt x="1848938" y="3155156"/>
                  </a:cubicBezTo>
                  <a:cubicBezTo>
                    <a:pt x="1894754" y="3212306"/>
                    <a:pt x="1949427" y="3262503"/>
                    <a:pt x="2015054" y="3294793"/>
                  </a:cubicBezTo>
                  <a:cubicBezTo>
                    <a:pt x="2081825" y="3327749"/>
                    <a:pt x="2156596" y="3340037"/>
                    <a:pt x="2231082" y="3336322"/>
                  </a:cubicBezTo>
                  <a:cubicBezTo>
                    <a:pt x="2300423" y="3332893"/>
                    <a:pt x="2368813" y="3315557"/>
                    <a:pt x="2427106" y="3278124"/>
                  </a:cubicBezTo>
                  <a:cubicBezTo>
                    <a:pt x="2474541" y="3247644"/>
                    <a:pt x="2513403" y="3204877"/>
                    <a:pt x="2531786" y="3151823"/>
                  </a:cubicBezTo>
                  <a:cubicBezTo>
                    <a:pt x="2558837" y="3073622"/>
                    <a:pt x="2535691" y="2989707"/>
                    <a:pt x="2520165" y="2907411"/>
                  </a:cubicBezTo>
                  <a:cubicBezTo>
                    <a:pt x="2503973" y="2821496"/>
                    <a:pt x="2495781" y="2734342"/>
                    <a:pt x="2481970" y="2648045"/>
                  </a:cubicBezTo>
                  <a:cubicBezTo>
                    <a:pt x="2474731" y="2603087"/>
                    <a:pt x="2466159" y="2558320"/>
                    <a:pt x="2458729" y="2513362"/>
                  </a:cubicBezTo>
                  <a:cubicBezTo>
                    <a:pt x="2452919" y="2478310"/>
                    <a:pt x="2447870" y="2442305"/>
                    <a:pt x="2458729" y="2408587"/>
                  </a:cubicBezTo>
                  <a:cubicBezTo>
                    <a:pt x="2475779" y="2355628"/>
                    <a:pt x="2527119" y="2324481"/>
                    <a:pt x="2581697" y="2310479"/>
                  </a:cubicBezTo>
                  <a:cubicBezTo>
                    <a:pt x="2641990" y="2295049"/>
                    <a:pt x="2705617" y="2300954"/>
                    <a:pt x="2762767" y="2325434"/>
                  </a:cubicBezTo>
                  <a:cubicBezTo>
                    <a:pt x="2806011" y="2343912"/>
                    <a:pt x="2844206" y="2372582"/>
                    <a:pt x="2872400" y="2410206"/>
                  </a:cubicBezTo>
                  <a:cubicBezTo>
                    <a:pt x="2920787" y="2474595"/>
                    <a:pt x="2933931" y="2557463"/>
                    <a:pt x="2925549" y="2637949"/>
                  </a:cubicBezTo>
                  <a:cubicBezTo>
                    <a:pt x="2913548" y="2753392"/>
                    <a:pt x="2857636" y="2858262"/>
                    <a:pt x="2820869" y="2968752"/>
                  </a:cubicBezTo>
                  <a:cubicBezTo>
                    <a:pt x="2796486" y="3041904"/>
                    <a:pt x="2780388" y="3118390"/>
                    <a:pt x="2789342" y="3194876"/>
                  </a:cubicBezTo>
                  <a:cubicBezTo>
                    <a:pt x="2799914" y="3285554"/>
                    <a:pt x="2844587" y="3367373"/>
                    <a:pt x="2889069" y="3447574"/>
                  </a:cubicBezTo>
                  <a:cubicBezTo>
                    <a:pt x="2950695" y="3558826"/>
                    <a:pt x="3013560" y="3669506"/>
                    <a:pt x="3070139" y="3783330"/>
                  </a:cubicBezTo>
                  <a:cubicBezTo>
                    <a:pt x="3108239" y="3859911"/>
                    <a:pt x="3143481" y="3937826"/>
                    <a:pt x="3181486" y="4014407"/>
                  </a:cubicBezTo>
                  <a:cubicBezTo>
                    <a:pt x="3232445" y="4116991"/>
                    <a:pt x="3288452" y="4217099"/>
                    <a:pt x="3351888" y="4312539"/>
                  </a:cubicBezTo>
                  <a:cubicBezTo>
                    <a:pt x="3398180" y="4382262"/>
                    <a:pt x="3448567" y="4449795"/>
                    <a:pt x="3512194" y="4504087"/>
                  </a:cubicBezTo>
                  <a:cubicBezTo>
                    <a:pt x="3558867" y="4543901"/>
                    <a:pt x="3611826" y="4575906"/>
                    <a:pt x="3670119" y="4595051"/>
                  </a:cubicBezTo>
                  <a:cubicBezTo>
                    <a:pt x="3746795" y="4620292"/>
                    <a:pt x="3828519" y="4621911"/>
                    <a:pt x="3909386" y="4623816"/>
                  </a:cubicBezTo>
                  <a:cubicBezTo>
                    <a:pt x="3985205" y="4625531"/>
                    <a:pt x="4061025" y="4627436"/>
                    <a:pt x="4136653" y="4623816"/>
                  </a:cubicBezTo>
                  <a:cubicBezTo>
                    <a:pt x="4236380" y="4619054"/>
                    <a:pt x="4335345" y="4605052"/>
                    <a:pt x="4435071" y="4599432"/>
                  </a:cubicBezTo>
                  <a:cubicBezTo>
                    <a:pt x="4477648" y="4597051"/>
                    <a:pt x="4520415" y="4596194"/>
                    <a:pt x="4562992" y="4599432"/>
                  </a:cubicBezTo>
                  <a:cubicBezTo>
                    <a:pt x="4649765" y="4606005"/>
                    <a:pt x="4925799" y="4629150"/>
                    <a:pt x="5010477" y="464943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8E5C306-3C29-4BD3-97E1-DCA86FF3E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99586" y="1004887"/>
              <a:ext cx="4933777" cy="4552473"/>
            </a:xfrm>
            <a:custGeom>
              <a:avLst/>
              <a:gdLst>
                <a:gd name="connsiteX0" fmla="*/ 4933778 w 4933777"/>
                <a:gd name="connsiteY0" fmla="*/ 4552474 h 4552473"/>
                <a:gd name="connsiteX1" fmla="*/ 4020997 w 4933777"/>
                <a:gd name="connsiteY1" fmla="*/ 4493324 h 4552473"/>
                <a:gd name="connsiteX2" fmla="*/ 3777538 w 4933777"/>
                <a:gd name="connsiteY2" fmla="*/ 4468273 h 4552473"/>
                <a:gd name="connsiteX3" fmla="*/ 3411207 w 4933777"/>
                <a:gd name="connsiteY3" fmla="*/ 4277868 h 4552473"/>
                <a:gd name="connsiteX4" fmla="*/ 3215944 w 4933777"/>
                <a:gd name="connsiteY4" fmla="*/ 3958971 h 4552473"/>
                <a:gd name="connsiteX5" fmla="*/ 3056400 w 4933777"/>
                <a:gd name="connsiteY5" fmla="*/ 3618548 h 4552473"/>
                <a:gd name="connsiteX6" fmla="*/ 2963341 w 4933777"/>
                <a:gd name="connsiteY6" fmla="*/ 3314319 h 4552473"/>
                <a:gd name="connsiteX7" fmla="*/ 3029825 w 4933777"/>
                <a:gd name="connsiteY7" fmla="*/ 2870454 h 4552473"/>
                <a:gd name="connsiteX8" fmla="*/ 3094595 w 4933777"/>
                <a:gd name="connsiteY8" fmla="*/ 2449830 h 4552473"/>
                <a:gd name="connsiteX9" fmla="*/ 2979915 w 4933777"/>
                <a:gd name="connsiteY9" fmla="*/ 2245328 h 4552473"/>
                <a:gd name="connsiteX10" fmla="*/ 2843707 w 4933777"/>
                <a:gd name="connsiteY10" fmla="*/ 2162175 h 4552473"/>
                <a:gd name="connsiteX11" fmla="*/ 2529668 w 4933777"/>
                <a:gd name="connsiteY11" fmla="*/ 2080736 h 4552473"/>
                <a:gd name="connsiteX12" fmla="*/ 2336977 w 4933777"/>
                <a:gd name="connsiteY12" fmla="*/ 2125599 h 4552473"/>
                <a:gd name="connsiteX13" fmla="*/ 2044559 w 4933777"/>
                <a:gd name="connsiteY13" fmla="*/ 2271903 h 4552473"/>
                <a:gd name="connsiteX14" fmla="*/ 2007317 w 4933777"/>
                <a:gd name="connsiteY14" fmla="*/ 2312099 h 4552473"/>
                <a:gd name="connsiteX15" fmla="*/ 1999030 w 4933777"/>
                <a:gd name="connsiteY15" fmla="*/ 2371916 h 4552473"/>
                <a:gd name="connsiteX16" fmla="*/ 2129427 w 4933777"/>
                <a:gd name="connsiteY16" fmla="*/ 2502408 h 4552473"/>
                <a:gd name="connsiteX17" fmla="*/ 2226582 w 4933777"/>
                <a:gd name="connsiteY17" fmla="*/ 2627948 h 4552473"/>
                <a:gd name="connsiteX18" fmla="*/ 2273064 w 4933777"/>
                <a:gd name="connsiteY18" fmla="*/ 2782538 h 4552473"/>
                <a:gd name="connsiteX19" fmla="*/ 2203246 w 4933777"/>
                <a:gd name="connsiteY19" fmla="*/ 2993612 h 4552473"/>
                <a:gd name="connsiteX20" fmla="*/ 2115140 w 4933777"/>
                <a:gd name="connsiteY20" fmla="*/ 3048476 h 4552473"/>
                <a:gd name="connsiteX21" fmla="*/ 1952262 w 4933777"/>
                <a:gd name="connsiteY21" fmla="*/ 3025235 h 4552473"/>
                <a:gd name="connsiteX22" fmla="*/ 1801100 w 4933777"/>
                <a:gd name="connsiteY22" fmla="*/ 2888933 h 4552473"/>
                <a:gd name="connsiteX23" fmla="*/ 1722995 w 4933777"/>
                <a:gd name="connsiteY23" fmla="*/ 2689479 h 4552473"/>
                <a:gd name="connsiteX24" fmla="*/ 1653177 w 4933777"/>
                <a:gd name="connsiteY24" fmla="*/ 2574798 h 4552473"/>
                <a:gd name="connsiteX25" fmla="*/ 1500301 w 4933777"/>
                <a:gd name="connsiteY25" fmla="*/ 2531555 h 4552473"/>
                <a:gd name="connsiteX26" fmla="*/ 1364093 w 4933777"/>
                <a:gd name="connsiteY26" fmla="*/ 2583085 h 4552473"/>
                <a:gd name="connsiteX27" fmla="*/ 1191310 w 4933777"/>
                <a:gd name="connsiteY27" fmla="*/ 2618041 h 4552473"/>
                <a:gd name="connsiteX28" fmla="*/ 759351 w 4933777"/>
                <a:gd name="connsiteY28" fmla="*/ 2618041 h 4552473"/>
                <a:gd name="connsiteX29" fmla="*/ 506843 w 4933777"/>
                <a:gd name="connsiteY29" fmla="*/ 2521649 h 4552473"/>
                <a:gd name="connsiteX30" fmla="*/ 290816 w 4933777"/>
                <a:gd name="connsiteY30" fmla="*/ 2343817 h 4552473"/>
                <a:gd name="connsiteX31" fmla="*/ 126320 w 4933777"/>
                <a:gd name="connsiteY31" fmla="*/ 2062925 h 4552473"/>
                <a:gd name="connsiteX32" fmla="*/ 24021 w 4933777"/>
                <a:gd name="connsiteY32" fmla="*/ 1594295 h 4552473"/>
                <a:gd name="connsiteX33" fmla="*/ 1066 w 4933777"/>
                <a:gd name="connsiteY33" fmla="*/ 1140428 h 4552473"/>
                <a:gd name="connsiteX34" fmla="*/ 87172 w 4933777"/>
                <a:gd name="connsiteY34" fmla="*/ 617601 h 4552473"/>
                <a:gd name="connsiteX35" fmla="*/ 256526 w 4933777"/>
                <a:gd name="connsiteY35" fmla="*/ 249936 h 4552473"/>
                <a:gd name="connsiteX36" fmla="*/ 461504 w 4933777"/>
                <a:gd name="connsiteY36" fmla="*/ 0 h 4552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933777" h="4552473">
                  <a:moveTo>
                    <a:pt x="4933778" y="4552474"/>
                  </a:moveTo>
                  <a:cubicBezTo>
                    <a:pt x="4747183" y="4533519"/>
                    <a:pt x="4208735" y="4496562"/>
                    <a:pt x="4020997" y="4493324"/>
                  </a:cubicBezTo>
                  <a:cubicBezTo>
                    <a:pt x="3939273" y="4491895"/>
                    <a:pt x="3857548" y="4485323"/>
                    <a:pt x="3777538" y="4468273"/>
                  </a:cubicBezTo>
                  <a:cubicBezTo>
                    <a:pt x="3639807" y="4438936"/>
                    <a:pt x="3509028" y="4378738"/>
                    <a:pt x="3411207" y="4277868"/>
                  </a:cubicBezTo>
                  <a:cubicBezTo>
                    <a:pt x="3323958" y="4187857"/>
                    <a:pt x="3270236" y="4072414"/>
                    <a:pt x="3215944" y="3958971"/>
                  </a:cubicBezTo>
                  <a:cubicBezTo>
                    <a:pt x="3161842" y="3845909"/>
                    <a:pt x="3106407" y="3733419"/>
                    <a:pt x="3056400" y="3618548"/>
                  </a:cubicBezTo>
                  <a:cubicBezTo>
                    <a:pt x="3013728" y="3520631"/>
                    <a:pt x="2975152" y="3420237"/>
                    <a:pt x="2963341" y="3314319"/>
                  </a:cubicBezTo>
                  <a:cubicBezTo>
                    <a:pt x="2946672" y="3164205"/>
                    <a:pt x="2985249" y="3015329"/>
                    <a:pt x="3029825" y="2870454"/>
                  </a:cubicBezTo>
                  <a:cubicBezTo>
                    <a:pt x="3072498" y="2731865"/>
                    <a:pt x="3122790" y="2590895"/>
                    <a:pt x="3094595" y="2449830"/>
                  </a:cubicBezTo>
                  <a:cubicBezTo>
                    <a:pt x="3078879" y="2371154"/>
                    <a:pt x="3040112" y="2298383"/>
                    <a:pt x="2979915" y="2245328"/>
                  </a:cubicBezTo>
                  <a:cubicBezTo>
                    <a:pt x="2939814" y="2209991"/>
                    <a:pt x="2892094" y="2185035"/>
                    <a:pt x="2843707" y="2162175"/>
                  </a:cubicBezTo>
                  <a:cubicBezTo>
                    <a:pt x="2744075" y="2115312"/>
                    <a:pt x="2639110" y="2075212"/>
                    <a:pt x="2529668" y="2080736"/>
                  </a:cubicBezTo>
                  <a:cubicBezTo>
                    <a:pt x="2463469" y="2084070"/>
                    <a:pt x="2399651" y="2103882"/>
                    <a:pt x="2336977" y="2125599"/>
                  </a:cubicBezTo>
                  <a:cubicBezTo>
                    <a:pt x="2233059" y="2161604"/>
                    <a:pt x="2130094" y="2203133"/>
                    <a:pt x="2044559" y="2271903"/>
                  </a:cubicBezTo>
                  <a:cubicBezTo>
                    <a:pt x="2030177" y="2283524"/>
                    <a:pt x="2016175" y="2295906"/>
                    <a:pt x="2007317" y="2312099"/>
                  </a:cubicBezTo>
                  <a:cubicBezTo>
                    <a:pt x="1997315" y="2330291"/>
                    <a:pt x="1994934" y="2351532"/>
                    <a:pt x="1999030" y="2371916"/>
                  </a:cubicBezTo>
                  <a:cubicBezTo>
                    <a:pt x="2011508" y="2434019"/>
                    <a:pt x="2079040" y="2461165"/>
                    <a:pt x="2129427" y="2502408"/>
                  </a:cubicBezTo>
                  <a:cubicBezTo>
                    <a:pt x="2170766" y="2536222"/>
                    <a:pt x="2202103" y="2580418"/>
                    <a:pt x="2226582" y="2627948"/>
                  </a:cubicBezTo>
                  <a:cubicBezTo>
                    <a:pt x="2251538" y="2676335"/>
                    <a:pt x="2269254" y="2728341"/>
                    <a:pt x="2273064" y="2782538"/>
                  </a:cubicBezTo>
                  <a:cubicBezTo>
                    <a:pt x="2278589" y="2859786"/>
                    <a:pt x="2256395" y="2937605"/>
                    <a:pt x="2203246" y="2993612"/>
                  </a:cubicBezTo>
                  <a:cubicBezTo>
                    <a:pt x="2178957" y="3019235"/>
                    <a:pt x="2149144" y="3039047"/>
                    <a:pt x="2115140" y="3048476"/>
                  </a:cubicBezTo>
                  <a:cubicBezTo>
                    <a:pt x="2060752" y="3063526"/>
                    <a:pt x="2003507" y="3049905"/>
                    <a:pt x="1952262" y="3025235"/>
                  </a:cubicBezTo>
                  <a:cubicBezTo>
                    <a:pt x="1889873" y="2995136"/>
                    <a:pt x="1836724" y="2948369"/>
                    <a:pt x="1801100" y="2888933"/>
                  </a:cubicBezTo>
                  <a:cubicBezTo>
                    <a:pt x="1764239" y="2827591"/>
                    <a:pt x="1748237" y="2756630"/>
                    <a:pt x="1722995" y="2689479"/>
                  </a:cubicBezTo>
                  <a:cubicBezTo>
                    <a:pt x="1706993" y="2646903"/>
                    <a:pt x="1686896" y="2605088"/>
                    <a:pt x="1653177" y="2574798"/>
                  </a:cubicBezTo>
                  <a:cubicBezTo>
                    <a:pt x="1611839" y="2537555"/>
                    <a:pt x="1555260" y="2522315"/>
                    <a:pt x="1500301" y="2531555"/>
                  </a:cubicBezTo>
                  <a:cubicBezTo>
                    <a:pt x="1452295" y="2539651"/>
                    <a:pt x="1409718" y="2565749"/>
                    <a:pt x="1364093" y="2583085"/>
                  </a:cubicBezTo>
                  <a:cubicBezTo>
                    <a:pt x="1308944" y="2603945"/>
                    <a:pt x="1249984" y="2611374"/>
                    <a:pt x="1191310" y="2618041"/>
                  </a:cubicBezTo>
                  <a:cubicBezTo>
                    <a:pt x="1047197" y="2634424"/>
                    <a:pt x="901274" y="2646236"/>
                    <a:pt x="759351" y="2618041"/>
                  </a:cubicBezTo>
                  <a:cubicBezTo>
                    <a:pt x="670388" y="2600325"/>
                    <a:pt x="585329" y="2567083"/>
                    <a:pt x="506843" y="2521649"/>
                  </a:cubicBezTo>
                  <a:cubicBezTo>
                    <a:pt x="425595" y="2474595"/>
                    <a:pt x="352253" y="2414778"/>
                    <a:pt x="290816" y="2343817"/>
                  </a:cubicBezTo>
                  <a:cubicBezTo>
                    <a:pt x="219284" y="2261140"/>
                    <a:pt x="165753" y="2164937"/>
                    <a:pt x="126320" y="2062925"/>
                  </a:cubicBezTo>
                  <a:cubicBezTo>
                    <a:pt x="68503" y="1913192"/>
                    <a:pt x="42500" y="1753838"/>
                    <a:pt x="24021" y="1594295"/>
                  </a:cubicBezTo>
                  <a:cubicBezTo>
                    <a:pt x="6590" y="1443609"/>
                    <a:pt x="-3411" y="1292066"/>
                    <a:pt x="1066" y="1140428"/>
                  </a:cubicBezTo>
                  <a:cubicBezTo>
                    <a:pt x="6305" y="962882"/>
                    <a:pt x="31927" y="786289"/>
                    <a:pt x="87172" y="617601"/>
                  </a:cubicBezTo>
                  <a:cubicBezTo>
                    <a:pt x="129272" y="489014"/>
                    <a:pt x="190423" y="367951"/>
                    <a:pt x="256526" y="249936"/>
                  </a:cubicBezTo>
                  <a:cubicBezTo>
                    <a:pt x="281577" y="205645"/>
                    <a:pt x="431786" y="41243"/>
                    <a:pt x="46150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B2BA2F3-A842-4EA4-8CB8-FD66BD1CE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72372" y="1004887"/>
              <a:ext cx="4844417" cy="4402074"/>
            </a:xfrm>
            <a:custGeom>
              <a:avLst/>
              <a:gdLst>
                <a:gd name="connsiteX0" fmla="*/ 486254 w 4844417"/>
                <a:gd name="connsiteY0" fmla="*/ 0 h 4402074"/>
                <a:gd name="connsiteX1" fmla="*/ 223364 w 4844417"/>
                <a:gd name="connsiteY1" fmla="*/ 286226 h 4402074"/>
                <a:gd name="connsiteX2" fmla="*/ 67821 w 4844417"/>
                <a:gd name="connsiteY2" fmla="*/ 699135 h 4402074"/>
                <a:gd name="connsiteX3" fmla="*/ 3 w 4844417"/>
                <a:gd name="connsiteY3" fmla="*/ 1273683 h 4402074"/>
                <a:gd name="connsiteX4" fmla="*/ 135543 w 4844417"/>
                <a:gd name="connsiteY4" fmla="*/ 2031683 h 4402074"/>
                <a:gd name="connsiteX5" fmla="*/ 297088 w 4844417"/>
                <a:gd name="connsiteY5" fmla="*/ 2312956 h 4402074"/>
                <a:gd name="connsiteX6" fmla="*/ 582171 w 4844417"/>
                <a:gd name="connsiteY6" fmla="*/ 2518410 h 4402074"/>
                <a:gd name="connsiteX7" fmla="*/ 972982 w 4844417"/>
                <a:gd name="connsiteY7" fmla="*/ 2518410 h 4402074"/>
                <a:gd name="connsiteX8" fmla="*/ 1389700 w 4844417"/>
                <a:gd name="connsiteY8" fmla="*/ 2350484 h 4402074"/>
                <a:gd name="connsiteX9" fmla="*/ 1665544 w 4844417"/>
                <a:gd name="connsiteY9" fmla="*/ 2204180 h 4402074"/>
                <a:gd name="connsiteX10" fmla="*/ 2180656 w 4844417"/>
                <a:gd name="connsiteY10" fmla="*/ 1966436 h 4402074"/>
                <a:gd name="connsiteX11" fmla="*/ 2499649 w 4844417"/>
                <a:gd name="connsiteY11" fmla="*/ 1926527 h 4402074"/>
                <a:gd name="connsiteX12" fmla="*/ 2867695 w 4844417"/>
                <a:gd name="connsiteY12" fmla="*/ 2041303 h 4402074"/>
                <a:gd name="connsiteX13" fmla="*/ 3100295 w 4844417"/>
                <a:gd name="connsiteY13" fmla="*/ 2147602 h 4402074"/>
                <a:gd name="connsiteX14" fmla="*/ 3275174 w 4844417"/>
                <a:gd name="connsiteY14" fmla="*/ 2370582 h 4402074"/>
                <a:gd name="connsiteX15" fmla="*/ 3246123 w 4844417"/>
                <a:gd name="connsiteY15" fmla="*/ 2631948 h 4402074"/>
                <a:gd name="connsiteX16" fmla="*/ 3102581 w 4844417"/>
                <a:gd name="connsiteY16" fmla="*/ 2947892 h 4402074"/>
                <a:gd name="connsiteX17" fmla="*/ 3070958 w 4844417"/>
                <a:gd name="connsiteY17" fmla="*/ 3462052 h 4402074"/>
                <a:gd name="connsiteX18" fmla="*/ 3194402 w 4844417"/>
                <a:gd name="connsiteY18" fmla="*/ 3792379 h 4402074"/>
                <a:gd name="connsiteX19" fmla="*/ 3329371 w 4844417"/>
                <a:gd name="connsiteY19" fmla="*/ 4048030 h 4402074"/>
                <a:gd name="connsiteX20" fmla="*/ 3539017 w 4844417"/>
                <a:gd name="connsiteY20" fmla="*/ 4257771 h 4402074"/>
                <a:gd name="connsiteX21" fmla="*/ 3911254 w 4844417"/>
                <a:gd name="connsiteY21" fmla="*/ 4353592 h 4402074"/>
                <a:gd name="connsiteX22" fmla="*/ 4272632 w 4844417"/>
                <a:gd name="connsiteY22" fmla="*/ 4353592 h 4402074"/>
                <a:gd name="connsiteX23" fmla="*/ 4528760 w 4844417"/>
                <a:gd name="connsiteY23" fmla="*/ 4368832 h 4402074"/>
                <a:gd name="connsiteX24" fmla="*/ 4844418 w 4844417"/>
                <a:gd name="connsiteY24" fmla="*/ 4402074 h 4402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844417" h="4402074">
                  <a:moveTo>
                    <a:pt x="486254" y="0"/>
                  </a:moveTo>
                  <a:cubicBezTo>
                    <a:pt x="486254" y="0"/>
                    <a:pt x="289182" y="178689"/>
                    <a:pt x="223364" y="286226"/>
                  </a:cubicBezTo>
                  <a:cubicBezTo>
                    <a:pt x="146116" y="412337"/>
                    <a:pt x="101825" y="555022"/>
                    <a:pt x="67821" y="699135"/>
                  </a:cubicBezTo>
                  <a:cubicBezTo>
                    <a:pt x="23434" y="887540"/>
                    <a:pt x="289" y="1080135"/>
                    <a:pt x="3" y="1273683"/>
                  </a:cubicBezTo>
                  <a:cubicBezTo>
                    <a:pt x="-378" y="1532668"/>
                    <a:pt x="38865" y="1791748"/>
                    <a:pt x="135543" y="2031683"/>
                  </a:cubicBezTo>
                  <a:cubicBezTo>
                    <a:pt x="176215" y="2132648"/>
                    <a:pt x="227650" y="2229231"/>
                    <a:pt x="297088" y="2312956"/>
                  </a:cubicBezTo>
                  <a:cubicBezTo>
                    <a:pt x="373383" y="2404967"/>
                    <a:pt x="469014" y="2480882"/>
                    <a:pt x="582171" y="2518410"/>
                  </a:cubicBezTo>
                  <a:cubicBezTo>
                    <a:pt x="708091" y="2560130"/>
                    <a:pt x="843727" y="2550605"/>
                    <a:pt x="972982" y="2518410"/>
                  </a:cubicBezTo>
                  <a:cubicBezTo>
                    <a:pt x="1118714" y="2482120"/>
                    <a:pt x="1255874" y="2419160"/>
                    <a:pt x="1389700" y="2350484"/>
                  </a:cubicBezTo>
                  <a:cubicBezTo>
                    <a:pt x="1482283" y="2302955"/>
                    <a:pt x="1574104" y="2253996"/>
                    <a:pt x="1665544" y="2204180"/>
                  </a:cubicBezTo>
                  <a:cubicBezTo>
                    <a:pt x="1832137" y="2113407"/>
                    <a:pt x="1999586" y="2022348"/>
                    <a:pt x="2180656" y="1966436"/>
                  </a:cubicBezTo>
                  <a:cubicBezTo>
                    <a:pt x="2284288" y="1934432"/>
                    <a:pt x="2392016" y="1915478"/>
                    <a:pt x="2499649" y="1926527"/>
                  </a:cubicBezTo>
                  <a:cubicBezTo>
                    <a:pt x="2627950" y="1939671"/>
                    <a:pt x="2747108" y="1994535"/>
                    <a:pt x="2867695" y="2041303"/>
                  </a:cubicBezTo>
                  <a:cubicBezTo>
                    <a:pt x="2947514" y="2072259"/>
                    <a:pt x="3028667" y="2100929"/>
                    <a:pt x="3100295" y="2147602"/>
                  </a:cubicBezTo>
                  <a:cubicBezTo>
                    <a:pt x="3182401" y="2201037"/>
                    <a:pt x="3250980" y="2276189"/>
                    <a:pt x="3275174" y="2370582"/>
                  </a:cubicBezTo>
                  <a:cubicBezTo>
                    <a:pt x="3297367" y="2457450"/>
                    <a:pt x="3278508" y="2547747"/>
                    <a:pt x="3246123" y="2631948"/>
                  </a:cubicBezTo>
                  <a:cubicBezTo>
                    <a:pt x="3204403" y="2740057"/>
                    <a:pt x="3142872" y="2839307"/>
                    <a:pt x="3102581" y="2947892"/>
                  </a:cubicBezTo>
                  <a:cubicBezTo>
                    <a:pt x="3041621" y="3112103"/>
                    <a:pt x="3032668" y="3291173"/>
                    <a:pt x="3070958" y="3462052"/>
                  </a:cubicBezTo>
                  <a:cubicBezTo>
                    <a:pt x="3096771" y="3577019"/>
                    <a:pt x="3145063" y="3685223"/>
                    <a:pt x="3194402" y="3792379"/>
                  </a:cubicBezTo>
                  <a:cubicBezTo>
                    <a:pt x="3234788" y="3880104"/>
                    <a:pt x="3276127" y="3967639"/>
                    <a:pt x="3329371" y="4048030"/>
                  </a:cubicBezTo>
                  <a:cubicBezTo>
                    <a:pt x="3384712" y="4131564"/>
                    <a:pt x="3453196" y="4206335"/>
                    <a:pt x="3539017" y="4257771"/>
                  </a:cubicBezTo>
                  <a:cubicBezTo>
                    <a:pt x="3650364" y="4324541"/>
                    <a:pt x="3781142" y="4346924"/>
                    <a:pt x="3911254" y="4353592"/>
                  </a:cubicBezTo>
                  <a:cubicBezTo>
                    <a:pt x="4031554" y="4359783"/>
                    <a:pt x="4152141" y="4351878"/>
                    <a:pt x="4272632" y="4353592"/>
                  </a:cubicBezTo>
                  <a:cubicBezTo>
                    <a:pt x="4358167" y="4354830"/>
                    <a:pt x="4443511" y="4361593"/>
                    <a:pt x="4528760" y="4368832"/>
                  </a:cubicBezTo>
                  <a:cubicBezTo>
                    <a:pt x="4634201" y="4377785"/>
                    <a:pt x="4739738" y="4386644"/>
                    <a:pt x="4844418" y="4402074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1968F54-9FAB-433B-B990-0552F58E04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53707" y="1004887"/>
              <a:ext cx="3915933" cy="2452322"/>
            </a:xfrm>
            <a:custGeom>
              <a:avLst/>
              <a:gdLst>
                <a:gd name="connsiteX0" fmla="*/ 540651 w 3915933"/>
                <a:gd name="connsiteY0" fmla="*/ 0 h 2452322"/>
                <a:gd name="connsiteX1" fmla="*/ 235470 w 3915933"/>
                <a:gd name="connsiteY1" fmla="*/ 274320 h 2452322"/>
                <a:gd name="connsiteX2" fmla="*/ 103929 w 3915933"/>
                <a:gd name="connsiteY2" fmla="*/ 537496 h 2452322"/>
                <a:gd name="connsiteX3" fmla="*/ 2869 w 3915933"/>
                <a:gd name="connsiteY3" fmla="*/ 998792 h 2452322"/>
                <a:gd name="connsiteX4" fmla="*/ 59638 w 3915933"/>
                <a:gd name="connsiteY4" fmla="*/ 1582007 h 2452322"/>
                <a:gd name="connsiteX5" fmla="*/ 139934 w 3915933"/>
                <a:gd name="connsiteY5" fmla="*/ 1897856 h 2452322"/>
                <a:gd name="connsiteX6" fmla="*/ 258996 w 3915933"/>
                <a:gd name="connsiteY6" fmla="*/ 2195703 h 2452322"/>
                <a:gd name="connsiteX7" fmla="*/ 495788 w 3915933"/>
                <a:gd name="connsiteY7" fmla="*/ 2417350 h 2452322"/>
                <a:gd name="connsiteX8" fmla="*/ 627328 w 3915933"/>
                <a:gd name="connsiteY8" fmla="*/ 2450592 h 2452322"/>
                <a:gd name="connsiteX9" fmla="*/ 1170063 w 3915933"/>
                <a:gd name="connsiteY9" fmla="*/ 2249710 h 2452322"/>
                <a:gd name="connsiteX10" fmla="*/ 1352847 w 3915933"/>
                <a:gd name="connsiteY10" fmla="*/ 2102834 h 2452322"/>
                <a:gd name="connsiteX11" fmla="*/ 1978735 w 3915933"/>
                <a:gd name="connsiteY11" fmla="*/ 1834134 h 2452322"/>
                <a:gd name="connsiteX12" fmla="*/ 2306872 w 3915933"/>
                <a:gd name="connsiteY12" fmla="*/ 1789843 h 2452322"/>
                <a:gd name="connsiteX13" fmla="*/ 2731972 w 3915933"/>
                <a:gd name="connsiteY13" fmla="*/ 1870234 h 2452322"/>
                <a:gd name="connsiteX14" fmla="*/ 3172313 w 3915933"/>
                <a:gd name="connsiteY14" fmla="*/ 2021205 h 2452322"/>
                <a:gd name="connsiteX15" fmla="*/ 3573887 w 3915933"/>
                <a:gd name="connsiteY15" fmla="*/ 2010156 h 2452322"/>
                <a:gd name="connsiteX16" fmla="*/ 3860494 w 3915933"/>
                <a:gd name="connsiteY16" fmla="*/ 1867472 h 2452322"/>
                <a:gd name="connsiteX17" fmla="*/ 3913072 w 3915933"/>
                <a:gd name="connsiteY17" fmla="*/ 1652778 h 2452322"/>
                <a:gd name="connsiteX18" fmla="*/ 3681805 w 3915933"/>
                <a:gd name="connsiteY18" fmla="*/ 1295400 h 2452322"/>
                <a:gd name="connsiteX19" fmla="*/ 3029533 w 3915933"/>
                <a:gd name="connsiteY19" fmla="*/ 812197 h 2452322"/>
                <a:gd name="connsiteX20" fmla="*/ 2789789 w 3915933"/>
                <a:gd name="connsiteY20" fmla="*/ 668941 h 2452322"/>
                <a:gd name="connsiteX21" fmla="*/ 2510135 w 3915933"/>
                <a:gd name="connsiteY21" fmla="*/ 498539 h 2452322"/>
                <a:gd name="connsiteX22" fmla="*/ 2281630 w 3915933"/>
                <a:gd name="connsiteY22" fmla="*/ 355854 h 2452322"/>
                <a:gd name="connsiteX23" fmla="*/ 2002357 w 3915933"/>
                <a:gd name="connsiteY23" fmla="*/ 161544 h 2452322"/>
                <a:gd name="connsiteX24" fmla="*/ 1726037 w 3915933"/>
                <a:gd name="connsiteY24" fmla="*/ 0 h 2452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15933" h="2452322">
                  <a:moveTo>
                    <a:pt x="540651" y="0"/>
                  </a:moveTo>
                  <a:cubicBezTo>
                    <a:pt x="540651" y="0"/>
                    <a:pt x="298906" y="176213"/>
                    <a:pt x="235470" y="274320"/>
                  </a:cubicBezTo>
                  <a:cubicBezTo>
                    <a:pt x="182130" y="356997"/>
                    <a:pt x="139172" y="445675"/>
                    <a:pt x="103929" y="537496"/>
                  </a:cubicBezTo>
                  <a:cubicBezTo>
                    <a:pt x="47160" y="685324"/>
                    <a:pt x="12585" y="840772"/>
                    <a:pt x="2869" y="998792"/>
                  </a:cubicBezTo>
                  <a:cubicBezTo>
                    <a:pt x="-9228" y="1194530"/>
                    <a:pt x="18300" y="1390079"/>
                    <a:pt x="59638" y="1582007"/>
                  </a:cubicBezTo>
                  <a:cubicBezTo>
                    <a:pt x="82498" y="1688211"/>
                    <a:pt x="110121" y="1793367"/>
                    <a:pt x="139934" y="1897856"/>
                  </a:cubicBezTo>
                  <a:cubicBezTo>
                    <a:pt x="169461" y="2001393"/>
                    <a:pt x="202894" y="2104073"/>
                    <a:pt x="258996" y="2195703"/>
                  </a:cubicBezTo>
                  <a:cubicBezTo>
                    <a:pt x="316623" y="2289810"/>
                    <a:pt x="395585" y="2371725"/>
                    <a:pt x="495788" y="2417350"/>
                  </a:cubicBezTo>
                  <a:cubicBezTo>
                    <a:pt x="537317" y="2436305"/>
                    <a:pt x="581799" y="2446973"/>
                    <a:pt x="627328" y="2450592"/>
                  </a:cubicBezTo>
                  <a:cubicBezTo>
                    <a:pt x="824686" y="2466404"/>
                    <a:pt x="1012233" y="2371820"/>
                    <a:pt x="1170063" y="2249710"/>
                  </a:cubicBezTo>
                  <a:cubicBezTo>
                    <a:pt x="1231975" y="2201894"/>
                    <a:pt x="1290554" y="2150174"/>
                    <a:pt x="1352847" y="2102834"/>
                  </a:cubicBezTo>
                  <a:cubicBezTo>
                    <a:pt x="1535346" y="1964246"/>
                    <a:pt x="1755564" y="1887760"/>
                    <a:pt x="1978735" y="1834134"/>
                  </a:cubicBezTo>
                  <a:cubicBezTo>
                    <a:pt x="2086558" y="1808226"/>
                    <a:pt x="2196096" y="1789462"/>
                    <a:pt x="2306872" y="1789843"/>
                  </a:cubicBezTo>
                  <a:cubicBezTo>
                    <a:pt x="2451842" y="1790319"/>
                    <a:pt x="2594812" y="1822514"/>
                    <a:pt x="2731972" y="1870234"/>
                  </a:cubicBezTo>
                  <a:cubicBezTo>
                    <a:pt x="2879038" y="1921383"/>
                    <a:pt x="3019627" y="1991963"/>
                    <a:pt x="3172313" y="2021205"/>
                  </a:cubicBezTo>
                  <a:cubicBezTo>
                    <a:pt x="3305091" y="2046732"/>
                    <a:pt x="3441204" y="2037017"/>
                    <a:pt x="3573887" y="2010156"/>
                  </a:cubicBezTo>
                  <a:cubicBezTo>
                    <a:pt x="3682567" y="1988153"/>
                    <a:pt x="3793724" y="1954435"/>
                    <a:pt x="3860494" y="1867472"/>
                  </a:cubicBezTo>
                  <a:cubicBezTo>
                    <a:pt x="3907167" y="1806607"/>
                    <a:pt x="3923073" y="1728978"/>
                    <a:pt x="3913072" y="1652778"/>
                  </a:cubicBezTo>
                  <a:cubicBezTo>
                    <a:pt x="3894118" y="1508570"/>
                    <a:pt x="3788866" y="1396079"/>
                    <a:pt x="3681805" y="1295400"/>
                  </a:cubicBezTo>
                  <a:cubicBezTo>
                    <a:pt x="3484162" y="1109472"/>
                    <a:pt x="3261277" y="953548"/>
                    <a:pt x="3029533" y="812197"/>
                  </a:cubicBezTo>
                  <a:cubicBezTo>
                    <a:pt x="2949999" y="763715"/>
                    <a:pt x="2869704" y="716661"/>
                    <a:pt x="2789789" y="668941"/>
                  </a:cubicBezTo>
                  <a:cubicBezTo>
                    <a:pt x="2696063" y="612934"/>
                    <a:pt x="2603289" y="555403"/>
                    <a:pt x="2510135" y="498539"/>
                  </a:cubicBezTo>
                  <a:cubicBezTo>
                    <a:pt x="2433459" y="451771"/>
                    <a:pt x="2356592" y="405384"/>
                    <a:pt x="2281630" y="355854"/>
                  </a:cubicBezTo>
                  <a:cubicBezTo>
                    <a:pt x="2187047" y="293370"/>
                    <a:pt x="2095988" y="225457"/>
                    <a:pt x="2002357" y="161544"/>
                  </a:cubicBezTo>
                  <a:cubicBezTo>
                    <a:pt x="1892439" y="86487"/>
                    <a:pt x="1726037" y="0"/>
                    <a:pt x="1726037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21" name="Graphic 3">
              <a:extLst>
                <a:ext uri="{FF2B5EF4-FFF2-40B4-BE49-F238E27FC236}">
                  <a16:creationId xmlns:a16="http://schemas.microsoft.com/office/drawing/2014/main" id="{7DF11618-754F-4C58-94AD-F7AA3530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538537" y="995362"/>
              <a:ext cx="3521990" cy="2074884"/>
              <a:chOff x="3538537" y="995362"/>
              <a:chExt cx="3521990" cy="2074884"/>
            </a:xfrm>
            <a:noFill/>
          </p:grpSpPr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890D7E4-2E90-4189-AA14-2693B94739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3D53848D-8416-4C24-A2D1-CB2D5EF4B1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D5C6ABEA-3701-4591-9F7A-DF96C707B2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8BABF3D0-6D14-430A-8648-AA359FF6D4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23749" y="1004791"/>
                <a:ext cx="2567851" cy="1647045"/>
              </a:xfrm>
              <a:custGeom>
                <a:avLst/>
                <a:gdLst>
                  <a:gd name="connsiteX0" fmla="*/ 630083 w 2567851"/>
                  <a:gd name="connsiteY0" fmla="*/ 95 h 1647045"/>
                  <a:gd name="connsiteX1" fmla="*/ 124686 w 2567851"/>
                  <a:gd name="connsiteY1" fmla="*/ 410718 h 1647045"/>
                  <a:gd name="connsiteX2" fmla="*/ 26674 w 2567851"/>
                  <a:gd name="connsiteY2" fmla="*/ 689991 h 1647045"/>
                  <a:gd name="connsiteX3" fmla="*/ 1718 w 2567851"/>
                  <a:gd name="connsiteY3" fmla="*/ 974217 h 1647045"/>
                  <a:gd name="connsiteX4" fmla="*/ 56582 w 2567851"/>
                  <a:gd name="connsiteY4" fmla="*/ 1208627 h 1647045"/>
                  <a:gd name="connsiteX5" fmla="*/ 212792 w 2567851"/>
                  <a:gd name="connsiteY5" fmla="*/ 1443038 h 1647045"/>
                  <a:gd name="connsiteX6" fmla="*/ 385576 w 2567851"/>
                  <a:gd name="connsiteY6" fmla="*/ 1590961 h 1647045"/>
                  <a:gd name="connsiteX7" fmla="*/ 528451 w 2567851"/>
                  <a:gd name="connsiteY7" fmla="*/ 1645825 h 1647045"/>
                  <a:gd name="connsiteX8" fmla="*/ 739430 w 2567851"/>
                  <a:gd name="connsiteY8" fmla="*/ 1604296 h 1647045"/>
                  <a:gd name="connsiteX9" fmla="*/ 1023560 w 2567851"/>
                  <a:gd name="connsiteY9" fmla="*/ 1517809 h 1647045"/>
                  <a:gd name="connsiteX10" fmla="*/ 1384082 w 2567851"/>
                  <a:gd name="connsiteY10" fmla="*/ 1394841 h 1647045"/>
                  <a:gd name="connsiteX11" fmla="*/ 1872619 w 2567851"/>
                  <a:gd name="connsiteY11" fmla="*/ 1318355 h 1647045"/>
                  <a:gd name="connsiteX12" fmla="*/ 2169989 w 2567851"/>
                  <a:gd name="connsiteY12" fmla="*/ 1359884 h 1647045"/>
                  <a:gd name="connsiteX13" fmla="*/ 2331152 w 2567851"/>
                  <a:gd name="connsiteY13" fmla="*/ 1359884 h 1647045"/>
                  <a:gd name="connsiteX14" fmla="*/ 2500602 w 2567851"/>
                  <a:gd name="connsiteY14" fmla="*/ 1351598 h 1647045"/>
                  <a:gd name="connsiteX15" fmla="*/ 2557085 w 2567851"/>
                  <a:gd name="connsiteY15" fmla="*/ 1316641 h 1647045"/>
                  <a:gd name="connsiteX16" fmla="*/ 2533844 w 2567851"/>
                  <a:gd name="connsiteY16" fmla="*/ 1195292 h 1647045"/>
                  <a:gd name="connsiteX17" fmla="*/ 2312864 w 2567851"/>
                  <a:gd name="connsiteY17" fmla="*/ 1005745 h 1647045"/>
                  <a:gd name="connsiteX18" fmla="*/ 1980537 w 2567851"/>
                  <a:gd name="connsiteY18" fmla="*/ 763048 h 1647045"/>
                  <a:gd name="connsiteX19" fmla="*/ 1706408 w 2567851"/>
                  <a:gd name="connsiteY19" fmla="*/ 548640 h 1647045"/>
                  <a:gd name="connsiteX20" fmla="*/ 1422372 w 2567851"/>
                  <a:gd name="connsiteY20" fmla="*/ 328803 h 1647045"/>
                  <a:gd name="connsiteX21" fmla="*/ 960695 w 2567851"/>
                  <a:gd name="connsiteY21" fmla="*/ 0 h 1647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567851" h="1647045">
                    <a:moveTo>
                      <a:pt x="630083" y="95"/>
                    </a:moveTo>
                    <a:cubicBezTo>
                      <a:pt x="431201" y="60008"/>
                      <a:pt x="185837" y="291751"/>
                      <a:pt x="124686" y="410718"/>
                    </a:cubicBezTo>
                    <a:cubicBezTo>
                      <a:pt x="79442" y="498920"/>
                      <a:pt x="47438" y="593027"/>
                      <a:pt x="26674" y="689991"/>
                    </a:cubicBezTo>
                    <a:cubicBezTo>
                      <a:pt x="6576" y="783431"/>
                      <a:pt x="-4473" y="878967"/>
                      <a:pt x="1718" y="974217"/>
                    </a:cubicBezTo>
                    <a:cubicBezTo>
                      <a:pt x="7052" y="1054894"/>
                      <a:pt x="24674" y="1134332"/>
                      <a:pt x="56582" y="1208627"/>
                    </a:cubicBezTo>
                    <a:cubicBezTo>
                      <a:pt x="93825" y="1295495"/>
                      <a:pt x="148975" y="1373219"/>
                      <a:pt x="212792" y="1443038"/>
                    </a:cubicBezTo>
                    <a:cubicBezTo>
                      <a:pt x="264227" y="1499330"/>
                      <a:pt x="320996" y="1550575"/>
                      <a:pt x="385576" y="1590961"/>
                    </a:cubicBezTo>
                    <a:cubicBezTo>
                      <a:pt x="429486" y="1618393"/>
                      <a:pt x="477111" y="1640681"/>
                      <a:pt x="528451" y="1645825"/>
                    </a:cubicBezTo>
                    <a:cubicBezTo>
                      <a:pt x="600460" y="1653064"/>
                      <a:pt x="670278" y="1626680"/>
                      <a:pt x="739430" y="1604296"/>
                    </a:cubicBezTo>
                    <a:cubicBezTo>
                      <a:pt x="833632" y="1573721"/>
                      <a:pt x="929453" y="1548479"/>
                      <a:pt x="1023560" y="1517809"/>
                    </a:cubicBezTo>
                    <a:cubicBezTo>
                      <a:pt x="1144337" y="1478471"/>
                      <a:pt x="1262924" y="1432846"/>
                      <a:pt x="1384082" y="1394841"/>
                    </a:cubicBezTo>
                    <a:cubicBezTo>
                      <a:pt x="1542959" y="1345025"/>
                      <a:pt x="1707074" y="1305497"/>
                      <a:pt x="1872619" y="1318355"/>
                    </a:cubicBezTo>
                    <a:cubicBezTo>
                      <a:pt x="1972536" y="1326071"/>
                      <a:pt x="2070072" y="1353312"/>
                      <a:pt x="2169989" y="1359884"/>
                    </a:cubicBezTo>
                    <a:cubicBezTo>
                      <a:pt x="2223615" y="1363409"/>
                      <a:pt x="2277431" y="1359503"/>
                      <a:pt x="2331152" y="1359884"/>
                    </a:cubicBezTo>
                    <a:cubicBezTo>
                      <a:pt x="2388112" y="1360265"/>
                      <a:pt x="2445738" y="1366076"/>
                      <a:pt x="2500602" y="1351598"/>
                    </a:cubicBezTo>
                    <a:cubicBezTo>
                      <a:pt x="2522986" y="1345692"/>
                      <a:pt x="2544322" y="1335691"/>
                      <a:pt x="2557085" y="1316641"/>
                    </a:cubicBezTo>
                    <a:cubicBezTo>
                      <a:pt x="2581850" y="1279874"/>
                      <a:pt x="2559562" y="1233202"/>
                      <a:pt x="2533844" y="1195292"/>
                    </a:cubicBezTo>
                    <a:cubicBezTo>
                      <a:pt x="2478790" y="1114330"/>
                      <a:pt x="2394208" y="1060990"/>
                      <a:pt x="2312864" y="1005745"/>
                    </a:cubicBezTo>
                    <a:cubicBezTo>
                      <a:pt x="2199326" y="928688"/>
                      <a:pt x="2089027" y="847058"/>
                      <a:pt x="1980537" y="763048"/>
                    </a:cubicBezTo>
                    <a:cubicBezTo>
                      <a:pt x="1888811" y="691991"/>
                      <a:pt x="1796514" y="621697"/>
                      <a:pt x="1706408" y="548640"/>
                    </a:cubicBezTo>
                    <a:cubicBezTo>
                      <a:pt x="1554865" y="425672"/>
                      <a:pt x="1572105" y="453866"/>
                      <a:pt x="1422372" y="328803"/>
                    </a:cubicBezTo>
                    <a:cubicBezTo>
                      <a:pt x="1381224" y="294418"/>
                      <a:pt x="1009749" y="21146"/>
                      <a:pt x="960695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7C04F5C9-F7C6-4B5D-AA5A-252D9DDBAB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327427" y="1016602"/>
                <a:ext cx="1676495" cy="1223010"/>
              </a:xfrm>
              <a:custGeom>
                <a:avLst/>
                <a:gdLst>
                  <a:gd name="connsiteX0" fmla="*/ 1676495 w 1676495"/>
                  <a:gd name="connsiteY0" fmla="*/ 1223010 h 1223010"/>
                  <a:gd name="connsiteX1" fmla="*/ 1421702 w 1676495"/>
                  <a:gd name="connsiteY1" fmla="*/ 1000697 h 1223010"/>
                  <a:gd name="connsiteX2" fmla="*/ 1024604 w 1676495"/>
                  <a:gd name="connsiteY2" fmla="*/ 744665 h 1223010"/>
                  <a:gd name="connsiteX3" fmla="*/ 444722 w 1676495"/>
                  <a:gd name="connsiteY3" fmla="*/ 345758 h 1223010"/>
                  <a:gd name="connsiteX4" fmla="*/ 0 w 1676495"/>
                  <a:gd name="connsiteY4" fmla="*/ 0 h 12230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76495" h="1223010">
                    <a:moveTo>
                      <a:pt x="1676495" y="1223010"/>
                    </a:moveTo>
                    <a:cubicBezTo>
                      <a:pt x="1603724" y="1136428"/>
                      <a:pt x="1514094" y="1066229"/>
                      <a:pt x="1421702" y="1000697"/>
                    </a:cubicBezTo>
                    <a:cubicBezTo>
                      <a:pt x="1293209" y="909638"/>
                      <a:pt x="1158526" y="827627"/>
                      <a:pt x="1024604" y="744665"/>
                    </a:cubicBezTo>
                    <a:cubicBezTo>
                      <a:pt x="824770" y="620935"/>
                      <a:pt x="623792" y="497681"/>
                      <a:pt x="444722" y="345758"/>
                    </a:cubicBezTo>
                    <a:cubicBezTo>
                      <a:pt x="330517" y="248888"/>
                      <a:pt x="135731" y="61722"/>
                      <a:pt x="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7337B922-7D88-47CA-A9FD-0841B3735E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031727" y="1004887"/>
                <a:ext cx="3028800" cy="2065359"/>
              </a:xfrm>
              <a:custGeom>
                <a:avLst/>
                <a:gdLst>
                  <a:gd name="connsiteX0" fmla="*/ 525127 w 3028800"/>
                  <a:gd name="connsiteY0" fmla="*/ 0 h 2065359"/>
                  <a:gd name="connsiteX1" fmla="*/ 256141 w 3028800"/>
                  <a:gd name="connsiteY1" fmla="*/ 229648 h 2065359"/>
                  <a:gd name="connsiteX2" fmla="*/ 115552 w 3028800"/>
                  <a:gd name="connsiteY2" fmla="*/ 438531 h 2065359"/>
                  <a:gd name="connsiteX3" fmla="*/ 29446 w 3028800"/>
                  <a:gd name="connsiteY3" fmla="*/ 723424 h 2065359"/>
                  <a:gd name="connsiteX4" fmla="*/ 776 w 3028800"/>
                  <a:gd name="connsiteY4" fmla="*/ 1034606 h 2065359"/>
                  <a:gd name="connsiteX5" fmla="*/ 48592 w 3028800"/>
                  <a:gd name="connsiteY5" fmla="*/ 1288352 h 2065359"/>
                  <a:gd name="connsiteX6" fmla="*/ 146699 w 3028800"/>
                  <a:gd name="connsiteY6" fmla="*/ 1496568 h 2065359"/>
                  <a:gd name="connsiteX7" fmla="*/ 254332 w 3028800"/>
                  <a:gd name="connsiteY7" fmla="*/ 1721549 h 2065359"/>
                  <a:gd name="connsiteX8" fmla="*/ 338056 w 3028800"/>
                  <a:gd name="connsiteY8" fmla="*/ 1905857 h 2065359"/>
                  <a:gd name="connsiteX9" fmla="*/ 407398 w 3028800"/>
                  <a:gd name="connsiteY9" fmla="*/ 2008823 h 2065359"/>
                  <a:gd name="connsiteX10" fmla="*/ 476740 w 3028800"/>
                  <a:gd name="connsiteY10" fmla="*/ 2059114 h 2065359"/>
                  <a:gd name="connsiteX11" fmla="*/ 596374 w 3028800"/>
                  <a:gd name="connsiteY11" fmla="*/ 2047113 h 2065359"/>
                  <a:gd name="connsiteX12" fmla="*/ 804496 w 3028800"/>
                  <a:gd name="connsiteY12" fmla="*/ 1903476 h 2065359"/>
                  <a:gd name="connsiteX13" fmla="*/ 1084435 w 3028800"/>
                  <a:gd name="connsiteY13" fmla="*/ 1721549 h 2065359"/>
                  <a:gd name="connsiteX14" fmla="*/ 1369138 w 3028800"/>
                  <a:gd name="connsiteY14" fmla="*/ 1611439 h 2065359"/>
                  <a:gd name="connsiteX15" fmla="*/ 1603643 w 3028800"/>
                  <a:gd name="connsiteY15" fmla="*/ 1554004 h 2065359"/>
                  <a:gd name="connsiteX16" fmla="*/ 1897966 w 3028800"/>
                  <a:gd name="connsiteY16" fmla="*/ 1498949 h 2065359"/>
                  <a:gd name="connsiteX17" fmla="*/ 2146759 w 3028800"/>
                  <a:gd name="connsiteY17" fmla="*/ 1513332 h 2065359"/>
                  <a:gd name="connsiteX18" fmla="*/ 2292682 w 3028800"/>
                  <a:gd name="connsiteY18" fmla="*/ 1537240 h 2065359"/>
                  <a:gd name="connsiteX19" fmla="*/ 2584623 w 3028800"/>
                  <a:gd name="connsiteY19" fmla="*/ 1594676 h 2065359"/>
                  <a:gd name="connsiteX20" fmla="*/ 2795126 w 3028800"/>
                  <a:gd name="connsiteY20" fmla="*/ 1620964 h 2065359"/>
                  <a:gd name="connsiteX21" fmla="*/ 2972005 w 3028800"/>
                  <a:gd name="connsiteY21" fmla="*/ 1234631 h 2065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3028800" h="2065359">
                    <a:moveTo>
                      <a:pt x="525127" y="0"/>
                    </a:moveTo>
                    <a:cubicBezTo>
                      <a:pt x="525127" y="0"/>
                      <a:pt x="307386" y="172212"/>
                      <a:pt x="256141" y="229648"/>
                    </a:cubicBezTo>
                    <a:cubicBezTo>
                      <a:pt x="199944" y="292608"/>
                      <a:pt x="151843" y="362331"/>
                      <a:pt x="115552" y="438531"/>
                    </a:cubicBezTo>
                    <a:cubicBezTo>
                      <a:pt x="72785" y="528447"/>
                      <a:pt x="48115" y="625507"/>
                      <a:pt x="29446" y="723424"/>
                    </a:cubicBezTo>
                    <a:cubicBezTo>
                      <a:pt x="9825" y="826103"/>
                      <a:pt x="-3415" y="930212"/>
                      <a:pt x="776" y="1034606"/>
                    </a:cubicBezTo>
                    <a:cubicBezTo>
                      <a:pt x="4205" y="1121093"/>
                      <a:pt x="19159" y="1206913"/>
                      <a:pt x="48592" y="1288352"/>
                    </a:cubicBezTo>
                    <a:cubicBezTo>
                      <a:pt x="74785" y="1360551"/>
                      <a:pt x="111457" y="1428274"/>
                      <a:pt x="146699" y="1496568"/>
                    </a:cubicBezTo>
                    <a:cubicBezTo>
                      <a:pt x="184894" y="1570482"/>
                      <a:pt x="221185" y="1645349"/>
                      <a:pt x="254332" y="1721549"/>
                    </a:cubicBezTo>
                    <a:cubicBezTo>
                      <a:pt x="281287" y="1783461"/>
                      <a:pt x="306433" y="1846231"/>
                      <a:pt x="338056" y="1905857"/>
                    </a:cubicBezTo>
                    <a:cubicBezTo>
                      <a:pt x="357583" y="1942529"/>
                      <a:pt x="379776" y="1977866"/>
                      <a:pt x="407398" y="2008823"/>
                    </a:cubicBezTo>
                    <a:cubicBezTo>
                      <a:pt x="426829" y="2030539"/>
                      <a:pt x="449308" y="2049780"/>
                      <a:pt x="476740" y="2059114"/>
                    </a:cubicBezTo>
                    <a:cubicBezTo>
                      <a:pt x="515793" y="2072354"/>
                      <a:pt x="557893" y="2062734"/>
                      <a:pt x="596374" y="2047113"/>
                    </a:cubicBezTo>
                    <a:cubicBezTo>
                      <a:pt x="674860" y="2015300"/>
                      <a:pt x="738106" y="1956530"/>
                      <a:pt x="804496" y="1903476"/>
                    </a:cubicBezTo>
                    <a:cubicBezTo>
                      <a:pt x="891649" y="1833848"/>
                      <a:pt x="984804" y="1771841"/>
                      <a:pt x="1084435" y="1721549"/>
                    </a:cubicBezTo>
                    <a:cubicBezTo>
                      <a:pt x="1175494" y="1675638"/>
                      <a:pt x="1271030" y="1639348"/>
                      <a:pt x="1369138" y="1611439"/>
                    </a:cubicBezTo>
                    <a:cubicBezTo>
                      <a:pt x="1446576" y="1589437"/>
                      <a:pt x="1525252" y="1572387"/>
                      <a:pt x="1603643" y="1554004"/>
                    </a:cubicBezTo>
                    <a:cubicBezTo>
                      <a:pt x="1700989" y="1531049"/>
                      <a:pt x="1798144" y="1505141"/>
                      <a:pt x="1897966" y="1498949"/>
                    </a:cubicBezTo>
                    <a:cubicBezTo>
                      <a:pt x="1981119" y="1493711"/>
                      <a:pt x="2064272" y="1501521"/>
                      <a:pt x="2146759" y="1513332"/>
                    </a:cubicBezTo>
                    <a:cubicBezTo>
                      <a:pt x="2195527" y="1520285"/>
                      <a:pt x="2244200" y="1528382"/>
                      <a:pt x="2292682" y="1537240"/>
                    </a:cubicBezTo>
                    <a:cubicBezTo>
                      <a:pt x="2390218" y="1555147"/>
                      <a:pt x="2487563" y="1574102"/>
                      <a:pt x="2584623" y="1594676"/>
                    </a:cubicBezTo>
                    <a:cubicBezTo>
                      <a:pt x="2654251" y="1609439"/>
                      <a:pt x="2724260" y="1624393"/>
                      <a:pt x="2795126" y="1620964"/>
                    </a:cubicBezTo>
                    <a:cubicBezTo>
                      <a:pt x="2859991" y="1617821"/>
                      <a:pt x="3149551" y="1625918"/>
                      <a:pt x="2972005" y="1234631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099EA02-8097-44CE-ABA3-D27A4AA00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2354" y="1198466"/>
              <a:ext cx="1161937" cy="1049976"/>
            </a:xfrm>
            <a:custGeom>
              <a:avLst/>
              <a:gdLst>
                <a:gd name="connsiteX0" fmla="*/ 279459 w 1161937"/>
                <a:gd name="connsiteY0" fmla="*/ 64453 h 1049976"/>
                <a:gd name="connsiteX1" fmla="*/ 99437 w 1161937"/>
                <a:gd name="connsiteY1" fmla="*/ 232093 h 1049976"/>
                <a:gd name="connsiteX2" fmla="*/ 2472 w 1161937"/>
                <a:gd name="connsiteY2" fmla="*/ 507746 h 1049976"/>
                <a:gd name="connsiteX3" fmla="*/ 17712 w 1161937"/>
                <a:gd name="connsiteY3" fmla="*/ 734917 h 1049976"/>
                <a:gd name="connsiteX4" fmla="*/ 85530 w 1161937"/>
                <a:gd name="connsiteY4" fmla="*/ 905320 h 1049976"/>
                <a:gd name="connsiteX5" fmla="*/ 388806 w 1161937"/>
                <a:gd name="connsiteY5" fmla="*/ 1048004 h 1049976"/>
                <a:gd name="connsiteX6" fmla="*/ 755709 w 1161937"/>
                <a:gd name="connsiteY6" fmla="*/ 984282 h 1049976"/>
                <a:gd name="connsiteX7" fmla="*/ 984214 w 1161937"/>
                <a:gd name="connsiteY7" fmla="*/ 856837 h 1049976"/>
                <a:gd name="connsiteX8" fmla="*/ 1144806 w 1161937"/>
                <a:gd name="connsiteY8" fmla="*/ 651859 h 1049976"/>
                <a:gd name="connsiteX9" fmla="*/ 1144806 w 1161937"/>
                <a:gd name="connsiteY9" fmla="*/ 435737 h 1049976"/>
                <a:gd name="connsiteX10" fmla="*/ 894203 w 1161937"/>
                <a:gd name="connsiteY10" fmla="*/ 110173 h 1049976"/>
                <a:gd name="connsiteX11" fmla="*/ 645219 w 1161937"/>
                <a:gd name="connsiteY11" fmla="*/ 11494 h 1049976"/>
                <a:gd name="connsiteX12" fmla="*/ 469102 w 1161937"/>
                <a:gd name="connsiteY12" fmla="*/ 3207 h 1049976"/>
                <a:gd name="connsiteX13" fmla="*/ 279459 w 1161937"/>
                <a:gd name="connsiteY13" fmla="*/ 64453 h 1049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1937" h="1049976">
                  <a:moveTo>
                    <a:pt x="279459" y="64453"/>
                  </a:moveTo>
                  <a:cubicBezTo>
                    <a:pt x="206784" y="104934"/>
                    <a:pt x="145538" y="162751"/>
                    <a:pt x="99437" y="232093"/>
                  </a:cubicBezTo>
                  <a:cubicBezTo>
                    <a:pt x="44763" y="314389"/>
                    <a:pt x="10759" y="409258"/>
                    <a:pt x="2472" y="507746"/>
                  </a:cubicBezTo>
                  <a:cubicBezTo>
                    <a:pt x="-3909" y="583660"/>
                    <a:pt x="2377" y="660146"/>
                    <a:pt x="17712" y="734917"/>
                  </a:cubicBezTo>
                  <a:cubicBezTo>
                    <a:pt x="30190" y="795782"/>
                    <a:pt x="48002" y="855980"/>
                    <a:pt x="85530" y="905320"/>
                  </a:cubicBezTo>
                  <a:cubicBezTo>
                    <a:pt x="155730" y="997617"/>
                    <a:pt x="272030" y="1038955"/>
                    <a:pt x="388806" y="1048004"/>
                  </a:cubicBezTo>
                  <a:cubicBezTo>
                    <a:pt x="514251" y="1057720"/>
                    <a:pt x="638361" y="1030764"/>
                    <a:pt x="755709" y="984282"/>
                  </a:cubicBezTo>
                  <a:cubicBezTo>
                    <a:pt x="837339" y="951992"/>
                    <a:pt x="915444" y="911320"/>
                    <a:pt x="984214" y="856837"/>
                  </a:cubicBezTo>
                  <a:cubicBezTo>
                    <a:pt x="1053556" y="801878"/>
                    <a:pt x="1115659" y="735013"/>
                    <a:pt x="1144806" y="651859"/>
                  </a:cubicBezTo>
                  <a:cubicBezTo>
                    <a:pt x="1169285" y="581946"/>
                    <a:pt x="1165951" y="506984"/>
                    <a:pt x="1144806" y="435737"/>
                  </a:cubicBezTo>
                  <a:cubicBezTo>
                    <a:pt x="1104801" y="300673"/>
                    <a:pt x="1011837" y="187801"/>
                    <a:pt x="894203" y="110173"/>
                  </a:cubicBezTo>
                  <a:cubicBezTo>
                    <a:pt x="818860" y="60547"/>
                    <a:pt x="733897" y="28258"/>
                    <a:pt x="645219" y="11494"/>
                  </a:cubicBezTo>
                  <a:cubicBezTo>
                    <a:pt x="587117" y="540"/>
                    <a:pt x="527776" y="-3365"/>
                    <a:pt x="469102" y="3207"/>
                  </a:cubicBezTo>
                  <a:cubicBezTo>
                    <a:pt x="402522" y="10636"/>
                    <a:pt x="337943" y="31782"/>
                    <a:pt x="279459" y="64453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7B9352D-F916-42DA-A39C-C6F0C72BB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50030" y="1304029"/>
              <a:ext cx="846327" cy="774726"/>
            </a:xfrm>
            <a:custGeom>
              <a:avLst/>
              <a:gdLst>
                <a:gd name="connsiteX0" fmla="*/ 223506 w 846327"/>
                <a:gd name="connsiteY0" fmla="*/ 47187 h 774726"/>
                <a:gd name="connsiteX1" fmla="*/ 29100 w 846327"/>
                <a:gd name="connsiteY1" fmla="*/ 283216 h 774726"/>
                <a:gd name="connsiteX2" fmla="*/ 29100 w 846327"/>
                <a:gd name="connsiteY2" fmla="*/ 589064 h 774726"/>
                <a:gd name="connsiteX3" fmla="*/ 155402 w 846327"/>
                <a:gd name="connsiteY3" fmla="*/ 735368 h 774726"/>
                <a:gd name="connsiteX4" fmla="*/ 402957 w 846327"/>
                <a:gd name="connsiteY4" fmla="*/ 770325 h 774726"/>
                <a:gd name="connsiteX5" fmla="*/ 638891 w 846327"/>
                <a:gd name="connsiteY5" fmla="*/ 698887 h 774726"/>
                <a:gd name="connsiteX6" fmla="*/ 818342 w 846327"/>
                <a:gd name="connsiteY6" fmla="*/ 519341 h 774726"/>
                <a:gd name="connsiteX7" fmla="*/ 844917 w 846327"/>
                <a:gd name="connsiteY7" fmla="*/ 356463 h 774726"/>
                <a:gd name="connsiteX8" fmla="*/ 675467 w 846327"/>
                <a:gd name="connsiteY8" fmla="*/ 70523 h 774726"/>
                <a:gd name="connsiteX9" fmla="*/ 343140 w 846327"/>
                <a:gd name="connsiteY9" fmla="*/ 7372 h 774726"/>
                <a:gd name="connsiteX10" fmla="*/ 223506 w 846327"/>
                <a:gd name="connsiteY10" fmla="*/ 47187 h 774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6327" h="774726">
                  <a:moveTo>
                    <a:pt x="223506" y="47187"/>
                  </a:moveTo>
                  <a:cubicBezTo>
                    <a:pt x="131304" y="97288"/>
                    <a:pt x="65391" y="184537"/>
                    <a:pt x="29100" y="283216"/>
                  </a:cubicBezTo>
                  <a:cubicBezTo>
                    <a:pt x="-7380" y="382467"/>
                    <a:pt x="-11952" y="491909"/>
                    <a:pt x="29100" y="589064"/>
                  </a:cubicBezTo>
                  <a:cubicBezTo>
                    <a:pt x="54913" y="650214"/>
                    <a:pt x="97585" y="703078"/>
                    <a:pt x="155402" y="735368"/>
                  </a:cubicBezTo>
                  <a:cubicBezTo>
                    <a:pt x="229697" y="776802"/>
                    <a:pt x="317898" y="779659"/>
                    <a:pt x="402957" y="770325"/>
                  </a:cubicBezTo>
                  <a:cubicBezTo>
                    <a:pt x="485538" y="761181"/>
                    <a:pt x="566120" y="738987"/>
                    <a:pt x="638891" y="698887"/>
                  </a:cubicBezTo>
                  <a:cubicBezTo>
                    <a:pt x="714900" y="656977"/>
                    <a:pt x="781956" y="597827"/>
                    <a:pt x="818342" y="519341"/>
                  </a:cubicBezTo>
                  <a:cubicBezTo>
                    <a:pt x="841964" y="468477"/>
                    <a:pt x="849870" y="412280"/>
                    <a:pt x="844917" y="356463"/>
                  </a:cubicBezTo>
                  <a:cubicBezTo>
                    <a:pt x="834630" y="240449"/>
                    <a:pt x="771955" y="135293"/>
                    <a:pt x="675467" y="70523"/>
                  </a:cubicBezTo>
                  <a:cubicBezTo>
                    <a:pt x="578788" y="5658"/>
                    <a:pt x="458392" y="-11868"/>
                    <a:pt x="343140" y="7372"/>
                  </a:cubicBezTo>
                  <a:cubicBezTo>
                    <a:pt x="301325" y="14325"/>
                    <a:pt x="260748" y="26994"/>
                    <a:pt x="223506" y="47187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BECF786-5D3B-4D7B-941E-FE96E6478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6972" y="1445833"/>
              <a:ext cx="477596" cy="447528"/>
            </a:xfrm>
            <a:custGeom>
              <a:avLst/>
              <a:gdLst>
                <a:gd name="connsiteX0" fmla="*/ 88185 w 477596"/>
                <a:gd name="connsiteY0" fmla="*/ 75022 h 447528"/>
                <a:gd name="connsiteX1" fmla="*/ 79 w 477596"/>
                <a:gd name="connsiteY1" fmla="*/ 236280 h 447528"/>
                <a:gd name="connsiteX2" fmla="*/ 69897 w 477596"/>
                <a:gd name="connsiteY2" fmla="*/ 370964 h 447528"/>
                <a:gd name="connsiteX3" fmla="*/ 172958 w 477596"/>
                <a:gd name="connsiteY3" fmla="*/ 429162 h 447528"/>
                <a:gd name="connsiteX4" fmla="*/ 309165 w 477596"/>
                <a:gd name="connsiteY4" fmla="*/ 440782 h 447528"/>
                <a:gd name="connsiteX5" fmla="*/ 432990 w 477596"/>
                <a:gd name="connsiteY5" fmla="*/ 316957 h 447528"/>
                <a:gd name="connsiteX6" fmla="*/ 476996 w 477596"/>
                <a:gd name="connsiteY6" fmla="*/ 164843 h 447528"/>
                <a:gd name="connsiteX7" fmla="*/ 383937 w 477596"/>
                <a:gd name="connsiteY7" fmla="*/ 26826 h 447528"/>
                <a:gd name="connsiteX8" fmla="*/ 88185 w 477596"/>
                <a:gd name="connsiteY8" fmla="*/ 75022 h 447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7596" h="447528">
                  <a:moveTo>
                    <a:pt x="88185" y="75022"/>
                  </a:moveTo>
                  <a:cubicBezTo>
                    <a:pt x="37798" y="116361"/>
                    <a:pt x="-2016" y="171796"/>
                    <a:pt x="79" y="236280"/>
                  </a:cubicBezTo>
                  <a:cubicBezTo>
                    <a:pt x="1794" y="288763"/>
                    <a:pt x="30178" y="336103"/>
                    <a:pt x="69897" y="370964"/>
                  </a:cubicBezTo>
                  <a:cubicBezTo>
                    <a:pt x="99806" y="397253"/>
                    <a:pt x="135429" y="415636"/>
                    <a:pt x="172958" y="429162"/>
                  </a:cubicBezTo>
                  <a:cubicBezTo>
                    <a:pt x="217249" y="445068"/>
                    <a:pt x="264588" y="454784"/>
                    <a:pt x="309165" y="440782"/>
                  </a:cubicBezTo>
                  <a:cubicBezTo>
                    <a:pt x="366696" y="422780"/>
                    <a:pt x="403272" y="370297"/>
                    <a:pt x="432990" y="316957"/>
                  </a:cubicBezTo>
                  <a:cubicBezTo>
                    <a:pt x="459375" y="269618"/>
                    <a:pt x="481568" y="218469"/>
                    <a:pt x="476996" y="164843"/>
                  </a:cubicBezTo>
                  <a:cubicBezTo>
                    <a:pt x="472043" y="106169"/>
                    <a:pt x="435276" y="55972"/>
                    <a:pt x="383937" y="26826"/>
                  </a:cubicBezTo>
                  <a:cubicBezTo>
                    <a:pt x="289734" y="-26705"/>
                    <a:pt x="173244" y="5299"/>
                    <a:pt x="88185" y="75022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F19012F-4A59-4866-B2D1-60B1A89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4816" y="1004887"/>
              <a:ext cx="2861881" cy="1271168"/>
            </a:xfrm>
            <a:custGeom>
              <a:avLst/>
              <a:gdLst>
                <a:gd name="connsiteX0" fmla="*/ 0 w 2861881"/>
                <a:gd name="connsiteY0" fmla="*/ 0 h 1271168"/>
                <a:gd name="connsiteX1" fmla="*/ 176879 w 2861881"/>
                <a:gd name="connsiteY1" fmla="*/ 115157 h 1271168"/>
                <a:gd name="connsiteX2" fmla="*/ 400812 w 2861881"/>
                <a:gd name="connsiteY2" fmla="*/ 277178 h 1271168"/>
                <a:gd name="connsiteX3" fmla="*/ 652367 w 2861881"/>
                <a:gd name="connsiteY3" fmla="*/ 421958 h 1271168"/>
                <a:gd name="connsiteX4" fmla="*/ 1110615 w 2861881"/>
                <a:gd name="connsiteY4" fmla="*/ 690848 h 1271168"/>
                <a:gd name="connsiteX5" fmla="*/ 1410843 w 2861881"/>
                <a:gd name="connsiteY5" fmla="*/ 830580 h 1271168"/>
                <a:gd name="connsiteX6" fmla="*/ 1585341 w 2861881"/>
                <a:gd name="connsiteY6" fmla="*/ 917067 h 1271168"/>
                <a:gd name="connsiteX7" fmla="*/ 1896047 w 2861881"/>
                <a:gd name="connsiteY7" fmla="*/ 1114901 h 1271168"/>
                <a:gd name="connsiteX8" fmla="*/ 2042255 w 2861881"/>
                <a:gd name="connsiteY8" fmla="*/ 1204627 h 1271168"/>
                <a:gd name="connsiteX9" fmla="*/ 2276570 w 2861881"/>
                <a:gd name="connsiteY9" fmla="*/ 1271111 h 1271168"/>
                <a:gd name="connsiteX10" fmla="*/ 2568988 w 2861881"/>
                <a:gd name="connsiteY10" fmla="*/ 1128141 h 1271168"/>
                <a:gd name="connsiteX11" fmla="*/ 2726817 w 2861881"/>
                <a:gd name="connsiteY11" fmla="*/ 882110 h 1271168"/>
                <a:gd name="connsiteX12" fmla="*/ 2861882 w 2861881"/>
                <a:gd name="connsiteY12" fmla="*/ 574929 h 127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61881" h="1271168">
                  <a:moveTo>
                    <a:pt x="0" y="0"/>
                  </a:moveTo>
                  <a:cubicBezTo>
                    <a:pt x="0" y="0"/>
                    <a:pt x="110680" y="67151"/>
                    <a:pt x="176879" y="115157"/>
                  </a:cubicBezTo>
                  <a:cubicBezTo>
                    <a:pt x="251555" y="169259"/>
                    <a:pt x="323564" y="226981"/>
                    <a:pt x="400812" y="277178"/>
                  </a:cubicBezTo>
                  <a:cubicBezTo>
                    <a:pt x="481965" y="329946"/>
                    <a:pt x="568166" y="374142"/>
                    <a:pt x="652367" y="421958"/>
                  </a:cubicBezTo>
                  <a:cubicBezTo>
                    <a:pt x="806387" y="509492"/>
                    <a:pt x="953167" y="609695"/>
                    <a:pt x="1110615" y="690848"/>
                  </a:cubicBezTo>
                  <a:cubicBezTo>
                    <a:pt x="1208723" y="741426"/>
                    <a:pt x="1310449" y="784670"/>
                    <a:pt x="1410843" y="830580"/>
                  </a:cubicBezTo>
                  <a:cubicBezTo>
                    <a:pt x="1469898" y="857631"/>
                    <a:pt x="1528477" y="885635"/>
                    <a:pt x="1585341" y="917067"/>
                  </a:cubicBezTo>
                  <a:cubicBezTo>
                    <a:pt x="1692878" y="976408"/>
                    <a:pt x="1794034" y="1046417"/>
                    <a:pt x="1896047" y="1114901"/>
                  </a:cubicBezTo>
                  <a:cubicBezTo>
                    <a:pt x="1943576" y="1146810"/>
                    <a:pt x="1991773" y="1177671"/>
                    <a:pt x="2042255" y="1204627"/>
                  </a:cubicBezTo>
                  <a:cubicBezTo>
                    <a:pt x="2115217" y="1243679"/>
                    <a:pt x="2194179" y="1272635"/>
                    <a:pt x="2276570" y="1271111"/>
                  </a:cubicBezTo>
                  <a:cubicBezTo>
                    <a:pt x="2388870" y="1269111"/>
                    <a:pt x="2490597" y="1209485"/>
                    <a:pt x="2568988" y="1128141"/>
                  </a:cubicBezTo>
                  <a:cubicBezTo>
                    <a:pt x="2637092" y="1057561"/>
                    <a:pt x="2686622" y="971836"/>
                    <a:pt x="2726817" y="882110"/>
                  </a:cubicBezTo>
                  <a:cubicBezTo>
                    <a:pt x="2772632" y="779907"/>
                    <a:pt x="2807208" y="672560"/>
                    <a:pt x="2861882" y="57492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A9DE6B4-5329-41C6-9FB0-2E88732A1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85128" y="1004887"/>
              <a:ext cx="2636234" cy="919096"/>
            </a:xfrm>
            <a:custGeom>
              <a:avLst/>
              <a:gdLst>
                <a:gd name="connsiteX0" fmla="*/ 0 w 2636234"/>
                <a:gd name="connsiteY0" fmla="*/ 0 h 919096"/>
                <a:gd name="connsiteX1" fmla="*/ 417862 w 2636234"/>
                <a:gd name="connsiteY1" fmla="*/ 274415 h 919096"/>
                <a:gd name="connsiteX2" fmla="*/ 980218 w 2636234"/>
                <a:gd name="connsiteY2" fmla="*/ 607981 h 919096"/>
                <a:gd name="connsiteX3" fmla="*/ 1473137 w 2636234"/>
                <a:gd name="connsiteY3" fmla="*/ 792290 h 919096"/>
                <a:gd name="connsiteX4" fmla="*/ 1827276 w 2636234"/>
                <a:gd name="connsiteY4" fmla="*/ 914400 h 919096"/>
                <a:gd name="connsiteX5" fmla="*/ 2119218 w 2636234"/>
                <a:gd name="connsiteY5" fmla="*/ 847344 h 919096"/>
                <a:gd name="connsiteX6" fmla="*/ 2269998 w 2636234"/>
                <a:gd name="connsiteY6" fmla="*/ 610362 h 919096"/>
                <a:gd name="connsiteX7" fmla="*/ 2413540 w 2636234"/>
                <a:gd name="connsiteY7" fmla="*/ 361379 h 919096"/>
                <a:gd name="connsiteX8" fmla="*/ 2636235 w 2636234"/>
                <a:gd name="connsiteY8" fmla="*/ 66961 h 919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36234" h="919096">
                  <a:moveTo>
                    <a:pt x="0" y="0"/>
                  </a:moveTo>
                  <a:cubicBezTo>
                    <a:pt x="0" y="0"/>
                    <a:pt x="243745" y="162020"/>
                    <a:pt x="417862" y="274415"/>
                  </a:cubicBezTo>
                  <a:cubicBezTo>
                    <a:pt x="601409" y="392906"/>
                    <a:pt x="781145" y="518732"/>
                    <a:pt x="980218" y="607981"/>
                  </a:cubicBezTo>
                  <a:cubicBezTo>
                    <a:pt x="1140333" y="679799"/>
                    <a:pt x="1310545" y="726091"/>
                    <a:pt x="1473137" y="792290"/>
                  </a:cubicBezTo>
                  <a:cubicBezTo>
                    <a:pt x="1589532" y="839724"/>
                    <a:pt x="1702975" y="897922"/>
                    <a:pt x="1827276" y="914400"/>
                  </a:cubicBezTo>
                  <a:cubicBezTo>
                    <a:pt x="1930813" y="928116"/>
                    <a:pt x="2039208" y="913543"/>
                    <a:pt x="2119218" y="847344"/>
                  </a:cubicBezTo>
                  <a:cubicBezTo>
                    <a:pt x="2192084" y="786956"/>
                    <a:pt x="2228184" y="696087"/>
                    <a:pt x="2269998" y="610362"/>
                  </a:cubicBezTo>
                  <a:cubicBezTo>
                    <a:pt x="2312003" y="524161"/>
                    <a:pt x="2362867" y="442722"/>
                    <a:pt x="2413540" y="361379"/>
                  </a:cubicBezTo>
                  <a:cubicBezTo>
                    <a:pt x="2485835" y="245459"/>
                    <a:pt x="2514886" y="126873"/>
                    <a:pt x="2636235" y="6696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5B645CC-35E5-4026-A374-3213D01731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7625" y="1004887"/>
              <a:ext cx="2292381" cy="625711"/>
            </a:xfrm>
            <a:custGeom>
              <a:avLst/>
              <a:gdLst>
                <a:gd name="connsiteX0" fmla="*/ 0 w 2292381"/>
                <a:gd name="connsiteY0" fmla="*/ 0 h 625711"/>
                <a:gd name="connsiteX1" fmla="*/ 272415 w 2292381"/>
                <a:gd name="connsiteY1" fmla="*/ 181070 h 625711"/>
                <a:gd name="connsiteX2" fmla="*/ 651415 w 2292381"/>
                <a:gd name="connsiteY2" fmla="*/ 385000 h 625711"/>
                <a:gd name="connsiteX3" fmla="*/ 915543 w 2292381"/>
                <a:gd name="connsiteY3" fmla="*/ 514255 h 625711"/>
                <a:gd name="connsiteX4" fmla="*/ 1277302 w 2292381"/>
                <a:gd name="connsiteY4" fmla="*/ 606171 h 625711"/>
                <a:gd name="connsiteX5" fmla="*/ 1618964 w 2292381"/>
                <a:gd name="connsiteY5" fmla="*/ 606171 h 625711"/>
                <a:gd name="connsiteX6" fmla="*/ 1817084 w 2292381"/>
                <a:gd name="connsiteY6" fmla="*/ 485489 h 625711"/>
                <a:gd name="connsiteX7" fmla="*/ 1963483 w 2292381"/>
                <a:gd name="connsiteY7" fmla="*/ 313182 h 625711"/>
                <a:gd name="connsiteX8" fmla="*/ 2102739 w 2292381"/>
                <a:gd name="connsiteY8" fmla="*/ 173831 h 625711"/>
                <a:gd name="connsiteX9" fmla="*/ 2292382 w 2292381"/>
                <a:gd name="connsiteY9" fmla="*/ 0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92381" h="625711">
                  <a:moveTo>
                    <a:pt x="0" y="0"/>
                  </a:moveTo>
                  <a:cubicBezTo>
                    <a:pt x="0" y="0"/>
                    <a:pt x="152019" y="110776"/>
                    <a:pt x="272415" y="181070"/>
                  </a:cubicBezTo>
                  <a:cubicBezTo>
                    <a:pt x="396335" y="253460"/>
                    <a:pt x="524351" y="318325"/>
                    <a:pt x="651415" y="385000"/>
                  </a:cubicBezTo>
                  <a:cubicBezTo>
                    <a:pt x="738283" y="430625"/>
                    <a:pt x="824198" y="478536"/>
                    <a:pt x="915543" y="514255"/>
                  </a:cubicBezTo>
                  <a:cubicBezTo>
                    <a:pt x="1031748" y="559689"/>
                    <a:pt x="1154049" y="585788"/>
                    <a:pt x="1277302" y="606171"/>
                  </a:cubicBezTo>
                  <a:cubicBezTo>
                    <a:pt x="1391602" y="625031"/>
                    <a:pt x="1508379" y="638556"/>
                    <a:pt x="1618964" y="606171"/>
                  </a:cubicBezTo>
                  <a:cubicBezTo>
                    <a:pt x="1694307" y="584168"/>
                    <a:pt x="1760791" y="540258"/>
                    <a:pt x="1817084" y="485489"/>
                  </a:cubicBezTo>
                  <a:cubicBezTo>
                    <a:pt x="1871186" y="432911"/>
                    <a:pt x="1913287" y="369475"/>
                    <a:pt x="1963483" y="313182"/>
                  </a:cubicBezTo>
                  <a:cubicBezTo>
                    <a:pt x="2007203" y="264128"/>
                    <a:pt x="2055305" y="219361"/>
                    <a:pt x="2102739" y="173831"/>
                  </a:cubicBezTo>
                  <a:cubicBezTo>
                    <a:pt x="2170271" y="109347"/>
                    <a:pt x="2292382" y="0"/>
                    <a:pt x="22923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17ABE3A-3743-4935-8680-30474904B8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40696" y="1004887"/>
              <a:ext cx="1865852" cy="421548"/>
            </a:xfrm>
            <a:custGeom>
              <a:avLst/>
              <a:gdLst>
                <a:gd name="connsiteX0" fmla="*/ 1865852 w 1865852"/>
                <a:gd name="connsiteY0" fmla="*/ 0 h 421548"/>
                <a:gd name="connsiteX1" fmla="*/ 1535049 w 1865852"/>
                <a:gd name="connsiteY1" fmla="*/ 258699 h 421548"/>
                <a:gd name="connsiteX2" fmla="*/ 1247965 w 1865852"/>
                <a:gd name="connsiteY2" fmla="*/ 408051 h 421548"/>
                <a:gd name="connsiteX3" fmla="*/ 955072 w 1865852"/>
                <a:gd name="connsiteY3" fmla="*/ 408051 h 421548"/>
                <a:gd name="connsiteX4" fmla="*/ 596170 w 1865852"/>
                <a:gd name="connsiteY4" fmla="*/ 336233 h 421548"/>
                <a:gd name="connsiteX5" fmla="*/ 283178 w 1865852"/>
                <a:gd name="connsiteY5" fmla="*/ 186881 h 421548"/>
                <a:gd name="connsiteX6" fmla="*/ 0 w 1865852"/>
                <a:gd name="connsiteY6" fmla="*/ 0 h 421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852" h="421548">
                  <a:moveTo>
                    <a:pt x="1865852" y="0"/>
                  </a:moveTo>
                  <a:cubicBezTo>
                    <a:pt x="1865852" y="0"/>
                    <a:pt x="1677543" y="155734"/>
                    <a:pt x="1535049" y="258699"/>
                  </a:cubicBezTo>
                  <a:cubicBezTo>
                    <a:pt x="1446752" y="322517"/>
                    <a:pt x="1353598" y="383096"/>
                    <a:pt x="1247965" y="408051"/>
                  </a:cubicBezTo>
                  <a:cubicBezTo>
                    <a:pt x="1152239" y="430625"/>
                    <a:pt x="1053084" y="420815"/>
                    <a:pt x="955072" y="408051"/>
                  </a:cubicBezTo>
                  <a:cubicBezTo>
                    <a:pt x="833723" y="392240"/>
                    <a:pt x="711803" y="376142"/>
                    <a:pt x="596170" y="336233"/>
                  </a:cubicBezTo>
                  <a:cubicBezTo>
                    <a:pt x="486728" y="298418"/>
                    <a:pt x="382714" y="246412"/>
                    <a:pt x="283178" y="186881"/>
                  </a:cubicBezTo>
                  <a:cubicBezTo>
                    <a:pt x="176117" y="122777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35BA021-8EE3-4AAC-886D-84BD02C5D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98062" y="1004887"/>
              <a:ext cx="1358265" cy="286935"/>
            </a:xfrm>
            <a:custGeom>
              <a:avLst/>
              <a:gdLst>
                <a:gd name="connsiteX0" fmla="*/ 0 w 1358265"/>
                <a:gd name="connsiteY0" fmla="*/ 11621 h 286935"/>
                <a:gd name="connsiteX1" fmla="*/ 200978 w 1358265"/>
                <a:gd name="connsiteY1" fmla="*/ 163830 h 286935"/>
                <a:gd name="connsiteX2" fmla="*/ 499586 w 1358265"/>
                <a:gd name="connsiteY2" fmla="*/ 258604 h 286935"/>
                <a:gd name="connsiteX3" fmla="*/ 780955 w 1358265"/>
                <a:gd name="connsiteY3" fmla="*/ 284417 h 286935"/>
                <a:gd name="connsiteX4" fmla="*/ 1027843 w 1358265"/>
                <a:gd name="connsiteY4" fmla="*/ 215456 h 286935"/>
                <a:gd name="connsiteX5" fmla="*/ 1358265 w 1358265"/>
                <a:gd name="connsiteY5" fmla="*/ 0 h 2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8265" h="286935">
                  <a:moveTo>
                    <a:pt x="0" y="11621"/>
                  </a:moveTo>
                  <a:cubicBezTo>
                    <a:pt x="0" y="11621"/>
                    <a:pt x="89249" y="104299"/>
                    <a:pt x="200978" y="163830"/>
                  </a:cubicBezTo>
                  <a:cubicBezTo>
                    <a:pt x="293465" y="213074"/>
                    <a:pt x="396812" y="237458"/>
                    <a:pt x="499586" y="258604"/>
                  </a:cubicBezTo>
                  <a:cubicBezTo>
                    <a:pt x="592360" y="277749"/>
                    <a:pt x="686753" y="293180"/>
                    <a:pt x="780955" y="284417"/>
                  </a:cubicBezTo>
                  <a:cubicBezTo>
                    <a:pt x="866585" y="276511"/>
                    <a:pt x="949166" y="250412"/>
                    <a:pt x="1027843" y="215456"/>
                  </a:cubicBezTo>
                  <a:cubicBezTo>
                    <a:pt x="1167860" y="153353"/>
                    <a:pt x="1358265" y="0"/>
                    <a:pt x="135826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74FDD7A-185B-4C48-925E-B353DDF0A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84276" y="1004887"/>
              <a:ext cx="890968" cy="167300"/>
            </a:xfrm>
            <a:custGeom>
              <a:avLst/>
              <a:gdLst>
                <a:gd name="connsiteX0" fmla="*/ 890968 w 890968"/>
                <a:gd name="connsiteY0" fmla="*/ 0 h 167300"/>
                <a:gd name="connsiteX1" fmla="*/ 657892 w 890968"/>
                <a:gd name="connsiteY1" fmla="*/ 143732 h 167300"/>
                <a:gd name="connsiteX2" fmla="*/ 408146 w 890968"/>
                <a:gd name="connsiteY2" fmla="*/ 160973 h 167300"/>
                <a:gd name="connsiteX3" fmla="*/ 0 w 890968"/>
                <a:gd name="connsiteY3" fmla="*/ 0 h 167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0968" h="167300">
                  <a:moveTo>
                    <a:pt x="890968" y="0"/>
                  </a:moveTo>
                  <a:cubicBezTo>
                    <a:pt x="890968" y="0"/>
                    <a:pt x="763714" y="110585"/>
                    <a:pt x="657892" y="143732"/>
                  </a:cubicBezTo>
                  <a:cubicBezTo>
                    <a:pt x="577405" y="168974"/>
                    <a:pt x="491871" y="172593"/>
                    <a:pt x="408146" y="160973"/>
                  </a:cubicBezTo>
                  <a:cubicBezTo>
                    <a:pt x="235077" y="136970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ECAF353-692D-4440-A095-A282E677A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65548" y="2182176"/>
              <a:ext cx="1677721" cy="3076193"/>
            </a:xfrm>
            <a:custGeom>
              <a:avLst/>
              <a:gdLst>
                <a:gd name="connsiteX0" fmla="*/ 1665434 w 1677721"/>
                <a:gd name="connsiteY0" fmla="*/ 3076194 h 3076193"/>
                <a:gd name="connsiteX1" fmla="*/ 1068693 w 1677721"/>
                <a:gd name="connsiteY1" fmla="*/ 3054382 h 3076193"/>
                <a:gd name="connsiteX2" fmla="*/ 852952 w 1677721"/>
                <a:gd name="connsiteY2" fmla="*/ 3054382 h 3076193"/>
                <a:gd name="connsiteX3" fmla="*/ 519481 w 1677721"/>
                <a:gd name="connsiteY3" fmla="*/ 3002471 h 3076193"/>
                <a:gd name="connsiteX4" fmla="*/ 400610 w 1677721"/>
                <a:gd name="connsiteY4" fmla="*/ 2945892 h 3076193"/>
                <a:gd name="connsiteX5" fmla="*/ 184868 w 1677721"/>
                <a:gd name="connsiteY5" fmla="*/ 2706910 h 3076193"/>
                <a:gd name="connsiteX6" fmla="*/ 59138 w 1677721"/>
                <a:gd name="connsiteY6" fmla="*/ 2451830 h 3076193"/>
                <a:gd name="connsiteX7" fmla="*/ 274 w 1677721"/>
                <a:gd name="connsiteY7" fmla="*/ 2128552 h 3076193"/>
                <a:gd name="connsiteX8" fmla="*/ 172200 w 1677721"/>
                <a:gd name="connsiteY8" fmla="*/ 1672590 h 3076193"/>
                <a:gd name="connsiteX9" fmla="*/ 446806 w 1677721"/>
                <a:gd name="connsiteY9" fmla="*/ 1445133 h 3076193"/>
                <a:gd name="connsiteX10" fmla="*/ 633686 w 1677721"/>
                <a:gd name="connsiteY10" fmla="*/ 1381601 h 3076193"/>
                <a:gd name="connsiteX11" fmla="*/ 840188 w 1677721"/>
                <a:gd name="connsiteY11" fmla="*/ 1260348 h 3076193"/>
                <a:gd name="connsiteX12" fmla="*/ 904768 w 1677721"/>
                <a:gd name="connsiteY12" fmla="*/ 1108615 h 3076193"/>
                <a:gd name="connsiteX13" fmla="*/ 926294 w 1677721"/>
                <a:gd name="connsiteY13" fmla="*/ 955453 h 3076193"/>
                <a:gd name="connsiteX14" fmla="*/ 912959 w 1677721"/>
                <a:gd name="connsiteY14" fmla="*/ 763905 h 3076193"/>
                <a:gd name="connsiteX15" fmla="*/ 949535 w 1677721"/>
                <a:gd name="connsiteY15" fmla="*/ 651320 h 3076193"/>
                <a:gd name="connsiteX16" fmla="*/ 1089934 w 1677721"/>
                <a:gd name="connsiteY16" fmla="*/ 510826 h 3076193"/>
                <a:gd name="connsiteX17" fmla="*/ 1324535 w 1677721"/>
                <a:gd name="connsiteY17" fmla="*/ 323278 h 3076193"/>
                <a:gd name="connsiteX18" fmla="*/ 1677721 w 1677721"/>
                <a:gd name="connsiteY18" fmla="*/ 0 h 3076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77721" h="3076193">
                  <a:moveTo>
                    <a:pt x="1665434" y="3076194"/>
                  </a:moveTo>
                  <a:cubicBezTo>
                    <a:pt x="1494651" y="3069431"/>
                    <a:pt x="1239571" y="3053620"/>
                    <a:pt x="1068693" y="3054382"/>
                  </a:cubicBezTo>
                  <a:cubicBezTo>
                    <a:pt x="996779" y="3054668"/>
                    <a:pt x="924866" y="3056573"/>
                    <a:pt x="852952" y="3054382"/>
                  </a:cubicBezTo>
                  <a:cubicBezTo>
                    <a:pt x="739890" y="3050953"/>
                    <a:pt x="626638" y="3038380"/>
                    <a:pt x="519481" y="3002471"/>
                  </a:cubicBezTo>
                  <a:cubicBezTo>
                    <a:pt x="477667" y="2988469"/>
                    <a:pt x="437567" y="2969990"/>
                    <a:pt x="400610" y="2945892"/>
                  </a:cubicBezTo>
                  <a:cubicBezTo>
                    <a:pt x="309836" y="2886837"/>
                    <a:pt x="242876" y="2798731"/>
                    <a:pt x="184868" y="2706910"/>
                  </a:cubicBezTo>
                  <a:cubicBezTo>
                    <a:pt x="134005" y="2626519"/>
                    <a:pt x="91618" y="2541175"/>
                    <a:pt x="59138" y="2451830"/>
                  </a:cubicBezTo>
                  <a:cubicBezTo>
                    <a:pt x="21324" y="2347913"/>
                    <a:pt x="-2870" y="2238947"/>
                    <a:pt x="274" y="2128552"/>
                  </a:cubicBezTo>
                  <a:cubicBezTo>
                    <a:pt x="4941" y="1962531"/>
                    <a:pt x="71044" y="1804797"/>
                    <a:pt x="172200" y="1672590"/>
                  </a:cubicBezTo>
                  <a:cubicBezTo>
                    <a:pt x="245638" y="1576578"/>
                    <a:pt x="336220" y="1493615"/>
                    <a:pt x="446806" y="1445133"/>
                  </a:cubicBezTo>
                  <a:cubicBezTo>
                    <a:pt x="507099" y="1418749"/>
                    <a:pt x="571012" y="1401890"/>
                    <a:pt x="633686" y="1381601"/>
                  </a:cubicBezTo>
                  <a:cubicBezTo>
                    <a:pt x="711696" y="1356455"/>
                    <a:pt x="789992" y="1324356"/>
                    <a:pt x="840188" y="1260348"/>
                  </a:cubicBezTo>
                  <a:cubicBezTo>
                    <a:pt x="874478" y="1216724"/>
                    <a:pt x="891528" y="1162812"/>
                    <a:pt x="904768" y="1108615"/>
                  </a:cubicBezTo>
                  <a:cubicBezTo>
                    <a:pt x="917055" y="1058323"/>
                    <a:pt x="927152" y="1007174"/>
                    <a:pt x="926294" y="955453"/>
                  </a:cubicBezTo>
                  <a:cubicBezTo>
                    <a:pt x="925246" y="891159"/>
                    <a:pt x="907720" y="827913"/>
                    <a:pt x="912959" y="763905"/>
                  </a:cubicBezTo>
                  <a:cubicBezTo>
                    <a:pt x="916198" y="724090"/>
                    <a:pt x="928961" y="685610"/>
                    <a:pt x="949535" y="651320"/>
                  </a:cubicBezTo>
                  <a:cubicBezTo>
                    <a:pt x="983825" y="594170"/>
                    <a:pt x="1037737" y="552640"/>
                    <a:pt x="1089934" y="510826"/>
                  </a:cubicBezTo>
                  <a:cubicBezTo>
                    <a:pt x="1168039" y="448247"/>
                    <a:pt x="1245477" y="384619"/>
                    <a:pt x="1324535" y="323278"/>
                  </a:cubicBezTo>
                  <a:cubicBezTo>
                    <a:pt x="1423785" y="246221"/>
                    <a:pt x="1594854" y="94202"/>
                    <a:pt x="167772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8A28F31-C1FD-4B00-8A52-48952AB44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40193" y="2492025"/>
              <a:ext cx="1468691" cy="2607257"/>
            </a:xfrm>
            <a:custGeom>
              <a:avLst/>
              <a:gdLst>
                <a:gd name="connsiteX0" fmla="*/ 1450689 w 1468691"/>
                <a:gd name="connsiteY0" fmla="*/ 2568321 h 2607257"/>
                <a:gd name="connsiteX1" fmla="*/ 1210183 w 1468691"/>
                <a:gd name="connsiteY1" fmla="*/ 2590609 h 2607257"/>
                <a:gd name="connsiteX2" fmla="*/ 905573 w 1468691"/>
                <a:gd name="connsiteY2" fmla="*/ 2606802 h 2607257"/>
                <a:gd name="connsiteX3" fmla="*/ 558292 w 1468691"/>
                <a:gd name="connsiteY3" fmla="*/ 2587181 h 2607257"/>
                <a:gd name="connsiteX4" fmla="*/ 467138 w 1468691"/>
                <a:gd name="connsiteY4" fmla="*/ 2568702 h 2607257"/>
                <a:gd name="connsiteX5" fmla="*/ 206343 w 1468691"/>
                <a:gd name="connsiteY5" fmla="*/ 2407063 h 2607257"/>
                <a:gd name="connsiteX6" fmla="*/ 78613 w 1468691"/>
                <a:gd name="connsiteY6" fmla="*/ 2211896 h 2607257"/>
                <a:gd name="connsiteX7" fmla="*/ 2032 w 1468691"/>
                <a:gd name="connsiteY7" fmla="*/ 1936623 h 2607257"/>
                <a:gd name="connsiteX8" fmla="*/ 21177 w 1468691"/>
                <a:gd name="connsiteY8" fmla="*/ 1749933 h 2607257"/>
                <a:gd name="connsiteX9" fmla="*/ 116903 w 1468691"/>
                <a:gd name="connsiteY9" fmla="*/ 1594295 h 2607257"/>
                <a:gd name="connsiteX10" fmla="*/ 241300 w 1468691"/>
                <a:gd name="connsiteY10" fmla="*/ 1512951 h 2607257"/>
                <a:gd name="connsiteX11" fmla="*/ 475805 w 1468691"/>
                <a:gd name="connsiteY11" fmla="*/ 1500949 h 2607257"/>
                <a:gd name="connsiteX12" fmla="*/ 664781 w 1468691"/>
                <a:gd name="connsiteY12" fmla="*/ 1541621 h 2607257"/>
                <a:gd name="connsiteX13" fmla="*/ 803560 w 1468691"/>
                <a:gd name="connsiteY13" fmla="*/ 1541621 h 2607257"/>
                <a:gd name="connsiteX14" fmla="*/ 942340 w 1468691"/>
                <a:gd name="connsiteY14" fmla="*/ 1429131 h 2607257"/>
                <a:gd name="connsiteX15" fmla="*/ 1018921 w 1468691"/>
                <a:gd name="connsiteY15" fmla="*/ 1163383 h 2607257"/>
                <a:gd name="connsiteX16" fmla="*/ 1061974 w 1468691"/>
                <a:gd name="connsiteY16" fmla="*/ 811530 h 2607257"/>
                <a:gd name="connsiteX17" fmla="*/ 1114647 w 1468691"/>
                <a:gd name="connsiteY17" fmla="*/ 574548 h 2607257"/>
                <a:gd name="connsiteX18" fmla="*/ 1243806 w 1468691"/>
                <a:gd name="connsiteY18" fmla="*/ 284893 h 2607257"/>
                <a:gd name="connsiteX19" fmla="*/ 1468691 w 1468691"/>
                <a:gd name="connsiteY19" fmla="*/ 0 h 2607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8691" h="2607257">
                  <a:moveTo>
                    <a:pt x="1450689" y="2568321"/>
                  </a:moveTo>
                  <a:cubicBezTo>
                    <a:pt x="1398682" y="2574989"/>
                    <a:pt x="1262570" y="2587752"/>
                    <a:pt x="1210183" y="2590609"/>
                  </a:cubicBezTo>
                  <a:cubicBezTo>
                    <a:pt x="1108646" y="2596134"/>
                    <a:pt x="1007205" y="2604707"/>
                    <a:pt x="905573" y="2606802"/>
                  </a:cubicBezTo>
                  <a:cubicBezTo>
                    <a:pt x="789464" y="2609088"/>
                    <a:pt x="673354" y="2602802"/>
                    <a:pt x="558292" y="2587181"/>
                  </a:cubicBezTo>
                  <a:cubicBezTo>
                    <a:pt x="527526" y="2582990"/>
                    <a:pt x="497046" y="2577274"/>
                    <a:pt x="467138" y="2568702"/>
                  </a:cubicBezTo>
                  <a:cubicBezTo>
                    <a:pt x="367220" y="2540222"/>
                    <a:pt x="277876" y="2482501"/>
                    <a:pt x="206343" y="2407063"/>
                  </a:cubicBezTo>
                  <a:cubicBezTo>
                    <a:pt x="152527" y="2350294"/>
                    <a:pt x="111379" y="2283047"/>
                    <a:pt x="78613" y="2211896"/>
                  </a:cubicBezTo>
                  <a:cubicBezTo>
                    <a:pt x="38513" y="2124742"/>
                    <a:pt x="9938" y="2032159"/>
                    <a:pt x="2032" y="1936623"/>
                  </a:cubicBezTo>
                  <a:cubicBezTo>
                    <a:pt x="-3207" y="1873567"/>
                    <a:pt x="1174" y="1809845"/>
                    <a:pt x="21177" y="1749933"/>
                  </a:cubicBezTo>
                  <a:cubicBezTo>
                    <a:pt x="40608" y="1691449"/>
                    <a:pt x="73469" y="1638109"/>
                    <a:pt x="116903" y="1594295"/>
                  </a:cubicBezTo>
                  <a:cubicBezTo>
                    <a:pt x="152241" y="1558576"/>
                    <a:pt x="194151" y="1530001"/>
                    <a:pt x="241300" y="1512951"/>
                  </a:cubicBezTo>
                  <a:cubicBezTo>
                    <a:pt x="315881" y="1485900"/>
                    <a:pt x="397224" y="1487519"/>
                    <a:pt x="475805" y="1500949"/>
                  </a:cubicBezTo>
                  <a:cubicBezTo>
                    <a:pt x="539337" y="1511808"/>
                    <a:pt x="601440" y="1529810"/>
                    <a:pt x="664781" y="1541621"/>
                  </a:cubicBezTo>
                  <a:cubicBezTo>
                    <a:pt x="710977" y="1550194"/>
                    <a:pt x="758412" y="1554194"/>
                    <a:pt x="803560" y="1541621"/>
                  </a:cubicBezTo>
                  <a:cubicBezTo>
                    <a:pt x="862711" y="1525143"/>
                    <a:pt x="909288" y="1481233"/>
                    <a:pt x="942340" y="1429131"/>
                  </a:cubicBezTo>
                  <a:cubicBezTo>
                    <a:pt x="992156" y="1350455"/>
                    <a:pt x="1006919" y="1256157"/>
                    <a:pt x="1018921" y="1163383"/>
                  </a:cubicBezTo>
                  <a:cubicBezTo>
                    <a:pt x="1034065" y="1046131"/>
                    <a:pt x="1043972" y="928306"/>
                    <a:pt x="1061974" y="811530"/>
                  </a:cubicBezTo>
                  <a:cubicBezTo>
                    <a:pt x="1074356" y="731425"/>
                    <a:pt x="1091120" y="652081"/>
                    <a:pt x="1114647" y="574548"/>
                  </a:cubicBezTo>
                  <a:cubicBezTo>
                    <a:pt x="1145413" y="472916"/>
                    <a:pt x="1187990" y="375094"/>
                    <a:pt x="1243806" y="284893"/>
                  </a:cubicBezTo>
                  <a:cubicBezTo>
                    <a:pt x="1307623" y="181832"/>
                    <a:pt x="1388396" y="90868"/>
                    <a:pt x="146869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1E3F6DD-B482-497A-843E-010612C85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58181" y="2783204"/>
              <a:ext cx="1175182" cy="2095685"/>
            </a:xfrm>
            <a:custGeom>
              <a:avLst/>
              <a:gdLst>
                <a:gd name="connsiteX0" fmla="*/ 1175183 w 1175182"/>
                <a:gd name="connsiteY0" fmla="*/ 1950434 h 2095685"/>
                <a:gd name="connsiteX1" fmla="*/ 696075 w 1175182"/>
                <a:gd name="connsiteY1" fmla="*/ 2077307 h 2095685"/>
                <a:gd name="connsiteX2" fmla="*/ 349175 w 1175182"/>
                <a:gd name="connsiteY2" fmla="*/ 2089309 h 2095685"/>
                <a:gd name="connsiteX3" fmla="*/ 73997 w 1175182"/>
                <a:gd name="connsiteY3" fmla="*/ 1987582 h 2095685"/>
                <a:gd name="connsiteX4" fmla="*/ 2179 w 1175182"/>
                <a:gd name="connsiteY4" fmla="*/ 1818037 h 2095685"/>
                <a:gd name="connsiteX5" fmla="*/ 18086 w 1175182"/>
                <a:gd name="connsiteY5" fmla="*/ 1694402 h 2095685"/>
                <a:gd name="connsiteX6" fmla="*/ 161627 w 1175182"/>
                <a:gd name="connsiteY6" fmla="*/ 1594676 h 2095685"/>
                <a:gd name="connsiteX7" fmla="*/ 384893 w 1175182"/>
                <a:gd name="connsiteY7" fmla="*/ 1664494 h 2095685"/>
                <a:gd name="connsiteX8" fmla="*/ 648069 w 1175182"/>
                <a:gd name="connsiteY8" fmla="*/ 1684401 h 2095685"/>
                <a:gd name="connsiteX9" fmla="*/ 831520 w 1175182"/>
                <a:gd name="connsiteY9" fmla="*/ 1550765 h 2095685"/>
                <a:gd name="connsiteX10" fmla="*/ 909245 w 1175182"/>
                <a:gd name="connsiteY10" fmla="*/ 1315402 h 2095685"/>
                <a:gd name="connsiteX11" fmla="*/ 975062 w 1175182"/>
                <a:gd name="connsiteY11" fmla="*/ 876586 h 2095685"/>
                <a:gd name="connsiteX12" fmla="*/ 989064 w 1175182"/>
                <a:gd name="connsiteY12" fmla="*/ 591312 h 2095685"/>
                <a:gd name="connsiteX13" fmla="*/ 1158514 w 1175182"/>
                <a:gd name="connsiteY13" fmla="*/ 0 h 2095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75182" h="2095685">
                  <a:moveTo>
                    <a:pt x="1175183" y="1950434"/>
                  </a:moveTo>
                  <a:cubicBezTo>
                    <a:pt x="1097554" y="1973485"/>
                    <a:pt x="775799" y="2063115"/>
                    <a:pt x="696075" y="2077307"/>
                  </a:cubicBezTo>
                  <a:cubicBezTo>
                    <a:pt x="581489" y="2097786"/>
                    <a:pt x="465094" y="2100167"/>
                    <a:pt x="349175" y="2089309"/>
                  </a:cubicBezTo>
                  <a:cubicBezTo>
                    <a:pt x="247638" y="2079784"/>
                    <a:pt x="142292" y="2061401"/>
                    <a:pt x="73997" y="1987582"/>
                  </a:cubicBezTo>
                  <a:cubicBezTo>
                    <a:pt x="31420" y="1941481"/>
                    <a:pt x="9513" y="1880616"/>
                    <a:pt x="2179" y="1818037"/>
                  </a:cubicBezTo>
                  <a:cubicBezTo>
                    <a:pt x="-2774" y="1775746"/>
                    <a:pt x="-12" y="1732693"/>
                    <a:pt x="18086" y="1694402"/>
                  </a:cubicBezTo>
                  <a:cubicBezTo>
                    <a:pt x="44755" y="1638110"/>
                    <a:pt x="99810" y="1600295"/>
                    <a:pt x="161627" y="1594676"/>
                  </a:cubicBezTo>
                  <a:cubicBezTo>
                    <a:pt x="240304" y="1587532"/>
                    <a:pt x="310312" y="1635633"/>
                    <a:pt x="384893" y="1664494"/>
                  </a:cubicBezTo>
                  <a:cubicBezTo>
                    <a:pt x="468904" y="1696974"/>
                    <a:pt x="561392" y="1708594"/>
                    <a:pt x="648069" y="1684401"/>
                  </a:cubicBezTo>
                  <a:cubicBezTo>
                    <a:pt x="723602" y="1663351"/>
                    <a:pt x="788563" y="1616488"/>
                    <a:pt x="831520" y="1550765"/>
                  </a:cubicBezTo>
                  <a:cubicBezTo>
                    <a:pt x="877050" y="1480947"/>
                    <a:pt x="893052" y="1397508"/>
                    <a:pt x="909245" y="1315402"/>
                  </a:cubicBezTo>
                  <a:cubicBezTo>
                    <a:pt x="938010" y="1170051"/>
                    <a:pt x="963156" y="1024128"/>
                    <a:pt x="975062" y="876586"/>
                  </a:cubicBezTo>
                  <a:cubicBezTo>
                    <a:pt x="982682" y="781717"/>
                    <a:pt x="981539" y="686276"/>
                    <a:pt x="989064" y="591312"/>
                  </a:cubicBezTo>
                  <a:cubicBezTo>
                    <a:pt x="998970" y="465296"/>
                    <a:pt x="981730" y="160211"/>
                    <a:pt x="11585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1" name="Bottom Right">
            <a:extLst>
              <a:ext uri="{FF2B5EF4-FFF2-40B4-BE49-F238E27FC236}">
                <a16:creationId xmlns:a16="http://schemas.microsoft.com/office/drawing/2014/main" id="{A5761FD8-9CFD-4F5A-AB69-F179306BC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853A7FDC-72AB-4F06-8A0A-EE5BE087D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4F1A41BD-2192-490D-9C88-AB9D242927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C2F4F134-CBCA-4B59-8D8A-AEF12063F7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6399BC90-16E2-4AAD-9BB1-6FECCA22B7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393E4470-E7B4-49CF-9EEF-4F40E31F36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E25ED4C5-C452-433A-9E42-979F52F8B8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40B2D17D-9313-4262-BB14-4030DE2915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33B17B98-027F-4155-A5F5-FED5D0F73C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EB1739-4A5E-4811-8CCC-6E261D2921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71A0ED5-8897-9CE8-6F1D-131635A4D4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00500" y="740211"/>
            <a:ext cx="7530685" cy="3163864"/>
          </a:xfrm>
        </p:spPr>
        <p:txBody>
          <a:bodyPr>
            <a:normAutofit/>
          </a:bodyPr>
          <a:lstStyle/>
          <a:p>
            <a:pPr algn="l"/>
            <a:r>
              <a:rPr lang="en-GB" sz="5400" dirty="0">
                <a:solidFill>
                  <a:srgbClr val="FFFFFF"/>
                </a:solidFill>
              </a:rPr>
              <a:t>Empirical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A11AC3-B4C2-BFDA-6A71-07250914CF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0193" y="4074515"/>
            <a:ext cx="7583133" cy="1279124"/>
          </a:xfrm>
        </p:spPr>
        <p:txBody>
          <a:bodyPr>
            <a:normAutofit/>
          </a:bodyPr>
          <a:lstStyle/>
          <a:p>
            <a:pPr algn="l"/>
            <a:r>
              <a:rPr lang="en-GB" sz="2200" dirty="0">
                <a:solidFill>
                  <a:srgbClr val="FFFFFF"/>
                </a:solidFill>
              </a:rPr>
              <a:t>By Elliott O’Donnell</a:t>
            </a:r>
          </a:p>
        </p:txBody>
      </p:sp>
      <p:grpSp>
        <p:nvGrpSpPr>
          <p:cNvPr id="52" name="Cross">
            <a:extLst>
              <a:ext uri="{FF2B5EF4-FFF2-40B4-BE49-F238E27FC236}">
                <a16:creationId xmlns:a16="http://schemas.microsoft.com/office/drawing/2014/main" id="{361195DA-BFB4-4917-BAFD-7D3D669EF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37795" y="4013703"/>
            <a:ext cx="118872" cy="118872"/>
            <a:chOff x="1175347" y="3733800"/>
            <a:chExt cx="118872" cy="118872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ABA6C567-3C4A-4D67-9D01-9CC2623D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9180C785-A181-4425-9C06-6670254CB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83393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DD44D-C71C-A5F2-1029-4F26D0D25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C094A4-F0CD-AA93-33B0-14C664C6EC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164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86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BBBF8C-7166-DBC1-F3F6-2CD0EB4D1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GB"/>
              <a:t>Current Events</a:t>
            </a:r>
            <a:endParaRPr lang="en-GB" dirty="0"/>
          </a:p>
        </p:txBody>
      </p:sp>
      <p:grpSp>
        <p:nvGrpSpPr>
          <p:cNvPr id="87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88" name="Content Placeholder 2">
            <a:extLst>
              <a:ext uri="{FF2B5EF4-FFF2-40B4-BE49-F238E27FC236}">
                <a16:creationId xmlns:a16="http://schemas.microsoft.com/office/drawing/2014/main" id="{2B0F69A2-F94F-B0AA-72CB-820AD0B869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25768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9805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A27293-E943-138C-DC18-06565B993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GB" dirty="0"/>
              <a:t>Previous Research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09B2A6-1600-CA79-C92B-B8D70AB0B9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8991666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45235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Rectangle 81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6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94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04" name="Top Left">
            <a:extLst>
              <a:ext uri="{FF2B5EF4-FFF2-40B4-BE49-F238E27FC236}">
                <a16:creationId xmlns:a16="http://schemas.microsoft.com/office/drawing/2014/main" id="{18CEF068-A83C-4E80-A91D-47749F7E8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351804A-9086-4ED8-871F-E725FC7C0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E1BDA18-9123-45A7-A7C8-B4062C306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D4F7809-874F-486D-9331-F561A10C6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8BCA5657-DDC6-4592-8949-7805A8C2E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B54387B-764A-4B67-B158-C5438E701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3AF77E1-4CAE-42D1-B0CD-29193DD60A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BE372D86-A479-4C8E-A818-41063098D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B38ED880-952D-44CF-AFF0-3ACBA0590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12" name="Bottom Right">
            <a:extLst>
              <a:ext uri="{FF2B5EF4-FFF2-40B4-BE49-F238E27FC236}">
                <a16:creationId xmlns:a16="http://schemas.microsoft.com/office/drawing/2014/main" id="{2EF3554A-2AE0-42C9-9EBA-E5A745B6A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C82BAEF-85BB-4241-8482-5CDDC6AED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14" name="Graphic 157">
              <a:extLst>
                <a:ext uri="{FF2B5EF4-FFF2-40B4-BE49-F238E27FC236}">
                  <a16:creationId xmlns:a16="http://schemas.microsoft.com/office/drawing/2014/main" id="{1398627C-E91C-4F9D-ACA4-43D817CBB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88C07E51-FA59-45E4-982C-E3B03BED5A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6C8A4AD0-A660-4754-8A38-0CA14015C8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" name="Freeform: Shape 116">
                <a:extLst>
                  <a:ext uri="{FF2B5EF4-FFF2-40B4-BE49-F238E27FC236}">
                    <a16:creationId xmlns:a16="http://schemas.microsoft.com/office/drawing/2014/main" id="{800614E9-CDC8-40B4-9168-D8F172104D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2DB8A000-7616-4F88-957B-A01078420C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4244EC08-3BD0-45F8-8FB3-1A8A027E92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63B208B7-3C91-48CE-81EB-58FC01B98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2DB641FF-869B-4430-9CC3-BD16F2E1D3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10359AAF-9830-4DCB-BBA9-5DC5FC426D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44897C-7C8E-D00C-F0D4-AF2E0D0D8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3" y="744909"/>
            <a:ext cx="9984999" cy="3155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Methods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B13B79-BBC9-D7D4-CB06-9060707125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20533" y="4074784"/>
            <a:ext cx="9798359" cy="20543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Hypothesis One: Threat of replacement improves quality of leadership.</a:t>
            </a:r>
          </a:p>
          <a:p>
            <a:endParaRPr lang="en-US" sz="2200" dirty="0">
              <a:solidFill>
                <a:schemeClr val="tx2"/>
              </a:solidFill>
            </a:endParaRPr>
          </a:p>
          <a:p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Hypothesis Two: Democratic leaders will be perceived as more authentic than Autocrats. </a:t>
            </a:r>
          </a:p>
        </p:txBody>
      </p:sp>
      <p:grpSp>
        <p:nvGrpSpPr>
          <p:cNvPr id="123" name="Cross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2293" y="4013805"/>
            <a:ext cx="118872" cy="118872"/>
            <a:chOff x="1175347" y="3733800"/>
            <a:chExt cx="118872" cy="118872"/>
          </a:xfrm>
        </p:grpSpPr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8910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42174-6204-597A-1F4F-BBCDA9EA4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Participants &amp;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5E69D-E930-9D53-28BB-E277764CAB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Participants: 18 Undergraduate Students (67%  Women and 33% Men, with an Average of Age of 32 years). </a:t>
            </a:r>
          </a:p>
          <a:p>
            <a:endParaRPr lang="en-GB" dirty="0"/>
          </a:p>
          <a:p>
            <a:r>
              <a:rPr lang="en-GB" dirty="0"/>
              <a:t>There were five groups of various numbers (Two Autocratic Groups and Three Democratic Groups).</a:t>
            </a:r>
          </a:p>
          <a:p>
            <a:endParaRPr lang="en-GB" dirty="0"/>
          </a:p>
          <a:p>
            <a:r>
              <a:rPr lang="en-GB" dirty="0"/>
              <a:t>Design – Walumbwa et al. (2008) Authentic Leadership Questionnaire</a:t>
            </a:r>
          </a:p>
          <a:p>
            <a:r>
              <a:rPr lang="en-GB" dirty="0"/>
              <a:t>Design – The Game theory (Tokens: 10 Finance, 5 Supplies, 1 Asset)</a:t>
            </a:r>
          </a:p>
          <a:p>
            <a:r>
              <a:rPr lang="en-GB" dirty="0"/>
              <a:t>Design – Four Vignettes (Two choices: A Selfish choice and a </a:t>
            </a:r>
            <a:r>
              <a:rPr lang="en-GB"/>
              <a:t>Selfless choice).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069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Top Left">
            <a:extLst>
              <a:ext uri="{FF2B5EF4-FFF2-40B4-BE49-F238E27FC236}">
                <a16:creationId xmlns:a16="http://schemas.microsoft.com/office/drawing/2014/main" id="{D6CB783F-4879-4A56-B28A-1E2C9A95D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03B7790-AC1F-4C9E-82A5-0D3ED9135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4F41532-E3DD-4685-AF21-DC5A504FC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5153570-165D-4616-83D8-9A81A85947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8D218DB-9E8A-400D-A93E-5F3A437BD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FD9BE2F-E553-4E8C-A576-FF0883CD7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DB66DC4-9D1C-4972-9B69-92E0B38ED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58D61B9-00C6-41E7-8666-EE5685A62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0701468-47AF-4411-BA59-AE2B83A64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A3955E0-6025-8AFE-B04D-BAD0AE4E3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41024"/>
            <a:ext cx="3812079" cy="5396722"/>
          </a:xfrm>
        </p:spPr>
        <p:txBody>
          <a:bodyPr anchor="t">
            <a:normAutofit/>
          </a:bodyPr>
          <a:lstStyle/>
          <a:p>
            <a:r>
              <a:rPr lang="en-GB" dirty="0"/>
              <a:t>Procedure</a:t>
            </a:r>
          </a:p>
        </p:txBody>
      </p:sp>
      <p:grpSp>
        <p:nvGrpSpPr>
          <p:cNvPr id="22" name="Bottom Right">
            <a:extLst>
              <a:ext uri="{FF2B5EF4-FFF2-40B4-BE49-F238E27FC236}">
                <a16:creationId xmlns:a16="http://schemas.microsoft.com/office/drawing/2014/main" id="{9028FA34-8D15-405C-A297-54A197D40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AED69D7-BD1D-491F-835F-95796C4DF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9E8BC73D-4B2E-4536-8B48-265F656A8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3DD0BD99-2EC5-440C-A81F-C604BF4118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4BDB05EC-0C9A-43B3-A6AB-3D4A0C9700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D0EC4D5A-F9ED-429B-8EFF-D45EA7165E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D8E5202A-45FC-4ACF-A728-CEE4E4842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61AE8ADB-4E56-4A59-94AA-54D5CD6032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E4A7AC17-663B-456E-984D-5322ADFA32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B2E6C460-0C43-446E-A206-1C62381E81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67203C1-C538-43DB-ADAF-111F27A2B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E174F-DDAF-AA03-DA55-8A5E602F7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788" y="716366"/>
            <a:ext cx="5970490" cy="539672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Step – by – step process:</a:t>
            </a:r>
          </a:p>
          <a:p>
            <a:pPr marL="514350" indent="-514350">
              <a:buAutoNum type="arabicParenR"/>
            </a:pPr>
            <a:r>
              <a:rPr lang="en-GB" sz="1800" dirty="0"/>
              <a:t>Provide tokens to participants and begin leadership allocation and begin trading round.</a:t>
            </a:r>
          </a:p>
          <a:p>
            <a:pPr marL="514350" indent="-514350">
              <a:buAutoNum type="arabicParenR"/>
            </a:pPr>
            <a:r>
              <a:rPr lang="en-GB" sz="1800" dirty="0"/>
              <a:t>Once a leader is recruited, they levied a percentage of tax.</a:t>
            </a:r>
          </a:p>
          <a:p>
            <a:pPr marL="514350" indent="-514350">
              <a:buAutoNum type="arabicParenR"/>
            </a:pPr>
            <a:r>
              <a:rPr lang="en-GB" sz="1800" dirty="0"/>
              <a:t>The leader is presented with a vignette representing a crisis and two options with different effects (Separated between a Selfish and Selfless option).</a:t>
            </a:r>
          </a:p>
          <a:p>
            <a:pPr marL="514350" indent="-514350">
              <a:buAutoNum type="arabicParenR"/>
            </a:pPr>
            <a:r>
              <a:rPr lang="en-GB" sz="1800" dirty="0"/>
              <a:t>Time of potential discussion amongst the group is recorded and next round begins.</a:t>
            </a:r>
          </a:p>
          <a:p>
            <a:pPr marL="514350" indent="-514350">
              <a:buAutoNum type="arabicParenR"/>
            </a:pPr>
            <a:r>
              <a:rPr lang="en-GB" sz="1800" dirty="0"/>
              <a:t>After fourth round concludes, participants complete ALQ, (leaders do not rate themselves).</a:t>
            </a:r>
          </a:p>
        </p:txBody>
      </p:sp>
    </p:spTree>
    <p:extLst>
      <p:ext uri="{BB962C8B-B14F-4D97-AF65-F5344CB8AC3E}">
        <p14:creationId xmlns:p14="http://schemas.microsoft.com/office/powerpoint/2010/main" val="23204458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6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5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40" name="Top Left">
            <a:extLst>
              <a:ext uri="{FF2B5EF4-FFF2-40B4-BE49-F238E27FC236}">
                <a16:creationId xmlns:a16="http://schemas.microsoft.com/office/drawing/2014/main" id="{FC280B3D-FC68-4DDC-950C-506B5C683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0" y="-3087"/>
            <a:chExt cx="7921775" cy="6887020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EA2AE61-06D9-484D-8DD1-BACA157CC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0919" y="61392"/>
              <a:ext cx="4450856" cy="6822541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274" y="1582560"/>
              <a:ext cx="4133888" cy="5301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CCB55F8-F950-431F-9B90-688950D9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087"/>
              <a:ext cx="17103" cy="17103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7D0AA11-2E4E-479C-B953-547285E72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087"/>
              <a:ext cx="17103" cy="17103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0D86C66-EDF0-4ABB-87F4-A2882A2E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931" y="3518322"/>
              <a:ext cx="2880722" cy="3317378"/>
            </a:xfrm>
            <a:custGeom>
              <a:avLst/>
              <a:gdLst>
                <a:gd name="connsiteX0" fmla="*/ 1604296 w 1604295"/>
                <a:gd name="connsiteY0" fmla="*/ 1847472 h 1847472"/>
                <a:gd name="connsiteX1" fmla="*/ 1517809 w 1604295"/>
                <a:gd name="connsiteY1" fmla="*/ 1544292 h 1847472"/>
                <a:gd name="connsiteX2" fmla="*/ 1394841 w 1604295"/>
                <a:gd name="connsiteY2" fmla="*/ 1183771 h 1847472"/>
                <a:gd name="connsiteX3" fmla="*/ 1318355 w 1604295"/>
                <a:gd name="connsiteY3" fmla="*/ 695233 h 1847472"/>
                <a:gd name="connsiteX4" fmla="*/ 1359884 w 1604295"/>
                <a:gd name="connsiteY4" fmla="*/ 397863 h 1847472"/>
                <a:gd name="connsiteX5" fmla="*/ 1359884 w 1604295"/>
                <a:gd name="connsiteY5" fmla="*/ 236700 h 1847472"/>
                <a:gd name="connsiteX6" fmla="*/ 1351598 w 1604295"/>
                <a:gd name="connsiteY6" fmla="*/ 67250 h 1847472"/>
                <a:gd name="connsiteX7" fmla="*/ 1316641 w 1604295"/>
                <a:gd name="connsiteY7" fmla="*/ 10767 h 1847472"/>
                <a:gd name="connsiteX8" fmla="*/ 1195292 w 1604295"/>
                <a:gd name="connsiteY8" fmla="*/ 34008 h 1847472"/>
                <a:gd name="connsiteX9" fmla="*/ 1005745 w 1604295"/>
                <a:gd name="connsiteY9" fmla="*/ 254988 h 1847472"/>
                <a:gd name="connsiteX10" fmla="*/ 763048 w 1604295"/>
                <a:gd name="connsiteY10" fmla="*/ 587315 h 1847472"/>
                <a:gd name="connsiteX11" fmla="*/ 548640 w 1604295"/>
                <a:gd name="connsiteY11" fmla="*/ 861444 h 1847472"/>
                <a:gd name="connsiteX12" fmla="*/ 328803 w 1604295"/>
                <a:gd name="connsiteY12" fmla="*/ 1145480 h 1847472"/>
                <a:gd name="connsiteX13" fmla="*/ 0 w 1604295"/>
                <a:gd name="connsiteY13" fmla="*/ 1607157 h 184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04295" h="1847472">
                  <a:moveTo>
                    <a:pt x="1604296" y="1847472"/>
                  </a:moveTo>
                  <a:cubicBezTo>
                    <a:pt x="1573721" y="1753270"/>
                    <a:pt x="1548479" y="1638399"/>
                    <a:pt x="1517809" y="1544292"/>
                  </a:cubicBezTo>
                  <a:cubicBezTo>
                    <a:pt x="1478471" y="1423515"/>
                    <a:pt x="1432846" y="1304929"/>
                    <a:pt x="1394841" y="1183771"/>
                  </a:cubicBezTo>
                  <a:cubicBezTo>
                    <a:pt x="1345025" y="1024893"/>
                    <a:pt x="1305497" y="860778"/>
                    <a:pt x="1318355" y="695233"/>
                  </a:cubicBezTo>
                  <a:cubicBezTo>
                    <a:pt x="1326071" y="595316"/>
                    <a:pt x="1353312" y="497780"/>
                    <a:pt x="1359884" y="397863"/>
                  </a:cubicBezTo>
                  <a:cubicBezTo>
                    <a:pt x="1363409" y="344237"/>
                    <a:pt x="1359503" y="290421"/>
                    <a:pt x="1359884" y="236700"/>
                  </a:cubicBezTo>
                  <a:cubicBezTo>
                    <a:pt x="1360265" y="179740"/>
                    <a:pt x="1366076" y="122114"/>
                    <a:pt x="1351598" y="67250"/>
                  </a:cubicBezTo>
                  <a:cubicBezTo>
                    <a:pt x="1345692" y="44866"/>
                    <a:pt x="1335691" y="23530"/>
                    <a:pt x="1316641" y="10767"/>
                  </a:cubicBezTo>
                  <a:cubicBezTo>
                    <a:pt x="1279874" y="-13998"/>
                    <a:pt x="1233202" y="8290"/>
                    <a:pt x="1195292" y="34008"/>
                  </a:cubicBezTo>
                  <a:cubicBezTo>
                    <a:pt x="1114330" y="89062"/>
                    <a:pt x="1060990" y="173644"/>
                    <a:pt x="1005745" y="254988"/>
                  </a:cubicBezTo>
                  <a:cubicBezTo>
                    <a:pt x="928688" y="368526"/>
                    <a:pt x="847058" y="478825"/>
                    <a:pt x="763048" y="587315"/>
                  </a:cubicBezTo>
                  <a:cubicBezTo>
                    <a:pt x="691991" y="679041"/>
                    <a:pt x="621697" y="771338"/>
                    <a:pt x="548640" y="861444"/>
                  </a:cubicBezTo>
                  <a:cubicBezTo>
                    <a:pt x="425672" y="1012987"/>
                    <a:pt x="453866" y="995747"/>
                    <a:pt x="328803" y="1145480"/>
                  </a:cubicBezTo>
                  <a:cubicBezTo>
                    <a:pt x="294418" y="1186628"/>
                    <a:pt x="21146" y="1558103"/>
                    <a:pt x="0" y="160715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026082B-E695-4987-8C03-332366C6C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69" y="2957679"/>
              <a:ext cx="2196245" cy="3010367"/>
            </a:xfrm>
            <a:custGeom>
              <a:avLst/>
              <a:gdLst>
                <a:gd name="connsiteX0" fmla="*/ 1223105 w 1223105"/>
                <a:gd name="connsiteY0" fmla="*/ 0 h 1676495"/>
                <a:gd name="connsiteX1" fmla="*/ 1000792 w 1223105"/>
                <a:gd name="connsiteY1" fmla="*/ 254794 h 1676495"/>
                <a:gd name="connsiteX2" fmla="*/ 744760 w 1223105"/>
                <a:gd name="connsiteY2" fmla="*/ 651891 h 1676495"/>
                <a:gd name="connsiteX3" fmla="*/ 345758 w 1223105"/>
                <a:gd name="connsiteY3" fmla="*/ 1231773 h 1676495"/>
                <a:gd name="connsiteX4" fmla="*/ 0 w 1223105"/>
                <a:gd name="connsiteY4" fmla="*/ 1676495 h 1676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3105" h="1676495">
                  <a:moveTo>
                    <a:pt x="1223105" y="0"/>
                  </a:moveTo>
                  <a:cubicBezTo>
                    <a:pt x="1136523" y="72771"/>
                    <a:pt x="1066324" y="162401"/>
                    <a:pt x="1000792" y="254794"/>
                  </a:cubicBezTo>
                  <a:cubicBezTo>
                    <a:pt x="909733" y="383286"/>
                    <a:pt x="827723" y="517970"/>
                    <a:pt x="744760" y="651891"/>
                  </a:cubicBezTo>
                  <a:cubicBezTo>
                    <a:pt x="621030" y="851726"/>
                    <a:pt x="497777" y="1052608"/>
                    <a:pt x="345758" y="1231773"/>
                  </a:cubicBezTo>
                  <a:cubicBezTo>
                    <a:pt x="248888" y="1345978"/>
                    <a:pt x="61722" y="1540764"/>
                    <a:pt x="0" y="1676495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461A8835-D9FC-4CAB-AF19-A5513B17B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34043" y="2855696"/>
              <a:ext cx="1200999" cy="3994030"/>
            </a:xfrm>
            <a:custGeom>
              <a:avLst/>
              <a:gdLst>
                <a:gd name="connsiteX0" fmla="*/ 668846 w 668845"/>
                <a:gd name="connsiteY0" fmla="*/ 2224305 h 2224304"/>
                <a:gd name="connsiteX1" fmla="*/ 486918 w 668845"/>
                <a:gd name="connsiteY1" fmla="*/ 1944365 h 2224304"/>
                <a:gd name="connsiteX2" fmla="*/ 376809 w 668845"/>
                <a:gd name="connsiteY2" fmla="*/ 1659663 h 2224304"/>
                <a:gd name="connsiteX3" fmla="*/ 319373 w 668845"/>
                <a:gd name="connsiteY3" fmla="*/ 1425157 h 2224304"/>
                <a:gd name="connsiteX4" fmla="*/ 264319 w 668845"/>
                <a:gd name="connsiteY4" fmla="*/ 1130834 h 2224304"/>
                <a:gd name="connsiteX5" fmla="*/ 278702 w 668845"/>
                <a:gd name="connsiteY5" fmla="*/ 882041 h 2224304"/>
                <a:gd name="connsiteX6" fmla="*/ 302609 w 668845"/>
                <a:gd name="connsiteY6" fmla="*/ 736118 h 2224304"/>
                <a:gd name="connsiteX7" fmla="*/ 360045 w 668845"/>
                <a:gd name="connsiteY7" fmla="*/ 444177 h 2224304"/>
                <a:gd name="connsiteX8" fmla="*/ 386334 w 668845"/>
                <a:gd name="connsiteY8" fmla="*/ 233675 h 2224304"/>
                <a:gd name="connsiteX9" fmla="*/ 0 w 668845"/>
                <a:gd name="connsiteY9" fmla="*/ 56795 h 2224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68845" h="2224304">
                  <a:moveTo>
                    <a:pt x="668846" y="2224305"/>
                  </a:moveTo>
                  <a:cubicBezTo>
                    <a:pt x="599218" y="2137151"/>
                    <a:pt x="537210" y="2043996"/>
                    <a:pt x="486918" y="1944365"/>
                  </a:cubicBezTo>
                  <a:cubicBezTo>
                    <a:pt x="441008" y="1853306"/>
                    <a:pt x="404717" y="1757770"/>
                    <a:pt x="376809" y="1659663"/>
                  </a:cubicBezTo>
                  <a:cubicBezTo>
                    <a:pt x="354806" y="1582224"/>
                    <a:pt x="337757" y="1503548"/>
                    <a:pt x="319373" y="1425157"/>
                  </a:cubicBezTo>
                  <a:cubicBezTo>
                    <a:pt x="296418" y="1327811"/>
                    <a:pt x="270510" y="1230657"/>
                    <a:pt x="264319" y="1130834"/>
                  </a:cubicBezTo>
                  <a:cubicBezTo>
                    <a:pt x="259080" y="1047681"/>
                    <a:pt x="266891" y="964528"/>
                    <a:pt x="278702" y="882041"/>
                  </a:cubicBezTo>
                  <a:cubicBezTo>
                    <a:pt x="285655" y="833274"/>
                    <a:pt x="293751" y="784601"/>
                    <a:pt x="302609" y="736118"/>
                  </a:cubicBezTo>
                  <a:cubicBezTo>
                    <a:pt x="320516" y="638582"/>
                    <a:pt x="339471" y="541237"/>
                    <a:pt x="360045" y="444177"/>
                  </a:cubicBezTo>
                  <a:cubicBezTo>
                    <a:pt x="374809" y="374549"/>
                    <a:pt x="389763" y="304541"/>
                    <a:pt x="386334" y="233675"/>
                  </a:cubicBezTo>
                  <a:cubicBezTo>
                    <a:pt x="383191" y="168809"/>
                    <a:pt x="391287" y="-120751"/>
                    <a:pt x="0" y="56795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7437" y="5668418"/>
              <a:ext cx="1982111" cy="1181308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25817"/>
              <a:ext cx="2282549" cy="5138883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53524"/>
              <a:ext cx="1650357" cy="4733534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379002"/>
              <a:ext cx="1123546" cy="411627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798206"/>
              <a:ext cx="756945" cy="3350210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1247513"/>
              <a:ext cx="515229" cy="2438941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1752232"/>
              <a:ext cx="300409" cy="1599679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31253" y="14016"/>
              <a:ext cx="5523537" cy="3012568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87455" y="75587"/>
              <a:ext cx="4681672" cy="2637228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0305" y="31802"/>
              <a:ext cx="3763077" cy="2110194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0" name="Bottom Right">
            <a:extLst>
              <a:ext uri="{FF2B5EF4-FFF2-40B4-BE49-F238E27FC236}">
                <a16:creationId xmlns:a16="http://schemas.microsoft.com/office/drawing/2014/main" id="{88540B56-6256-419C-AC81-7B56D0DD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B5E9C2F-6749-4023-8E94-45C1C3FC6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62" name="Graphic 157">
              <a:extLst>
                <a:ext uri="{FF2B5EF4-FFF2-40B4-BE49-F238E27FC236}">
                  <a16:creationId xmlns:a16="http://schemas.microsoft.com/office/drawing/2014/main" id="{D87C11F9-4A6E-44BC-BF6C-0468EFD71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2B1B9F72-6727-48A7-A229-1B9E8620C6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F112D38F-1CDF-4293-96FC-2190D03954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CF3E4DE9-57D9-4C4C-BE4E-7F081A1B3B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6BB673C9-C994-4CA3-B78E-F65C5F8C61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9B6FF51D-0B4A-4C30-AEC8-D66E88C98C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DCF516A0-FBBD-4A87-9E93-708625DE5E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6F1EDD83-3119-40A9-B093-626EB1B126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A5F46DB-9B25-49AD-BC98-191E88919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663471-B84F-D518-4B9A-9216840CE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404" y="731041"/>
            <a:ext cx="10191942" cy="31730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Results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A28AB-E97C-71FF-F92D-3EE7AF6E0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069354"/>
            <a:ext cx="9144000" cy="126528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 sz="2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2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697840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63" name="Top left">
            <a:extLst>
              <a:ext uri="{FF2B5EF4-FFF2-40B4-BE49-F238E27FC236}">
                <a16:creationId xmlns:a16="http://schemas.microsoft.com/office/drawing/2014/main" id="{34B438D8-EF7C-445C-8B7F-953BEB1B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9FE087E2-E4B7-42FA-A441-7EDEE41B0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A61B2EF2-665F-429A-9CFB-08C14FAC9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B0B1C71-6C49-4F64-8859-9CC59D7D9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66BBF9FA-27D4-45DF-8D9C-623EA4106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0F2F0D01-71CB-4693-A192-5BA045A5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740E1FB-ACD1-41FC-9828-9B5D2CAA7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12BABC85-DC43-42B8-8AAA-9198D7A62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F48F9955-240E-4180-81B8-5909B1A9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EE213F-BAFD-8158-2372-3C91B0FE4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8369" cy="2236864"/>
          </a:xfrm>
        </p:spPr>
        <p:txBody>
          <a:bodyPr>
            <a:normAutofit/>
          </a:bodyPr>
          <a:lstStyle/>
          <a:p>
            <a:r>
              <a:rPr lang="en-GB" dirty="0"/>
              <a:t>Authentic Leadership Ratings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D9F254-FA09-2EFB-80C6-95D48E05EA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2903" y="1749735"/>
            <a:ext cx="6387190" cy="3353275"/>
          </a:xfrm>
          <a:prstGeom prst="rect">
            <a:avLst/>
          </a:prstGeom>
        </p:spPr>
      </p:pic>
      <p:grpSp>
        <p:nvGrpSpPr>
          <p:cNvPr id="73" name="Bottom Right">
            <a:extLst>
              <a:ext uri="{FF2B5EF4-FFF2-40B4-BE49-F238E27FC236}">
                <a16:creationId xmlns:a16="http://schemas.microsoft.com/office/drawing/2014/main" id="{284021E3-6F46-410C-BF43-B2DED736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48AF179-3265-4A10-A62C-92B7E186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75" name="Graphic 157">
              <a:extLst>
                <a:ext uri="{FF2B5EF4-FFF2-40B4-BE49-F238E27FC236}">
                  <a16:creationId xmlns:a16="http://schemas.microsoft.com/office/drawing/2014/main" id="{30DF5C12-B34D-4E70-8FD0-D98069994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9589785B-0300-4D1C-BEFB-DCA5AA045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7F41DF3E-3189-428F-B4FE-AACA35130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7C51D846-61EF-4EB5-BE03-65A572A2EA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C5417C86-AA6B-4AD4-BD75-694E8E07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1" name="Freeform: Shape 80">
                <a:extLst>
                  <a:ext uri="{FF2B5EF4-FFF2-40B4-BE49-F238E27FC236}">
                    <a16:creationId xmlns:a16="http://schemas.microsoft.com/office/drawing/2014/main" id="{51D5067E-85F6-4202-AFB5-41F9C9EA7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" name="Freeform: Shape 81">
                <a:extLst>
                  <a:ext uri="{FF2B5EF4-FFF2-40B4-BE49-F238E27FC236}">
                    <a16:creationId xmlns:a16="http://schemas.microsoft.com/office/drawing/2014/main" id="{A9598395-257E-4B18-949B-50F109866B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39DDA522-37EB-48B3-9B62-748F75D36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B9D8F012-98AD-4320-BA44-DE1CE4E4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aphicFrame>
        <p:nvGraphicFramePr>
          <p:cNvPr id="54" name="Content Placeholder 2">
            <a:extLst>
              <a:ext uri="{FF2B5EF4-FFF2-40B4-BE49-F238E27FC236}">
                <a16:creationId xmlns:a16="http://schemas.microsoft.com/office/drawing/2014/main" id="{B95A4B3A-7720-2C0A-7C73-51AF4C5643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4587392"/>
              </p:ext>
            </p:extLst>
          </p:nvPr>
        </p:nvGraphicFramePr>
        <p:xfrm>
          <a:off x="1185756" y="2955401"/>
          <a:ext cx="3988112" cy="3157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2535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6" name="Rectangle 165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70" name="Top left">
            <a:extLst>
              <a:ext uri="{FF2B5EF4-FFF2-40B4-BE49-F238E27FC236}">
                <a16:creationId xmlns:a16="http://schemas.microsoft.com/office/drawing/2014/main" id="{34B438D8-EF7C-445C-8B7F-953BEB1B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FE087E2-E4B7-42FA-A441-7EDEE41B0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A61B2EF2-665F-429A-9CFB-08C14FAC9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0B0B1C71-6C49-4F64-8859-9CC59D7D9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6BBF9FA-27D4-45DF-8D9C-623EA4106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F2F0D01-71CB-4693-A192-5BA045A5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740E1FB-ACD1-41FC-9828-9B5D2CAA7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2BABC85-DC43-42B8-8AAA-9198D7A62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F48F9955-240E-4180-81B8-5909B1A9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9F24F4-E949-15CA-54D2-BE6E3F07A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8369" cy="2236864"/>
          </a:xfrm>
        </p:spPr>
        <p:txBody>
          <a:bodyPr>
            <a:normAutofit/>
          </a:bodyPr>
          <a:lstStyle/>
          <a:p>
            <a:r>
              <a:rPr lang="en-GB" dirty="0"/>
              <a:t>Group Discussion Times</a:t>
            </a:r>
          </a:p>
        </p:txBody>
      </p:sp>
      <p:pic>
        <p:nvPicPr>
          <p:cNvPr id="6" name="Picture 5" descr="A graph with blue rectangular bars&#10;&#10;AI-generated content may be incorrect.">
            <a:extLst>
              <a:ext uri="{FF2B5EF4-FFF2-40B4-BE49-F238E27FC236}">
                <a16:creationId xmlns:a16="http://schemas.microsoft.com/office/drawing/2014/main" id="{43D8512C-93D3-A4B7-3065-B44BCAC943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2903" y="1669896"/>
            <a:ext cx="6387190" cy="3512954"/>
          </a:xfrm>
          <a:prstGeom prst="rect">
            <a:avLst/>
          </a:prstGeom>
        </p:spPr>
      </p:pic>
      <p:grpSp>
        <p:nvGrpSpPr>
          <p:cNvPr id="180" name="Bottom Right">
            <a:extLst>
              <a:ext uri="{FF2B5EF4-FFF2-40B4-BE49-F238E27FC236}">
                <a16:creationId xmlns:a16="http://schemas.microsoft.com/office/drawing/2014/main" id="{284021E3-6F46-410C-BF43-B2DED736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A48AF179-3265-4A10-A62C-92B7E186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82" name="Graphic 157">
              <a:extLst>
                <a:ext uri="{FF2B5EF4-FFF2-40B4-BE49-F238E27FC236}">
                  <a16:creationId xmlns:a16="http://schemas.microsoft.com/office/drawing/2014/main" id="{30DF5C12-B34D-4E70-8FD0-D98069994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9589785B-0300-4D1C-BEFB-DCA5AA045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7F41DF3E-3189-428F-B4FE-AACA35130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7C51D846-61EF-4EB5-BE03-65A572A2EA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C5417C86-AA6B-4AD4-BD75-694E8E07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51D5067E-85F6-4202-AFB5-41F9C9EA7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A9598395-257E-4B18-949B-50F109866B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39DDA522-37EB-48B3-9B62-748F75D36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9D8F012-98AD-4320-BA44-DE1CE4E4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613E35-C54E-CDC5-3354-7AE83C3EBC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3823101"/>
              </p:ext>
            </p:extLst>
          </p:nvPr>
        </p:nvGraphicFramePr>
        <p:xfrm>
          <a:off x="1185756" y="2955401"/>
          <a:ext cx="3988112" cy="3157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69470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FBFC6891-CBA5-427E-98AC-BF56BB033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AABD0-DB3B-3937-5E4D-7344A0966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4078540"/>
            <a:ext cx="4795282" cy="2040973"/>
          </a:xfrm>
        </p:spPr>
        <p:txBody>
          <a:bodyPr anchor="ctr">
            <a:normAutofit/>
          </a:bodyPr>
          <a:lstStyle/>
          <a:p>
            <a:r>
              <a:rPr lang="en-GB" dirty="0"/>
              <a:t>On The Other hand…</a:t>
            </a:r>
          </a:p>
        </p:txBody>
      </p:sp>
      <p:grpSp>
        <p:nvGrpSpPr>
          <p:cNvPr id="141" name="Bottom Right">
            <a:extLst>
              <a:ext uri="{FF2B5EF4-FFF2-40B4-BE49-F238E27FC236}">
                <a16:creationId xmlns:a16="http://schemas.microsoft.com/office/drawing/2014/main" id="{D817ADB7-00E6-482F-BD8B-6813268266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DF71969E-EB0C-4011-A721-C46857925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99" name="Graphic 157">
              <a:extLst>
                <a:ext uri="{FF2B5EF4-FFF2-40B4-BE49-F238E27FC236}">
                  <a16:creationId xmlns:a16="http://schemas.microsoft.com/office/drawing/2014/main" id="{0C06B9B3-A426-4BDD-BA45-9C5F6A441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01" name="Freeform: Shape 100">
                <a:extLst>
                  <a:ext uri="{FF2B5EF4-FFF2-40B4-BE49-F238E27FC236}">
                    <a16:creationId xmlns:a16="http://schemas.microsoft.com/office/drawing/2014/main" id="{E8BAA882-64C3-4E36-828C-E2034D999A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" name="Freeform: Shape 101">
                <a:extLst>
                  <a:ext uri="{FF2B5EF4-FFF2-40B4-BE49-F238E27FC236}">
                    <a16:creationId xmlns:a16="http://schemas.microsoft.com/office/drawing/2014/main" id="{8AC94D91-AECE-473B-B00B-F2AAE0EA4D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3" name="Freeform: Shape 102">
                <a:extLst>
                  <a:ext uri="{FF2B5EF4-FFF2-40B4-BE49-F238E27FC236}">
                    <a16:creationId xmlns:a16="http://schemas.microsoft.com/office/drawing/2014/main" id="{8ABFBC77-5178-4DAA-93E6-A494D49148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4" name="Freeform: Shape 103">
                <a:extLst>
                  <a:ext uri="{FF2B5EF4-FFF2-40B4-BE49-F238E27FC236}">
                    <a16:creationId xmlns:a16="http://schemas.microsoft.com/office/drawing/2014/main" id="{47E709EC-272C-4F97-BDC8-4B872DEDC6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5" name="Freeform: Shape 104">
                <a:extLst>
                  <a:ext uri="{FF2B5EF4-FFF2-40B4-BE49-F238E27FC236}">
                    <a16:creationId xmlns:a16="http://schemas.microsoft.com/office/drawing/2014/main" id="{27C992B3-ABB9-443C-8748-5516261882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6" name="Freeform: Shape 105">
                <a:extLst>
                  <a:ext uri="{FF2B5EF4-FFF2-40B4-BE49-F238E27FC236}">
                    <a16:creationId xmlns:a16="http://schemas.microsoft.com/office/drawing/2014/main" id="{710CC2EE-90B9-45E3-B7E6-C856A199D4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" name="Freeform: Shape 106">
                <a:extLst>
                  <a:ext uri="{FF2B5EF4-FFF2-40B4-BE49-F238E27FC236}">
                    <a16:creationId xmlns:a16="http://schemas.microsoft.com/office/drawing/2014/main" id="{28272C51-7AB7-4369-A6E9-17958FD30D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B1F31DD-C31E-4C9E-A920-AD354B5CB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17D4449-2F02-2623-B37B-3BA83FADA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0771" y="544096"/>
            <a:ext cx="8890457" cy="3356149"/>
          </a:xfrm>
          <a:prstGeom prst="rect">
            <a:avLst/>
          </a:prstGeom>
        </p:spPr>
      </p:pic>
      <p:grpSp>
        <p:nvGrpSpPr>
          <p:cNvPr id="142" name="Top left">
            <a:extLst>
              <a:ext uri="{FF2B5EF4-FFF2-40B4-BE49-F238E27FC236}">
                <a16:creationId xmlns:a16="http://schemas.microsoft.com/office/drawing/2014/main" id="{96BED12B-FE5D-4876-810D-5579D6E85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2EB1789-3A9D-45E9-8CDD-C8063C513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7CA9CCF-CD57-438A-9A90-777CB891C5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0CE73CE-4EED-4313-8396-3E701096D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680AC3D6-983B-4840-BB53-F3C27CBCB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F45DFDBC-0EF7-4972-A2FD-5589DCF4D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35F3B204-B3FF-4D3D-A08D-2848E22B0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C5F2879E-E3AA-4758-A22D-0DD2AF771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B110AA5C-CE6D-4F70-9F34-C4E0875F7E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3DF344-E108-B782-0C9A-881B41D5CC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6572988"/>
              </p:ext>
            </p:extLst>
          </p:nvPr>
        </p:nvGraphicFramePr>
        <p:xfrm>
          <a:off x="6195372" y="4084395"/>
          <a:ext cx="4977905" cy="2035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25754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8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7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0" name="Bottom Right">
            <a:extLst>
              <a:ext uri="{FF2B5EF4-FFF2-40B4-BE49-F238E27FC236}">
                <a16:creationId xmlns:a16="http://schemas.microsoft.com/office/drawing/2014/main" id="{33609D13-CB83-4F4B-BB01-27F01BE4E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2BD156E-E42F-4CFB-89AD-312AEC753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C8B96A24-322B-419A-847B-E8C600AA5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427E1425-F9A6-4F2D-8335-CBA7062B91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57DF7F24-8721-4CD5-AE3B-C72BCE2882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A0C58FE3-4394-46E8-9039-2D69C594B8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02D8E899-B726-49F6-9C9F-59A3147011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242131D2-A82F-4603-9B6A-EA00FEB82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4CCDA1D5-C84B-470D-A2E1-5E51E8A856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7BF2B54C-D2E2-4A3E-8DA8-E56D7375C9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2505F4D-B4C3-4EB9-9252-F7229CBD16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3F4F83-865D-A61F-3008-A79A41729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0192" y="744909"/>
            <a:ext cx="5797883" cy="3155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Discussion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349AEE-533F-459F-AE8B-E9D41681F2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87324" y="4074784"/>
            <a:ext cx="5797882" cy="205430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7" name="Graphic 6" descr="Meeting">
            <a:extLst>
              <a:ext uri="{FF2B5EF4-FFF2-40B4-BE49-F238E27FC236}">
                <a16:creationId xmlns:a16="http://schemas.microsoft.com/office/drawing/2014/main" id="{DE559209-0C9E-645D-A57D-1B644BE9D1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" y="1001191"/>
            <a:ext cx="4781280" cy="4781280"/>
          </a:xfrm>
          <a:prstGeom prst="rect">
            <a:avLst/>
          </a:prstGeom>
        </p:spPr>
      </p:pic>
      <p:grpSp>
        <p:nvGrpSpPr>
          <p:cNvPr id="52" name="Top left">
            <a:extLst>
              <a:ext uri="{FF2B5EF4-FFF2-40B4-BE49-F238E27FC236}">
                <a16:creationId xmlns:a16="http://schemas.microsoft.com/office/drawing/2014/main" id="{FF47B612-7B2E-4A09-9B53-40BDE4350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599A3C89-9112-4DA1-8BB8-8DE0F7A70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0847D53-C868-4FD8-A29C-4C44BCBA9B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11266F6-080B-489F-9B02-B5C4DE4EB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A0BBAD6-8B87-4B31-89B8-E2C854FF3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D79712E-3AD5-4656-A6A0-54C4087A0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1635E33-4458-4D3F-A1C4-264AC52218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3432BB39-F871-43E7-A232-C65BFFA9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AE45D09-4993-4718-82A0-BA2217EB2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62" name="Cross">
            <a:extLst>
              <a:ext uri="{FF2B5EF4-FFF2-40B4-BE49-F238E27FC236}">
                <a16:creationId xmlns:a16="http://schemas.microsoft.com/office/drawing/2014/main" id="{3BC5998F-E162-4A33-9E87-01942908A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8259320D-EB3E-4C80-8E86-8A18306B24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7AF5EE-95F6-4B57-B8DD-5051D2EB9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39989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37845-0B21-8DFB-3100-DF919A123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CB472F3-E60C-11CE-72D5-07965B02390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84898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95515-F467-0460-0AC2-C5D01D6C9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Game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D195C-049A-1CE9-C3EA-CB4333CA5A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Hardy (2013) - What Is It? </a:t>
            </a:r>
          </a:p>
          <a:p>
            <a:endParaRPr lang="en-GB" dirty="0"/>
          </a:p>
          <a:p>
            <a:r>
              <a:rPr lang="en-GB"/>
              <a:t>Doll </a:t>
            </a:r>
            <a:r>
              <a:rPr lang="en-GB" dirty="0"/>
              <a:t>(2013) - How Is It Used?</a:t>
            </a:r>
          </a:p>
          <a:p>
            <a:endParaRPr lang="en-GB" dirty="0"/>
          </a:p>
          <a:p>
            <a:r>
              <a:rPr lang="en-GB" dirty="0"/>
              <a:t>Richter &amp; Rubenstein (2021) - The Purpose It Serves.</a:t>
            </a:r>
          </a:p>
        </p:txBody>
      </p:sp>
    </p:spTree>
    <p:extLst>
      <p:ext uri="{BB962C8B-B14F-4D97-AF65-F5344CB8AC3E}">
        <p14:creationId xmlns:p14="http://schemas.microsoft.com/office/powerpoint/2010/main" val="21822071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3D40B-89BC-766C-BB34-2DADC7994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33639-2EA0-71E8-1D69-5372F28D13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Small Participation Pool - Uneven Group Numbers.</a:t>
            </a:r>
          </a:p>
          <a:p>
            <a:endParaRPr lang="en-GB" dirty="0"/>
          </a:p>
          <a:p>
            <a:r>
              <a:rPr lang="en-GB" dirty="0"/>
              <a:t>Low Ecological Value – Lab-based Environment.</a:t>
            </a:r>
          </a:p>
          <a:p>
            <a:endParaRPr lang="en-GB" dirty="0"/>
          </a:p>
          <a:p>
            <a:r>
              <a:rPr lang="en-GB" dirty="0"/>
              <a:t>Solely Undergraduate Participants (Clark, 2024).</a:t>
            </a:r>
          </a:p>
        </p:txBody>
      </p:sp>
    </p:spTree>
    <p:extLst>
      <p:ext uri="{BB962C8B-B14F-4D97-AF65-F5344CB8AC3E}">
        <p14:creationId xmlns:p14="http://schemas.microsoft.com/office/powerpoint/2010/main" val="2049322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E2D44-7CD7-8AB9-C4A6-49ED89C81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Applications for Future Research: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1461E0-D830-7D50-B45A-253919BF02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543091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88626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9758-506F-CBCA-0A93-5F6EBA4A1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– Blueprint to a Key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4CEE5A-4956-9538-1705-14AD0946BA1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88464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1067A-05BE-87FB-A97B-077C8959E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A01BB-5DB1-7B5F-8393-EAAEA5922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Bastardoz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 N.,  &amp;  Van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Vugt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 M.  (2019).  The  nature  of  followership:  Evolutionary  analysis  and  review.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 Leadership  Quarterly,  30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(1).  81 – 95. 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https://doi.org/10.1016/j.leaqua.2018.09.004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BBC.  (2021).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Capitol  riots:  Did  Trump’s  words  at  rally  incite  violence?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https://www.bbc.co.uk/news/world-us-canada-55640437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Buschschluter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V.  (2022).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Peru’s  political  crisis:  Jaw-dropping  twists  and  turns,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https://www.bbc.co.uk/news/world-latin-america-63971274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Doll,  C.,  McLaughlin,  T.F.,  &amp;  Barretto,  A.  (2013).  The  token  economy:  A  recent  review  and  evaluation.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Journal  of  basic  and  applied  science,  2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(1),  131 – 149. 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https://knilt.arcc.albany.edu/images/4/44/Doll_Token_Economy.pdf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</a:t>
            </a: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Eva,  N.,  Robin,  M.,  </a:t>
            </a:r>
            <a:r>
              <a:rPr lang="en-GB" sz="1800" kern="100" dirty="0" err="1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Sendjaya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 S.,  van  </a:t>
            </a:r>
            <a:r>
              <a:rPr lang="en-GB" sz="1800" kern="100" dirty="0" err="1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Dierendonck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 D.,  &amp;  Liden,  R.C.  (2019).  Servant  leadership:  A  systematic  review  and  call for  future  research.  </a:t>
            </a:r>
            <a:r>
              <a:rPr lang="en-GB" sz="1800" i="1" kern="1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 Leadership  Quarterly,  30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(1),  111 – 132.  </a:t>
            </a:r>
            <a:r>
              <a:rPr lang="en-GB" sz="1800" u="none" strike="noStrike" kern="10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 tooltip="Persistent link using digital object identifier"/>
              </a:rPr>
              <a:t>https://doi.org/10.1016/j.leaqua.2018.07.004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2272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38BDA-9C64-FE82-160A-27990C98C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3CADF-A654-8E4D-B945-D5DB2CF7A0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2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Fang,  W.,  &amp;  </a:t>
            </a:r>
            <a:r>
              <a:rPr lang="en-GB" sz="2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Xunwei</a:t>
            </a:r>
            <a:r>
              <a:rPr lang="en-GB" sz="2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 S.  (2016).  Absolute  power  leads  to absolute  corruption?  Impact  of  power  on  corruption  depending  on concepts  of  power  one  holds.  </a:t>
            </a:r>
            <a:r>
              <a:rPr lang="en-GB" sz="2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European  Journal  of  social  psychology,  46</a:t>
            </a:r>
            <a:r>
              <a:rPr lang="en-GB" sz="2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(1),  77 – 89. </a:t>
            </a:r>
            <a:r>
              <a:rPr lang="en-GB" sz="2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http://dx.doi.org/10.1002/ejsp.2134</a:t>
            </a:r>
            <a:endParaRPr lang="en-GB" sz="2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kern="100" dirty="0"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2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Gozzi,  L.  &amp;  Scarr,  F.  (2024). </a:t>
            </a:r>
            <a:r>
              <a:rPr lang="en-GB" sz="2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Russian  election:  Why  Putin’s  fifth  term  as  president  was  never  in  doubt.</a:t>
            </a:r>
            <a:r>
              <a:rPr lang="en-GB" sz="2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r>
              <a:rPr lang="en-GB" sz="2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https://www.bbc.co.uk/news/world-europe-68505228</a:t>
            </a:r>
            <a:r>
              <a:rPr lang="en-GB" sz="2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sz="2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Hardy,  H.  (2013).  </a:t>
            </a:r>
            <a:r>
              <a:rPr lang="en-GB" sz="27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Game  Theory  Relaunched (1</a:t>
            </a:r>
            <a:r>
              <a:rPr lang="en-GB" sz="2700" i="1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27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ed).  </a:t>
            </a:r>
            <a:r>
              <a:rPr lang="en-GB" sz="27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Intech  Open.  </a:t>
            </a:r>
            <a:r>
              <a:rPr lang="en-GB" sz="27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https://www.intechopen.com/chapters/43915</a:t>
            </a:r>
            <a:endParaRPr lang="en-GB" sz="2700" u="sng" kern="100" dirty="0">
              <a:solidFill>
                <a:srgbClr val="467886"/>
              </a:solidFill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2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Hartmann,  M.  (2023).  </a:t>
            </a:r>
            <a:r>
              <a:rPr lang="en-GB" sz="2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 feeling  of  inequality:  On  empathy,  empathy  gulfs,  and  the  political  psychology  of  democracy  (1</a:t>
            </a:r>
            <a:r>
              <a:rPr lang="en-GB" sz="2800" i="1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2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ed).  Oxford  University  Press.  </a:t>
            </a:r>
            <a:r>
              <a:rPr lang="en-GB" sz="2800" u="sng" kern="100" dirty="0">
                <a:solidFill>
                  <a:srgbClr val="006FB7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https://doi-org.ezproxy.uwtsd.ac.uk/10.1093/oso/9780197500866.001.0001</a:t>
            </a:r>
            <a:r>
              <a:rPr lang="en-GB" sz="2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sz="29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Maskor</a:t>
            </a:r>
            <a:r>
              <a:rPr lang="en-GB" sz="29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 M.,  Steffens,  N.K.,  &amp;  Haslam,  S.A.  (2021).  The  psychology  of  leadership  destabilisation:  An  analysis  of  the  2016  U.S.  presidential  debate.  </a:t>
            </a:r>
            <a:r>
              <a:rPr lang="en-GB" sz="29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Political  Psychology,  42</a:t>
            </a:r>
            <a:r>
              <a:rPr lang="en-GB" sz="29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(2),  265 – 289.  10.1111/pops.12698 </a:t>
            </a:r>
            <a:endParaRPr lang="en-GB" sz="2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1318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9D767-8A19-6228-1CE8-ACE9BAB98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9B3AC-6E6E-57C5-C30B-BD20EE0088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Mayoral,  S.,  Ronay,  R.,  &amp; 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Oostrom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 J.K.  (2024).  Overconfidence  and  the  pursuit  of  high-status  positions:  A  test  of  two  behavioural  strategies.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Journal  of  Business  and  Psychology, 39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(3),  1163 – 1186. 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https://link.springer.com/article/10.1007/s10869-024-09936-9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Miklian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 J.,  &amp;  Katsos,  J.  (2024).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Ethical  leadership  in  </a:t>
            </a:r>
            <a:r>
              <a:rPr lang="en-GB" sz="1800" i="1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polycrisis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evidence  from  leaders  on  how  to  make  more  peaceful,  sustainable,  and  profitable  communities.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r>
              <a:rPr lang="en-GB" sz="1800" u="sng" kern="100" dirty="0">
                <a:solidFill>
                  <a:srgbClr val="F5662D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http://dx.doi.org/10.2139/ssrn.4855022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Mulgran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 G.  (2007).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Good  and  Bad  power:  the  ideals  and  betrayals  of  government  (1</a:t>
            </a:r>
            <a:r>
              <a:rPr lang="en-GB" sz="1800" i="1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ed). 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Penguin Group. </a:t>
            </a:r>
            <a:r>
              <a:rPr lang="en-GB" sz="18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https://books.google.co.uk/books?hl=en&amp;lr=&amp;id=RULGgGYGuBkC&amp;oi=fnd&amp;pg=PT6&amp;dq=why+do+people+use+power+for+bad&amp;ots=GvXo-LPvg-&amp;sig=wtxLOVldiIwlTdnUJiZy7X4gZvA#v=onepage&amp;q=why%20do%20people%20use%20power%20for%20bad&amp;f=false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Paramita,  W., 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Septianto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 F., 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Winahjoe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 S.,  Purwanto,  B.M.,  &amp;  Candra,  I.K.,  (2020).  Sharing  is  (not)  caring?  The  interactive  effects  of  power  and  psychological  distance  on  tolerance  of  unethical  behaviour.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Australasian  Marketing  Journal,  28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(3),  42 – 49. 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https://doi-org.ezproxy.uwtsd.ac.uk/10.1016/j.ausmj.2019.12.002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Parry,  K.  (2012). UK Parliament.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Constitutional  change:  timeline  from  1911:  House  of  Commons  background  paper.  </a:t>
            </a:r>
            <a:r>
              <a:rPr lang="en-GB" sz="1800" i="1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https://commonslibrary.parliament.uk/research-briefings/sn06256/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3232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15871-0720-8426-611F-CB4DEC293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A9ACC-1EE9-729F-7B9D-F7BA262636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Reykowski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 R.  (2020).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Disenchantment  with  democracy:  A  psychological  perspective  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(5</a:t>
            </a:r>
            <a:r>
              <a:rPr lang="en-GB" sz="1800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ed).  Oxford  University Press.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dirty="0"/>
          </a:p>
          <a:p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Richter,  M.,  &amp;  Rubinstein,  A.  (2021).  Holding  a  group  together:  Non-game  theory  versus  game  theory.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 Economic  Journal,  131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(638),  2629 – 264.1 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https://research-ebsco-com.ezproxy.uwtsd.ac.uk/c/onvpsy/viewer/pdf/v7l2gnlv75?route=details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dirty="0"/>
          </a:p>
          <a:p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Sherif,  M.  (1988).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 Robbers  Cave  Experiment:  Intergroup  Conflict  and  Cooperation  (1</a:t>
            </a:r>
            <a:r>
              <a:rPr lang="en-GB" sz="1800" i="1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ed).  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Institute of  Group  Relations</a:t>
            </a:r>
          </a:p>
          <a:p>
            <a:endParaRPr lang="en-GB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Sudworth,  J.  (2018).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China’s  hidden  camps:  What’s  happened  to  the  vanished  </a:t>
            </a:r>
            <a:r>
              <a:rPr lang="en-GB" sz="1800" i="1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uighurs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of  </a:t>
            </a:r>
            <a:r>
              <a:rPr lang="en-GB" sz="1800" i="1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xianjiang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? 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https://www.bbc.co.uk/news/resources/idt-sh/China_hidden_camps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  <a:p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Walumbwa,  F.O.,  Avolio,  B.J.,  Gardner,  W.L.,  Wernsing,  T.S.,  &amp;  Peterson,  S.J.  (2008).  Authentic  leadership:  Development  and  validation  of  a  theory – based  measure. 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Journal  of  management  association,  34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(1),  89 – 126. 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https://doi.org/10.1177/0149206307308913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783304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Rockwell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714</TotalTime>
  <Words>1671</Words>
  <Application>Microsoft Office PowerPoint</Application>
  <PresentationFormat>Widescreen</PresentationFormat>
  <Paragraphs>126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Aptos</vt:lpstr>
      <vt:lpstr>Arial</vt:lpstr>
      <vt:lpstr>Avenir Next LT Pro</vt:lpstr>
      <vt:lpstr>AvenirNext LT Pro Medium</vt:lpstr>
      <vt:lpstr>Rockwell</vt:lpstr>
      <vt:lpstr>Segoe UI</vt:lpstr>
      <vt:lpstr>Segoe UI Semilight</vt:lpstr>
      <vt:lpstr>Times New Roman</vt:lpstr>
      <vt:lpstr>ExploreVTI</vt:lpstr>
      <vt:lpstr>Empirical Project</vt:lpstr>
      <vt:lpstr>Background</vt:lpstr>
      <vt:lpstr>Current Events</vt:lpstr>
      <vt:lpstr>Previous Research</vt:lpstr>
      <vt:lpstr>Methods</vt:lpstr>
      <vt:lpstr>Participants &amp; Design</vt:lpstr>
      <vt:lpstr>Procedure</vt:lpstr>
      <vt:lpstr>Results</vt:lpstr>
      <vt:lpstr>Authentic Leadership Ratings</vt:lpstr>
      <vt:lpstr>Group Discussion Times</vt:lpstr>
      <vt:lpstr>On The Other hand…</vt:lpstr>
      <vt:lpstr>Discussion</vt:lpstr>
      <vt:lpstr>Discussion</vt:lpstr>
      <vt:lpstr>The Game Theory</vt:lpstr>
      <vt:lpstr>Limitations</vt:lpstr>
      <vt:lpstr>Applications for Future Research: </vt:lpstr>
      <vt:lpstr>Conclusion – Blueprint to a Key</vt:lpstr>
      <vt:lpstr>References</vt:lpstr>
      <vt:lpstr>References cont.</vt:lpstr>
      <vt:lpstr>References cont.</vt:lpstr>
      <vt:lpstr>References cont.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Elliott O'Donnell</dc:creator>
  <cp:lastModifiedBy>Elliott O'Donnell</cp:lastModifiedBy>
  <cp:revision>1</cp:revision>
  <dcterms:created xsi:type="dcterms:W3CDTF">2025-05-10T13:51:52Z</dcterms:created>
  <dcterms:modified xsi:type="dcterms:W3CDTF">2025-05-18T14:35:33Z</dcterms:modified>
</cp:coreProperties>
</file>