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91" r:id="rId5"/>
    <p:sldId id="294" r:id="rId6"/>
    <p:sldId id="292" r:id="rId7"/>
    <p:sldId id="313" r:id="rId8"/>
    <p:sldId id="309" r:id="rId9"/>
    <p:sldId id="314" r:id="rId10"/>
    <p:sldId id="302" r:id="rId11"/>
    <p:sldId id="293" r:id="rId12"/>
    <p:sldId id="315" r:id="rId13"/>
    <p:sldId id="316" r:id="rId14"/>
    <p:sldId id="317" r:id="rId15"/>
    <p:sldId id="30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08" userDrawn="1">
          <p15:clr>
            <a:srgbClr val="A4A3A4"/>
          </p15:clr>
        </p15:guide>
        <p15:guide id="2" pos="3840" userDrawn="1">
          <p15:clr>
            <a:srgbClr val="A4A3A4"/>
          </p15:clr>
        </p15:guide>
        <p15:guide id="3" pos="360" userDrawn="1">
          <p15:clr>
            <a:srgbClr val="A4A3A4"/>
          </p15:clr>
        </p15:guide>
        <p15:guide id="4" pos="7320" userDrawn="1">
          <p15:clr>
            <a:srgbClr val="A4A3A4"/>
          </p15:clr>
        </p15:guide>
        <p15:guide id="5" orient="horz" pos="648" userDrawn="1">
          <p15:clr>
            <a:srgbClr val="A4A3A4"/>
          </p15:clr>
        </p15:guide>
        <p15:guide id="6" orient="horz" pos="1296" userDrawn="1">
          <p15:clr>
            <a:srgbClr val="A4A3A4"/>
          </p15:clr>
        </p15:guide>
        <p15:guide id="7" orient="horz" pos="3408" userDrawn="1">
          <p15:clr>
            <a:srgbClr val="A4A3A4"/>
          </p15:clr>
        </p15:guide>
        <p15:guide id="8" orient="horz" pos="3600" userDrawn="1">
          <p15:clr>
            <a:srgbClr val="A4A3A4"/>
          </p15:clr>
        </p15:guide>
        <p15:guide id="9" orient="horz" pos="2352" userDrawn="1">
          <p15:clr>
            <a:srgbClr val="A4A3A4"/>
          </p15:clr>
        </p15:guide>
        <p15:guide id="10" orient="horz" pos="3936" userDrawn="1">
          <p15:clr>
            <a:srgbClr val="A4A3A4"/>
          </p15:clr>
        </p15:guide>
        <p15:guide id="11" orient="horz" pos="4080" userDrawn="1">
          <p15:clr>
            <a:srgbClr val="A4A3A4"/>
          </p15:clr>
        </p15:guide>
        <p15:guide id="12" orient="horz" pos="11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2EB"/>
    <a:srgbClr val="F4F5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845728-F0AF-4D43-953B-57CA080D9D82}" v="9" dt="2026-06-21T11:40:10.554"/>
  </p1510:revLst>
</p1510:revInfo>
</file>

<file path=ppt/tableStyles.xml><?xml version="1.0" encoding="utf-8"?>
<a:tblStyleLst xmlns:a="http://schemas.openxmlformats.org/drawingml/2006/main" def="{22838BEF-8BB2-4498-84A7-C5851F593DF1}">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879" autoAdjust="0"/>
  </p:normalViewPr>
  <p:slideViewPr>
    <p:cSldViewPr snapToGrid="0" showGuides="1">
      <p:cViewPr>
        <p:scale>
          <a:sx n="66" d="100"/>
          <a:sy n="66" d="100"/>
        </p:scale>
        <p:origin x="668" y="-184"/>
      </p:cViewPr>
      <p:guideLst>
        <p:guide orient="horz" pos="2208"/>
        <p:guide pos="3840"/>
        <p:guide pos="360"/>
        <p:guide pos="7320"/>
        <p:guide orient="horz" pos="648"/>
        <p:guide orient="horz" pos="1296"/>
        <p:guide orient="horz" pos="3408"/>
        <p:guide orient="horz" pos="3600"/>
        <p:guide orient="horz" pos="2352"/>
        <p:guide orient="horz" pos="3936"/>
        <p:guide orient="horz" pos="4080"/>
        <p:guide orient="horz" pos="1128"/>
      </p:guideLst>
    </p:cSldViewPr>
  </p:slideViewPr>
  <p:outlineViewPr>
    <p:cViewPr>
      <p:scale>
        <a:sx n="33" d="100"/>
        <a:sy n="33" d="100"/>
      </p:scale>
      <p:origin x="0" y="0"/>
    </p:cViewPr>
  </p:outlineViewPr>
  <p:notesTextViewPr>
    <p:cViewPr>
      <p:scale>
        <a:sx n="55" d="100"/>
        <a:sy n="55" d="100"/>
      </p:scale>
      <p:origin x="0" y="0"/>
    </p:cViewPr>
  </p:notesTextViewPr>
  <p:sorterViewPr>
    <p:cViewPr>
      <p:scale>
        <a:sx n="80" d="100"/>
        <a:sy n="80" d="100"/>
      </p:scale>
      <p:origin x="0" y="0"/>
    </p:cViewPr>
  </p:sorterViewPr>
  <p:notesViewPr>
    <p:cSldViewPr snapToGrid="0">
      <p:cViewPr varScale="1">
        <p:scale>
          <a:sx n="58" d="100"/>
          <a:sy n="58" d="100"/>
        </p:scale>
        <p:origin x="2386"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a Kozak" userId="3e070d5580e7ffa4" providerId="LiveId" clId="{9047740B-5646-40FC-A6ED-3B4D62AA1AC2}"/>
    <pc:docChg chg="undo custSel addSld delSld modSld sldOrd">
      <pc:chgData name="Natalia Kozak" userId="3e070d5580e7ffa4" providerId="LiveId" clId="{9047740B-5646-40FC-A6ED-3B4D62AA1AC2}" dt="2026-06-21T12:31:58.440" v="10975" actId="20577"/>
      <pc:docMkLst>
        <pc:docMk/>
      </pc:docMkLst>
      <pc:sldChg chg="addSp modSp mod">
        <pc:chgData name="Natalia Kozak" userId="3e070d5580e7ffa4" providerId="LiveId" clId="{9047740B-5646-40FC-A6ED-3B4D62AA1AC2}" dt="2026-06-21T12:30:42.881" v="10957" actId="20577"/>
        <pc:sldMkLst>
          <pc:docMk/>
          <pc:sldMk cId="1099397403" sldId="292"/>
        </pc:sldMkLst>
        <pc:spChg chg="mod">
          <ac:chgData name="Natalia Kozak" userId="3e070d5580e7ffa4" providerId="LiveId" clId="{9047740B-5646-40FC-A6ED-3B4D62AA1AC2}" dt="2026-06-21T10:17:24.651" v="8149" actId="1076"/>
          <ac:spMkLst>
            <pc:docMk/>
            <pc:sldMk cId="1099397403" sldId="292"/>
            <ac:spMk id="4" creationId="{89237B21-EC65-9E3B-B000-41889D9D4F0E}"/>
          </ac:spMkLst>
        </pc:spChg>
        <pc:spChg chg="mod">
          <ac:chgData name="Natalia Kozak" userId="3e070d5580e7ffa4" providerId="LiveId" clId="{9047740B-5646-40FC-A6ED-3B4D62AA1AC2}" dt="2026-06-21T10:17:27.542" v="8150" actId="1076"/>
          <ac:spMkLst>
            <pc:docMk/>
            <pc:sldMk cId="1099397403" sldId="292"/>
            <ac:spMk id="5" creationId="{F8EB70B8-278B-0E54-AE82-B73648BC222A}"/>
          </ac:spMkLst>
        </pc:spChg>
        <pc:spChg chg="add mod">
          <ac:chgData name="Natalia Kozak" userId="3e070d5580e7ffa4" providerId="LiveId" clId="{9047740B-5646-40FC-A6ED-3B4D62AA1AC2}" dt="2026-06-21T08:06:26.313" v="5648" actId="122"/>
          <ac:spMkLst>
            <pc:docMk/>
            <pc:sldMk cId="1099397403" sldId="292"/>
            <ac:spMk id="6" creationId="{AFBFFC9E-4C13-60F1-6889-8409889AAAFD}"/>
          </ac:spMkLst>
        </pc:spChg>
        <pc:spChg chg="mod">
          <ac:chgData name="Natalia Kozak" userId="3e070d5580e7ffa4" providerId="LiveId" clId="{9047740B-5646-40FC-A6ED-3B4D62AA1AC2}" dt="2026-06-21T12:30:42.881" v="10957" actId="20577"/>
          <ac:spMkLst>
            <pc:docMk/>
            <pc:sldMk cId="1099397403" sldId="292"/>
            <ac:spMk id="10" creationId="{8F8EA7F2-F06C-E81F-7C00-0C3BFF257EF2}"/>
          </ac:spMkLst>
        </pc:spChg>
      </pc:sldChg>
      <pc:sldChg chg="modSp mod ord">
        <pc:chgData name="Natalia Kozak" userId="3e070d5580e7ffa4" providerId="LiveId" clId="{9047740B-5646-40FC-A6ED-3B4D62AA1AC2}" dt="2026-06-21T10:19:48.798" v="8382" actId="122"/>
        <pc:sldMkLst>
          <pc:docMk/>
          <pc:sldMk cId="1408619735" sldId="293"/>
        </pc:sldMkLst>
        <pc:spChg chg="mod">
          <ac:chgData name="Natalia Kozak" userId="3e070d5580e7ffa4" providerId="LiveId" clId="{9047740B-5646-40FC-A6ED-3B4D62AA1AC2}" dt="2026-06-21T09:33:11.035" v="7128"/>
          <ac:spMkLst>
            <pc:docMk/>
            <pc:sldMk cId="1408619735" sldId="293"/>
            <ac:spMk id="2" creationId="{178D3F43-7DE4-A392-050C-1AAE2661CFAC}"/>
          </ac:spMkLst>
        </pc:spChg>
        <pc:spChg chg="mod">
          <ac:chgData name="Natalia Kozak" userId="3e070d5580e7ffa4" providerId="LiveId" clId="{9047740B-5646-40FC-A6ED-3B4D62AA1AC2}" dt="2026-06-21T10:19:48.798" v="8382" actId="122"/>
          <ac:spMkLst>
            <pc:docMk/>
            <pc:sldMk cId="1408619735" sldId="293"/>
            <ac:spMk id="3" creationId="{8ACF8B49-0968-464D-E865-E529E5203DD8}"/>
          </ac:spMkLst>
        </pc:spChg>
      </pc:sldChg>
      <pc:sldChg chg="modSp mod">
        <pc:chgData name="Natalia Kozak" userId="3e070d5580e7ffa4" providerId="LiveId" clId="{9047740B-5646-40FC-A6ED-3B4D62AA1AC2}" dt="2026-06-21T12:30:51.957" v="10959" actId="20577"/>
        <pc:sldMkLst>
          <pc:docMk/>
          <pc:sldMk cId="3147592146" sldId="294"/>
        </pc:sldMkLst>
        <pc:spChg chg="mod">
          <ac:chgData name="Natalia Kozak" userId="3e070d5580e7ffa4" providerId="LiveId" clId="{9047740B-5646-40FC-A6ED-3B4D62AA1AC2}" dt="2026-06-21T12:30:51.957" v="10959" actId="20577"/>
          <ac:spMkLst>
            <pc:docMk/>
            <pc:sldMk cId="3147592146" sldId="294"/>
            <ac:spMk id="2" creationId="{FD8FEECA-127D-526A-123B-D58145A821B0}"/>
          </ac:spMkLst>
        </pc:spChg>
      </pc:sldChg>
      <pc:sldChg chg="addSp modSp mod ord">
        <pc:chgData name="Natalia Kozak" userId="3e070d5580e7ffa4" providerId="LiveId" clId="{9047740B-5646-40FC-A6ED-3B4D62AA1AC2}" dt="2026-06-21T12:31:43.775" v="10973" actId="20577"/>
        <pc:sldMkLst>
          <pc:docMk/>
          <pc:sldMk cId="1367187611" sldId="302"/>
        </pc:sldMkLst>
        <pc:spChg chg="add mod">
          <ac:chgData name="Natalia Kozak" userId="3e070d5580e7ffa4" providerId="LiveId" clId="{9047740B-5646-40FC-A6ED-3B4D62AA1AC2}" dt="2026-06-21T12:31:43.775" v="10973" actId="20577"/>
          <ac:spMkLst>
            <pc:docMk/>
            <pc:sldMk cId="1367187611" sldId="302"/>
            <ac:spMk id="2" creationId="{09318098-05E7-8BE0-3892-3E7100215FA3}"/>
          </ac:spMkLst>
        </pc:spChg>
        <pc:spChg chg="add mod">
          <ac:chgData name="Natalia Kozak" userId="3e070d5580e7ffa4" providerId="LiveId" clId="{9047740B-5646-40FC-A6ED-3B4D62AA1AC2}" dt="2026-06-21T08:38:21.566" v="6783" actId="1076"/>
          <ac:spMkLst>
            <pc:docMk/>
            <pc:sldMk cId="1367187611" sldId="302"/>
            <ac:spMk id="3" creationId="{7E4FDD82-B3FC-FD64-4CF4-21ADF55C5DD0}"/>
          </ac:spMkLst>
        </pc:spChg>
        <pc:spChg chg="mod">
          <ac:chgData name="Natalia Kozak" userId="3e070d5580e7ffa4" providerId="LiveId" clId="{9047740B-5646-40FC-A6ED-3B4D62AA1AC2}" dt="2026-06-21T08:27:22.661" v="6105" actId="1076"/>
          <ac:spMkLst>
            <pc:docMk/>
            <pc:sldMk cId="1367187611" sldId="302"/>
            <ac:spMk id="4" creationId="{EB89E397-409D-12AC-92A7-13AF558E57D5}"/>
          </ac:spMkLst>
        </pc:spChg>
        <pc:spChg chg="add mod">
          <ac:chgData name="Natalia Kozak" userId="3e070d5580e7ffa4" providerId="LiveId" clId="{9047740B-5646-40FC-A6ED-3B4D62AA1AC2}" dt="2026-06-21T08:38:18.688" v="6782" actId="1076"/>
          <ac:spMkLst>
            <pc:docMk/>
            <pc:sldMk cId="1367187611" sldId="302"/>
            <ac:spMk id="5" creationId="{FB03205D-715C-4817-3279-350071EAF3F9}"/>
          </ac:spMkLst>
        </pc:spChg>
        <pc:spChg chg="mod">
          <ac:chgData name="Natalia Kozak" userId="3e070d5580e7ffa4" providerId="LiveId" clId="{9047740B-5646-40FC-A6ED-3B4D62AA1AC2}" dt="2026-06-21T08:38:14.191" v="6781" actId="1076"/>
          <ac:spMkLst>
            <pc:docMk/>
            <pc:sldMk cId="1367187611" sldId="302"/>
            <ac:spMk id="6" creationId="{18A7ADD5-AF31-1A1C-5D6D-75CF8B1A18E9}"/>
          </ac:spMkLst>
        </pc:spChg>
        <pc:spChg chg="mod">
          <ac:chgData name="Natalia Kozak" userId="3e070d5580e7ffa4" providerId="LiveId" clId="{9047740B-5646-40FC-A6ED-3B4D62AA1AC2}" dt="2026-06-14T18:11:59.303" v="4315" actId="122"/>
          <ac:spMkLst>
            <pc:docMk/>
            <pc:sldMk cId="1367187611" sldId="302"/>
            <ac:spMk id="7" creationId="{9E25967E-DED5-7D26-996D-2D2133D86731}"/>
          </ac:spMkLst>
        </pc:spChg>
        <pc:spChg chg="add mod">
          <ac:chgData name="Natalia Kozak" userId="3e070d5580e7ffa4" providerId="LiveId" clId="{9047740B-5646-40FC-A6ED-3B4D62AA1AC2}" dt="2026-06-21T08:38:09.446" v="6780" actId="1076"/>
          <ac:spMkLst>
            <pc:docMk/>
            <pc:sldMk cId="1367187611" sldId="302"/>
            <ac:spMk id="8" creationId="{1318FEA5-D7F5-D9EC-C4DC-5B1752BE6C70}"/>
          </ac:spMkLst>
        </pc:spChg>
        <pc:cxnChg chg="add">
          <ac:chgData name="Natalia Kozak" userId="3e070d5580e7ffa4" providerId="LiveId" clId="{9047740B-5646-40FC-A6ED-3B4D62AA1AC2}" dt="2026-06-21T08:38:51.160" v="6784" actId="11529"/>
          <ac:cxnSpMkLst>
            <pc:docMk/>
            <pc:sldMk cId="1367187611" sldId="302"/>
            <ac:cxnSpMk id="10" creationId="{03FD9B12-DF69-0B81-BFD1-331AD0C27589}"/>
          </ac:cxnSpMkLst>
        </pc:cxnChg>
        <pc:cxnChg chg="add mod">
          <ac:chgData name="Natalia Kozak" userId="3e070d5580e7ffa4" providerId="LiveId" clId="{9047740B-5646-40FC-A6ED-3B4D62AA1AC2}" dt="2026-06-21T08:39:15.940" v="6786" actId="14100"/>
          <ac:cxnSpMkLst>
            <pc:docMk/>
            <pc:sldMk cId="1367187611" sldId="302"/>
            <ac:cxnSpMk id="12" creationId="{5EF9482A-7A0B-8514-97D0-A3D1C5BB228B}"/>
          </ac:cxnSpMkLst>
        </pc:cxnChg>
        <pc:cxnChg chg="add">
          <ac:chgData name="Natalia Kozak" userId="3e070d5580e7ffa4" providerId="LiveId" clId="{9047740B-5646-40FC-A6ED-3B4D62AA1AC2}" dt="2026-06-21T08:39:25.901" v="6787" actId="11529"/>
          <ac:cxnSpMkLst>
            <pc:docMk/>
            <pc:sldMk cId="1367187611" sldId="302"/>
            <ac:cxnSpMk id="15" creationId="{36112C99-CCF8-B70F-864F-0733FE36CF67}"/>
          </ac:cxnSpMkLst>
        </pc:cxnChg>
        <pc:cxnChg chg="add">
          <ac:chgData name="Natalia Kozak" userId="3e070d5580e7ffa4" providerId="LiveId" clId="{9047740B-5646-40FC-A6ED-3B4D62AA1AC2}" dt="2026-06-21T08:39:33.027" v="6788" actId="11529"/>
          <ac:cxnSpMkLst>
            <pc:docMk/>
            <pc:sldMk cId="1367187611" sldId="302"/>
            <ac:cxnSpMk id="17" creationId="{3E39FF08-9C99-1392-BE8C-A986A9B5C374}"/>
          </ac:cxnSpMkLst>
        </pc:cxnChg>
        <pc:cxnChg chg="add">
          <ac:chgData name="Natalia Kozak" userId="3e070d5580e7ffa4" providerId="LiveId" clId="{9047740B-5646-40FC-A6ED-3B4D62AA1AC2}" dt="2026-06-21T08:39:44.671" v="6789" actId="11529"/>
          <ac:cxnSpMkLst>
            <pc:docMk/>
            <pc:sldMk cId="1367187611" sldId="302"/>
            <ac:cxnSpMk id="19" creationId="{8C741A1D-29A4-C1B1-C023-41DE2ADFE5B9}"/>
          </ac:cxnSpMkLst>
        </pc:cxnChg>
        <pc:cxnChg chg="add">
          <ac:chgData name="Natalia Kozak" userId="3e070d5580e7ffa4" providerId="LiveId" clId="{9047740B-5646-40FC-A6ED-3B4D62AA1AC2}" dt="2026-06-21T08:39:54.261" v="6790" actId="11529"/>
          <ac:cxnSpMkLst>
            <pc:docMk/>
            <pc:sldMk cId="1367187611" sldId="302"/>
            <ac:cxnSpMk id="21" creationId="{C0D834CA-CFA5-65F1-003B-38EB4FB4B633}"/>
          </ac:cxnSpMkLst>
        </pc:cxnChg>
      </pc:sldChg>
      <pc:sldChg chg="modSp mod">
        <pc:chgData name="Natalia Kozak" userId="3e070d5580e7ffa4" providerId="LiveId" clId="{9047740B-5646-40FC-A6ED-3B4D62AA1AC2}" dt="2026-06-21T11:17:15.999" v="9122" actId="1076"/>
        <pc:sldMkLst>
          <pc:docMk/>
          <pc:sldMk cId="1494657989" sldId="304"/>
        </pc:sldMkLst>
        <pc:spChg chg="mod">
          <ac:chgData name="Natalia Kozak" userId="3e070d5580e7ffa4" providerId="LiveId" clId="{9047740B-5646-40FC-A6ED-3B4D62AA1AC2}" dt="2026-06-21T11:17:15.999" v="9122" actId="1076"/>
          <ac:spMkLst>
            <pc:docMk/>
            <pc:sldMk cId="1494657989" sldId="304"/>
            <ac:spMk id="12" creationId="{3DAC2101-CE35-6065-B114-2DB6D5F5D4B9}"/>
          </ac:spMkLst>
        </pc:spChg>
        <pc:spChg chg="mod">
          <ac:chgData name="Natalia Kozak" userId="3e070d5580e7ffa4" providerId="LiveId" clId="{9047740B-5646-40FC-A6ED-3B4D62AA1AC2}" dt="2026-06-21T11:17:08.266" v="9121" actId="255"/>
          <ac:spMkLst>
            <pc:docMk/>
            <pc:sldMk cId="1494657989" sldId="304"/>
            <ac:spMk id="13" creationId="{33693D95-5724-F0FE-E4CC-0590AB45C9A1}"/>
          </ac:spMkLst>
        </pc:spChg>
      </pc:sldChg>
      <pc:sldChg chg="addSp delSp modSp mod ord">
        <pc:chgData name="Natalia Kozak" userId="3e070d5580e7ffa4" providerId="LiveId" clId="{9047740B-5646-40FC-A6ED-3B4D62AA1AC2}" dt="2026-06-21T12:31:16.670" v="10965" actId="20577"/>
        <pc:sldMkLst>
          <pc:docMk/>
          <pc:sldMk cId="2687095986" sldId="309"/>
        </pc:sldMkLst>
        <pc:spChg chg="mod">
          <ac:chgData name="Natalia Kozak" userId="3e070d5580e7ffa4" providerId="LiveId" clId="{9047740B-5646-40FC-A6ED-3B4D62AA1AC2}" dt="2026-06-14T17:13:50.609" v="2701" actId="313"/>
          <ac:spMkLst>
            <pc:docMk/>
            <pc:sldMk cId="2687095986" sldId="309"/>
            <ac:spMk id="2" creationId="{9880383E-ED61-E6D3-894A-DB19AB272C5F}"/>
          </ac:spMkLst>
        </pc:spChg>
        <pc:spChg chg="add mod">
          <ac:chgData name="Natalia Kozak" userId="3e070d5580e7ffa4" providerId="LiveId" clId="{9047740B-5646-40FC-A6ED-3B4D62AA1AC2}" dt="2026-06-21T12:31:09.851" v="10963" actId="20577"/>
          <ac:spMkLst>
            <pc:docMk/>
            <pc:sldMk cId="2687095986" sldId="309"/>
            <ac:spMk id="4" creationId="{3115E718-1E33-C320-9F8C-DB4E229344B6}"/>
          </ac:spMkLst>
        </pc:spChg>
        <pc:spChg chg="add mod">
          <ac:chgData name="Natalia Kozak" userId="3e070d5580e7ffa4" providerId="LiveId" clId="{9047740B-5646-40FC-A6ED-3B4D62AA1AC2}" dt="2026-06-21T12:31:16.670" v="10965" actId="20577"/>
          <ac:spMkLst>
            <pc:docMk/>
            <pc:sldMk cId="2687095986" sldId="309"/>
            <ac:spMk id="6" creationId="{D5FC18BE-87A8-C366-32E0-A826E856A3A4}"/>
          </ac:spMkLst>
        </pc:spChg>
        <pc:spChg chg="add mod">
          <ac:chgData name="Natalia Kozak" userId="3e070d5580e7ffa4" providerId="LiveId" clId="{9047740B-5646-40FC-A6ED-3B4D62AA1AC2}" dt="2026-06-21T12:31:06.937" v="10961" actId="20577"/>
          <ac:spMkLst>
            <pc:docMk/>
            <pc:sldMk cId="2687095986" sldId="309"/>
            <ac:spMk id="7" creationId="{664FAB8D-A469-E5ED-4B8B-DB0C2742FBE4}"/>
          </ac:spMkLst>
        </pc:spChg>
      </pc:sldChg>
      <pc:sldChg chg="modSp del mod">
        <pc:chgData name="Natalia Kozak" userId="3e070d5580e7ffa4" providerId="LiveId" clId="{9047740B-5646-40FC-A6ED-3B4D62AA1AC2}" dt="2026-06-21T11:28:59.868" v="9915" actId="2696"/>
        <pc:sldMkLst>
          <pc:docMk/>
          <pc:sldMk cId="485470865" sldId="311"/>
        </pc:sldMkLst>
      </pc:sldChg>
      <pc:sldChg chg="addSp delSp modSp del mod modClrScheme chgLayout">
        <pc:chgData name="Natalia Kozak" userId="3e070d5580e7ffa4" providerId="LiveId" clId="{9047740B-5646-40FC-A6ED-3B4D62AA1AC2}" dt="2026-06-21T11:46:22.438" v="10733" actId="2696"/>
        <pc:sldMkLst>
          <pc:docMk/>
          <pc:sldMk cId="3935677608" sldId="312"/>
        </pc:sldMkLst>
        <pc:spChg chg="add del mod ord">
          <ac:chgData name="Natalia Kozak" userId="3e070d5580e7ffa4" providerId="LiveId" clId="{9047740B-5646-40FC-A6ED-3B4D62AA1AC2}" dt="2026-06-21T10:37:36.202" v="8386" actId="700"/>
          <ac:spMkLst>
            <pc:docMk/>
            <pc:sldMk cId="3935677608" sldId="312"/>
            <ac:spMk id="2" creationId="{6939F44D-C590-C9A5-CC28-BF40F41A3270}"/>
          </ac:spMkLst>
        </pc:spChg>
        <pc:spChg chg="add del mod ord">
          <ac:chgData name="Natalia Kozak" userId="3e070d5580e7ffa4" providerId="LiveId" clId="{9047740B-5646-40FC-A6ED-3B4D62AA1AC2}" dt="2026-06-21T10:37:36.202" v="8386" actId="700"/>
          <ac:spMkLst>
            <pc:docMk/>
            <pc:sldMk cId="3935677608" sldId="312"/>
            <ac:spMk id="3" creationId="{9FC7C586-31B4-FC4A-BA6A-B2D9B4DF0EC8}"/>
          </ac:spMkLst>
        </pc:spChg>
        <pc:spChg chg="add del mod ord">
          <ac:chgData name="Natalia Kozak" userId="3e070d5580e7ffa4" providerId="LiveId" clId="{9047740B-5646-40FC-A6ED-3B4D62AA1AC2}" dt="2026-06-21T10:37:35.495" v="8385" actId="700"/>
          <ac:spMkLst>
            <pc:docMk/>
            <pc:sldMk cId="3935677608" sldId="312"/>
            <ac:spMk id="4" creationId="{37E92AE4-DAB3-1800-8D10-CF4AE333C574}"/>
          </ac:spMkLst>
        </pc:spChg>
        <pc:spChg chg="add del mod ord">
          <ac:chgData name="Natalia Kozak" userId="3e070d5580e7ffa4" providerId="LiveId" clId="{9047740B-5646-40FC-A6ED-3B4D62AA1AC2}" dt="2026-06-21T10:37:48.285" v="8388" actId="700"/>
          <ac:spMkLst>
            <pc:docMk/>
            <pc:sldMk cId="3935677608" sldId="312"/>
            <ac:spMk id="5" creationId="{1E9AECC1-C434-30CC-EAFB-9068D9D4A3DD}"/>
          </ac:spMkLst>
        </pc:spChg>
        <pc:spChg chg="add del mod ord">
          <ac:chgData name="Natalia Kozak" userId="3e070d5580e7ffa4" providerId="LiveId" clId="{9047740B-5646-40FC-A6ED-3B4D62AA1AC2}" dt="2026-06-21T10:37:48.285" v="8388" actId="700"/>
          <ac:spMkLst>
            <pc:docMk/>
            <pc:sldMk cId="3935677608" sldId="312"/>
            <ac:spMk id="6" creationId="{E13F036E-EEF6-7364-713C-1B31A3A1CCE5}"/>
          </ac:spMkLst>
        </pc:spChg>
        <pc:spChg chg="add del mod ord">
          <ac:chgData name="Natalia Kozak" userId="3e070d5580e7ffa4" providerId="LiveId" clId="{9047740B-5646-40FC-A6ED-3B4D62AA1AC2}" dt="2026-06-21T10:37:48.285" v="8388" actId="700"/>
          <ac:spMkLst>
            <pc:docMk/>
            <pc:sldMk cId="3935677608" sldId="312"/>
            <ac:spMk id="7" creationId="{E01EC46C-AF2C-7089-2B65-117AFD103A94}"/>
          </ac:spMkLst>
        </pc:spChg>
        <pc:picChg chg="mod ord">
          <ac:chgData name="Natalia Kozak" userId="3e070d5580e7ffa4" providerId="LiveId" clId="{9047740B-5646-40FC-A6ED-3B4D62AA1AC2}" dt="2026-06-21T10:37:48.285" v="8388" actId="700"/>
          <ac:picMkLst>
            <pc:docMk/>
            <pc:sldMk cId="3935677608" sldId="312"/>
            <ac:picMk id="45" creationId="{320462B4-7C3C-9AC3-73F1-4B172742484F}"/>
          </ac:picMkLst>
        </pc:picChg>
      </pc:sldChg>
      <pc:sldChg chg="addSp delSp modSp add del mod ord modClrScheme chgLayout">
        <pc:chgData name="Natalia Kozak" userId="3e070d5580e7ffa4" providerId="LiveId" clId="{9047740B-5646-40FC-A6ED-3B4D62AA1AC2}" dt="2026-06-15T15:26:52.029" v="5324" actId="20577"/>
        <pc:sldMkLst>
          <pc:docMk/>
          <pc:sldMk cId="629094887" sldId="313"/>
        </pc:sldMkLst>
        <pc:spChg chg="mod">
          <ac:chgData name="Natalia Kozak" userId="3e070d5580e7ffa4" providerId="LiveId" clId="{9047740B-5646-40FC-A6ED-3B4D62AA1AC2}" dt="2026-06-15T15:26:08.741" v="5310" actId="27636"/>
          <ac:spMkLst>
            <pc:docMk/>
            <pc:sldMk cId="629094887" sldId="313"/>
            <ac:spMk id="2" creationId="{4807F711-0B1D-BD39-5DCE-195CC5F83B14}"/>
          </ac:spMkLst>
        </pc:spChg>
        <pc:spChg chg="mod">
          <ac:chgData name="Natalia Kozak" userId="3e070d5580e7ffa4" providerId="LiveId" clId="{9047740B-5646-40FC-A6ED-3B4D62AA1AC2}" dt="2026-06-14T12:52:29.351" v="96" actId="122"/>
          <ac:spMkLst>
            <pc:docMk/>
            <pc:sldMk cId="629094887" sldId="313"/>
            <ac:spMk id="3" creationId="{8591F4D8-559F-6E88-3D2F-4A929AA3144F}"/>
          </ac:spMkLst>
        </pc:spChg>
        <pc:spChg chg="add mod">
          <ac:chgData name="Natalia Kozak" userId="3e070d5580e7ffa4" providerId="LiveId" clId="{9047740B-5646-40FC-A6ED-3B4D62AA1AC2}" dt="2026-06-14T14:14:17.947" v="1418" actId="1076"/>
          <ac:spMkLst>
            <pc:docMk/>
            <pc:sldMk cId="629094887" sldId="313"/>
            <ac:spMk id="8" creationId="{56987F95-AAD5-22DB-D503-1A6376A2B1A2}"/>
          </ac:spMkLst>
        </pc:spChg>
        <pc:spChg chg="add mod">
          <ac:chgData name="Natalia Kozak" userId="3e070d5580e7ffa4" providerId="LiveId" clId="{9047740B-5646-40FC-A6ED-3B4D62AA1AC2}" dt="2026-06-15T15:26:36.325" v="5318" actId="20577"/>
          <ac:spMkLst>
            <pc:docMk/>
            <pc:sldMk cId="629094887" sldId="313"/>
            <ac:spMk id="9" creationId="{D4615C35-287A-B8A2-06D3-6CAA5F9B18B9}"/>
          </ac:spMkLst>
        </pc:spChg>
        <pc:spChg chg="add mod">
          <ac:chgData name="Natalia Kozak" userId="3e070d5580e7ffa4" providerId="LiveId" clId="{9047740B-5646-40FC-A6ED-3B4D62AA1AC2}" dt="2026-06-14T14:09:22.385" v="1133" actId="1076"/>
          <ac:spMkLst>
            <pc:docMk/>
            <pc:sldMk cId="629094887" sldId="313"/>
            <ac:spMk id="14" creationId="{94E9442A-01B6-0D4C-CB97-D44C20255561}"/>
          </ac:spMkLst>
        </pc:spChg>
        <pc:spChg chg="add mod">
          <ac:chgData name="Natalia Kozak" userId="3e070d5580e7ffa4" providerId="LiveId" clId="{9047740B-5646-40FC-A6ED-3B4D62AA1AC2}" dt="2026-06-15T15:26:52.029" v="5324" actId="20577"/>
          <ac:spMkLst>
            <pc:docMk/>
            <pc:sldMk cId="629094887" sldId="313"/>
            <ac:spMk id="15" creationId="{4A5A5927-1527-D09D-E6EF-2ACAD852B51D}"/>
          </ac:spMkLst>
        </pc:spChg>
        <pc:picChg chg="add mod">
          <ac:chgData name="Natalia Kozak" userId="3e070d5580e7ffa4" providerId="LiveId" clId="{9047740B-5646-40FC-A6ED-3B4D62AA1AC2}" dt="2026-06-14T12:41:48.335" v="21" actId="1076"/>
          <ac:picMkLst>
            <pc:docMk/>
            <pc:sldMk cId="629094887" sldId="313"/>
            <ac:picMk id="7" creationId="{D2D20B6B-8435-F89A-76F6-9F31AFF6E33D}"/>
          </ac:picMkLst>
        </pc:picChg>
      </pc:sldChg>
      <pc:sldChg chg="addSp modSp new mod">
        <pc:chgData name="Natalia Kozak" userId="3e070d5580e7ffa4" providerId="LiveId" clId="{9047740B-5646-40FC-A6ED-3B4D62AA1AC2}" dt="2026-06-21T12:31:35.670" v="10971" actId="313"/>
        <pc:sldMkLst>
          <pc:docMk/>
          <pc:sldMk cId="2928302026" sldId="314"/>
        </pc:sldMkLst>
        <pc:spChg chg="mod">
          <ac:chgData name="Natalia Kozak" userId="3e070d5580e7ffa4" providerId="LiveId" clId="{9047740B-5646-40FC-A6ED-3B4D62AA1AC2}" dt="2026-06-14T17:17:19.979" v="2743" actId="5793"/>
          <ac:spMkLst>
            <pc:docMk/>
            <pc:sldMk cId="2928302026" sldId="314"/>
            <ac:spMk id="2" creationId="{CD136E68-0EB8-5F29-D929-7EBB1B29BDD7}"/>
          </ac:spMkLst>
        </pc:spChg>
        <pc:spChg chg="mod">
          <ac:chgData name="Natalia Kozak" userId="3e070d5580e7ffa4" providerId="LiveId" clId="{9047740B-5646-40FC-A6ED-3B4D62AA1AC2}" dt="2026-06-21T12:31:27.867" v="10967" actId="20577"/>
          <ac:spMkLst>
            <pc:docMk/>
            <pc:sldMk cId="2928302026" sldId="314"/>
            <ac:spMk id="3" creationId="{8854FFB7-4BE8-29A3-C62F-FB4039357BB7}"/>
          </ac:spMkLst>
        </pc:spChg>
        <pc:spChg chg="add mod">
          <ac:chgData name="Natalia Kozak" userId="3e070d5580e7ffa4" providerId="LiveId" clId="{9047740B-5646-40FC-A6ED-3B4D62AA1AC2}" dt="2026-06-21T12:31:35.670" v="10971" actId="313"/>
          <ac:spMkLst>
            <pc:docMk/>
            <pc:sldMk cId="2928302026" sldId="314"/>
            <ac:spMk id="4" creationId="{C21A1BCB-E907-3F93-DA8C-32BF21EE0BE7}"/>
          </ac:spMkLst>
        </pc:spChg>
      </pc:sldChg>
      <pc:sldChg chg="addSp modSp new mod">
        <pc:chgData name="Natalia Kozak" userId="3e070d5580e7ffa4" providerId="LiveId" clId="{9047740B-5646-40FC-A6ED-3B4D62AA1AC2}" dt="2026-06-21T12:31:58.440" v="10975" actId="20577"/>
        <pc:sldMkLst>
          <pc:docMk/>
          <pc:sldMk cId="4235140849" sldId="315"/>
        </pc:sldMkLst>
        <pc:spChg chg="mod">
          <ac:chgData name="Natalia Kozak" userId="3e070d5580e7ffa4" providerId="LiveId" clId="{9047740B-5646-40FC-A6ED-3B4D62AA1AC2}" dt="2026-06-21T11:17:41.393" v="9123"/>
          <ac:spMkLst>
            <pc:docMk/>
            <pc:sldMk cId="4235140849" sldId="315"/>
            <ac:spMk id="2" creationId="{EAA63C7A-3805-D014-23DA-A74575C6EE85}"/>
          </ac:spMkLst>
        </pc:spChg>
        <pc:spChg chg="mod">
          <ac:chgData name="Natalia Kozak" userId="3e070d5580e7ffa4" providerId="LiveId" clId="{9047740B-5646-40FC-A6ED-3B4D62AA1AC2}" dt="2026-06-21T11:46:15.370" v="10732" actId="20577"/>
          <ac:spMkLst>
            <pc:docMk/>
            <pc:sldMk cId="4235140849" sldId="315"/>
            <ac:spMk id="3" creationId="{F6DA81E6-9107-D543-1D4B-FC8305A93626}"/>
          </ac:spMkLst>
        </pc:spChg>
        <pc:spChg chg="add mod">
          <ac:chgData name="Natalia Kozak" userId="3e070d5580e7ffa4" providerId="LiveId" clId="{9047740B-5646-40FC-A6ED-3B4D62AA1AC2}" dt="2026-06-21T12:31:58.440" v="10975" actId="20577"/>
          <ac:spMkLst>
            <pc:docMk/>
            <pc:sldMk cId="4235140849" sldId="315"/>
            <ac:spMk id="4" creationId="{ECF9ABA7-90F2-8DE2-256B-4CB21882E0E4}"/>
          </ac:spMkLst>
        </pc:spChg>
      </pc:sldChg>
      <pc:sldChg chg="addSp modSp new mod ord">
        <pc:chgData name="Natalia Kozak" userId="3e070d5580e7ffa4" providerId="LiveId" clId="{9047740B-5646-40FC-A6ED-3B4D62AA1AC2}" dt="2026-06-21T11:28:52.100" v="9914" actId="1076"/>
        <pc:sldMkLst>
          <pc:docMk/>
          <pc:sldMk cId="3989021877" sldId="316"/>
        </pc:sldMkLst>
        <pc:spChg chg="mod">
          <ac:chgData name="Natalia Kozak" userId="3e070d5580e7ffa4" providerId="LiveId" clId="{9047740B-5646-40FC-A6ED-3B4D62AA1AC2}" dt="2026-06-21T10:39:42.078" v="8465" actId="313"/>
          <ac:spMkLst>
            <pc:docMk/>
            <pc:sldMk cId="3989021877" sldId="316"/>
            <ac:spMk id="2" creationId="{1783F9D1-D920-3515-3745-D139CFFFD330}"/>
          </ac:spMkLst>
        </pc:spChg>
        <pc:spChg chg="mod">
          <ac:chgData name="Natalia Kozak" userId="3e070d5580e7ffa4" providerId="LiveId" clId="{9047740B-5646-40FC-A6ED-3B4D62AA1AC2}" dt="2026-06-21T10:51:33.704" v="9096" actId="14100"/>
          <ac:spMkLst>
            <pc:docMk/>
            <pc:sldMk cId="3989021877" sldId="316"/>
            <ac:spMk id="3" creationId="{CD5BC4CA-85AE-0785-3151-53E999AE9A2F}"/>
          </ac:spMkLst>
        </pc:spChg>
        <pc:spChg chg="mod">
          <ac:chgData name="Natalia Kozak" userId="3e070d5580e7ffa4" providerId="LiveId" clId="{9047740B-5646-40FC-A6ED-3B4D62AA1AC2}" dt="2026-06-21T11:28:52.100" v="9914" actId="1076"/>
          <ac:spMkLst>
            <pc:docMk/>
            <pc:sldMk cId="3989021877" sldId="316"/>
            <ac:spMk id="4" creationId="{B62DE68D-66C8-2175-64AF-3ADE76472C53}"/>
          </ac:spMkLst>
        </pc:spChg>
        <pc:spChg chg="add mod">
          <ac:chgData name="Natalia Kozak" userId="3e070d5580e7ffa4" providerId="LiveId" clId="{9047740B-5646-40FC-A6ED-3B4D62AA1AC2}" dt="2026-06-21T11:28:48.093" v="9913" actId="1076"/>
          <ac:spMkLst>
            <pc:docMk/>
            <pc:sldMk cId="3989021877" sldId="316"/>
            <ac:spMk id="5" creationId="{41E2EE56-3562-D3C3-3F57-F46B9942FCD3}"/>
          </ac:spMkLst>
        </pc:spChg>
      </pc:sldChg>
      <pc:sldChg chg="addSp delSp modSp new mod ord modClrScheme chgLayout">
        <pc:chgData name="Natalia Kozak" userId="3e070d5580e7ffa4" providerId="LiveId" clId="{9047740B-5646-40FC-A6ED-3B4D62AA1AC2}" dt="2026-06-21T11:49:04.505" v="10955"/>
        <pc:sldMkLst>
          <pc:docMk/>
          <pc:sldMk cId="3005141380" sldId="317"/>
        </pc:sldMkLst>
        <pc:spChg chg="del mod ord">
          <ac:chgData name="Natalia Kozak" userId="3e070d5580e7ffa4" providerId="LiveId" clId="{9047740B-5646-40FC-A6ED-3B4D62AA1AC2}" dt="2026-06-21T11:29:31.428" v="9917" actId="700"/>
          <ac:spMkLst>
            <pc:docMk/>
            <pc:sldMk cId="3005141380" sldId="317"/>
            <ac:spMk id="2" creationId="{800C525D-8213-7563-6F78-ED58485FC443}"/>
          </ac:spMkLst>
        </pc:spChg>
        <pc:spChg chg="del mod ord">
          <ac:chgData name="Natalia Kozak" userId="3e070d5580e7ffa4" providerId="LiveId" clId="{9047740B-5646-40FC-A6ED-3B4D62AA1AC2}" dt="2026-06-21T11:29:31.428" v="9917" actId="700"/>
          <ac:spMkLst>
            <pc:docMk/>
            <pc:sldMk cId="3005141380" sldId="317"/>
            <ac:spMk id="3" creationId="{470E49B5-9E47-2C2E-966A-D317AC2CFD00}"/>
          </ac:spMkLst>
        </pc:spChg>
        <pc:spChg chg="add mod ord">
          <ac:chgData name="Natalia Kozak" userId="3e070d5580e7ffa4" providerId="LiveId" clId="{9047740B-5646-40FC-A6ED-3B4D62AA1AC2}" dt="2026-06-21T11:29:40.425" v="9929" actId="14100"/>
          <ac:spMkLst>
            <pc:docMk/>
            <pc:sldMk cId="3005141380" sldId="317"/>
            <ac:spMk id="4" creationId="{ADC385FC-CE85-D551-346B-8D1C6E2A299A}"/>
          </ac:spMkLst>
        </pc:spChg>
        <pc:spChg chg="add mod ord">
          <ac:chgData name="Natalia Kozak" userId="3e070d5580e7ffa4" providerId="LiveId" clId="{9047740B-5646-40FC-A6ED-3B4D62AA1AC2}" dt="2026-06-21T11:48:48.939" v="10950" actId="255"/>
          <ac:spMkLst>
            <pc:docMk/>
            <pc:sldMk cId="3005141380" sldId="317"/>
            <ac:spMk id="5" creationId="{B3EDD587-FF5B-3D67-C727-A992D371BA90}"/>
          </ac:spMkLst>
        </pc:spChg>
        <pc:spChg chg="add mod">
          <ac:chgData name="Natalia Kozak" userId="3e070d5580e7ffa4" providerId="LiveId" clId="{9047740B-5646-40FC-A6ED-3B4D62AA1AC2}" dt="2026-06-21T11:48:54.604" v="10951" actId="1076"/>
          <ac:spMkLst>
            <pc:docMk/>
            <pc:sldMk cId="3005141380" sldId="317"/>
            <ac:spMk id="6" creationId="{207BE5CA-6E4A-38F1-6E3E-57D7E2AD1E5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7D62D9B-342B-0F6F-95A2-BC0A60BE1B3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286CD1D-F25A-470D-0E44-E59ED13385E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869BD15-EBD2-4D6E-A385-EB8CF4A6720A}" type="datetimeFigureOut">
              <a:rPr lang="en-US" smtClean="0"/>
              <a:t>6/14/2026</a:t>
            </a:fld>
            <a:endParaRPr lang="en-US"/>
          </a:p>
        </p:txBody>
      </p:sp>
      <p:sp>
        <p:nvSpPr>
          <p:cNvPr id="4" name="Footer Placeholder 3">
            <a:extLst>
              <a:ext uri="{FF2B5EF4-FFF2-40B4-BE49-F238E27FC236}">
                <a16:creationId xmlns:a16="http://schemas.microsoft.com/office/drawing/2014/main" id="{2C19B365-F1DA-9739-052F-3E51D38B9F1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9BD471A-DE7F-C916-1D17-13EBD27B736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59CC14B-BCB7-42B9-9A42-7743F68E1773}" type="slidenum">
              <a:rPr lang="en-US" smtClean="0"/>
              <a:t>‹#›</a:t>
            </a:fld>
            <a:endParaRPr lang="en-US"/>
          </a:p>
        </p:txBody>
      </p:sp>
    </p:spTree>
    <p:extLst>
      <p:ext uri="{BB962C8B-B14F-4D97-AF65-F5344CB8AC3E}">
        <p14:creationId xmlns:p14="http://schemas.microsoft.com/office/powerpoint/2010/main" val="28070644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E87914-B979-D441-9584-07C203378D42}" type="datetimeFigureOut">
              <a:rPr lang="en-US" smtClean="0"/>
              <a:t>6/14/2026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38216B-BE00-0B44-858C-A4D22CFBA301}" type="slidenum">
              <a:rPr lang="en-US" smtClean="0"/>
              <a:t>‹#›</a:t>
            </a:fld>
            <a:endParaRPr lang="en-US" dirty="0"/>
          </a:p>
        </p:txBody>
      </p:sp>
    </p:spTree>
    <p:extLst>
      <p:ext uri="{BB962C8B-B14F-4D97-AF65-F5344CB8AC3E}">
        <p14:creationId xmlns:p14="http://schemas.microsoft.com/office/powerpoint/2010/main" val="37955524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38216B-BE00-0B44-858C-A4D22CFBA301}" type="slidenum">
              <a:rPr lang="en-US" smtClean="0"/>
              <a:t>7</a:t>
            </a:fld>
            <a:endParaRPr lang="en-US" dirty="0"/>
          </a:p>
        </p:txBody>
      </p:sp>
    </p:spTree>
    <p:extLst>
      <p:ext uri="{BB962C8B-B14F-4D97-AF65-F5344CB8AC3E}">
        <p14:creationId xmlns:p14="http://schemas.microsoft.com/office/powerpoint/2010/main" val="21241380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accent1"/>
        </a:solidFill>
        <a:effectLst/>
      </p:bgPr>
    </p:bg>
    <p:spTree>
      <p:nvGrpSpPr>
        <p:cNvPr id="1" name=""/>
        <p:cNvGrpSpPr/>
        <p:nvPr/>
      </p:nvGrpSpPr>
      <p:grpSpPr>
        <a:xfrm>
          <a:off x="0" y="0"/>
          <a:ext cx="0" cy="0"/>
          <a:chOff x="0" y="0"/>
          <a:chExt cx="0" cy="0"/>
        </a:xfrm>
      </p:grpSpPr>
      <p:pic>
        <p:nvPicPr>
          <p:cNvPr id="8" name="Picture 7" descr="Close-up of flamingo feathers">
            <a:extLst>
              <a:ext uri="{FF2B5EF4-FFF2-40B4-BE49-F238E27FC236}">
                <a16:creationId xmlns:a16="http://schemas.microsoft.com/office/drawing/2014/main" id="{84224156-DF97-27B4-F5A6-C479644E9983}"/>
              </a:ext>
            </a:extLst>
          </p:cNvPr>
          <p:cNvPicPr>
            <a:picLocks noChangeAspect="1"/>
          </p:cNvPicPr>
          <p:nvPr userDrawn="1"/>
        </p:nvPicPr>
        <p:blipFill rotWithShape="1">
          <a:blip r:embed="rId2">
            <a:alphaModFix amt="55000"/>
          </a:blip>
          <a:srcRect b="14856"/>
          <a:stretch/>
        </p:blipFill>
        <p:spPr>
          <a:xfrm>
            <a:off x="0" y="0"/>
            <a:ext cx="12192000" cy="6858000"/>
          </a:xfrm>
          <a:prstGeom prst="rect">
            <a:avLst/>
          </a:prstGeom>
        </p:spPr>
      </p:pic>
      <p:sp>
        <p:nvSpPr>
          <p:cNvPr id="11" name="Rounded Rectangle 8">
            <a:extLst>
              <a:ext uri="{FF2B5EF4-FFF2-40B4-BE49-F238E27FC236}">
                <a16:creationId xmlns:a16="http://schemas.microsoft.com/office/drawing/2014/main" id="{DCE22C9A-30B6-12EB-423C-34454BE2D734}"/>
              </a:ext>
            </a:extLst>
          </p:cNvPr>
          <p:cNvSpPr/>
          <p:nvPr userDrawn="1"/>
        </p:nvSpPr>
        <p:spPr>
          <a:xfrm rot="16200000">
            <a:off x="3838487" y="-1434547"/>
            <a:ext cx="4515026" cy="9727095"/>
          </a:xfrm>
          <a:prstGeom prst="roundRect">
            <a:avLst>
              <a:gd name="adj" fmla="val 50000"/>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98D42636-F625-5B2A-E7CC-9D70418A2BFC}"/>
              </a:ext>
            </a:extLst>
          </p:cNvPr>
          <p:cNvSpPr>
            <a:spLocks noGrp="1"/>
          </p:cNvSpPr>
          <p:nvPr>
            <p:ph type="ctrTitle"/>
          </p:nvPr>
        </p:nvSpPr>
        <p:spPr>
          <a:xfrm>
            <a:off x="2075688" y="1510442"/>
            <a:ext cx="8037576" cy="3837115"/>
          </a:xfrm>
        </p:spPr>
        <p:txBody>
          <a:bodyPr anchor="ctr">
            <a:noAutofit/>
          </a:bodyPr>
          <a:lstStyle>
            <a:lvl1pPr algn="ctr">
              <a:defRPr sz="4800"/>
            </a:lvl1pPr>
          </a:lstStyle>
          <a:p>
            <a:r>
              <a:rPr lang="en-GB"/>
              <a:t>Click to edit Master title style</a:t>
            </a:r>
            <a:endParaRPr lang="en-US" dirty="0"/>
          </a:p>
        </p:txBody>
      </p:sp>
      <p:sp>
        <p:nvSpPr>
          <p:cNvPr id="6" name="Rounded Rectangle 10">
            <a:extLst>
              <a:ext uri="{FF2B5EF4-FFF2-40B4-BE49-F238E27FC236}">
                <a16:creationId xmlns:a16="http://schemas.microsoft.com/office/drawing/2014/main" id="{C8CEB3A4-8583-3114-2BDD-D7AE1CABCD1D}"/>
              </a:ext>
            </a:extLst>
          </p:cNvPr>
          <p:cNvSpPr/>
          <p:nvPr userDrawn="1"/>
        </p:nvSpPr>
        <p:spPr>
          <a:xfrm rot="16200000">
            <a:off x="4177443" y="-1088756"/>
            <a:ext cx="3837115" cy="9035512"/>
          </a:xfrm>
          <a:prstGeom prst="roundRect">
            <a:avLst>
              <a:gd name="adj" fmla="val 50000"/>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Tree>
    <p:extLst>
      <p:ext uri="{BB962C8B-B14F-4D97-AF65-F5344CB8AC3E}">
        <p14:creationId xmlns:p14="http://schemas.microsoft.com/office/powerpoint/2010/main" val="1415080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36" name="Freeform: Shape 35">
            <a:extLst>
              <a:ext uri="{FF2B5EF4-FFF2-40B4-BE49-F238E27FC236}">
                <a16:creationId xmlns:a16="http://schemas.microsoft.com/office/drawing/2014/main" id="{5D5913B7-7EE8-A67C-928F-0117A5BBB2F9}"/>
              </a:ext>
            </a:extLst>
          </p:cNvPr>
          <p:cNvSpPr/>
          <p:nvPr userDrawn="1"/>
        </p:nvSpPr>
        <p:spPr>
          <a:xfrm rot="5400000">
            <a:off x="9434872" y="-1570777"/>
            <a:ext cx="1312335" cy="4372608"/>
          </a:xfrm>
          <a:custGeom>
            <a:avLst/>
            <a:gdLst>
              <a:gd name="connsiteX0" fmla="*/ 0 w 1312335"/>
              <a:gd name="connsiteY0" fmla="*/ 4345730 h 4372608"/>
              <a:gd name="connsiteX1" fmla="*/ 0 w 1312335"/>
              <a:gd name="connsiteY1" fmla="*/ 0 h 4372608"/>
              <a:gd name="connsiteX2" fmla="*/ 1312335 w 1312335"/>
              <a:gd name="connsiteY2" fmla="*/ 0 h 4372608"/>
              <a:gd name="connsiteX3" fmla="*/ 1312334 w 1312335"/>
              <a:gd name="connsiteY3" fmla="*/ 3293684 h 4372608"/>
              <a:gd name="connsiteX4" fmla="*/ 233409 w 1312335"/>
              <a:gd name="connsiteY4" fmla="*/ 4372608 h 4372608"/>
              <a:gd name="connsiteX5" fmla="*/ 233410 w 1312335"/>
              <a:gd name="connsiteY5" fmla="*/ 4372607 h 4372608"/>
              <a:gd name="connsiteX6" fmla="*/ 15969 w 1312335"/>
              <a:gd name="connsiteY6" fmla="*/ 4350687 h 4372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12335" h="4372608">
                <a:moveTo>
                  <a:pt x="0" y="4345730"/>
                </a:moveTo>
                <a:lnTo>
                  <a:pt x="0" y="0"/>
                </a:lnTo>
                <a:lnTo>
                  <a:pt x="1312335" y="0"/>
                </a:lnTo>
                <a:lnTo>
                  <a:pt x="1312334" y="3293684"/>
                </a:lnTo>
                <a:cubicBezTo>
                  <a:pt x="1312334" y="3889557"/>
                  <a:pt x="829283" y="4372608"/>
                  <a:pt x="233409" y="4372608"/>
                </a:cubicBezTo>
                <a:lnTo>
                  <a:pt x="233410" y="4372607"/>
                </a:lnTo>
                <a:cubicBezTo>
                  <a:pt x="158926" y="4372607"/>
                  <a:pt x="86204" y="4365059"/>
                  <a:pt x="15969" y="4350687"/>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59D905E1-DD26-B51A-8140-2DF28080849B}"/>
              </a:ext>
            </a:extLst>
          </p:cNvPr>
          <p:cNvSpPr/>
          <p:nvPr userDrawn="1"/>
        </p:nvSpPr>
        <p:spPr>
          <a:xfrm rot="5400000">
            <a:off x="9590019" y="-1557294"/>
            <a:ext cx="1170671" cy="4203978"/>
          </a:xfrm>
          <a:custGeom>
            <a:avLst/>
            <a:gdLst>
              <a:gd name="connsiteX0" fmla="*/ 0 w 1170671"/>
              <a:gd name="connsiteY0" fmla="*/ 4171116 h 4203978"/>
              <a:gd name="connsiteX1" fmla="*/ 0 w 1170671"/>
              <a:gd name="connsiteY1" fmla="*/ 0 h 4203978"/>
              <a:gd name="connsiteX2" fmla="*/ 1170671 w 1170671"/>
              <a:gd name="connsiteY2" fmla="*/ 0 h 4203978"/>
              <a:gd name="connsiteX3" fmla="*/ 1170670 w 1170671"/>
              <a:gd name="connsiteY3" fmla="*/ 3266718 h 4203978"/>
              <a:gd name="connsiteX4" fmla="*/ 233410 w 1170671"/>
              <a:gd name="connsiteY4" fmla="*/ 4203978 h 4203978"/>
              <a:gd name="connsiteX5" fmla="*/ 233411 w 1170671"/>
              <a:gd name="connsiteY5" fmla="*/ 4203977 h 4203978"/>
              <a:gd name="connsiteX6" fmla="*/ 44521 w 1170671"/>
              <a:gd name="connsiteY6" fmla="*/ 4184935 h 420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0671" h="4203978">
                <a:moveTo>
                  <a:pt x="0" y="4171116"/>
                </a:moveTo>
                <a:lnTo>
                  <a:pt x="0" y="0"/>
                </a:lnTo>
                <a:lnTo>
                  <a:pt x="1170671" y="0"/>
                </a:lnTo>
                <a:lnTo>
                  <a:pt x="1170670" y="3266718"/>
                </a:lnTo>
                <a:cubicBezTo>
                  <a:pt x="1170670" y="3784352"/>
                  <a:pt x="751044" y="4203978"/>
                  <a:pt x="233410" y="4203978"/>
                </a:cubicBezTo>
                <a:lnTo>
                  <a:pt x="233411" y="4203977"/>
                </a:lnTo>
                <a:cubicBezTo>
                  <a:pt x="168707" y="4203977"/>
                  <a:pt x="105534" y="4197420"/>
                  <a:pt x="44521" y="4184935"/>
                </a:cubicBezTo>
                <a:close/>
              </a:path>
            </a:pathLst>
          </a:cu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7B966588-24CA-0EF2-37F4-14AC72EB1306}"/>
              </a:ext>
            </a:extLst>
          </p:cNvPr>
          <p:cNvSpPr/>
          <p:nvPr userDrawn="1"/>
        </p:nvSpPr>
        <p:spPr>
          <a:xfrm rot="5400000">
            <a:off x="9012114" y="165991"/>
            <a:ext cx="2157850" cy="4372608"/>
          </a:xfrm>
          <a:custGeom>
            <a:avLst/>
            <a:gdLst>
              <a:gd name="connsiteX0" fmla="*/ 0 w 2157850"/>
              <a:gd name="connsiteY0" fmla="*/ 3293682 h 4372608"/>
              <a:gd name="connsiteX1" fmla="*/ 0 w 2157850"/>
              <a:gd name="connsiteY1" fmla="*/ 0 h 4372608"/>
              <a:gd name="connsiteX2" fmla="*/ 2157850 w 2157850"/>
              <a:gd name="connsiteY2" fmla="*/ 0 h 4372608"/>
              <a:gd name="connsiteX3" fmla="*/ 2157849 w 2157850"/>
              <a:gd name="connsiteY3" fmla="*/ 3293683 h 4372608"/>
              <a:gd name="connsiteX4" fmla="*/ 1078924 w 2157850"/>
              <a:gd name="connsiteY4" fmla="*/ 4372608 h 4372608"/>
              <a:gd name="connsiteX5" fmla="*/ 1078925 w 2157850"/>
              <a:gd name="connsiteY5" fmla="*/ 4372607 h 4372608"/>
              <a:gd name="connsiteX6" fmla="*/ 0 w 2157850"/>
              <a:gd name="connsiteY6" fmla="*/ 3293682 h 4372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7850" h="4372608">
                <a:moveTo>
                  <a:pt x="0" y="3293682"/>
                </a:moveTo>
                <a:lnTo>
                  <a:pt x="0" y="0"/>
                </a:lnTo>
                <a:lnTo>
                  <a:pt x="2157850" y="0"/>
                </a:lnTo>
                <a:lnTo>
                  <a:pt x="2157849" y="3293683"/>
                </a:lnTo>
                <a:cubicBezTo>
                  <a:pt x="2157849" y="3889557"/>
                  <a:pt x="1674798" y="4372608"/>
                  <a:pt x="1078924" y="4372608"/>
                </a:cubicBezTo>
                <a:lnTo>
                  <a:pt x="1078925" y="4372607"/>
                </a:lnTo>
                <a:cubicBezTo>
                  <a:pt x="483051" y="4372607"/>
                  <a:pt x="0" y="3889556"/>
                  <a:pt x="0" y="329368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F04C538B-EF4C-760B-09A7-8C0A6F456BEA}"/>
              </a:ext>
            </a:extLst>
          </p:cNvPr>
          <p:cNvSpPr/>
          <p:nvPr userDrawn="1"/>
        </p:nvSpPr>
        <p:spPr>
          <a:xfrm rot="5400000">
            <a:off x="9245715" y="257928"/>
            <a:ext cx="1874520" cy="4188737"/>
          </a:xfrm>
          <a:custGeom>
            <a:avLst/>
            <a:gdLst>
              <a:gd name="connsiteX0" fmla="*/ 0 w 1874520"/>
              <a:gd name="connsiteY0" fmla="*/ 3251476 h 4188737"/>
              <a:gd name="connsiteX1" fmla="*/ 0 w 1874520"/>
              <a:gd name="connsiteY1" fmla="*/ 0 h 4188737"/>
              <a:gd name="connsiteX2" fmla="*/ 1874520 w 1874520"/>
              <a:gd name="connsiteY2" fmla="*/ 0 h 4188737"/>
              <a:gd name="connsiteX3" fmla="*/ 1874519 w 1874520"/>
              <a:gd name="connsiteY3" fmla="*/ 3251478 h 4188737"/>
              <a:gd name="connsiteX4" fmla="*/ 937259 w 1874520"/>
              <a:gd name="connsiteY4" fmla="*/ 4188737 h 4188737"/>
              <a:gd name="connsiteX5" fmla="*/ 937260 w 1874520"/>
              <a:gd name="connsiteY5" fmla="*/ 4188736 h 4188737"/>
              <a:gd name="connsiteX6" fmla="*/ 0 w 1874520"/>
              <a:gd name="connsiteY6" fmla="*/ 3251476 h 4188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74520" h="4188737">
                <a:moveTo>
                  <a:pt x="0" y="3251476"/>
                </a:moveTo>
                <a:lnTo>
                  <a:pt x="0" y="0"/>
                </a:lnTo>
                <a:lnTo>
                  <a:pt x="1874520" y="0"/>
                </a:lnTo>
                <a:lnTo>
                  <a:pt x="1874519" y="3251478"/>
                </a:lnTo>
                <a:cubicBezTo>
                  <a:pt x="1874519" y="3769112"/>
                  <a:pt x="1454893" y="4188737"/>
                  <a:pt x="937259" y="4188737"/>
                </a:cubicBezTo>
                <a:lnTo>
                  <a:pt x="937260" y="4188736"/>
                </a:lnTo>
                <a:cubicBezTo>
                  <a:pt x="419626" y="4188736"/>
                  <a:pt x="0" y="3769110"/>
                  <a:pt x="0" y="3251476"/>
                </a:cubicBezTo>
                <a:close/>
              </a:path>
            </a:pathLst>
          </a:cu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9CE95796-8135-4C87-0115-AD68ACF7C0D8}"/>
              </a:ext>
            </a:extLst>
          </p:cNvPr>
          <p:cNvSpPr/>
          <p:nvPr userDrawn="1"/>
        </p:nvSpPr>
        <p:spPr>
          <a:xfrm rot="5400000">
            <a:off x="9012115" y="2325516"/>
            <a:ext cx="2157850" cy="4372607"/>
          </a:xfrm>
          <a:custGeom>
            <a:avLst/>
            <a:gdLst>
              <a:gd name="connsiteX0" fmla="*/ 0 w 2157850"/>
              <a:gd name="connsiteY0" fmla="*/ 3293681 h 4372607"/>
              <a:gd name="connsiteX1" fmla="*/ 0 w 2157850"/>
              <a:gd name="connsiteY1" fmla="*/ 0 h 4372607"/>
              <a:gd name="connsiteX2" fmla="*/ 2157850 w 2157850"/>
              <a:gd name="connsiteY2" fmla="*/ 0 h 4372607"/>
              <a:gd name="connsiteX3" fmla="*/ 2157849 w 2157850"/>
              <a:gd name="connsiteY3" fmla="*/ 3293682 h 4372607"/>
              <a:gd name="connsiteX4" fmla="*/ 1078924 w 2157850"/>
              <a:gd name="connsiteY4" fmla="*/ 4372607 h 4372607"/>
              <a:gd name="connsiteX5" fmla="*/ 1078925 w 2157850"/>
              <a:gd name="connsiteY5" fmla="*/ 4372606 h 4372607"/>
              <a:gd name="connsiteX6" fmla="*/ 0 w 2157850"/>
              <a:gd name="connsiteY6" fmla="*/ 3293681 h 4372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7850" h="4372607">
                <a:moveTo>
                  <a:pt x="0" y="3293681"/>
                </a:moveTo>
                <a:lnTo>
                  <a:pt x="0" y="0"/>
                </a:lnTo>
                <a:lnTo>
                  <a:pt x="2157850" y="0"/>
                </a:lnTo>
                <a:lnTo>
                  <a:pt x="2157849" y="3293682"/>
                </a:lnTo>
                <a:cubicBezTo>
                  <a:pt x="2157849" y="3889556"/>
                  <a:pt x="1674798" y="4372607"/>
                  <a:pt x="1078924" y="4372607"/>
                </a:cubicBezTo>
                <a:lnTo>
                  <a:pt x="1078925" y="4372606"/>
                </a:lnTo>
                <a:cubicBezTo>
                  <a:pt x="483051" y="4372606"/>
                  <a:pt x="0" y="3889555"/>
                  <a:pt x="0" y="3293681"/>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CCBEB880-D0F0-4109-B930-8923AB0C9645}"/>
              </a:ext>
            </a:extLst>
          </p:cNvPr>
          <p:cNvSpPr/>
          <p:nvPr userDrawn="1"/>
        </p:nvSpPr>
        <p:spPr>
          <a:xfrm rot="5400000">
            <a:off x="9245715" y="2417452"/>
            <a:ext cx="1874520" cy="4188736"/>
          </a:xfrm>
          <a:custGeom>
            <a:avLst/>
            <a:gdLst>
              <a:gd name="connsiteX0" fmla="*/ 0 w 1874520"/>
              <a:gd name="connsiteY0" fmla="*/ 3251476 h 4188736"/>
              <a:gd name="connsiteX1" fmla="*/ 0 w 1874520"/>
              <a:gd name="connsiteY1" fmla="*/ 0 h 4188736"/>
              <a:gd name="connsiteX2" fmla="*/ 1874520 w 1874520"/>
              <a:gd name="connsiteY2" fmla="*/ 0 h 4188736"/>
              <a:gd name="connsiteX3" fmla="*/ 1874519 w 1874520"/>
              <a:gd name="connsiteY3" fmla="*/ 3251476 h 4188736"/>
              <a:gd name="connsiteX4" fmla="*/ 937259 w 1874520"/>
              <a:gd name="connsiteY4" fmla="*/ 4188736 h 4188736"/>
              <a:gd name="connsiteX5" fmla="*/ 937260 w 1874520"/>
              <a:gd name="connsiteY5" fmla="*/ 4188735 h 4188736"/>
              <a:gd name="connsiteX6" fmla="*/ 0 w 1874520"/>
              <a:gd name="connsiteY6" fmla="*/ 3251476 h 4188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74520" h="4188736">
                <a:moveTo>
                  <a:pt x="0" y="3251476"/>
                </a:moveTo>
                <a:lnTo>
                  <a:pt x="0" y="0"/>
                </a:lnTo>
                <a:lnTo>
                  <a:pt x="1874520" y="0"/>
                </a:lnTo>
                <a:lnTo>
                  <a:pt x="1874519" y="3251476"/>
                </a:lnTo>
                <a:cubicBezTo>
                  <a:pt x="1874519" y="3769110"/>
                  <a:pt x="1454893" y="4188736"/>
                  <a:pt x="937259" y="4188736"/>
                </a:cubicBezTo>
                <a:lnTo>
                  <a:pt x="937260" y="4188735"/>
                </a:lnTo>
                <a:cubicBezTo>
                  <a:pt x="419626" y="4188735"/>
                  <a:pt x="0" y="3769110"/>
                  <a:pt x="0" y="3251476"/>
                </a:cubicBezTo>
                <a:close/>
              </a:path>
            </a:pathLst>
          </a:custGeom>
          <a:solidFill>
            <a:schemeClr val="accent3"/>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39">
            <a:extLst>
              <a:ext uri="{FF2B5EF4-FFF2-40B4-BE49-F238E27FC236}">
                <a16:creationId xmlns:a16="http://schemas.microsoft.com/office/drawing/2014/main" id="{190E4F1C-1E7D-5E23-95B6-B6F0E0E833C6}"/>
              </a:ext>
            </a:extLst>
          </p:cNvPr>
          <p:cNvSpPr/>
          <p:nvPr userDrawn="1"/>
        </p:nvSpPr>
        <p:spPr>
          <a:xfrm rot="5400000">
            <a:off x="9438566" y="4058828"/>
            <a:ext cx="1304948" cy="4372607"/>
          </a:xfrm>
          <a:custGeom>
            <a:avLst/>
            <a:gdLst>
              <a:gd name="connsiteX0" fmla="*/ 0 w 1304948"/>
              <a:gd name="connsiteY0" fmla="*/ 3293681 h 4372607"/>
              <a:gd name="connsiteX1" fmla="*/ 0 w 1304948"/>
              <a:gd name="connsiteY1" fmla="*/ 0 h 4372607"/>
              <a:gd name="connsiteX2" fmla="*/ 1304948 w 1304948"/>
              <a:gd name="connsiteY2" fmla="*/ 0 h 4372607"/>
              <a:gd name="connsiteX3" fmla="*/ 1304948 w 1304948"/>
              <a:gd name="connsiteY3" fmla="*/ 4348023 h 4372607"/>
              <a:gd name="connsiteX4" fmla="*/ 1296365 w 1304948"/>
              <a:gd name="connsiteY4" fmla="*/ 4350687 h 4372607"/>
              <a:gd name="connsiteX5" fmla="*/ 1078924 w 1304948"/>
              <a:gd name="connsiteY5" fmla="*/ 4372607 h 4372607"/>
              <a:gd name="connsiteX6" fmla="*/ 1078925 w 1304948"/>
              <a:gd name="connsiteY6" fmla="*/ 4372606 h 4372607"/>
              <a:gd name="connsiteX7" fmla="*/ 0 w 1304948"/>
              <a:gd name="connsiteY7" fmla="*/ 3293681 h 4372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4948" h="4372607">
                <a:moveTo>
                  <a:pt x="0" y="3293681"/>
                </a:moveTo>
                <a:lnTo>
                  <a:pt x="0" y="0"/>
                </a:lnTo>
                <a:lnTo>
                  <a:pt x="1304948" y="0"/>
                </a:lnTo>
                <a:lnTo>
                  <a:pt x="1304948" y="4348023"/>
                </a:lnTo>
                <a:lnTo>
                  <a:pt x="1296365" y="4350687"/>
                </a:lnTo>
                <a:cubicBezTo>
                  <a:pt x="1226130" y="4365059"/>
                  <a:pt x="1153409" y="4372607"/>
                  <a:pt x="1078924" y="4372607"/>
                </a:cubicBezTo>
                <a:lnTo>
                  <a:pt x="1078925" y="4372606"/>
                </a:lnTo>
                <a:cubicBezTo>
                  <a:pt x="483051" y="4372606"/>
                  <a:pt x="0" y="3889555"/>
                  <a:pt x="0" y="3293681"/>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Shape 37">
            <a:extLst>
              <a:ext uri="{FF2B5EF4-FFF2-40B4-BE49-F238E27FC236}">
                <a16:creationId xmlns:a16="http://schemas.microsoft.com/office/drawing/2014/main" id="{CB94BDFD-7EA4-0673-E1B4-E20807210502}"/>
              </a:ext>
            </a:extLst>
          </p:cNvPr>
          <p:cNvSpPr/>
          <p:nvPr userDrawn="1"/>
        </p:nvSpPr>
        <p:spPr>
          <a:xfrm rot="5400000">
            <a:off x="9601334" y="4221596"/>
            <a:ext cx="1163283" cy="4188736"/>
          </a:xfrm>
          <a:custGeom>
            <a:avLst/>
            <a:gdLst>
              <a:gd name="connsiteX0" fmla="*/ 0 w 1163283"/>
              <a:gd name="connsiteY0" fmla="*/ 3251476 h 4188736"/>
              <a:gd name="connsiteX1" fmla="*/ 0 w 1163283"/>
              <a:gd name="connsiteY1" fmla="*/ 0 h 4188736"/>
              <a:gd name="connsiteX2" fmla="*/ 1163283 w 1163283"/>
              <a:gd name="connsiteY2" fmla="*/ 0 h 4188736"/>
              <a:gd name="connsiteX3" fmla="*/ 1163283 w 1163283"/>
              <a:gd name="connsiteY3" fmla="*/ 4158168 h 4188736"/>
              <a:gd name="connsiteX4" fmla="*/ 1126150 w 1163283"/>
              <a:gd name="connsiteY4" fmla="*/ 4169694 h 4188736"/>
              <a:gd name="connsiteX5" fmla="*/ 937259 w 1163283"/>
              <a:gd name="connsiteY5" fmla="*/ 4188736 h 4188736"/>
              <a:gd name="connsiteX6" fmla="*/ 937260 w 1163283"/>
              <a:gd name="connsiteY6" fmla="*/ 4188735 h 4188736"/>
              <a:gd name="connsiteX7" fmla="*/ 0 w 1163283"/>
              <a:gd name="connsiteY7" fmla="*/ 3251476 h 4188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3283" h="4188736">
                <a:moveTo>
                  <a:pt x="0" y="3251476"/>
                </a:moveTo>
                <a:lnTo>
                  <a:pt x="0" y="0"/>
                </a:lnTo>
                <a:lnTo>
                  <a:pt x="1163283" y="0"/>
                </a:lnTo>
                <a:lnTo>
                  <a:pt x="1163283" y="4158168"/>
                </a:lnTo>
                <a:lnTo>
                  <a:pt x="1126150" y="4169694"/>
                </a:lnTo>
                <a:cubicBezTo>
                  <a:pt x="1065136" y="4182180"/>
                  <a:pt x="1001964" y="4188736"/>
                  <a:pt x="937259" y="4188736"/>
                </a:cubicBezTo>
                <a:lnTo>
                  <a:pt x="937260" y="4188735"/>
                </a:lnTo>
                <a:cubicBezTo>
                  <a:pt x="419626" y="4188735"/>
                  <a:pt x="0" y="3769110"/>
                  <a:pt x="0" y="3251476"/>
                </a:cubicBezTo>
                <a:close/>
              </a:path>
            </a:pathLst>
          </a:cu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8B75F4CF-DC43-BF88-A4AB-76AC7171D62A}"/>
              </a:ext>
            </a:extLst>
          </p:cNvPr>
          <p:cNvGrpSpPr/>
          <p:nvPr userDrawn="1"/>
        </p:nvGrpSpPr>
        <p:grpSpPr>
          <a:xfrm>
            <a:off x="6132575" y="1705337"/>
            <a:ext cx="3494544" cy="3494544"/>
            <a:chOff x="6132575" y="1705337"/>
            <a:chExt cx="3494544" cy="3494544"/>
          </a:xfrm>
        </p:grpSpPr>
        <p:sp>
          <p:nvSpPr>
            <p:cNvPr id="17" name="Oval 16">
              <a:extLst>
                <a:ext uri="{FF2B5EF4-FFF2-40B4-BE49-F238E27FC236}">
                  <a16:creationId xmlns:a16="http://schemas.microsoft.com/office/drawing/2014/main" id="{7786FFFE-5A89-4D14-F5F8-16FD636A0ECD}"/>
                </a:ext>
              </a:extLst>
            </p:cNvPr>
            <p:cNvSpPr/>
            <p:nvPr userDrawn="1"/>
          </p:nvSpPr>
          <p:spPr>
            <a:xfrm>
              <a:off x="6132575" y="1705337"/>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B20DEB5F-39A6-1FCF-86AA-08D5559AB102}"/>
                </a:ext>
              </a:extLst>
            </p:cNvPr>
            <p:cNvSpPr/>
            <p:nvPr userDrawn="1"/>
          </p:nvSpPr>
          <p:spPr>
            <a:xfrm>
              <a:off x="6334511" y="1907273"/>
              <a:ext cx="3090672" cy="3090672"/>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itle 9">
            <a:extLst>
              <a:ext uri="{FF2B5EF4-FFF2-40B4-BE49-F238E27FC236}">
                <a16:creationId xmlns:a16="http://schemas.microsoft.com/office/drawing/2014/main" id="{F758A95E-8882-B1A2-0A8D-7F34A35AAF65}"/>
              </a:ext>
            </a:extLst>
          </p:cNvPr>
          <p:cNvSpPr>
            <a:spLocks noGrp="1"/>
          </p:cNvSpPr>
          <p:nvPr userDrawn="1">
            <p:ph type="title"/>
          </p:nvPr>
        </p:nvSpPr>
        <p:spPr>
          <a:xfrm>
            <a:off x="484632" y="539494"/>
            <a:ext cx="5647943" cy="2157849"/>
          </a:xfrm>
        </p:spPr>
        <p:txBody>
          <a:bodyPr anchor="t"/>
          <a:lstStyle>
            <a:lvl1pPr algn="l">
              <a:defRPr sz="3600"/>
            </a:lvl1pPr>
          </a:lstStyle>
          <a:p>
            <a:r>
              <a:rPr lang="en-GB"/>
              <a:t>Click to edit Master title style</a:t>
            </a:r>
            <a:endParaRPr lang="en-US" dirty="0"/>
          </a:p>
        </p:txBody>
      </p:sp>
      <p:sp>
        <p:nvSpPr>
          <p:cNvPr id="3" name="Content Placeholder 3">
            <a:extLst>
              <a:ext uri="{FF2B5EF4-FFF2-40B4-BE49-F238E27FC236}">
                <a16:creationId xmlns:a16="http://schemas.microsoft.com/office/drawing/2014/main" id="{0EE226B7-1450-52A1-D0F2-90B821F8913B}"/>
              </a:ext>
            </a:extLst>
          </p:cNvPr>
          <p:cNvSpPr>
            <a:spLocks noGrp="1"/>
          </p:cNvSpPr>
          <p:nvPr userDrawn="1">
            <p:ph sz="half" idx="2"/>
          </p:nvPr>
        </p:nvSpPr>
        <p:spPr>
          <a:xfrm>
            <a:off x="484632" y="2964180"/>
            <a:ext cx="5647943" cy="3181196"/>
          </a:xfrm>
        </p:spPr>
        <p:txBody>
          <a:bodyPr>
            <a:normAutofit/>
          </a:bodyPr>
          <a:lstStyle>
            <a:lvl1pPr marL="228600" indent="-228600">
              <a:lnSpc>
                <a:spcPct val="100000"/>
              </a:lnSpc>
              <a:buFont typeface="Courier New" panose="02070309020205020404" pitchFamily="49" charset="0"/>
              <a:buChar char="o"/>
              <a:defRPr sz="1400"/>
            </a:lvl1pPr>
            <a:lvl2pPr marL="685800" indent="-228600">
              <a:lnSpc>
                <a:spcPct val="100000"/>
              </a:lnSpc>
              <a:buFont typeface="Courier New" panose="02070309020205020404" pitchFamily="49" charset="0"/>
              <a:buChar char="o"/>
              <a:defRPr sz="1400"/>
            </a:lvl2pPr>
            <a:lvl3pPr marL="1143000" indent="-228600">
              <a:lnSpc>
                <a:spcPct val="100000"/>
              </a:lnSpc>
              <a:buFont typeface="Courier New" panose="02070309020205020404" pitchFamily="49" charset="0"/>
              <a:buChar char="o"/>
              <a:defRPr sz="1400"/>
            </a:lvl3pPr>
            <a:lvl4pPr marL="1600200" indent="-228600">
              <a:lnSpc>
                <a:spcPct val="100000"/>
              </a:lnSpc>
              <a:buFont typeface="Courier New" panose="02070309020205020404" pitchFamily="49" charset="0"/>
              <a:buChar char="o"/>
              <a:defRPr sz="1400"/>
            </a:lvl4pPr>
            <a:lvl5pPr marL="2114550" indent="-228600">
              <a:lnSpc>
                <a:spcPct val="100000"/>
              </a:lnSpc>
              <a:buFont typeface="Courier New" panose="02070309020205020404" pitchFamily="49" charset="0"/>
              <a:buChar char="o"/>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707434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Section header 01">
    <p:bg>
      <p:bgPr>
        <a:solidFill>
          <a:schemeClr val="accent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7DAFD34-8B3E-5999-6911-7AF71ADD2545}"/>
              </a:ext>
            </a:extLst>
          </p:cNvPr>
          <p:cNvSpPr/>
          <p:nvPr userDrawn="1"/>
        </p:nvSpPr>
        <p:spPr>
          <a:xfrm>
            <a:off x="1" y="0"/>
            <a:ext cx="6102349" cy="6858000"/>
          </a:xfrm>
          <a:prstGeom prst="rect">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653C8BA8-2082-EEAD-7670-E3C6FB475885}"/>
              </a:ext>
            </a:extLst>
          </p:cNvPr>
          <p:cNvSpPr/>
          <p:nvPr userDrawn="1"/>
        </p:nvSpPr>
        <p:spPr>
          <a:xfrm>
            <a:off x="355751" y="357199"/>
            <a:ext cx="5387912" cy="6142154"/>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FD5EC2-0037-064B-0676-7354391A90B4}"/>
              </a:ext>
            </a:extLst>
          </p:cNvPr>
          <p:cNvSpPr>
            <a:spLocks noGrp="1"/>
          </p:cNvSpPr>
          <p:nvPr>
            <p:ph type="title"/>
          </p:nvPr>
        </p:nvSpPr>
        <p:spPr>
          <a:xfrm>
            <a:off x="355751" y="717550"/>
            <a:ext cx="5387912" cy="3432198"/>
          </a:xfrm>
        </p:spPr>
        <p:txBody>
          <a:bodyPr anchor="ctr"/>
          <a:lstStyle>
            <a:lvl1pPr>
              <a:defRPr sz="44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1EBAFF85-BA63-AEEF-8DF0-E072A51970BC}"/>
              </a:ext>
            </a:extLst>
          </p:cNvPr>
          <p:cNvSpPr>
            <a:spLocks noGrp="1"/>
          </p:cNvSpPr>
          <p:nvPr>
            <p:ph type="body" idx="1"/>
          </p:nvPr>
        </p:nvSpPr>
        <p:spPr>
          <a:xfrm>
            <a:off x="979616" y="4356100"/>
            <a:ext cx="4140182" cy="1781198"/>
          </a:xfrm>
          <a:noFill/>
        </p:spPr>
        <p:txBody>
          <a:bodyPr anchor="t">
            <a:normAutofit/>
          </a:bodyPr>
          <a:lstStyle>
            <a:lvl1pPr marL="0" indent="0" algn="ctr">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5" name="Picture Placeholder 4">
            <a:extLst>
              <a:ext uri="{FF2B5EF4-FFF2-40B4-BE49-F238E27FC236}">
                <a16:creationId xmlns:a16="http://schemas.microsoft.com/office/drawing/2014/main" id="{C5426760-3515-EC04-29AA-1F4EB27EBC2A}"/>
              </a:ext>
            </a:extLst>
          </p:cNvPr>
          <p:cNvSpPr>
            <a:spLocks noGrp="1"/>
          </p:cNvSpPr>
          <p:nvPr>
            <p:ph type="pic" sz="quarter" idx="11"/>
          </p:nvPr>
        </p:nvSpPr>
        <p:spPr>
          <a:xfrm>
            <a:off x="6102350" y="0"/>
            <a:ext cx="6089649" cy="6858000"/>
          </a:xfrm>
        </p:spPr>
        <p:txBody>
          <a:bodyPr/>
          <a:lstStyle>
            <a:lvl1pPr marL="0" indent="0">
              <a:buNone/>
              <a:defRPr/>
            </a:lvl1pPr>
          </a:lstStyle>
          <a:p>
            <a:r>
              <a:rPr lang="en-GB"/>
              <a:t>Click icon to add picture</a:t>
            </a:r>
            <a:endParaRPr lang="en-US"/>
          </a:p>
        </p:txBody>
      </p:sp>
    </p:spTree>
    <p:extLst>
      <p:ext uri="{BB962C8B-B14F-4D97-AF65-F5344CB8AC3E}">
        <p14:creationId xmlns:p14="http://schemas.microsoft.com/office/powerpoint/2010/main" val="3186015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02">
    <p:bg>
      <p:bgPr>
        <a:solidFill>
          <a:schemeClr val="accent1"/>
        </a:solidFill>
        <a:effectLst/>
      </p:bgPr>
    </p:bg>
    <p:spTree>
      <p:nvGrpSpPr>
        <p:cNvPr id="1" name=""/>
        <p:cNvGrpSpPr/>
        <p:nvPr/>
      </p:nvGrpSpPr>
      <p:grpSpPr>
        <a:xfrm>
          <a:off x="0" y="0"/>
          <a:ext cx="0" cy="0"/>
          <a:chOff x="0" y="0"/>
          <a:chExt cx="0" cy="0"/>
        </a:xfrm>
      </p:grpSpPr>
      <p:pic>
        <p:nvPicPr>
          <p:cNvPr id="4" name="Online Image Placeholder 34" descr="Close-up of flamingo feathers">
            <a:extLst>
              <a:ext uri="{FF2B5EF4-FFF2-40B4-BE49-F238E27FC236}">
                <a16:creationId xmlns:a16="http://schemas.microsoft.com/office/drawing/2014/main" id="{A1B57CAB-4F00-153C-58D0-072C8CCFFCB0}"/>
              </a:ext>
            </a:extLst>
          </p:cNvPr>
          <p:cNvPicPr>
            <a:picLocks noChangeAspect="1"/>
          </p:cNvPicPr>
          <p:nvPr userDrawn="1"/>
        </p:nvPicPr>
        <p:blipFill>
          <a:blip r:embed="rId2">
            <a:alphaModFix amt="55000"/>
          </a:blip>
          <a:stretch>
            <a:fillRect/>
          </a:stretch>
        </p:blipFill>
        <p:spPr>
          <a:xfrm>
            <a:off x="0" y="-1"/>
            <a:ext cx="12192000" cy="6858001"/>
          </a:xfrm>
          <a:prstGeom prst="rect">
            <a:avLst/>
          </a:prstGeom>
        </p:spPr>
      </p:pic>
      <p:sp>
        <p:nvSpPr>
          <p:cNvPr id="5" name="Rectangle 4">
            <a:extLst>
              <a:ext uri="{FF2B5EF4-FFF2-40B4-BE49-F238E27FC236}">
                <a16:creationId xmlns:a16="http://schemas.microsoft.com/office/drawing/2014/main" id="{B6D4A631-0C9D-1751-49E2-ED23EE2FD54C}"/>
              </a:ext>
            </a:extLst>
          </p:cNvPr>
          <p:cNvSpPr/>
          <p:nvPr userDrawn="1"/>
        </p:nvSpPr>
        <p:spPr>
          <a:xfrm>
            <a:off x="1434154" y="5224465"/>
            <a:ext cx="9323693" cy="648464"/>
          </a:xfrm>
          <a:prstGeom prst="rect">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7DAFD34-8B3E-5999-6911-7AF71ADD2545}"/>
              </a:ext>
            </a:extLst>
          </p:cNvPr>
          <p:cNvSpPr/>
          <p:nvPr userDrawn="1"/>
        </p:nvSpPr>
        <p:spPr>
          <a:xfrm>
            <a:off x="1434154" y="1141401"/>
            <a:ext cx="9323693" cy="3687417"/>
          </a:xfrm>
          <a:prstGeom prst="rect">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F8390130-2A06-F9EE-2060-953B27394103}"/>
              </a:ext>
            </a:extLst>
          </p:cNvPr>
          <p:cNvCxnSpPr>
            <a:cxnSpLocks/>
          </p:cNvCxnSpPr>
          <p:nvPr userDrawn="1"/>
        </p:nvCxnSpPr>
        <p:spPr>
          <a:xfrm>
            <a:off x="1789176" y="5562197"/>
            <a:ext cx="861364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653C8BA8-2082-EEAD-7670-E3C6FB475885}"/>
              </a:ext>
            </a:extLst>
          </p:cNvPr>
          <p:cNvSpPr/>
          <p:nvPr userDrawn="1"/>
        </p:nvSpPr>
        <p:spPr>
          <a:xfrm>
            <a:off x="1789904" y="1498600"/>
            <a:ext cx="8612192" cy="297301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FD5EC2-0037-064B-0676-7354391A90B4}"/>
              </a:ext>
            </a:extLst>
          </p:cNvPr>
          <p:cNvSpPr>
            <a:spLocks noGrp="1"/>
          </p:cNvSpPr>
          <p:nvPr>
            <p:ph type="title"/>
          </p:nvPr>
        </p:nvSpPr>
        <p:spPr>
          <a:xfrm>
            <a:off x="2077212" y="1766421"/>
            <a:ext cx="8037576" cy="2433046"/>
          </a:xfrm>
        </p:spPr>
        <p:txBody>
          <a:bodyPr anchor="ctr"/>
          <a:lstStyle>
            <a:lvl1pPr>
              <a:defRPr sz="44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1EBAFF85-BA63-AEEF-8DF0-E072A51970BC}"/>
              </a:ext>
            </a:extLst>
          </p:cNvPr>
          <p:cNvSpPr>
            <a:spLocks noGrp="1"/>
          </p:cNvSpPr>
          <p:nvPr>
            <p:ph type="body" idx="1"/>
          </p:nvPr>
        </p:nvSpPr>
        <p:spPr>
          <a:xfrm>
            <a:off x="2625344" y="5294376"/>
            <a:ext cx="6941313" cy="521208"/>
          </a:xfrm>
          <a:solidFill>
            <a:schemeClr val="accent4"/>
          </a:solidFill>
        </p:spPr>
        <p:txBody>
          <a:bodyPr anchor="ctr"/>
          <a:lstStyle>
            <a:lvl1pPr marL="0" indent="0" algn="ctr">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173885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1">
    <p:spTree>
      <p:nvGrpSpPr>
        <p:cNvPr id="1" name=""/>
        <p:cNvGrpSpPr/>
        <p:nvPr/>
      </p:nvGrpSpPr>
      <p:grpSpPr>
        <a:xfrm>
          <a:off x="0" y="0"/>
          <a:ext cx="0" cy="0"/>
          <a:chOff x="0" y="0"/>
          <a:chExt cx="0" cy="0"/>
        </a:xfrm>
      </p:grpSpPr>
      <p:sp>
        <p:nvSpPr>
          <p:cNvPr id="7" name="Title 9">
            <a:extLst>
              <a:ext uri="{FF2B5EF4-FFF2-40B4-BE49-F238E27FC236}">
                <a16:creationId xmlns:a16="http://schemas.microsoft.com/office/drawing/2014/main" id="{F884772E-D40F-9CFA-F6FE-511BE1486045}"/>
              </a:ext>
            </a:extLst>
          </p:cNvPr>
          <p:cNvSpPr>
            <a:spLocks noGrp="1"/>
          </p:cNvSpPr>
          <p:nvPr>
            <p:ph type="title"/>
          </p:nvPr>
        </p:nvSpPr>
        <p:spPr>
          <a:xfrm>
            <a:off x="484632" y="539494"/>
            <a:ext cx="6347968" cy="2165606"/>
          </a:xfrm>
        </p:spPr>
        <p:txBody>
          <a:bodyPr anchor="t"/>
          <a:lstStyle>
            <a:lvl1pPr algn="l">
              <a:defRPr sz="3600"/>
            </a:lvl1pPr>
          </a:lstStyle>
          <a:p>
            <a:r>
              <a:rPr lang="en-GB"/>
              <a:t>Click to edit Master title style</a:t>
            </a:r>
            <a:endParaRPr lang="en-US" dirty="0"/>
          </a:p>
        </p:txBody>
      </p:sp>
      <p:sp>
        <p:nvSpPr>
          <p:cNvPr id="6" name="Content Placeholder 3">
            <a:extLst>
              <a:ext uri="{FF2B5EF4-FFF2-40B4-BE49-F238E27FC236}">
                <a16:creationId xmlns:a16="http://schemas.microsoft.com/office/drawing/2014/main" id="{D0AE591E-6385-A4C3-C827-5EDF6623CA90}"/>
              </a:ext>
            </a:extLst>
          </p:cNvPr>
          <p:cNvSpPr>
            <a:spLocks noGrp="1"/>
          </p:cNvSpPr>
          <p:nvPr>
            <p:ph sz="half" idx="2"/>
          </p:nvPr>
        </p:nvSpPr>
        <p:spPr>
          <a:xfrm>
            <a:off x="484632" y="2884714"/>
            <a:ext cx="6347967" cy="2891246"/>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3" name="Rectangle: Rounded Corners 22">
            <a:extLst>
              <a:ext uri="{FF2B5EF4-FFF2-40B4-BE49-F238E27FC236}">
                <a16:creationId xmlns:a16="http://schemas.microsoft.com/office/drawing/2014/main" id="{DE059605-FAEB-7A32-6A4B-5B6AF9804C93}"/>
              </a:ext>
            </a:extLst>
          </p:cNvPr>
          <p:cNvSpPr/>
          <p:nvPr userDrawn="1"/>
        </p:nvSpPr>
        <p:spPr>
          <a:xfrm>
            <a:off x="431292" y="6176964"/>
            <a:ext cx="11329416" cy="338328"/>
          </a:xfrm>
          <a:prstGeom prst="roundRect">
            <a:avLst>
              <a:gd name="adj" fmla="val 50000"/>
            </a:avLst>
          </a:prstGeom>
          <a:solidFill>
            <a:schemeClr val="accent1"/>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38" name="Footer Placeholder 4">
            <a:extLst>
              <a:ext uri="{FF2B5EF4-FFF2-40B4-BE49-F238E27FC236}">
                <a16:creationId xmlns:a16="http://schemas.microsoft.com/office/drawing/2014/main" id="{4E7E40A4-D9E9-D565-00C7-4E54CCFD2FA5}"/>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37" name="Slide Number Placeholder 5">
            <a:extLst>
              <a:ext uri="{FF2B5EF4-FFF2-40B4-BE49-F238E27FC236}">
                <a16:creationId xmlns:a16="http://schemas.microsoft.com/office/drawing/2014/main" id="{131E91C5-5390-1792-6072-7CD301DAE50A}"/>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36" name="Date Placeholder 3">
            <a:extLst>
              <a:ext uri="{FF2B5EF4-FFF2-40B4-BE49-F238E27FC236}">
                <a16:creationId xmlns:a16="http://schemas.microsoft.com/office/drawing/2014/main" id="{3A0B5CF5-883E-297C-22B2-50EB5E77FEFA}"/>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5" name="Freeform: Shape 4">
            <a:extLst>
              <a:ext uri="{FF2B5EF4-FFF2-40B4-BE49-F238E27FC236}">
                <a16:creationId xmlns:a16="http://schemas.microsoft.com/office/drawing/2014/main" id="{EE31C862-A50D-F361-F967-AEBEAF3D6F73}"/>
              </a:ext>
            </a:extLst>
          </p:cNvPr>
          <p:cNvSpPr/>
          <p:nvPr userDrawn="1"/>
        </p:nvSpPr>
        <p:spPr>
          <a:xfrm>
            <a:off x="7389995" y="-100665"/>
            <a:ext cx="2157850" cy="3865309"/>
          </a:xfrm>
          <a:custGeom>
            <a:avLst/>
            <a:gdLst>
              <a:gd name="connsiteX0" fmla="*/ 0 w 2157850"/>
              <a:gd name="connsiteY0" fmla="*/ 0 h 3865309"/>
              <a:gd name="connsiteX1" fmla="*/ 2157850 w 2157850"/>
              <a:gd name="connsiteY1" fmla="*/ 0 h 3865309"/>
              <a:gd name="connsiteX2" fmla="*/ 2157849 w 2157850"/>
              <a:gd name="connsiteY2" fmla="*/ 2786384 h 3865309"/>
              <a:gd name="connsiteX3" fmla="*/ 1078924 w 2157850"/>
              <a:gd name="connsiteY3" fmla="*/ 3865309 h 3865309"/>
              <a:gd name="connsiteX4" fmla="*/ 1078925 w 2157850"/>
              <a:gd name="connsiteY4" fmla="*/ 3865308 h 3865309"/>
              <a:gd name="connsiteX5" fmla="*/ 0 w 2157850"/>
              <a:gd name="connsiteY5" fmla="*/ 2786383 h 386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7850" h="3865309">
                <a:moveTo>
                  <a:pt x="0" y="0"/>
                </a:moveTo>
                <a:lnTo>
                  <a:pt x="2157850" y="0"/>
                </a:lnTo>
                <a:lnTo>
                  <a:pt x="2157849" y="2786384"/>
                </a:lnTo>
                <a:cubicBezTo>
                  <a:pt x="2157849" y="3382258"/>
                  <a:pt x="1674798" y="3865309"/>
                  <a:pt x="1078924" y="3865309"/>
                </a:cubicBezTo>
                <a:lnTo>
                  <a:pt x="1078925" y="3865308"/>
                </a:lnTo>
                <a:cubicBezTo>
                  <a:pt x="483051" y="3865308"/>
                  <a:pt x="0" y="3382257"/>
                  <a:pt x="0" y="2786383"/>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Freeform: Shape 2">
            <a:extLst>
              <a:ext uri="{FF2B5EF4-FFF2-40B4-BE49-F238E27FC236}">
                <a16:creationId xmlns:a16="http://schemas.microsoft.com/office/drawing/2014/main" id="{6951A618-B156-5909-FFBA-FCE7715433BB}"/>
              </a:ext>
            </a:extLst>
          </p:cNvPr>
          <p:cNvSpPr/>
          <p:nvPr userDrawn="1"/>
        </p:nvSpPr>
        <p:spPr>
          <a:xfrm>
            <a:off x="7531661" y="-100665"/>
            <a:ext cx="1874520" cy="3681439"/>
          </a:xfrm>
          <a:custGeom>
            <a:avLst/>
            <a:gdLst>
              <a:gd name="connsiteX0" fmla="*/ 0 w 1874520"/>
              <a:gd name="connsiteY0" fmla="*/ 0 h 3681439"/>
              <a:gd name="connsiteX1" fmla="*/ 1874520 w 1874520"/>
              <a:gd name="connsiteY1" fmla="*/ 0 h 3681439"/>
              <a:gd name="connsiteX2" fmla="*/ 1874519 w 1874520"/>
              <a:gd name="connsiteY2" fmla="*/ 2744179 h 3681439"/>
              <a:gd name="connsiteX3" fmla="*/ 937259 w 1874520"/>
              <a:gd name="connsiteY3" fmla="*/ 3681439 h 3681439"/>
              <a:gd name="connsiteX4" fmla="*/ 937260 w 1874520"/>
              <a:gd name="connsiteY4" fmla="*/ 3681438 h 3681439"/>
              <a:gd name="connsiteX5" fmla="*/ 0 w 1874520"/>
              <a:gd name="connsiteY5" fmla="*/ 2744178 h 368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4520" h="3681439">
                <a:moveTo>
                  <a:pt x="0" y="0"/>
                </a:moveTo>
                <a:lnTo>
                  <a:pt x="1874520" y="0"/>
                </a:lnTo>
                <a:lnTo>
                  <a:pt x="1874519" y="2744179"/>
                </a:lnTo>
                <a:cubicBezTo>
                  <a:pt x="1874519" y="3261813"/>
                  <a:pt x="1454893" y="3681439"/>
                  <a:pt x="937259" y="3681439"/>
                </a:cubicBezTo>
                <a:lnTo>
                  <a:pt x="937260" y="3681438"/>
                </a:lnTo>
                <a:cubicBezTo>
                  <a:pt x="419626" y="3681438"/>
                  <a:pt x="0" y="3261812"/>
                  <a:pt x="0" y="2744178"/>
                </a:cubicBezTo>
                <a:close/>
              </a:path>
            </a:pathLst>
          </a:cu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1D005D8A-0870-CF63-98B0-445C601449E7}"/>
              </a:ext>
            </a:extLst>
          </p:cNvPr>
          <p:cNvSpPr/>
          <p:nvPr userDrawn="1"/>
        </p:nvSpPr>
        <p:spPr>
          <a:xfrm>
            <a:off x="9549519" y="-100665"/>
            <a:ext cx="2157850" cy="3865308"/>
          </a:xfrm>
          <a:custGeom>
            <a:avLst/>
            <a:gdLst>
              <a:gd name="connsiteX0" fmla="*/ 0 w 2157850"/>
              <a:gd name="connsiteY0" fmla="*/ 0 h 3865308"/>
              <a:gd name="connsiteX1" fmla="*/ 2157850 w 2157850"/>
              <a:gd name="connsiteY1" fmla="*/ 0 h 3865308"/>
              <a:gd name="connsiteX2" fmla="*/ 2157849 w 2157850"/>
              <a:gd name="connsiteY2" fmla="*/ 2786383 h 3865308"/>
              <a:gd name="connsiteX3" fmla="*/ 1078924 w 2157850"/>
              <a:gd name="connsiteY3" fmla="*/ 3865308 h 3865308"/>
              <a:gd name="connsiteX4" fmla="*/ 1078925 w 2157850"/>
              <a:gd name="connsiteY4" fmla="*/ 3865307 h 3865308"/>
              <a:gd name="connsiteX5" fmla="*/ 0 w 2157850"/>
              <a:gd name="connsiteY5" fmla="*/ 2786382 h 386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7850" h="3865308">
                <a:moveTo>
                  <a:pt x="0" y="0"/>
                </a:moveTo>
                <a:lnTo>
                  <a:pt x="2157850" y="0"/>
                </a:lnTo>
                <a:lnTo>
                  <a:pt x="2157849" y="2786383"/>
                </a:lnTo>
                <a:cubicBezTo>
                  <a:pt x="2157849" y="3382257"/>
                  <a:pt x="1674798" y="3865308"/>
                  <a:pt x="1078924" y="3865308"/>
                </a:cubicBezTo>
                <a:lnTo>
                  <a:pt x="1078925" y="3865307"/>
                </a:lnTo>
                <a:cubicBezTo>
                  <a:pt x="483051" y="3865307"/>
                  <a:pt x="0" y="3382256"/>
                  <a:pt x="0" y="278638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Shape 8">
            <a:extLst>
              <a:ext uri="{FF2B5EF4-FFF2-40B4-BE49-F238E27FC236}">
                <a16:creationId xmlns:a16="http://schemas.microsoft.com/office/drawing/2014/main" id="{AD295B51-CE81-445D-5063-9C860CE8D42C}"/>
              </a:ext>
            </a:extLst>
          </p:cNvPr>
          <p:cNvSpPr/>
          <p:nvPr userDrawn="1"/>
        </p:nvSpPr>
        <p:spPr>
          <a:xfrm>
            <a:off x="9691185" y="-100665"/>
            <a:ext cx="1874520" cy="3681438"/>
          </a:xfrm>
          <a:custGeom>
            <a:avLst/>
            <a:gdLst>
              <a:gd name="connsiteX0" fmla="*/ 0 w 1874520"/>
              <a:gd name="connsiteY0" fmla="*/ 0 h 3681438"/>
              <a:gd name="connsiteX1" fmla="*/ 1874520 w 1874520"/>
              <a:gd name="connsiteY1" fmla="*/ 0 h 3681438"/>
              <a:gd name="connsiteX2" fmla="*/ 1874519 w 1874520"/>
              <a:gd name="connsiteY2" fmla="*/ 2744178 h 3681438"/>
              <a:gd name="connsiteX3" fmla="*/ 937259 w 1874520"/>
              <a:gd name="connsiteY3" fmla="*/ 3681438 h 3681438"/>
              <a:gd name="connsiteX4" fmla="*/ 937260 w 1874520"/>
              <a:gd name="connsiteY4" fmla="*/ 3681437 h 3681438"/>
              <a:gd name="connsiteX5" fmla="*/ 0 w 1874520"/>
              <a:gd name="connsiteY5" fmla="*/ 2744177 h 3681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4520" h="3681438">
                <a:moveTo>
                  <a:pt x="0" y="0"/>
                </a:moveTo>
                <a:lnTo>
                  <a:pt x="1874520" y="0"/>
                </a:lnTo>
                <a:lnTo>
                  <a:pt x="1874519" y="2744178"/>
                </a:lnTo>
                <a:cubicBezTo>
                  <a:pt x="1874519" y="3261812"/>
                  <a:pt x="1454893" y="3681438"/>
                  <a:pt x="937259" y="3681438"/>
                </a:cubicBezTo>
                <a:lnTo>
                  <a:pt x="937260" y="3681437"/>
                </a:lnTo>
                <a:cubicBezTo>
                  <a:pt x="419626" y="3681437"/>
                  <a:pt x="0" y="3261811"/>
                  <a:pt x="0" y="2744177"/>
                </a:cubicBezTo>
                <a:close/>
              </a:path>
            </a:pathLst>
          </a:custGeom>
          <a:solidFill>
            <a:schemeClr val="accent3"/>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9" name="Oval 48">
            <a:extLst>
              <a:ext uri="{FF2B5EF4-FFF2-40B4-BE49-F238E27FC236}">
                <a16:creationId xmlns:a16="http://schemas.microsoft.com/office/drawing/2014/main" id="{B8E45536-73D8-D06A-6D35-1CC880972F77}"/>
              </a:ext>
            </a:extLst>
          </p:cNvPr>
          <p:cNvSpPr/>
          <p:nvPr userDrawn="1"/>
        </p:nvSpPr>
        <p:spPr>
          <a:xfrm rot="16200000">
            <a:off x="7821962" y="2042261"/>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Oval 49">
            <a:extLst>
              <a:ext uri="{FF2B5EF4-FFF2-40B4-BE49-F238E27FC236}">
                <a16:creationId xmlns:a16="http://schemas.microsoft.com/office/drawing/2014/main" id="{5F8964CE-A473-F515-4038-DCAE58E98AD4}"/>
              </a:ext>
            </a:extLst>
          </p:cNvPr>
          <p:cNvSpPr/>
          <p:nvPr userDrawn="1"/>
        </p:nvSpPr>
        <p:spPr>
          <a:xfrm rot="16200000">
            <a:off x="8023898" y="2244197"/>
            <a:ext cx="3090672" cy="3090672"/>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7586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Section header 03">
    <p:bg>
      <p:bgPr>
        <a:solidFill>
          <a:schemeClr val="accent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7DAFD34-8B3E-5999-6911-7AF71ADD2545}"/>
              </a:ext>
            </a:extLst>
          </p:cNvPr>
          <p:cNvSpPr/>
          <p:nvPr userDrawn="1"/>
        </p:nvSpPr>
        <p:spPr>
          <a:xfrm>
            <a:off x="1" y="0"/>
            <a:ext cx="6102349" cy="6858000"/>
          </a:xfrm>
          <a:prstGeom prst="rect">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653C8BA8-2082-EEAD-7670-E3C6FB475885}"/>
              </a:ext>
            </a:extLst>
          </p:cNvPr>
          <p:cNvSpPr/>
          <p:nvPr userDrawn="1"/>
        </p:nvSpPr>
        <p:spPr>
          <a:xfrm>
            <a:off x="355751" y="357199"/>
            <a:ext cx="5387912" cy="6142154"/>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FD5EC2-0037-064B-0676-7354391A90B4}"/>
              </a:ext>
            </a:extLst>
          </p:cNvPr>
          <p:cNvSpPr>
            <a:spLocks noGrp="1"/>
          </p:cNvSpPr>
          <p:nvPr>
            <p:ph type="title"/>
          </p:nvPr>
        </p:nvSpPr>
        <p:spPr>
          <a:xfrm>
            <a:off x="355751" y="1155700"/>
            <a:ext cx="5387912" cy="4546601"/>
          </a:xfrm>
        </p:spPr>
        <p:txBody>
          <a:bodyPr anchor="ctr"/>
          <a:lstStyle>
            <a:lvl1pPr>
              <a:defRPr sz="4400"/>
            </a:lvl1pPr>
          </a:lstStyle>
          <a:p>
            <a:r>
              <a:rPr lang="en-GB"/>
              <a:t>Click to edit Master title style</a:t>
            </a:r>
            <a:endParaRPr lang="en-US" dirty="0"/>
          </a:p>
        </p:txBody>
      </p:sp>
      <p:sp>
        <p:nvSpPr>
          <p:cNvPr id="3" name="Picture Placeholder 4">
            <a:extLst>
              <a:ext uri="{FF2B5EF4-FFF2-40B4-BE49-F238E27FC236}">
                <a16:creationId xmlns:a16="http://schemas.microsoft.com/office/drawing/2014/main" id="{03423FED-92A2-EB7B-8F03-0ADE2B87C507}"/>
              </a:ext>
            </a:extLst>
          </p:cNvPr>
          <p:cNvSpPr>
            <a:spLocks noGrp="1"/>
          </p:cNvSpPr>
          <p:nvPr>
            <p:ph type="pic" sz="quarter" idx="11"/>
          </p:nvPr>
        </p:nvSpPr>
        <p:spPr>
          <a:xfrm>
            <a:off x="6102350" y="0"/>
            <a:ext cx="6089649" cy="6858000"/>
          </a:xfrm>
        </p:spPr>
        <p:txBody>
          <a:bodyPr/>
          <a:lstStyle>
            <a:lvl1pPr marL="0" indent="0">
              <a:buNone/>
              <a:defRPr/>
            </a:lvl1pPr>
          </a:lstStyle>
          <a:p>
            <a:r>
              <a:rPr lang="en-GB"/>
              <a:t>Click icon to add picture</a:t>
            </a:r>
            <a:endParaRPr lang="en-US"/>
          </a:p>
        </p:txBody>
      </p:sp>
    </p:spTree>
    <p:extLst>
      <p:ext uri="{BB962C8B-B14F-4D97-AF65-F5344CB8AC3E}">
        <p14:creationId xmlns:p14="http://schemas.microsoft.com/office/powerpoint/2010/main" val="2028696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50F7DD41-68BA-5ED4-4C63-7E8F329A5506}"/>
              </a:ext>
            </a:extLst>
          </p:cNvPr>
          <p:cNvSpPr>
            <a:spLocks noGrp="1"/>
          </p:cNvSpPr>
          <p:nvPr>
            <p:ph type="title"/>
          </p:nvPr>
        </p:nvSpPr>
        <p:spPr>
          <a:xfrm>
            <a:off x="484632" y="539494"/>
            <a:ext cx="5647944" cy="2165606"/>
          </a:xfrm>
        </p:spPr>
        <p:txBody>
          <a:bodyPr anchor="t"/>
          <a:lstStyle>
            <a:lvl1pPr algn="l">
              <a:defRPr sz="3600"/>
            </a:lvl1pPr>
          </a:lstStyle>
          <a:p>
            <a:r>
              <a:rPr lang="en-GB"/>
              <a:t>Click to edit Master title style</a:t>
            </a:r>
            <a:endParaRPr lang="en-US" dirty="0"/>
          </a:p>
        </p:txBody>
      </p:sp>
      <p:sp>
        <p:nvSpPr>
          <p:cNvPr id="4" name="Content Placeholder 3">
            <a:extLst>
              <a:ext uri="{FF2B5EF4-FFF2-40B4-BE49-F238E27FC236}">
                <a16:creationId xmlns:a16="http://schemas.microsoft.com/office/drawing/2014/main" id="{2F46393B-EA4C-7241-94FA-169F6C1D5B40}"/>
              </a:ext>
            </a:extLst>
          </p:cNvPr>
          <p:cNvSpPr>
            <a:spLocks noGrp="1"/>
          </p:cNvSpPr>
          <p:nvPr>
            <p:ph sz="half" idx="2"/>
          </p:nvPr>
        </p:nvSpPr>
        <p:spPr>
          <a:xfrm>
            <a:off x="484632" y="2884714"/>
            <a:ext cx="5647943" cy="3061164"/>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4" name="Freeform: Shape 13">
            <a:extLst>
              <a:ext uri="{FF2B5EF4-FFF2-40B4-BE49-F238E27FC236}">
                <a16:creationId xmlns:a16="http://schemas.microsoft.com/office/drawing/2014/main" id="{A6CCDC84-83F6-B856-CA69-D2E450017E1B}"/>
              </a:ext>
            </a:extLst>
          </p:cNvPr>
          <p:cNvSpPr/>
          <p:nvPr userDrawn="1"/>
        </p:nvSpPr>
        <p:spPr>
          <a:xfrm>
            <a:off x="6377951" y="461519"/>
            <a:ext cx="5071099" cy="5715256"/>
          </a:xfrm>
          <a:custGeom>
            <a:avLst/>
            <a:gdLst>
              <a:gd name="connsiteX0" fmla="*/ 1737360 w 3474720"/>
              <a:gd name="connsiteY0" fmla="*/ 0 h 3739650"/>
              <a:gd name="connsiteX1" fmla="*/ 3474720 w 3474720"/>
              <a:gd name="connsiteY1" fmla="*/ 1737360 h 3739650"/>
              <a:gd name="connsiteX2" fmla="*/ 3474720 w 3474720"/>
              <a:gd name="connsiteY2" fmla="*/ 3657600 h 3739650"/>
              <a:gd name="connsiteX3" fmla="*/ 3470577 w 3474720"/>
              <a:gd name="connsiteY3" fmla="*/ 3739650 h 3739650"/>
              <a:gd name="connsiteX4" fmla="*/ 3333186 w 3474720"/>
              <a:gd name="connsiteY4" fmla="*/ 3739650 h 3739650"/>
              <a:gd name="connsiteX5" fmla="*/ 3337560 w 3474720"/>
              <a:gd name="connsiteY5" fmla="*/ 3653028 h 3739650"/>
              <a:gd name="connsiteX6" fmla="*/ 3337560 w 3474720"/>
              <a:gd name="connsiteY6" fmla="*/ 1741932 h 3739650"/>
              <a:gd name="connsiteX7" fmla="*/ 1737360 w 3474720"/>
              <a:gd name="connsiteY7" fmla="*/ 141732 h 3739650"/>
              <a:gd name="connsiteX8" fmla="*/ 137160 w 3474720"/>
              <a:gd name="connsiteY8" fmla="*/ 1741932 h 3739650"/>
              <a:gd name="connsiteX9" fmla="*/ 137160 w 3474720"/>
              <a:gd name="connsiteY9" fmla="*/ 3653028 h 3739650"/>
              <a:gd name="connsiteX10" fmla="*/ 141534 w 3474720"/>
              <a:gd name="connsiteY10" fmla="*/ 3739650 h 3739650"/>
              <a:gd name="connsiteX11" fmla="*/ 4144 w 3474720"/>
              <a:gd name="connsiteY11" fmla="*/ 3739650 h 3739650"/>
              <a:gd name="connsiteX12" fmla="*/ 0 w 3474720"/>
              <a:gd name="connsiteY12" fmla="*/ 3657600 h 3739650"/>
              <a:gd name="connsiteX13" fmla="*/ 0 w 3474720"/>
              <a:gd name="connsiteY13" fmla="*/ 1737360 h 3739650"/>
              <a:gd name="connsiteX14" fmla="*/ 1737360 w 3474720"/>
              <a:gd name="connsiteY14" fmla="*/ 0 h 3739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74720" h="3739650">
                <a:moveTo>
                  <a:pt x="1737360" y="0"/>
                </a:moveTo>
                <a:cubicBezTo>
                  <a:pt x="2696877" y="0"/>
                  <a:pt x="3474720" y="777843"/>
                  <a:pt x="3474720" y="1737360"/>
                </a:cubicBezTo>
                <a:lnTo>
                  <a:pt x="3474720" y="3657600"/>
                </a:lnTo>
                <a:lnTo>
                  <a:pt x="3470577" y="3739650"/>
                </a:lnTo>
                <a:lnTo>
                  <a:pt x="3333186" y="3739650"/>
                </a:lnTo>
                <a:lnTo>
                  <a:pt x="3337560" y="3653028"/>
                </a:lnTo>
                <a:lnTo>
                  <a:pt x="3337560" y="1741932"/>
                </a:lnTo>
                <a:cubicBezTo>
                  <a:pt x="3337560" y="858166"/>
                  <a:pt x="2621126" y="141732"/>
                  <a:pt x="1737360" y="141732"/>
                </a:cubicBezTo>
                <a:cubicBezTo>
                  <a:pt x="853594" y="141732"/>
                  <a:pt x="137160" y="858166"/>
                  <a:pt x="137160" y="1741932"/>
                </a:cubicBezTo>
                <a:lnTo>
                  <a:pt x="137160" y="3653028"/>
                </a:lnTo>
                <a:lnTo>
                  <a:pt x="141534" y="3739650"/>
                </a:lnTo>
                <a:lnTo>
                  <a:pt x="4144" y="3739650"/>
                </a:lnTo>
                <a:lnTo>
                  <a:pt x="0" y="3657600"/>
                </a:lnTo>
                <a:lnTo>
                  <a:pt x="0" y="1737360"/>
                </a:lnTo>
                <a:cubicBezTo>
                  <a:pt x="0" y="777843"/>
                  <a:pt x="777843" y="0"/>
                  <a:pt x="1737360" y="0"/>
                </a:cubicBezTo>
                <a:close/>
              </a:path>
            </a:pathLst>
          </a:custGeom>
          <a:no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ooter Placeholder 4">
            <a:extLst>
              <a:ext uri="{FF2B5EF4-FFF2-40B4-BE49-F238E27FC236}">
                <a16:creationId xmlns:a16="http://schemas.microsoft.com/office/drawing/2014/main" id="{C49C84CC-2E83-4E90-02B6-E64026D4CEC3}"/>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20" name="Slide Number Placeholder 5">
            <a:extLst>
              <a:ext uri="{FF2B5EF4-FFF2-40B4-BE49-F238E27FC236}">
                <a16:creationId xmlns:a16="http://schemas.microsoft.com/office/drawing/2014/main" id="{41E4088B-DD79-A278-AF3F-1749486DA1A9}"/>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9" name="Date Placeholder 3">
            <a:extLst>
              <a:ext uri="{FF2B5EF4-FFF2-40B4-BE49-F238E27FC236}">
                <a16:creationId xmlns:a16="http://schemas.microsoft.com/office/drawing/2014/main" id="{8C9F96A2-B778-F360-4A81-BF3137E33E01}"/>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29" name="Rectangle: Rounded Corners 28">
            <a:extLst>
              <a:ext uri="{FF2B5EF4-FFF2-40B4-BE49-F238E27FC236}">
                <a16:creationId xmlns:a16="http://schemas.microsoft.com/office/drawing/2014/main" id="{F7F65244-9AFF-8C9D-7C80-96817E383B8B}"/>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30" name="Rectangle: Rounded Corners 29">
            <a:extLst>
              <a:ext uri="{FF2B5EF4-FFF2-40B4-BE49-F238E27FC236}">
                <a16:creationId xmlns:a16="http://schemas.microsoft.com/office/drawing/2014/main" id="{02796643-62C8-7A51-417A-B69EB15A8748}"/>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6" name="Picture Placeholder 5">
            <a:extLst>
              <a:ext uri="{FF2B5EF4-FFF2-40B4-BE49-F238E27FC236}">
                <a16:creationId xmlns:a16="http://schemas.microsoft.com/office/drawing/2014/main" id="{9BC1AA77-084C-DAB2-FD5B-5D12C52D4C01}"/>
              </a:ext>
            </a:extLst>
          </p:cNvPr>
          <p:cNvSpPr>
            <a:spLocks noGrp="1"/>
          </p:cNvSpPr>
          <p:nvPr>
            <p:ph type="pic" sz="quarter" idx="12"/>
          </p:nvPr>
        </p:nvSpPr>
        <p:spPr>
          <a:xfrm>
            <a:off x="6577709" y="678128"/>
            <a:ext cx="4670749" cy="5498645"/>
          </a:xfrm>
          <a:custGeom>
            <a:avLst/>
            <a:gdLst>
              <a:gd name="connsiteX0" fmla="*/ 2335375 w 4670749"/>
              <a:gd name="connsiteY0" fmla="*/ 0 h 5498649"/>
              <a:gd name="connsiteX1" fmla="*/ 4670749 w 4670749"/>
              <a:gd name="connsiteY1" fmla="*/ 2445564 h 5498649"/>
              <a:gd name="connsiteX2" fmla="*/ 4670749 w 4670749"/>
              <a:gd name="connsiteY2" fmla="*/ 5366266 h 5498649"/>
              <a:gd name="connsiteX3" fmla="*/ 4664366 w 4670749"/>
              <a:gd name="connsiteY3" fmla="*/ 5498649 h 5498649"/>
              <a:gd name="connsiteX4" fmla="*/ 6384 w 4670749"/>
              <a:gd name="connsiteY4" fmla="*/ 5498649 h 5498649"/>
              <a:gd name="connsiteX5" fmla="*/ 0 w 4670749"/>
              <a:gd name="connsiteY5" fmla="*/ 5366266 h 5498649"/>
              <a:gd name="connsiteX6" fmla="*/ 0 w 4670749"/>
              <a:gd name="connsiteY6" fmla="*/ 2445564 h 5498649"/>
              <a:gd name="connsiteX7" fmla="*/ 2335375 w 4670749"/>
              <a:gd name="connsiteY7" fmla="*/ 0 h 5498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0749" h="5498649">
                <a:moveTo>
                  <a:pt x="2335375" y="0"/>
                </a:moveTo>
                <a:cubicBezTo>
                  <a:pt x="3625166" y="0"/>
                  <a:pt x="4670749" y="1094916"/>
                  <a:pt x="4670749" y="2445564"/>
                </a:cubicBezTo>
                <a:lnTo>
                  <a:pt x="4670749" y="5366266"/>
                </a:lnTo>
                <a:lnTo>
                  <a:pt x="4664366" y="5498649"/>
                </a:lnTo>
                <a:lnTo>
                  <a:pt x="6384" y="5498649"/>
                </a:lnTo>
                <a:lnTo>
                  <a:pt x="0" y="5366266"/>
                </a:lnTo>
                <a:lnTo>
                  <a:pt x="0" y="2445564"/>
                </a:lnTo>
                <a:cubicBezTo>
                  <a:pt x="0" y="1094916"/>
                  <a:pt x="1045583" y="0"/>
                  <a:pt x="2335375" y="0"/>
                </a:cubicBezTo>
                <a:close/>
              </a:path>
            </a:pathLst>
          </a:custGeom>
          <a:solidFill>
            <a:schemeClr val="accent1"/>
          </a:solidFill>
          <a:ln w="12700">
            <a:solidFill>
              <a:schemeClr val="tx1"/>
            </a:solidFill>
          </a:ln>
        </p:spPr>
        <p:txBody>
          <a:bodyPr vert="horz" wrap="square" lIns="91440" tIns="45720" rIns="91440" bIns="45720" rtlCol="0">
            <a:noAutofit/>
          </a:bodyPr>
          <a:lstStyle>
            <a:lvl1pPr marL="0" indent="0" algn="ctr">
              <a:buNone/>
              <a:defRPr lang="en-US" sz="1800" dirty="0"/>
            </a:lvl1pPr>
          </a:lstStyle>
          <a:p>
            <a:pPr marL="228600" lvl="0" indent="-228600"/>
            <a:r>
              <a:rPr lang="en-GB"/>
              <a:t>Click icon to add picture</a:t>
            </a:r>
            <a:endParaRPr lang="en-US" dirty="0"/>
          </a:p>
        </p:txBody>
      </p:sp>
    </p:spTree>
    <p:extLst>
      <p:ext uri="{BB962C8B-B14F-4D97-AF65-F5344CB8AC3E}">
        <p14:creationId xmlns:p14="http://schemas.microsoft.com/office/powerpoint/2010/main" val="2140656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AA50A4E3-644C-01D8-9092-98F968B4DBF4}"/>
              </a:ext>
            </a:extLst>
          </p:cNvPr>
          <p:cNvSpPr>
            <a:spLocks noGrp="1"/>
          </p:cNvSpPr>
          <p:nvPr>
            <p:ph type="title"/>
          </p:nvPr>
        </p:nvSpPr>
        <p:spPr>
          <a:xfrm>
            <a:off x="448056" y="539496"/>
            <a:ext cx="11295888" cy="1430818"/>
          </a:xfrm>
        </p:spPr>
        <p:txBody>
          <a:bodyPr anchor="t"/>
          <a:lstStyle>
            <a:lvl1pPr algn="l">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980E1AAC-83D5-49DF-1D19-3AF780429F8D}"/>
              </a:ext>
            </a:extLst>
          </p:cNvPr>
          <p:cNvSpPr>
            <a:spLocks noGrp="1"/>
          </p:cNvSpPr>
          <p:nvPr>
            <p:ph sz="half" idx="1"/>
          </p:nvPr>
        </p:nvSpPr>
        <p:spPr>
          <a:xfrm>
            <a:off x="448056" y="2351314"/>
            <a:ext cx="5212080" cy="3424648"/>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FB5383E6-EAF2-263B-77AD-5CFFF848DA52}"/>
              </a:ext>
            </a:extLst>
          </p:cNvPr>
          <p:cNvSpPr>
            <a:spLocks noGrp="1"/>
          </p:cNvSpPr>
          <p:nvPr>
            <p:ph sz="half" idx="2"/>
          </p:nvPr>
        </p:nvSpPr>
        <p:spPr>
          <a:xfrm>
            <a:off x="6531864" y="2351314"/>
            <a:ext cx="5212080" cy="3424648"/>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4" name="Footer Placeholder 4">
            <a:extLst>
              <a:ext uri="{FF2B5EF4-FFF2-40B4-BE49-F238E27FC236}">
                <a16:creationId xmlns:a16="http://schemas.microsoft.com/office/drawing/2014/main" id="{FB3D3116-0C8C-274D-4EE0-4A69A1B7452F}"/>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13" name="Slide Number Placeholder 5">
            <a:extLst>
              <a:ext uri="{FF2B5EF4-FFF2-40B4-BE49-F238E27FC236}">
                <a16:creationId xmlns:a16="http://schemas.microsoft.com/office/drawing/2014/main" id="{2A876BEC-38E9-5C79-531D-A7E26500CF38}"/>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2" name="Date Placeholder 3">
            <a:extLst>
              <a:ext uri="{FF2B5EF4-FFF2-40B4-BE49-F238E27FC236}">
                <a16:creationId xmlns:a16="http://schemas.microsoft.com/office/drawing/2014/main" id="{2CABF619-7CE2-E731-E157-AC4941662FDC}"/>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15" name="Rectangle: Rounded Corners 14">
            <a:extLst>
              <a:ext uri="{FF2B5EF4-FFF2-40B4-BE49-F238E27FC236}">
                <a16:creationId xmlns:a16="http://schemas.microsoft.com/office/drawing/2014/main" id="{C4D9E238-00F7-033B-1C16-5D32185987D7}"/>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16" name="Rectangle: Rounded Corners 15">
            <a:extLst>
              <a:ext uri="{FF2B5EF4-FFF2-40B4-BE49-F238E27FC236}">
                <a16:creationId xmlns:a16="http://schemas.microsoft.com/office/drawing/2014/main" id="{A44E3BC2-BAA6-66B2-C408-040233EB6A7D}"/>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Tree>
    <p:extLst>
      <p:ext uri="{BB962C8B-B14F-4D97-AF65-F5344CB8AC3E}">
        <p14:creationId xmlns:p14="http://schemas.microsoft.com/office/powerpoint/2010/main" val="2168784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15" name="Title 9">
            <a:extLst>
              <a:ext uri="{FF2B5EF4-FFF2-40B4-BE49-F238E27FC236}">
                <a16:creationId xmlns:a16="http://schemas.microsoft.com/office/drawing/2014/main" id="{E42B8F75-1DF8-D619-3C00-0677DD14B7A1}"/>
              </a:ext>
            </a:extLst>
          </p:cNvPr>
          <p:cNvSpPr>
            <a:spLocks noGrp="1"/>
          </p:cNvSpPr>
          <p:nvPr>
            <p:ph type="title"/>
          </p:nvPr>
        </p:nvSpPr>
        <p:spPr>
          <a:xfrm>
            <a:off x="448056" y="539496"/>
            <a:ext cx="11295236" cy="1430818"/>
          </a:xfrm>
        </p:spPr>
        <p:txBody>
          <a:bodyPr anchor="t"/>
          <a:lstStyle>
            <a:lvl1pPr algn="l">
              <a:defRPr/>
            </a:lvl1pPr>
          </a:lstStyle>
          <a:p>
            <a:r>
              <a:rPr lang="en-GB"/>
              <a:t>Click to edit Master title style</a:t>
            </a:r>
            <a:endParaRPr lang="en-US" dirty="0"/>
          </a:p>
        </p:txBody>
      </p:sp>
      <p:sp>
        <p:nvSpPr>
          <p:cNvPr id="2" name="Content Placeholder 3">
            <a:extLst>
              <a:ext uri="{FF2B5EF4-FFF2-40B4-BE49-F238E27FC236}">
                <a16:creationId xmlns:a16="http://schemas.microsoft.com/office/drawing/2014/main" id="{C06FB1AE-D376-49A5-971A-C323D010D05B}"/>
              </a:ext>
            </a:extLst>
          </p:cNvPr>
          <p:cNvSpPr>
            <a:spLocks noGrp="1"/>
          </p:cNvSpPr>
          <p:nvPr>
            <p:ph sz="half" idx="2"/>
          </p:nvPr>
        </p:nvSpPr>
        <p:spPr>
          <a:xfrm>
            <a:off x="484632" y="2336074"/>
            <a:ext cx="3937363" cy="3439887"/>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Content Placeholder 5">
            <a:extLst>
              <a:ext uri="{FF2B5EF4-FFF2-40B4-BE49-F238E27FC236}">
                <a16:creationId xmlns:a16="http://schemas.microsoft.com/office/drawing/2014/main" id="{5F41ADF1-6CB4-DE9B-95D0-3FD96606FD9D}"/>
              </a:ext>
            </a:extLst>
          </p:cNvPr>
          <p:cNvSpPr>
            <a:spLocks noGrp="1"/>
          </p:cNvSpPr>
          <p:nvPr>
            <p:ph sz="quarter" idx="4"/>
          </p:nvPr>
        </p:nvSpPr>
        <p:spPr>
          <a:xfrm>
            <a:off x="5166142" y="2336074"/>
            <a:ext cx="6577149" cy="3439887"/>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3" name="Footer Placeholder 4">
            <a:extLst>
              <a:ext uri="{FF2B5EF4-FFF2-40B4-BE49-F238E27FC236}">
                <a16:creationId xmlns:a16="http://schemas.microsoft.com/office/drawing/2014/main" id="{08A85807-012C-732D-B2D1-383E5F6BDEDC}"/>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22" name="Slide Number Placeholder 5">
            <a:extLst>
              <a:ext uri="{FF2B5EF4-FFF2-40B4-BE49-F238E27FC236}">
                <a16:creationId xmlns:a16="http://schemas.microsoft.com/office/drawing/2014/main" id="{FE3D430F-9D92-F5E6-831E-F7D7FBED9862}"/>
              </a:ext>
            </a:extLst>
          </p:cNvPr>
          <p:cNvSpPr>
            <a:spLocks noGrp="1"/>
          </p:cNvSpPr>
          <p:nvPr>
            <p:ph type="sldNum" sz="quarter" idx="11"/>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21" name="Date Placeholder 3">
            <a:extLst>
              <a:ext uri="{FF2B5EF4-FFF2-40B4-BE49-F238E27FC236}">
                <a16:creationId xmlns:a16="http://schemas.microsoft.com/office/drawing/2014/main" id="{6636E46C-CCEF-9B83-EE69-704BCC0A3BE7}"/>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25" name="Rectangle: Rounded Corners 24">
            <a:extLst>
              <a:ext uri="{FF2B5EF4-FFF2-40B4-BE49-F238E27FC236}">
                <a16:creationId xmlns:a16="http://schemas.microsoft.com/office/drawing/2014/main" id="{B7F3C090-A373-682E-F697-12E875152AF3}"/>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26" name="Rectangle: Rounded Corners 25">
            <a:extLst>
              <a:ext uri="{FF2B5EF4-FFF2-40B4-BE49-F238E27FC236}">
                <a16:creationId xmlns:a16="http://schemas.microsoft.com/office/drawing/2014/main" id="{0E208CFC-B070-287A-D412-8398A58AC718}"/>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Tree>
    <p:extLst>
      <p:ext uri="{BB962C8B-B14F-4D97-AF65-F5344CB8AC3E}">
        <p14:creationId xmlns:p14="http://schemas.microsoft.com/office/powerpoint/2010/main" val="4061899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03">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349D3036-0C80-4AD3-3BC3-9C6EE7B66BC7}"/>
              </a:ext>
            </a:extLst>
          </p:cNvPr>
          <p:cNvSpPr>
            <a:spLocks noGrp="1"/>
          </p:cNvSpPr>
          <p:nvPr>
            <p:ph type="title"/>
          </p:nvPr>
        </p:nvSpPr>
        <p:spPr>
          <a:xfrm>
            <a:off x="448056" y="539496"/>
            <a:ext cx="11312651" cy="1430818"/>
          </a:xfrm>
        </p:spPr>
        <p:txBody>
          <a:bodyPr anchor="t"/>
          <a:lstStyle>
            <a:lvl1pPr algn="l">
              <a:defRPr/>
            </a:lvl1pPr>
          </a:lstStyle>
          <a:p>
            <a:r>
              <a:rPr lang="en-GB"/>
              <a:t>Click to edit Master title style</a:t>
            </a:r>
            <a:endParaRPr lang="en-US" dirty="0"/>
          </a:p>
        </p:txBody>
      </p:sp>
      <p:sp>
        <p:nvSpPr>
          <p:cNvPr id="7" name="Content Placeholder 3">
            <a:extLst>
              <a:ext uri="{FF2B5EF4-FFF2-40B4-BE49-F238E27FC236}">
                <a16:creationId xmlns:a16="http://schemas.microsoft.com/office/drawing/2014/main" id="{00066730-3720-E869-7A99-A302706F4D64}"/>
              </a:ext>
            </a:extLst>
          </p:cNvPr>
          <p:cNvSpPr>
            <a:spLocks noGrp="1"/>
          </p:cNvSpPr>
          <p:nvPr>
            <p:ph sz="half" idx="2"/>
          </p:nvPr>
        </p:nvSpPr>
        <p:spPr>
          <a:xfrm>
            <a:off x="484633" y="2336074"/>
            <a:ext cx="3907754" cy="3439886"/>
          </a:xfrm>
        </p:spPr>
        <p:txBody>
          <a:bodyPr/>
          <a:lstStyle>
            <a:lvl1pPr marL="0" indent="0">
              <a:lnSpc>
                <a:spcPct val="100000"/>
              </a:lnSpc>
              <a:buFont typeface="Courier New" panose="02070309020205020404" pitchFamily="49" charset="0"/>
              <a:buNone/>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Content Placeholder 2">
            <a:extLst>
              <a:ext uri="{FF2B5EF4-FFF2-40B4-BE49-F238E27FC236}">
                <a16:creationId xmlns:a16="http://schemas.microsoft.com/office/drawing/2014/main" id="{7ECE2CCA-57E1-3CD5-CB3A-4E88546B59FA}"/>
              </a:ext>
            </a:extLst>
          </p:cNvPr>
          <p:cNvSpPr>
            <a:spLocks noGrp="1"/>
          </p:cNvSpPr>
          <p:nvPr>
            <p:ph idx="1"/>
          </p:nvPr>
        </p:nvSpPr>
        <p:spPr>
          <a:xfrm>
            <a:off x="4713514" y="2336074"/>
            <a:ext cx="7029778" cy="3439886"/>
          </a:xfrm>
        </p:spPr>
        <p:txBody>
          <a:bodyPr/>
          <a:lstStyle>
            <a:lvl1pPr marL="228600" indent="-228600">
              <a:buFont typeface="Courier New" panose="02070309020205020404" pitchFamily="49" charset="0"/>
              <a:buChar char="o"/>
              <a:defRPr sz="1800"/>
            </a:lvl1pPr>
            <a:lvl2pPr marL="685800" indent="-228600">
              <a:buFont typeface="Courier New" panose="02070309020205020404" pitchFamily="49" charset="0"/>
              <a:buChar char="o"/>
              <a:defRPr sz="1800"/>
            </a:lvl2pPr>
            <a:lvl3pPr marL="1143000" indent="-228600">
              <a:buFont typeface="Courier New" panose="02070309020205020404" pitchFamily="49" charset="0"/>
              <a:buChar char="o"/>
              <a:defRPr sz="1800"/>
            </a:lvl3pPr>
            <a:lvl4pPr marL="1600200" indent="-228600">
              <a:buFont typeface="Courier New" panose="02070309020205020404" pitchFamily="49" charset="0"/>
              <a:buChar char="o"/>
              <a:defRPr sz="1800"/>
            </a:lvl4pPr>
            <a:lvl5pPr marL="2114550" indent="-228600">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8" name="Footer Placeholder 4">
            <a:extLst>
              <a:ext uri="{FF2B5EF4-FFF2-40B4-BE49-F238E27FC236}">
                <a16:creationId xmlns:a16="http://schemas.microsoft.com/office/drawing/2014/main" id="{FD94CB9C-5720-92BD-FCC1-416FF4D826D0}"/>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17" name="Slide Number Placeholder 5">
            <a:extLst>
              <a:ext uri="{FF2B5EF4-FFF2-40B4-BE49-F238E27FC236}">
                <a16:creationId xmlns:a16="http://schemas.microsoft.com/office/drawing/2014/main" id="{3E94C6A6-7C64-F697-386B-0F022141D2BC}"/>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6" name="Date Placeholder 3">
            <a:extLst>
              <a:ext uri="{FF2B5EF4-FFF2-40B4-BE49-F238E27FC236}">
                <a16:creationId xmlns:a16="http://schemas.microsoft.com/office/drawing/2014/main" id="{BD9B339D-688D-32D9-2CB6-87EC9E016ED2}"/>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20" name="Rectangle: Rounded Corners 19">
            <a:extLst>
              <a:ext uri="{FF2B5EF4-FFF2-40B4-BE49-F238E27FC236}">
                <a16:creationId xmlns:a16="http://schemas.microsoft.com/office/drawing/2014/main" id="{A4C34B41-BD58-1B57-8598-72769BB244CA}"/>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21" name="Rectangle: Rounded Corners 20">
            <a:extLst>
              <a:ext uri="{FF2B5EF4-FFF2-40B4-BE49-F238E27FC236}">
                <a16:creationId xmlns:a16="http://schemas.microsoft.com/office/drawing/2014/main" id="{B047A825-AF1A-AFB7-6E4C-50F4FDEAD513}"/>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Tree>
    <p:extLst>
      <p:ext uri="{BB962C8B-B14F-4D97-AF65-F5344CB8AC3E}">
        <p14:creationId xmlns:p14="http://schemas.microsoft.com/office/powerpoint/2010/main" val="3375046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349D3036-0C80-4AD3-3BC3-9C6EE7B66BC7}"/>
              </a:ext>
            </a:extLst>
          </p:cNvPr>
          <p:cNvSpPr>
            <a:spLocks noGrp="1"/>
          </p:cNvSpPr>
          <p:nvPr>
            <p:ph type="title"/>
          </p:nvPr>
        </p:nvSpPr>
        <p:spPr>
          <a:xfrm>
            <a:off x="448056" y="539496"/>
            <a:ext cx="11295236" cy="1430818"/>
          </a:xfrm>
        </p:spPr>
        <p:txBody>
          <a:bodyPr anchor="t"/>
          <a:lstStyle>
            <a:lvl1pPr algn="l">
              <a:defRPr/>
            </a:lvl1pPr>
          </a:lstStyle>
          <a:p>
            <a:r>
              <a:rPr lang="en-GB"/>
              <a:t>Click to edit Master title style</a:t>
            </a:r>
            <a:endParaRPr lang="en-US" dirty="0"/>
          </a:p>
        </p:txBody>
      </p:sp>
      <p:sp>
        <p:nvSpPr>
          <p:cNvPr id="2" name="Content Placeholder 2">
            <a:extLst>
              <a:ext uri="{FF2B5EF4-FFF2-40B4-BE49-F238E27FC236}">
                <a16:creationId xmlns:a16="http://schemas.microsoft.com/office/drawing/2014/main" id="{08C9F7D4-FF78-4949-43F9-8196BE602676}"/>
              </a:ext>
            </a:extLst>
          </p:cNvPr>
          <p:cNvSpPr>
            <a:spLocks noGrp="1"/>
          </p:cNvSpPr>
          <p:nvPr>
            <p:ph idx="1"/>
          </p:nvPr>
        </p:nvSpPr>
        <p:spPr>
          <a:xfrm>
            <a:off x="448056" y="2336074"/>
            <a:ext cx="11295236" cy="3439886"/>
          </a:xfrm>
        </p:spPr>
        <p:txBody>
          <a:bodyPr/>
          <a:lstStyle>
            <a:lvl1pPr marL="228600" indent="-228600">
              <a:buFont typeface="Courier New" panose="02070309020205020404" pitchFamily="49" charset="0"/>
              <a:buChar char="o"/>
              <a:defRPr sz="1800"/>
            </a:lvl1pPr>
            <a:lvl2pPr marL="685800" indent="-228600">
              <a:buFont typeface="Courier New" panose="02070309020205020404" pitchFamily="49" charset="0"/>
              <a:buChar char="o"/>
              <a:defRPr sz="1800"/>
            </a:lvl2pPr>
            <a:lvl3pPr marL="1143000" indent="-228600">
              <a:buFont typeface="Courier New" panose="02070309020205020404" pitchFamily="49" charset="0"/>
              <a:buChar char="o"/>
              <a:defRPr sz="1800"/>
            </a:lvl3pPr>
            <a:lvl4pPr marL="1600200" indent="-228600">
              <a:buFont typeface="Courier New" panose="02070309020205020404" pitchFamily="49" charset="0"/>
              <a:buChar char="o"/>
              <a:defRPr sz="1800"/>
            </a:lvl4pPr>
            <a:lvl5pPr marL="2114550" indent="-228600">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8" name="Footer Placeholder 4">
            <a:extLst>
              <a:ext uri="{FF2B5EF4-FFF2-40B4-BE49-F238E27FC236}">
                <a16:creationId xmlns:a16="http://schemas.microsoft.com/office/drawing/2014/main" id="{20A44E95-6BA3-CFE6-A814-6E775C496A9E}"/>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17" name="Slide Number Placeholder 5">
            <a:extLst>
              <a:ext uri="{FF2B5EF4-FFF2-40B4-BE49-F238E27FC236}">
                <a16:creationId xmlns:a16="http://schemas.microsoft.com/office/drawing/2014/main" id="{E1508BAE-F55D-657D-0B22-B4D7A4276AA9}"/>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6" name="Date Placeholder 3">
            <a:extLst>
              <a:ext uri="{FF2B5EF4-FFF2-40B4-BE49-F238E27FC236}">
                <a16:creationId xmlns:a16="http://schemas.microsoft.com/office/drawing/2014/main" id="{684C0E93-58D2-9758-23DA-D9735D2BC43D}"/>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21" name="Rectangle: Rounded Corners 20">
            <a:extLst>
              <a:ext uri="{FF2B5EF4-FFF2-40B4-BE49-F238E27FC236}">
                <a16:creationId xmlns:a16="http://schemas.microsoft.com/office/drawing/2014/main" id="{C807277D-E632-EFB0-60CE-D1B1A05CE7AA}"/>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22" name="Rectangle: Rounded Corners 21">
            <a:extLst>
              <a:ext uri="{FF2B5EF4-FFF2-40B4-BE49-F238E27FC236}">
                <a16:creationId xmlns:a16="http://schemas.microsoft.com/office/drawing/2014/main" id="{3D40FB0A-01A8-7946-3722-71B8B5DBDAA0}"/>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Tree>
    <p:extLst>
      <p:ext uri="{BB962C8B-B14F-4D97-AF65-F5344CB8AC3E}">
        <p14:creationId xmlns:p14="http://schemas.microsoft.com/office/powerpoint/2010/main" val="31014199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04">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50F7DD41-68BA-5ED4-4C63-7E8F329A5506}"/>
              </a:ext>
            </a:extLst>
          </p:cNvPr>
          <p:cNvSpPr>
            <a:spLocks noGrp="1"/>
          </p:cNvSpPr>
          <p:nvPr>
            <p:ph type="title"/>
          </p:nvPr>
        </p:nvSpPr>
        <p:spPr>
          <a:xfrm>
            <a:off x="448055" y="539496"/>
            <a:ext cx="11295237" cy="1430818"/>
          </a:xfrm>
        </p:spPr>
        <p:txBody>
          <a:bodyPr anchor="t"/>
          <a:lstStyle>
            <a:lvl1pPr algn="l">
              <a:defRPr/>
            </a:lvl1pPr>
          </a:lstStyle>
          <a:p>
            <a:r>
              <a:rPr lang="en-GB"/>
              <a:t>Click to edit Master title style</a:t>
            </a:r>
            <a:endParaRPr lang="en-US" dirty="0"/>
          </a:p>
        </p:txBody>
      </p:sp>
      <p:sp>
        <p:nvSpPr>
          <p:cNvPr id="4" name="Content Placeholder 3">
            <a:extLst>
              <a:ext uri="{FF2B5EF4-FFF2-40B4-BE49-F238E27FC236}">
                <a16:creationId xmlns:a16="http://schemas.microsoft.com/office/drawing/2014/main" id="{2F46393B-EA4C-7241-94FA-169F6C1D5B40}"/>
              </a:ext>
            </a:extLst>
          </p:cNvPr>
          <p:cNvSpPr>
            <a:spLocks noGrp="1"/>
          </p:cNvSpPr>
          <p:nvPr>
            <p:ph sz="half" idx="2"/>
          </p:nvPr>
        </p:nvSpPr>
        <p:spPr>
          <a:xfrm>
            <a:off x="448056" y="2351314"/>
            <a:ext cx="7533566" cy="3424647"/>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a:extLst>
              <a:ext uri="{FF2B5EF4-FFF2-40B4-BE49-F238E27FC236}">
                <a16:creationId xmlns:a16="http://schemas.microsoft.com/office/drawing/2014/main" id="{D74BBA64-3944-C0BE-4D5F-2745DA48BF33}"/>
              </a:ext>
            </a:extLst>
          </p:cNvPr>
          <p:cNvSpPr>
            <a:spLocks noGrp="1"/>
          </p:cNvSpPr>
          <p:nvPr>
            <p:ph sz="quarter" idx="4"/>
          </p:nvPr>
        </p:nvSpPr>
        <p:spPr>
          <a:xfrm>
            <a:off x="8725771" y="2351314"/>
            <a:ext cx="3017521" cy="3424647"/>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1" name="Footer Placeholder 4">
            <a:extLst>
              <a:ext uri="{FF2B5EF4-FFF2-40B4-BE49-F238E27FC236}">
                <a16:creationId xmlns:a16="http://schemas.microsoft.com/office/drawing/2014/main" id="{E2CFE474-CD49-418F-C6AA-C3B2122F349E}"/>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19" name="Slide Number Placeholder 5">
            <a:extLst>
              <a:ext uri="{FF2B5EF4-FFF2-40B4-BE49-F238E27FC236}">
                <a16:creationId xmlns:a16="http://schemas.microsoft.com/office/drawing/2014/main" id="{8B721FAD-ADA4-942C-4F82-F19927F0614A}"/>
              </a:ext>
            </a:extLst>
          </p:cNvPr>
          <p:cNvSpPr>
            <a:spLocks noGrp="1"/>
          </p:cNvSpPr>
          <p:nvPr>
            <p:ph type="sldNum" sz="quarter" idx="11"/>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8" name="Date Placeholder 3">
            <a:extLst>
              <a:ext uri="{FF2B5EF4-FFF2-40B4-BE49-F238E27FC236}">
                <a16:creationId xmlns:a16="http://schemas.microsoft.com/office/drawing/2014/main" id="{6CDF2413-A614-052C-5C1C-DB1A0FE7A838}"/>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23" name="Rectangle: Rounded Corners 22">
            <a:extLst>
              <a:ext uri="{FF2B5EF4-FFF2-40B4-BE49-F238E27FC236}">
                <a16:creationId xmlns:a16="http://schemas.microsoft.com/office/drawing/2014/main" id="{0EA518BD-EEB3-0925-5423-003BA3727457}"/>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24" name="Rectangle: Rounded Corners 23">
            <a:extLst>
              <a:ext uri="{FF2B5EF4-FFF2-40B4-BE49-F238E27FC236}">
                <a16:creationId xmlns:a16="http://schemas.microsoft.com/office/drawing/2014/main" id="{3FC594DB-EFD9-29BB-06AC-C734457EE1BE}"/>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Tree>
    <p:extLst>
      <p:ext uri="{BB962C8B-B14F-4D97-AF65-F5344CB8AC3E}">
        <p14:creationId xmlns:p14="http://schemas.microsoft.com/office/powerpoint/2010/main" val="9467450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42636-F625-5B2A-E7CC-9D70418A2BFC}"/>
              </a:ext>
            </a:extLst>
          </p:cNvPr>
          <p:cNvSpPr>
            <a:spLocks noGrp="1"/>
          </p:cNvSpPr>
          <p:nvPr>
            <p:ph type="ctrTitle"/>
          </p:nvPr>
        </p:nvSpPr>
        <p:spPr>
          <a:xfrm>
            <a:off x="2924551" y="754380"/>
            <a:ext cx="6342896" cy="2535177"/>
          </a:xfrm>
        </p:spPr>
        <p:txBody>
          <a:bodyPr anchor="b">
            <a:noAutofit/>
          </a:bodyPr>
          <a:lstStyle>
            <a:lvl1pPr algn="ctr">
              <a:lnSpc>
                <a:spcPct val="100000"/>
              </a:lnSpc>
              <a:tabLst/>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7F2BA890-FB69-E772-1383-035C2A82316A}"/>
              </a:ext>
            </a:extLst>
          </p:cNvPr>
          <p:cNvSpPr>
            <a:spLocks noGrp="1"/>
          </p:cNvSpPr>
          <p:nvPr>
            <p:ph type="subTitle" idx="1"/>
          </p:nvPr>
        </p:nvSpPr>
        <p:spPr>
          <a:xfrm>
            <a:off x="3504438" y="3565035"/>
            <a:ext cx="5183124" cy="2011747"/>
          </a:xfrm>
          <a:noFill/>
        </p:spPr>
        <p:txBody>
          <a:bodyPr anchor="t">
            <a:normAutofit/>
          </a:bodyPr>
          <a:lstStyle>
            <a:lvl1pPr marL="0" indent="0" algn="ctr" defTabSz="914400" rtl="0" eaLnBrk="1" latinLnBrk="0" hangingPunct="1">
              <a:lnSpc>
                <a:spcPct val="100000"/>
              </a:lnSpc>
              <a:spcBef>
                <a:spcPts val="1000"/>
              </a:spcBef>
              <a:buFont typeface="Arial" panose="020B0604020202020204" pitchFamily="34" charset="0"/>
              <a:buNone/>
              <a:defRPr lang="en-US" sz="1800" kern="1200" dirty="0">
                <a:solidFill>
                  <a:schemeClr val="tx1"/>
                </a:solidFill>
                <a:latin typeface="+mn-lt"/>
                <a:ea typeface="+mn-ea"/>
                <a:cs typeface="Georgia Pro" panose="02040502050405020303"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61" name="Freeform: Shape 60">
            <a:extLst>
              <a:ext uri="{FF2B5EF4-FFF2-40B4-BE49-F238E27FC236}">
                <a16:creationId xmlns:a16="http://schemas.microsoft.com/office/drawing/2014/main" id="{8E065840-95FE-BED2-B104-471CC3A74C6A}"/>
              </a:ext>
            </a:extLst>
          </p:cNvPr>
          <p:cNvSpPr/>
          <p:nvPr userDrawn="1"/>
        </p:nvSpPr>
        <p:spPr>
          <a:xfrm rot="5400000">
            <a:off x="419012" y="-693331"/>
            <a:ext cx="1401446" cy="2513791"/>
          </a:xfrm>
          <a:custGeom>
            <a:avLst/>
            <a:gdLst>
              <a:gd name="connsiteX0" fmla="*/ 0 w 1401446"/>
              <a:gd name="connsiteY0" fmla="*/ 2513791 h 2513791"/>
              <a:gd name="connsiteX1" fmla="*/ 0 w 1401446"/>
              <a:gd name="connsiteY1" fmla="*/ 54539 h 2513791"/>
              <a:gd name="connsiteX2" fmla="*/ 105080 w 1401446"/>
              <a:gd name="connsiteY2" fmla="*/ 21920 h 2513791"/>
              <a:gd name="connsiteX3" fmla="*/ 322521 w 1401446"/>
              <a:gd name="connsiteY3" fmla="*/ 0 h 2513791"/>
              <a:gd name="connsiteX4" fmla="*/ 1401446 w 1401446"/>
              <a:gd name="connsiteY4" fmla="*/ 1078925 h 2513791"/>
              <a:gd name="connsiteX5" fmla="*/ 1401446 w 1401446"/>
              <a:gd name="connsiteY5" fmla="*/ 2513791 h 2513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1446" h="2513791">
                <a:moveTo>
                  <a:pt x="0" y="2513791"/>
                </a:moveTo>
                <a:lnTo>
                  <a:pt x="0" y="54539"/>
                </a:lnTo>
                <a:lnTo>
                  <a:pt x="105080" y="21920"/>
                </a:lnTo>
                <a:cubicBezTo>
                  <a:pt x="175315" y="7548"/>
                  <a:pt x="248037" y="0"/>
                  <a:pt x="322521" y="0"/>
                </a:cubicBezTo>
                <a:cubicBezTo>
                  <a:pt x="918395" y="0"/>
                  <a:pt x="1401446" y="483051"/>
                  <a:pt x="1401446" y="1078925"/>
                </a:cubicBezTo>
                <a:lnTo>
                  <a:pt x="1401446" y="2513791"/>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9" name="Freeform: Shape 58">
            <a:extLst>
              <a:ext uri="{FF2B5EF4-FFF2-40B4-BE49-F238E27FC236}">
                <a16:creationId xmlns:a16="http://schemas.microsoft.com/office/drawing/2014/main" id="{E594094C-C13C-1BA9-3168-3B72C86B1036}"/>
              </a:ext>
            </a:extLst>
          </p:cNvPr>
          <p:cNvSpPr/>
          <p:nvPr userDrawn="1"/>
        </p:nvSpPr>
        <p:spPr>
          <a:xfrm rot="5400000">
            <a:off x="397909" y="-672228"/>
            <a:ext cx="1259782" cy="2329920"/>
          </a:xfrm>
          <a:custGeom>
            <a:avLst/>
            <a:gdLst>
              <a:gd name="connsiteX0" fmla="*/ 0 w 1259782"/>
              <a:gd name="connsiteY0" fmla="*/ 2329920 h 2329920"/>
              <a:gd name="connsiteX1" fmla="*/ 0 w 1259782"/>
              <a:gd name="connsiteY1" fmla="*/ 60523 h 2329920"/>
              <a:gd name="connsiteX2" fmla="*/ 133632 w 1259782"/>
              <a:gd name="connsiteY2" fmla="*/ 19042 h 2329920"/>
              <a:gd name="connsiteX3" fmla="*/ 322522 w 1259782"/>
              <a:gd name="connsiteY3" fmla="*/ 0 h 2329920"/>
              <a:gd name="connsiteX4" fmla="*/ 1259782 w 1259782"/>
              <a:gd name="connsiteY4" fmla="*/ 937260 h 2329920"/>
              <a:gd name="connsiteX5" fmla="*/ 1259782 w 1259782"/>
              <a:gd name="connsiteY5" fmla="*/ 2329920 h 23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782" h="2329920">
                <a:moveTo>
                  <a:pt x="0" y="2329920"/>
                </a:moveTo>
                <a:lnTo>
                  <a:pt x="0" y="60523"/>
                </a:lnTo>
                <a:lnTo>
                  <a:pt x="133632" y="19042"/>
                </a:lnTo>
                <a:cubicBezTo>
                  <a:pt x="194645" y="6557"/>
                  <a:pt x="257818" y="0"/>
                  <a:pt x="322522" y="0"/>
                </a:cubicBezTo>
                <a:cubicBezTo>
                  <a:pt x="840156" y="0"/>
                  <a:pt x="1259782" y="419626"/>
                  <a:pt x="1259782" y="937260"/>
                </a:cubicBezTo>
                <a:lnTo>
                  <a:pt x="1259782" y="2329920"/>
                </a:lnTo>
                <a:close/>
              </a:path>
            </a:pathLst>
          </a:cu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3BD0BF3F-32DB-645E-94BC-A9E15FA5F2FB}"/>
              </a:ext>
            </a:extLst>
          </p:cNvPr>
          <p:cNvSpPr/>
          <p:nvPr userDrawn="1"/>
        </p:nvSpPr>
        <p:spPr>
          <a:xfrm rot="5400000">
            <a:off x="40810" y="1091166"/>
            <a:ext cx="2157850" cy="2513792"/>
          </a:xfrm>
          <a:custGeom>
            <a:avLst/>
            <a:gdLst>
              <a:gd name="connsiteX0" fmla="*/ 0 w 2157850"/>
              <a:gd name="connsiteY0" fmla="*/ 2513792 h 2513792"/>
              <a:gd name="connsiteX1" fmla="*/ 0 w 2157850"/>
              <a:gd name="connsiteY1" fmla="*/ 1078925 h 2513792"/>
              <a:gd name="connsiteX2" fmla="*/ 1078925 w 2157850"/>
              <a:gd name="connsiteY2" fmla="*/ 0 h 2513792"/>
              <a:gd name="connsiteX3" fmla="*/ 2157850 w 2157850"/>
              <a:gd name="connsiteY3" fmla="*/ 1078925 h 2513792"/>
              <a:gd name="connsiteX4" fmla="*/ 2157850 w 2157850"/>
              <a:gd name="connsiteY4" fmla="*/ 2513792 h 2513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7850" h="2513792">
                <a:moveTo>
                  <a:pt x="0" y="2513792"/>
                </a:moveTo>
                <a:lnTo>
                  <a:pt x="0" y="1078925"/>
                </a:lnTo>
                <a:cubicBezTo>
                  <a:pt x="0" y="483051"/>
                  <a:pt x="483051" y="0"/>
                  <a:pt x="1078925" y="0"/>
                </a:cubicBezTo>
                <a:cubicBezTo>
                  <a:pt x="1674799" y="0"/>
                  <a:pt x="2157850" y="483051"/>
                  <a:pt x="2157850" y="1078925"/>
                </a:cubicBezTo>
                <a:lnTo>
                  <a:pt x="2157850" y="251379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Shape 7">
            <a:extLst>
              <a:ext uri="{FF2B5EF4-FFF2-40B4-BE49-F238E27FC236}">
                <a16:creationId xmlns:a16="http://schemas.microsoft.com/office/drawing/2014/main" id="{FA6F927F-3AF1-2680-0064-8DB1DB4E2BCE}"/>
              </a:ext>
            </a:extLst>
          </p:cNvPr>
          <p:cNvSpPr/>
          <p:nvPr userDrawn="1"/>
        </p:nvSpPr>
        <p:spPr>
          <a:xfrm rot="5400000">
            <a:off x="90540" y="1183102"/>
            <a:ext cx="1874520" cy="2329922"/>
          </a:xfrm>
          <a:custGeom>
            <a:avLst/>
            <a:gdLst>
              <a:gd name="connsiteX0" fmla="*/ 0 w 1874520"/>
              <a:gd name="connsiteY0" fmla="*/ 2329922 h 2329922"/>
              <a:gd name="connsiteX1" fmla="*/ 0 w 1874520"/>
              <a:gd name="connsiteY1" fmla="*/ 937260 h 2329922"/>
              <a:gd name="connsiteX2" fmla="*/ 937260 w 1874520"/>
              <a:gd name="connsiteY2" fmla="*/ 0 h 2329922"/>
              <a:gd name="connsiteX3" fmla="*/ 1874520 w 1874520"/>
              <a:gd name="connsiteY3" fmla="*/ 937260 h 2329922"/>
              <a:gd name="connsiteX4" fmla="*/ 1874520 w 1874520"/>
              <a:gd name="connsiteY4" fmla="*/ 2329922 h 2329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4520" h="2329922">
                <a:moveTo>
                  <a:pt x="0" y="2329922"/>
                </a:moveTo>
                <a:lnTo>
                  <a:pt x="0" y="937260"/>
                </a:lnTo>
                <a:cubicBezTo>
                  <a:pt x="0" y="419626"/>
                  <a:pt x="419626" y="0"/>
                  <a:pt x="937260" y="0"/>
                </a:cubicBezTo>
                <a:cubicBezTo>
                  <a:pt x="1454894" y="0"/>
                  <a:pt x="1874520" y="419626"/>
                  <a:pt x="1874520" y="937260"/>
                </a:cubicBezTo>
                <a:lnTo>
                  <a:pt x="1874520" y="2329922"/>
                </a:lnTo>
                <a:close/>
              </a:path>
            </a:pathLst>
          </a:cu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EC6A74FB-8CFB-6ED7-F013-F8A20115E95B}"/>
              </a:ext>
            </a:extLst>
          </p:cNvPr>
          <p:cNvSpPr/>
          <p:nvPr userDrawn="1"/>
        </p:nvSpPr>
        <p:spPr>
          <a:xfrm rot="5400000">
            <a:off x="40811" y="3253864"/>
            <a:ext cx="2157850" cy="2513793"/>
          </a:xfrm>
          <a:custGeom>
            <a:avLst/>
            <a:gdLst>
              <a:gd name="connsiteX0" fmla="*/ 0 w 2157850"/>
              <a:gd name="connsiteY0" fmla="*/ 2513793 h 2513793"/>
              <a:gd name="connsiteX1" fmla="*/ 0 w 2157850"/>
              <a:gd name="connsiteY1" fmla="*/ 1078925 h 2513793"/>
              <a:gd name="connsiteX2" fmla="*/ 1078925 w 2157850"/>
              <a:gd name="connsiteY2" fmla="*/ 0 h 2513793"/>
              <a:gd name="connsiteX3" fmla="*/ 2157850 w 2157850"/>
              <a:gd name="connsiteY3" fmla="*/ 1078925 h 2513793"/>
              <a:gd name="connsiteX4" fmla="*/ 2157850 w 2157850"/>
              <a:gd name="connsiteY4" fmla="*/ 2513793 h 2513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7850" h="2513793">
                <a:moveTo>
                  <a:pt x="0" y="2513793"/>
                </a:moveTo>
                <a:lnTo>
                  <a:pt x="0" y="1078925"/>
                </a:lnTo>
                <a:cubicBezTo>
                  <a:pt x="0" y="483051"/>
                  <a:pt x="483051" y="0"/>
                  <a:pt x="1078925" y="0"/>
                </a:cubicBezTo>
                <a:cubicBezTo>
                  <a:pt x="1674799" y="0"/>
                  <a:pt x="2157850" y="483051"/>
                  <a:pt x="2157850" y="1078925"/>
                </a:cubicBezTo>
                <a:lnTo>
                  <a:pt x="2157850" y="251379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AC1E58F2-94F5-FBD0-F2F4-8247FD99B419}"/>
              </a:ext>
            </a:extLst>
          </p:cNvPr>
          <p:cNvSpPr/>
          <p:nvPr userDrawn="1"/>
        </p:nvSpPr>
        <p:spPr>
          <a:xfrm rot="5400000">
            <a:off x="90541" y="3345800"/>
            <a:ext cx="1874520" cy="2329923"/>
          </a:xfrm>
          <a:custGeom>
            <a:avLst/>
            <a:gdLst>
              <a:gd name="connsiteX0" fmla="*/ 0 w 1874520"/>
              <a:gd name="connsiteY0" fmla="*/ 2329923 h 2329923"/>
              <a:gd name="connsiteX1" fmla="*/ 0 w 1874520"/>
              <a:gd name="connsiteY1" fmla="*/ 937260 h 2329923"/>
              <a:gd name="connsiteX2" fmla="*/ 937260 w 1874520"/>
              <a:gd name="connsiteY2" fmla="*/ 0 h 2329923"/>
              <a:gd name="connsiteX3" fmla="*/ 1874520 w 1874520"/>
              <a:gd name="connsiteY3" fmla="*/ 937260 h 2329923"/>
              <a:gd name="connsiteX4" fmla="*/ 1874520 w 1874520"/>
              <a:gd name="connsiteY4" fmla="*/ 2329923 h 23299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4520" h="2329923">
                <a:moveTo>
                  <a:pt x="0" y="2329923"/>
                </a:moveTo>
                <a:lnTo>
                  <a:pt x="0" y="937260"/>
                </a:lnTo>
                <a:cubicBezTo>
                  <a:pt x="0" y="419626"/>
                  <a:pt x="419626" y="0"/>
                  <a:pt x="937260" y="0"/>
                </a:cubicBezTo>
                <a:cubicBezTo>
                  <a:pt x="1454894" y="0"/>
                  <a:pt x="1874520" y="419626"/>
                  <a:pt x="1874520" y="937260"/>
                </a:cubicBezTo>
                <a:lnTo>
                  <a:pt x="1874520" y="2329923"/>
                </a:lnTo>
                <a:close/>
              </a:path>
            </a:pathLst>
          </a:custGeom>
          <a:solidFill>
            <a:schemeClr val="accent3"/>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9" name="Freeform: Shape 98">
            <a:extLst>
              <a:ext uri="{FF2B5EF4-FFF2-40B4-BE49-F238E27FC236}">
                <a16:creationId xmlns:a16="http://schemas.microsoft.com/office/drawing/2014/main" id="{6A6C5A6A-1602-7B2F-E9C7-0A8D0162B007}"/>
              </a:ext>
            </a:extLst>
          </p:cNvPr>
          <p:cNvSpPr/>
          <p:nvPr userDrawn="1"/>
        </p:nvSpPr>
        <p:spPr>
          <a:xfrm rot="5400000">
            <a:off x="441311" y="5015242"/>
            <a:ext cx="1356850" cy="2513793"/>
          </a:xfrm>
          <a:custGeom>
            <a:avLst/>
            <a:gdLst>
              <a:gd name="connsiteX0" fmla="*/ 0 w 1356850"/>
              <a:gd name="connsiteY0" fmla="*/ 2513793 h 2513793"/>
              <a:gd name="connsiteX1" fmla="*/ 0 w 1356850"/>
              <a:gd name="connsiteY1" fmla="*/ 1078925 h 2513793"/>
              <a:gd name="connsiteX2" fmla="*/ 1078925 w 1356850"/>
              <a:gd name="connsiteY2" fmla="*/ 0 h 2513793"/>
              <a:gd name="connsiteX3" fmla="*/ 1296366 w 1356850"/>
              <a:gd name="connsiteY3" fmla="*/ 21920 h 2513793"/>
              <a:gd name="connsiteX4" fmla="*/ 1356850 w 1356850"/>
              <a:gd name="connsiteY4" fmla="*/ 40695 h 2513793"/>
              <a:gd name="connsiteX5" fmla="*/ 1356850 w 1356850"/>
              <a:gd name="connsiteY5" fmla="*/ 2513793 h 2513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56850" h="2513793">
                <a:moveTo>
                  <a:pt x="0" y="2513793"/>
                </a:moveTo>
                <a:lnTo>
                  <a:pt x="0" y="1078925"/>
                </a:lnTo>
                <a:cubicBezTo>
                  <a:pt x="0" y="483051"/>
                  <a:pt x="483051" y="0"/>
                  <a:pt x="1078925" y="0"/>
                </a:cubicBezTo>
                <a:cubicBezTo>
                  <a:pt x="1153410" y="0"/>
                  <a:pt x="1226131" y="7548"/>
                  <a:pt x="1296366" y="21920"/>
                </a:cubicBezTo>
                <a:lnTo>
                  <a:pt x="1356850" y="40695"/>
                </a:lnTo>
                <a:lnTo>
                  <a:pt x="1356850" y="251379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7" name="Freeform: Shape 96">
            <a:extLst>
              <a:ext uri="{FF2B5EF4-FFF2-40B4-BE49-F238E27FC236}">
                <a16:creationId xmlns:a16="http://schemas.microsoft.com/office/drawing/2014/main" id="{A5050E4A-F632-0641-6CC9-C929FD0CCE99}"/>
              </a:ext>
            </a:extLst>
          </p:cNvPr>
          <p:cNvSpPr/>
          <p:nvPr userDrawn="1"/>
        </p:nvSpPr>
        <p:spPr>
          <a:xfrm rot="5400000">
            <a:off x="420209" y="5178010"/>
            <a:ext cx="1215184" cy="2329923"/>
          </a:xfrm>
          <a:custGeom>
            <a:avLst/>
            <a:gdLst>
              <a:gd name="connsiteX0" fmla="*/ 0 w 1215184"/>
              <a:gd name="connsiteY0" fmla="*/ 2329923 h 2329923"/>
              <a:gd name="connsiteX1" fmla="*/ 0 w 1215184"/>
              <a:gd name="connsiteY1" fmla="*/ 937260 h 2329923"/>
              <a:gd name="connsiteX2" fmla="*/ 937260 w 1215184"/>
              <a:gd name="connsiteY2" fmla="*/ 0 h 2329923"/>
              <a:gd name="connsiteX3" fmla="*/ 1126151 w 1215184"/>
              <a:gd name="connsiteY3" fmla="*/ 19042 h 2329923"/>
              <a:gd name="connsiteX4" fmla="*/ 1215184 w 1215184"/>
              <a:gd name="connsiteY4" fmla="*/ 46679 h 2329923"/>
              <a:gd name="connsiteX5" fmla="*/ 1215184 w 1215184"/>
              <a:gd name="connsiteY5" fmla="*/ 2329923 h 2329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5184" h="2329923">
                <a:moveTo>
                  <a:pt x="0" y="2329923"/>
                </a:moveTo>
                <a:lnTo>
                  <a:pt x="0" y="937260"/>
                </a:lnTo>
                <a:cubicBezTo>
                  <a:pt x="0" y="419626"/>
                  <a:pt x="419626" y="0"/>
                  <a:pt x="937260" y="0"/>
                </a:cubicBezTo>
                <a:cubicBezTo>
                  <a:pt x="1001965" y="0"/>
                  <a:pt x="1065137" y="6557"/>
                  <a:pt x="1126151" y="19042"/>
                </a:cubicBezTo>
                <a:lnTo>
                  <a:pt x="1215184" y="46679"/>
                </a:lnTo>
                <a:lnTo>
                  <a:pt x="1215184" y="2329923"/>
                </a:lnTo>
                <a:close/>
              </a:path>
            </a:pathLst>
          </a:cu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7" name="Group 46">
            <a:extLst>
              <a:ext uri="{FF2B5EF4-FFF2-40B4-BE49-F238E27FC236}">
                <a16:creationId xmlns:a16="http://schemas.microsoft.com/office/drawing/2014/main" id="{0917ADA6-C4E9-C316-8CFB-EFD1C20D3AD4}"/>
              </a:ext>
            </a:extLst>
          </p:cNvPr>
          <p:cNvGrpSpPr/>
          <p:nvPr userDrawn="1"/>
        </p:nvGrpSpPr>
        <p:grpSpPr>
          <a:xfrm>
            <a:off x="1460974" y="1614260"/>
            <a:ext cx="1463578" cy="1463578"/>
            <a:chOff x="6132575" y="1705337"/>
            <a:chExt cx="3494544" cy="3494544"/>
          </a:xfrm>
        </p:grpSpPr>
        <p:sp>
          <p:nvSpPr>
            <p:cNvPr id="48" name="Oval 47">
              <a:extLst>
                <a:ext uri="{FF2B5EF4-FFF2-40B4-BE49-F238E27FC236}">
                  <a16:creationId xmlns:a16="http://schemas.microsoft.com/office/drawing/2014/main" id="{9DB3442B-C5CD-B39F-5F03-E534C2AA767D}"/>
                </a:ext>
              </a:extLst>
            </p:cNvPr>
            <p:cNvSpPr/>
            <p:nvPr userDrawn="1"/>
          </p:nvSpPr>
          <p:spPr>
            <a:xfrm>
              <a:off x="6132575" y="1705337"/>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Oval 48">
              <a:extLst>
                <a:ext uri="{FF2B5EF4-FFF2-40B4-BE49-F238E27FC236}">
                  <a16:creationId xmlns:a16="http://schemas.microsoft.com/office/drawing/2014/main" id="{9B8DA441-CD35-30CC-3EC2-2C86B412249B}"/>
                </a:ext>
              </a:extLst>
            </p:cNvPr>
            <p:cNvSpPr/>
            <p:nvPr userDrawn="1"/>
          </p:nvSpPr>
          <p:spPr>
            <a:xfrm>
              <a:off x="6484955" y="2057719"/>
              <a:ext cx="2789784" cy="2789780"/>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93" name="Freeform: Shape 92">
            <a:extLst>
              <a:ext uri="{FF2B5EF4-FFF2-40B4-BE49-F238E27FC236}">
                <a16:creationId xmlns:a16="http://schemas.microsoft.com/office/drawing/2014/main" id="{BC7DDE63-00F9-BCDE-28E4-BAF22FE18F62}"/>
              </a:ext>
            </a:extLst>
          </p:cNvPr>
          <p:cNvSpPr/>
          <p:nvPr userDrawn="1"/>
        </p:nvSpPr>
        <p:spPr>
          <a:xfrm>
            <a:off x="1460974" y="-137158"/>
            <a:ext cx="1463578" cy="1052297"/>
          </a:xfrm>
          <a:custGeom>
            <a:avLst/>
            <a:gdLst>
              <a:gd name="connsiteX0" fmla="*/ 76865 w 1463578"/>
              <a:gd name="connsiteY0" fmla="*/ 0 h 1052297"/>
              <a:gd name="connsiteX1" fmla="*/ 1386714 w 1463578"/>
              <a:gd name="connsiteY1" fmla="*/ 0 h 1052297"/>
              <a:gd name="connsiteX2" fmla="*/ 1406071 w 1463578"/>
              <a:gd name="connsiteY2" fmla="*/ 35663 h 1052297"/>
              <a:gd name="connsiteX3" fmla="*/ 1463578 w 1463578"/>
              <a:gd name="connsiteY3" fmla="*/ 320508 h 1052297"/>
              <a:gd name="connsiteX4" fmla="*/ 731789 w 1463578"/>
              <a:gd name="connsiteY4" fmla="*/ 1052297 h 1052297"/>
              <a:gd name="connsiteX5" fmla="*/ 0 w 1463578"/>
              <a:gd name="connsiteY5" fmla="*/ 320508 h 1052297"/>
              <a:gd name="connsiteX6" fmla="*/ 57508 w 1463578"/>
              <a:gd name="connsiteY6" fmla="*/ 35663 h 1052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3578" h="1052297">
                <a:moveTo>
                  <a:pt x="76865" y="0"/>
                </a:moveTo>
                <a:lnTo>
                  <a:pt x="1386714" y="0"/>
                </a:lnTo>
                <a:lnTo>
                  <a:pt x="1406071" y="35663"/>
                </a:lnTo>
                <a:cubicBezTo>
                  <a:pt x="1443101" y="123213"/>
                  <a:pt x="1463578" y="219469"/>
                  <a:pt x="1463578" y="320508"/>
                </a:cubicBezTo>
                <a:cubicBezTo>
                  <a:pt x="1463578" y="724664"/>
                  <a:pt x="1135945" y="1052297"/>
                  <a:pt x="731789" y="1052297"/>
                </a:cubicBezTo>
                <a:cubicBezTo>
                  <a:pt x="327633" y="1052297"/>
                  <a:pt x="0" y="724664"/>
                  <a:pt x="0" y="320508"/>
                </a:cubicBezTo>
                <a:cubicBezTo>
                  <a:pt x="0" y="219469"/>
                  <a:pt x="20477" y="123213"/>
                  <a:pt x="57508" y="35663"/>
                </a:cubicBezTo>
                <a:close/>
              </a:path>
            </a:pathLst>
          </a:cu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1" name="Freeform: Shape 90">
            <a:extLst>
              <a:ext uri="{FF2B5EF4-FFF2-40B4-BE49-F238E27FC236}">
                <a16:creationId xmlns:a16="http://schemas.microsoft.com/office/drawing/2014/main" id="{FE89CF2E-712D-A19D-7BC8-A13A88630A2C}"/>
              </a:ext>
            </a:extLst>
          </p:cNvPr>
          <p:cNvSpPr/>
          <p:nvPr userDrawn="1"/>
        </p:nvSpPr>
        <p:spPr>
          <a:xfrm>
            <a:off x="1608557" y="-137158"/>
            <a:ext cx="1168412" cy="904713"/>
          </a:xfrm>
          <a:custGeom>
            <a:avLst/>
            <a:gdLst>
              <a:gd name="connsiteX0" fmla="*/ 96448 w 1168412"/>
              <a:gd name="connsiteY0" fmla="*/ 0 h 904713"/>
              <a:gd name="connsiteX1" fmla="*/ 1071965 w 1168412"/>
              <a:gd name="connsiteY1" fmla="*/ 0 h 904713"/>
              <a:gd name="connsiteX2" fmla="*/ 1122503 w 1168412"/>
              <a:gd name="connsiteY2" fmla="*/ 93109 h 904713"/>
              <a:gd name="connsiteX3" fmla="*/ 1168412 w 1168412"/>
              <a:gd name="connsiteY3" fmla="*/ 320508 h 904713"/>
              <a:gd name="connsiteX4" fmla="*/ 584206 w 1168412"/>
              <a:gd name="connsiteY4" fmla="*/ 904713 h 904713"/>
              <a:gd name="connsiteX5" fmla="*/ 0 w 1168412"/>
              <a:gd name="connsiteY5" fmla="*/ 320508 h 904713"/>
              <a:gd name="connsiteX6" fmla="*/ 45910 w 1168412"/>
              <a:gd name="connsiteY6" fmla="*/ 93109 h 90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8412" h="904713">
                <a:moveTo>
                  <a:pt x="96448" y="0"/>
                </a:moveTo>
                <a:lnTo>
                  <a:pt x="1071965" y="0"/>
                </a:lnTo>
                <a:lnTo>
                  <a:pt x="1122503" y="93109"/>
                </a:lnTo>
                <a:cubicBezTo>
                  <a:pt x="1152065" y="163002"/>
                  <a:pt x="1168412" y="239846"/>
                  <a:pt x="1168412" y="320508"/>
                </a:cubicBezTo>
                <a:cubicBezTo>
                  <a:pt x="1168412" y="643156"/>
                  <a:pt x="906854" y="904713"/>
                  <a:pt x="584206" y="904713"/>
                </a:cubicBezTo>
                <a:cubicBezTo>
                  <a:pt x="261558" y="904713"/>
                  <a:pt x="0" y="643156"/>
                  <a:pt x="0" y="320508"/>
                </a:cubicBezTo>
                <a:cubicBezTo>
                  <a:pt x="0" y="239846"/>
                  <a:pt x="16348" y="163002"/>
                  <a:pt x="45910" y="93109"/>
                </a:cubicBezTo>
                <a:close/>
              </a:path>
            </a:pathLst>
          </a:cu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53" name="Group 52">
            <a:extLst>
              <a:ext uri="{FF2B5EF4-FFF2-40B4-BE49-F238E27FC236}">
                <a16:creationId xmlns:a16="http://schemas.microsoft.com/office/drawing/2014/main" id="{5B5FF04A-0026-ACF5-DE1A-21D25F8E14E0}"/>
              </a:ext>
            </a:extLst>
          </p:cNvPr>
          <p:cNvGrpSpPr/>
          <p:nvPr userDrawn="1"/>
        </p:nvGrpSpPr>
        <p:grpSpPr>
          <a:xfrm>
            <a:off x="1460974" y="3776958"/>
            <a:ext cx="1463578" cy="1463578"/>
            <a:chOff x="6132575" y="1705337"/>
            <a:chExt cx="3494544" cy="3494544"/>
          </a:xfrm>
        </p:grpSpPr>
        <p:sp>
          <p:nvSpPr>
            <p:cNvPr id="54" name="Oval 53">
              <a:extLst>
                <a:ext uri="{FF2B5EF4-FFF2-40B4-BE49-F238E27FC236}">
                  <a16:creationId xmlns:a16="http://schemas.microsoft.com/office/drawing/2014/main" id="{513E8005-4979-2E58-EF0F-2884BD18E8FB}"/>
                </a:ext>
              </a:extLst>
            </p:cNvPr>
            <p:cNvSpPr/>
            <p:nvPr userDrawn="1"/>
          </p:nvSpPr>
          <p:spPr>
            <a:xfrm>
              <a:off x="6132575" y="1705337"/>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Oval 54">
              <a:extLst>
                <a:ext uri="{FF2B5EF4-FFF2-40B4-BE49-F238E27FC236}">
                  <a16:creationId xmlns:a16="http://schemas.microsoft.com/office/drawing/2014/main" id="{D4F56F4D-480D-0467-9060-DD2DD7DBC507}"/>
                </a:ext>
              </a:extLst>
            </p:cNvPr>
            <p:cNvSpPr/>
            <p:nvPr userDrawn="1"/>
          </p:nvSpPr>
          <p:spPr>
            <a:xfrm>
              <a:off x="6484955" y="2057719"/>
              <a:ext cx="2789784" cy="2789780"/>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1" name="Freeform: Shape 100">
            <a:extLst>
              <a:ext uri="{FF2B5EF4-FFF2-40B4-BE49-F238E27FC236}">
                <a16:creationId xmlns:a16="http://schemas.microsoft.com/office/drawing/2014/main" id="{64ADFBAC-BB4D-CB9D-2854-B7BB00D0AF1D}"/>
              </a:ext>
            </a:extLst>
          </p:cNvPr>
          <p:cNvSpPr/>
          <p:nvPr userDrawn="1"/>
        </p:nvSpPr>
        <p:spPr>
          <a:xfrm>
            <a:off x="1460974" y="5943683"/>
            <a:ext cx="1463578" cy="1006880"/>
          </a:xfrm>
          <a:custGeom>
            <a:avLst/>
            <a:gdLst>
              <a:gd name="connsiteX0" fmla="*/ 731789 w 1463578"/>
              <a:gd name="connsiteY0" fmla="*/ 0 h 1006880"/>
              <a:gd name="connsiteX1" fmla="*/ 1463578 w 1463578"/>
              <a:gd name="connsiteY1" fmla="*/ 731789 h 1006880"/>
              <a:gd name="connsiteX2" fmla="*/ 1448711 w 1463578"/>
              <a:gd name="connsiteY2" fmla="*/ 879270 h 1006880"/>
              <a:gd name="connsiteX3" fmla="*/ 1409099 w 1463578"/>
              <a:gd name="connsiteY3" fmla="*/ 1006880 h 1006880"/>
              <a:gd name="connsiteX4" fmla="*/ 54480 w 1463578"/>
              <a:gd name="connsiteY4" fmla="*/ 1006880 h 1006880"/>
              <a:gd name="connsiteX5" fmla="*/ 14867 w 1463578"/>
              <a:gd name="connsiteY5" fmla="*/ 879270 h 1006880"/>
              <a:gd name="connsiteX6" fmla="*/ 0 w 1463578"/>
              <a:gd name="connsiteY6" fmla="*/ 731789 h 1006880"/>
              <a:gd name="connsiteX7" fmla="*/ 731789 w 1463578"/>
              <a:gd name="connsiteY7" fmla="*/ 0 h 1006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3578" h="1006880">
                <a:moveTo>
                  <a:pt x="731789" y="0"/>
                </a:moveTo>
                <a:cubicBezTo>
                  <a:pt x="1135945" y="0"/>
                  <a:pt x="1463578" y="327633"/>
                  <a:pt x="1463578" y="731789"/>
                </a:cubicBezTo>
                <a:cubicBezTo>
                  <a:pt x="1463578" y="782309"/>
                  <a:pt x="1458459" y="831633"/>
                  <a:pt x="1448711" y="879270"/>
                </a:cubicBezTo>
                <a:lnTo>
                  <a:pt x="1409099" y="1006880"/>
                </a:lnTo>
                <a:lnTo>
                  <a:pt x="54480" y="1006880"/>
                </a:lnTo>
                <a:lnTo>
                  <a:pt x="14867" y="879270"/>
                </a:lnTo>
                <a:cubicBezTo>
                  <a:pt x="5120" y="831633"/>
                  <a:pt x="0" y="782309"/>
                  <a:pt x="0" y="731789"/>
                </a:cubicBezTo>
                <a:cubicBezTo>
                  <a:pt x="0" y="327633"/>
                  <a:pt x="327633" y="0"/>
                  <a:pt x="731789" y="0"/>
                </a:cubicBezTo>
                <a:close/>
              </a:path>
            </a:pathLst>
          </a:cu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5" name="Freeform: Shape 94">
            <a:extLst>
              <a:ext uri="{FF2B5EF4-FFF2-40B4-BE49-F238E27FC236}">
                <a16:creationId xmlns:a16="http://schemas.microsoft.com/office/drawing/2014/main" id="{226E99D2-72E9-F2AA-BEC7-9EB175EEC3F5}"/>
              </a:ext>
            </a:extLst>
          </p:cNvPr>
          <p:cNvSpPr/>
          <p:nvPr userDrawn="1"/>
        </p:nvSpPr>
        <p:spPr>
          <a:xfrm>
            <a:off x="1608557" y="6091267"/>
            <a:ext cx="1168412" cy="859296"/>
          </a:xfrm>
          <a:custGeom>
            <a:avLst/>
            <a:gdLst>
              <a:gd name="connsiteX0" fmla="*/ 584206 w 1168412"/>
              <a:gd name="connsiteY0" fmla="*/ 0 h 859296"/>
              <a:gd name="connsiteX1" fmla="*/ 1168412 w 1168412"/>
              <a:gd name="connsiteY1" fmla="*/ 584205 h 859296"/>
              <a:gd name="connsiteX2" fmla="*/ 1122503 w 1168412"/>
              <a:gd name="connsiteY2" fmla="*/ 811604 h 859296"/>
              <a:gd name="connsiteX3" fmla="*/ 1096616 w 1168412"/>
              <a:gd name="connsiteY3" fmla="*/ 859296 h 859296"/>
              <a:gd name="connsiteX4" fmla="*/ 71796 w 1168412"/>
              <a:gd name="connsiteY4" fmla="*/ 859296 h 859296"/>
              <a:gd name="connsiteX5" fmla="*/ 45910 w 1168412"/>
              <a:gd name="connsiteY5" fmla="*/ 811604 h 859296"/>
              <a:gd name="connsiteX6" fmla="*/ 0 w 1168412"/>
              <a:gd name="connsiteY6" fmla="*/ 584205 h 859296"/>
              <a:gd name="connsiteX7" fmla="*/ 584206 w 1168412"/>
              <a:gd name="connsiteY7" fmla="*/ 0 h 85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412" h="859296">
                <a:moveTo>
                  <a:pt x="584206" y="0"/>
                </a:moveTo>
                <a:cubicBezTo>
                  <a:pt x="906854" y="0"/>
                  <a:pt x="1168412" y="261557"/>
                  <a:pt x="1168412" y="584205"/>
                </a:cubicBezTo>
                <a:cubicBezTo>
                  <a:pt x="1168412" y="664867"/>
                  <a:pt x="1152065" y="741711"/>
                  <a:pt x="1122503" y="811604"/>
                </a:cubicBezTo>
                <a:lnTo>
                  <a:pt x="1096616" y="859296"/>
                </a:lnTo>
                <a:lnTo>
                  <a:pt x="71796" y="859296"/>
                </a:lnTo>
                <a:lnTo>
                  <a:pt x="45910" y="811604"/>
                </a:lnTo>
                <a:cubicBezTo>
                  <a:pt x="16348" y="741711"/>
                  <a:pt x="0" y="664867"/>
                  <a:pt x="0" y="584205"/>
                </a:cubicBezTo>
                <a:cubicBezTo>
                  <a:pt x="0" y="261557"/>
                  <a:pt x="261558" y="0"/>
                  <a:pt x="584206" y="0"/>
                </a:cubicBezTo>
                <a:close/>
              </a:path>
            </a:pathLst>
          </a:cu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99B4C011-18FF-3091-7E1E-F43B5AAA826E}"/>
              </a:ext>
            </a:extLst>
          </p:cNvPr>
          <p:cNvSpPr/>
          <p:nvPr userDrawn="1"/>
        </p:nvSpPr>
        <p:spPr>
          <a:xfrm rot="16200000" flipH="1">
            <a:off x="10371539" y="-693331"/>
            <a:ext cx="1401449" cy="2513791"/>
          </a:xfrm>
          <a:custGeom>
            <a:avLst/>
            <a:gdLst>
              <a:gd name="connsiteX0" fmla="*/ 0 w 1401449"/>
              <a:gd name="connsiteY0" fmla="*/ 54540 h 2513791"/>
              <a:gd name="connsiteX1" fmla="*/ 1 w 1401449"/>
              <a:gd name="connsiteY1" fmla="*/ 2513791 h 2513791"/>
              <a:gd name="connsiteX2" fmla="*/ 1401449 w 1401449"/>
              <a:gd name="connsiteY2" fmla="*/ 2513791 h 2513791"/>
              <a:gd name="connsiteX3" fmla="*/ 1401449 w 1401449"/>
              <a:gd name="connsiteY3" fmla="*/ 1078927 h 2513791"/>
              <a:gd name="connsiteX4" fmla="*/ 322524 w 1401449"/>
              <a:gd name="connsiteY4" fmla="*/ 0 h 2513791"/>
              <a:gd name="connsiteX5" fmla="*/ 105083 w 1401449"/>
              <a:gd name="connsiteY5" fmla="*/ 21921 h 2513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1449" h="2513791">
                <a:moveTo>
                  <a:pt x="0" y="54540"/>
                </a:moveTo>
                <a:lnTo>
                  <a:pt x="1" y="2513791"/>
                </a:lnTo>
                <a:lnTo>
                  <a:pt x="1401449" y="2513791"/>
                </a:lnTo>
                <a:lnTo>
                  <a:pt x="1401449" y="1078927"/>
                </a:lnTo>
                <a:cubicBezTo>
                  <a:pt x="1401449" y="483053"/>
                  <a:pt x="918398" y="0"/>
                  <a:pt x="322524" y="0"/>
                </a:cubicBezTo>
                <a:cubicBezTo>
                  <a:pt x="248040" y="0"/>
                  <a:pt x="175318" y="7549"/>
                  <a:pt x="105083" y="21921"/>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7F0ED1AA-4E81-33A0-97ED-1A839FBA1BC1}"/>
              </a:ext>
            </a:extLst>
          </p:cNvPr>
          <p:cNvSpPr/>
          <p:nvPr userDrawn="1"/>
        </p:nvSpPr>
        <p:spPr>
          <a:xfrm rot="16200000" flipH="1">
            <a:off x="10534309" y="-672227"/>
            <a:ext cx="1259783" cy="2329918"/>
          </a:xfrm>
          <a:custGeom>
            <a:avLst/>
            <a:gdLst>
              <a:gd name="connsiteX0" fmla="*/ 0 w 1259783"/>
              <a:gd name="connsiteY0" fmla="*/ 60524 h 2329918"/>
              <a:gd name="connsiteX1" fmla="*/ 0 w 1259783"/>
              <a:gd name="connsiteY1" fmla="*/ 2329918 h 2329918"/>
              <a:gd name="connsiteX2" fmla="*/ 1259783 w 1259783"/>
              <a:gd name="connsiteY2" fmla="*/ 2329918 h 2329918"/>
              <a:gd name="connsiteX3" fmla="*/ 1259783 w 1259783"/>
              <a:gd name="connsiteY3" fmla="*/ 937260 h 2329918"/>
              <a:gd name="connsiteX4" fmla="*/ 322523 w 1259783"/>
              <a:gd name="connsiteY4" fmla="*/ 0 h 2329918"/>
              <a:gd name="connsiteX5" fmla="*/ 133633 w 1259783"/>
              <a:gd name="connsiteY5" fmla="*/ 19042 h 2329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783" h="2329918">
                <a:moveTo>
                  <a:pt x="0" y="60524"/>
                </a:moveTo>
                <a:lnTo>
                  <a:pt x="0" y="2329918"/>
                </a:lnTo>
                <a:lnTo>
                  <a:pt x="1259783" y="2329918"/>
                </a:lnTo>
                <a:lnTo>
                  <a:pt x="1259783" y="937260"/>
                </a:lnTo>
                <a:cubicBezTo>
                  <a:pt x="1259783" y="419626"/>
                  <a:pt x="840157" y="0"/>
                  <a:pt x="322523" y="0"/>
                </a:cubicBezTo>
                <a:cubicBezTo>
                  <a:pt x="257819" y="0"/>
                  <a:pt x="194646" y="6557"/>
                  <a:pt x="133633" y="19042"/>
                </a:cubicBezTo>
                <a:close/>
              </a:path>
            </a:pathLst>
          </a:cu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40">
            <a:extLst>
              <a:ext uri="{FF2B5EF4-FFF2-40B4-BE49-F238E27FC236}">
                <a16:creationId xmlns:a16="http://schemas.microsoft.com/office/drawing/2014/main" id="{F0ED9947-66E3-8083-7B8C-48AA4A485116}"/>
              </a:ext>
            </a:extLst>
          </p:cNvPr>
          <p:cNvSpPr/>
          <p:nvPr userDrawn="1"/>
        </p:nvSpPr>
        <p:spPr>
          <a:xfrm rot="16200000" flipH="1">
            <a:off x="9993338" y="1091169"/>
            <a:ext cx="2157850" cy="2513790"/>
          </a:xfrm>
          <a:custGeom>
            <a:avLst/>
            <a:gdLst>
              <a:gd name="connsiteX0" fmla="*/ 0 w 2157850"/>
              <a:gd name="connsiteY0" fmla="*/ 1078925 h 2513790"/>
              <a:gd name="connsiteX1" fmla="*/ 0 w 2157850"/>
              <a:gd name="connsiteY1" fmla="*/ 2513790 h 2513790"/>
              <a:gd name="connsiteX2" fmla="*/ 2157850 w 2157850"/>
              <a:gd name="connsiteY2" fmla="*/ 2513790 h 2513790"/>
              <a:gd name="connsiteX3" fmla="*/ 2157850 w 2157850"/>
              <a:gd name="connsiteY3" fmla="*/ 1078925 h 2513790"/>
              <a:gd name="connsiteX4" fmla="*/ 1078925 w 2157850"/>
              <a:gd name="connsiteY4" fmla="*/ 0 h 2513790"/>
              <a:gd name="connsiteX5" fmla="*/ 0 w 2157850"/>
              <a:gd name="connsiteY5" fmla="*/ 1078925 h 251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7850" h="2513790">
                <a:moveTo>
                  <a:pt x="0" y="1078925"/>
                </a:moveTo>
                <a:lnTo>
                  <a:pt x="0" y="2513790"/>
                </a:lnTo>
                <a:lnTo>
                  <a:pt x="2157850" y="2513790"/>
                </a:lnTo>
                <a:lnTo>
                  <a:pt x="2157850" y="1078925"/>
                </a:lnTo>
                <a:cubicBezTo>
                  <a:pt x="2157850" y="483051"/>
                  <a:pt x="1674799" y="0"/>
                  <a:pt x="1078925" y="0"/>
                </a:cubicBezTo>
                <a:cubicBezTo>
                  <a:pt x="483051" y="0"/>
                  <a:pt x="0" y="483051"/>
                  <a:pt x="0" y="1078925"/>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8D355EFB-3511-B1BB-782C-6ECE6A7DF7F4}"/>
              </a:ext>
            </a:extLst>
          </p:cNvPr>
          <p:cNvSpPr/>
          <p:nvPr userDrawn="1"/>
        </p:nvSpPr>
        <p:spPr>
          <a:xfrm rot="16200000" flipH="1">
            <a:off x="10226938" y="1183104"/>
            <a:ext cx="1874520" cy="2329921"/>
          </a:xfrm>
          <a:custGeom>
            <a:avLst/>
            <a:gdLst>
              <a:gd name="connsiteX0" fmla="*/ 0 w 1874520"/>
              <a:gd name="connsiteY0" fmla="*/ 937261 h 2329921"/>
              <a:gd name="connsiteX1" fmla="*/ 0 w 1874520"/>
              <a:gd name="connsiteY1" fmla="*/ 2329921 h 2329921"/>
              <a:gd name="connsiteX2" fmla="*/ 1874520 w 1874520"/>
              <a:gd name="connsiteY2" fmla="*/ 2329921 h 2329921"/>
              <a:gd name="connsiteX3" fmla="*/ 1874520 w 1874520"/>
              <a:gd name="connsiteY3" fmla="*/ 937261 h 2329921"/>
              <a:gd name="connsiteX4" fmla="*/ 937260 w 1874520"/>
              <a:gd name="connsiteY4" fmla="*/ 0 h 2329921"/>
              <a:gd name="connsiteX5" fmla="*/ 0 w 1874520"/>
              <a:gd name="connsiteY5" fmla="*/ 937261 h 2329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4520" h="2329921">
                <a:moveTo>
                  <a:pt x="0" y="937261"/>
                </a:moveTo>
                <a:lnTo>
                  <a:pt x="0" y="2329921"/>
                </a:lnTo>
                <a:lnTo>
                  <a:pt x="1874520" y="2329921"/>
                </a:lnTo>
                <a:lnTo>
                  <a:pt x="1874520" y="937261"/>
                </a:lnTo>
                <a:cubicBezTo>
                  <a:pt x="1874520" y="419627"/>
                  <a:pt x="1454894" y="0"/>
                  <a:pt x="937260" y="0"/>
                </a:cubicBezTo>
                <a:cubicBezTo>
                  <a:pt x="419626" y="0"/>
                  <a:pt x="0" y="419627"/>
                  <a:pt x="0" y="937261"/>
                </a:cubicBezTo>
                <a:close/>
              </a:path>
            </a:pathLst>
          </a:cu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42">
            <a:extLst>
              <a:ext uri="{FF2B5EF4-FFF2-40B4-BE49-F238E27FC236}">
                <a16:creationId xmlns:a16="http://schemas.microsoft.com/office/drawing/2014/main" id="{764A9EB9-C9BD-733F-594A-958DCDC7E74A}"/>
              </a:ext>
            </a:extLst>
          </p:cNvPr>
          <p:cNvSpPr/>
          <p:nvPr userDrawn="1"/>
        </p:nvSpPr>
        <p:spPr>
          <a:xfrm rot="16200000" flipH="1">
            <a:off x="9993337" y="3253867"/>
            <a:ext cx="2157850" cy="2513791"/>
          </a:xfrm>
          <a:custGeom>
            <a:avLst/>
            <a:gdLst>
              <a:gd name="connsiteX0" fmla="*/ 0 w 2157850"/>
              <a:gd name="connsiteY0" fmla="*/ 1078925 h 2513791"/>
              <a:gd name="connsiteX1" fmla="*/ 0 w 2157850"/>
              <a:gd name="connsiteY1" fmla="*/ 2513791 h 2513791"/>
              <a:gd name="connsiteX2" fmla="*/ 2157849 w 2157850"/>
              <a:gd name="connsiteY2" fmla="*/ 2513791 h 2513791"/>
              <a:gd name="connsiteX3" fmla="*/ 2157850 w 2157850"/>
              <a:gd name="connsiteY3" fmla="*/ 1078925 h 2513791"/>
              <a:gd name="connsiteX4" fmla="*/ 1078925 w 2157850"/>
              <a:gd name="connsiteY4" fmla="*/ 0 h 2513791"/>
              <a:gd name="connsiteX5" fmla="*/ 0 w 2157850"/>
              <a:gd name="connsiteY5" fmla="*/ 1078925 h 2513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7850" h="2513791">
                <a:moveTo>
                  <a:pt x="0" y="1078925"/>
                </a:moveTo>
                <a:lnTo>
                  <a:pt x="0" y="2513791"/>
                </a:lnTo>
                <a:lnTo>
                  <a:pt x="2157849" y="2513791"/>
                </a:lnTo>
                <a:lnTo>
                  <a:pt x="2157850" y="1078925"/>
                </a:lnTo>
                <a:cubicBezTo>
                  <a:pt x="2157850" y="483051"/>
                  <a:pt x="1674799" y="0"/>
                  <a:pt x="1078925" y="0"/>
                </a:cubicBezTo>
                <a:cubicBezTo>
                  <a:pt x="483051" y="0"/>
                  <a:pt x="0" y="483051"/>
                  <a:pt x="0" y="1078925"/>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Shape 34">
            <a:extLst>
              <a:ext uri="{FF2B5EF4-FFF2-40B4-BE49-F238E27FC236}">
                <a16:creationId xmlns:a16="http://schemas.microsoft.com/office/drawing/2014/main" id="{E55F5709-B4D2-CF3D-86F7-86AA187699F2}"/>
              </a:ext>
            </a:extLst>
          </p:cNvPr>
          <p:cNvSpPr/>
          <p:nvPr userDrawn="1"/>
        </p:nvSpPr>
        <p:spPr>
          <a:xfrm rot="16200000" flipH="1">
            <a:off x="10226939" y="3345802"/>
            <a:ext cx="1874520" cy="2329920"/>
          </a:xfrm>
          <a:custGeom>
            <a:avLst/>
            <a:gdLst>
              <a:gd name="connsiteX0" fmla="*/ 0 w 1874520"/>
              <a:gd name="connsiteY0" fmla="*/ 937260 h 2329920"/>
              <a:gd name="connsiteX1" fmla="*/ 0 w 1874520"/>
              <a:gd name="connsiteY1" fmla="*/ 2329920 h 2329920"/>
              <a:gd name="connsiteX2" fmla="*/ 1874519 w 1874520"/>
              <a:gd name="connsiteY2" fmla="*/ 2329919 h 2329920"/>
              <a:gd name="connsiteX3" fmla="*/ 1874520 w 1874520"/>
              <a:gd name="connsiteY3" fmla="*/ 937259 h 2329920"/>
              <a:gd name="connsiteX4" fmla="*/ 937260 w 1874520"/>
              <a:gd name="connsiteY4" fmla="*/ 0 h 2329920"/>
              <a:gd name="connsiteX5" fmla="*/ 0 w 1874520"/>
              <a:gd name="connsiteY5" fmla="*/ 937260 h 23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4520" h="2329920">
                <a:moveTo>
                  <a:pt x="0" y="937260"/>
                </a:moveTo>
                <a:lnTo>
                  <a:pt x="0" y="2329920"/>
                </a:lnTo>
                <a:lnTo>
                  <a:pt x="1874519" y="2329919"/>
                </a:lnTo>
                <a:lnTo>
                  <a:pt x="1874520" y="937259"/>
                </a:lnTo>
                <a:cubicBezTo>
                  <a:pt x="1874520" y="419625"/>
                  <a:pt x="1454894" y="0"/>
                  <a:pt x="937260" y="0"/>
                </a:cubicBezTo>
                <a:cubicBezTo>
                  <a:pt x="419626" y="0"/>
                  <a:pt x="0" y="419626"/>
                  <a:pt x="0" y="937260"/>
                </a:cubicBezTo>
                <a:close/>
              </a:path>
            </a:pathLst>
          </a:custGeom>
          <a:solidFill>
            <a:schemeClr val="accent3"/>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9" name="Freeform: Shape 108">
            <a:extLst>
              <a:ext uri="{FF2B5EF4-FFF2-40B4-BE49-F238E27FC236}">
                <a16:creationId xmlns:a16="http://schemas.microsoft.com/office/drawing/2014/main" id="{D6245E6D-B8CB-238D-FD66-7077B9BC9013}"/>
              </a:ext>
            </a:extLst>
          </p:cNvPr>
          <p:cNvSpPr/>
          <p:nvPr userDrawn="1"/>
        </p:nvSpPr>
        <p:spPr>
          <a:xfrm rot="16200000" flipH="1">
            <a:off x="10393838" y="5015243"/>
            <a:ext cx="1356848" cy="2513793"/>
          </a:xfrm>
          <a:custGeom>
            <a:avLst/>
            <a:gdLst>
              <a:gd name="connsiteX0" fmla="*/ 0 w 1356848"/>
              <a:gd name="connsiteY0" fmla="*/ 1078927 h 2513793"/>
              <a:gd name="connsiteX1" fmla="*/ 0 w 1356848"/>
              <a:gd name="connsiteY1" fmla="*/ 2513793 h 2513793"/>
              <a:gd name="connsiteX2" fmla="*/ 1356848 w 1356848"/>
              <a:gd name="connsiteY2" fmla="*/ 2513793 h 2513793"/>
              <a:gd name="connsiteX3" fmla="*/ 1356848 w 1356848"/>
              <a:gd name="connsiteY3" fmla="*/ 40696 h 2513793"/>
              <a:gd name="connsiteX4" fmla="*/ 1296366 w 1356848"/>
              <a:gd name="connsiteY4" fmla="*/ 21921 h 2513793"/>
              <a:gd name="connsiteX5" fmla="*/ 1078925 w 1356848"/>
              <a:gd name="connsiteY5" fmla="*/ 0 h 2513793"/>
              <a:gd name="connsiteX6" fmla="*/ 0 w 1356848"/>
              <a:gd name="connsiteY6" fmla="*/ 1078927 h 2513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6848" h="2513793">
                <a:moveTo>
                  <a:pt x="0" y="1078927"/>
                </a:moveTo>
                <a:lnTo>
                  <a:pt x="0" y="2513793"/>
                </a:lnTo>
                <a:lnTo>
                  <a:pt x="1356848" y="2513793"/>
                </a:lnTo>
                <a:lnTo>
                  <a:pt x="1356848" y="40696"/>
                </a:lnTo>
                <a:lnTo>
                  <a:pt x="1296366" y="21921"/>
                </a:lnTo>
                <a:cubicBezTo>
                  <a:pt x="1226131" y="7549"/>
                  <a:pt x="1153410" y="0"/>
                  <a:pt x="1078925" y="0"/>
                </a:cubicBezTo>
                <a:cubicBezTo>
                  <a:pt x="483051" y="0"/>
                  <a:pt x="0" y="483053"/>
                  <a:pt x="0" y="1078927"/>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7" name="Freeform: Shape 106">
            <a:extLst>
              <a:ext uri="{FF2B5EF4-FFF2-40B4-BE49-F238E27FC236}">
                <a16:creationId xmlns:a16="http://schemas.microsoft.com/office/drawing/2014/main" id="{CDFC1442-767E-8FA4-7EEA-671CF670863C}"/>
              </a:ext>
            </a:extLst>
          </p:cNvPr>
          <p:cNvSpPr/>
          <p:nvPr userDrawn="1"/>
        </p:nvSpPr>
        <p:spPr>
          <a:xfrm rot="16200000" flipH="1">
            <a:off x="10556608" y="5178011"/>
            <a:ext cx="1215183" cy="2329920"/>
          </a:xfrm>
          <a:custGeom>
            <a:avLst/>
            <a:gdLst>
              <a:gd name="connsiteX0" fmla="*/ 0 w 1215183"/>
              <a:gd name="connsiteY0" fmla="*/ 937260 h 2329920"/>
              <a:gd name="connsiteX1" fmla="*/ 0 w 1215183"/>
              <a:gd name="connsiteY1" fmla="*/ 2329920 h 2329920"/>
              <a:gd name="connsiteX2" fmla="*/ 1215183 w 1215183"/>
              <a:gd name="connsiteY2" fmla="*/ 2329920 h 2329920"/>
              <a:gd name="connsiteX3" fmla="*/ 1215183 w 1215183"/>
              <a:gd name="connsiteY3" fmla="*/ 46679 h 2329920"/>
              <a:gd name="connsiteX4" fmla="*/ 1126151 w 1215183"/>
              <a:gd name="connsiteY4" fmla="*/ 19042 h 2329920"/>
              <a:gd name="connsiteX5" fmla="*/ 937260 w 1215183"/>
              <a:gd name="connsiteY5" fmla="*/ 0 h 2329920"/>
              <a:gd name="connsiteX6" fmla="*/ 0 w 1215183"/>
              <a:gd name="connsiteY6" fmla="*/ 937260 h 23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5183" h="2329920">
                <a:moveTo>
                  <a:pt x="0" y="937260"/>
                </a:moveTo>
                <a:lnTo>
                  <a:pt x="0" y="2329920"/>
                </a:lnTo>
                <a:lnTo>
                  <a:pt x="1215183" y="2329920"/>
                </a:lnTo>
                <a:lnTo>
                  <a:pt x="1215183" y="46679"/>
                </a:lnTo>
                <a:lnTo>
                  <a:pt x="1126151" y="19042"/>
                </a:lnTo>
                <a:cubicBezTo>
                  <a:pt x="1065137" y="6557"/>
                  <a:pt x="1001965" y="0"/>
                  <a:pt x="937260" y="0"/>
                </a:cubicBezTo>
                <a:cubicBezTo>
                  <a:pt x="419626" y="0"/>
                  <a:pt x="0" y="419626"/>
                  <a:pt x="0" y="937260"/>
                </a:cubicBezTo>
                <a:close/>
              </a:path>
            </a:pathLst>
          </a:cu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2" name="Group 61">
            <a:extLst>
              <a:ext uri="{FF2B5EF4-FFF2-40B4-BE49-F238E27FC236}">
                <a16:creationId xmlns:a16="http://schemas.microsoft.com/office/drawing/2014/main" id="{2EEFE600-B9F6-8876-7B8C-6D397E09C82F}"/>
              </a:ext>
            </a:extLst>
          </p:cNvPr>
          <p:cNvGrpSpPr/>
          <p:nvPr userDrawn="1"/>
        </p:nvGrpSpPr>
        <p:grpSpPr>
          <a:xfrm flipH="1">
            <a:off x="9267448" y="1614261"/>
            <a:ext cx="1463578" cy="1463578"/>
            <a:chOff x="6132575" y="1705337"/>
            <a:chExt cx="3494544" cy="3494544"/>
          </a:xfrm>
        </p:grpSpPr>
        <p:sp>
          <p:nvSpPr>
            <p:cNvPr id="72" name="Oval 71">
              <a:extLst>
                <a:ext uri="{FF2B5EF4-FFF2-40B4-BE49-F238E27FC236}">
                  <a16:creationId xmlns:a16="http://schemas.microsoft.com/office/drawing/2014/main" id="{1F18B9DF-7E96-76E8-4D65-82681A02E014}"/>
                </a:ext>
              </a:extLst>
            </p:cNvPr>
            <p:cNvSpPr/>
            <p:nvPr userDrawn="1"/>
          </p:nvSpPr>
          <p:spPr>
            <a:xfrm>
              <a:off x="6132575" y="1705337"/>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Oval 72">
              <a:extLst>
                <a:ext uri="{FF2B5EF4-FFF2-40B4-BE49-F238E27FC236}">
                  <a16:creationId xmlns:a16="http://schemas.microsoft.com/office/drawing/2014/main" id="{412355F4-A949-F09C-38B7-B63738D70A9D}"/>
                </a:ext>
              </a:extLst>
            </p:cNvPr>
            <p:cNvSpPr/>
            <p:nvPr userDrawn="1"/>
          </p:nvSpPr>
          <p:spPr>
            <a:xfrm>
              <a:off x="6484955" y="2057719"/>
              <a:ext cx="2789784" cy="2789780"/>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9" name="Freeform: Shape 88">
            <a:extLst>
              <a:ext uri="{FF2B5EF4-FFF2-40B4-BE49-F238E27FC236}">
                <a16:creationId xmlns:a16="http://schemas.microsoft.com/office/drawing/2014/main" id="{B358B5C6-C6B2-9398-711A-07C8BD3E0414}"/>
              </a:ext>
            </a:extLst>
          </p:cNvPr>
          <p:cNvSpPr/>
          <p:nvPr userDrawn="1"/>
        </p:nvSpPr>
        <p:spPr>
          <a:xfrm flipH="1">
            <a:off x="9267448" y="-137159"/>
            <a:ext cx="1463578" cy="1052298"/>
          </a:xfrm>
          <a:custGeom>
            <a:avLst/>
            <a:gdLst>
              <a:gd name="connsiteX0" fmla="*/ 1386713 w 1463578"/>
              <a:gd name="connsiteY0" fmla="*/ 0 h 1052298"/>
              <a:gd name="connsiteX1" fmla="*/ 76865 w 1463578"/>
              <a:gd name="connsiteY1" fmla="*/ 0 h 1052298"/>
              <a:gd name="connsiteX2" fmla="*/ 57508 w 1463578"/>
              <a:gd name="connsiteY2" fmla="*/ 35664 h 1052298"/>
              <a:gd name="connsiteX3" fmla="*/ 0 w 1463578"/>
              <a:gd name="connsiteY3" fmla="*/ 320509 h 1052298"/>
              <a:gd name="connsiteX4" fmla="*/ 731789 w 1463578"/>
              <a:gd name="connsiteY4" fmla="*/ 1052298 h 1052298"/>
              <a:gd name="connsiteX5" fmla="*/ 1463578 w 1463578"/>
              <a:gd name="connsiteY5" fmla="*/ 320509 h 1052298"/>
              <a:gd name="connsiteX6" fmla="*/ 1406070 w 1463578"/>
              <a:gd name="connsiteY6" fmla="*/ 35664 h 1052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3578" h="1052298">
                <a:moveTo>
                  <a:pt x="1386713" y="0"/>
                </a:moveTo>
                <a:lnTo>
                  <a:pt x="76865" y="0"/>
                </a:lnTo>
                <a:lnTo>
                  <a:pt x="57508" y="35664"/>
                </a:lnTo>
                <a:cubicBezTo>
                  <a:pt x="20477" y="123214"/>
                  <a:pt x="0" y="219470"/>
                  <a:pt x="0" y="320509"/>
                </a:cubicBezTo>
                <a:cubicBezTo>
                  <a:pt x="0" y="724665"/>
                  <a:pt x="327633" y="1052298"/>
                  <a:pt x="731789" y="1052298"/>
                </a:cubicBezTo>
                <a:cubicBezTo>
                  <a:pt x="1135945" y="1052298"/>
                  <a:pt x="1463578" y="724665"/>
                  <a:pt x="1463578" y="320509"/>
                </a:cubicBezTo>
                <a:cubicBezTo>
                  <a:pt x="1463578" y="219470"/>
                  <a:pt x="1443101" y="123214"/>
                  <a:pt x="1406070" y="35664"/>
                </a:cubicBezTo>
                <a:close/>
              </a:path>
            </a:pathLst>
          </a:cu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259AA91B-283A-B7C1-267E-FB04D147A0FF}"/>
              </a:ext>
            </a:extLst>
          </p:cNvPr>
          <p:cNvSpPr/>
          <p:nvPr userDrawn="1"/>
        </p:nvSpPr>
        <p:spPr>
          <a:xfrm flipH="1">
            <a:off x="9415031" y="-137159"/>
            <a:ext cx="1168412" cy="904714"/>
          </a:xfrm>
          <a:custGeom>
            <a:avLst/>
            <a:gdLst>
              <a:gd name="connsiteX0" fmla="*/ 1071964 w 1168412"/>
              <a:gd name="connsiteY0" fmla="*/ 0 h 904714"/>
              <a:gd name="connsiteX1" fmla="*/ 96448 w 1168412"/>
              <a:gd name="connsiteY1" fmla="*/ 0 h 904714"/>
              <a:gd name="connsiteX2" fmla="*/ 45910 w 1168412"/>
              <a:gd name="connsiteY2" fmla="*/ 93110 h 904714"/>
              <a:gd name="connsiteX3" fmla="*/ 0 w 1168412"/>
              <a:gd name="connsiteY3" fmla="*/ 320509 h 904714"/>
              <a:gd name="connsiteX4" fmla="*/ 584206 w 1168412"/>
              <a:gd name="connsiteY4" fmla="*/ 904714 h 904714"/>
              <a:gd name="connsiteX5" fmla="*/ 1168412 w 1168412"/>
              <a:gd name="connsiteY5" fmla="*/ 320509 h 904714"/>
              <a:gd name="connsiteX6" fmla="*/ 1122502 w 1168412"/>
              <a:gd name="connsiteY6" fmla="*/ 93110 h 90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8412" h="904714">
                <a:moveTo>
                  <a:pt x="1071964" y="0"/>
                </a:moveTo>
                <a:lnTo>
                  <a:pt x="96448" y="0"/>
                </a:lnTo>
                <a:lnTo>
                  <a:pt x="45910" y="93110"/>
                </a:lnTo>
                <a:cubicBezTo>
                  <a:pt x="16347" y="163003"/>
                  <a:pt x="0" y="239847"/>
                  <a:pt x="0" y="320509"/>
                </a:cubicBezTo>
                <a:cubicBezTo>
                  <a:pt x="0" y="643157"/>
                  <a:pt x="261558" y="904714"/>
                  <a:pt x="584206" y="904714"/>
                </a:cubicBezTo>
                <a:cubicBezTo>
                  <a:pt x="906854" y="904714"/>
                  <a:pt x="1168412" y="643157"/>
                  <a:pt x="1168412" y="320509"/>
                </a:cubicBezTo>
                <a:cubicBezTo>
                  <a:pt x="1168412" y="239847"/>
                  <a:pt x="1152065" y="163003"/>
                  <a:pt x="1122502" y="93110"/>
                </a:cubicBezTo>
                <a:close/>
              </a:path>
            </a:pathLst>
          </a:cu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4" name="Group 63">
            <a:extLst>
              <a:ext uri="{FF2B5EF4-FFF2-40B4-BE49-F238E27FC236}">
                <a16:creationId xmlns:a16="http://schemas.microsoft.com/office/drawing/2014/main" id="{ABF087B6-5AEA-5FEA-3A76-7408DBF87348}"/>
              </a:ext>
            </a:extLst>
          </p:cNvPr>
          <p:cNvGrpSpPr/>
          <p:nvPr userDrawn="1"/>
        </p:nvGrpSpPr>
        <p:grpSpPr>
          <a:xfrm flipH="1">
            <a:off x="9267448" y="3776959"/>
            <a:ext cx="1463578" cy="1463578"/>
            <a:chOff x="6132575" y="1705337"/>
            <a:chExt cx="3494544" cy="3494544"/>
          </a:xfrm>
        </p:grpSpPr>
        <p:sp>
          <p:nvSpPr>
            <p:cNvPr id="68" name="Oval 67">
              <a:extLst>
                <a:ext uri="{FF2B5EF4-FFF2-40B4-BE49-F238E27FC236}">
                  <a16:creationId xmlns:a16="http://schemas.microsoft.com/office/drawing/2014/main" id="{39BF98F9-6B40-A3A7-99A5-2ADF8305690D}"/>
                </a:ext>
              </a:extLst>
            </p:cNvPr>
            <p:cNvSpPr/>
            <p:nvPr userDrawn="1"/>
          </p:nvSpPr>
          <p:spPr>
            <a:xfrm>
              <a:off x="6132575" y="1705337"/>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Oval 68">
              <a:extLst>
                <a:ext uri="{FF2B5EF4-FFF2-40B4-BE49-F238E27FC236}">
                  <a16:creationId xmlns:a16="http://schemas.microsoft.com/office/drawing/2014/main" id="{382810DB-C073-FCC3-EB88-EE9AFAE296D4}"/>
                </a:ext>
              </a:extLst>
            </p:cNvPr>
            <p:cNvSpPr/>
            <p:nvPr userDrawn="1"/>
          </p:nvSpPr>
          <p:spPr>
            <a:xfrm>
              <a:off x="6484955" y="2057719"/>
              <a:ext cx="2789784" cy="2789780"/>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5" name="Freeform: Shape 104">
            <a:extLst>
              <a:ext uri="{FF2B5EF4-FFF2-40B4-BE49-F238E27FC236}">
                <a16:creationId xmlns:a16="http://schemas.microsoft.com/office/drawing/2014/main" id="{91D6584D-4941-51FC-165D-BA49B5929947}"/>
              </a:ext>
            </a:extLst>
          </p:cNvPr>
          <p:cNvSpPr/>
          <p:nvPr userDrawn="1"/>
        </p:nvSpPr>
        <p:spPr>
          <a:xfrm flipH="1">
            <a:off x="9267448" y="5943685"/>
            <a:ext cx="1463578" cy="1006879"/>
          </a:xfrm>
          <a:custGeom>
            <a:avLst/>
            <a:gdLst>
              <a:gd name="connsiteX0" fmla="*/ 731789 w 1463578"/>
              <a:gd name="connsiteY0" fmla="*/ 0 h 1006879"/>
              <a:gd name="connsiteX1" fmla="*/ 0 w 1463578"/>
              <a:gd name="connsiteY1" fmla="*/ 731789 h 1006879"/>
              <a:gd name="connsiteX2" fmla="*/ 14867 w 1463578"/>
              <a:gd name="connsiteY2" fmla="*/ 879270 h 1006879"/>
              <a:gd name="connsiteX3" fmla="*/ 54479 w 1463578"/>
              <a:gd name="connsiteY3" fmla="*/ 1006879 h 1006879"/>
              <a:gd name="connsiteX4" fmla="*/ 1409099 w 1463578"/>
              <a:gd name="connsiteY4" fmla="*/ 1006879 h 1006879"/>
              <a:gd name="connsiteX5" fmla="*/ 1448711 w 1463578"/>
              <a:gd name="connsiteY5" fmla="*/ 879270 h 1006879"/>
              <a:gd name="connsiteX6" fmla="*/ 1463578 w 1463578"/>
              <a:gd name="connsiteY6" fmla="*/ 731789 h 1006879"/>
              <a:gd name="connsiteX7" fmla="*/ 731789 w 1463578"/>
              <a:gd name="connsiteY7" fmla="*/ 0 h 1006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3578" h="1006879">
                <a:moveTo>
                  <a:pt x="731789" y="0"/>
                </a:moveTo>
                <a:cubicBezTo>
                  <a:pt x="327633" y="0"/>
                  <a:pt x="0" y="327633"/>
                  <a:pt x="0" y="731789"/>
                </a:cubicBezTo>
                <a:cubicBezTo>
                  <a:pt x="0" y="782309"/>
                  <a:pt x="5119" y="831633"/>
                  <a:pt x="14867" y="879270"/>
                </a:cubicBezTo>
                <a:lnTo>
                  <a:pt x="54479" y="1006879"/>
                </a:lnTo>
                <a:lnTo>
                  <a:pt x="1409099" y="1006879"/>
                </a:lnTo>
                <a:lnTo>
                  <a:pt x="1448711" y="879270"/>
                </a:lnTo>
                <a:cubicBezTo>
                  <a:pt x="1458459" y="831633"/>
                  <a:pt x="1463578" y="782309"/>
                  <a:pt x="1463578" y="731789"/>
                </a:cubicBezTo>
                <a:cubicBezTo>
                  <a:pt x="1463578" y="327633"/>
                  <a:pt x="1135945" y="0"/>
                  <a:pt x="731789" y="0"/>
                </a:cubicBezTo>
                <a:close/>
              </a:path>
            </a:pathLst>
          </a:cu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3" name="Freeform: Shape 102">
            <a:extLst>
              <a:ext uri="{FF2B5EF4-FFF2-40B4-BE49-F238E27FC236}">
                <a16:creationId xmlns:a16="http://schemas.microsoft.com/office/drawing/2014/main" id="{A98F5D52-AAB3-C062-E9E1-B619845DF7A3}"/>
              </a:ext>
            </a:extLst>
          </p:cNvPr>
          <p:cNvSpPr/>
          <p:nvPr userDrawn="1"/>
        </p:nvSpPr>
        <p:spPr>
          <a:xfrm flipH="1">
            <a:off x="9415031" y="6091269"/>
            <a:ext cx="1168412" cy="859295"/>
          </a:xfrm>
          <a:custGeom>
            <a:avLst/>
            <a:gdLst>
              <a:gd name="connsiteX0" fmla="*/ 584206 w 1168412"/>
              <a:gd name="connsiteY0" fmla="*/ 0 h 859295"/>
              <a:gd name="connsiteX1" fmla="*/ 0 w 1168412"/>
              <a:gd name="connsiteY1" fmla="*/ 584205 h 859295"/>
              <a:gd name="connsiteX2" fmla="*/ 45910 w 1168412"/>
              <a:gd name="connsiteY2" fmla="*/ 811604 h 859295"/>
              <a:gd name="connsiteX3" fmla="*/ 71795 w 1168412"/>
              <a:gd name="connsiteY3" fmla="*/ 859295 h 859295"/>
              <a:gd name="connsiteX4" fmla="*/ 1096616 w 1168412"/>
              <a:gd name="connsiteY4" fmla="*/ 859295 h 859295"/>
              <a:gd name="connsiteX5" fmla="*/ 1122502 w 1168412"/>
              <a:gd name="connsiteY5" fmla="*/ 811604 h 859295"/>
              <a:gd name="connsiteX6" fmla="*/ 1168412 w 1168412"/>
              <a:gd name="connsiteY6" fmla="*/ 584205 h 859295"/>
              <a:gd name="connsiteX7" fmla="*/ 584206 w 1168412"/>
              <a:gd name="connsiteY7" fmla="*/ 0 h 859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412" h="859295">
                <a:moveTo>
                  <a:pt x="584206" y="0"/>
                </a:moveTo>
                <a:cubicBezTo>
                  <a:pt x="261558" y="0"/>
                  <a:pt x="0" y="261557"/>
                  <a:pt x="0" y="584205"/>
                </a:cubicBezTo>
                <a:cubicBezTo>
                  <a:pt x="0" y="664867"/>
                  <a:pt x="16347" y="741711"/>
                  <a:pt x="45910" y="811604"/>
                </a:cubicBezTo>
                <a:lnTo>
                  <a:pt x="71795" y="859295"/>
                </a:lnTo>
                <a:lnTo>
                  <a:pt x="1096616" y="859295"/>
                </a:lnTo>
                <a:lnTo>
                  <a:pt x="1122502" y="811604"/>
                </a:lnTo>
                <a:cubicBezTo>
                  <a:pt x="1152065" y="741711"/>
                  <a:pt x="1168412" y="664867"/>
                  <a:pt x="1168412" y="584205"/>
                </a:cubicBezTo>
                <a:cubicBezTo>
                  <a:pt x="1168412" y="261557"/>
                  <a:pt x="906854" y="0"/>
                  <a:pt x="584206" y="0"/>
                </a:cubicBezTo>
                <a:close/>
              </a:path>
            </a:pathLst>
          </a:cu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38290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E3E706-5D5F-97F2-1290-CD23D05AE861}"/>
              </a:ext>
            </a:extLst>
          </p:cNvPr>
          <p:cNvSpPr>
            <a:spLocks noGrp="1"/>
          </p:cNvSpPr>
          <p:nvPr>
            <p:ph type="title"/>
          </p:nvPr>
        </p:nvSpPr>
        <p:spPr>
          <a:xfrm>
            <a:off x="585216" y="539496"/>
            <a:ext cx="11000232" cy="713232"/>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EB40C735-6DC7-2177-435E-56719940AE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Rectangle: Rounded Corners 7">
            <a:extLst>
              <a:ext uri="{FF2B5EF4-FFF2-40B4-BE49-F238E27FC236}">
                <a16:creationId xmlns:a16="http://schemas.microsoft.com/office/drawing/2014/main" id="{8DD796EB-0966-0C64-68CF-F47F347EA7AD}"/>
              </a:ext>
            </a:extLst>
          </p:cNvPr>
          <p:cNvSpPr/>
          <p:nvPr userDrawn="1"/>
        </p:nvSpPr>
        <p:spPr>
          <a:xfrm>
            <a:off x="431292" y="6176964"/>
            <a:ext cx="11329416" cy="338328"/>
          </a:xfrm>
          <a:prstGeom prst="roundRect">
            <a:avLst>
              <a:gd name="adj" fmla="val 50000"/>
            </a:avLst>
          </a:prstGeom>
          <a:solidFill>
            <a:schemeClr val="accent1"/>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12" name="Date Placeholder 3">
            <a:extLst>
              <a:ext uri="{FF2B5EF4-FFF2-40B4-BE49-F238E27FC236}">
                <a16:creationId xmlns:a16="http://schemas.microsoft.com/office/drawing/2014/main" id="{6E6FA156-B4B7-E918-D662-579517ADF189}"/>
              </a:ext>
            </a:extLst>
          </p:cNvPr>
          <p:cNvSpPr>
            <a:spLocks noGrp="1"/>
          </p:cNvSpPr>
          <p:nvPr>
            <p:ph type="dt" sz="half" idx="2"/>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13" name="Slide Number Placeholder 5">
            <a:extLst>
              <a:ext uri="{FF2B5EF4-FFF2-40B4-BE49-F238E27FC236}">
                <a16:creationId xmlns:a16="http://schemas.microsoft.com/office/drawing/2014/main" id="{68DDA655-D77D-CCB0-B92E-87BD91AE747A}"/>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4" name="Footer Placeholder 4">
            <a:extLst>
              <a:ext uri="{FF2B5EF4-FFF2-40B4-BE49-F238E27FC236}">
                <a16:creationId xmlns:a16="http://schemas.microsoft.com/office/drawing/2014/main" id="{868E3E3B-215E-1CDC-FF91-CDE67EC09366}"/>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Tree>
    <p:extLst>
      <p:ext uri="{BB962C8B-B14F-4D97-AF65-F5344CB8AC3E}">
        <p14:creationId xmlns:p14="http://schemas.microsoft.com/office/powerpoint/2010/main" val="2107690247"/>
      </p:ext>
    </p:extLst>
  </p:cSld>
  <p:clrMap bg1="lt1" tx1="dk1" bg2="lt2" tx2="dk2" accent1="accent1" accent2="accent2" accent3="accent3" accent4="accent4" accent5="accent5" accent6="accent6" hlink="hlink" folHlink="folHlink"/>
  <p:sldLayoutIdLst>
    <p:sldLayoutId id="2147483658" r:id="rId1"/>
    <p:sldLayoutId id="2147483659" r:id="rId2"/>
    <p:sldLayoutId id="2147483651" r:id="rId3"/>
    <p:sldLayoutId id="2147483675" r:id="rId4"/>
    <p:sldLayoutId id="2147483660" r:id="rId5"/>
    <p:sldLayoutId id="2147483676" r:id="rId6"/>
    <p:sldLayoutId id="2147483653" r:id="rId7"/>
    <p:sldLayoutId id="2147483652" r:id="rId8"/>
    <p:sldLayoutId id="2147483671" r:id="rId9"/>
    <p:sldLayoutId id="2147483661" r:id="rId10"/>
    <p:sldLayoutId id="2147483672" r:id="rId11"/>
    <p:sldLayoutId id="2147483670" r:id="rId12"/>
    <p:sldLayoutId id="2147483668" r:id="rId13"/>
  </p:sldLayoutIdLst>
  <p:hf sldNum="0" hdr="0" ftr="0" dt="0"/>
  <p:txStyles>
    <p:titleStyle>
      <a:lvl1pPr algn="ctr" defTabSz="914400" rtl="0" eaLnBrk="1" latinLnBrk="0" hangingPunct="1">
        <a:lnSpc>
          <a:spcPct val="90000"/>
        </a:lnSpc>
        <a:spcBef>
          <a:spcPct val="0"/>
        </a:spcBef>
        <a:buNone/>
        <a:defRPr sz="4000" kern="1200" cap="all" baseline="0">
          <a:solidFill>
            <a:schemeClr val="tx1"/>
          </a:solidFill>
          <a:latin typeface="+mj-lt"/>
          <a:ea typeface="+mj-ea"/>
          <a:cs typeface="Posterama" panose="020B0504020200020000"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Georgia Pro" panose="02040502050405020303"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Georgia Pro" panose="02040502050405020303"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Georgia Pro" panose="02040502050405020303"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Georgia Pro" panose="02040502050405020303" pitchFamily="18" charset="0"/>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Georgia Pro" panose="02040502050405020303"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implypsychology.org/bowlby.html" TargetMode="External"/><Relationship Id="rId2" Type="http://schemas.openxmlformats.org/officeDocument/2006/relationships/hyperlink" Target="https://doi.org/10.1186/1753-2000-3-25"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6E06F-847B-DA3B-16C0-4ABAD9D66039}"/>
              </a:ext>
            </a:extLst>
          </p:cNvPr>
          <p:cNvSpPr>
            <a:spLocks noGrp="1"/>
          </p:cNvSpPr>
          <p:nvPr>
            <p:ph type="ctrTitle"/>
          </p:nvPr>
        </p:nvSpPr>
        <p:spPr>
          <a:xfrm>
            <a:off x="2075687" y="1654628"/>
            <a:ext cx="8004483" cy="1657301"/>
          </a:xfrm>
        </p:spPr>
        <p:txBody>
          <a:bodyPr/>
          <a:lstStyle/>
          <a:p>
            <a:r>
              <a:rPr lang="en-US" sz="3000" dirty="0"/>
              <a:t>Understanding Issac's development using Bowlby’s attachment theory </a:t>
            </a:r>
          </a:p>
        </p:txBody>
      </p:sp>
      <p:sp>
        <p:nvSpPr>
          <p:cNvPr id="3" name="TextBox 2">
            <a:extLst>
              <a:ext uri="{FF2B5EF4-FFF2-40B4-BE49-F238E27FC236}">
                <a16:creationId xmlns:a16="http://schemas.microsoft.com/office/drawing/2014/main" id="{4A636606-5835-07E0-733E-47177126E161}"/>
              </a:ext>
            </a:extLst>
          </p:cNvPr>
          <p:cNvSpPr txBox="1"/>
          <p:nvPr/>
        </p:nvSpPr>
        <p:spPr>
          <a:xfrm>
            <a:off x="2921072" y="3429000"/>
            <a:ext cx="6313714" cy="1774372"/>
          </a:xfrm>
          <a:prstGeom prst="rect">
            <a:avLst/>
          </a:prstGeom>
          <a:noFill/>
        </p:spPr>
        <p:txBody>
          <a:bodyPr wrap="square" rtlCol="0">
            <a:spAutoFit/>
          </a:bodyPr>
          <a:lstStyle/>
          <a:p>
            <a:pPr algn="ctr"/>
            <a:r>
              <a:rPr lang="en-GB" dirty="0"/>
              <a:t>Natalia Patrycja Kozak</a:t>
            </a:r>
          </a:p>
          <a:p>
            <a:pPr algn="ctr"/>
            <a:r>
              <a:rPr lang="en-GB" dirty="0"/>
              <a:t>Module: Psychology in Health and Social Care</a:t>
            </a:r>
          </a:p>
          <a:p>
            <a:pPr algn="ctr"/>
            <a:r>
              <a:rPr lang="en-GB" dirty="0"/>
              <a:t>Module code: LCHS4010</a:t>
            </a:r>
          </a:p>
          <a:p>
            <a:pPr algn="ctr"/>
            <a:r>
              <a:rPr lang="en-GB" dirty="0"/>
              <a:t>Student ID: 2505641</a:t>
            </a:r>
          </a:p>
          <a:p>
            <a:endParaRPr lang="en-GB" dirty="0"/>
          </a:p>
          <a:p>
            <a:r>
              <a:rPr lang="en-GB" dirty="0"/>
              <a:t> </a:t>
            </a:r>
          </a:p>
        </p:txBody>
      </p:sp>
    </p:spTree>
    <p:extLst>
      <p:ext uri="{BB962C8B-B14F-4D97-AF65-F5344CB8AC3E}">
        <p14:creationId xmlns:p14="http://schemas.microsoft.com/office/powerpoint/2010/main" val="3755714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01EC46C-AF2C-7089-2B65-117AFD103A94}"/>
              </a:ext>
            </a:extLst>
          </p:cNvPr>
          <p:cNvSpPr>
            <a:spLocks noGrp="1"/>
          </p:cNvSpPr>
          <p:nvPr>
            <p:ph type="title"/>
          </p:nvPr>
        </p:nvSpPr>
        <p:spPr>
          <a:xfrm>
            <a:off x="431951" y="687591"/>
            <a:ext cx="5293935" cy="610507"/>
          </a:xfrm>
        </p:spPr>
        <p:txBody>
          <a:bodyPr anchor="ctr"/>
          <a:lstStyle/>
          <a:p>
            <a:r>
              <a:rPr lang="en-US" dirty="0"/>
              <a:t>Introduction</a:t>
            </a:r>
          </a:p>
        </p:txBody>
      </p:sp>
      <p:pic>
        <p:nvPicPr>
          <p:cNvPr id="45" name="Online Image Placeholder 44" descr="Close-up of flamingo feathers">
            <a:extLst>
              <a:ext uri="{FF2B5EF4-FFF2-40B4-BE49-F238E27FC236}">
                <a16:creationId xmlns:a16="http://schemas.microsoft.com/office/drawing/2014/main" id="{320462B4-7C3C-9AC3-73F1-4B172742484F}"/>
              </a:ext>
            </a:extLst>
          </p:cNvPr>
          <p:cNvPicPr>
            <a:picLocks noGrp="1" noChangeAspect="1"/>
          </p:cNvPicPr>
          <p:nvPr>
            <p:ph type="pic" sz="quarter" idx="11"/>
          </p:nvPr>
        </p:nvPicPr>
        <p:blipFill>
          <a:blip r:embed="rId2">
            <a:alphaModFix amt="55000"/>
          </a:blip>
          <a:srcRect l="20669" r="20669"/>
          <a:stretch/>
        </p:blipFill>
        <p:spPr>
          <a:xfrm>
            <a:off x="6102350" y="0"/>
            <a:ext cx="6089649" cy="6858000"/>
          </a:xfrm>
        </p:spPr>
      </p:pic>
      <p:sp>
        <p:nvSpPr>
          <p:cNvPr id="2" name="TextBox 1">
            <a:extLst>
              <a:ext uri="{FF2B5EF4-FFF2-40B4-BE49-F238E27FC236}">
                <a16:creationId xmlns:a16="http://schemas.microsoft.com/office/drawing/2014/main" id="{FD8FEECA-127D-526A-123B-D58145A821B0}"/>
              </a:ext>
            </a:extLst>
          </p:cNvPr>
          <p:cNvSpPr txBox="1"/>
          <p:nvPr/>
        </p:nvSpPr>
        <p:spPr>
          <a:xfrm>
            <a:off x="431951" y="1644468"/>
            <a:ext cx="5228619" cy="4985980"/>
          </a:xfrm>
          <a:prstGeom prst="rect">
            <a:avLst/>
          </a:prstGeom>
          <a:noFill/>
        </p:spPr>
        <p:txBody>
          <a:bodyPr wrap="square" rtlCol="0">
            <a:spAutoFit/>
          </a:bodyPr>
          <a:lstStyle/>
          <a:p>
            <a:pPr algn="ctr"/>
            <a:r>
              <a:rPr lang="en-GB" sz="2200" dirty="0"/>
              <a:t>This presentation will:</a:t>
            </a:r>
          </a:p>
          <a:p>
            <a:pPr algn="ctr"/>
            <a:r>
              <a:rPr lang="en-GB" sz="2200" dirty="0"/>
              <a:t> </a:t>
            </a:r>
          </a:p>
          <a:p>
            <a:pPr marL="285750" indent="-285750" algn="ctr">
              <a:buFont typeface="Wingdings" panose="05000000000000000000" pitchFamily="2" charset="2"/>
              <a:buChar char="§"/>
            </a:pPr>
            <a:r>
              <a:rPr lang="en-GB" sz="2200" dirty="0"/>
              <a:t>Examine Issac’s development using Bowlby’s Attachment Theory</a:t>
            </a:r>
          </a:p>
          <a:p>
            <a:pPr marL="285750" indent="-285750" algn="ctr">
              <a:buFont typeface="Wingdings" panose="05000000000000000000" pitchFamily="2" charset="2"/>
              <a:buChar char="§"/>
            </a:pPr>
            <a:r>
              <a:rPr lang="en-GB" sz="2200" dirty="0"/>
              <a:t>Understand how Issac’s early experiences may have influenced his current development and wellbeing</a:t>
            </a:r>
          </a:p>
          <a:p>
            <a:pPr marL="285750" indent="-285750" algn="ctr">
              <a:buFont typeface="Wingdings" panose="05000000000000000000" pitchFamily="2" charset="2"/>
              <a:buChar char="§"/>
            </a:pPr>
            <a:r>
              <a:rPr lang="en-GB" sz="2200" dirty="0"/>
              <a:t>Propose practical strategies to support Isaac</a:t>
            </a:r>
          </a:p>
          <a:p>
            <a:pPr marL="285750" indent="-285750" algn="ctr">
              <a:buFont typeface="Wingdings" panose="05000000000000000000" pitchFamily="2" charset="2"/>
              <a:buChar char="§"/>
            </a:pPr>
            <a:r>
              <a:rPr lang="en-GB" sz="2200" dirty="0"/>
              <a:t>Consider nature VS nurture </a:t>
            </a:r>
          </a:p>
          <a:p>
            <a:pPr marL="285750" indent="-285750" algn="ctr">
              <a:buFont typeface="Wingdings" panose="05000000000000000000" pitchFamily="2" charset="2"/>
              <a:buChar char="§"/>
            </a:pPr>
            <a:r>
              <a:rPr lang="en-GB" sz="2200" dirty="0"/>
              <a:t>Evaluate the strengths and limitations of the theory</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3147592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F8EA7F2-F06C-E81F-7C00-0C3BFF257EF2}"/>
              </a:ext>
            </a:extLst>
          </p:cNvPr>
          <p:cNvSpPr>
            <a:spLocks noGrp="1"/>
          </p:cNvSpPr>
          <p:nvPr>
            <p:ph type="title"/>
          </p:nvPr>
        </p:nvSpPr>
        <p:spPr>
          <a:xfrm>
            <a:off x="484632" y="539494"/>
            <a:ext cx="5647943" cy="2157849"/>
          </a:xfrm>
        </p:spPr>
        <p:txBody>
          <a:bodyPr/>
          <a:lstStyle/>
          <a:p>
            <a:pPr algn="ctr"/>
            <a:r>
              <a:rPr lang="en-US" dirty="0"/>
              <a:t>Isaac</a:t>
            </a:r>
          </a:p>
        </p:txBody>
      </p:sp>
      <p:sp>
        <p:nvSpPr>
          <p:cNvPr id="4" name="Content Placeholder 3">
            <a:extLst>
              <a:ext uri="{FF2B5EF4-FFF2-40B4-BE49-F238E27FC236}">
                <a16:creationId xmlns:a16="http://schemas.microsoft.com/office/drawing/2014/main" id="{89237B21-EC65-9E3B-B000-41889D9D4F0E}"/>
              </a:ext>
            </a:extLst>
          </p:cNvPr>
          <p:cNvSpPr>
            <a:spLocks noGrp="1"/>
          </p:cNvSpPr>
          <p:nvPr>
            <p:ph sz="half" idx="2"/>
          </p:nvPr>
        </p:nvSpPr>
        <p:spPr>
          <a:xfrm>
            <a:off x="169588" y="3348850"/>
            <a:ext cx="2791968" cy="2776474"/>
          </a:xfrm>
        </p:spPr>
        <p:txBody>
          <a:bodyPr>
            <a:normAutofit lnSpcReduction="10000"/>
          </a:bodyPr>
          <a:lstStyle/>
          <a:p>
            <a:pPr marR="0" lvl="0" algn="ctr"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r>
              <a:rPr kumimoji="0" lang="en-US" sz="1700" b="0" i="0" u="none" strike="noStrike" kern="1200" cap="none" spc="0" normalizeH="0" baseline="0" noProof="0" dirty="0">
                <a:ln>
                  <a:noFill/>
                </a:ln>
                <a:solidFill>
                  <a:srgbClr val="000000"/>
                </a:solidFill>
                <a:effectLst/>
                <a:uLnTx/>
                <a:uFillTx/>
                <a:latin typeface="Georgia Pro Light"/>
                <a:ea typeface="+mn-ea"/>
              </a:rPr>
              <a:t>Attending a children’s center in London.</a:t>
            </a:r>
          </a:p>
          <a:p>
            <a:pPr marR="0" lvl="0" algn="ctr"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r>
              <a:rPr kumimoji="0" lang="en-US" sz="1700" b="0" i="0" u="none" strike="noStrike" kern="1200" cap="none" spc="0" normalizeH="0" baseline="0" noProof="0" dirty="0">
                <a:ln>
                  <a:noFill/>
                </a:ln>
                <a:solidFill>
                  <a:srgbClr val="000000"/>
                </a:solidFill>
                <a:effectLst/>
                <a:uLnTx/>
                <a:uFillTx/>
                <a:latin typeface="Georgia Pro Light"/>
                <a:ea typeface="+mn-ea"/>
              </a:rPr>
              <a:t>Recently moved to London</a:t>
            </a:r>
          </a:p>
          <a:p>
            <a:pPr marR="0" lvl="0" algn="ctr"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r>
              <a:rPr kumimoji="0" lang="en-US" sz="1700" b="0" i="0" u="none" strike="noStrike" kern="1200" cap="none" spc="0" normalizeH="0" baseline="0" noProof="0" dirty="0">
                <a:ln>
                  <a:noFill/>
                </a:ln>
                <a:solidFill>
                  <a:srgbClr val="000000"/>
                </a:solidFill>
                <a:effectLst/>
                <a:uLnTx/>
                <a:uFillTx/>
                <a:latin typeface="Georgia Pro Light"/>
                <a:ea typeface="+mn-ea"/>
              </a:rPr>
              <a:t>Disrupted childcare arrangements for 2 years</a:t>
            </a:r>
          </a:p>
          <a:p>
            <a:pPr marR="0" lvl="0" algn="ctr"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r>
              <a:rPr kumimoji="0" lang="en-GB" sz="1700" b="0" i="0" u="none" strike="noStrike" kern="1200" cap="none" spc="0" normalizeH="0" baseline="0" noProof="0" dirty="0">
                <a:ln>
                  <a:noFill/>
                </a:ln>
                <a:solidFill>
                  <a:srgbClr val="000000"/>
                </a:solidFill>
                <a:effectLst/>
                <a:uLnTx/>
                <a:uFillTx/>
                <a:latin typeface="Georgia Pro Light"/>
                <a:ea typeface="+mn-ea"/>
              </a:rPr>
              <a:t>Lives with his single mother (post natal depression, low confidence, and limited social support)</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700" b="0" i="0" u="none" strike="noStrike" kern="1200" cap="none" spc="0" normalizeH="0" baseline="0" noProof="0" dirty="0">
              <a:ln>
                <a:noFill/>
              </a:ln>
              <a:solidFill>
                <a:srgbClr val="000000"/>
              </a:solidFill>
              <a:effectLst/>
              <a:uLnTx/>
              <a:uFillTx/>
              <a:latin typeface="Georgia Pro Light"/>
              <a:ea typeface="+mn-ea"/>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dirty="0"/>
          </a:p>
        </p:txBody>
      </p:sp>
      <p:sp>
        <p:nvSpPr>
          <p:cNvPr id="5" name="TextBox 4">
            <a:extLst>
              <a:ext uri="{FF2B5EF4-FFF2-40B4-BE49-F238E27FC236}">
                <a16:creationId xmlns:a16="http://schemas.microsoft.com/office/drawing/2014/main" id="{F8EB70B8-278B-0E54-AE82-B73648BC222A}"/>
              </a:ext>
            </a:extLst>
          </p:cNvPr>
          <p:cNvSpPr txBox="1"/>
          <p:nvPr/>
        </p:nvSpPr>
        <p:spPr>
          <a:xfrm>
            <a:off x="3308603" y="3348850"/>
            <a:ext cx="3226089" cy="2585323"/>
          </a:xfrm>
          <a:prstGeom prst="rect">
            <a:avLst/>
          </a:prstGeom>
          <a:noFill/>
        </p:spPr>
        <p:txBody>
          <a:bodyPr wrap="square" rtlCol="0">
            <a:spAutoFit/>
          </a:bodyPr>
          <a:lstStyle/>
          <a:p>
            <a:pPr algn="ctr"/>
            <a:r>
              <a:rPr lang="en-GB" dirty="0"/>
              <a:t>Staff observation:</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a:t>Language development delays</a:t>
            </a:r>
          </a:p>
          <a:p>
            <a:pPr marL="285750" indent="-285750">
              <a:buFont typeface="Wingdings" panose="05000000000000000000" pitchFamily="2" charset="2"/>
              <a:buChar char="§"/>
            </a:pPr>
            <a:r>
              <a:rPr lang="en-GB" dirty="0"/>
              <a:t>Difficulty with social activities</a:t>
            </a:r>
          </a:p>
          <a:p>
            <a:pPr marL="285750" indent="-285750">
              <a:buFont typeface="Wingdings" panose="05000000000000000000" pitchFamily="2" charset="2"/>
              <a:buChar char="§"/>
            </a:pPr>
            <a:r>
              <a:rPr lang="en-GB" dirty="0"/>
              <a:t>Withdrawn and quiet</a:t>
            </a:r>
          </a:p>
          <a:p>
            <a:pPr marL="285750" indent="-285750">
              <a:buFont typeface="Wingdings" panose="05000000000000000000" pitchFamily="2" charset="2"/>
              <a:buChar char="§"/>
            </a:pPr>
            <a:r>
              <a:rPr lang="en-GB" dirty="0"/>
              <a:t>Distressed when separated from his mother</a:t>
            </a:r>
          </a:p>
        </p:txBody>
      </p:sp>
      <p:sp>
        <p:nvSpPr>
          <p:cNvPr id="6" name="TextBox 5">
            <a:extLst>
              <a:ext uri="{FF2B5EF4-FFF2-40B4-BE49-F238E27FC236}">
                <a16:creationId xmlns:a16="http://schemas.microsoft.com/office/drawing/2014/main" id="{AFBFFC9E-4C13-60F1-6889-8409889AAAFD}"/>
              </a:ext>
            </a:extLst>
          </p:cNvPr>
          <p:cNvSpPr txBox="1"/>
          <p:nvPr/>
        </p:nvSpPr>
        <p:spPr>
          <a:xfrm>
            <a:off x="625601" y="1370491"/>
            <a:ext cx="5366004" cy="1754326"/>
          </a:xfrm>
          <a:prstGeom prst="rect">
            <a:avLst/>
          </a:prstGeom>
          <a:noFill/>
        </p:spPr>
        <p:txBody>
          <a:bodyPr wrap="square" rtlCol="0">
            <a:spAutoFit/>
          </a:bodyPr>
          <a:lstStyle/>
          <a:p>
            <a:pPr algn="ctr"/>
            <a:r>
              <a:rPr lang="en-GB" dirty="0"/>
              <a:t>Case summary:</a:t>
            </a:r>
          </a:p>
          <a:p>
            <a:endParaRPr lang="en-GB" dirty="0"/>
          </a:p>
          <a:p>
            <a:pPr algn="ctr"/>
            <a:r>
              <a:rPr lang="en-GB" dirty="0"/>
              <a:t>4-year-old boy who struggles with separation from his mother, is withdrawn during play, difficulty with group activities, clingy and has sleep difficulties as well as a language development delay.</a:t>
            </a:r>
          </a:p>
        </p:txBody>
      </p:sp>
    </p:spTree>
    <p:extLst>
      <p:ext uri="{BB962C8B-B14F-4D97-AF65-F5344CB8AC3E}">
        <p14:creationId xmlns:p14="http://schemas.microsoft.com/office/powerpoint/2010/main" val="1099397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591F4D8-559F-6E88-3D2F-4A929AA3144F}"/>
              </a:ext>
            </a:extLst>
          </p:cNvPr>
          <p:cNvSpPr>
            <a:spLocks noGrp="1"/>
          </p:cNvSpPr>
          <p:nvPr>
            <p:ph type="title"/>
          </p:nvPr>
        </p:nvSpPr>
        <p:spPr>
          <a:xfrm>
            <a:off x="484632" y="245579"/>
            <a:ext cx="6003254" cy="2165606"/>
          </a:xfrm>
        </p:spPr>
        <p:txBody>
          <a:bodyPr anchor="t">
            <a:normAutofit/>
          </a:bodyPr>
          <a:lstStyle/>
          <a:p>
            <a:pPr algn="ctr"/>
            <a:r>
              <a:rPr lang="en-US" sz="3300" dirty="0"/>
              <a:t>Overview of Bowlby’s attachment theory </a:t>
            </a:r>
          </a:p>
        </p:txBody>
      </p:sp>
      <p:sp>
        <p:nvSpPr>
          <p:cNvPr id="2" name="Content Placeholder 1">
            <a:extLst>
              <a:ext uri="{FF2B5EF4-FFF2-40B4-BE49-F238E27FC236}">
                <a16:creationId xmlns:a16="http://schemas.microsoft.com/office/drawing/2014/main" id="{4807F711-0B1D-BD39-5DCE-195CC5F83B14}"/>
              </a:ext>
            </a:extLst>
          </p:cNvPr>
          <p:cNvSpPr>
            <a:spLocks noGrp="1"/>
          </p:cNvSpPr>
          <p:nvPr>
            <p:ph sz="half" idx="2"/>
          </p:nvPr>
        </p:nvSpPr>
        <p:spPr>
          <a:xfrm>
            <a:off x="122481" y="1450660"/>
            <a:ext cx="2998797" cy="1828801"/>
          </a:xfrm>
        </p:spPr>
        <p:txBody>
          <a:bodyPr>
            <a:normAutofit lnSpcReduction="10000"/>
          </a:bodyPr>
          <a:lstStyle/>
          <a:p>
            <a:pPr marL="0" indent="0">
              <a:buNone/>
            </a:pPr>
            <a:r>
              <a:rPr lang="en-US" dirty="0"/>
              <a:t>John Bowlby suggests that attachment is the emotional bond formed between a child (6 months to 3 years) and their caregiver early on (Gillibrand et al., 2016 p. 28).</a:t>
            </a:r>
          </a:p>
          <a:p>
            <a:pPr marL="0" indent="0">
              <a:buNone/>
            </a:pPr>
            <a:endParaRPr lang="en-US" dirty="0"/>
          </a:p>
          <a:p>
            <a:pPr marL="0" indent="0">
              <a:buNone/>
            </a:pPr>
            <a:endParaRPr lang="en-US" dirty="0"/>
          </a:p>
          <a:p>
            <a:pPr marL="0" indent="0">
              <a:buNone/>
            </a:pPr>
            <a:endParaRPr lang="en-US" dirty="0"/>
          </a:p>
        </p:txBody>
      </p:sp>
      <p:pic>
        <p:nvPicPr>
          <p:cNvPr id="7" name="Picture 6">
            <a:extLst>
              <a:ext uri="{FF2B5EF4-FFF2-40B4-BE49-F238E27FC236}">
                <a16:creationId xmlns:a16="http://schemas.microsoft.com/office/drawing/2014/main" id="{D2D20B6B-8435-F89A-76F6-9F31AFF6E33D}"/>
              </a:ext>
            </a:extLst>
          </p:cNvPr>
          <p:cNvPicPr>
            <a:picLocks noChangeAspect="1"/>
          </p:cNvPicPr>
          <p:nvPr/>
        </p:nvPicPr>
        <p:blipFill>
          <a:blip r:embed="rId2"/>
          <a:srcRect r="-2" b="6600"/>
          <a:stretch>
            <a:fillRect/>
          </a:stretch>
        </p:blipFill>
        <p:spPr>
          <a:xfrm>
            <a:off x="7263510" y="1450660"/>
            <a:ext cx="3360948" cy="3956680"/>
          </a:xfrm>
          <a:custGeom>
            <a:avLst/>
            <a:gdLst>
              <a:gd name="connsiteX0" fmla="*/ 2335375 w 4670749"/>
              <a:gd name="connsiteY0" fmla="*/ 0 h 5498649"/>
              <a:gd name="connsiteX1" fmla="*/ 4670749 w 4670749"/>
              <a:gd name="connsiteY1" fmla="*/ 2445564 h 5498649"/>
              <a:gd name="connsiteX2" fmla="*/ 4670749 w 4670749"/>
              <a:gd name="connsiteY2" fmla="*/ 5366266 h 5498649"/>
              <a:gd name="connsiteX3" fmla="*/ 4664366 w 4670749"/>
              <a:gd name="connsiteY3" fmla="*/ 5498649 h 5498649"/>
              <a:gd name="connsiteX4" fmla="*/ 6384 w 4670749"/>
              <a:gd name="connsiteY4" fmla="*/ 5498649 h 5498649"/>
              <a:gd name="connsiteX5" fmla="*/ 0 w 4670749"/>
              <a:gd name="connsiteY5" fmla="*/ 5366266 h 5498649"/>
              <a:gd name="connsiteX6" fmla="*/ 0 w 4670749"/>
              <a:gd name="connsiteY6" fmla="*/ 2445564 h 5498649"/>
              <a:gd name="connsiteX7" fmla="*/ 2335375 w 4670749"/>
              <a:gd name="connsiteY7" fmla="*/ 0 h 5498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0749" h="5498649">
                <a:moveTo>
                  <a:pt x="2335375" y="0"/>
                </a:moveTo>
                <a:cubicBezTo>
                  <a:pt x="3625166" y="0"/>
                  <a:pt x="4670749" y="1094916"/>
                  <a:pt x="4670749" y="2445564"/>
                </a:cubicBezTo>
                <a:lnTo>
                  <a:pt x="4670749" y="5366266"/>
                </a:lnTo>
                <a:lnTo>
                  <a:pt x="4664366" y="5498649"/>
                </a:lnTo>
                <a:lnTo>
                  <a:pt x="6384" y="5498649"/>
                </a:lnTo>
                <a:lnTo>
                  <a:pt x="0" y="5366266"/>
                </a:lnTo>
                <a:lnTo>
                  <a:pt x="0" y="2445564"/>
                </a:lnTo>
                <a:cubicBezTo>
                  <a:pt x="0" y="1094916"/>
                  <a:pt x="1045583" y="0"/>
                  <a:pt x="2335375" y="0"/>
                </a:cubicBezTo>
                <a:close/>
              </a:path>
            </a:pathLst>
          </a:custGeom>
          <a:noFill/>
          <a:ln w="12700">
            <a:solidFill>
              <a:schemeClr val="tx1"/>
            </a:solidFill>
          </a:ln>
        </p:spPr>
      </p:pic>
      <p:sp>
        <p:nvSpPr>
          <p:cNvPr id="8" name="TextBox 7">
            <a:extLst>
              <a:ext uri="{FF2B5EF4-FFF2-40B4-BE49-F238E27FC236}">
                <a16:creationId xmlns:a16="http://schemas.microsoft.com/office/drawing/2014/main" id="{56987F95-AAD5-22DB-D503-1A6376A2B1A2}"/>
              </a:ext>
            </a:extLst>
          </p:cNvPr>
          <p:cNvSpPr txBox="1"/>
          <p:nvPr/>
        </p:nvSpPr>
        <p:spPr>
          <a:xfrm>
            <a:off x="3483429" y="1328382"/>
            <a:ext cx="2677886" cy="2031325"/>
          </a:xfrm>
          <a:prstGeom prst="rect">
            <a:avLst/>
          </a:prstGeom>
          <a:noFill/>
        </p:spPr>
        <p:txBody>
          <a:bodyPr wrap="square" rtlCol="0">
            <a:spAutoFit/>
          </a:bodyPr>
          <a:lstStyle/>
          <a:p>
            <a:pPr algn="ctr"/>
            <a:r>
              <a:rPr lang="en-GB" dirty="0"/>
              <a:t>Key ideas:</a:t>
            </a:r>
          </a:p>
          <a:p>
            <a:pPr marL="285750" indent="-285750">
              <a:buFont typeface="Arial" panose="020B0604020202020204" pitchFamily="34" charset="0"/>
              <a:buChar char="•"/>
            </a:pPr>
            <a:r>
              <a:rPr lang="en-GB" dirty="0"/>
              <a:t>Secure Attachment</a:t>
            </a:r>
          </a:p>
          <a:p>
            <a:pPr marL="285750" indent="-285750">
              <a:buFont typeface="Arial" panose="020B0604020202020204" pitchFamily="34" charset="0"/>
              <a:buChar char="•"/>
            </a:pPr>
            <a:r>
              <a:rPr lang="en-GB" dirty="0"/>
              <a:t>Insecure attachment</a:t>
            </a:r>
          </a:p>
          <a:p>
            <a:pPr marL="285750" indent="-285750">
              <a:buFont typeface="Arial" panose="020B0604020202020204" pitchFamily="34" charset="0"/>
              <a:buChar char="•"/>
            </a:pPr>
            <a:r>
              <a:rPr lang="en-GB" dirty="0"/>
              <a:t>Separation anxiety</a:t>
            </a:r>
          </a:p>
          <a:p>
            <a:pPr marL="285750" indent="-285750">
              <a:buFont typeface="Arial" panose="020B0604020202020204" pitchFamily="34" charset="0"/>
              <a:buChar char="•"/>
            </a:pPr>
            <a:r>
              <a:rPr lang="en-GB" dirty="0"/>
              <a:t>Safe base</a:t>
            </a:r>
          </a:p>
          <a:p>
            <a:pPr marL="285750" indent="-285750">
              <a:buFont typeface="Arial" panose="020B0604020202020204" pitchFamily="34" charset="0"/>
              <a:buChar char="•"/>
            </a:pPr>
            <a:r>
              <a:rPr lang="en-GB" dirty="0"/>
              <a:t>Recognition</a:t>
            </a:r>
          </a:p>
          <a:p>
            <a:endParaRPr lang="en-GB" dirty="0"/>
          </a:p>
        </p:txBody>
      </p:sp>
      <p:sp>
        <p:nvSpPr>
          <p:cNvPr id="9" name="TextBox 8">
            <a:extLst>
              <a:ext uri="{FF2B5EF4-FFF2-40B4-BE49-F238E27FC236}">
                <a16:creationId xmlns:a16="http://schemas.microsoft.com/office/drawing/2014/main" id="{D4615C35-287A-B8A2-06D3-6CAA5F9B18B9}"/>
              </a:ext>
            </a:extLst>
          </p:cNvPr>
          <p:cNvSpPr txBox="1"/>
          <p:nvPr/>
        </p:nvSpPr>
        <p:spPr>
          <a:xfrm>
            <a:off x="122480" y="3820885"/>
            <a:ext cx="2998797" cy="2308324"/>
          </a:xfrm>
          <a:prstGeom prst="rect">
            <a:avLst/>
          </a:prstGeom>
          <a:noFill/>
        </p:spPr>
        <p:txBody>
          <a:bodyPr wrap="square" rtlCol="0">
            <a:spAutoFit/>
          </a:bodyPr>
          <a:lstStyle/>
          <a:p>
            <a:r>
              <a:rPr lang="en-GB" dirty="0"/>
              <a:t>Evidence that babies can recognise their primary care givers voice, smell and sight just from a few days old- allowing them to recognise them – that’s when they feel safe (Gillibrand et al., 2016 p. 249).</a:t>
            </a:r>
          </a:p>
        </p:txBody>
      </p:sp>
      <p:sp>
        <p:nvSpPr>
          <p:cNvPr id="14" name="TextBox 13">
            <a:extLst>
              <a:ext uri="{FF2B5EF4-FFF2-40B4-BE49-F238E27FC236}">
                <a16:creationId xmlns:a16="http://schemas.microsoft.com/office/drawing/2014/main" id="{94E9442A-01B6-0D4C-CB97-D44C20255561}"/>
              </a:ext>
            </a:extLst>
          </p:cNvPr>
          <p:cNvSpPr txBox="1"/>
          <p:nvPr/>
        </p:nvSpPr>
        <p:spPr>
          <a:xfrm>
            <a:off x="2013857" y="3224834"/>
            <a:ext cx="2677886" cy="400110"/>
          </a:xfrm>
          <a:prstGeom prst="rect">
            <a:avLst/>
          </a:prstGeom>
          <a:noFill/>
        </p:spPr>
        <p:txBody>
          <a:bodyPr wrap="square">
            <a:spAutoFit/>
          </a:bodyPr>
          <a:lstStyle/>
          <a:p>
            <a:r>
              <a:rPr lang="en-GB" sz="2000" b="1" dirty="0"/>
              <a:t>Important concepts:</a:t>
            </a:r>
          </a:p>
        </p:txBody>
      </p:sp>
      <p:sp>
        <p:nvSpPr>
          <p:cNvPr id="15" name="TextBox 14">
            <a:extLst>
              <a:ext uri="{FF2B5EF4-FFF2-40B4-BE49-F238E27FC236}">
                <a16:creationId xmlns:a16="http://schemas.microsoft.com/office/drawing/2014/main" id="{4A5A5927-1527-D09D-E6EF-2ACAD852B51D}"/>
              </a:ext>
            </a:extLst>
          </p:cNvPr>
          <p:cNvSpPr txBox="1"/>
          <p:nvPr/>
        </p:nvSpPr>
        <p:spPr>
          <a:xfrm>
            <a:off x="3265247" y="3820885"/>
            <a:ext cx="3078667" cy="2308324"/>
          </a:xfrm>
          <a:prstGeom prst="rect">
            <a:avLst/>
          </a:prstGeom>
          <a:noFill/>
        </p:spPr>
        <p:txBody>
          <a:bodyPr wrap="square" rtlCol="0">
            <a:spAutoFit/>
          </a:bodyPr>
          <a:lstStyle/>
          <a:p>
            <a:r>
              <a:rPr lang="en-GB" dirty="0"/>
              <a:t>As suggested by Bowlby it is important for a child to have an understanding that they have a safe space (Gillibrand et al., 2016 p.249).</a:t>
            </a:r>
          </a:p>
          <a:p>
            <a:r>
              <a:rPr lang="en-GB" dirty="0"/>
              <a:t>This allows the child to build trust and healthy relationships in the future.</a:t>
            </a:r>
          </a:p>
        </p:txBody>
      </p:sp>
    </p:spTree>
    <p:extLst>
      <p:ext uri="{BB962C8B-B14F-4D97-AF65-F5344CB8AC3E}">
        <p14:creationId xmlns:p14="http://schemas.microsoft.com/office/powerpoint/2010/main" val="629094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0383E-ED61-E6D3-894A-DB19AB272C5F}"/>
              </a:ext>
            </a:extLst>
          </p:cNvPr>
          <p:cNvSpPr>
            <a:spLocks noGrp="1"/>
          </p:cNvSpPr>
          <p:nvPr>
            <p:ph type="title"/>
          </p:nvPr>
        </p:nvSpPr>
        <p:spPr>
          <a:xfrm>
            <a:off x="448056" y="539496"/>
            <a:ext cx="11295236" cy="853875"/>
          </a:xfrm>
        </p:spPr>
        <p:txBody>
          <a:bodyPr/>
          <a:lstStyle/>
          <a:p>
            <a:pPr algn="ctr"/>
            <a:r>
              <a:rPr lang="en-US" dirty="0"/>
              <a:t>Applying the theory to Issac</a:t>
            </a:r>
          </a:p>
        </p:txBody>
      </p:sp>
      <p:sp>
        <p:nvSpPr>
          <p:cNvPr id="4" name="Content Placeholder 3">
            <a:extLst>
              <a:ext uri="{FF2B5EF4-FFF2-40B4-BE49-F238E27FC236}">
                <a16:creationId xmlns:a16="http://schemas.microsoft.com/office/drawing/2014/main" id="{3115E718-1E33-C320-9F8C-DB4E229344B6}"/>
              </a:ext>
            </a:extLst>
          </p:cNvPr>
          <p:cNvSpPr>
            <a:spLocks noGrp="1"/>
          </p:cNvSpPr>
          <p:nvPr>
            <p:ph idx="1"/>
          </p:nvPr>
        </p:nvSpPr>
        <p:spPr>
          <a:xfrm>
            <a:off x="3365754" y="1737359"/>
            <a:ext cx="2556075" cy="3944983"/>
          </a:xfrm>
        </p:spPr>
        <p:txBody>
          <a:bodyPr>
            <a:normAutofit/>
          </a:bodyPr>
          <a:lstStyle/>
          <a:p>
            <a:pPr marL="0" indent="0" algn="ctr">
              <a:buNone/>
            </a:pPr>
            <a:r>
              <a:rPr lang="en-GB" dirty="0"/>
              <a:t>Isaac’s mother experiences post-natal depression.</a:t>
            </a:r>
          </a:p>
          <a:p>
            <a:pPr marL="0" indent="0" algn="ctr">
              <a:buNone/>
            </a:pPr>
            <a:endParaRPr lang="en-GB" dirty="0"/>
          </a:p>
          <a:p>
            <a:pPr marL="0" indent="0" algn="ctr">
              <a:buNone/>
            </a:pPr>
            <a:r>
              <a:rPr lang="en-GB" b="1" u="sng" dirty="0"/>
              <a:t>Depression reduces:</a:t>
            </a:r>
          </a:p>
          <a:p>
            <a:pPr marL="0" indent="0" algn="ctr">
              <a:buNone/>
            </a:pPr>
            <a:endParaRPr lang="en-GB" dirty="0"/>
          </a:p>
          <a:p>
            <a:pPr algn="ctr">
              <a:buFont typeface="Wingdings" panose="05000000000000000000" pitchFamily="2" charset="2"/>
              <a:buChar char="§"/>
            </a:pPr>
            <a:r>
              <a:rPr lang="en-GB" dirty="0"/>
              <a:t>Emotional availability</a:t>
            </a:r>
          </a:p>
          <a:p>
            <a:pPr algn="ctr">
              <a:buFont typeface="Wingdings" panose="05000000000000000000" pitchFamily="2" charset="2"/>
              <a:buChar char="§"/>
            </a:pPr>
            <a:r>
              <a:rPr lang="en-GB" dirty="0"/>
              <a:t>positive interactions</a:t>
            </a:r>
          </a:p>
          <a:p>
            <a:pPr algn="ctr">
              <a:buFont typeface="Wingdings" panose="05000000000000000000" pitchFamily="2" charset="2"/>
              <a:buChar char="§"/>
            </a:pPr>
            <a:r>
              <a:rPr lang="en-GB" dirty="0"/>
              <a:t>Social interactions</a:t>
            </a:r>
          </a:p>
          <a:p>
            <a:pPr algn="ctr">
              <a:buFont typeface="Wingdings" panose="05000000000000000000" pitchFamily="2" charset="2"/>
              <a:buChar char="§"/>
            </a:pPr>
            <a:r>
              <a:rPr lang="en-GB" dirty="0"/>
              <a:t>Attachment security</a:t>
            </a:r>
          </a:p>
          <a:p>
            <a:pPr>
              <a:buFont typeface="Wingdings" panose="05000000000000000000" pitchFamily="2" charset="2"/>
              <a:buChar char="§"/>
            </a:pPr>
            <a:endParaRPr lang="en-GB" dirty="0"/>
          </a:p>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D5FC18BE-87A8-C366-32E0-A826E856A3A4}"/>
              </a:ext>
            </a:extLst>
          </p:cNvPr>
          <p:cNvSpPr txBox="1"/>
          <p:nvPr/>
        </p:nvSpPr>
        <p:spPr>
          <a:xfrm>
            <a:off x="6270172" y="1639389"/>
            <a:ext cx="5257800" cy="4524315"/>
          </a:xfrm>
          <a:prstGeom prst="rect">
            <a:avLst/>
          </a:prstGeom>
          <a:noFill/>
        </p:spPr>
        <p:txBody>
          <a:bodyPr wrap="square" rtlCol="0">
            <a:spAutoFit/>
          </a:bodyPr>
          <a:lstStyle/>
          <a:p>
            <a:r>
              <a:rPr lang="en-GB" dirty="0"/>
              <a:t>Choen et al. (2022) suggests that some postpartum depression symptoms can include impaired infant bonding and a fear of leaving the house which could explain the social withdrawal due to insecure attachment where Isaac is reluctant to join group activities and general withdrawal during free play</a:t>
            </a:r>
          </a:p>
          <a:p>
            <a:endParaRPr lang="en-GB" dirty="0"/>
          </a:p>
          <a:p>
            <a:r>
              <a:rPr lang="en-GB" dirty="0"/>
              <a:t>Language delay is another issue due to limited social interactions as there will be reduced opportunities to communicate with others.</a:t>
            </a:r>
          </a:p>
          <a:p>
            <a:endParaRPr lang="en-GB" dirty="0"/>
          </a:p>
          <a:p>
            <a:r>
              <a:rPr lang="en-GB" dirty="0"/>
              <a:t>Bowlby’s theory suggests that consistent caregiving is important for secure attachment, securely attached infants therefore then tend to have more positive long-term outcomes (Flaherty, 2011).</a:t>
            </a:r>
          </a:p>
          <a:p>
            <a:endParaRPr lang="en-GB" dirty="0"/>
          </a:p>
        </p:txBody>
      </p:sp>
      <p:sp>
        <p:nvSpPr>
          <p:cNvPr id="7" name="TextBox 6">
            <a:extLst>
              <a:ext uri="{FF2B5EF4-FFF2-40B4-BE49-F238E27FC236}">
                <a16:creationId xmlns:a16="http://schemas.microsoft.com/office/drawing/2014/main" id="{664FAB8D-A469-E5ED-4B8B-DB0C2742FBE4}"/>
              </a:ext>
            </a:extLst>
          </p:cNvPr>
          <p:cNvSpPr txBox="1"/>
          <p:nvPr/>
        </p:nvSpPr>
        <p:spPr>
          <a:xfrm>
            <a:off x="274211" y="1737359"/>
            <a:ext cx="3091543" cy="3693319"/>
          </a:xfrm>
          <a:prstGeom prst="rect">
            <a:avLst/>
          </a:prstGeom>
          <a:noFill/>
        </p:spPr>
        <p:txBody>
          <a:bodyPr wrap="square" rtlCol="0">
            <a:spAutoFit/>
          </a:bodyPr>
          <a:lstStyle/>
          <a:p>
            <a:pPr algn="ctr"/>
            <a:r>
              <a:rPr lang="en-GB" b="1" u="sng" dirty="0"/>
              <a:t>Isaac’s developmental struggles:</a:t>
            </a:r>
          </a:p>
          <a:p>
            <a:pPr algn="ctr"/>
            <a:endParaRPr lang="en-GB" b="1" u="sng" dirty="0"/>
          </a:p>
          <a:p>
            <a:pPr marL="285750" indent="-285750" algn="ctr">
              <a:buFont typeface="Wingdings" panose="05000000000000000000" pitchFamily="2" charset="2"/>
              <a:buChar char="§"/>
            </a:pPr>
            <a:r>
              <a:rPr lang="en-GB" dirty="0"/>
              <a:t>is quiet and withdrawn during free play</a:t>
            </a:r>
          </a:p>
          <a:p>
            <a:pPr marL="285750" indent="-285750" algn="ctr">
              <a:buFont typeface="Wingdings" panose="05000000000000000000" pitchFamily="2" charset="2"/>
              <a:buChar char="§"/>
            </a:pPr>
            <a:r>
              <a:rPr lang="en-GB" dirty="0"/>
              <a:t>becomes distressed during separation from his mother</a:t>
            </a:r>
          </a:p>
          <a:p>
            <a:pPr marL="285750" indent="-285750" algn="ctr">
              <a:buFont typeface="Wingdings" panose="05000000000000000000" pitchFamily="2" charset="2"/>
              <a:buChar char="§"/>
            </a:pPr>
            <a:r>
              <a:rPr lang="en-GB" dirty="0"/>
              <a:t>shows delays in language development</a:t>
            </a:r>
          </a:p>
          <a:p>
            <a:pPr marL="285750" indent="-285750" algn="ctr">
              <a:buFont typeface="Wingdings" panose="05000000000000000000" pitchFamily="2" charset="2"/>
              <a:buChar char="§"/>
            </a:pPr>
            <a:r>
              <a:rPr lang="en-GB" dirty="0"/>
              <a:t>struggles to join group activities</a:t>
            </a:r>
          </a:p>
          <a:p>
            <a:pPr marL="285750" indent="-285750" algn="ctr">
              <a:buFont typeface="Wingdings" panose="05000000000000000000" pitchFamily="2" charset="2"/>
              <a:buChar char="§"/>
            </a:pPr>
            <a:endParaRPr lang="en-GB" b="1" u="sng" dirty="0"/>
          </a:p>
        </p:txBody>
      </p:sp>
    </p:spTree>
    <p:extLst>
      <p:ext uri="{BB962C8B-B14F-4D97-AF65-F5344CB8AC3E}">
        <p14:creationId xmlns:p14="http://schemas.microsoft.com/office/powerpoint/2010/main" val="2687095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36E68-0EB8-5F29-D929-7EBB1B29BDD7}"/>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8854FFB7-4BE8-29A3-C62F-FB4039357BB7}"/>
              </a:ext>
            </a:extLst>
          </p:cNvPr>
          <p:cNvSpPr>
            <a:spLocks noGrp="1"/>
          </p:cNvSpPr>
          <p:nvPr>
            <p:ph idx="1"/>
          </p:nvPr>
        </p:nvSpPr>
        <p:spPr>
          <a:xfrm>
            <a:off x="448056" y="1850572"/>
            <a:ext cx="4417858" cy="4125686"/>
          </a:xfrm>
        </p:spPr>
        <p:txBody>
          <a:bodyPr/>
          <a:lstStyle/>
          <a:p>
            <a:pPr marL="0" indent="0">
              <a:buNone/>
            </a:pPr>
            <a:r>
              <a:rPr lang="en-GB" dirty="0"/>
              <a:t>Isaacs mother reports that he has difficulty sleeping, rarely plays independently at home and is “clingy”.</a:t>
            </a:r>
          </a:p>
          <a:p>
            <a:pPr marL="0" indent="0">
              <a:buNone/>
            </a:pPr>
            <a:r>
              <a:rPr lang="en-GB" dirty="0"/>
              <a:t>As well as staff members reporting that Issac becomes distressed during separation from his mother.</a:t>
            </a:r>
          </a:p>
          <a:p>
            <a:pPr marL="0" indent="0">
              <a:buNone/>
            </a:pPr>
            <a:r>
              <a:rPr lang="en-GB" dirty="0"/>
              <a:t>These observations may link to the disruption in childcare that Issac has been exposed to as well as previously mentioned post-natal depression. </a:t>
            </a:r>
          </a:p>
          <a:p>
            <a:pPr marL="0" indent="0">
              <a:buNone/>
            </a:pPr>
            <a:r>
              <a:rPr lang="en-GB" dirty="0"/>
              <a:t>Behaviours include:</a:t>
            </a:r>
          </a:p>
          <a:p>
            <a:pPr>
              <a:buFont typeface="Wingdings" panose="05000000000000000000" pitchFamily="2" charset="2"/>
              <a:buChar char="§"/>
            </a:pPr>
            <a:r>
              <a:rPr lang="en-GB" dirty="0"/>
              <a:t>Anxiety about caregiver availability</a:t>
            </a:r>
          </a:p>
          <a:p>
            <a:pPr>
              <a:buFont typeface="Wingdings" panose="05000000000000000000" pitchFamily="2" charset="2"/>
              <a:buChar char="§"/>
            </a:pPr>
            <a:r>
              <a:rPr lang="en-GB" dirty="0"/>
              <a:t>Insecure attachment.</a:t>
            </a:r>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C21A1BCB-E907-3F93-DA8C-32BF21EE0BE7}"/>
              </a:ext>
            </a:extLst>
          </p:cNvPr>
          <p:cNvSpPr txBox="1"/>
          <p:nvPr/>
        </p:nvSpPr>
        <p:spPr>
          <a:xfrm>
            <a:off x="6095674" y="1849628"/>
            <a:ext cx="4746171" cy="4247317"/>
          </a:xfrm>
          <a:prstGeom prst="rect">
            <a:avLst/>
          </a:prstGeom>
          <a:noFill/>
        </p:spPr>
        <p:txBody>
          <a:bodyPr wrap="square" rtlCol="0">
            <a:spAutoFit/>
          </a:bodyPr>
          <a:lstStyle/>
          <a:p>
            <a:r>
              <a:rPr lang="en-GB" dirty="0"/>
              <a:t>McLeod (2025) suggests that there is a correlation between Lorenz’s theory of imprinting in psychology where some species</a:t>
            </a:r>
          </a:p>
          <a:p>
            <a:r>
              <a:rPr lang="en-GB" dirty="0"/>
              <a:t>of animals attach to the first moving object the meet. Arguing that there is a parallel behaviour in infant humans, “arguing that attachment behaviours evolved precisely because babies who stayed close to a responsive caregiver were more likely to survive.”</a:t>
            </a:r>
          </a:p>
          <a:p>
            <a:endParaRPr lang="en-GB" dirty="0"/>
          </a:p>
          <a:p>
            <a:r>
              <a:rPr lang="en-GB" dirty="0"/>
              <a:t>Isaac’s emotional development is influenced because he is very clingy to his mother and is in distress when she is not around, as stated above he can only “survive” when close to his caregiver.</a:t>
            </a:r>
          </a:p>
        </p:txBody>
      </p:sp>
    </p:spTree>
    <p:extLst>
      <p:ext uri="{BB962C8B-B14F-4D97-AF65-F5344CB8AC3E}">
        <p14:creationId xmlns:p14="http://schemas.microsoft.com/office/powerpoint/2010/main" val="2928302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E25967E-DED5-7D26-996D-2D2133D86731}"/>
              </a:ext>
            </a:extLst>
          </p:cNvPr>
          <p:cNvSpPr>
            <a:spLocks noGrp="1"/>
          </p:cNvSpPr>
          <p:nvPr>
            <p:ph type="title"/>
          </p:nvPr>
        </p:nvSpPr>
        <p:spPr>
          <a:xfrm>
            <a:off x="448056" y="539496"/>
            <a:ext cx="11295888" cy="1430818"/>
          </a:xfrm>
        </p:spPr>
        <p:txBody>
          <a:bodyPr/>
          <a:lstStyle/>
          <a:p>
            <a:pPr algn="ctr"/>
            <a:r>
              <a:rPr lang="en-US" dirty="0"/>
              <a:t>Nature VS Nurture</a:t>
            </a:r>
          </a:p>
        </p:txBody>
      </p:sp>
      <p:sp>
        <p:nvSpPr>
          <p:cNvPr id="4" name="Content Placeholder 3">
            <a:extLst>
              <a:ext uri="{FF2B5EF4-FFF2-40B4-BE49-F238E27FC236}">
                <a16:creationId xmlns:a16="http://schemas.microsoft.com/office/drawing/2014/main" id="{EB89E397-409D-12AC-92A7-13AF558E57D5}"/>
              </a:ext>
            </a:extLst>
          </p:cNvPr>
          <p:cNvSpPr>
            <a:spLocks noGrp="1"/>
          </p:cNvSpPr>
          <p:nvPr>
            <p:ph sz="half" idx="1"/>
          </p:nvPr>
        </p:nvSpPr>
        <p:spPr>
          <a:xfrm>
            <a:off x="80118" y="1301584"/>
            <a:ext cx="3582293" cy="2444933"/>
          </a:xfrm>
        </p:spPr>
        <p:txBody>
          <a:bodyPr/>
          <a:lstStyle/>
          <a:p>
            <a:pPr marL="0" indent="0" algn="ctr">
              <a:buNone/>
            </a:pPr>
            <a:r>
              <a:rPr lang="en-US" b="1" dirty="0"/>
              <a:t>NURTURE:</a:t>
            </a:r>
          </a:p>
          <a:p>
            <a:pPr marL="0" indent="0" algn="ctr">
              <a:buNone/>
            </a:pPr>
            <a:endParaRPr lang="en-US" b="1" dirty="0"/>
          </a:p>
          <a:p>
            <a:pPr algn="ctr">
              <a:buFont typeface="Wingdings" panose="05000000000000000000" pitchFamily="2" charset="2"/>
              <a:buChar char="§"/>
            </a:pPr>
            <a:r>
              <a:rPr lang="en-US" dirty="0"/>
              <a:t>Post-natal depression</a:t>
            </a:r>
          </a:p>
          <a:p>
            <a:pPr algn="ctr">
              <a:buFont typeface="Wingdings" panose="05000000000000000000" pitchFamily="2" charset="2"/>
              <a:buChar char="§"/>
            </a:pPr>
            <a:r>
              <a:rPr lang="en-US" dirty="0"/>
              <a:t>Disrupted childcare</a:t>
            </a:r>
          </a:p>
          <a:p>
            <a:pPr algn="ctr">
              <a:buFont typeface="Wingdings" panose="05000000000000000000" pitchFamily="2" charset="2"/>
              <a:buChar char="§"/>
            </a:pPr>
            <a:r>
              <a:rPr lang="en-US" dirty="0"/>
              <a:t>Relocation to London</a:t>
            </a:r>
          </a:p>
          <a:p>
            <a:pPr algn="ctr">
              <a:buFont typeface="Wingdings" panose="05000000000000000000" pitchFamily="2" charset="2"/>
              <a:buChar char="§"/>
            </a:pPr>
            <a:r>
              <a:rPr lang="en-US" dirty="0"/>
              <a:t>Reduced social interaction</a:t>
            </a:r>
          </a:p>
          <a:p>
            <a:pPr marL="0" indent="0">
              <a:buNone/>
            </a:pPr>
            <a:endParaRPr lang="en-US" dirty="0"/>
          </a:p>
        </p:txBody>
      </p:sp>
      <p:sp>
        <p:nvSpPr>
          <p:cNvPr id="6" name="Content Placeholder 5">
            <a:extLst>
              <a:ext uri="{FF2B5EF4-FFF2-40B4-BE49-F238E27FC236}">
                <a16:creationId xmlns:a16="http://schemas.microsoft.com/office/drawing/2014/main" id="{18A7ADD5-AF31-1A1C-5D6D-75CF8B1A18E9}"/>
              </a:ext>
            </a:extLst>
          </p:cNvPr>
          <p:cNvSpPr>
            <a:spLocks noGrp="1"/>
          </p:cNvSpPr>
          <p:nvPr>
            <p:ph sz="half" idx="2"/>
          </p:nvPr>
        </p:nvSpPr>
        <p:spPr>
          <a:xfrm>
            <a:off x="-117201" y="3888260"/>
            <a:ext cx="3976929" cy="2444933"/>
          </a:xfrm>
        </p:spPr>
        <p:txBody>
          <a:bodyPr/>
          <a:lstStyle/>
          <a:p>
            <a:pPr marL="0" indent="0" algn="ctr">
              <a:buNone/>
            </a:pPr>
            <a:r>
              <a:rPr lang="en-US" b="1" dirty="0"/>
              <a:t>NATURE</a:t>
            </a:r>
          </a:p>
          <a:p>
            <a:pPr marL="0" indent="0" algn="ctr">
              <a:buNone/>
            </a:pPr>
            <a:endParaRPr lang="en-US" b="1" dirty="0"/>
          </a:p>
          <a:p>
            <a:pPr algn="ctr">
              <a:buFont typeface="Wingdings" panose="05000000000000000000" pitchFamily="2" charset="2"/>
              <a:buChar char="§"/>
            </a:pPr>
            <a:r>
              <a:rPr lang="en-US" dirty="0"/>
              <a:t>Genetic influences</a:t>
            </a:r>
          </a:p>
          <a:p>
            <a:pPr algn="ctr">
              <a:buFont typeface="Wingdings" panose="05000000000000000000" pitchFamily="2" charset="2"/>
              <a:buChar char="§"/>
            </a:pPr>
            <a:r>
              <a:rPr lang="en-US" dirty="0"/>
              <a:t>Temperament</a:t>
            </a:r>
          </a:p>
          <a:p>
            <a:pPr marL="0" indent="0">
              <a:buNone/>
            </a:pPr>
            <a:endParaRPr lang="en-US" dirty="0"/>
          </a:p>
        </p:txBody>
      </p:sp>
      <p:sp>
        <p:nvSpPr>
          <p:cNvPr id="2" name="TextBox 1">
            <a:extLst>
              <a:ext uri="{FF2B5EF4-FFF2-40B4-BE49-F238E27FC236}">
                <a16:creationId xmlns:a16="http://schemas.microsoft.com/office/drawing/2014/main" id="{09318098-05E7-8BE0-3892-3E7100215FA3}"/>
              </a:ext>
            </a:extLst>
          </p:cNvPr>
          <p:cNvSpPr txBox="1"/>
          <p:nvPr/>
        </p:nvSpPr>
        <p:spPr>
          <a:xfrm>
            <a:off x="7067349" y="1415716"/>
            <a:ext cx="4953000" cy="4801314"/>
          </a:xfrm>
          <a:prstGeom prst="rect">
            <a:avLst/>
          </a:prstGeom>
          <a:noFill/>
        </p:spPr>
        <p:txBody>
          <a:bodyPr wrap="square" rtlCol="0">
            <a:spAutoFit/>
          </a:bodyPr>
          <a:lstStyle/>
          <a:p>
            <a:r>
              <a:rPr lang="en-GB" dirty="0"/>
              <a:t>Bowlby attachment theory strongly focuses on the environmental side of development, highlighting that caregiving significantly influences development and wellbeing (</a:t>
            </a:r>
            <a:r>
              <a:rPr lang="en-GB" dirty="0" err="1"/>
              <a:t>Gervai</a:t>
            </a:r>
            <a:r>
              <a:rPr lang="en-GB" dirty="0"/>
              <a:t>, 2009).</a:t>
            </a:r>
          </a:p>
          <a:p>
            <a:endParaRPr lang="en-GB" dirty="0"/>
          </a:p>
          <a:p>
            <a:r>
              <a:rPr lang="en-GB" dirty="0"/>
              <a:t>Isaac’s development is likely influenced by both nurture and nature. While genetic factors and temperament may affect his behaviour;  early relationships with caregivers play a vital role in shaping emotional and social development.</a:t>
            </a:r>
          </a:p>
          <a:p>
            <a:endParaRPr lang="en-GB" dirty="0"/>
          </a:p>
          <a:p>
            <a:r>
              <a:rPr lang="en-GB" dirty="0"/>
              <a:t>Bowlby (2012 p.68) suggests that a child can explore more freely when they have a secure base within their safe space allowing them to explore the environment more and develop more socially and emotionally.</a:t>
            </a:r>
          </a:p>
        </p:txBody>
      </p:sp>
      <p:sp>
        <p:nvSpPr>
          <p:cNvPr id="3" name="TextBox 2">
            <a:extLst>
              <a:ext uri="{FF2B5EF4-FFF2-40B4-BE49-F238E27FC236}">
                <a16:creationId xmlns:a16="http://schemas.microsoft.com/office/drawing/2014/main" id="{7E4FDD82-B3FC-FD64-4CF4-21ADF55C5DD0}"/>
              </a:ext>
            </a:extLst>
          </p:cNvPr>
          <p:cNvSpPr txBox="1"/>
          <p:nvPr/>
        </p:nvSpPr>
        <p:spPr>
          <a:xfrm>
            <a:off x="3534590" y="5256334"/>
            <a:ext cx="3141617" cy="600164"/>
          </a:xfrm>
          <a:prstGeom prst="rect">
            <a:avLst/>
          </a:prstGeom>
          <a:noFill/>
        </p:spPr>
        <p:txBody>
          <a:bodyPr wrap="square" rtlCol="0">
            <a:spAutoFit/>
          </a:bodyPr>
          <a:lstStyle/>
          <a:p>
            <a:r>
              <a:rPr lang="en-GB" sz="1100" dirty="0"/>
              <a:t>Issac may naturally have a cautious temperament, making him more likely to withdraw from unfamiliar situations and people</a:t>
            </a:r>
          </a:p>
        </p:txBody>
      </p:sp>
      <p:sp>
        <p:nvSpPr>
          <p:cNvPr id="5" name="TextBox 4">
            <a:extLst>
              <a:ext uri="{FF2B5EF4-FFF2-40B4-BE49-F238E27FC236}">
                <a16:creationId xmlns:a16="http://schemas.microsoft.com/office/drawing/2014/main" id="{FB03205D-715C-4817-3279-350071EAF3F9}"/>
              </a:ext>
            </a:extLst>
          </p:cNvPr>
          <p:cNvSpPr txBox="1"/>
          <p:nvPr/>
        </p:nvSpPr>
        <p:spPr>
          <a:xfrm>
            <a:off x="3534591" y="4510562"/>
            <a:ext cx="3068339" cy="600164"/>
          </a:xfrm>
          <a:prstGeom prst="rect">
            <a:avLst/>
          </a:prstGeom>
          <a:noFill/>
        </p:spPr>
        <p:txBody>
          <a:bodyPr wrap="square" rtlCol="0">
            <a:spAutoFit/>
          </a:bodyPr>
          <a:lstStyle/>
          <a:p>
            <a:r>
              <a:rPr lang="en-GB" sz="1100" dirty="0"/>
              <a:t>Genetic influences- Issacs inherited characteristics may affect Issacs emotional sensitivity, behaviour and response to stress</a:t>
            </a:r>
          </a:p>
        </p:txBody>
      </p:sp>
      <p:sp>
        <p:nvSpPr>
          <p:cNvPr id="8" name="TextBox 7">
            <a:extLst>
              <a:ext uri="{FF2B5EF4-FFF2-40B4-BE49-F238E27FC236}">
                <a16:creationId xmlns:a16="http://schemas.microsoft.com/office/drawing/2014/main" id="{1318FEA5-D7F5-D9EC-C4DC-5B1752BE6C70}"/>
              </a:ext>
            </a:extLst>
          </p:cNvPr>
          <p:cNvSpPr txBox="1"/>
          <p:nvPr/>
        </p:nvSpPr>
        <p:spPr>
          <a:xfrm>
            <a:off x="3534591" y="2112057"/>
            <a:ext cx="3141617" cy="1492716"/>
          </a:xfrm>
          <a:prstGeom prst="rect">
            <a:avLst/>
          </a:prstGeom>
          <a:noFill/>
        </p:spPr>
        <p:txBody>
          <a:bodyPr wrap="square" rtlCol="0">
            <a:spAutoFit/>
          </a:bodyPr>
          <a:lstStyle/>
          <a:p>
            <a:r>
              <a:rPr lang="en-GB" sz="1300" dirty="0"/>
              <a:t>Emotional availability is affected.</a:t>
            </a:r>
          </a:p>
          <a:p>
            <a:r>
              <a:rPr lang="en-GB" sz="1300" dirty="0"/>
              <a:t>Difficulty to form stable attachment relationships.</a:t>
            </a:r>
          </a:p>
          <a:p>
            <a:r>
              <a:rPr lang="en-GB" sz="1300" dirty="0"/>
              <a:t>Loosing familiar routines, environment and relationships.</a:t>
            </a:r>
          </a:p>
          <a:p>
            <a:r>
              <a:rPr lang="en-GB" sz="1300" dirty="0"/>
              <a:t>Limited opportunities to develop language skills and social skills.</a:t>
            </a:r>
          </a:p>
        </p:txBody>
      </p:sp>
      <p:cxnSp>
        <p:nvCxnSpPr>
          <p:cNvPr id="10" name="Straight Arrow Connector 9">
            <a:extLst>
              <a:ext uri="{FF2B5EF4-FFF2-40B4-BE49-F238E27FC236}">
                <a16:creationId xmlns:a16="http://schemas.microsoft.com/office/drawing/2014/main" id="{03FD9B12-DF69-0B81-BFD1-331AD0C27589}"/>
              </a:ext>
            </a:extLst>
          </p:cNvPr>
          <p:cNvCxnSpPr/>
          <p:nvPr/>
        </p:nvCxnSpPr>
        <p:spPr>
          <a:xfrm>
            <a:off x="3128211" y="2290813"/>
            <a:ext cx="33688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5EF9482A-7A0B-8514-97D0-A3D1C5BB228B}"/>
              </a:ext>
            </a:extLst>
          </p:cNvPr>
          <p:cNvCxnSpPr>
            <a:cxnSpLocks/>
          </p:cNvCxnSpPr>
          <p:nvPr/>
        </p:nvCxnSpPr>
        <p:spPr>
          <a:xfrm flipV="1">
            <a:off x="3031958" y="2524050"/>
            <a:ext cx="433137" cy="1998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6112C99-CCF8-B70F-864F-0733FE36CF67}"/>
              </a:ext>
            </a:extLst>
          </p:cNvPr>
          <p:cNvCxnSpPr>
            <a:endCxn id="8" idx="1"/>
          </p:cNvCxnSpPr>
          <p:nvPr/>
        </p:nvCxnSpPr>
        <p:spPr>
          <a:xfrm flipV="1">
            <a:off x="3128211" y="2858415"/>
            <a:ext cx="406380" cy="2409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3E39FF08-9C99-1392-BE8C-A986A9B5C374}"/>
              </a:ext>
            </a:extLst>
          </p:cNvPr>
          <p:cNvCxnSpPr/>
          <p:nvPr/>
        </p:nvCxnSpPr>
        <p:spPr>
          <a:xfrm flipV="1">
            <a:off x="3296653" y="3282215"/>
            <a:ext cx="237937" cy="2310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8C741A1D-29A4-C1B1-C023-41DE2ADFE5B9}"/>
              </a:ext>
            </a:extLst>
          </p:cNvPr>
          <p:cNvCxnSpPr>
            <a:endCxn id="5" idx="1"/>
          </p:cNvCxnSpPr>
          <p:nvPr/>
        </p:nvCxnSpPr>
        <p:spPr>
          <a:xfrm flipV="1">
            <a:off x="2926080" y="4810644"/>
            <a:ext cx="608511" cy="789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C0D834CA-CFA5-65F1-003B-38EB4FB4B633}"/>
              </a:ext>
            </a:extLst>
          </p:cNvPr>
          <p:cNvCxnSpPr/>
          <p:nvPr/>
        </p:nvCxnSpPr>
        <p:spPr>
          <a:xfrm>
            <a:off x="2820202" y="5256334"/>
            <a:ext cx="644893" cy="1241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7187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D3F43-7DE4-A392-050C-1AAE2661CFAC}"/>
              </a:ext>
            </a:extLst>
          </p:cNvPr>
          <p:cNvSpPr>
            <a:spLocks noGrp="1"/>
          </p:cNvSpPr>
          <p:nvPr>
            <p:ph type="title"/>
          </p:nvPr>
        </p:nvSpPr>
        <p:spPr>
          <a:xfrm>
            <a:off x="484632" y="539494"/>
            <a:ext cx="6347968" cy="2165606"/>
          </a:xfrm>
        </p:spPr>
        <p:txBody>
          <a:bodyPr/>
          <a:lstStyle/>
          <a:p>
            <a:pPr algn="ctr"/>
            <a:r>
              <a:rPr lang="en-US" dirty="0">
                <a:effectLst>
                  <a:outerShdw blurRad="38100" dist="38100" dir="2700000" algn="tl">
                    <a:srgbClr val="000000">
                      <a:alpha val="43137"/>
                    </a:srgbClr>
                  </a:outerShdw>
                </a:effectLst>
              </a:rPr>
              <a:t>Practical strategies</a:t>
            </a:r>
          </a:p>
        </p:txBody>
      </p:sp>
      <p:sp>
        <p:nvSpPr>
          <p:cNvPr id="3" name="Content Placeholder 2">
            <a:extLst>
              <a:ext uri="{FF2B5EF4-FFF2-40B4-BE49-F238E27FC236}">
                <a16:creationId xmlns:a16="http://schemas.microsoft.com/office/drawing/2014/main" id="{8ACF8B49-0968-464D-E865-E529E5203DD8}"/>
              </a:ext>
            </a:extLst>
          </p:cNvPr>
          <p:cNvSpPr>
            <a:spLocks noGrp="1"/>
          </p:cNvSpPr>
          <p:nvPr>
            <p:ph sz="half" idx="2"/>
          </p:nvPr>
        </p:nvSpPr>
        <p:spPr>
          <a:xfrm>
            <a:off x="484632" y="1568918"/>
            <a:ext cx="6347967" cy="4207042"/>
          </a:xfrm>
        </p:spPr>
        <p:txBody>
          <a:bodyPr/>
          <a:lstStyle/>
          <a:p>
            <a:pPr marL="0" indent="0" algn="ctr">
              <a:buNone/>
            </a:pPr>
            <a:r>
              <a:rPr lang="en-US" dirty="0"/>
              <a:t>Attachment-based approaches</a:t>
            </a:r>
          </a:p>
          <a:p>
            <a:pPr marL="0" indent="0" algn="ctr">
              <a:buNone/>
            </a:pPr>
            <a:endParaRPr lang="en-US" dirty="0"/>
          </a:p>
          <a:p>
            <a:pPr algn="ctr">
              <a:buFont typeface="Wingdings" panose="05000000000000000000" pitchFamily="2" charset="2"/>
              <a:buChar char="§"/>
            </a:pPr>
            <a:r>
              <a:rPr lang="en-US" dirty="0"/>
              <a:t>Assign a key worker to provide consistency for Issac, build trust and create a routine to stability.</a:t>
            </a:r>
          </a:p>
          <a:p>
            <a:pPr algn="ctr">
              <a:buFont typeface="Wingdings" panose="05000000000000000000" pitchFamily="2" charset="2"/>
              <a:buChar char="§"/>
            </a:pPr>
            <a:r>
              <a:rPr lang="en-US" dirty="0"/>
              <a:t>Create gradual separation support: safe environment, familiar faces and a comfort object.</a:t>
            </a:r>
          </a:p>
          <a:p>
            <a:pPr algn="ctr">
              <a:buFont typeface="Wingdings" panose="05000000000000000000" pitchFamily="2" charset="2"/>
              <a:buChar char="§"/>
            </a:pPr>
            <a:r>
              <a:rPr lang="en-US" dirty="0"/>
              <a:t>Social interactions and play based-learning: role lay activities allowing children to interact with each other whilst learning (café, restaurants or doctors). </a:t>
            </a:r>
            <a:r>
              <a:rPr lang="en-GB" dirty="0"/>
              <a:t>Build social skills such as empathy, sharing, turn-taking, and problem-solving.</a:t>
            </a:r>
          </a:p>
          <a:p>
            <a:pPr algn="ctr">
              <a:buFont typeface="Wingdings" panose="05000000000000000000" pitchFamily="2" charset="2"/>
              <a:buChar char="§"/>
            </a:pPr>
            <a:r>
              <a:rPr lang="en-GB" dirty="0"/>
              <a:t>Language development can be improved by shared reading sessions, storytelling and group conversations.</a:t>
            </a:r>
            <a:endParaRPr lang="en-US" dirty="0"/>
          </a:p>
        </p:txBody>
      </p:sp>
    </p:spTree>
    <p:extLst>
      <p:ext uri="{BB962C8B-B14F-4D97-AF65-F5344CB8AC3E}">
        <p14:creationId xmlns:p14="http://schemas.microsoft.com/office/powerpoint/2010/main" val="1408619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63C7A-3805-D014-23DA-A74575C6EE85}"/>
              </a:ext>
            </a:extLst>
          </p:cNvPr>
          <p:cNvSpPr>
            <a:spLocks noGrp="1"/>
          </p:cNvSpPr>
          <p:nvPr>
            <p:ph type="title"/>
          </p:nvPr>
        </p:nvSpPr>
        <p:spPr>
          <a:xfrm>
            <a:off x="484632" y="539494"/>
            <a:ext cx="6347968" cy="1433685"/>
          </a:xfrm>
        </p:spPr>
        <p:txBody>
          <a:bodyPr/>
          <a:lstStyle/>
          <a:p>
            <a:pPr algn="ctr"/>
            <a:r>
              <a:rPr lang="en-GB" dirty="0">
                <a:effectLst>
                  <a:outerShdw blurRad="38100" dist="38100" dir="2700000" algn="tl">
                    <a:srgbClr val="000000">
                      <a:alpha val="43137"/>
                    </a:srgbClr>
                  </a:outerShdw>
                </a:effectLst>
              </a:rPr>
              <a:t>Practical strategies continued…</a:t>
            </a:r>
          </a:p>
        </p:txBody>
      </p:sp>
      <p:sp>
        <p:nvSpPr>
          <p:cNvPr id="3" name="Content Placeholder 2">
            <a:extLst>
              <a:ext uri="{FF2B5EF4-FFF2-40B4-BE49-F238E27FC236}">
                <a16:creationId xmlns:a16="http://schemas.microsoft.com/office/drawing/2014/main" id="{F6DA81E6-9107-D543-1D4B-FC8305A93626}"/>
              </a:ext>
            </a:extLst>
          </p:cNvPr>
          <p:cNvSpPr>
            <a:spLocks noGrp="1"/>
          </p:cNvSpPr>
          <p:nvPr>
            <p:ph sz="half" idx="2"/>
          </p:nvPr>
        </p:nvSpPr>
        <p:spPr>
          <a:xfrm>
            <a:off x="215125" y="1886552"/>
            <a:ext cx="4424252" cy="3970318"/>
          </a:xfrm>
        </p:spPr>
        <p:txBody>
          <a:bodyPr>
            <a:normAutofit lnSpcReduction="10000"/>
          </a:bodyPr>
          <a:lstStyle/>
          <a:p>
            <a:pPr marL="0" indent="0" algn="ctr">
              <a:buNone/>
            </a:pPr>
            <a:r>
              <a:rPr lang="en-GB" dirty="0"/>
              <a:t>More external support systems</a:t>
            </a:r>
          </a:p>
          <a:p>
            <a:pPr marL="0" indent="0" algn="ctr">
              <a:buNone/>
            </a:pPr>
            <a:r>
              <a:rPr lang="en-GB" dirty="0"/>
              <a:t>(multi-agency): </a:t>
            </a:r>
          </a:p>
          <a:p>
            <a:pPr algn="ctr">
              <a:buFont typeface="Wingdings" panose="05000000000000000000" pitchFamily="2" charset="2"/>
              <a:buChar char="§"/>
            </a:pPr>
            <a:r>
              <a:rPr lang="en-GB" dirty="0"/>
              <a:t>Early years support worker</a:t>
            </a:r>
          </a:p>
          <a:p>
            <a:pPr algn="ctr">
              <a:buFont typeface="Wingdings" panose="05000000000000000000" pitchFamily="2" charset="2"/>
              <a:buChar char="§"/>
            </a:pPr>
            <a:r>
              <a:rPr lang="en-GB" dirty="0"/>
              <a:t>Family support worker</a:t>
            </a:r>
          </a:p>
          <a:p>
            <a:pPr algn="ctr">
              <a:buFont typeface="Wingdings" panose="05000000000000000000" pitchFamily="2" charset="2"/>
              <a:buChar char="§"/>
            </a:pPr>
            <a:r>
              <a:rPr lang="en-GB" dirty="0"/>
              <a:t>Health visitor</a:t>
            </a:r>
          </a:p>
          <a:p>
            <a:pPr algn="ctr">
              <a:buFont typeface="Wingdings" panose="05000000000000000000" pitchFamily="2" charset="2"/>
              <a:buChar char="§"/>
            </a:pPr>
            <a:r>
              <a:rPr lang="en-GB" dirty="0"/>
              <a:t>Speech and language therapist</a:t>
            </a:r>
          </a:p>
          <a:p>
            <a:pPr marL="0" indent="0" algn="ctr">
              <a:buNone/>
            </a:pPr>
            <a:r>
              <a:rPr lang="en-GB" dirty="0"/>
              <a:t>Help for Issac’s mother:</a:t>
            </a:r>
          </a:p>
          <a:p>
            <a:pPr algn="ctr">
              <a:buFont typeface="Wingdings" panose="05000000000000000000" pitchFamily="2" charset="2"/>
              <a:buChar char="§"/>
            </a:pPr>
            <a:r>
              <a:rPr lang="en-GB" dirty="0"/>
              <a:t>Mental health support services</a:t>
            </a:r>
          </a:p>
          <a:p>
            <a:pPr algn="ctr">
              <a:buFont typeface="Wingdings" panose="05000000000000000000" pitchFamily="2" charset="2"/>
              <a:buChar char="§"/>
            </a:pPr>
            <a:r>
              <a:rPr lang="en-GB" dirty="0"/>
              <a:t>Local family support groups</a:t>
            </a:r>
          </a:p>
          <a:p>
            <a:pPr algn="ctr">
              <a:buFont typeface="Wingdings" panose="05000000000000000000" pitchFamily="2" charset="2"/>
              <a:buChar char="§"/>
            </a:pPr>
            <a:r>
              <a:rPr lang="en-GB" dirty="0"/>
              <a:t>Therapy.</a:t>
            </a:r>
          </a:p>
        </p:txBody>
      </p:sp>
      <p:sp>
        <p:nvSpPr>
          <p:cNvPr id="4" name="TextBox 3">
            <a:extLst>
              <a:ext uri="{FF2B5EF4-FFF2-40B4-BE49-F238E27FC236}">
                <a16:creationId xmlns:a16="http://schemas.microsoft.com/office/drawing/2014/main" id="{ECF9ABA7-90F2-8DE2-256B-4CB21882E0E4}"/>
              </a:ext>
            </a:extLst>
          </p:cNvPr>
          <p:cNvSpPr txBox="1"/>
          <p:nvPr/>
        </p:nvSpPr>
        <p:spPr>
          <a:xfrm>
            <a:off x="4639377" y="2175310"/>
            <a:ext cx="2405300" cy="3139321"/>
          </a:xfrm>
          <a:prstGeom prst="rect">
            <a:avLst/>
          </a:prstGeom>
          <a:noFill/>
        </p:spPr>
        <p:txBody>
          <a:bodyPr wrap="square" rtlCol="0">
            <a:spAutoFit/>
          </a:bodyPr>
          <a:lstStyle/>
          <a:p>
            <a:pPr algn="ctr"/>
            <a:r>
              <a:rPr lang="en-GB" dirty="0"/>
              <a:t>Secure attachments develop through consistent caregiving.</a:t>
            </a:r>
          </a:p>
          <a:p>
            <a:pPr algn="ctr"/>
            <a:r>
              <a:rPr lang="en-GB" dirty="0"/>
              <a:t>By supporting both Isaac and his mother we can help strengthen their attachment relationship and promote healthy development.</a:t>
            </a:r>
          </a:p>
        </p:txBody>
      </p:sp>
    </p:spTree>
    <p:extLst>
      <p:ext uri="{BB962C8B-B14F-4D97-AF65-F5344CB8AC3E}">
        <p14:creationId xmlns:p14="http://schemas.microsoft.com/office/powerpoint/2010/main" val="4235140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3F9D1-D920-3515-3745-D139CFFFD330}"/>
              </a:ext>
            </a:extLst>
          </p:cNvPr>
          <p:cNvSpPr>
            <a:spLocks noGrp="1"/>
          </p:cNvSpPr>
          <p:nvPr>
            <p:ph type="title"/>
          </p:nvPr>
        </p:nvSpPr>
        <p:spPr>
          <a:xfrm>
            <a:off x="448056" y="539496"/>
            <a:ext cx="11295888" cy="692538"/>
          </a:xfrm>
        </p:spPr>
        <p:txBody>
          <a:bodyPr/>
          <a:lstStyle/>
          <a:p>
            <a:pPr algn="ctr"/>
            <a:r>
              <a:rPr lang="en-GB" dirty="0"/>
              <a:t>Evaluation of Bowlby's theory </a:t>
            </a:r>
          </a:p>
        </p:txBody>
      </p:sp>
      <p:sp>
        <p:nvSpPr>
          <p:cNvPr id="3" name="Content Placeholder 2">
            <a:extLst>
              <a:ext uri="{FF2B5EF4-FFF2-40B4-BE49-F238E27FC236}">
                <a16:creationId xmlns:a16="http://schemas.microsoft.com/office/drawing/2014/main" id="{CD5BC4CA-85AE-0785-3151-53E999AE9A2F}"/>
              </a:ext>
            </a:extLst>
          </p:cNvPr>
          <p:cNvSpPr>
            <a:spLocks noGrp="1"/>
          </p:cNvSpPr>
          <p:nvPr>
            <p:ph sz="half" idx="1"/>
          </p:nvPr>
        </p:nvSpPr>
        <p:spPr>
          <a:xfrm>
            <a:off x="448056" y="1581292"/>
            <a:ext cx="3084416" cy="4194669"/>
          </a:xfrm>
        </p:spPr>
        <p:txBody>
          <a:bodyPr/>
          <a:lstStyle/>
          <a:p>
            <a:pPr marL="0" indent="0" algn="ctr">
              <a:buNone/>
            </a:pPr>
            <a:r>
              <a:rPr lang="en-GB" dirty="0"/>
              <a:t>Strengths: </a:t>
            </a:r>
          </a:p>
          <a:p>
            <a:pPr marL="0" indent="0" algn="ctr">
              <a:buNone/>
            </a:pPr>
            <a:endParaRPr lang="en-GB" dirty="0"/>
          </a:p>
          <a:p>
            <a:pPr marL="0" indent="0">
              <a:buNone/>
            </a:pPr>
            <a:r>
              <a:rPr kumimoji="0" lang="en-GB" sz="1800" b="0" i="0" u="none" strike="noStrike" kern="1200" cap="none" spc="0" normalizeH="0" baseline="0" noProof="0" dirty="0">
                <a:ln>
                  <a:noFill/>
                </a:ln>
                <a:solidFill>
                  <a:srgbClr val="000000"/>
                </a:solidFill>
                <a:effectLst/>
                <a:uLnTx/>
                <a:uFillTx/>
                <a:latin typeface="Georgia Pro Light"/>
                <a:ea typeface="+mn-ea"/>
                <a:cs typeface="+mn-cs"/>
              </a:rPr>
              <a:t>Gillibrand et al., (2016 p.249-250) highlights that Bowlby noticed the importance of early relationships as part of.</a:t>
            </a:r>
          </a:p>
          <a:p>
            <a:pPr marL="0" indent="0">
              <a:buNone/>
            </a:pPr>
            <a:r>
              <a:rPr lang="en-GB" dirty="0">
                <a:solidFill>
                  <a:srgbClr val="000000"/>
                </a:solidFill>
                <a:latin typeface="Georgia Pro Light"/>
                <a:cs typeface="+mn-cs"/>
              </a:rPr>
              <a:t>Secure attachment bring positive outcomes to a child's life.</a:t>
            </a:r>
          </a:p>
          <a:p>
            <a:pPr marL="0" indent="0">
              <a:buNone/>
            </a:pPr>
            <a:r>
              <a:rPr lang="en-GB" dirty="0">
                <a:solidFill>
                  <a:srgbClr val="000000"/>
                </a:solidFill>
                <a:latin typeface="Georgia Pro Light"/>
                <a:cs typeface="+mn-cs"/>
              </a:rPr>
              <a:t>Wildly used in early years practice.</a:t>
            </a:r>
            <a:endParaRPr lang="en-GB" dirty="0"/>
          </a:p>
        </p:txBody>
      </p:sp>
      <p:sp>
        <p:nvSpPr>
          <p:cNvPr id="4" name="Content Placeholder 3">
            <a:extLst>
              <a:ext uri="{FF2B5EF4-FFF2-40B4-BE49-F238E27FC236}">
                <a16:creationId xmlns:a16="http://schemas.microsoft.com/office/drawing/2014/main" id="{B62DE68D-66C8-2175-64AF-3ADE76472C53}"/>
              </a:ext>
            </a:extLst>
          </p:cNvPr>
          <p:cNvSpPr>
            <a:spLocks noGrp="1"/>
          </p:cNvSpPr>
          <p:nvPr>
            <p:ph sz="half" idx="2"/>
          </p:nvPr>
        </p:nvSpPr>
        <p:spPr>
          <a:xfrm>
            <a:off x="3997453" y="1581292"/>
            <a:ext cx="3160776" cy="3764282"/>
          </a:xfrm>
        </p:spPr>
        <p:txBody>
          <a:bodyPr>
            <a:normAutofit fontScale="92500"/>
          </a:bodyPr>
          <a:lstStyle/>
          <a:p>
            <a:pPr marL="0" indent="0" algn="ctr">
              <a:buNone/>
            </a:pPr>
            <a:r>
              <a:rPr lang="en-GB" dirty="0"/>
              <a:t>Weaknesses:</a:t>
            </a:r>
          </a:p>
          <a:p>
            <a:pPr marL="0" indent="0" algn="ctr">
              <a:buNone/>
            </a:pPr>
            <a:endParaRPr lang="en-GB" dirty="0"/>
          </a:p>
          <a:p>
            <a:pPr marL="0" indent="0">
              <a:buNone/>
            </a:pPr>
            <a:r>
              <a:rPr lang="en-GB" dirty="0"/>
              <a:t>Focuses mainly of mother-child relationships.</a:t>
            </a:r>
          </a:p>
          <a:p>
            <a:pPr marL="0" indent="0">
              <a:buNone/>
            </a:pPr>
            <a:r>
              <a:rPr lang="en-GB" dirty="0"/>
              <a:t>Does not consider social factors such as external support systems or financial obstacles.</a:t>
            </a:r>
          </a:p>
          <a:p>
            <a:pPr marL="0" indent="0">
              <a:buNone/>
            </a:pPr>
            <a:r>
              <a:rPr lang="en-GB" dirty="0"/>
              <a:t>May be considered an outdated theory (originally 1969)</a:t>
            </a:r>
          </a:p>
          <a:p>
            <a:pPr marL="0" indent="0">
              <a:buNone/>
            </a:pPr>
            <a:r>
              <a:rPr lang="en-GB" dirty="0"/>
              <a:t>May hold a bias point of view as is from a male perspective.</a:t>
            </a:r>
          </a:p>
        </p:txBody>
      </p:sp>
      <p:sp>
        <p:nvSpPr>
          <p:cNvPr id="5" name="TextBox 4">
            <a:extLst>
              <a:ext uri="{FF2B5EF4-FFF2-40B4-BE49-F238E27FC236}">
                <a16:creationId xmlns:a16="http://schemas.microsoft.com/office/drawing/2014/main" id="{41E2EE56-3562-D3C3-3F57-F46B9942FCD3}"/>
              </a:ext>
            </a:extLst>
          </p:cNvPr>
          <p:cNvSpPr txBox="1"/>
          <p:nvPr/>
        </p:nvSpPr>
        <p:spPr>
          <a:xfrm>
            <a:off x="7623210" y="1581292"/>
            <a:ext cx="3936732" cy="4247317"/>
          </a:xfrm>
          <a:prstGeom prst="rect">
            <a:avLst/>
          </a:prstGeom>
          <a:noFill/>
        </p:spPr>
        <p:txBody>
          <a:bodyPr wrap="square" rtlCol="0">
            <a:spAutoFit/>
          </a:bodyPr>
          <a:lstStyle/>
          <a:p>
            <a:r>
              <a:rPr lang="en-GB" dirty="0"/>
              <a:t>Alternative theory</a:t>
            </a:r>
          </a:p>
          <a:p>
            <a:endParaRPr lang="en-GB" dirty="0"/>
          </a:p>
          <a:p>
            <a:r>
              <a:rPr lang="en-GB" dirty="0"/>
              <a:t>Vygotsky’s sociocultural theory could be useful for Isaac’s case. It could better explain Isaac’s language delay because it focuses on learning through social interaction and adult support. Zhou (2020 p.82) suggests that Vygotsky’s theory indicates that people learn from more experienced individuals, which we could argue that is the reason that Isaac's language has not developed to the stage he should be at for his age due to the lack of those role models.</a:t>
            </a:r>
          </a:p>
        </p:txBody>
      </p:sp>
    </p:spTree>
    <p:extLst>
      <p:ext uri="{BB962C8B-B14F-4D97-AF65-F5344CB8AC3E}">
        <p14:creationId xmlns:p14="http://schemas.microsoft.com/office/powerpoint/2010/main" val="3989021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C385FC-CE85-D551-346B-8D1C6E2A299A}"/>
              </a:ext>
            </a:extLst>
          </p:cNvPr>
          <p:cNvSpPr>
            <a:spLocks noGrp="1"/>
          </p:cNvSpPr>
          <p:nvPr>
            <p:ph type="title"/>
          </p:nvPr>
        </p:nvSpPr>
        <p:spPr>
          <a:xfrm>
            <a:off x="484632" y="539495"/>
            <a:ext cx="5647943" cy="769542"/>
          </a:xfrm>
        </p:spPr>
        <p:txBody>
          <a:bodyPr/>
          <a:lstStyle/>
          <a:p>
            <a:pPr algn="ctr"/>
            <a:r>
              <a:rPr lang="en-GB" dirty="0"/>
              <a:t>Conclusion</a:t>
            </a:r>
          </a:p>
        </p:txBody>
      </p:sp>
      <p:sp>
        <p:nvSpPr>
          <p:cNvPr id="5" name="Content Placeholder 4">
            <a:extLst>
              <a:ext uri="{FF2B5EF4-FFF2-40B4-BE49-F238E27FC236}">
                <a16:creationId xmlns:a16="http://schemas.microsoft.com/office/drawing/2014/main" id="{B3EDD587-FF5B-3D67-C727-A992D371BA90}"/>
              </a:ext>
            </a:extLst>
          </p:cNvPr>
          <p:cNvSpPr>
            <a:spLocks noGrp="1"/>
          </p:cNvSpPr>
          <p:nvPr>
            <p:ph sz="half" idx="2"/>
          </p:nvPr>
        </p:nvSpPr>
        <p:spPr>
          <a:xfrm>
            <a:off x="231888" y="1309037"/>
            <a:ext cx="3076715" cy="2916855"/>
          </a:xfrm>
        </p:spPr>
        <p:txBody>
          <a:bodyPr>
            <a:noAutofit/>
          </a:bodyPr>
          <a:lstStyle/>
          <a:p>
            <a:pPr marL="0" indent="0">
              <a:buNone/>
            </a:pPr>
            <a:r>
              <a:rPr lang="en-GB" sz="1800" dirty="0"/>
              <a:t>Bowlby’s attachment theory allows us to understand Isaac’s separation distress, clinginess and social withdrawal. His mothers mental state has been difficult for them both, disturbing childcare arrangements and limiting social support which has affected Isaac’s development and secure attachment. The theory is useful in understanding his emotional and social needs.</a:t>
            </a:r>
          </a:p>
        </p:txBody>
      </p:sp>
      <p:sp>
        <p:nvSpPr>
          <p:cNvPr id="6" name="TextBox 5">
            <a:extLst>
              <a:ext uri="{FF2B5EF4-FFF2-40B4-BE49-F238E27FC236}">
                <a16:creationId xmlns:a16="http://schemas.microsoft.com/office/drawing/2014/main" id="{207BE5CA-6E4A-38F1-6E3E-57D7E2AD1E5D}"/>
              </a:ext>
            </a:extLst>
          </p:cNvPr>
          <p:cNvSpPr txBox="1"/>
          <p:nvPr/>
        </p:nvSpPr>
        <p:spPr>
          <a:xfrm>
            <a:off x="3308603" y="2646948"/>
            <a:ext cx="2993457" cy="3970318"/>
          </a:xfrm>
          <a:prstGeom prst="rect">
            <a:avLst/>
          </a:prstGeom>
          <a:noFill/>
        </p:spPr>
        <p:txBody>
          <a:bodyPr wrap="square" rtlCol="0">
            <a:spAutoFit/>
          </a:bodyPr>
          <a:lstStyle/>
          <a:p>
            <a:r>
              <a:rPr lang="en-GB" dirty="0"/>
              <a:t>In my role within the children’s centre, I will work closely with Isaac’s mother and other professionals in ensuring positive development and wellbeing outcomes.</a:t>
            </a:r>
          </a:p>
          <a:p>
            <a:endParaRPr lang="en-GB" dirty="0"/>
          </a:p>
          <a:p>
            <a:r>
              <a:rPr lang="en-GB" dirty="0"/>
              <a:t>A multi-agency early help plan will be implemented, and I will contribute to support both Isaac’s development and his family's wellbeing.</a:t>
            </a:r>
          </a:p>
        </p:txBody>
      </p:sp>
    </p:spTree>
    <p:extLst>
      <p:ext uri="{BB962C8B-B14F-4D97-AF65-F5344CB8AC3E}">
        <p14:creationId xmlns:p14="http://schemas.microsoft.com/office/powerpoint/2010/main" val="30051413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3DAC2101-CE35-6065-B114-2DB6D5F5D4B9}"/>
              </a:ext>
            </a:extLst>
          </p:cNvPr>
          <p:cNvSpPr>
            <a:spLocks noGrp="1"/>
          </p:cNvSpPr>
          <p:nvPr>
            <p:ph type="ctrTitle"/>
          </p:nvPr>
        </p:nvSpPr>
        <p:spPr>
          <a:xfrm>
            <a:off x="2920960" y="436746"/>
            <a:ext cx="6350078" cy="900249"/>
          </a:xfrm>
        </p:spPr>
        <p:txBody>
          <a:bodyPr/>
          <a:lstStyle/>
          <a:p>
            <a:r>
              <a:rPr lang="en-US" dirty="0"/>
              <a:t>References</a:t>
            </a:r>
          </a:p>
        </p:txBody>
      </p:sp>
      <p:sp>
        <p:nvSpPr>
          <p:cNvPr id="13" name="Subtitle 12">
            <a:extLst>
              <a:ext uri="{FF2B5EF4-FFF2-40B4-BE49-F238E27FC236}">
                <a16:creationId xmlns:a16="http://schemas.microsoft.com/office/drawing/2014/main" id="{33693D95-5724-F0FE-E4CC-0590AB45C9A1}"/>
              </a:ext>
            </a:extLst>
          </p:cNvPr>
          <p:cNvSpPr>
            <a:spLocks noGrp="1"/>
          </p:cNvSpPr>
          <p:nvPr>
            <p:ph type="subTitle" idx="1"/>
          </p:nvPr>
        </p:nvSpPr>
        <p:spPr>
          <a:xfrm>
            <a:off x="2835728" y="1654629"/>
            <a:ext cx="6520543" cy="5203371"/>
          </a:xfrm>
        </p:spPr>
        <p:txBody>
          <a:bodyPr>
            <a:normAutofit/>
          </a:bodyPr>
          <a:lstStyle/>
          <a:p>
            <a:r>
              <a:rPr lang="en-GB" sz="1400" dirty="0"/>
              <a:t>Bowlby, J. (2012) </a:t>
            </a:r>
            <a:r>
              <a:rPr lang="en-GB" sz="1400" i="1" dirty="0"/>
              <a:t>A Secure Base</a:t>
            </a:r>
            <a:r>
              <a:rPr lang="en-GB" sz="1400" dirty="0"/>
              <a:t>. Routledge.</a:t>
            </a:r>
          </a:p>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srgbClr val="000000"/>
                </a:solidFill>
                <a:effectLst/>
                <a:uLnTx/>
                <a:uFillTx/>
                <a:latin typeface="Georgia Pro Light"/>
                <a:ea typeface="+mn-ea"/>
              </a:rPr>
              <a:t>Cohen, M., Stephens, C., Zaheer, A., Instone, S., Macauley, K. (2022) 'Multilingual Postpartum Depression Screening in Pediatric Community Health Clinics’, </a:t>
            </a:r>
            <a:r>
              <a:rPr kumimoji="0" lang="en-US" sz="1400" b="0" i="1" u="none" strike="noStrike" kern="1200" cap="none" spc="0" normalizeH="0" baseline="0" noProof="0" dirty="0">
                <a:ln>
                  <a:noFill/>
                </a:ln>
                <a:solidFill>
                  <a:srgbClr val="000000"/>
                </a:solidFill>
                <a:effectLst/>
                <a:uLnTx/>
                <a:uFillTx/>
                <a:latin typeface="Georgia Pro Light"/>
                <a:ea typeface="+mn-ea"/>
              </a:rPr>
              <a:t>Journal of Pediatric Health Care</a:t>
            </a:r>
            <a:r>
              <a:rPr kumimoji="0" lang="en-US" sz="1400" b="0" i="0" u="none" strike="noStrike" kern="1200" cap="none" spc="0" normalizeH="0" baseline="0" noProof="0" dirty="0">
                <a:ln>
                  <a:noFill/>
                </a:ln>
                <a:solidFill>
                  <a:srgbClr val="000000"/>
                </a:solidFill>
                <a:effectLst/>
                <a:uLnTx/>
                <a:uFillTx/>
                <a:latin typeface="Georgia Pro Light"/>
                <a:ea typeface="+mn-ea"/>
              </a:rPr>
              <a:t>, 36(2), pp. 115-123.</a:t>
            </a:r>
            <a:endParaRPr lang="en-GB" sz="1400" dirty="0"/>
          </a:p>
          <a:p>
            <a:r>
              <a:rPr lang="en-GB" sz="1400" dirty="0"/>
              <a:t>Flaherty, S., Sadler, L. (2011) 'A Review of Attachment Theory in the Context of Adolescent Parenting', </a:t>
            </a:r>
            <a:r>
              <a:rPr lang="en-GB" sz="1400" i="1" dirty="0"/>
              <a:t>Journal of </a:t>
            </a:r>
            <a:r>
              <a:rPr lang="en-GB" sz="1400" i="1" dirty="0" err="1"/>
              <a:t>Pediatric</a:t>
            </a:r>
            <a:r>
              <a:rPr lang="en-GB" sz="1400" i="1" dirty="0"/>
              <a:t> Health Care</a:t>
            </a:r>
            <a:r>
              <a:rPr lang="en-GB" sz="1400" dirty="0"/>
              <a:t>, 25(2), pp. 114-121.</a:t>
            </a:r>
          </a:p>
          <a:p>
            <a:r>
              <a:rPr lang="en-GB" sz="1400" dirty="0"/>
              <a:t>Gillibrand, R., Lam, V. and O'Donnell, V. (2016) </a:t>
            </a:r>
            <a:r>
              <a:rPr lang="en-GB" sz="1400" i="1" dirty="0"/>
              <a:t>Development Psychology</a:t>
            </a:r>
            <a:r>
              <a:rPr lang="en-GB" sz="1400" dirty="0"/>
              <a:t>. Pearson.</a:t>
            </a:r>
          </a:p>
          <a:p>
            <a:r>
              <a:rPr lang="en-GB" sz="1400" dirty="0"/>
              <a:t>Gervai, J. (2009) 'Environmental and genetic influences on early attachment', </a:t>
            </a:r>
            <a:r>
              <a:rPr lang="en-GB" sz="1400" i="1" dirty="0"/>
              <a:t>Child and Adolescent Psychiatry and Mental Health</a:t>
            </a:r>
            <a:r>
              <a:rPr lang="en-GB" sz="1400" dirty="0"/>
              <a:t>, 3:25, Available at: DOI: </a:t>
            </a:r>
            <a:r>
              <a:rPr lang="en-GB" sz="1400" u="sng" dirty="0">
                <a:hlinkClick r:id="rId2"/>
              </a:rPr>
              <a:t>10.1186/1753-2000-3-25</a:t>
            </a:r>
            <a:r>
              <a:rPr lang="en-GB" sz="1400" dirty="0"/>
              <a:t> (Accessed: 14 June 2026).</a:t>
            </a:r>
          </a:p>
          <a:p>
            <a:r>
              <a:rPr lang="en-GB" sz="1400" dirty="0"/>
              <a:t>McLeod, S. (2025) </a:t>
            </a:r>
            <a:r>
              <a:rPr lang="en-GB" sz="1400" i="1" dirty="0"/>
              <a:t>John Bowlby’s Attachment Theory</a:t>
            </a:r>
            <a:r>
              <a:rPr lang="en-GB" sz="1400" dirty="0"/>
              <a:t>. Available at: </a:t>
            </a:r>
            <a:r>
              <a:rPr lang="en-GB" sz="1400" dirty="0">
                <a:hlinkClick r:id="rId3"/>
              </a:rPr>
              <a:t>John Bowlby's Attachment Theory</a:t>
            </a:r>
            <a:r>
              <a:rPr lang="en-GB" sz="1400" dirty="0"/>
              <a:t> (Accessed: 14 June 2026).</a:t>
            </a:r>
          </a:p>
          <a:p>
            <a:r>
              <a:rPr lang="en-GB" sz="1400" dirty="0"/>
              <a:t>Zhou, J. (2020). 'A Critical Discussion of Vygotsky and Bruner’s Theory and Their Contribution to Understanding of the Way Students Learn', </a:t>
            </a:r>
            <a:r>
              <a:rPr lang="en-GB" sz="1400" i="1" dirty="0"/>
              <a:t>Review of  Educational Theory</a:t>
            </a:r>
            <a:r>
              <a:rPr lang="en-GB" sz="1400" dirty="0"/>
              <a:t>, 3(4), p.82. Available at: DOI: https://doi.org/10.30564/ret.v3i4.2444</a:t>
            </a:r>
          </a:p>
        </p:txBody>
      </p:sp>
    </p:spTree>
    <p:extLst>
      <p:ext uri="{BB962C8B-B14F-4D97-AF65-F5344CB8AC3E}">
        <p14:creationId xmlns:p14="http://schemas.microsoft.com/office/powerpoint/2010/main" val="1494657989"/>
      </p:ext>
    </p:extLst>
  </p:cSld>
  <p:clrMapOvr>
    <a:masterClrMapping/>
  </p:clrMapOvr>
</p:sld>
</file>

<file path=ppt/theme/theme1.xml><?xml version="1.0" encoding="utf-8"?>
<a:theme xmlns:a="http://schemas.openxmlformats.org/drawingml/2006/main" name="Custom">
  <a:themeElements>
    <a:clrScheme name="F5F2EB">
      <a:dk1>
        <a:srgbClr val="000000"/>
      </a:dk1>
      <a:lt1>
        <a:srgbClr val="FFFFFF"/>
      </a:lt1>
      <a:dk2>
        <a:srgbClr val="44546A"/>
      </a:dk2>
      <a:lt2>
        <a:srgbClr val="E7E4E6"/>
      </a:lt2>
      <a:accent1>
        <a:srgbClr val="D96564"/>
      </a:accent1>
      <a:accent2>
        <a:srgbClr val="108669"/>
      </a:accent2>
      <a:accent3>
        <a:srgbClr val="84B278"/>
      </a:accent3>
      <a:accent4>
        <a:srgbClr val="F5F2EB"/>
      </a:accent4>
      <a:accent5>
        <a:srgbClr val="E89284"/>
      </a:accent5>
      <a:accent6>
        <a:srgbClr val="004D1C"/>
      </a:accent6>
      <a:hlink>
        <a:srgbClr val="108669"/>
      </a:hlink>
      <a:folHlink>
        <a:srgbClr val="D96564"/>
      </a:folHlink>
    </a:clrScheme>
    <a:fontScheme name="Custom 38">
      <a:majorFont>
        <a:latin typeface="Posterama"/>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309028_win32_LW_V4" id="{74888464-C70A-42F8-9CFC-7B0A59C5395A}" vid="{A1E7A734-C834-4183-B67C-9D9A3DA31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453791F-F5A3-4DD5-A653-7AA42E82FCC4}">
  <ds:schemaRefs>
    <ds:schemaRef ds:uri="http://schemas.microsoft.com/sharepoint/v3/contenttype/forms"/>
  </ds:schemaRefs>
</ds:datastoreItem>
</file>

<file path=customXml/itemProps2.xml><?xml version="1.0" encoding="utf-8"?>
<ds:datastoreItem xmlns:ds="http://schemas.openxmlformats.org/officeDocument/2006/customXml" ds:itemID="{BFFE8F7C-40E7-4230-B95E-A7E489894944}">
  <ds:schemaRefs>
    <ds:schemaRef ds:uri="http://www.w3.org/XML/1998/namespace"/>
    <ds:schemaRef ds:uri="http://purl.org/dc/dcmitype/"/>
    <ds:schemaRef ds:uri="http://schemas.microsoft.com/office/2006/documentManagement/types"/>
    <ds:schemaRef ds:uri="http://purl.org/dc/elements/1.1/"/>
    <ds:schemaRef ds:uri="http://purl.org/dc/terms/"/>
    <ds:schemaRef ds:uri="http://schemas.openxmlformats.org/package/2006/metadata/core-properties"/>
    <ds:schemaRef ds:uri="http://schemas.microsoft.com/office/2006/metadata/properties"/>
    <ds:schemaRef ds:uri="230e9df3-be65-4c73-a93b-d1236ebd677e"/>
    <ds:schemaRef ds:uri="http://schemas.microsoft.com/office/infopath/2007/PartnerControls"/>
    <ds:schemaRef ds:uri="16c05727-aa75-4e4a-9b5f-8a80a1165891"/>
    <ds:schemaRef ds:uri="71af3243-3dd4-4a8d-8c0d-dd76da1f02a5"/>
    <ds:schemaRef ds:uri="http://schemas.microsoft.com/sharepoint/v3"/>
  </ds:schemaRefs>
</ds:datastoreItem>
</file>

<file path=customXml/itemProps3.xml><?xml version="1.0" encoding="utf-8"?>
<ds:datastoreItem xmlns:ds="http://schemas.openxmlformats.org/officeDocument/2006/customXml" ds:itemID="{2319306A-3B4F-4CF2-A434-AAF2D6917C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Feathered design</Template>
  <TotalTime>10150</TotalTime>
  <Words>1478</Words>
  <Application>Microsoft Office PowerPoint</Application>
  <PresentationFormat>Widescreen</PresentationFormat>
  <Paragraphs>146</Paragraphs>
  <Slides>12</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Aptos</vt:lpstr>
      <vt:lpstr>Arial</vt:lpstr>
      <vt:lpstr>Calibri</vt:lpstr>
      <vt:lpstr>Courier New</vt:lpstr>
      <vt:lpstr>Georgia Pro Light</vt:lpstr>
      <vt:lpstr>Posterama</vt:lpstr>
      <vt:lpstr>Wingdings</vt:lpstr>
      <vt:lpstr>Custom</vt:lpstr>
      <vt:lpstr>Understanding Issac's development using Bowlby’s attachment theory </vt:lpstr>
      <vt:lpstr>Introduction</vt:lpstr>
      <vt:lpstr>Isaac</vt:lpstr>
      <vt:lpstr>Overview of Bowlby’s attachment theory </vt:lpstr>
      <vt:lpstr>Applying the theory to Issac</vt:lpstr>
      <vt:lpstr>Continued…</vt:lpstr>
      <vt:lpstr>Nature VS Nurture</vt:lpstr>
      <vt:lpstr>Practical strategies</vt:lpstr>
      <vt:lpstr>Practical strategies continued…</vt:lpstr>
      <vt:lpstr>Evaluation of Bowlby's theory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Natalia Kozak</dc:creator>
  <cp:lastModifiedBy>Natalia Kozak</cp:lastModifiedBy>
  <cp:revision>1</cp:revision>
  <dcterms:created xsi:type="dcterms:W3CDTF">2026-06-14T11:22:00Z</dcterms:created>
  <dcterms:modified xsi:type="dcterms:W3CDTF">2026-06-21T12:32:07Z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