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Oswald" panose="00000500000000000000" pitchFamily="2" charset="0"/>
      <p:regular r:id="rId15"/>
      <p:bold r:id="rId16"/>
    </p:embeddedFont>
    <p:embeddedFont>
      <p:font typeface="Source Code Pro" panose="020B0509030403020204" pitchFamily="49"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1D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79137D-6CC3-4092-B75F-125BBB0FEA17}" v="74" dt="2023-05-26T22:01:22.6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381" autoAdjust="0"/>
  </p:normalViewPr>
  <p:slideViewPr>
    <p:cSldViewPr snapToGrid="0">
      <p:cViewPr varScale="1">
        <p:scale>
          <a:sx n="115" d="100"/>
          <a:sy n="115" d="100"/>
        </p:scale>
        <p:origin x="1494" y="84"/>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fgh fg" userId="4fe3b308729a5b50" providerId="LiveId" clId="{5B79137D-6CC3-4092-B75F-125BBB0FEA17}"/>
    <pc:docChg chg="undo custSel addSld delSld modSld">
      <pc:chgData name="gfgh fg" userId="4fe3b308729a5b50" providerId="LiveId" clId="{5B79137D-6CC3-4092-B75F-125BBB0FEA17}" dt="2023-05-26T22:02:45.845" v="451" actId="1076"/>
      <pc:docMkLst>
        <pc:docMk/>
      </pc:docMkLst>
      <pc:sldChg chg="addSp delSp modSp mod modClrScheme chgLayout">
        <pc:chgData name="gfgh fg" userId="4fe3b308729a5b50" providerId="LiveId" clId="{5B79137D-6CC3-4092-B75F-125BBB0FEA17}" dt="2023-05-26T21:49:49.221" v="329" actId="20577"/>
        <pc:sldMkLst>
          <pc:docMk/>
          <pc:sldMk cId="0" sldId="256"/>
        </pc:sldMkLst>
        <pc:spChg chg="mod">
          <ac:chgData name="gfgh fg" userId="4fe3b308729a5b50" providerId="LiveId" clId="{5B79137D-6CC3-4092-B75F-125BBB0FEA17}" dt="2023-05-26T21:49:49.221" v="329" actId="20577"/>
          <ac:spMkLst>
            <pc:docMk/>
            <pc:sldMk cId="0" sldId="256"/>
            <ac:spMk id="62" creationId="{00000000-0000-0000-0000-000000000000}"/>
          </ac:spMkLst>
        </pc:spChg>
        <pc:spChg chg="add del mod">
          <ac:chgData name="gfgh fg" userId="4fe3b308729a5b50" providerId="LiveId" clId="{5B79137D-6CC3-4092-B75F-125BBB0FEA17}" dt="2023-05-26T21:47:46.828" v="315" actId="26606"/>
          <ac:spMkLst>
            <pc:docMk/>
            <pc:sldMk cId="0" sldId="256"/>
            <ac:spMk id="65" creationId="{F3900B28-3C15-5C76-FFD5-8BD68E990751}"/>
          </ac:spMkLst>
        </pc:spChg>
        <pc:spChg chg="add del mod">
          <ac:chgData name="gfgh fg" userId="4fe3b308729a5b50" providerId="LiveId" clId="{5B79137D-6CC3-4092-B75F-125BBB0FEA17}" dt="2023-05-26T21:45:46.133" v="302" actId="478"/>
          <ac:spMkLst>
            <pc:docMk/>
            <pc:sldMk cId="0" sldId="256"/>
            <ac:spMk id="67" creationId="{57BF8C6F-60E3-AB0D-0EE1-DB4ED3A79481}"/>
          </ac:spMkLst>
        </pc:spChg>
        <pc:spChg chg="add del mod">
          <ac:chgData name="gfgh fg" userId="4fe3b308729a5b50" providerId="LiveId" clId="{5B79137D-6CC3-4092-B75F-125BBB0FEA17}" dt="2023-05-26T21:47:46.828" v="315" actId="26606"/>
          <ac:spMkLst>
            <pc:docMk/>
            <pc:sldMk cId="0" sldId="256"/>
            <ac:spMk id="69" creationId="{448E05D9-D961-1EE2-24C6-534DF761759D}"/>
          </ac:spMkLst>
        </pc:spChg>
        <pc:spChg chg="add del mod">
          <ac:chgData name="gfgh fg" userId="4fe3b308729a5b50" providerId="LiveId" clId="{5B79137D-6CC3-4092-B75F-125BBB0FEA17}" dt="2023-05-26T21:47:48.177" v="317" actId="26606"/>
          <ac:spMkLst>
            <pc:docMk/>
            <pc:sldMk cId="0" sldId="256"/>
            <ac:spMk id="71" creationId="{6C468B3B-1529-7CF9-0346-28D5AC883156}"/>
          </ac:spMkLst>
        </pc:spChg>
        <pc:spChg chg="add del mod">
          <ac:chgData name="gfgh fg" userId="4fe3b308729a5b50" providerId="LiveId" clId="{5B79137D-6CC3-4092-B75F-125BBB0FEA17}" dt="2023-05-26T21:47:53.116" v="319" actId="26606"/>
          <ac:spMkLst>
            <pc:docMk/>
            <pc:sldMk cId="0" sldId="256"/>
            <ac:spMk id="73" creationId="{F3900B28-3C15-5C76-FFD5-8BD68E990751}"/>
          </ac:spMkLst>
        </pc:spChg>
        <pc:spChg chg="add del mod">
          <ac:chgData name="gfgh fg" userId="4fe3b308729a5b50" providerId="LiveId" clId="{5B79137D-6CC3-4092-B75F-125BBB0FEA17}" dt="2023-05-26T21:47:53.116" v="319" actId="26606"/>
          <ac:spMkLst>
            <pc:docMk/>
            <pc:sldMk cId="0" sldId="256"/>
            <ac:spMk id="74" creationId="{448E05D9-D961-1EE2-24C6-534DF761759D}"/>
          </ac:spMkLst>
        </pc:spChg>
        <pc:picChg chg="add del mod">
          <ac:chgData name="gfgh fg" userId="4fe3b308729a5b50" providerId="LiveId" clId="{5B79137D-6CC3-4092-B75F-125BBB0FEA17}" dt="2023-05-26T21:47:24.608" v="311" actId="21"/>
          <ac:picMkLst>
            <pc:docMk/>
            <pc:sldMk cId="0" sldId="256"/>
            <ac:picMk id="2" creationId="{672BD272-46D2-D4F3-41E4-C14C89A88CA1}"/>
          </ac:picMkLst>
        </pc:picChg>
        <pc:picChg chg="add del mod">
          <ac:chgData name="gfgh fg" userId="4fe3b308729a5b50" providerId="LiveId" clId="{5B79137D-6CC3-4092-B75F-125BBB0FEA17}" dt="2023-05-26T21:47:32.738" v="313"/>
          <ac:picMkLst>
            <pc:docMk/>
            <pc:sldMk cId="0" sldId="256"/>
            <ac:picMk id="3" creationId="{70694254-24D9-6F01-9FCD-59F6C268431E}"/>
          </ac:picMkLst>
        </pc:picChg>
        <pc:picChg chg="add del mod">
          <ac:chgData name="gfgh fg" userId="4fe3b308729a5b50" providerId="LiveId" clId="{5B79137D-6CC3-4092-B75F-125BBB0FEA17}" dt="2023-05-26T21:48:06.075" v="322" actId="478"/>
          <ac:picMkLst>
            <pc:docMk/>
            <pc:sldMk cId="0" sldId="256"/>
            <ac:picMk id="4" creationId="{8C903EC2-02C0-A618-750A-C57A1019E529}"/>
          </ac:picMkLst>
        </pc:picChg>
        <pc:picChg chg="del">
          <ac:chgData name="gfgh fg" userId="4fe3b308729a5b50" providerId="LiveId" clId="{5B79137D-6CC3-4092-B75F-125BBB0FEA17}" dt="2023-05-26T21:16:46.187" v="40" actId="478"/>
          <ac:picMkLst>
            <pc:docMk/>
            <pc:sldMk cId="0" sldId="256"/>
            <ac:picMk id="63" creationId="{00000000-0000-0000-0000-000000000000}"/>
          </ac:picMkLst>
        </pc:picChg>
        <pc:picChg chg="del">
          <ac:chgData name="gfgh fg" userId="4fe3b308729a5b50" providerId="LiveId" clId="{5B79137D-6CC3-4092-B75F-125BBB0FEA17}" dt="2023-05-26T21:16:45.331" v="39" actId="478"/>
          <ac:picMkLst>
            <pc:docMk/>
            <pc:sldMk cId="0" sldId="256"/>
            <ac:picMk id="64" creationId="{00000000-0000-0000-0000-000000000000}"/>
          </ac:picMkLst>
        </pc:picChg>
        <pc:picChg chg="add del">
          <ac:chgData name="gfgh fg" userId="4fe3b308729a5b50" providerId="LiveId" clId="{5B79137D-6CC3-4092-B75F-125BBB0FEA17}" dt="2023-05-26T21:46:31.013" v="304" actId="478"/>
          <ac:picMkLst>
            <pc:docMk/>
            <pc:sldMk cId="0" sldId="256"/>
            <ac:picMk id="10242" creationId="{6BBB2496-E865-0289-DD1A-BCA304D815E9}"/>
          </ac:picMkLst>
        </pc:picChg>
        <pc:picChg chg="add mod">
          <ac:chgData name="gfgh fg" userId="4fe3b308729a5b50" providerId="LiveId" clId="{5B79137D-6CC3-4092-B75F-125BBB0FEA17}" dt="2023-05-26T21:49:46.383" v="327" actId="1076"/>
          <ac:picMkLst>
            <pc:docMk/>
            <pc:sldMk cId="0" sldId="256"/>
            <ac:picMk id="10244" creationId="{59357CD0-8D02-A60C-F157-AE2A0F01ECC7}"/>
          </ac:picMkLst>
        </pc:picChg>
      </pc:sldChg>
      <pc:sldChg chg="addSp delSp modSp mod">
        <pc:chgData name="gfgh fg" userId="4fe3b308729a5b50" providerId="LiveId" clId="{5B79137D-6CC3-4092-B75F-125BBB0FEA17}" dt="2023-05-26T21:18:27.326" v="53"/>
        <pc:sldMkLst>
          <pc:docMk/>
          <pc:sldMk cId="0" sldId="257"/>
        </pc:sldMkLst>
        <pc:spChg chg="mod">
          <ac:chgData name="gfgh fg" userId="4fe3b308729a5b50" providerId="LiveId" clId="{5B79137D-6CC3-4092-B75F-125BBB0FEA17}" dt="2023-05-26T21:17:14.187" v="42" actId="108"/>
          <ac:spMkLst>
            <pc:docMk/>
            <pc:sldMk cId="0" sldId="257"/>
            <ac:spMk id="70" creationId="{00000000-0000-0000-0000-000000000000}"/>
          </ac:spMkLst>
        </pc:spChg>
        <pc:picChg chg="add mod">
          <ac:chgData name="gfgh fg" userId="4fe3b308729a5b50" providerId="LiveId" clId="{5B79137D-6CC3-4092-B75F-125BBB0FEA17}" dt="2023-05-26T21:18:27.326" v="53"/>
          <ac:picMkLst>
            <pc:docMk/>
            <pc:sldMk cId="0" sldId="257"/>
            <ac:picMk id="2" creationId="{BB282CC9-B916-3FA9-BB17-EDB4DF71402F}"/>
          </ac:picMkLst>
        </pc:picChg>
        <pc:picChg chg="del">
          <ac:chgData name="gfgh fg" userId="4fe3b308729a5b50" providerId="LiveId" clId="{5B79137D-6CC3-4092-B75F-125BBB0FEA17}" dt="2023-05-26T21:17:18.644" v="43" actId="478"/>
          <ac:picMkLst>
            <pc:docMk/>
            <pc:sldMk cId="0" sldId="257"/>
            <ac:picMk id="71" creationId="{00000000-0000-0000-0000-000000000000}"/>
          </ac:picMkLst>
        </pc:picChg>
        <pc:picChg chg="add mod">
          <ac:chgData name="gfgh fg" userId="4fe3b308729a5b50" providerId="LiveId" clId="{5B79137D-6CC3-4092-B75F-125BBB0FEA17}" dt="2023-05-26T21:18:05.069" v="48" actId="1076"/>
          <ac:picMkLst>
            <pc:docMk/>
            <pc:sldMk cId="0" sldId="257"/>
            <ac:picMk id="2050" creationId="{E4B5A8B2-6693-4382-7CFF-E8C3DFE5FEDF}"/>
          </ac:picMkLst>
        </pc:picChg>
      </pc:sldChg>
      <pc:sldChg chg="addSp delSp modSp mod">
        <pc:chgData name="gfgh fg" userId="4fe3b308729a5b50" providerId="LiveId" clId="{5B79137D-6CC3-4092-B75F-125BBB0FEA17}" dt="2023-05-26T22:01:48.532" v="439" actId="1076"/>
        <pc:sldMkLst>
          <pc:docMk/>
          <pc:sldMk cId="0" sldId="258"/>
        </pc:sldMkLst>
        <pc:spChg chg="add del mod">
          <ac:chgData name="gfgh fg" userId="4fe3b308729a5b50" providerId="LiveId" clId="{5B79137D-6CC3-4092-B75F-125BBB0FEA17}" dt="2023-05-26T22:01:41.534" v="435" actId="478"/>
          <ac:spMkLst>
            <pc:docMk/>
            <pc:sldMk cId="0" sldId="258"/>
            <ac:spMk id="3" creationId="{4E559C95-3404-350C-7D5E-61EAD962A75E}"/>
          </ac:spMkLst>
        </pc:spChg>
        <pc:spChg chg="add del mod">
          <ac:chgData name="gfgh fg" userId="4fe3b308729a5b50" providerId="LiveId" clId="{5B79137D-6CC3-4092-B75F-125BBB0FEA17}" dt="2023-05-26T22:01:22.698" v="432" actId="478"/>
          <ac:spMkLst>
            <pc:docMk/>
            <pc:sldMk cId="0" sldId="258"/>
            <ac:spMk id="5" creationId="{53A52AD6-A67A-A943-13C0-D8C14B46CCAA}"/>
          </ac:spMkLst>
        </pc:spChg>
        <pc:spChg chg="add del mod">
          <ac:chgData name="gfgh fg" userId="4fe3b308729a5b50" providerId="LiveId" clId="{5B79137D-6CC3-4092-B75F-125BBB0FEA17}" dt="2023-05-26T21:14:33.235" v="10" actId="478"/>
          <ac:spMkLst>
            <pc:docMk/>
            <pc:sldMk cId="0" sldId="258"/>
            <ac:spMk id="5" creationId="{9B6B508D-509C-1B40-BE83-B4CEF8060A5D}"/>
          </ac:spMkLst>
        </pc:spChg>
        <pc:spChg chg="add del mod">
          <ac:chgData name="gfgh fg" userId="4fe3b308729a5b50" providerId="LiveId" clId="{5B79137D-6CC3-4092-B75F-125BBB0FEA17}" dt="2023-05-26T22:01:14.967" v="419" actId="21"/>
          <ac:spMkLst>
            <pc:docMk/>
            <pc:sldMk cId="0" sldId="258"/>
            <ac:spMk id="9" creationId="{9899FFB9-8068-4342-4845-35F26F337343}"/>
          </ac:spMkLst>
        </pc:spChg>
        <pc:spChg chg="add del mod">
          <ac:chgData name="gfgh fg" userId="4fe3b308729a5b50" providerId="LiveId" clId="{5B79137D-6CC3-4092-B75F-125BBB0FEA17}" dt="2023-05-26T22:01:22.698" v="432" actId="478"/>
          <ac:spMkLst>
            <pc:docMk/>
            <pc:sldMk cId="0" sldId="258"/>
            <ac:spMk id="76" creationId="{00000000-0000-0000-0000-000000000000}"/>
          </ac:spMkLst>
        </pc:spChg>
        <pc:spChg chg="del mod">
          <ac:chgData name="gfgh fg" userId="4fe3b308729a5b50" providerId="LiveId" clId="{5B79137D-6CC3-4092-B75F-125BBB0FEA17}" dt="2023-05-26T21:14:30.634" v="9" actId="478"/>
          <ac:spMkLst>
            <pc:docMk/>
            <pc:sldMk cId="0" sldId="258"/>
            <ac:spMk id="77" creationId="{00000000-0000-0000-0000-000000000000}"/>
          </ac:spMkLst>
        </pc:spChg>
        <pc:picChg chg="add del mod modCrop">
          <ac:chgData name="gfgh fg" userId="4fe3b308729a5b50" providerId="LiveId" clId="{5B79137D-6CC3-4092-B75F-125BBB0FEA17}" dt="2023-05-26T22:01:28.603" v="434" actId="22"/>
          <ac:picMkLst>
            <pc:docMk/>
            <pc:sldMk cId="0" sldId="258"/>
            <ac:picMk id="4" creationId="{6237B675-C5BC-7902-56D8-3C38D7542D8C}"/>
          </ac:picMkLst>
        </pc:picChg>
        <pc:picChg chg="add mod ord">
          <ac:chgData name="gfgh fg" userId="4fe3b308729a5b50" providerId="LiveId" clId="{5B79137D-6CC3-4092-B75F-125BBB0FEA17}" dt="2023-05-26T21:16:34.488" v="37" actId="167"/>
          <ac:picMkLst>
            <pc:docMk/>
            <pc:sldMk cId="0" sldId="258"/>
            <ac:picMk id="7" creationId="{EF420018-5CC0-08B2-645C-E6D649C1587E}"/>
          </ac:picMkLst>
        </pc:picChg>
        <pc:picChg chg="add mod">
          <ac:chgData name="gfgh fg" userId="4fe3b308729a5b50" providerId="LiveId" clId="{5B79137D-6CC3-4092-B75F-125BBB0FEA17}" dt="2023-05-26T22:01:48.532" v="439" actId="1076"/>
          <ac:picMkLst>
            <pc:docMk/>
            <pc:sldMk cId="0" sldId="258"/>
            <ac:picMk id="8" creationId="{A2E949E3-DDCD-C721-C147-4F4D2854DB5F}"/>
          </ac:picMkLst>
        </pc:picChg>
        <pc:picChg chg="add del mod">
          <ac:chgData name="gfgh fg" userId="4fe3b308729a5b50" providerId="LiveId" clId="{5B79137D-6CC3-4092-B75F-125BBB0FEA17}" dt="2023-05-26T21:16:06.841" v="29" actId="478"/>
          <ac:picMkLst>
            <pc:docMk/>
            <pc:sldMk cId="0" sldId="258"/>
            <ac:picMk id="78" creationId="{00000000-0000-0000-0000-000000000000}"/>
          </ac:picMkLst>
        </pc:picChg>
        <pc:picChg chg="add del mod">
          <ac:chgData name="gfgh fg" userId="4fe3b308729a5b50" providerId="LiveId" clId="{5B79137D-6CC3-4092-B75F-125BBB0FEA17}" dt="2023-05-26T22:01:22.698" v="432" actId="478"/>
          <ac:picMkLst>
            <pc:docMk/>
            <pc:sldMk cId="0" sldId="258"/>
            <ac:picMk id="1026" creationId="{0DF2AA15-9773-A28E-F300-14108CE2ADC2}"/>
          </ac:picMkLst>
        </pc:picChg>
      </pc:sldChg>
      <pc:sldChg chg="addSp delSp modSp mod">
        <pc:chgData name="gfgh fg" userId="4fe3b308729a5b50" providerId="LiveId" clId="{5B79137D-6CC3-4092-B75F-125BBB0FEA17}" dt="2023-05-26T22:02:14.733" v="443" actId="1076"/>
        <pc:sldMkLst>
          <pc:docMk/>
          <pc:sldMk cId="0" sldId="259"/>
        </pc:sldMkLst>
        <pc:spChg chg="add del mod">
          <ac:chgData name="gfgh fg" userId="4fe3b308729a5b50" providerId="LiveId" clId="{5B79137D-6CC3-4092-B75F-125BBB0FEA17}" dt="2023-05-26T22:02:08.773" v="440" actId="478"/>
          <ac:spMkLst>
            <pc:docMk/>
            <pc:sldMk cId="0" sldId="259"/>
            <ac:spMk id="4" creationId="{18388C84-53C3-FC15-EB79-CE9B405EDB96}"/>
          </ac:spMkLst>
        </pc:spChg>
        <pc:spChg chg="add del mod">
          <ac:chgData name="gfgh fg" userId="4fe3b308729a5b50" providerId="LiveId" clId="{5B79137D-6CC3-4092-B75F-125BBB0FEA17}" dt="2023-05-26T21:21:25.949" v="77" actId="478"/>
          <ac:spMkLst>
            <pc:docMk/>
            <pc:sldMk cId="0" sldId="259"/>
            <ac:spMk id="6" creationId="{E9C6DF9B-A8E0-CF6B-7B63-734993072AD3}"/>
          </ac:spMkLst>
        </pc:spChg>
        <pc:spChg chg="del mod">
          <ac:chgData name="gfgh fg" userId="4fe3b308729a5b50" providerId="LiveId" clId="{5B79137D-6CC3-4092-B75F-125BBB0FEA17}" dt="2023-05-26T21:21:24.040" v="76" actId="478"/>
          <ac:spMkLst>
            <pc:docMk/>
            <pc:sldMk cId="0" sldId="259"/>
            <ac:spMk id="85" creationId="{00000000-0000-0000-0000-000000000000}"/>
          </ac:spMkLst>
        </pc:spChg>
        <pc:picChg chg="add mod ord">
          <ac:chgData name="gfgh fg" userId="4fe3b308729a5b50" providerId="LiveId" clId="{5B79137D-6CC3-4092-B75F-125BBB0FEA17}" dt="2023-05-26T21:20:31.529" v="62" actId="167"/>
          <ac:picMkLst>
            <pc:docMk/>
            <pc:sldMk cId="0" sldId="259"/>
            <ac:picMk id="2" creationId="{8EE627B0-4390-A691-562B-57CB2ACC80F8}"/>
          </ac:picMkLst>
        </pc:picChg>
        <pc:picChg chg="add mod">
          <ac:chgData name="gfgh fg" userId="4fe3b308729a5b50" providerId="LiveId" clId="{5B79137D-6CC3-4092-B75F-125BBB0FEA17}" dt="2023-05-26T22:02:14.733" v="443" actId="1076"/>
          <ac:picMkLst>
            <pc:docMk/>
            <pc:sldMk cId="0" sldId="259"/>
            <ac:picMk id="5" creationId="{8A3A0C5D-C312-42F1-CFD6-74AC8C3FA0DE}"/>
          </ac:picMkLst>
        </pc:picChg>
        <pc:picChg chg="del">
          <ac:chgData name="gfgh fg" userId="4fe3b308729a5b50" providerId="LiveId" clId="{5B79137D-6CC3-4092-B75F-125BBB0FEA17}" dt="2023-05-26T21:22:14.136" v="93" actId="478"/>
          <ac:picMkLst>
            <pc:docMk/>
            <pc:sldMk cId="0" sldId="259"/>
            <ac:picMk id="87" creationId="{00000000-0000-0000-0000-000000000000}"/>
          </ac:picMkLst>
        </pc:picChg>
        <pc:picChg chg="add mod">
          <ac:chgData name="gfgh fg" userId="4fe3b308729a5b50" providerId="LiveId" clId="{5B79137D-6CC3-4092-B75F-125BBB0FEA17}" dt="2023-05-26T21:24:27.550" v="109" actId="1076"/>
          <ac:picMkLst>
            <pc:docMk/>
            <pc:sldMk cId="0" sldId="259"/>
            <ac:picMk id="3074" creationId="{14DC296A-1C6C-E46B-1946-8B093A803BFB}"/>
          </ac:picMkLst>
        </pc:picChg>
      </pc:sldChg>
      <pc:sldChg chg="addSp delSp modSp mod">
        <pc:chgData name="gfgh fg" userId="4fe3b308729a5b50" providerId="LiveId" clId="{5B79137D-6CC3-4092-B75F-125BBB0FEA17}" dt="2023-05-26T22:02:45.845" v="451" actId="1076"/>
        <pc:sldMkLst>
          <pc:docMk/>
          <pc:sldMk cId="0" sldId="260"/>
        </pc:sldMkLst>
        <pc:spChg chg="add del mod">
          <ac:chgData name="gfgh fg" userId="4fe3b308729a5b50" providerId="LiveId" clId="{5B79137D-6CC3-4092-B75F-125BBB0FEA17}" dt="2023-05-26T21:25:47.423" v="119" actId="21"/>
          <ac:spMkLst>
            <pc:docMk/>
            <pc:sldMk cId="0" sldId="260"/>
            <ac:spMk id="2" creationId="{5F06FB26-2674-446E-F597-9DAB0A8266AE}"/>
          </ac:spMkLst>
        </pc:spChg>
        <pc:spChg chg="add del mod">
          <ac:chgData name="gfgh fg" userId="4fe3b308729a5b50" providerId="LiveId" clId="{5B79137D-6CC3-4092-B75F-125BBB0FEA17}" dt="2023-05-26T22:02:37.722" v="448" actId="478"/>
          <ac:spMkLst>
            <pc:docMk/>
            <pc:sldMk cId="0" sldId="260"/>
            <ac:spMk id="4" creationId="{F2A650E4-0C2D-8FC5-5DCF-5D5B16F2F7D5}"/>
          </ac:spMkLst>
        </pc:spChg>
        <pc:spChg chg="add del mod">
          <ac:chgData name="gfgh fg" userId="4fe3b308729a5b50" providerId="LiveId" clId="{5B79137D-6CC3-4092-B75F-125BBB0FEA17}" dt="2023-05-26T21:25:49.018" v="120" actId="14100"/>
          <ac:spMkLst>
            <pc:docMk/>
            <pc:sldMk cId="0" sldId="260"/>
            <ac:spMk id="92" creationId="{00000000-0000-0000-0000-000000000000}"/>
          </ac:spMkLst>
        </pc:spChg>
        <pc:spChg chg="del mod">
          <ac:chgData name="gfgh fg" userId="4fe3b308729a5b50" providerId="LiveId" clId="{5B79137D-6CC3-4092-B75F-125BBB0FEA17}" dt="2023-05-26T22:02:31.565" v="444" actId="478"/>
          <ac:spMkLst>
            <pc:docMk/>
            <pc:sldMk cId="0" sldId="260"/>
            <ac:spMk id="93" creationId="{00000000-0000-0000-0000-000000000000}"/>
          </ac:spMkLst>
        </pc:spChg>
        <pc:picChg chg="add mod">
          <ac:chgData name="gfgh fg" userId="4fe3b308729a5b50" providerId="LiveId" clId="{5B79137D-6CC3-4092-B75F-125BBB0FEA17}" dt="2023-05-26T21:26:11.132" v="126"/>
          <ac:picMkLst>
            <pc:docMk/>
            <pc:sldMk cId="0" sldId="260"/>
            <ac:picMk id="3" creationId="{2D6E7284-0B2B-EDD8-5633-6F602B9B587C}"/>
          </ac:picMkLst>
        </pc:picChg>
        <pc:picChg chg="add mod">
          <ac:chgData name="gfgh fg" userId="4fe3b308729a5b50" providerId="LiveId" clId="{5B79137D-6CC3-4092-B75F-125BBB0FEA17}" dt="2023-05-26T22:02:45.845" v="451" actId="1076"/>
          <ac:picMkLst>
            <pc:docMk/>
            <pc:sldMk cId="0" sldId="260"/>
            <ac:picMk id="6" creationId="{651AD970-7D3F-21EC-7DED-854A04398A31}"/>
          </ac:picMkLst>
        </pc:picChg>
        <pc:picChg chg="del">
          <ac:chgData name="gfgh fg" userId="4fe3b308729a5b50" providerId="LiveId" clId="{5B79137D-6CC3-4092-B75F-125BBB0FEA17}" dt="2023-05-26T21:25:00.242" v="115" actId="478"/>
          <ac:picMkLst>
            <pc:docMk/>
            <pc:sldMk cId="0" sldId="260"/>
            <ac:picMk id="94" creationId="{00000000-0000-0000-0000-000000000000}"/>
          </ac:picMkLst>
        </pc:picChg>
        <pc:picChg chg="add del mod">
          <ac:chgData name="gfgh fg" userId="4fe3b308729a5b50" providerId="LiveId" clId="{5B79137D-6CC3-4092-B75F-125BBB0FEA17}" dt="2023-05-26T21:26:01.606" v="124" actId="1076"/>
          <ac:picMkLst>
            <pc:docMk/>
            <pc:sldMk cId="0" sldId="260"/>
            <ac:picMk id="4098" creationId="{C5845C35-322E-8EC7-BE51-ABA5C4571D29}"/>
          </ac:picMkLst>
        </pc:picChg>
      </pc:sldChg>
      <pc:sldChg chg="addSp delSp modSp mod">
        <pc:chgData name="gfgh fg" userId="4fe3b308729a5b50" providerId="LiveId" clId="{5B79137D-6CC3-4092-B75F-125BBB0FEA17}" dt="2023-05-26T21:32:50.633" v="190" actId="108"/>
        <pc:sldMkLst>
          <pc:docMk/>
          <pc:sldMk cId="0" sldId="261"/>
        </pc:sldMkLst>
        <pc:spChg chg="add mod">
          <ac:chgData name="gfgh fg" userId="4fe3b308729a5b50" providerId="LiveId" clId="{5B79137D-6CC3-4092-B75F-125BBB0FEA17}" dt="2023-05-26T21:32:50.633" v="190" actId="108"/>
          <ac:spMkLst>
            <pc:docMk/>
            <pc:sldMk cId="0" sldId="261"/>
            <ac:spMk id="3" creationId="{95AE42A1-8451-916D-2E22-645A45D2B231}"/>
          </ac:spMkLst>
        </pc:spChg>
        <pc:spChg chg="mod">
          <ac:chgData name="gfgh fg" userId="4fe3b308729a5b50" providerId="LiveId" clId="{5B79137D-6CC3-4092-B75F-125BBB0FEA17}" dt="2023-05-26T21:30:19.139" v="182" actId="108"/>
          <ac:spMkLst>
            <pc:docMk/>
            <pc:sldMk cId="0" sldId="261"/>
            <ac:spMk id="101" creationId="{00000000-0000-0000-0000-000000000000}"/>
          </ac:spMkLst>
        </pc:spChg>
        <pc:picChg chg="add mod">
          <ac:chgData name="gfgh fg" userId="4fe3b308729a5b50" providerId="LiveId" clId="{5B79137D-6CC3-4092-B75F-125BBB0FEA17}" dt="2023-05-26T21:29:53.731" v="180"/>
          <ac:picMkLst>
            <pc:docMk/>
            <pc:sldMk cId="0" sldId="261"/>
            <ac:picMk id="4" creationId="{32E50BBE-50C9-2995-D5AA-8E1329EFDE1B}"/>
          </ac:picMkLst>
        </pc:picChg>
        <pc:picChg chg="add del">
          <ac:chgData name="gfgh fg" userId="4fe3b308729a5b50" providerId="LiveId" clId="{5B79137D-6CC3-4092-B75F-125BBB0FEA17}" dt="2023-05-26T21:26:54.983" v="130" actId="478"/>
          <ac:picMkLst>
            <pc:docMk/>
            <pc:sldMk cId="0" sldId="261"/>
            <ac:picMk id="103" creationId="{00000000-0000-0000-0000-000000000000}"/>
          </ac:picMkLst>
        </pc:picChg>
        <pc:picChg chg="add del mod">
          <ac:chgData name="gfgh fg" userId="4fe3b308729a5b50" providerId="LiveId" clId="{5B79137D-6CC3-4092-B75F-125BBB0FEA17}" dt="2023-05-26T21:27:02.823" v="132" actId="1076"/>
          <ac:picMkLst>
            <pc:docMk/>
            <pc:sldMk cId="0" sldId="261"/>
            <ac:picMk id="5122" creationId="{53D0FF7B-A6AB-5F4A-476F-C69E86FF01D3}"/>
          </ac:picMkLst>
        </pc:picChg>
      </pc:sldChg>
      <pc:sldChg chg="addSp delSp modSp mod">
        <pc:chgData name="gfgh fg" userId="4fe3b308729a5b50" providerId="LiveId" clId="{5B79137D-6CC3-4092-B75F-125BBB0FEA17}" dt="2023-05-26T21:35:40.003" v="221"/>
        <pc:sldMkLst>
          <pc:docMk/>
          <pc:sldMk cId="0" sldId="262"/>
        </pc:sldMkLst>
        <pc:spChg chg="add mod">
          <ac:chgData name="gfgh fg" userId="4fe3b308729a5b50" providerId="LiveId" clId="{5B79137D-6CC3-4092-B75F-125BBB0FEA17}" dt="2023-05-26T21:35:02.917" v="219"/>
          <ac:spMkLst>
            <pc:docMk/>
            <pc:sldMk cId="0" sldId="262"/>
            <ac:spMk id="3" creationId="{41AB3953-992F-E16F-B6CC-BC56D908AE4A}"/>
          </ac:spMkLst>
        </pc:spChg>
        <pc:spChg chg="mod">
          <ac:chgData name="gfgh fg" userId="4fe3b308729a5b50" providerId="LiveId" clId="{5B79137D-6CC3-4092-B75F-125BBB0FEA17}" dt="2023-05-26T21:35:25.984" v="220"/>
          <ac:spMkLst>
            <pc:docMk/>
            <pc:sldMk cId="0" sldId="262"/>
            <ac:spMk id="109" creationId="{00000000-0000-0000-0000-000000000000}"/>
          </ac:spMkLst>
        </pc:spChg>
        <pc:picChg chg="add mod">
          <ac:chgData name="gfgh fg" userId="4fe3b308729a5b50" providerId="LiveId" clId="{5B79137D-6CC3-4092-B75F-125BBB0FEA17}" dt="2023-05-26T21:35:40.003" v="221"/>
          <ac:picMkLst>
            <pc:docMk/>
            <pc:sldMk cId="0" sldId="262"/>
            <ac:picMk id="4" creationId="{FCD154C6-933C-6C46-44DC-D14BDFE8240A}"/>
          </ac:picMkLst>
        </pc:picChg>
        <pc:picChg chg="del">
          <ac:chgData name="gfgh fg" userId="4fe3b308729a5b50" providerId="LiveId" clId="{5B79137D-6CC3-4092-B75F-125BBB0FEA17}" dt="2023-05-26T21:30:35.661" v="183" actId="478"/>
          <ac:picMkLst>
            <pc:docMk/>
            <pc:sldMk cId="0" sldId="262"/>
            <ac:picMk id="110" creationId="{00000000-0000-0000-0000-000000000000}"/>
          </ac:picMkLst>
        </pc:picChg>
        <pc:picChg chg="add mod">
          <ac:chgData name="gfgh fg" userId="4fe3b308729a5b50" providerId="LiveId" clId="{5B79137D-6CC3-4092-B75F-125BBB0FEA17}" dt="2023-05-26T21:31:34.853" v="186" actId="1076"/>
          <ac:picMkLst>
            <pc:docMk/>
            <pc:sldMk cId="0" sldId="262"/>
            <ac:picMk id="6146" creationId="{5E24AA6B-782D-9671-BBB7-D6EA10584246}"/>
          </ac:picMkLst>
        </pc:picChg>
      </pc:sldChg>
      <pc:sldChg chg="addSp delSp modSp mod">
        <pc:chgData name="gfgh fg" userId="4fe3b308729a5b50" providerId="LiveId" clId="{5B79137D-6CC3-4092-B75F-125BBB0FEA17}" dt="2023-05-26T21:42:00.055" v="261" actId="108"/>
        <pc:sldMkLst>
          <pc:docMk/>
          <pc:sldMk cId="0" sldId="263"/>
        </pc:sldMkLst>
        <pc:spChg chg="add mod">
          <ac:chgData name="gfgh fg" userId="4fe3b308729a5b50" providerId="LiveId" clId="{5B79137D-6CC3-4092-B75F-125BBB0FEA17}" dt="2023-05-26T21:42:00.055" v="261" actId="108"/>
          <ac:spMkLst>
            <pc:docMk/>
            <pc:sldMk cId="0" sldId="263"/>
            <ac:spMk id="4" creationId="{506E2B4E-5190-DE55-599C-8090F80A92C8}"/>
          </ac:spMkLst>
        </pc:spChg>
        <pc:spChg chg="mod">
          <ac:chgData name="gfgh fg" userId="4fe3b308729a5b50" providerId="LiveId" clId="{5B79137D-6CC3-4092-B75F-125BBB0FEA17}" dt="2023-05-26T21:39:32.207" v="245" actId="1076"/>
          <ac:spMkLst>
            <pc:docMk/>
            <pc:sldMk cId="0" sldId="263"/>
            <ac:spMk id="117" creationId="{00000000-0000-0000-0000-000000000000}"/>
          </ac:spMkLst>
        </pc:spChg>
        <pc:picChg chg="add mod">
          <ac:chgData name="gfgh fg" userId="4fe3b308729a5b50" providerId="LiveId" clId="{5B79137D-6CC3-4092-B75F-125BBB0FEA17}" dt="2023-05-26T21:37:07.174" v="227"/>
          <ac:picMkLst>
            <pc:docMk/>
            <pc:sldMk cId="0" sldId="263"/>
            <ac:picMk id="2" creationId="{5E693958-F0D0-CEED-CDDA-3EB7B89164DB}"/>
          </ac:picMkLst>
        </pc:picChg>
        <pc:picChg chg="del">
          <ac:chgData name="gfgh fg" userId="4fe3b308729a5b50" providerId="LiveId" clId="{5B79137D-6CC3-4092-B75F-125BBB0FEA17}" dt="2023-05-26T21:36:52.332" v="222" actId="478"/>
          <ac:picMkLst>
            <pc:docMk/>
            <pc:sldMk cId="0" sldId="263"/>
            <ac:picMk id="118" creationId="{00000000-0000-0000-0000-000000000000}"/>
          </ac:picMkLst>
        </pc:picChg>
        <pc:picChg chg="add mod">
          <ac:chgData name="gfgh fg" userId="4fe3b308729a5b50" providerId="LiveId" clId="{5B79137D-6CC3-4092-B75F-125BBB0FEA17}" dt="2023-05-26T21:37:01.154" v="225" actId="1076"/>
          <ac:picMkLst>
            <pc:docMk/>
            <pc:sldMk cId="0" sldId="263"/>
            <ac:picMk id="7170" creationId="{850E0140-5596-67B5-B9D7-1E411EF7C5ED}"/>
          </ac:picMkLst>
        </pc:picChg>
      </pc:sldChg>
      <pc:sldChg chg="addSp delSp modSp mod">
        <pc:chgData name="gfgh fg" userId="4fe3b308729a5b50" providerId="LiveId" clId="{5B79137D-6CC3-4092-B75F-125BBB0FEA17}" dt="2023-05-26T21:42:54.869" v="276" actId="108"/>
        <pc:sldMkLst>
          <pc:docMk/>
          <pc:sldMk cId="0" sldId="264"/>
        </pc:sldMkLst>
        <pc:spChg chg="add del mod">
          <ac:chgData name="gfgh fg" userId="4fe3b308729a5b50" providerId="LiveId" clId="{5B79137D-6CC3-4092-B75F-125BBB0FEA17}" dt="2023-05-26T21:41:38.202" v="259" actId="478"/>
          <ac:spMkLst>
            <pc:docMk/>
            <pc:sldMk cId="0" sldId="264"/>
            <ac:spMk id="4" creationId="{A68DD006-E873-7ABF-D53A-110538A01EF4}"/>
          </ac:spMkLst>
        </pc:spChg>
        <pc:spChg chg="add mod">
          <ac:chgData name="gfgh fg" userId="4fe3b308729a5b50" providerId="LiveId" clId="{5B79137D-6CC3-4092-B75F-125BBB0FEA17}" dt="2023-05-26T21:42:40.589" v="272" actId="1076"/>
          <ac:spMkLst>
            <pc:docMk/>
            <pc:sldMk cId="0" sldId="264"/>
            <ac:spMk id="6" creationId="{8C660B0E-20B6-EDBB-6A31-019FF61EE2A9}"/>
          </ac:spMkLst>
        </pc:spChg>
        <pc:spChg chg="add mod">
          <ac:chgData name="gfgh fg" userId="4fe3b308729a5b50" providerId="LiveId" clId="{5B79137D-6CC3-4092-B75F-125BBB0FEA17}" dt="2023-05-26T21:42:54.869" v="276" actId="108"/>
          <ac:spMkLst>
            <pc:docMk/>
            <pc:sldMk cId="0" sldId="264"/>
            <ac:spMk id="8" creationId="{51E26183-0DA3-7484-84E3-4C9158F199F3}"/>
          </ac:spMkLst>
        </pc:spChg>
        <pc:spChg chg="del mod">
          <ac:chgData name="gfgh fg" userId="4fe3b308729a5b50" providerId="LiveId" clId="{5B79137D-6CC3-4092-B75F-125BBB0FEA17}" dt="2023-05-26T21:41:36.160" v="258" actId="478"/>
          <ac:spMkLst>
            <pc:docMk/>
            <pc:sldMk cId="0" sldId="264"/>
            <ac:spMk id="124" creationId="{00000000-0000-0000-0000-000000000000}"/>
          </ac:spMkLst>
        </pc:spChg>
        <pc:picChg chg="add mod ord">
          <ac:chgData name="gfgh fg" userId="4fe3b308729a5b50" providerId="LiveId" clId="{5B79137D-6CC3-4092-B75F-125BBB0FEA17}" dt="2023-05-26T21:41:08.321" v="256" actId="167"/>
          <ac:picMkLst>
            <pc:docMk/>
            <pc:sldMk cId="0" sldId="264"/>
            <ac:picMk id="2" creationId="{84E90D78-070F-E079-FF35-E51256B01753}"/>
          </ac:picMkLst>
        </pc:picChg>
        <pc:picChg chg="del">
          <ac:chgData name="gfgh fg" userId="4fe3b308729a5b50" providerId="LiveId" clId="{5B79137D-6CC3-4092-B75F-125BBB0FEA17}" dt="2023-05-26T21:40:40.023" v="246" actId="478"/>
          <ac:picMkLst>
            <pc:docMk/>
            <pc:sldMk cId="0" sldId="264"/>
            <ac:picMk id="125" creationId="{00000000-0000-0000-0000-000000000000}"/>
          </ac:picMkLst>
        </pc:picChg>
        <pc:picChg chg="add mod">
          <ac:chgData name="gfgh fg" userId="4fe3b308729a5b50" providerId="LiveId" clId="{5B79137D-6CC3-4092-B75F-125BBB0FEA17}" dt="2023-05-26T21:40:58.718" v="254" actId="1076"/>
          <ac:picMkLst>
            <pc:docMk/>
            <pc:sldMk cId="0" sldId="264"/>
            <ac:picMk id="8194" creationId="{215AF3CC-DC85-3D98-E6AA-F1BE196BD2DC}"/>
          </ac:picMkLst>
        </pc:picChg>
      </pc:sldChg>
      <pc:sldChg chg="addSp delSp modSp mod">
        <pc:chgData name="gfgh fg" userId="4fe3b308729a5b50" providerId="LiveId" clId="{5B79137D-6CC3-4092-B75F-125BBB0FEA17}" dt="2023-05-26T21:45:10.653" v="298" actId="1076"/>
        <pc:sldMkLst>
          <pc:docMk/>
          <pc:sldMk cId="0" sldId="265"/>
        </pc:sldMkLst>
        <pc:spChg chg="add mod">
          <ac:chgData name="gfgh fg" userId="4fe3b308729a5b50" providerId="LiveId" clId="{5B79137D-6CC3-4092-B75F-125BBB0FEA17}" dt="2023-05-26T21:45:10.653" v="298" actId="1076"/>
          <ac:spMkLst>
            <pc:docMk/>
            <pc:sldMk cId="0" sldId="265"/>
            <ac:spMk id="4" creationId="{CB0836C7-DA94-EF60-2C37-B4A4EF93D09B}"/>
          </ac:spMkLst>
        </pc:spChg>
        <pc:spChg chg="mod">
          <ac:chgData name="gfgh fg" userId="4fe3b308729a5b50" providerId="LiveId" clId="{5B79137D-6CC3-4092-B75F-125BBB0FEA17}" dt="2023-05-26T21:44:46.381" v="291" actId="14100"/>
          <ac:spMkLst>
            <pc:docMk/>
            <pc:sldMk cId="0" sldId="265"/>
            <ac:spMk id="131" creationId="{00000000-0000-0000-0000-000000000000}"/>
          </ac:spMkLst>
        </pc:spChg>
        <pc:picChg chg="add mod ord">
          <ac:chgData name="gfgh fg" userId="4fe3b308729a5b50" providerId="LiveId" clId="{5B79137D-6CC3-4092-B75F-125BBB0FEA17}" dt="2023-05-26T21:43:46.515" v="282" actId="167"/>
          <ac:picMkLst>
            <pc:docMk/>
            <pc:sldMk cId="0" sldId="265"/>
            <ac:picMk id="2" creationId="{1DE9D203-6613-27D0-9A2D-5BA8CCDC68F5}"/>
          </ac:picMkLst>
        </pc:picChg>
        <pc:picChg chg="del">
          <ac:chgData name="gfgh fg" userId="4fe3b308729a5b50" providerId="LiveId" clId="{5B79137D-6CC3-4092-B75F-125BBB0FEA17}" dt="2023-05-26T21:43:30.589" v="277" actId="478"/>
          <ac:picMkLst>
            <pc:docMk/>
            <pc:sldMk cId="0" sldId="265"/>
            <ac:picMk id="132" creationId="{00000000-0000-0000-0000-000000000000}"/>
          </ac:picMkLst>
        </pc:picChg>
        <pc:picChg chg="add mod">
          <ac:chgData name="gfgh fg" userId="4fe3b308729a5b50" providerId="LiveId" clId="{5B79137D-6CC3-4092-B75F-125BBB0FEA17}" dt="2023-05-26T21:44:51.447" v="292" actId="732"/>
          <ac:picMkLst>
            <pc:docMk/>
            <pc:sldMk cId="0" sldId="265"/>
            <ac:picMk id="9218" creationId="{2102FAA9-F5AC-5ECB-6610-7098429A7FA1}"/>
          </ac:picMkLst>
        </pc:picChg>
      </pc:sldChg>
      <pc:sldChg chg="addSp modSp mod modNotesTx">
        <pc:chgData name="gfgh fg" userId="4fe3b308729a5b50" providerId="LiveId" clId="{5B79137D-6CC3-4092-B75F-125BBB0FEA17}" dt="2023-05-26T21:56:37.549" v="391" actId="6549"/>
        <pc:sldMkLst>
          <pc:docMk/>
          <pc:sldMk cId="0" sldId="266"/>
        </pc:sldMkLst>
        <pc:spChg chg="mod">
          <ac:chgData name="gfgh fg" userId="4fe3b308729a5b50" providerId="LiveId" clId="{5B79137D-6CC3-4092-B75F-125BBB0FEA17}" dt="2023-05-26T21:45:25.005" v="299" actId="2711"/>
          <ac:spMkLst>
            <pc:docMk/>
            <pc:sldMk cId="0" sldId="266"/>
            <ac:spMk id="138" creationId="{00000000-0000-0000-0000-000000000000}"/>
          </ac:spMkLst>
        </pc:spChg>
        <pc:picChg chg="add mod ord">
          <ac:chgData name="gfgh fg" userId="4fe3b308729a5b50" providerId="LiveId" clId="{5B79137D-6CC3-4092-B75F-125BBB0FEA17}" dt="2023-05-26T21:45:35.630" v="301" actId="167"/>
          <ac:picMkLst>
            <pc:docMk/>
            <pc:sldMk cId="0" sldId="266"/>
            <ac:picMk id="2" creationId="{ECDDC35C-477B-79D5-2069-EA0240A8202E}"/>
          </ac:picMkLst>
        </pc:picChg>
      </pc:sldChg>
      <pc:sldChg chg="addSp delSp modSp mod">
        <pc:chgData name="gfgh fg" userId="4fe3b308729a5b50" providerId="LiveId" clId="{5B79137D-6CC3-4092-B75F-125BBB0FEA17}" dt="2023-05-26T21:55:37.525" v="390" actId="1076"/>
        <pc:sldMkLst>
          <pc:docMk/>
          <pc:sldMk cId="0" sldId="267"/>
        </pc:sldMkLst>
        <pc:spChg chg="add mod">
          <ac:chgData name="gfgh fg" userId="4fe3b308729a5b50" providerId="LiveId" clId="{5B79137D-6CC3-4092-B75F-125BBB0FEA17}" dt="2023-05-26T21:55:24.778" v="385" actId="14100"/>
          <ac:spMkLst>
            <pc:docMk/>
            <pc:sldMk cId="0" sldId="267"/>
            <ac:spMk id="3" creationId="{9E2B6ECB-1E52-BBAC-894B-BD7CA3D4065A}"/>
          </ac:spMkLst>
        </pc:spChg>
        <pc:spChg chg="add mod ord">
          <ac:chgData name="gfgh fg" userId="4fe3b308729a5b50" providerId="LiveId" clId="{5B79137D-6CC3-4092-B75F-125BBB0FEA17}" dt="2023-05-26T21:54:47.226" v="375" actId="166"/>
          <ac:spMkLst>
            <pc:docMk/>
            <pc:sldMk cId="0" sldId="267"/>
            <ac:spMk id="5" creationId="{4F782AD0-18D6-915D-5479-B69641158D85}"/>
          </ac:spMkLst>
        </pc:spChg>
        <pc:spChg chg="add mod">
          <ac:chgData name="gfgh fg" userId="4fe3b308729a5b50" providerId="LiveId" clId="{5B79137D-6CC3-4092-B75F-125BBB0FEA17}" dt="2023-05-26T21:55:33.016" v="389" actId="1037"/>
          <ac:spMkLst>
            <pc:docMk/>
            <pc:sldMk cId="0" sldId="267"/>
            <ac:spMk id="7" creationId="{54B28D1F-0093-73A5-352A-455878A99E2E}"/>
          </ac:spMkLst>
        </pc:spChg>
        <pc:spChg chg="del">
          <ac:chgData name="gfgh fg" userId="4fe3b308729a5b50" providerId="LiveId" clId="{5B79137D-6CC3-4092-B75F-125BBB0FEA17}" dt="2023-05-26T21:50:47.520" v="331" actId="478"/>
          <ac:spMkLst>
            <pc:docMk/>
            <pc:sldMk cId="0" sldId="267"/>
            <ac:spMk id="143" creationId="{00000000-0000-0000-0000-000000000000}"/>
          </ac:spMkLst>
        </pc:spChg>
        <pc:picChg chg="add mod modCrop">
          <ac:chgData name="gfgh fg" userId="4fe3b308729a5b50" providerId="LiveId" clId="{5B79137D-6CC3-4092-B75F-125BBB0FEA17}" dt="2023-05-26T21:55:37.525" v="390" actId="1076"/>
          <ac:picMkLst>
            <pc:docMk/>
            <pc:sldMk cId="0" sldId="267"/>
            <ac:picMk id="8" creationId="{844BA410-EB83-1E99-70D0-0BBFB0C4E961}"/>
          </ac:picMkLst>
        </pc:picChg>
        <pc:picChg chg="del">
          <ac:chgData name="gfgh fg" userId="4fe3b308729a5b50" providerId="LiveId" clId="{5B79137D-6CC3-4092-B75F-125BBB0FEA17}" dt="2023-05-26T21:50:45.645" v="330" actId="478"/>
          <ac:picMkLst>
            <pc:docMk/>
            <pc:sldMk cId="0" sldId="267"/>
            <ac:picMk id="144" creationId="{00000000-0000-0000-0000-000000000000}"/>
          </ac:picMkLst>
        </pc:picChg>
      </pc:sldChg>
      <pc:sldChg chg="add del">
        <pc:chgData name="gfgh fg" userId="4fe3b308729a5b50" providerId="LiveId" clId="{5B79137D-6CC3-4092-B75F-125BBB0FEA17}" dt="2023-05-26T21:18:18.483" v="51"/>
        <pc:sldMkLst>
          <pc:docMk/>
          <pc:sldMk cId="4112410544"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223b444374a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223b444374a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223b444374a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223b444374a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latin typeface="Times New Roman"/>
                <a:ea typeface="Times New Roman"/>
                <a:cs typeface="Times New Roman"/>
                <a:sym typeface="Times New Roman"/>
              </a:rPr>
              <a:t>Introduction </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One of the biggest and best hotel corporations in the world is IHG Hotels &amp; Resorts. To deliver "True and Hospitality for Good" to its guests and customers, the IHG Hotel Group employs over 345,000 people in more than 100 nations (InterContinental Hotels Group PLC, 2023). The hotel group is adored by millions of its clients globally and has a diversified portfolio of its brands. Regent Hotels and Resorts is one of the contemporary upper luxury hotel brands included in IHG's brand portfolio. In its hotels and resorts, the hotel employs between 51 and 200 people. In March 2021, IHG paid 31.09 million Sterling pounds to purchase Regent Hotels and Resorts (InterContinental Hotels Group PLC, 2019).</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223b444374a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223b444374a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latin typeface="Times New Roman"/>
                <a:ea typeface="Times New Roman"/>
                <a:cs typeface="Times New Roman"/>
                <a:sym typeface="Times New Roman"/>
              </a:rPr>
              <a:t>Identify the hotel brand’s main consumers</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The productivity and brand awareness of hotels are greatly influenced by their customers, or visitors. As a result, it is essential for hotel brands to focus on a particular market or set of customers. This enables the management of the hotel to create a clear and comprehensive business plan and can help Regent Hotels &amp; Resorts position its approach. Wealthy individuals and married couples with children are primarily the target market for Regent Hotels and Resorts' hotel brand (InterContinental Hotels Group PLC, 2023). In order to give them a current and classic style and feel of its hotel brands, Regent, a luxury and modern hotel brand, concentrates more on delivering to rich and married clients. The Regent Hotel brand offers its customers a comprehensive range of cutting-edge amenities and services to ensure a delightful and pleasurable stay. In order to provide family-friendly hotels and resorts across the world, this hotel brand focuses on married couples and their children. The many Regent Hotel properties offer onsite recreation for guests to enjoy, including an oceanfront pool, a kiddie pool and jacuzzi, a Kid's Club, and a variety of other poolside activities (Hospitality, 2023).</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223b444374a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223b444374a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Nature of guest services</a:t>
            </a:r>
            <a:endParaRPr sz="12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Guest services are the help and recommendations that hotels give to their clients who stay at the hotel or buy items from them (Kennedy, 2021). The quality standard of the hotel is determined by the services that the hotel brands offer to their customers. Regarding guest services, the Regent Hotel brand has received a rating of 4.1. The hotel chain offers its clients quick services. The hotel personnel may be reached through phone in each guest room or by using the bell in the lobby. Being a premium brand, the hotel brand's personnel treats guests in a contemporary and relaxing manner by attending to their needs. The hotel brand genuinely delights visitors and contributes favorably to the neighborhood and surroundings (Hospitality, 2023).</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23b444374a_0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23b444374a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Scope of guest services</a:t>
            </a:r>
            <a:endParaRPr sz="12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Due to the fact that the Regent Hotel brand is owned by one of the top hotel chains, the hotels hire a staff that is genuinely unforgettable in order to create experiences that will last a lifetime. In order to enrich and empower the staff to give exceptional guest services and increase the experiences of their guests, the hotel brands provide chances at their various hotels and resorts for the potential candidates (Sota et al., 2020).</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23b444374a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223b444374a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Role of guest services</a:t>
            </a:r>
            <a:endParaRPr sz="12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The goal of Regent Hotels &amp; Resorts is to improve the hospitality experience via creative design and a thorough grasp of customer needs and preferences. The hotel chain has adopted digital technology to meet the demands of contemporary clients. The personnel of Regent Hotel brands consistently protects guest anonymity and exhibits friendliness toward all of its clients, but particularly with children (Madera et al., 2020).</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23b444374a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23b444374a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latin typeface="Times New Roman"/>
                <a:ea typeface="Times New Roman"/>
                <a:cs typeface="Times New Roman"/>
                <a:sym typeface="Times New Roman"/>
              </a:rPr>
              <a:t>“Explain the need to consider the role and function of guest services in general”</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It is crucial to take into account the function of hotel guest services. The hotel's customer service division is responsible for seeing to it that each guest's needs are met. The Department of Customer Service must thus consistently work hard and give exceptional customer service. Whether or not a visitor will return for future visit depends on the degree and caliber of the hotel's guest services. Customers are more likely to return to that specific hotel in the future if the employees or personnel provide exceptional guest services by meeting their requirements and expectations and checking necessities for them (Chan et al., 2019). Through word-of-mouth advertising about the hotel brands, positive visitor experiences may help the brands attract new guests. The consumer base and productivity of the hotel brands will therefore rise. Therefore, the importance of guest services to hotel brands is crucial and significant for the success and productivity of the brand.</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23b444374a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223b444374a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latin typeface="Times New Roman"/>
                <a:ea typeface="Times New Roman"/>
                <a:cs typeface="Times New Roman"/>
                <a:sym typeface="Times New Roman"/>
              </a:rPr>
              <a:t>“Discuss the importance of hospitality and how hotels meet/exceed guest Expectations”</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Importance </a:t>
            </a:r>
            <a:endParaRPr sz="12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One of the key drivers of the UK economy is the hotel sector. According to a research from 2019, the UK's hospitality industry generated around €59.3 billion in revenue, or 3% of the nation's overall economic output (Hutton and Irvine, 2023). The hospitality industry includes travel agencies, hotel establishments, restaurants, and pubs. The number of tourists visiting the UK varies. Additionally, the hotel sector offers several employment possibilities and lowers the nation's unemployment rate (Hutton and Irvine, 2023).</a:t>
            </a:r>
          </a:p>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Meeting guest expectations</a:t>
            </a:r>
            <a:endParaRPr sz="12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The hotels provide digital services like "self-service kiosks" and "online-check-in" to satisfy the needs of its guests. This may make it simple for visitors to make reservations and check in, and it can also help hotels run more efficiently by reducing wait times at the front desk (Cook, 2022). A unique stay may be created for guests by the staff's welcoming grin at the front desk. In order to satisfy their needs, hotels also offer the essential facilities in the guest rooms. For instance, the Regent Hotel brands surpass their customers' expectations by using digital technology in their operations and services and by maintaining strong communication with them (Cook, 2022).</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223b444374a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223b444374a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latin typeface="Times New Roman"/>
                <a:ea typeface="Times New Roman"/>
                <a:cs typeface="Times New Roman"/>
                <a:sym typeface="Times New Roman"/>
              </a:rPr>
              <a:t>Conclusion</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According to the aforementioned survey, luxury hotel companies like Regent target rich and married customers by offering top-notch guest services. Consideration should be given to the importance of guest services as one of the key elements in hotels. The primary conclusion of this study is that the hospitality sector significantly contributes to the national economy. Hotels must thus match customer expectations and requests in order to run efficiently and effectively. </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23b444374a_0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223b444374a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223b444374a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223b444374a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10800000">
            <a:off x="4226100" y="2933550"/>
            <a:ext cx="691800" cy="388500"/>
          </a:xfrm>
          <a:prstGeom prst="triangle">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5" y="0"/>
            <a:ext cx="9144000" cy="3124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411175" y="644300"/>
            <a:ext cx="8282400" cy="21090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6000"/>
              <a:buNone/>
              <a:defRPr sz="6000">
                <a:solidFill>
                  <a:schemeClr val="lt1"/>
                </a:solidFill>
              </a:defRPr>
            </a:lvl1pPr>
            <a:lvl2pPr lvl="1" algn="ctr">
              <a:spcBef>
                <a:spcPts val="0"/>
              </a:spcBef>
              <a:spcAft>
                <a:spcPts val="0"/>
              </a:spcAft>
              <a:buClr>
                <a:schemeClr val="lt1"/>
              </a:buClr>
              <a:buSzPts val="6000"/>
              <a:buNone/>
              <a:defRPr sz="6000">
                <a:solidFill>
                  <a:schemeClr val="lt1"/>
                </a:solidFill>
              </a:defRPr>
            </a:lvl2pPr>
            <a:lvl3pPr lvl="2" algn="ctr">
              <a:spcBef>
                <a:spcPts val="0"/>
              </a:spcBef>
              <a:spcAft>
                <a:spcPts val="0"/>
              </a:spcAft>
              <a:buClr>
                <a:schemeClr val="lt1"/>
              </a:buClr>
              <a:buSzPts val="6000"/>
              <a:buNone/>
              <a:defRPr sz="6000">
                <a:solidFill>
                  <a:schemeClr val="lt1"/>
                </a:solidFill>
              </a:defRPr>
            </a:lvl3pPr>
            <a:lvl4pPr lvl="3" algn="ctr">
              <a:spcBef>
                <a:spcPts val="0"/>
              </a:spcBef>
              <a:spcAft>
                <a:spcPts val="0"/>
              </a:spcAft>
              <a:buClr>
                <a:schemeClr val="lt1"/>
              </a:buClr>
              <a:buSzPts val="6000"/>
              <a:buNone/>
              <a:defRPr sz="6000">
                <a:solidFill>
                  <a:schemeClr val="lt1"/>
                </a:solidFill>
              </a:defRPr>
            </a:lvl4pPr>
            <a:lvl5pPr lvl="4" algn="ctr">
              <a:spcBef>
                <a:spcPts val="0"/>
              </a:spcBef>
              <a:spcAft>
                <a:spcPts val="0"/>
              </a:spcAft>
              <a:buClr>
                <a:schemeClr val="lt1"/>
              </a:buClr>
              <a:buSzPts val="6000"/>
              <a:buNone/>
              <a:defRPr sz="6000">
                <a:solidFill>
                  <a:schemeClr val="lt1"/>
                </a:solidFill>
              </a:defRPr>
            </a:lvl5pPr>
            <a:lvl6pPr lvl="5" algn="ctr">
              <a:spcBef>
                <a:spcPts val="0"/>
              </a:spcBef>
              <a:spcAft>
                <a:spcPts val="0"/>
              </a:spcAft>
              <a:buClr>
                <a:schemeClr val="lt1"/>
              </a:buClr>
              <a:buSzPts val="6000"/>
              <a:buNone/>
              <a:defRPr sz="6000">
                <a:solidFill>
                  <a:schemeClr val="lt1"/>
                </a:solidFill>
              </a:defRPr>
            </a:lvl6pPr>
            <a:lvl7pPr lvl="6" algn="ctr">
              <a:spcBef>
                <a:spcPts val="0"/>
              </a:spcBef>
              <a:spcAft>
                <a:spcPts val="0"/>
              </a:spcAft>
              <a:buClr>
                <a:schemeClr val="lt1"/>
              </a:buClr>
              <a:buSzPts val="6000"/>
              <a:buNone/>
              <a:defRPr sz="6000">
                <a:solidFill>
                  <a:schemeClr val="lt1"/>
                </a:solidFill>
              </a:defRPr>
            </a:lvl7pPr>
            <a:lvl8pPr lvl="7" algn="ctr">
              <a:spcBef>
                <a:spcPts val="0"/>
              </a:spcBef>
              <a:spcAft>
                <a:spcPts val="0"/>
              </a:spcAft>
              <a:buClr>
                <a:schemeClr val="lt1"/>
              </a:buClr>
              <a:buSzPts val="6000"/>
              <a:buNone/>
              <a:defRPr sz="6000">
                <a:solidFill>
                  <a:schemeClr val="lt1"/>
                </a:solidFill>
              </a:defRPr>
            </a:lvl8pPr>
            <a:lvl9pPr lvl="8" algn="ctr">
              <a:spcBef>
                <a:spcPts val="0"/>
              </a:spcBef>
              <a:spcAft>
                <a:spcPts val="0"/>
              </a:spcAft>
              <a:buClr>
                <a:schemeClr val="lt1"/>
              </a:buClr>
              <a:buSzPts val="6000"/>
              <a:buNone/>
              <a:defRPr sz="6000">
                <a:solidFill>
                  <a:schemeClr val="lt1"/>
                </a:solidFill>
              </a:defRPr>
            </a:lvl9pPr>
          </a:lstStyle>
          <a:p>
            <a:endParaRPr/>
          </a:p>
        </p:txBody>
      </p:sp>
      <p:sp>
        <p:nvSpPr>
          <p:cNvPr id="13" name="Google Shape;13;p2"/>
          <p:cNvSpPr txBox="1">
            <a:spLocks noGrp="1"/>
          </p:cNvSpPr>
          <p:nvPr>
            <p:ph type="subTitle" idx="1"/>
          </p:nvPr>
        </p:nvSpPr>
        <p:spPr>
          <a:xfrm>
            <a:off x="411175" y="3398250"/>
            <a:ext cx="8282400" cy="1260600"/>
          </a:xfrm>
          <a:prstGeom prst="rect">
            <a:avLst/>
          </a:prstGeom>
        </p:spPr>
        <p:txBody>
          <a:bodyPr spcFirstLastPara="1" wrap="square" lIns="91425" tIns="91425" rIns="91425" bIns="91425" anchor="ctr" anchorCtr="0">
            <a:normAutofit/>
          </a:bodyPr>
          <a:lstStyle>
            <a:lvl1pPr lvl="0" algn="ctr">
              <a:lnSpc>
                <a:spcPct val="100000"/>
              </a:lnSpc>
              <a:spcBef>
                <a:spcPts val="0"/>
              </a:spcBef>
              <a:spcAft>
                <a:spcPts val="0"/>
              </a:spcAft>
              <a:buSzPts val="3600"/>
              <a:buFont typeface="Oswald"/>
              <a:buNone/>
              <a:defRPr sz="3600">
                <a:latin typeface="Oswald"/>
                <a:ea typeface="Oswald"/>
                <a:cs typeface="Oswald"/>
                <a:sym typeface="Oswald"/>
              </a:defRPr>
            </a:lvl1pPr>
            <a:lvl2pPr lvl="1" algn="ctr">
              <a:lnSpc>
                <a:spcPct val="100000"/>
              </a:lnSpc>
              <a:spcBef>
                <a:spcPts val="0"/>
              </a:spcBef>
              <a:spcAft>
                <a:spcPts val="0"/>
              </a:spcAft>
              <a:buSzPts val="3600"/>
              <a:buFont typeface="Oswald"/>
              <a:buNone/>
              <a:defRPr sz="3600">
                <a:latin typeface="Oswald"/>
                <a:ea typeface="Oswald"/>
                <a:cs typeface="Oswald"/>
                <a:sym typeface="Oswald"/>
              </a:defRPr>
            </a:lvl2pPr>
            <a:lvl3pPr lvl="2" algn="ctr">
              <a:lnSpc>
                <a:spcPct val="100000"/>
              </a:lnSpc>
              <a:spcBef>
                <a:spcPts val="0"/>
              </a:spcBef>
              <a:spcAft>
                <a:spcPts val="0"/>
              </a:spcAft>
              <a:buSzPts val="3600"/>
              <a:buFont typeface="Oswald"/>
              <a:buNone/>
              <a:defRPr sz="3600">
                <a:latin typeface="Oswald"/>
                <a:ea typeface="Oswald"/>
                <a:cs typeface="Oswald"/>
                <a:sym typeface="Oswald"/>
              </a:defRPr>
            </a:lvl3pPr>
            <a:lvl4pPr lvl="3" algn="ctr">
              <a:lnSpc>
                <a:spcPct val="100000"/>
              </a:lnSpc>
              <a:spcBef>
                <a:spcPts val="0"/>
              </a:spcBef>
              <a:spcAft>
                <a:spcPts val="0"/>
              </a:spcAft>
              <a:buSzPts val="3600"/>
              <a:buFont typeface="Oswald"/>
              <a:buNone/>
              <a:defRPr sz="3600">
                <a:latin typeface="Oswald"/>
                <a:ea typeface="Oswald"/>
                <a:cs typeface="Oswald"/>
                <a:sym typeface="Oswald"/>
              </a:defRPr>
            </a:lvl4pPr>
            <a:lvl5pPr lvl="4" algn="ctr">
              <a:lnSpc>
                <a:spcPct val="100000"/>
              </a:lnSpc>
              <a:spcBef>
                <a:spcPts val="0"/>
              </a:spcBef>
              <a:spcAft>
                <a:spcPts val="0"/>
              </a:spcAft>
              <a:buSzPts val="3600"/>
              <a:buFont typeface="Oswald"/>
              <a:buNone/>
              <a:defRPr sz="3600">
                <a:latin typeface="Oswald"/>
                <a:ea typeface="Oswald"/>
                <a:cs typeface="Oswald"/>
                <a:sym typeface="Oswald"/>
              </a:defRPr>
            </a:lvl5pPr>
            <a:lvl6pPr lvl="5" algn="ctr">
              <a:lnSpc>
                <a:spcPct val="100000"/>
              </a:lnSpc>
              <a:spcBef>
                <a:spcPts val="0"/>
              </a:spcBef>
              <a:spcAft>
                <a:spcPts val="0"/>
              </a:spcAft>
              <a:buSzPts val="3600"/>
              <a:buFont typeface="Oswald"/>
              <a:buNone/>
              <a:defRPr sz="3600">
                <a:latin typeface="Oswald"/>
                <a:ea typeface="Oswald"/>
                <a:cs typeface="Oswald"/>
                <a:sym typeface="Oswald"/>
              </a:defRPr>
            </a:lvl6pPr>
            <a:lvl7pPr lvl="6" algn="ctr">
              <a:lnSpc>
                <a:spcPct val="100000"/>
              </a:lnSpc>
              <a:spcBef>
                <a:spcPts val="0"/>
              </a:spcBef>
              <a:spcAft>
                <a:spcPts val="0"/>
              </a:spcAft>
              <a:buSzPts val="3600"/>
              <a:buFont typeface="Oswald"/>
              <a:buNone/>
              <a:defRPr sz="3600">
                <a:latin typeface="Oswald"/>
                <a:ea typeface="Oswald"/>
                <a:cs typeface="Oswald"/>
                <a:sym typeface="Oswald"/>
              </a:defRPr>
            </a:lvl7pPr>
            <a:lvl8pPr lvl="7" algn="ctr">
              <a:lnSpc>
                <a:spcPct val="100000"/>
              </a:lnSpc>
              <a:spcBef>
                <a:spcPts val="0"/>
              </a:spcBef>
              <a:spcAft>
                <a:spcPts val="0"/>
              </a:spcAft>
              <a:buSzPts val="3600"/>
              <a:buFont typeface="Oswald"/>
              <a:buNone/>
              <a:defRPr sz="3600">
                <a:latin typeface="Oswald"/>
                <a:ea typeface="Oswald"/>
                <a:cs typeface="Oswald"/>
                <a:sym typeface="Oswald"/>
              </a:defRPr>
            </a:lvl8pPr>
            <a:lvl9pPr lvl="8" algn="ctr">
              <a:lnSpc>
                <a:spcPct val="100000"/>
              </a:lnSpc>
              <a:spcBef>
                <a:spcPts val="0"/>
              </a:spcBef>
              <a:spcAft>
                <a:spcPts val="0"/>
              </a:spcAft>
              <a:buSzPts val="3600"/>
              <a:buFont typeface="Oswald"/>
              <a:buNone/>
              <a:defRPr sz="3600">
                <a:latin typeface="Oswald"/>
                <a:ea typeface="Oswald"/>
                <a:cs typeface="Oswald"/>
                <a:sym typeface="Oswald"/>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p:nvPr/>
        </p:nvSpPr>
        <p:spPr>
          <a:xfrm>
            <a:off x="0" y="1567350"/>
            <a:ext cx="9144000" cy="2008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430800" y="1889700"/>
            <a:ext cx="8282400" cy="15165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3600"/>
              <a:buNone/>
              <a:defRPr sz="3600">
                <a:solidFill>
                  <a:schemeClr val="lt1"/>
                </a:solidFill>
              </a:defRPr>
            </a:lvl1pPr>
            <a:lvl2pPr lvl="1" algn="ctr">
              <a:spcBef>
                <a:spcPts val="0"/>
              </a:spcBef>
              <a:spcAft>
                <a:spcPts val="0"/>
              </a:spcAft>
              <a:buClr>
                <a:schemeClr val="lt1"/>
              </a:buClr>
              <a:buSzPts val="3600"/>
              <a:buNone/>
              <a:defRPr sz="3600">
                <a:solidFill>
                  <a:schemeClr val="lt1"/>
                </a:solidFill>
              </a:defRPr>
            </a:lvl2pPr>
            <a:lvl3pPr lvl="2" algn="ctr">
              <a:spcBef>
                <a:spcPts val="0"/>
              </a:spcBef>
              <a:spcAft>
                <a:spcPts val="0"/>
              </a:spcAft>
              <a:buClr>
                <a:schemeClr val="lt1"/>
              </a:buClr>
              <a:buSzPts val="3600"/>
              <a:buNone/>
              <a:defRPr sz="3600">
                <a:solidFill>
                  <a:schemeClr val="lt1"/>
                </a:solidFill>
              </a:defRPr>
            </a:lvl3pPr>
            <a:lvl4pPr lvl="3" algn="ctr">
              <a:spcBef>
                <a:spcPts val="0"/>
              </a:spcBef>
              <a:spcAft>
                <a:spcPts val="0"/>
              </a:spcAft>
              <a:buClr>
                <a:schemeClr val="lt1"/>
              </a:buClr>
              <a:buSzPts val="3600"/>
              <a:buNone/>
              <a:defRPr sz="3600">
                <a:solidFill>
                  <a:schemeClr val="lt1"/>
                </a:solidFill>
              </a:defRPr>
            </a:lvl4pPr>
            <a:lvl5pPr lvl="4" algn="ctr">
              <a:spcBef>
                <a:spcPts val="0"/>
              </a:spcBef>
              <a:spcAft>
                <a:spcPts val="0"/>
              </a:spcAft>
              <a:buClr>
                <a:schemeClr val="lt1"/>
              </a:buClr>
              <a:buSzPts val="3600"/>
              <a:buNone/>
              <a:defRPr sz="3600">
                <a:solidFill>
                  <a:schemeClr val="lt1"/>
                </a:solidFill>
              </a:defRPr>
            </a:lvl5pPr>
            <a:lvl6pPr lvl="5" algn="ctr">
              <a:spcBef>
                <a:spcPts val="0"/>
              </a:spcBef>
              <a:spcAft>
                <a:spcPts val="0"/>
              </a:spcAft>
              <a:buClr>
                <a:schemeClr val="lt1"/>
              </a:buClr>
              <a:buSzPts val="3600"/>
              <a:buNone/>
              <a:defRPr sz="3600">
                <a:solidFill>
                  <a:schemeClr val="lt1"/>
                </a:solidFill>
              </a:defRPr>
            </a:lvl6pPr>
            <a:lvl7pPr lvl="6" algn="ctr">
              <a:spcBef>
                <a:spcPts val="0"/>
              </a:spcBef>
              <a:spcAft>
                <a:spcPts val="0"/>
              </a:spcAft>
              <a:buClr>
                <a:schemeClr val="lt1"/>
              </a:buClr>
              <a:buSzPts val="3600"/>
              <a:buNone/>
              <a:defRPr sz="3600">
                <a:solidFill>
                  <a:schemeClr val="lt1"/>
                </a:solidFill>
              </a:defRPr>
            </a:lvl7pPr>
            <a:lvl8pPr lvl="7" algn="ctr">
              <a:spcBef>
                <a:spcPts val="0"/>
              </a:spcBef>
              <a:spcAft>
                <a:spcPts val="0"/>
              </a:spcAft>
              <a:buClr>
                <a:schemeClr val="lt1"/>
              </a:buClr>
              <a:buSzPts val="3600"/>
              <a:buNone/>
              <a:defRPr sz="3600">
                <a:solidFill>
                  <a:schemeClr val="lt1"/>
                </a:solidFill>
              </a:defRPr>
            </a:lvl8pPr>
            <a:lvl9pPr lvl="8" algn="ctr">
              <a:spcBef>
                <a:spcPts val="0"/>
              </a:spcBef>
              <a:spcAft>
                <a:spcPts val="0"/>
              </a:spcAft>
              <a:buClr>
                <a:schemeClr val="lt1"/>
              </a:buClr>
              <a:buSzPts val="3600"/>
              <a:buNone/>
              <a:defRPr sz="3600">
                <a:solidFill>
                  <a:schemeClr val="l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cxnSp>
        <p:nvCxnSpPr>
          <p:cNvPr id="20" name="Google Shape;20;p4"/>
          <p:cNvCxnSpPr/>
          <p:nvPr/>
        </p:nvCxnSpPr>
        <p:spPr>
          <a:xfrm>
            <a:off x="429200" y="1275577"/>
            <a:ext cx="614100" cy="0"/>
          </a:xfrm>
          <a:prstGeom prst="straightConnector1">
            <a:avLst/>
          </a:prstGeom>
          <a:noFill/>
          <a:ln w="19050" cap="flat" cmpd="sng">
            <a:solidFill>
              <a:schemeClr val="dk2"/>
            </a:solidFill>
            <a:prstDash val="lgDash"/>
            <a:round/>
            <a:headEnd type="none" w="sm" len="sm"/>
            <a:tailEnd type="none" w="sm" len="sm"/>
          </a:ln>
        </p:spPr>
      </p:cxnSp>
      <p:sp>
        <p:nvSpPr>
          <p:cNvPr id="21" name="Google Shape;21;p4"/>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468825"/>
            <a:ext cx="8520600" cy="3099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cxnSp>
        <p:nvCxnSpPr>
          <p:cNvPr id="25" name="Google Shape;25;p5"/>
          <p:cNvCxnSpPr/>
          <p:nvPr/>
        </p:nvCxnSpPr>
        <p:spPr>
          <a:xfrm>
            <a:off x="429200" y="1275577"/>
            <a:ext cx="614100" cy="0"/>
          </a:xfrm>
          <a:prstGeom prst="straightConnector1">
            <a:avLst/>
          </a:prstGeom>
          <a:noFill/>
          <a:ln w="19050" cap="flat" cmpd="sng">
            <a:solidFill>
              <a:schemeClr val="dk2"/>
            </a:solidFill>
            <a:prstDash val="lgDash"/>
            <a:round/>
            <a:headEnd type="none" w="sm" len="sm"/>
            <a:tailEnd type="none" w="sm" len="sm"/>
          </a:ln>
        </p:spPr>
      </p:cxnSp>
      <p:sp>
        <p:nvSpPr>
          <p:cNvPr id="26" name="Google Shape;26;p5"/>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7" name="Google Shape;27;p5"/>
          <p:cNvSpPr txBox="1">
            <a:spLocks noGrp="1"/>
          </p:cNvSpPr>
          <p:nvPr>
            <p:ph type="body" idx="1"/>
          </p:nvPr>
        </p:nvSpPr>
        <p:spPr>
          <a:xfrm>
            <a:off x="311700" y="1468825"/>
            <a:ext cx="3999900" cy="3099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body" idx="2"/>
          </p:nvPr>
        </p:nvSpPr>
        <p:spPr>
          <a:xfrm>
            <a:off x="4832400" y="1468825"/>
            <a:ext cx="3999900" cy="3099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2" name="Google Shape;32;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3"/>
        <p:cNvGrpSpPr/>
        <p:nvPr/>
      </p:nvGrpSpPr>
      <p:grpSpPr>
        <a:xfrm>
          <a:off x="0" y="0"/>
          <a:ext cx="0" cy="0"/>
          <a:chOff x="0" y="0"/>
          <a:chExt cx="0" cy="0"/>
        </a:xfrm>
      </p:grpSpPr>
      <p:cxnSp>
        <p:nvCxnSpPr>
          <p:cNvPr id="34" name="Google Shape;34;p7"/>
          <p:cNvCxnSpPr/>
          <p:nvPr/>
        </p:nvCxnSpPr>
        <p:spPr>
          <a:xfrm>
            <a:off x="418675" y="1457787"/>
            <a:ext cx="614100" cy="0"/>
          </a:xfrm>
          <a:prstGeom prst="straightConnector1">
            <a:avLst/>
          </a:prstGeom>
          <a:noFill/>
          <a:ln w="19050" cap="flat" cmpd="sng">
            <a:solidFill>
              <a:schemeClr val="dk2"/>
            </a:solidFill>
            <a:prstDash val="lgDash"/>
            <a:round/>
            <a:headEnd type="none" w="sm" len="sm"/>
            <a:tailEnd type="none" w="sm" len="sm"/>
          </a:ln>
        </p:spPr>
      </p:cxnSp>
      <p:sp>
        <p:nvSpPr>
          <p:cNvPr id="35" name="Google Shape;35;p7"/>
          <p:cNvSpPr txBox="1">
            <a:spLocks noGrp="1"/>
          </p:cNvSpPr>
          <p:nvPr>
            <p:ph type="title"/>
          </p:nvPr>
        </p:nvSpPr>
        <p:spPr>
          <a:xfrm>
            <a:off x="311700" y="6318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6" name="Google Shape;36;p7"/>
          <p:cNvSpPr txBox="1">
            <a:spLocks noGrp="1"/>
          </p:cNvSpPr>
          <p:nvPr>
            <p:ph type="body" idx="1"/>
          </p:nvPr>
        </p:nvSpPr>
        <p:spPr>
          <a:xfrm>
            <a:off x="311700" y="1618204"/>
            <a:ext cx="2808000" cy="29508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7" name="Google Shape;37;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490250" y="528900"/>
            <a:ext cx="5678100" cy="40857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None/>
              <a:defRPr sz="5400">
                <a:solidFill>
                  <a:schemeClr val="lt1"/>
                </a:solidFill>
              </a:defRPr>
            </a:lvl1pPr>
            <a:lvl2pPr lvl="1">
              <a:spcBef>
                <a:spcPts val="0"/>
              </a:spcBef>
              <a:spcAft>
                <a:spcPts val="0"/>
              </a:spcAft>
              <a:buClr>
                <a:schemeClr val="lt1"/>
              </a:buClr>
              <a:buSzPts val="5400"/>
              <a:buNone/>
              <a:defRPr sz="5400">
                <a:solidFill>
                  <a:schemeClr val="lt1"/>
                </a:solidFill>
              </a:defRPr>
            </a:lvl2pPr>
            <a:lvl3pPr lvl="2">
              <a:spcBef>
                <a:spcPts val="0"/>
              </a:spcBef>
              <a:spcAft>
                <a:spcPts val="0"/>
              </a:spcAft>
              <a:buClr>
                <a:schemeClr val="lt1"/>
              </a:buClr>
              <a:buSzPts val="5400"/>
              <a:buNone/>
              <a:defRPr sz="5400">
                <a:solidFill>
                  <a:schemeClr val="lt1"/>
                </a:solidFill>
              </a:defRPr>
            </a:lvl3pPr>
            <a:lvl4pPr lvl="3">
              <a:spcBef>
                <a:spcPts val="0"/>
              </a:spcBef>
              <a:spcAft>
                <a:spcPts val="0"/>
              </a:spcAft>
              <a:buClr>
                <a:schemeClr val="lt1"/>
              </a:buClr>
              <a:buSzPts val="5400"/>
              <a:buNone/>
              <a:defRPr sz="5400">
                <a:solidFill>
                  <a:schemeClr val="lt1"/>
                </a:solidFill>
              </a:defRPr>
            </a:lvl4pPr>
            <a:lvl5pPr lvl="4">
              <a:spcBef>
                <a:spcPts val="0"/>
              </a:spcBef>
              <a:spcAft>
                <a:spcPts val="0"/>
              </a:spcAft>
              <a:buClr>
                <a:schemeClr val="lt1"/>
              </a:buClr>
              <a:buSzPts val="5400"/>
              <a:buNone/>
              <a:defRPr sz="5400">
                <a:solidFill>
                  <a:schemeClr val="lt1"/>
                </a:solidFill>
              </a:defRPr>
            </a:lvl5pPr>
            <a:lvl6pPr lvl="5">
              <a:spcBef>
                <a:spcPts val="0"/>
              </a:spcBef>
              <a:spcAft>
                <a:spcPts val="0"/>
              </a:spcAft>
              <a:buClr>
                <a:schemeClr val="lt1"/>
              </a:buClr>
              <a:buSzPts val="5400"/>
              <a:buNone/>
              <a:defRPr sz="5400">
                <a:solidFill>
                  <a:schemeClr val="lt1"/>
                </a:solidFill>
              </a:defRPr>
            </a:lvl6pPr>
            <a:lvl7pPr lvl="6">
              <a:spcBef>
                <a:spcPts val="0"/>
              </a:spcBef>
              <a:spcAft>
                <a:spcPts val="0"/>
              </a:spcAft>
              <a:buClr>
                <a:schemeClr val="lt1"/>
              </a:buClr>
              <a:buSzPts val="5400"/>
              <a:buNone/>
              <a:defRPr sz="5400">
                <a:solidFill>
                  <a:schemeClr val="lt1"/>
                </a:solidFill>
              </a:defRPr>
            </a:lvl7pPr>
            <a:lvl8pPr lvl="7">
              <a:spcBef>
                <a:spcPts val="0"/>
              </a:spcBef>
              <a:spcAft>
                <a:spcPts val="0"/>
              </a:spcAft>
              <a:buClr>
                <a:schemeClr val="lt1"/>
              </a:buClr>
              <a:buSzPts val="5400"/>
              <a:buNone/>
              <a:defRPr sz="5400">
                <a:solidFill>
                  <a:schemeClr val="lt1"/>
                </a:solidFill>
              </a:defRPr>
            </a:lvl8pPr>
            <a:lvl9pPr lvl="8">
              <a:spcBef>
                <a:spcPts val="0"/>
              </a:spcBef>
              <a:spcAft>
                <a:spcPts val="0"/>
              </a:spcAft>
              <a:buClr>
                <a:schemeClr val="lt1"/>
              </a:buClr>
              <a:buSzPts val="5400"/>
              <a:buNone/>
              <a:defRPr sz="5400">
                <a:solidFill>
                  <a:schemeClr val="lt1"/>
                </a:solidFill>
              </a:defRPr>
            </a:lvl9pPr>
          </a:lstStyle>
          <a:p>
            <a:endParaRPr/>
          </a:p>
        </p:txBody>
      </p:sp>
      <p:sp>
        <p:nvSpPr>
          <p:cNvPr id="40" name="Google Shape;4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1"/>
        </a:solidFill>
        <a:effectLst/>
      </p:bgPr>
    </p:bg>
    <p:spTree>
      <p:nvGrpSpPr>
        <p:cNvPr id="1" name="Shape 41"/>
        <p:cNvGrpSpPr/>
        <p:nvPr/>
      </p:nvGrpSpPr>
      <p:grpSpPr>
        <a:xfrm>
          <a:off x="0" y="0"/>
          <a:ext cx="0" cy="0"/>
          <a:chOff x="0" y="0"/>
          <a:chExt cx="0" cy="0"/>
        </a:xfrm>
      </p:grpSpPr>
      <p:sp>
        <p:nvSpPr>
          <p:cNvPr id="42" name="Google Shape;42;p9"/>
          <p:cNvSpPr/>
          <p:nvPr/>
        </p:nvSpPr>
        <p:spPr>
          <a:xfrm>
            <a:off x="4572000" y="175"/>
            <a:ext cx="4572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3" name="Google Shape;43;p9"/>
          <p:cNvCxnSpPr/>
          <p:nvPr/>
        </p:nvCxnSpPr>
        <p:spPr>
          <a:xfrm>
            <a:off x="5029675" y="4495500"/>
            <a:ext cx="577200" cy="0"/>
          </a:xfrm>
          <a:prstGeom prst="straightConnector1">
            <a:avLst/>
          </a:prstGeom>
          <a:noFill/>
          <a:ln w="19050" cap="flat" cmpd="sng">
            <a:solidFill>
              <a:schemeClr val="dk1"/>
            </a:solidFill>
            <a:prstDash val="lgDash"/>
            <a:round/>
            <a:headEnd type="none" w="sm" len="sm"/>
            <a:tailEnd type="none" w="sm" len="sm"/>
          </a:ln>
        </p:spPr>
      </p:cxnSp>
      <p:sp>
        <p:nvSpPr>
          <p:cNvPr id="44" name="Google Shape;44;p9"/>
          <p:cNvSpPr txBox="1">
            <a:spLocks noGrp="1"/>
          </p:cNvSpPr>
          <p:nvPr>
            <p:ph type="title"/>
          </p:nvPr>
        </p:nvSpPr>
        <p:spPr>
          <a:xfrm>
            <a:off x="265500" y="1078750"/>
            <a:ext cx="4045200" cy="1789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4600"/>
              <a:buNone/>
              <a:defRPr sz="4600">
                <a:solidFill>
                  <a:schemeClr val="lt1"/>
                </a:solidFill>
              </a:defRPr>
            </a:lvl1pPr>
            <a:lvl2pPr lvl="1" algn="ctr">
              <a:spcBef>
                <a:spcPts val="0"/>
              </a:spcBef>
              <a:spcAft>
                <a:spcPts val="0"/>
              </a:spcAft>
              <a:buClr>
                <a:schemeClr val="lt1"/>
              </a:buClr>
              <a:buSzPts val="4600"/>
              <a:buNone/>
              <a:defRPr sz="4600">
                <a:solidFill>
                  <a:schemeClr val="lt1"/>
                </a:solidFill>
              </a:defRPr>
            </a:lvl2pPr>
            <a:lvl3pPr lvl="2" algn="ctr">
              <a:spcBef>
                <a:spcPts val="0"/>
              </a:spcBef>
              <a:spcAft>
                <a:spcPts val="0"/>
              </a:spcAft>
              <a:buClr>
                <a:schemeClr val="lt1"/>
              </a:buClr>
              <a:buSzPts val="4600"/>
              <a:buNone/>
              <a:defRPr sz="4600">
                <a:solidFill>
                  <a:schemeClr val="lt1"/>
                </a:solidFill>
              </a:defRPr>
            </a:lvl3pPr>
            <a:lvl4pPr lvl="3" algn="ctr">
              <a:spcBef>
                <a:spcPts val="0"/>
              </a:spcBef>
              <a:spcAft>
                <a:spcPts val="0"/>
              </a:spcAft>
              <a:buClr>
                <a:schemeClr val="lt1"/>
              </a:buClr>
              <a:buSzPts val="4600"/>
              <a:buNone/>
              <a:defRPr sz="4600">
                <a:solidFill>
                  <a:schemeClr val="lt1"/>
                </a:solidFill>
              </a:defRPr>
            </a:lvl4pPr>
            <a:lvl5pPr lvl="4" algn="ctr">
              <a:spcBef>
                <a:spcPts val="0"/>
              </a:spcBef>
              <a:spcAft>
                <a:spcPts val="0"/>
              </a:spcAft>
              <a:buClr>
                <a:schemeClr val="lt1"/>
              </a:buClr>
              <a:buSzPts val="4600"/>
              <a:buNone/>
              <a:defRPr sz="4600">
                <a:solidFill>
                  <a:schemeClr val="lt1"/>
                </a:solidFill>
              </a:defRPr>
            </a:lvl5pPr>
            <a:lvl6pPr lvl="5" algn="ctr">
              <a:spcBef>
                <a:spcPts val="0"/>
              </a:spcBef>
              <a:spcAft>
                <a:spcPts val="0"/>
              </a:spcAft>
              <a:buClr>
                <a:schemeClr val="lt1"/>
              </a:buClr>
              <a:buSzPts val="4600"/>
              <a:buNone/>
              <a:defRPr sz="4600">
                <a:solidFill>
                  <a:schemeClr val="lt1"/>
                </a:solidFill>
              </a:defRPr>
            </a:lvl6pPr>
            <a:lvl7pPr lvl="6" algn="ctr">
              <a:spcBef>
                <a:spcPts val="0"/>
              </a:spcBef>
              <a:spcAft>
                <a:spcPts val="0"/>
              </a:spcAft>
              <a:buClr>
                <a:schemeClr val="lt1"/>
              </a:buClr>
              <a:buSzPts val="4600"/>
              <a:buNone/>
              <a:defRPr sz="4600">
                <a:solidFill>
                  <a:schemeClr val="lt1"/>
                </a:solidFill>
              </a:defRPr>
            </a:lvl7pPr>
            <a:lvl8pPr lvl="7" algn="ctr">
              <a:spcBef>
                <a:spcPts val="0"/>
              </a:spcBef>
              <a:spcAft>
                <a:spcPts val="0"/>
              </a:spcAft>
              <a:buClr>
                <a:schemeClr val="lt1"/>
              </a:buClr>
              <a:buSzPts val="4600"/>
              <a:buNone/>
              <a:defRPr sz="4600">
                <a:solidFill>
                  <a:schemeClr val="lt1"/>
                </a:solidFill>
              </a:defRPr>
            </a:lvl8pPr>
            <a:lvl9pPr lvl="8" algn="ctr">
              <a:spcBef>
                <a:spcPts val="0"/>
              </a:spcBef>
              <a:spcAft>
                <a:spcPts val="0"/>
              </a:spcAft>
              <a:buClr>
                <a:schemeClr val="lt1"/>
              </a:buClr>
              <a:buSzPts val="4600"/>
              <a:buNone/>
              <a:defRPr sz="4600">
                <a:solidFill>
                  <a:schemeClr val="lt1"/>
                </a:solidFill>
              </a:defRPr>
            </a:lvl9pPr>
          </a:lstStyle>
          <a:p>
            <a:endParaRPr/>
          </a:p>
        </p:txBody>
      </p:sp>
      <p:sp>
        <p:nvSpPr>
          <p:cNvPr id="45" name="Google Shape;45;p9"/>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900"/>
              <a:buNone/>
              <a:defRPr sz="1900">
                <a:solidFill>
                  <a:schemeClr val="lt1"/>
                </a:solidFill>
              </a:defRPr>
            </a:lvl1pPr>
            <a:lvl2pPr lvl="1" algn="ctr">
              <a:lnSpc>
                <a:spcPct val="100000"/>
              </a:lnSpc>
              <a:spcBef>
                <a:spcPts val="0"/>
              </a:spcBef>
              <a:spcAft>
                <a:spcPts val="0"/>
              </a:spcAft>
              <a:buClr>
                <a:schemeClr val="lt1"/>
              </a:buClr>
              <a:buSzPts val="1900"/>
              <a:buNone/>
              <a:defRPr sz="1900">
                <a:solidFill>
                  <a:schemeClr val="lt1"/>
                </a:solidFill>
              </a:defRPr>
            </a:lvl2pPr>
            <a:lvl3pPr lvl="2" algn="ctr">
              <a:lnSpc>
                <a:spcPct val="100000"/>
              </a:lnSpc>
              <a:spcBef>
                <a:spcPts val="0"/>
              </a:spcBef>
              <a:spcAft>
                <a:spcPts val="0"/>
              </a:spcAft>
              <a:buClr>
                <a:schemeClr val="lt1"/>
              </a:buClr>
              <a:buSzPts val="1900"/>
              <a:buNone/>
              <a:defRPr sz="1900">
                <a:solidFill>
                  <a:schemeClr val="lt1"/>
                </a:solidFill>
              </a:defRPr>
            </a:lvl3pPr>
            <a:lvl4pPr lvl="3" algn="ctr">
              <a:lnSpc>
                <a:spcPct val="100000"/>
              </a:lnSpc>
              <a:spcBef>
                <a:spcPts val="0"/>
              </a:spcBef>
              <a:spcAft>
                <a:spcPts val="0"/>
              </a:spcAft>
              <a:buClr>
                <a:schemeClr val="lt1"/>
              </a:buClr>
              <a:buSzPts val="1900"/>
              <a:buNone/>
              <a:defRPr sz="1900">
                <a:solidFill>
                  <a:schemeClr val="lt1"/>
                </a:solidFill>
              </a:defRPr>
            </a:lvl4pPr>
            <a:lvl5pPr lvl="4" algn="ctr">
              <a:lnSpc>
                <a:spcPct val="100000"/>
              </a:lnSpc>
              <a:spcBef>
                <a:spcPts val="0"/>
              </a:spcBef>
              <a:spcAft>
                <a:spcPts val="0"/>
              </a:spcAft>
              <a:buClr>
                <a:schemeClr val="lt1"/>
              </a:buClr>
              <a:buSzPts val="1900"/>
              <a:buNone/>
              <a:defRPr sz="1900">
                <a:solidFill>
                  <a:schemeClr val="lt1"/>
                </a:solidFill>
              </a:defRPr>
            </a:lvl5pPr>
            <a:lvl6pPr lvl="5" algn="ctr">
              <a:lnSpc>
                <a:spcPct val="100000"/>
              </a:lnSpc>
              <a:spcBef>
                <a:spcPts val="0"/>
              </a:spcBef>
              <a:spcAft>
                <a:spcPts val="0"/>
              </a:spcAft>
              <a:buClr>
                <a:schemeClr val="lt1"/>
              </a:buClr>
              <a:buSzPts val="1900"/>
              <a:buNone/>
              <a:defRPr sz="1900">
                <a:solidFill>
                  <a:schemeClr val="lt1"/>
                </a:solidFill>
              </a:defRPr>
            </a:lvl6pPr>
            <a:lvl7pPr lvl="6" algn="ctr">
              <a:lnSpc>
                <a:spcPct val="100000"/>
              </a:lnSpc>
              <a:spcBef>
                <a:spcPts val="0"/>
              </a:spcBef>
              <a:spcAft>
                <a:spcPts val="0"/>
              </a:spcAft>
              <a:buClr>
                <a:schemeClr val="lt1"/>
              </a:buClr>
              <a:buSzPts val="1900"/>
              <a:buNone/>
              <a:defRPr sz="1900">
                <a:solidFill>
                  <a:schemeClr val="lt1"/>
                </a:solidFill>
              </a:defRPr>
            </a:lvl7pPr>
            <a:lvl8pPr lvl="7" algn="ctr">
              <a:lnSpc>
                <a:spcPct val="100000"/>
              </a:lnSpc>
              <a:spcBef>
                <a:spcPts val="0"/>
              </a:spcBef>
              <a:spcAft>
                <a:spcPts val="0"/>
              </a:spcAft>
              <a:buClr>
                <a:schemeClr val="lt1"/>
              </a:buClr>
              <a:buSzPts val="1900"/>
              <a:buNone/>
              <a:defRPr sz="1900">
                <a:solidFill>
                  <a:schemeClr val="lt1"/>
                </a:solidFill>
              </a:defRPr>
            </a:lvl8pPr>
            <a:lvl9pPr lvl="8" algn="ctr">
              <a:lnSpc>
                <a:spcPct val="100000"/>
              </a:lnSpc>
              <a:spcBef>
                <a:spcPts val="0"/>
              </a:spcBef>
              <a:spcAft>
                <a:spcPts val="0"/>
              </a:spcAft>
              <a:buClr>
                <a:schemeClr val="lt1"/>
              </a:buClr>
              <a:buSzPts val="1900"/>
              <a:buNone/>
              <a:defRPr sz="1900">
                <a:solidFill>
                  <a:schemeClr val="lt1"/>
                </a:solidFill>
              </a:defRPr>
            </a:lvl9pPr>
          </a:lstStyle>
          <a:p>
            <a:endParaRPr/>
          </a:p>
        </p:txBody>
      </p:sp>
      <p:sp>
        <p:nvSpPr>
          <p:cNvPr id="46" name="Google Shape;46;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7" name="Google Shape;47;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8"/>
        <p:cNvGrpSpPr/>
        <p:nvPr/>
      </p:nvGrpSpPr>
      <p:grpSpPr>
        <a:xfrm>
          <a:off x="0" y="0"/>
          <a:ext cx="0" cy="0"/>
          <a:chOff x="0" y="0"/>
          <a:chExt cx="0" cy="0"/>
        </a:xfrm>
      </p:grpSpPr>
      <p:sp>
        <p:nvSpPr>
          <p:cNvPr id="49" name="Google Shape;49;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Font typeface="Oswald"/>
              <a:buNone/>
              <a:defRPr sz="2100">
                <a:latin typeface="Oswald"/>
                <a:ea typeface="Oswald"/>
                <a:cs typeface="Oswald"/>
                <a:sym typeface="Oswald"/>
              </a:defRPr>
            </a:lvl1pPr>
          </a:lstStyle>
          <a:p>
            <a:endParaRPr/>
          </a:p>
        </p:txBody>
      </p:sp>
      <p:sp>
        <p:nvSpPr>
          <p:cNvPr id="50" name="Google Shape;50;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1"/>
        <p:cNvGrpSpPr/>
        <p:nvPr/>
      </p:nvGrpSpPr>
      <p:grpSpPr>
        <a:xfrm>
          <a:off x="0" y="0"/>
          <a:ext cx="0" cy="0"/>
          <a:chOff x="0" y="0"/>
          <a:chExt cx="0" cy="0"/>
        </a:xfrm>
      </p:grpSpPr>
      <p:cxnSp>
        <p:nvCxnSpPr>
          <p:cNvPr id="52" name="Google Shape;52;p11"/>
          <p:cNvCxnSpPr/>
          <p:nvPr/>
        </p:nvCxnSpPr>
        <p:spPr>
          <a:xfrm>
            <a:off x="413275" y="2988275"/>
            <a:ext cx="910500" cy="0"/>
          </a:xfrm>
          <a:prstGeom prst="straightConnector1">
            <a:avLst/>
          </a:prstGeom>
          <a:noFill/>
          <a:ln w="28575" cap="flat" cmpd="sng">
            <a:solidFill>
              <a:schemeClr val="dk1"/>
            </a:solidFill>
            <a:prstDash val="lgDash"/>
            <a:round/>
            <a:headEnd type="none" w="sm" len="sm"/>
            <a:tailEnd type="none" w="sm" len="sm"/>
          </a:ln>
        </p:spPr>
      </p:cxnSp>
      <p:sp>
        <p:nvSpPr>
          <p:cNvPr id="53" name="Google Shape;53;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spcBef>
                <a:spcPts val="0"/>
              </a:spcBef>
              <a:spcAft>
                <a:spcPts val="0"/>
              </a:spcAft>
              <a:buSzPts val="12000"/>
              <a:buNone/>
              <a:defRPr sz="12000"/>
            </a:lvl1pPr>
            <a:lvl2pPr lvl="1">
              <a:spcBef>
                <a:spcPts val="0"/>
              </a:spcBef>
              <a:spcAft>
                <a:spcPts val="0"/>
              </a:spcAft>
              <a:buSzPts val="12000"/>
              <a:buNone/>
              <a:defRPr sz="12000"/>
            </a:lvl2pPr>
            <a:lvl3pPr lvl="2">
              <a:spcBef>
                <a:spcPts val="0"/>
              </a:spcBef>
              <a:spcAft>
                <a:spcPts val="0"/>
              </a:spcAft>
              <a:buSzPts val="12000"/>
              <a:buNone/>
              <a:defRPr sz="12000"/>
            </a:lvl3pPr>
            <a:lvl4pPr lvl="3">
              <a:spcBef>
                <a:spcPts val="0"/>
              </a:spcBef>
              <a:spcAft>
                <a:spcPts val="0"/>
              </a:spcAft>
              <a:buSzPts val="12000"/>
              <a:buNone/>
              <a:defRPr sz="12000"/>
            </a:lvl4pPr>
            <a:lvl5pPr lvl="4">
              <a:spcBef>
                <a:spcPts val="0"/>
              </a:spcBef>
              <a:spcAft>
                <a:spcPts val="0"/>
              </a:spcAft>
              <a:buSzPts val="12000"/>
              <a:buNone/>
              <a:defRPr sz="12000"/>
            </a:lvl5pPr>
            <a:lvl6pPr lvl="5">
              <a:spcBef>
                <a:spcPts val="0"/>
              </a:spcBef>
              <a:spcAft>
                <a:spcPts val="0"/>
              </a:spcAft>
              <a:buSzPts val="12000"/>
              <a:buNone/>
              <a:defRPr sz="12000"/>
            </a:lvl6pPr>
            <a:lvl7pPr lvl="6">
              <a:spcBef>
                <a:spcPts val="0"/>
              </a:spcBef>
              <a:spcAft>
                <a:spcPts val="0"/>
              </a:spcAft>
              <a:buSzPts val="12000"/>
              <a:buNone/>
              <a:defRPr sz="12000"/>
            </a:lvl7pPr>
            <a:lvl8pPr lvl="7">
              <a:spcBef>
                <a:spcPts val="0"/>
              </a:spcBef>
              <a:spcAft>
                <a:spcPts val="0"/>
              </a:spcAft>
              <a:buSzPts val="12000"/>
              <a:buNone/>
              <a:defRPr sz="12000"/>
            </a:lvl8pPr>
            <a:lvl9pPr lvl="8">
              <a:spcBef>
                <a:spcPts val="0"/>
              </a:spcBef>
              <a:spcAft>
                <a:spcPts val="0"/>
              </a:spcAft>
              <a:buSzPts val="12000"/>
              <a:buNone/>
              <a:defRPr sz="12000"/>
            </a:lvl9pPr>
          </a:lstStyle>
          <a:p>
            <a:r>
              <a:t>xx%</a:t>
            </a:r>
          </a:p>
        </p:txBody>
      </p:sp>
      <p:sp>
        <p:nvSpPr>
          <p:cNvPr id="54" name="Google Shape;54;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55" name="Google Shape;55;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dern-writer">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72500"/>
            <a:ext cx="8520600" cy="7335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468825"/>
            <a:ext cx="8520600" cy="3099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Source Code Pro"/>
                <a:ea typeface="Source Code Pro"/>
                <a:cs typeface="Source Code Pro"/>
                <a:sym typeface="Source Code Pro"/>
              </a:defRPr>
            </a:lvl1pPr>
            <a:lvl2pPr lvl="1" algn="r">
              <a:buNone/>
              <a:defRPr sz="1000">
                <a:solidFill>
                  <a:schemeClr val="dk2"/>
                </a:solidFill>
                <a:latin typeface="Source Code Pro"/>
                <a:ea typeface="Source Code Pro"/>
                <a:cs typeface="Source Code Pro"/>
                <a:sym typeface="Source Code Pro"/>
              </a:defRPr>
            </a:lvl2pPr>
            <a:lvl3pPr lvl="2" algn="r">
              <a:buNone/>
              <a:defRPr sz="1000">
                <a:solidFill>
                  <a:schemeClr val="dk2"/>
                </a:solidFill>
                <a:latin typeface="Source Code Pro"/>
                <a:ea typeface="Source Code Pro"/>
                <a:cs typeface="Source Code Pro"/>
                <a:sym typeface="Source Code Pro"/>
              </a:defRPr>
            </a:lvl3pPr>
            <a:lvl4pPr lvl="3" algn="r">
              <a:buNone/>
              <a:defRPr sz="1000">
                <a:solidFill>
                  <a:schemeClr val="dk2"/>
                </a:solidFill>
                <a:latin typeface="Source Code Pro"/>
                <a:ea typeface="Source Code Pro"/>
                <a:cs typeface="Source Code Pro"/>
                <a:sym typeface="Source Code Pro"/>
              </a:defRPr>
            </a:lvl4pPr>
            <a:lvl5pPr lvl="4" algn="r">
              <a:buNone/>
              <a:defRPr sz="1000">
                <a:solidFill>
                  <a:schemeClr val="dk2"/>
                </a:solidFill>
                <a:latin typeface="Source Code Pro"/>
                <a:ea typeface="Source Code Pro"/>
                <a:cs typeface="Source Code Pro"/>
                <a:sym typeface="Source Code Pro"/>
              </a:defRPr>
            </a:lvl5pPr>
            <a:lvl6pPr lvl="5" algn="r">
              <a:buNone/>
              <a:defRPr sz="1000">
                <a:solidFill>
                  <a:schemeClr val="dk2"/>
                </a:solidFill>
                <a:latin typeface="Source Code Pro"/>
                <a:ea typeface="Source Code Pro"/>
                <a:cs typeface="Source Code Pro"/>
                <a:sym typeface="Source Code Pro"/>
              </a:defRPr>
            </a:lvl6pPr>
            <a:lvl7pPr lvl="6" algn="r">
              <a:buNone/>
              <a:defRPr sz="1000">
                <a:solidFill>
                  <a:schemeClr val="dk2"/>
                </a:solidFill>
                <a:latin typeface="Source Code Pro"/>
                <a:ea typeface="Source Code Pro"/>
                <a:cs typeface="Source Code Pro"/>
                <a:sym typeface="Source Code Pro"/>
              </a:defRPr>
            </a:lvl7pPr>
            <a:lvl8pPr lvl="7" algn="r">
              <a:buNone/>
              <a:defRPr sz="1000">
                <a:solidFill>
                  <a:schemeClr val="dk2"/>
                </a:solidFill>
                <a:latin typeface="Source Code Pro"/>
                <a:ea typeface="Source Code Pro"/>
                <a:cs typeface="Source Code Pro"/>
                <a:sym typeface="Source Code Pro"/>
              </a:defRPr>
            </a:lvl8pPr>
            <a:lvl9pPr lvl="8" algn="r">
              <a:buNone/>
              <a:defRPr sz="1000">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logo-designer.co/regent-hotels-reveals-new-logo-and-monogram/"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hyperlink" Target="https://www.google.com/url?sa=i&amp;url=https%3A%2F%2Fwww.businesstimes.com.sg%2Fcompanies-markets%2Fcapella-hotel-group-to-manage-regent-singapore-from-2019&amp;psig=AOvVaw2KKh6u9-eC82TYE3og5ZJu&amp;ust=1685222131432000&amp;source=images&amp;cd=vfe&amp;ved=0CBMQjhxqFwoTCKDWv-bzk_8CFQAAAAAdAAAAABAJ"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3"/>
          <p:cNvSpPr txBox="1">
            <a:spLocks noGrp="1"/>
          </p:cNvSpPr>
          <p:nvPr>
            <p:ph type="title"/>
          </p:nvPr>
        </p:nvSpPr>
        <p:spPr>
          <a:xfrm>
            <a:off x="490250" y="528900"/>
            <a:ext cx="5678100" cy="4085700"/>
          </a:xfrm>
        </p:spPr>
        <p:txBody>
          <a:bodyPr spcFirstLastPara="1" wrap="square" lIns="91425" tIns="91425" rIns="91425" bIns="91425" anchor="ctr" anchorCtr="0">
            <a:normAutofit/>
          </a:bodyPr>
          <a:lstStyle/>
          <a:p>
            <a:pPr marL="0" lvl="0" indent="0" rtl="0">
              <a:spcBef>
                <a:spcPts val="0"/>
              </a:spcBef>
              <a:spcAft>
                <a:spcPts val="0"/>
              </a:spcAft>
              <a:buNone/>
            </a:pPr>
            <a:r>
              <a:rPr lang="en-GB" b="1" dirty="0"/>
              <a:t>HOSPITALITY AND GUEST SERVICES @</a:t>
            </a:r>
          </a:p>
        </p:txBody>
      </p:sp>
      <p:pic>
        <p:nvPicPr>
          <p:cNvPr id="10244" name="Picture 4">
            <a:hlinkClick r:id="rId3"/>
            <a:extLst>
              <a:ext uri="{FF2B5EF4-FFF2-40B4-BE49-F238E27FC236}">
                <a16:creationId xmlns:a16="http://schemas.microsoft.com/office/drawing/2014/main" id="{59357CD0-8D02-A60C-F157-AE2A0F01EC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12224" y="1134687"/>
            <a:ext cx="2490908" cy="28741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4"/>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solidFill>
                  <a:schemeClr val="dk1"/>
                </a:solidFill>
                <a:latin typeface="+mj-lt"/>
              </a:rPr>
              <a:t>Table of Contents</a:t>
            </a:r>
            <a:endParaRPr b="1" dirty="0">
              <a:solidFill>
                <a:schemeClr val="dk1"/>
              </a:solidFill>
              <a:latin typeface="+mj-lt"/>
            </a:endParaRPr>
          </a:p>
        </p:txBody>
      </p:sp>
      <p:sp>
        <p:nvSpPr>
          <p:cNvPr id="70" name="Google Shape;70;p14"/>
          <p:cNvSpPr txBox="1">
            <a:spLocks noGrp="1"/>
          </p:cNvSpPr>
          <p:nvPr>
            <p:ph type="body" idx="1"/>
          </p:nvPr>
        </p:nvSpPr>
        <p:spPr>
          <a:xfrm>
            <a:off x="311700" y="1468825"/>
            <a:ext cx="6970249" cy="3099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dk1"/>
              </a:buClr>
              <a:buSzPts val="1800"/>
              <a:buFont typeface="Oswald"/>
              <a:buChar char="●"/>
            </a:pPr>
            <a:r>
              <a:rPr lang="en-GB" sz="2000" dirty="0">
                <a:solidFill>
                  <a:srgbClr val="000000"/>
                </a:solidFill>
                <a:latin typeface="Arial"/>
                <a:cs typeface="Arial"/>
                <a:sym typeface="Oswald"/>
              </a:rPr>
              <a:t>Introduction</a:t>
            </a:r>
            <a:endParaRPr sz="2000" dirty="0">
              <a:solidFill>
                <a:srgbClr val="000000"/>
              </a:solidFill>
              <a:latin typeface="Arial"/>
              <a:cs typeface="Arial"/>
              <a:sym typeface="Oswald"/>
            </a:endParaRPr>
          </a:p>
          <a:p>
            <a:pPr marL="457200" lvl="0" indent="-342900" algn="l" rtl="0">
              <a:spcBef>
                <a:spcPts val="0"/>
              </a:spcBef>
              <a:spcAft>
                <a:spcPts val="0"/>
              </a:spcAft>
              <a:buClr>
                <a:schemeClr val="dk1"/>
              </a:buClr>
              <a:buSzPts val="1800"/>
              <a:buFont typeface="Oswald"/>
              <a:buChar char="●"/>
            </a:pPr>
            <a:r>
              <a:rPr lang="en-GB" sz="2000" dirty="0">
                <a:solidFill>
                  <a:srgbClr val="000000"/>
                </a:solidFill>
                <a:latin typeface="Arial"/>
                <a:cs typeface="Arial"/>
                <a:sym typeface="Oswald"/>
              </a:rPr>
              <a:t>Hotel brand’s main consumers</a:t>
            </a:r>
            <a:endParaRPr sz="2000" dirty="0">
              <a:solidFill>
                <a:srgbClr val="000000"/>
              </a:solidFill>
              <a:latin typeface="Arial"/>
              <a:cs typeface="Arial"/>
              <a:sym typeface="Oswald"/>
            </a:endParaRPr>
          </a:p>
          <a:p>
            <a:pPr marL="457200" lvl="0" indent="-342900" algn="l" rtl="0">
              <a:spcBef>
                <a:spcPts val="0"/>
              </a:spcBef>
              <a:spcAft>
                <a:spcPts val="0"/>
              </a:spcAft>
              <a:buClr>
                <a:schemeClr val="dk1"/>
              </a:buClr>
              <a:buSzPts val="1800"/>
              <a:buFont typeface="Oswald"/>
              <a:buChar char="●"/>
            </a:pPr>
            <a:r>
              <a:rPr lang="en-GB" sz="2000" dirty="0">
                <a:solidFill>
                  <a:srgbClr val="000000"/>
                </a:solidFill>
                <a:latin typeface="Arial"/>
                <a:cs typeface="Arial"/>
                <a:sym typeface="Oswald"/>
              </a:rPr>
              <a:t>Nature, Scope and role of Guest Services</a:t>
            </a:r>
            <a:endParaRPr sz="2000" dirty="0">
              <a:solidFill>
                <a:srgbClr val="000000"/>
              </a:solidFill>
              <a:latin typeface="Arial"/>
              <a:cs typeface="Arial"/>
              <a:sym typeface="Oswald"/>
            </a:endParaRPr>
          </a:p>
          <a:p>
            <a:pPr marL="457200" lvl="0" indent="-342900" algn="l" rtl="0">
              <a:spcBef>
                <a:spcPts val="0"/>
              </a:spcBef>
              <a:spcAft>
                <a:spcPts val="0"/>
              </a:spcAft>
              <a:buClr>
                <a:schemeClr val="dk1"/>
              </a:buClr>
              <a:buSzPts val="1800"/>
              <a:buFont typeface="Oswald"/>
              <a:buChar char="●"/>
            </a:pPr>
            <a:r>
              <a:rPr lang="en-GB" sz="2000" dirty="0">
                <a:solidFill>
                  <a:srgbClr val="000000"/>
                </a:solidFill>
                <a:latin typeface="Arial"/>
                <a:cs typeface="Arial"/>
                <a:sym typeface="Oswald"/>
              </a:rPr>
              <a:t>Needs to consider role of guest services</a:t>
            </a:r>
            <a:endParaRPr sz="2000" dirty="0">
              <a:solidFill>
                <a:srgbClr val="000000"/>
              </a:solidFill>
              <a:latin typeface="Arial"/>
              <a:cs typeface="Arial"/>
              <a:sym typeface="Oswald"/>
            </a:endParaRPr>
          </a:p>
          <a:p>
            <a:pPr marL="457200" lvl="0" indent="-342900" algn="l" rtl="0">
              <a:spcBef>
                <a:spcPts val="0"/>
              </a:spcBef>
              <a:spcAft>
                <a:spcPts val="0"/>
              </a:spcAft>
              <a:buClr>
                <a:schemeClr val="dk1"/>
              </a:buClr>
              <a:buSzPts val="1800"/>
              <a:buFont typeface="Oswald"/>
              <a:buChar char="●"/>
            </a:pPr>
            <a:r>
              <a:rPr lang="en-GB" sz="2000" dirty="0">
                <a:solidFill>
                  <a:srgbClr val="000000"/>
                </a:solidFill>
                <a:latin typeface="Arial"/>
                <a:cs typeface="Arial"/>
                <a:sym typeface="Oswald"/>
              </a:rPr>
              <a:t>Importance of Hospitality and meeting guests' expectations</a:t>
            </a:r>
            <a:endParaRPr sz="2000" dirty="0">
              <a:solidFill>
                <a:srgbClr val="000000"/>
              </a:solidFill>
              <a:latin typeface="Arial"/>
              <a:cs typeface="Arial"/>
              <a:sym typeface="Oswald"/>
            </a:endParaRPr>
          </a:p>
          <a:p>
            <a:pPr marL="457200" lvl="0" indent="-342900" algn="l" rtl="0">
              <a:spcBef>
                <a:spcPts val="0"/>
              </a:spcBef>
              <a:spcAft>
                <a:spcPts val="0"/>
              </a:spcAft>
              <a:buClr>
                <a:schemeClr val="dk1"/>
              </a:buClr>
              <a:buSzPts val="1800"/>
              <a:buFont typeface="Oswald"/>
              <a:buChar char="●"/>
            </a:pPr>
            <a:r>
              <a:rPr lang="en-GB" sz="2000" dirty="0">
                <a:solidFill>
                  <a:srgbClr val="000000"/>
                </a:solidFill>
                <a:latin typeface="Arial"/>
                <a:cs typeface="Arial"/>
                <a:sym typeface="Oswald"/>
              </a:rPr>
              <a:t>Conclusion</a:t>
            </a:r>
            <a:endParaRPr sz="2000" dirty="0">
              <a:solidFill>
                <a:srgbClr val="000000"/>
              </a:solidFill>
              <a:latin typeface="Arial"/>
              <a:cs typeface="Arial"/>
              <a:sym typeface="Oswald"/>
            </a:endParaRPr>
          </a:p>
          <a:p>
            <a:pPr marL="457200" lvl="0" indent="-342900" algn="l" rtl="0">
              <a:spcBef>
                <a:spcPts val="0"/>
              </a:spcBef>
              <a:spcAft>
                <a:spcPts val="0"/>
              </a:spcAft>
              <a:buClr>
                <a:schemeClr val="dk1"/>
              </a:buClr>
              <a:buSzPts val="1800"/>
              <a:buFont typeface="Oswald"/>
              <a:buChar char="●"/>
            </a:pPr>
            <a:r>
              <a:rPr lang="en-GB" sz="2000" dirty="0">
                <a:solidFill>
                  <a:srgbClr val="000000"/>
                </a:solidFill>
                <a:latin typeface="Arial"/>
                <a:cs typeface="Arial"/>
                <a:sym typeface="Oswald"/>
              </a:rPr>
              <a:t>References</a:t>
            </a:r>
            <a:endParaRPr sz="2000" dirty="0">
              <a:solidFill>
                <a:srgbClr val="000000"/>
              </a:solidFill>
              <a:latin typeface="Arial"/>
              <a:cs typeface="Arial"/>
              <a:sym typeface="Oswald"/>
            </a:endParaRPr>
          </a:p>
        </p:txBody>
      </p:sp>
      <p:pic>
        <p:nvPicPr>
          <p:cNvPr id="2050" name="Picture 2" descr="Table Of Contents Icon Vector Art, Icons, and Graphics for Free Download">
            <a:extLst>
              <a:ext uri="{FF2B5EF4-FFF2-40B4-BE49-F238E27FC236}">
                <a16:creationId xmlns:a16="http://schemas.microsoft.com/office/drawing/2014/main" id="{E4B5A8B2-6693-4382-7CFF-E8C3DFE5FE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238"/>
          <a:stretch/>
        </p:blipFill>
        <p:spPr bwMode="auto">
          <a:xfrm>
            <a:off x="6010101" y="1106000"/>
            <a:ext cx="2762942" cy="291568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BB282CC9-B916-3FA9-BB17-EDB4DF71402F}"/>
              </a:ext>
            </a:extLst>
          </p:cNvPr>
          <p:cNvPicPr>
            <a:picLocks noChangeAspect="1"/>
          </p:cNvPicPr>
          <p:nvPr/>
        </p:nvPicPr>
        <p:blipFill>
          <a:blip r:embed="rId4"/>
          <a:stretch>
            <a:fillRect/>
          </a:stretch>
        </p:blipFill>
        <p:spPr>
          <a:xfrm>
            <a:off x="243300" y="579058"/>
            <a:ext cx="1590675" cy="7524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pic>
        <p:nvPicPr>
          <p:cNvPr id="7" name="Picture 6">
            <a:extLst>
              <a:ext uri="{FF2B5EF4-FFF2-40B4-BE49-F238E27FC236}">
                <a16:creationId xmlns:a16="http://schemas.microsoft.com/office/drawing/2014/main" id="{EF420018-5CC0-08B2-645C-E6D649C1587E}"/>
              </a:ext>
            </a:extLst>
          </p:cNvPr>
          <p:cNvPicPr>
            <a:picLocks noChangeAspect="1"/>
          </p:cNvPicPr>
          <p:nvPr/>
        </p:nvPicPr>
        <p:blipFill>
          <a:blip r:embed="rId3"/>
          <a:stretch>
            <a:fillRect/>
          </a:stretch>
        </p:blipFill>
        <p:spPr>
          <a:xfrm>
            <a:off x="243300" y="579058"/>
            <a:ext cx="1590675" cy="752475"/>
          </a:xfrm>
          <a:prstGeom prst="rect">
            <a:avLst/>
          </a:prstGeom>
        </p:spPr>
      </p:pic>
      <p:sp>
        <p:nvSpPr>
          <p:cNvPr id="76" name="Google Shape;76;p15"/>
          <p:cNvSpPr txBox="1">
            <a:spLocks noGrp="1"/>
          </p:cNvSpPr>
          <p:nvPr>
            <p:ph type="title"/>
          </p:nvPr>
        </p:nvSpPr>
        <p:spPr>
          <a:xfrm>
            <a:off x="243300" y="14207"/>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solidFill>
                  <a:schemeClr val="dk1"/>
                </a:solidFill>
                <a:latin typeface="+mj-lt"/>
              </a:rPr>
              <a:t>Introduction</a:t>
            </a:r>
            <a:endParaRPr b="1" dirty="0">
              <a:solidFill>
                <a:schemeClr val="dk1"/>
              </a:solidFill>
              <a:latin typeface="+mj-lt"/>
            </a:endParaRPr>
          </a:p>
        </p:txBody>
      </p:sp>
      <p:pic>
        <p:nvPicPr>
          <p:cNvPr id="1026" name="Picture 2" descr="Capella Hotel Group to manage Regent Singapore from 2019, Companies &amp;  Markets - THE BUSINESS TIMES">
            <a:extLst>
              <a:ext uri="{FF2B5EF4-FFF2-40B4-BE49-F238E27FC236}">
                <a16:creationId xmlns:a16="http://schemas.microsoft.com/office/drawing/2014/main" id="{0DF2AA15-9773-A28E-F300-14108CE2AD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6607" y="1101159"/>
            <a:ext cx="3364093" cy="347787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899FFB9-8068-4342-4845-35F26F337343}"/>
              </a:ext>
            </a:extLst>
          </p:cNvPr>
          <p:cNvSpPr txBox="1"/>
          <p:nvPr/>
        </p:nvSpPr>
        <p:spPr>
          <a:xfrm>
            <a:off x="7523018" y="4579034"/>
            <a:ext cx="4572000" cy="307777"/>
          </a:xfrm>
          <a:prstGeom prst="rect">
            <a:avLst/>
          </a:prstGeom>
          <a:noFill/>
        </p:spPr>
        <p:txBody>
          <a:bodyPr wrap="square">
            <a:spAutoFit/>
          </a:bodyPr>
          <a:lstStyle/>
          <a:p>
            <a:pPr algn="l"/>
            <a:r>
              <a:rPr lang="en-US" b="0" i="0" u="none" strike="noStrike" dirty="0">
                <a:solidFill>
                  <a:srgbClr val="E91D63"/>
                </a:solidFill>
                <a:effectLst/>
                <a:latin typeface="Google Sans"/>
                <a:hlinkClick r:id="rId5">
                  <a:extLst>
                    <a:ext uri="{A12FA001-AC4F-418D-AE19-62706E023703}">
                      <ahyp:hlinkClr xmlns:ahyp="http://schemas.microsoft.com/office/drawing/2018/hyperlinkcolor" val="tx"/>
                    </a:ext>
                  </a:extLst>
                </a:hlinkClick>
              </a:rPr>
              <a:t>Regent Singapore</a:t>
            </a:r>
          </a:p>
        </p:txBody>
      </p:sp>
      <p:pic>
        <p:nvPicPr>
          <p:cNvPr id="8" name="Picture 7">
            <a:extLst>
              <a:ext uri="{FF2B5EF4-FFF2-40B4-BE49-F238E27FC236}">
                <a16:creationId xmlns:a16="http://schemas.microsoft.com/office/drawing/2014/main" id="{A2E949E3-DDCD-C721-C147-4F4D2854DB5F}"/>
              </a:ext>
            </a:extLst>
          </p:cNvPr>
          <p:cNvPicPr>
            <a:picLocks noChangeAspect="1"/>
          </p:cNvPicPr>
          <p:nvPr/>
        </p:nvPicPr>
        <p:blipFill>
          <a:blip r:embed="rId6"/>
          <a:stretch>
            <a:fillRect/>
          </a:stretch>
        </p:blipFill>
        <p:spPr>
          <a:xfrm>
            <a:off x="99752" y="1019558"/>
            <a:ext cx="5302378" cy="371336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2" name="Picture 1">
            <a:extLst>
              <a:ext uri="{FF2B5EF4-FFF2-40B4-BE49-F238E27FC236}">
                <a16:creationId xmlns:a16="http://schemas.microsoft.com/office/drawing/2014/main" id="{8EE627B0-4390-A691-562B-57CB2ACC80F8}"/>
              </a:ext>
            </a:extLst>
          </p:cNvPr>
          <p:cNvPicPr>
            <a:picLocks noChangeAspect="1"/>
          </p:cNvPicPr>
          <p:nvPr/>
        </p:nvPicPr>
        <p:blipFill>
          <a:blip r:embed="rId3"/>
          <a:stretch>
            <a:fillRect/>
          </a:stretch>
        </p:blipFill>
        <p:spPr>
          <a:xfrm>
            <a:off x="174900" y="890865"/>
            <a:ext cx="1590675" cy="752475"/>
          </a:xfrm>
          <a:prstGeom prst="rect">
            <a:avLst/>
          </a:prstGeom>
        </p:spPr>
      </p:pic>
      <p:sp>
        <p:nvSpPr>
          <p:cNvPr id="84" name="Google Shape;84;p16"/>
          <p:cNvSpPr txBox="1">
            <a:spLocks noGrp="1"/>
          </p:cNvSpPr>
          <p:nvPr>
            <p:ph type="title"/>
          </p:nvPr>
        </p:nvSpPr>
        <p:spPr>
          <a:xfrm>
            <a:off x="448500" y="249375"/>
            <a:ext cx="8520600" cy="733500"/>
          </a:xfrm>
          <a:prstGeom prst="rect">
            <a:avLst/>
          </a:prstGeom>
        </p:spPr>
        <p:txBody>
          <a:bodyPr spcFirstLastPara="1" wrap="square" lIns="91425" tIns="91425" rIns="91425" bIns="91425" anchor="b" anchorCtr="0">
            <a:normAutofit/>
          </a:bodyPr>
          <a:lstStyle/>
          <a:p>
            <a:pPr algn="ctr"/>
            <a:r>
              <a:rPr lang="en-GB" b="1" dirty="0">
                <a:solidFill>
                  <a:schemeClr val="dk1"/>
                </a:solidFill>
                <a:latin typeface="+mj-lt"/>
              </a:rPr>
              <a:t>Main Consumers of Regent Hotel brands</a:t>
            </a:r>
            <a:endParaRPr b="1" dirty="0">
              <a:solidFill>
                <a:schemeClr val="dk1"/>
              </a:solidFill>
              <a:latin typeface="+mj-lt"/>
            </a:endParaRPr>
          </a:p>
        </p:txBody>
      </p:sp>
      <p:pic>
        <p:nvPicPr>
          <p:cNvPr id="3074" name="Picture 2" descr="Free vector people doing shopping">
            <a:extLst>
              <a:ext uri="{FF2B5EF4-FFF2-40B4-BE49-F238E27FC236}">
                <a16:creationId xmlns:a16="http://schemas.microsoft.com/office/drawing/2014/main" id="{14DC296A-1C6C-E46B-1946-8B093A803B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7535" y="1479219"/>
            <a:ext cx="2832258" cy="283225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A3A0C5D-C312-42F1-CFD6-74AC8C3FA0DE}"/>
              </a:ext>
            </a:extLst>
          </p:cNvPr>
          <p:cNvPicPr>
            <a:picLocks noChangeAspect="1"/>
          </p:cNvPicPr>
          <p:nvPr/>
        </p:nvPicPr>
        <p:blipFill>
          <a:blip r:embed="rId5"/>
          <a:stretch>
            <a:fillRect/>
          </a:stretch>
        </p:blipFill>
        <p:spPr>
          <a:xfrm>
            <a:off x="290945" y="1197826"/>
            <a:ext cx="5288193" cy="369629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7"/>
          <p:cNvSpPr txBox="1">
            <a:spLocks noGrp="1"/>
          </p:cNvSpPr>
          <p:nvPr>
            <p:ph type="title"/>
          </p:nvPr>
        </p:nvSpPr>
        <p:spPr>
          <a:xfrm>
            <a:off x="311700" y="222025"/>
            <a:ext cx="8520600" cy="733500"/>
          </a:xfrm>
          <a:prstGeom prst="rect">
            <a:avLst/>
          </a:prstGeom>
        </p:spPr>
        <p:txBody>
          <a:bodyPr spcFirstLastPara="1" wrap="square" lIns="91425" tIns="91425" rIns="91425" bIns="91425" anchor="b" anchorCtr="0">
            <a:normAutofit fontScale="90000"/>
          </a:bodyPr>
          <a:lstStyle/>
          <a:p>
            <a:pPr marL="0" lvl="0" indent="0" algn="ctr"/>
            <a:r>
              <a:rPr lang="en-GB" b="1" dirty="0">
                <a:solidFill>
                  <a:schemeClr val="dk1"/>
                </a:solidFill>
                <a:latin typeface="+mj-lt"/>
              </a:rPr>
              <a:t>Nature of Guest Services at Regent Hotel brands</a:t>
            </a:r>
            <a:endParaRPr b="1" dirty="0">
              <a:solidFill>
                <a:schemeClr val="dk1"/>
              </a:solidFill>
              <a:latin typeface="+mj-lt"/>
            </a:endParaRPr>
          </a:p>
        </p:txBody>
      </p:sp>
      <p:pic>
        <p:nvPicPr>
          <p:cNvPr id="4098" name="Picture 2" descr="Free vector hotel staff concept illustration">
            <a:extLst>
              <a:ext uri="{FF2B5EF4-FFF2-40B4-BE49-F238E27FC236}">
                <a16:creationId xmlns:a16="http://schemas.microsoft.com/office/drawing/2014/main" id="{C5845C35-322E-8EC7-BE51-ABA5C4571D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697" y="1771796"/>
            <a:ext cx="2571750" cy="257175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D6E7284-0B2B-EDD8-5633-6F602B9B587C}"/>
              </a:ext>
            </a:extLst>
          </p:cNvPr>
          <p:cNvPicPr>
            <a:picLocks noChangeAspect="1"/>
          </p:cNvPicPr>
          <p:nvPr/>
        </p:nvPicPr>
        <p:blipFill>
          <a:blip r:embed="rId4"/>
          <a:stretch>
            <a:fillRect/>
          </a:stretch>
        </p:blipFill>
        <p:spPr>
          <a:xfrm>
            <a:off x="174900" y="890865"/>
            <a:ext cx="1590675" cy="752475"/>
          </a:xfrm>
          <a:prstGeom prst="rect">
            <a:avLst/>
          </a:prstGeom>
        </p:spPr>
      </p:pic>
      <p:pic>
        <p:nvPicPr>
          <p:cNvPr id="6" name="Picture 5">
            <a:extLst>
              <a:ext uri="{FF2B5EF4-FFF2-40B4-BE49-F238E27FC236}">
                <a16:creationId xmlns:a16="http://schemas.microsoft.com/office/drawing/2014/main" id="{651AD970-7D3F-21EC-7DED-854A04398A31}"/>
              </a:ext>
            </a:extLst>
          </p:cNvPr>
          <p:cNvPicPr>
            <a:picLocks noChangeAspect="1"/>
          </p:cNvPicPr>
          <p:nvPr/>
        </p:nvPicPr>
        <p:blipFill>
          <a:blip r:embed="rId5"/>
          <a:stretch>
            <a:fillRect/>
          </a:stretch>
        </p:blipFill>
        <p:spPr>
          <a:xfrm>
            <a:off x="3020953" y="1430379"/>
            <a:ext cx="6123047" cy="316254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8"/>
          <p:cNvSpPr txBox="1">
            <a:spLocks noGrp="1"/>
          </p:cNvSpPr>
          <p:nvPr>
            <p:ph type="title"/>
          </p:nvPr>
        </p:nvSpPr>
        <p:spPr>
          <a:xfrm>
            <a:off x="311700" y="235700"/>
            <a:ext cx="8520600" cy="733500"/>
          </a:xfrm>
          <a:prstGeom prst="rect">
            <a:avLst/>
          </a:prstGeom>
        </p:spPr>
        <p:txBody>
          <a:bodyPr spcFirstLastPara="1" wrap="square" lIns="91425" tIns="91425" rIns="91425" bIns="91425" anchor="b" anchorCtr="0">
            <a:normAutofit/>
          </a:bodyPr>
          <a:lstStyle/>
          <a:p>
            <a:pPr algn="ctr"/>
            <a:r>
              <a:rPr lang="en-GB" sz="2700" b="1" dirty="0">
                <a:solidFill>
                  <a:schemeClr val="dk1"/>
                </a:solidFill>
                <a:latin typeface="+mj-lt"/>
              </a:rPr>
              <a:t>Scope of Guest Services at Regent Hotel brands</a:t>
            </a:r>
            <a:endParaRPr sz="2700" b="1" dirty="0">
              <a:solidFill>
                <a:schemeClr val="dk1"/>
              </a:solidFill>
              <a:latin typeface="+mj-lt"/>
            </a:endParaRPr>
          </a:p>
        </p:txBody>
      </p:sp>
      <p:sp>
        <p:nvSpPr>
          <p:cNvPr id="101" name="Google Shape;101;p18"/>
          <p:cNvSpPr txBox="1">
            <a:spLocks noGrp="1"/>
          </p:cNvSpPr>
          <p:nvPr>
            <p:ph type="body" idx="1"/>
          </p:nvPr>
        </p:nvSpPr>
        <p:spPr>
          <a:xfrm>
            <a:off x="170217" y="2701636"/>
            <a:ext cx="5268814" cy="3099900"/>
          </a:xfrm>
          <a:prstGeom prst="rect">
            <a:avLst/>
          </a:prstGeom>
        </p:spPr>
        <p:txBody>
          <a:bodyPr spcFirstLastPara="1" wrap="square" lIns="91425" tIns="91425" rIns="91425" bIns="91425" anchor="t" anchorCtr="0">
            <a:normAutofit/>
          </a:bodyPr>
          <a:lstStyle/>
          <a:p>
            <a:pPr lvl="0" indent="-374650" algn="just">
              <a:lnSpc>
                <a:spcPct val="140000"/>
              </a:lnSpc>
              <a:buClr>
                <a:schemeClr val="dk1"/>
              </a:buClr>
              <a:buSzPts val="2300"/>
              <a:buFont typeface="Oswald"/>
              <a:buChar char="●"/>
            </a:pPr>
            <a:r>
              <a:rPr lang="en-US" sz="1700" dirty="0">
                <a:solidFill>
                  <a:srgbClr val="000000"/>
                </a:solidFill>
                <a:latin typeface="Arial"/>
                <a:cs typeface="Arial"/>
                <a:sym typeface="Oswald"/>
              </a:rPr>
              <a:t>Invest in employee training to improve client service.</a:t>
            </a:r>
          </a:p>
          <a:p>
            <a:pPr lvl="0" indent="-374650" algn="just">
              <a:lnSpc>
                <a:spcPct val="140000"/>
              </a:lnSpc>
              <a:buClr>
                <a:schemeClr val="dk1"/>
              </a:buClr>
              <a:buSzPts val="2300"/>
              <a:buFont typeface="Oswald"/>
              <a:buChar char="●"/>
            </a:pPr>
            <a:r>
              <a:rPr lang="en-US" sz="1700" dirty="0">
                <a:solidFill>
                  <a:srgbClr val="000000"/>
                </a:solidFill>
                <a:latin typeface="Arial"/>
                <a:cs typeface="Arial"/>
                <a:sym typeface="Oswald"/>
              </a:rPr>
              <a:t>Promote staff learning and advancement to provide excellent guest experiences.</a:t>
            </a:r>
            <a:endParaRPr sz="1700" dirty="0">
              <a:solidFill>
                <a:srgbClr val="000000"/>
              </a:solidFill>
              <a:latin typeface="Arial"/>
              <a:cs typeface="Arial"/>
              <a:sym typeface="Oswald"/>
            </a:endParaRPr>
          </a:p>
        </p:txBody>
      </p:sp>
      <p:pic>
        <p:nvPicPr>
          <p:cNvPr id="5122" name="Picture 2" descr="Free vector organic flat new normal in hotels illustration">
            <a:extLst>
              <a:ext uri="{FF2B5EF4-FFF2-40B4-BE49-F238E27FC236}">
                <a16:creationId xmlns:a16="http://schemas.microsoft.com/office/drawing/2014/main" id="{53D0FF7B-A6AB-5F4A-476F-C69E86FF01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8865" y="2701636"/>
            <a:ext cx="3535084" cy="23548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5AE42A1-8451-916D-2E22-645A45D2B231}"/>
              </a:ext>
            </a:extLst>
          </p:cNvPr>
          <p:cNvSpPr txBox="1"/>
          <p:nvPr/>
        </p:nvSpPr>
        <p:spPr>
          <a:xfrm>
            <a:off x="170050" y="1810953"/>
            <a:ext cx="7577411" cy="782907"/>
          </a:xfrm>
          <a:prstGeom prst="rect">
            <a:avLst/>
          </a:prstGeom>
          <a:noFill/>
        </p:spPr>
        <p:txBody>
          <a:bodyPr wrap="square">
            <a:spAutoFit/>
          </a:bodyPr>
          <a:lstStyle/>
          <a:p>
            <a:pPr marL="457200" indent="-374650" algn="just">
              <a:lnSpc>
                <a:spcPct val="140000"/>
              </a:lnSpc>
              <a:buClr>
                <a:schemeClr val="dk1"/>
              </a:buClr>
              <a:buSzPts val="2300"/>
              <a:buFont typeface="Oswald"/>
              <a:buChar char="●"/>
            </a:pPr>
            <a:r>
              <a:rPr lang="en-US" sz="1700" dirty="0">
                <a:ea typeface="Source Code Pro"/>
                <a:sym typeface="Oswald"/>
              </a:rPr>
              <a:t>The Hotel brands hire great staff that create an impact.</a:t>
            </a:r>
          </a:p>
          <a:p>
            <a:pPr marL="457200" indent="-374650" algn="just">
              <a:lnSpc>
                <a:spcPct val="140000"/>
              </a:lnSpc>
              <a:buClr>
                <a:schemeClr val="dk1"/>
              </a:buClr>
              <a:buSzPts val="2300"/>
              <a:buFont typeface="Oswald"/>
              <a:buChar char="●"/>
            </a:pPr>
            <a:r>
              <a:rPr lang="en-US" sz="1700" dirty="0">
                <a:ea typeface="Source Code Pro"/>
                <a:sym typeface="Oswald"/>
              </a:rPr>
              <a:t>Regent Hotel's different hotels and resorts provide several options.</a:t>
            </a:r>
          </a:p>
        </p:txBody>
      </p:sp>
      <p:pic>
        <p:nvPicPr>
          <p:cNvPr id="4" name="Picture 3">
            <a:extLst>
              <a:ext uri="{FF2B5EF4-FFF2-40B4-BE49-F238E27FC236}">
                <a16:creationId xmlns:a16="http://schemas.microsoft.com/office/drawing/2014/main" id="{32E50BBE-50C9-2995-D5AA-8E1329EFDE1B}"/>
              </a:ext>
            </a:extLst>
          </p:cNvPr>
          <p:cNvPicPr>
            <a:picLocks noChangeAspect="1"/>
          </p:cNvPicPr>
          <p:nvPr/>
        </p:nvPicPr>
        <p:blipFill>
          <a:blip r:embed="rId4"/>
          <a:stretch>
            <a:fillRect/>
          </a:stretch>
        </p:blipFill>
        <p:spPr>
          <a:xfrm>
            <a:off x="174900" y="890865"/>
            <a:ext cx="1590675" cy="75247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9"/>
          <p:cNvSpPr txBox="1">
            <a:spLocks noGrp="1"/>
          </p:cNvSpPr>
          <p:nvPr>
            <p:ph type="title"/>
          </p:nvPr>
        </p:nvSpPr>
        <p:spPr>
          <a:xfrm>
            <a:off x="311700" y="263075"/>
            <a:ext cx="8520600" cy="733500"/>
          </a:xfrm>
          <a:prstGeom prst="rect">
            <a:avLst/>
          </a:prstGeom>
        </p:spPr>
        <p:txBody>
          <a:bodyPr spcFirstLastPara="1" wrap="square" lIns="91425" tIns="91425" rIns="91425" bIns="91425" anchor="b" anchorCtr="0">
            <a:normAutofit/>
          </a:bodyPr>
          <a:lstStyle/>
          <a:p>
            <a:pPr marL="0" lvl="0" indent="0" algn="ctr"/>
            <a:r>
              <a:rPr lang="en-GB" sz="2700" b="1" dirty="0">
                <a:solidFill>
                  <a:schemeClr val="dk1"/>
                </a:solidFill>
                <a:latin typeface="+mj-lt"/>
              </a:rPr>
              <a:t>Role of Guest Services at Regent Hotel brands</a:t>
            </a:r>
            <a:endParaRPr sz="2700" b="1" dirty="0">
              <a:solidFill>
                <a:schemeClr val="dk1"/>
              </a:solidFill>
              <a:latin typeface="+mj-lt"/>
            </a:endParaRPr>
          </a:p>
        </p:txBody>
      </p:sp>
      <p:sp>
        <p:nvSpPr>
          <p:cNvPr id="109" name="Google Shape;109;p19"/>
          <p:cNvSpPr txBox="1">
            <a:spLocks noGrp="1"/>
          </p:cNvSpPr>
          <p:nvPr>
            <p:ph type="body" idx="1"/>
          </p:nvPr>
        </p:nvSpPr>
        <p:spPr>
          <a:xfrm>
            <a:off x="3572520" y="2957495"/>
            <a:ext cx="5571480" cy="3099900"/>
          </a:xfrm>
          <a:prstGeom prst="rect">
            <a:avLst/>
          </a:prstGeom>
        </p:spPr>
        <p:txBody>
          <a:bodyPr spcFirstLastPara="1" wrap="square" lIns="91425" tIns="91425" rIns="91425" bIns="91425" anchor="t" anchorCtr="0">
            <a:normAutofit/>
          </a:bodyPr>
          <a:lstStyle/>
          <a:p>
            <a:r>
              <a:rPr lang="en-US" sz="1600" dirty="0">
                <a:solidFill>
                  <a:srgbClr val="000000"/>
                </a:solidFill>
                <a:latin typeface="Arial"/>
                <a:cs typeface="Arial"/>
                <a:sym typeface="Arial"/>
              </a:rPr>
              <a:t>The staff members of the hotel chains respect stringent confidentiality policies, guaranteeing the safety and privacy of every visitor.</a:t>
            </a:r>
          </a:p>
          <a:p>
            <a:r>
              <a:rPr lang="en-US" sz="1600" dirty="0">
                <a:solidFill>
                  <a:srgbClr val="000000"/>
                </a:solidFill>
                <a:latin typeface="Arial"/>
                <a:cs typeface="Arial"/>
                <a:sym typeface="Arial"/>
              </a:rPr>
              <a:t>The focus of Regent Hotel brands is on providing individualized, responsive service that goes above and beyond what guests expect at each touchpoint.</a:t>
            </a:r>
          </a:p>
        </p:txBody>
      </p:sp>
      <p:pic>
        <p:nvPicPr>
          <p:cNvPr id="6146" name="Picture 2" descr="Free vector business people with rating stars like the stylish boutique hotel. boutique hotel illustration">
            <a:extLst>
              <a:ext uri="{FF2B5EF4-FFF2-40B4-BE49-F238E27FC236}">
                <a16:creationId xmlns:a16="http://schemas.microsoft.com/office/drawing/2014/main" id="{5E24AA6B-782D-9671-BBB7-D6EA105842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63722"/>
            <a:ext cx="3572520" cy="23797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1AB3953-992F-E16F-B6CC-BC56D908AE4A}"/>
              </a:ext>
            </a:extLst>
          </p:cNvPr>
          <p:cNvSpPr txBox="1"/>
          <p:nvPr/>
        </p:nvSpPr>
        <p:spPr>
          <a:xfrm>
            <a:off x="565264" y="1539456"/>
            <a:ext cx="8420793" cy="1200842"/>
          </a:xfrm>
          <a:prstGeom prst="rect">
            <a:avLst/>
          </a:prstGeom>
          <a:noFill/>
        </p:spPr>
        <p:txBody>
          <a:bodyPr wrap="square">
            <a:spAutoFit/>
          </a:bodyPr>
          <a:lstStyle/>
          <a:p>
            <a:pPr marL="457200" indent="-342900">
              <a:lnSpc>
                <a:spcPct val="115000"/>
              </a:lnSpc>
              <a:buClr>
                <a:schemeClr val="dk2"/>
              </a:buClr>
              <a:buSzPts val="1800"/>
              <a:buFont typeface="Source Code Pro"/>
              <a:buChar char="●"/>
            </a:pPr>
            <a:r>
              <a:rPr lang="en-US" sz="1600" dirty="0">
                <a:ea typeface="Source Code Pro"/>
              </a:rPr>
              <a:t>Regent Hotel brands provide cutting-edge and contemporary experiences to their guests, infused with innovation.</a:t>
            </a:r>
          </a:p>
          <a:p>
            <a:pPr marL="457200" indent="-342900">
              <a:lnSpc>
                <a:spcPct val="115000"/>
              </a:lnSpc>
              <a:buClr>
                <a:schemeClr val="dk2"/>
              </a:buClr>
              <a:buSzPts val="1800"/>
              <a:buFont typeface="Source Code Pro"/>
              <a:buChar char="●"/>
            </a:pPr>
            <a:r>
              <a:rPr lang="en-US" sz="1600" dirty="0">
                <a:ea typeface="Source Code Pro"/>
              </a:rPr>
              <a:t>With the implementation of digital services, Regent Hotel brands offer a seamless and technologically advanced experience for their guests.</a:t>
            </a:r>
          </a:p>
        </p:txBody>
      </p:sp>
      <p:pic>
        <p:nvPicPr>
          <p:cNvPr id="4" name="Picture 3">
            <a:extLst>
              <a:ext uri="{FF2B5EF4-FFF2-40B4-BE49-F238E27FC236}">
                <a16:creationId xmlns:a16="http://schemas.microsoft.com/office/drawing/2014/main" id="{FCD154C6-933C-6C46-44DC-D14BDFE8240A}"/>
              </a:ext>
            </a:extLst>
          </p:cNvPr>
          <p:cNvPicPr>
            <a:picLocks noChangeAspect="1"/>
          </p:cNvPicPr>
          <p:nvPr/>
        </p:nvPicPr>
        <p:blipFill>
          <a:blip r:embed="rId4"/>
          <a:stretch>
            <a:fillRect/>
          </a:stretch>
        </p:blipFill>
        <p:spPr>
          <a:xfrm>
            <a:off x="174900" y="890865"/>
            <a:ext cx="1590675" cy="7524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0"/>
          <p:cNvSpPr txBox="1">
            <a:spLocks noGrp="1"/>
          </p:cNvSpPr>
          <p:nvPr>
            <p:ph type="title"/>
          </p:nvPr>
        </p:nvSpPr>
        <p:spPr>
          <a:xfrm>
            <a:off x="311700" y="304100"/>
            <a:ext cx="8520600" cy="733500"/>
          </a:xfrm>
          <a:prstGeom prst="rect">
            <a:avLst/>
          </a:prstGeom>
        </p:spPr>
        <p:txBody>
          <a:bodyPr spcFirstLastPara="1" wrap="square" lIns="91425" tIns="91425" rIns="91425" bIns="91425" anchor="b" anchorCtr="0">
            <a:normAutofit/>
          </a:bodyPr>
          <a:lstStyle/>
          <a:p>
            <a:pPr algn="ctr"/>
            <a:r>
              <a:rPr lang="en-GB" sz="2700" b="1" dirty="0">
                <a:solidFill>
                  <a:schemeClr val="dk1"/>
                </a:solidFill>
                <a:latin typeface="+mj-lt"/>
              </a:rPr>
              <a:t>Needs to consider role of Guest Services</a:t>
            </a:r>
            <a:endParaRPr sz="2700" b="1" dirty="0">
              <a:solidFill>
                <a:schemeClr val="dk1"/>
              </a:solidFill>
              <a:latin typeface="+mj-lt"/>
            </a:endParaRPr>
          </a:p>
        </p:txBody>
      </p:sp>
      <p:sp>
        <p:nvSpPr>
          <p:cNvPr id="117" name="Google Shape;117;p20"/>
          <p:cNvSpPr txBox="1">
            <a:spLocks noGrp="1"/>
          </p:cNvSpPr>
          <p:nvPr>
            <p:ph type="body" idx="1"/>
          </p:nvPr>
        </p:nvSpPr>
        <p:spPr>
          <a:xfrm>
            <a:off x="174900" y="3066262"/>
            <a:ext cx="8520600" cy="3099900"/>
          </a:xfrm>
          <a:prstGeom prst="rect">
            <a:avLst/>
          </a:prstGeom>
        </p:spPr>
        <p:txBody>
          <a:bodyPr spcFirstLastPara="1" wrap="square" lIns="91425" tIns="91425" rIns="91425" bIns="91425" anchor="t" anchorCtr="0">
            <a:normAutofit/>
          </a:bodyPr>
          <a:lstStyle/>
          <a:p>
            <a:pPr indent="-374650" algn="just">
              <a:lnSpc>
                <a:spcPct val="140000"/>
              </a:lnSpc>
              <a:buClr>
                <a:schemeClr val="dk1"/>
              </a:buClr>
              <a:buSzPts val="2300"/>
              <a:buFont typeface="Oswald"/>
              <a:buChar char="●"/>
            </a:pPr>
            <a:r>
              <a:rPr lang="en-US" sz="1600" dirty="0">
                <a:solidFill>
                  <a:srgbClr val="000000"/>
                </a:solidFill>
                <a:latin typeface="Arial"/>
                <a:cs typeface="Arial"/>
                <a:sym typeface="Arial"/>
              </a:rPr>
              <a:t>The customer service staff is in charge of making sure that all of the guests' wants and needs are met.</a:t>
            </a:r>
          </a:p>
          <a:p>
            <a:pPr indent="-374650" algn="just">
              <a:lnSpc>
                <a:spcPct val="140000"/>
              </a:lnSpc>
              <a:buClr>
                <a:schemeClr val="dk1"/>
              </a:buClr>
              <a:buSzPts val="2300"/>
              <a:buFont typeface="Oswald"/>
              <a:buChar char="●"/>
            </a:pPr>
            <a:r>
              <a:rPr lang="en-US" sz="1600" dirty="0">
                <a:solidFill>
                  <a:srgbClr val="000000"/>
                </a:solidFill>
                <a:latin typeface="Arial"/>
                <a:cs typeface="Arial"/>
                <a:sym typeface="Arial"/>
              </a:rPr>
              <a:t>Whether or not a guest will come back to a hotel again depends directly on how well the hotel takes care of them.</a:t>
            </a:r>
          </a:p>
        </p:txBody>
      </p:sp>
      <p:pic>
        <p:nvPicPr>
          <p:cNvPr id="7170" name="Picture 2" descr="Free vector tourists checking into hotel room webpage">
            <a:extLst>
              <a:ext uri="{FF2B5EF4-FFF2-40B4-BE49-F238E27FC236}">
                <a16:creationId xmlns:a16="http://schemas.microsoft.com/office/drawing/2014/main" id="{850E0140-5596-67B5-B9D7-1E411EF7C5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1629" y="1037600"/>
            <a:ext cx="2250671" cy="2250671"/>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5E693958-F0D0-CEED-CDDA-3EB7B89164DB}"/>
              </a:ext>
            </a:extLst>
          </p:cNvPr>
          <p:cNvPicPr>
            <a:picLocks noChangeAspect="1"/>
          </p:cNvPicPr>
          <p:nvPr/>
        </p:nvPicPr>
        <p:blipFill>
          <a:blip r:embed="rId4"/>
          <a:stretch>
            <a:fillRect/>
          </a:stretch>
        </p:blipFill>
        <p:spPr>
          <a:xfrm>
            <a:off x="174900" y="890865"/>
            <a:ext cx="1590675" cy="752475"/>
          </a:xfrm>
          <a:prstGeom prst="rect">
            <a:avLst/>
          </a:prstGeom>
        </p:spPr>
      </p:pic>
      <p:sp>
        <p:nvSpPr>
          <p:cNvPr id="4" name="TextBox 3">
            <a:extLst>
              <a:ext uri="{FF2B5EF4-FFF2-40B4-BE49-F238E27FC236}">
                <a16:creationId xmlns:a16="http://schemas.microsoft.com/office/drawing/2014/main" id="{506E2B4E-5190-DE55-599C-8090F80A92C8}"/>
              </a:ext>
            </a:extLst>
          </p:cNvPr>
          <p:cNvSpPr txBox="1"/>
          <p:nvPr/>
        </p:nvSpPr>
        <p:spPr>
          <a:xfrm>
            <a:off x="241401" y="1289878"/>
            <a:ext cx="6406729" cy="1776384"/>
          </a:xfrm>
          <a:prstGeom prst="rect">
            <a:avLst/>
          </a:prstGeom>
          <a:noFill/>
        </p:spPr>
        <p:txBody>
          <a:bodyPr wrap="square">
            <a:spAutoFit/>
          </a:bodyPr>
          <a:lstStyle/>
          <a:p>
            <a:pPr indent="-374650" algn="just">
              <a:lnSpc>
                <a:spcPct val="140000"/>
              </a:lnSpc>
              <a:buClr>
                <a:schemeClr val="dk1"/>
              </a:buClr>
              <a:buSzPts val="2300"/>
              <a:buFont typeface="Oswald"/>
              <a:buChar char="●"/>
            </a:pPr>
            <a:r>
              <a:rPr lang="en-US" sz="1600" dirty="0">
                <a:ea typeface="Source Code Pro"/>
              </a:rPr>
              <a:t>If a person has a good time, they might tell other people about it, which would be a good way to get more people to stay at the hotel.</a:t>
            </a:r>
          </a:p>
          <a:p>
            <a:pPr indent="-374650" algn="just">
              <a:lnSpc>
                <a:spcPct val="140000"/>
              </a:lnSpc>
              <a:buClr>
                <a:schemeClr val="dk1"/>
              </a:buClr>
              <a:buSzPts val="2300"/>
              <a:buFont typeface="Oswald"/>
              <a:buChar char="●"/>
            </a:pPr>
            <a:r>
              <a:rPr lang="en-US" sz="1600" dirty="0">
                <a:ea typeface="Source Code Pro"/>
              </a:rPr>
              <a:t>For hotel companies to improve their guest services and go above and beyond what customers expect, they need to get constant feedback and work on ways to get better.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pic>
        <p:nvPicPr>
          <p:cNvPr id="2" name="Picture 1">
            <a:extLst>
              <a:ext uri="{FF2B5EF4-FFF2-40B4-BE49-F238E27FC236}">
                <a16:creationId xmlns:a16="http://schemas.microsoft.com/office/drawing/2014/main" id="{84E90D78-070F-E079-FF35-E51256B01753}"/>
              </a:ext>
            </a:extLst>
          </p:cNvPr>
          <p:cNvPicPr>
            <a:picLocks noChangeAspect="1"/>
          </p:cNvPicPr>
          <p:nvPr/>
        </p:nvPicPr>
        <p:blipFill>
          <a:blip r:embed="rId3"/>
          <a:stretch>
            <a:fillRect/>
          </a:stretch>
        </p:blipFill>
        <p:spPr>
          <a:xfrm>
            <a:off x="174900" y="890865"/>
            <a:ext cx="1590675" cy="752475"/>
          </a:xfrm>
          <a:prstGeom prst="rect">
            <a:avLst/>
          </a:prstGeom>
        </p:spPr>
      </p:pic>
      <p:sp>
        <p:nvSpPr>
          <p:cNvPr id="123" name="Google Shape;123;p21"/>
          <p:cNvSpPr txBox="1">
            <a:spLocks noGrp="1"/>
          </p:cNvSpPr>
          <p:nvPr>
            <p:ph type="title"/>
          </p:nvPr>
        </p:nvSpPr>
        <p:spPr>
          <a:xfrm>
            <a:off x="311700" y="263075"/>
            <a:ext cx="8689796" cy="733500"/>
          </a:xfrm>
          <a:prstGeom prst="rect">
            <a:avLst/>
          </a:prstGeom>
        </p:spPr>
        <p:txBody>
          <a:bodyPr spcFirstLastPara="1" wrap="square" lIns="91425" tIns="91425" rIns="91425" bIns="91425" anchor="b" anchorCtr="0">
            <a:normAutofit fontScale="90000"/>
          </a:bodyPr>
          <a:lstStyle/>
          <a:p>
            <a:pPr marL="0" lvl="0" indent="0" algn="ctr"/>
            <a:r>
              <a:rPr lang="en-GB" sz="2700" b="1" dirty="0">
                <a:solidFill>
                  <a:schemeClr val="dk1"/>
                </a:solidFill>
                <a:latin typeface="+mj-lt"/>
              </a:rPr>
              <a:t>Importance of Hospitality and Meeting Guest Expectations</a:t>
            </a:r>
            <a:endParaRPr sz="2700" b="1" dirty="0">
              <a:solidFill>
                <a:schemeClr val="dk1"/>
              </a:solidFill>
              <a:latin typeface="+mj-lt"/>
            </a:endParaRPr>
          </a:p>
        </p:txBody>
      </p:sp>
      <p:pic>
        <p:nvPicPr>
          <p:cNvPr id="8194" name="Picture 2" descr="Free vector customer feedback concept illustration">
            <a:extLst>
              <a:ext uri="{FF2B5EF4-FFF2-40B4-BE49-F238E27FC236}">
                <a16:creationId xmlns:a16="http://schemas.microsoft.com/office/drawing/2014/main" id="{215AF3CC-DC85-3D98-E6AA-F1BE196BD2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70" t="12379" r="9763" b="10391"/>
          <a:stretch/>
        </p:blipFill>
        <p:spPr bwMode="auto">
          <a:xfrm>
            <a:off x="311700" y="2486360"/>
            <a:ext cx="2593571" cy="239406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C660B0E-20B6-EDBB-6A31-019FF61EE2A9}"/>
              </a:ext>
            </a:extLst>
          </p:cNvPr>
          <p:cNvSpPr txBox="1"/>
          <p:nvPr/>
        </p:nvSpPr>
        <p:spPr>
          <a:xfrm>
            <a:off x="540327" y="1123758"/>
            <a:ext cx="8520546" cy="1086964"/>
          </a:xfrm>
          <a:prstGeom prst="rect">
            <a:avLst/>
          </a:prstGeom>
          <a:noFill/>
        </p:spPr>
        <p:txBody>
          <a:bodyPr wrap="square">
            <a:spAutoFit/>
          </a:bodyPr>
          <a:lstStyle/>
          <a:p>
            <a:pPr marL="285750" indent="-374650" algn="just">
              <a:lnSpc>
                <a:spcPct val="140000"/>
              </a:lnSpc>
              <a:buClr>
                <a:schemeClr val="dk1"/>
              </a:buClr>
              <a:buSzPts val="2300"/>
              <a:buFont typeface="Oswald"/>
              <a:buChar char="●"/>
            </a:pPr>
            <a:r>
              <a:rPr lang="en-US" sz="1600" dirty="0">
                <a:ea typeface="Source Code Pro"/>
              </a:rPr>
              <a:t>The hospitality sector plays a substantial role in contributing to the UK's economy.</a:t>
            </a:r>
          </a:p>
          <a:p>
            <a:pPr marL="285750" indent="-374650" algn="just">
              <a:lnSpc>
                <a:spcPct val="140000"/>
              </a:lnSpc>
              <a:buClr>
                <a:schemeClr val="dk1"/>
              </a:buClr>
              <a:buSzPts val="2300"/>
              <a:buFont typeface="Oswald"/>
              <a:buChar char="●"/>
            </a:pPr>
            <a:r>
              <a:rPr lang="en-US" sz="1600" dirty="0">
                <a:ea typeface="Source Code Pro"/>
              </a:rPr>
              <a:t>Alongside its economic impact, the hospitality sector offers a multitude of job opportunities.</a:t>
            </a:r>
          </a:p>
        </p:txBody>
      </p:sp>
      <p:sp>
        <p:nvSpPr>
          <p:cNvPr id="8" name="TextBox 7">
            <a:extLst>
              <a:ext uri="{FF2B5EF4-FFF2-40B4-BE49-F238E27FC236}">
                <a16:creationId xmlns:a16="http://schemas.microsoft.com/office/drawing/2014/main" id="{51E26183-0DA3-7484-84E3-4C9158F199F3}"/>
              </a:ext>
            </a:extLst>
          </p:cNvPr>
          <p:cNvSpPr txBox="1"/>
          <p:nvPr/>
        </p:nvSpPr>
        <p:spPr>
          <a:xfrm>
            <a:off x="2893846" y="2152243"/>
            <a:ext cx="5938454" cy="2810513"/>
          </a:xfrm>
          <a:prstGeom prst="rect">
            <a:avLst/>
          </a:prstGeom>
          <a:noFill/>
        </p:spPr>
        <p:txBody>
          <a:bodyPr wrap="square">
            <a:spAutoFit/>
          </a:bodyPr>
          <a:lstStyle/>
          <a:p>
            <a:pPr marL="285750" indent="-374650" algn="just">
              <a:lnSpc>
                <a:spcPct val="140000"/>
              </a:lnSpc>
              <a:buClr>
                <a:schemeClr val="dk1"/>
              </a:buClr>
              <a:buSzPts val="2300"/>
              <a:buFont typeface="Oswald"/>
              <a:buChar char="●"/>
            </a:pPr>
            <a:r>
              <a:rPr lang="en-US" sz="1600" dirty="0">
                <a:ea typeface="Source Code Pro"/>
              </a:rPr>
              <a:t>Regent Hotel brands effectively meet guest expectations through effective and clear communication channels.</a:t>
            </a:r>
          </a:p>
          <a:p>
            <a:pPr marL="285750" indent="-374650" algn="just">
              <a:lnSpc>
                <a:spcPct val="140000"/>
              </a:lnSpc>
              <a:buClr>
                <a:schemeClr val="dk1"/>
              </a:buClr>
              <a:buSzPts val="2300"/>
              <a:buFont typeface="Oswald"/>
              <a:buChar char="●"/>
            </a:pPr>
            <a:r>
              <a:rPr lang="en-US" sz="1600" dirty="0">
                <a:ea typeface="Source Code Pro"/>
              </a:rPr>
              <a:t>To meet guest expectations, Regent Hotel brands offer convenient services such as online check-in and self-service kiosks.</a:t>
            </a:r>
          </a:p>
          <a:p>
            <a:pPr marL="285750" indent="-374650" algn="just">
              <a:lnSpc>
                <a:spcPct val="140000"/>
              </a:lnSpc>
              <a:buClr>
                <a:schemeClr val="dk1"/>
              </a:buClr>
              <a:buSzPts val="2300"/>
              <a:buFont typeface="Oswald"/>
              <a:buChar char="●"/>
            </a:pPr>
            <a:r>
              <a:rPr lang="en-US" sz="1600" dirty="0">
                <a:ea typeface="Source Code Pro"/>
              </a:rPr>
              <a:t>The hospitality sector continuously adapts and innovates to cater to evolving guest expectations, ensuring exceptional experiences for all.</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pic>
        <p:nvPicPr>
          <p:cNvPr id="2" name="Picture 1">
            <a:extLst>
              <a:ext uri="{FF2B5EF4-FFF2-40B4-BE49-F238E27FC236}">
                <a16:creationId xmlns:a16="http://schemas.microsoft.com/office/drawing/2014/main" id="{1DE9D203-6613-27D0-9A2D-5BA8CCDC68F5}"/>
              </a:ext>
            </a:extLst>
          </p:cNvPr>
          <p:cNvPicPr>
            <a:picLocks noChangeAspect="1"/>
          </p:cNvPicPr>
          <p:nvPr/>
        </p:nvPicPr>
        <p:blipFill>
          <a:blip r:embed="rId3"/>
          <a:stretch>
            <a:fillRect/>
          </a:stretch>
        </p:blipFill>
        <p:spPr>
          <a:xfrm>
            <a:off x="174900" y="890865"/>
            <a:ext cx="1590675" cy="752475"/>
          </a:xfrm>
          <a:prstGeom prst="rect">
            <a:avLst/>
          </a:prstGeom>
        </p:spPr>
      </p:pic>
      <p:sp>
        <p:nvSpPr>
          <p:cNvPr id="130" name="Google Shape;130;p22"/>
          <p:cNvSpPr txBox="1">
            <a:spLocks noGrp="1"/>
          </p:cNvSpPr>
          <p:nvPr>
            <p:ph type="title"/>
          </p:nvPr>
        </p:nvSpPr>
        <p:spPr>
          <a:xfrm>
            <a:off x="311700" y="249375"/>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sz="2400" b="1" dirty="0">
                <a:solidFill>
                  <a:schemeClr val="dk1"/>
                </a:solidFill>
                <a:latin typeface="+mj-lt"/>
              </a:rPr>
              <a:t>Conclusion</a:t>
            </a:r>
            <a:endParaRPr sz="2400" b="1" dirty="0">
              <a:solidFill>
                <a:schemeClr val="dk1"/>
              </a:solidFill>
              <a:latin typeface="+mj-lt"/>
            </a:endParaRPr>
          </a:p>
        </p:txBody>
      </p:sp>
      <p:sp>
        <p:nvSpPr>
          <p:cNvPr id="131" name="Google Shape;131;p22"/>
          <p:cNvSpPr txBox="1">
            <a:spLocks noGrp="1"/>
          </p:cNvSpPr>
          <p:nvPr>
            <p:ph type="body" idx="1"/>
          </p:nvPr>
        </p:nvSpPr>
        <p:spPr>
          <a:xfrm>
            <a:off x="174900" y="890865"/>
            <a:ext cx="8852722" cy="3099900"/>
          </a:xfrm>
          <a:prstGeom prst="rect">
            <a:avLst/>
          </a:prstGeom>
        </p:spPr>
        <p:txBody>
          <a:bodyPr spcFirstLastPara="1" wrap="square" lIns="91425" tIns="91425" rIns="91425" bIns="91425" anchor="t" anchorCtr="0">
            <a:normAutofit/>
          </a:bodyPr>
          <a:lstStyle/>
          <a:p>
            <a:pPr marL="285750" lvl="0" indent="-374650" algn="just">
              <a:lnSpc>
                <a:spcPct val="150000"/>
              </a:lnSpc>
              <a:buClr>
                <a:schemeClr val="dk1"/>
              </a:buClr>
              <a:buSzPts val="2300"/>
              <a:buFont typeface="Oswald"/>
              <a:buChar char="●"/>
            </a:pPr>
            <a:r>
              <a:rPr lang="en-US" sz="1600" dirty="0">
                <a:solidFill>
                  <a:srgbClr val="000000"/>
                </a:solidFill>
                <a:latin typeface="Arial"/>
                <a:cs typeface="Arial"/>
                <a:sym typeface="Oswald"/>
              </a:rPr>
              <a:t>Regent Hotel names cater to wealthy, married people by offering luxurious and modern services.</a:t>
            </a:r>
          </a:p>
          <a:p>
            <a:pPr marL="285750" lvl="0" indent="-374650" algn="just">
              <a:lnSpc>
                <a:spcPct val="150000"/>
              </a:lnSpc>
              <a:buClr>
                <a:schemeClr val="dk1"/>
              </a:buClr>
              <a:buSzPts val="2300"/>
              <a:buFont typeface="Oswald"/>
              <a:buChar char="●"/>
            </a:pPr>
            <a:r>
              <a:rPr lang="en-US" sz="1600" dirty="0">
                <a:solidFill>
                  <a:srgbClr val="000000"/>
                </a:solidFill>
                <a:latin typeface="Arial"/>
                <a:cs typeface="Arial"/>
                <a:sym typeface="Oswald"/>
              </a:rPr>
              <a:t>Regent Hotel names have a wide range of events, and they pay special attention to making sure that kids have fun.</a:t>
            </a:r>
          </a:p>
          <a:p>
            <a:pPr marL="285750" lvl="0" indent="-374650" algn="just">
              <a:lnSpc>
                <a:spcPct val="150000"/>
              </a:lnSpc>
              <a:buClr>
                <a:schemeClr val="dk1"/>
              </a:buClr>
              <a:buSzPts val="2300"/>
              <a:buFont typeface="Oswald"/>
              <a:buChar char="●"/>
            </a:pPr>
            <a:r>
              <a:rPr lang="en-US" sz="1600" dirty="0">
                <a:solidFill>
                  <a:srgbClr val="000000"/>
                </a:solidFill>
                <a:latin typeface="Arial"/>
                <a:cs typeface="Arial"/>
                <a:sym typeface="Oswald"/>
              </a:rPr>
              <a:t>The hospitality sector is very important to the income of the country.</a:t>
            </a:r>
          </a:p>
        </p:txBody>
      </p:sp>
      <p:pic>
        <p:nvPicPr>
          <p:cNvPr id="9218" name="Picture 2" descr="Free vector resume writing service abstract concept">
            <a:extLst>
              <a:ext uri="{FF2B5EF4-FFF2-40B4-BE49-F238E27FC236}">
                <a16:creationId xmlns:a16="http://schemas.microsoft.com/office/drawing/2014/main" id="{2102FAA9-F5AC-5ECB-6610-7098429A7F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576"/>
          <a:stretch/>
        </p:blipFill>
        <p:spPr bwMode="auto">
          <a:xfrm>
            <a:off x="0" y="2818014"/>
            <a:ext cx="2571750" cy="23254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B0836C7-DA94-EF60-2C37-B4A4EF93D09B}"/>
              </a:ext>
            </a:extLst>
          </p:cNvPr>
          <p:cNvSpPr txBox="1"/>
          <p:nvPr/>
        </p:nvSpPr>
        <p:spPr>
          <a:xfrm>
            <a:off x="2571750" y="3108248"/>
            <a:ext cx="6260550" cy="1524007"/>
          </a:xfrm>
          <a:prstGeom prst="rect">
            <a:avLst/>
          </a:prstGeom>
          <a:noFill/>
        </p:spPr>
        <p:txBody>
          <a:bodyPr wrap="square">
            <a:spAutoFit/>
          </a:bodyPr>
          <a:lstStyle/>
          <a:p>
            <a:pPr marL="285750" lvl="0" indent="-374650" algn="just">
              <a:lnSpc>
                <a:spcPct val="150000"/>
              </a:lnSpc>
              <a:buClr>
                <a:schemeClr val="dk1"/>
              </a:buClr>
              <a:buSzPts val="2300"/>
              <a:buFont typeface="Oswald"/>
              <a:buChar char="●"/>
            </a:pPr>
            <a:r>
              <a:rPr lang="en-US" sz="1600" dirty="0">
                <a:ea typeface="Source Code Pro"/>
                <a:sym typeface="Oswald"/>
              </a:rPr>
              <a:t>For hotel brands to be more productive, they need to meet the needs and desires of their customers.</a:t>
            </a:r>
          </a:p>
          <a:p>
            <a:pPr marL="285750" lvl="0" indent="-374650" algn="just">
              <a:lnSpc>
                <a:spcPct val="150000"/>
              </a:lnSpc>
              <a:buClr>
                <a:schemeClr val="dk1"/>
              </a:buClr>
              <a:buSzPts val="2300"/>
              <a:buFont typeface="Oswald"/>
              <a:buChar char="●"/>
            </a:pPr>
            <a:r>
              <a:rPr lang="en-US" sz="1600" dirty="0">
                <a:ea typeface="Source Code Pro"/>
                <a:sym typeface="Oswald"/>
              </a:rPr>
              <a:t>People looking for work and job growth can also find many possibilities in the hospitality industry.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pic>
        <p:nvPicPr>
          <p:cNvPr id="2" name="Picture 1">
            <a:extLst>
              <a:ext uri="{FF2B5EF4-FFF2-40B4-BE49-F238E27FC236}">
                <a16:creationId xmlns:a16="http://schemas.microsoft.com/office/drawing/2014/main" id="{ECDDC35C-477B-79D5-2069-EA0240A8202E}"/>
              </a:ext>
            </a:extLst>
          </p:cNvPr>
          <p:cNvPicPr>
            <a:picLocks noChangeAspect="1"/>
          </p:cNvPicPr>
          <p:nvPr/>
        </p:nvPicPr>
        <p:blipFill>
          <a:blip r:embed="rId3"/>
          <a:stretch>
            <a:fillRect/>
          </a:stretch>
        </p:blipFill>
        <p:spPr>
          <a:xfrm>
            <a:off x="174900" y="890865"/>
            <a:ext cx="1590675" cy="752475"/>
          </a:xfrm>
          <a:prstGeom prst="rect">
            <a:avLst/>
          </a:prstGeom>
        </p:spPr>
      </p:pic>
      <p:sp>
        <p:nvSpPr>
          <p:cNvPr id="137" name="Google Shape;137;p23"/>
          <p:cNvSpPr txBox="1">
            <a:spLocks noGrp="1"/>
          </p:cNvSpPr>
          <p:nvPr>
            <p:ph type="title"/>
          </p:nvPr>
        </p:nvSpPr>
        <p:spPr>
          <a:xfrm>
            <a:off x="311700" y="276750"/>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sz="2400" b="1" dirty="0">
                <a:solidFill>
                  <a:schemeClr val="dk1"/>
                </a:solidFill>
                <a:latin typeface="+mj-lt"/>
              </a:rPr>
              <a:t>References</a:t>
            </a:r>
            <a:endParaRPr sz="2400" b="1" dirty="0">
              <a:solidFill>
                <a:schemeClr val="dk1"/>
              </a:solidFill>
              <a:latin typeface="+mj-lt"/>
            </a:endParaRPr>
          </a:p>
        </p:txBody>
      </p:sp>
      <p:sp>
        <p:nvSpPr>
          <p:cNvPr id="138" name="Google Shape;138;p23"/>
          <p:cNvSpPr txBox="1">
            <a:spLocks noGrp="1"/>
          </p:cNvSpPr>
          <p:nvPr>
            <p:ph type="body" idx="1"/>
          </p:nvPr>
        </p:nvSpPr>
        <p:spPr>
          <a:xfrm>
            <a:off x="91748" y="1117128"/>
            <a:ext cx="8740552" cy="30999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900" b="1" dirty="0">
              <a:solidFill>
                <a:schemeClr val="bg2"/>
              </a:solidFill>
              <a:latin typeface="+mj-lt"/>
              <a:ea typeface="Oswald"/>
              <a:cs typeface="Oswald"/>
              <a:sym typeface="Oswald"/>
            </a:endParaRPr>
          </a:p>
          <a:p>
            <a:pPr marL="457200" lvl="0" indent="-289242" algn="just" rtl="0">
              <a:lnSpc>
                <a:spcPct val="150000"/>
              </a:lnSpc>
              <a:spcBef>
                <a:spcPts val="0"/>
              </a:spcBef>
              <a:spcAft>
                <a:spcPts val="0"/>
              </a:spcAft>
              <a:buClr>
                <a:schemeClr val="dk1"/>
              </a:buClr>
              <a:buSzPts val="955"/>
              <a:buFont typeface="Oswald"/>
              <a:buChar char="●"/>
            </a:pPr>
            <a:r>
              <a:rPr lang="en-GB" sz="800" dirty="0">
                <a:solidFill>
                  <a:schemeClr val="bg2"/>
                </a:solidFill>
                <a:latin typeface="+mj-lt"/>
                <a:ea typeface="Oswald"/>
                <a:cs typeface="Oswald"/>
                <a:sym typeface="Oswald"/>
              </a:rPr>
              <a:t>InterContinental Hotels Group PLC. (2023). </a:t>
            </a:r>
            <a:r>
              <a:rPr lang="en-GB" sz="800" i="1" dirty="0">
                <a:solidFill>
                  <a:schemeClr val="bg2"/>
                </a:solidFill>
                <a:latin typeface="+mj-lt"/>
                <a:ea typeface="Oswald"/>
                <a:cs typeface="Oswald"/>
                <a:sym typeface="Oswald"/>
              </a:rPr>
              <a:t>About us</a:t>
            </a:r>
            <a:r>
              <a:rPr lang="en-GB" sz="800" dirty="0">
                <a:solidFill>
                  <a:schemeClr val="bg2"/>
                </a:solidFill>
                <a:latin typeface="+mj-lt"/>
                <a:ea typeface="Oswald"/>
                <a:cs typeface="Oswald"/>
                <a:sym typeface="Oswald"/>
              </a:rPr>
              <a:t>. [online] Available &gt;at:&lt; https://www.ihgplc.com/en/about-us#:~:text=IHG%C2%AE%20Hotels%20%26%20Resorts%20is,deliver%20True%20Hospitality%20for%20Good.&amp;text=Our%20diverse%20portfolio%20of%20differentiated,of%20consumers%20around%20the%20world. [Accessed 12 May 2023].</a:t>
            </a:r>
            <a:endParaRPr sz="800" dirty="0">
              <a:solidFill>
                <a:schemeClr val="bg2"/>
              </a:solidFill>
              <a:latin typeface="+mj-lt"/>
              <a:ea typeface="Oswald"/>
              <a:cs typeface="Oswald"/>
              <a:sym typeface="Oswald"/>
            </a:endParaRPr>
          </a:p>
          <a:p>
            <a:pPr marL="457200" lvl="0" indent="-289242" algn="just" rtl="0">
              <a:lnSpc>
                <a:spcPct val="150000"/>
              </a:lnSpc>
              <a:spcBef>
                <a:spcPts val="0"/>
              </a:spcBef>
              <a:spcAft>
                <a:spcPts val="0"/>
              </a:spcAft>
              <a:buClr>
                <a:schemeClr val="dk1"/>
              </a:buClr>
              <a:buSzPts val="955"/>
              <a:buFont typeface="Oswald"/>
              <a:buChar char="●"/>
            </a:pPr>
            <a:r>
              <a:rPr lang="en-GB" sz="800" dirty="0">
                <a:solidFill>
                  <a:schemeClr val="bg2"/>
                </a:solidFill>
                <a:latin typeface="+mj-lt"/>
                <a:ea typeface="Oswald"/>
                <a:cs typeface="Oswald"/>
                <a:sym typeface="Oswald"/>
              </a:rPr>
              <a:t>InterContinental Hotels Group PLC. (2019). </a:t>
            </a:r>
            <a:r>
              <a:rPr lang="en-GB" sz="800" i="1" dirty="0">
                <a:solidFill>
                  <a:schemeClr val="bg2"/>
                </a:solidFill>
                <a:latin typeface="+mj-lt"/>
                <a:ea typeface="Oswald"/>
                <a:cs typeface="Oswald"/>
                <a:sym typeface="Oswald"/>
              </a:rPr>
              <a:t>IHG completes acquisition of 51% stake in Regent Hotels &amp; Resorts</a:t>
            </a:r>
            <a:r>
              <a:rPr lang="en-GB" sz="800" dirty="0">
                <a:solidFill>
                  <a:schemeClr val="bg2"/>
                </a:solidFill>
                <a:latin typeface="+mj-lt"/>
                <a:ea typeface="Oswald"/>
                <a:cs typeface="Oswald"/>
                <a:sym typeface="Oswald"/>
              </a:rPr>
              <a:t>. [online] Available &gt;at:&lt; https://www.ihgplc.com/en/news-and-media/news-releases/2018/ihg-completes-acquisition-of-stake-in-regent-hotels-and-resorts [Accessed 12 May 2023].</a:t>
            </a:r>
            <a:endParaRPr sz="800" dirty="0">
              <a:solidFill>
                <a:schemeClr val="bg2"/>
              </a:solidFill>
              <a:latin typeface="+mj-lt"/>
              <a:ea typeface="Oswald"/>
              <a:cs typeface="Oswald"/>
              <a:sym typeface="Oswald"/>
            </a:endParaRPr>
          </a:p>
          <a:p>
            <a:pPr marL="457200" lvl="0" indent="-289242" algn="just" rtl="0">
              <a:lnSpc>
                <a:spcPct val="150000"/>
              </a:lnSpc>
              <a:spcBef>
                <a:spcPts val="0"/>
              </a:spcBef>
              <a:spcAft>
                <a:spcPts val="0"/>
              </a:spcAft>
              <a:buClr>
                <a:schemeClr val="dk1"/>
              </a:buClr>
              <a:buSzPts val="955"/>
              <a:buFont typeface="Oswald"/>
              <a:buChar char="●"/>
            </a:pPr>
            <a:r>
              <a:rPr lang="en-GB" sz="800" dirty="0">
                <a:solidFill>
                  <a:schemeClr val="bg2"/>
                </a:solidFill>
                <a:latin typeface="+mj-lt"/>
                <a:ea typeface="Oswald"/>
                <a:cs typeface="Oswald"/>
                <a:sym typeface="Oswald"/>
              </a:rPr>
              <a:t>Hospitality (2023). </a:t>
            </a:r>
            <a:r>
              <a:rPr lang="en-GB" sz="800" i="1" dirty="0">
                <a:solidFill>
                  <a:schemeClr val="bg2"/>
                </a:solidFill>
                <a:latin typeface="+mj-lt"/>
                <a:ea typeface="Oswald"/>
                <a:cs typeface="Oswald"/>
                <a:sym typeface="Oswald"/>
              </a:rPr>
              <a:t>Regent by IHG</a:t>
            </a:r>
            <a:r>
              <a:rPr lang="en-GB" sz="800" dirty="0">
                <a:solidFill>
                  <a:schemeClr val="bg2"/>
                </a:solidFill>
                <a:latin typeface="+mj-lt"/>
                <a:ea typeface="Oswald"/>
                <a:cs typeface="Oswald"/>
                <a:sym typeface="Oswald"/>
              </a:rPr>
              <a:t>. [online] Available &gt;at:&lt; https://www.hospitalitynet.org/brand/23000056/regent.html [Accessed 12 May 2023].</a:t>
            </a:r>
            <a:endParaRPr sz="800" dirty="0">
              <a:solidFill>
                <a:schemeClr val="bg2"/>
              </a:solidFill>
              <a:latin typeface="+mj-lt"/>
              <a:ea typeface="Oswald"/>
              <a:cs typeface="Oswald"/>
              <a:sym typeface="Oswald"/>
            </a:endParaRPr>
          </a:p>
          <a:p>
            <a:pPr marL="457200" lvl="0" indent="-289242" algn="just" rtl="0">
              <a:lnSpc>
                <a:spcPct val="150000"/>
              </a:lnSpc>
              <a:spcBef>
                <a:spcPts val="0"/>
              </a:spcBef>
              <a:spcAft>
                <a:spcPts val="0"/>
              </a:spcAft>
              <a:buClr>
                <a:schemeClr val="dk1"/>
              </a:buClr>
              <a:buSzPts val="955"/>
              <a:buFont typeface="Oswald"/>
              <a:buChar char="●"/>
            </a:pPr>
            <a:r>
              <a:rPr lang="en-GB" sz="800" dirty="0">
                <a:solidFill>
                  <a:schemeClr val="bg2"/>
                </a:solidFill>
                <a:latin typeface="+mj-lt"/>
                <a:ea typeface="Oswald"/>
                <a:cs typeface="Oswald"/>
                <a:sym typeface="Oswald"/>
              </a:rPr>
              <a:t>Kennedy, D. (2021). </a:t>
            </a:r>
            <a:r>
              <a:rPr lang="en-GB" sz="800" i="1" dirty="0">
                <a:solidFill>
                  <a:schemeClr val="bg2"/>
                </a:solidFill>
                <a:latin typeface="+mj-lt"/>
                <a:ea typeface="Oswald"/>
                <a:cs typeface="Oswald"/>
                <a:sym typeface="Oswald"/>
              </a:rPr>
              <a:t>The Difference Between ‘Hospitality’ and ‘Guest Service’</a:t>
            </a:r>
            <a:r>
              <a:rPr lang="en-GB" sz="800" dirty="0">
                <a:solidFill>
                  <a:schemeClr val="bg2"/>
                </a:solidFill>
                <a:latin typeface="+mj-lt"/>
                <a:ea typeface="Oswald"/>
                <a:cs typeface="Oswald"/>
                <a:sym typeface="Oswald"/>
              </a:rPr>
              <a:t>. [online] </a:t>
            </a:r>
            <a:r>
              <a:rPr lang="en-GB" sz="800" dirty="0" err="1">
                <a:solidFill>
                  <a:schemeClr val="bg2"/>
                </a:solidFill>
                <a:latin typeface="+mj-lt"/>
                <a:ea typeface="Oswald"/>
                <a:cs typeface="Oswald"/>
                <a:sym typeface="Oswald"/>
              </a:rPr>
              <a:t>CoStar</a:t>
            </a:r>
            <a:r>
              <a:rPr lang="en-GB" sz="800" dirty="0">
                <a:solidFill>
                  <a:schemeClr val="bg2"/>
                </a:solidFill>
                <a:latin typeface="+mj-lt"/>
                <a:ea typeface="Oswald"/>
                <a:cs typeface="Oswald"/>
                <a:sym typeface="Oswald"/>
              </a:rPr>
              <a:t>. Available &gt;at:&lt; https://www.costar.com/article/1816958638/the-difference-between-hospitality-and-guest-service [Accessed 12 May 2023].</a:t>
            </a:r>
            <a:endParaRPr sz="800" dirty="0">
              <a:solidFill>
                <a:schemeClr val="bg2"/>
              </a:solidFill>
              <a:latin typeface="+mj-lt"/>
              <a:ea typeface="Oswald"/>
              <a:cs typeface="Oswald"/>
              <a:sym typeface="Oswald"/>
            </a:endParaRPr>
          </a:p>
          <a:p>
            <a:pPr marL="457200" lvl="0" indent="-289242" algn="just" rtl="0">
              <a:lnSpc>
                <a:spcPct val="150000"/>
              </a:lnSpc>
              <a:spcBef>
                <a:spcPts val="0"/>
              </a:spcBef>
              <a:spcAft>
                <a:spcPts val="0"/>
              </a:spcAft>
              <a:buClr>
                <a:schemeClr val="dk1"/>
              </a:buClr>
              <a:buSzPts val="955"/>
              <a:buFont typeface="Oswald"/>
              <a:buChar char="●"/>
            </a:pPr>
            <a:r>
              <a:rPr lang="en-GB" sz="800" dirty="0" err="1">
                <a:solidFill>
                  <a:schemeClr val="bg2"/>
                </a:solidFill>
                <a:highlight>
                  <a:srgbClr val="FFFFFF"/>
                </a:highlight>
                <a:latin typeface="+mj-lt"/>
                <a:ea typeface="Oswald"/>
                <a:cs typeface="Oswald"/>
                <a:sym typeface="Oswald"/>
              </a:rPr>
              <a:t>Sota</a:t>
            </a:r>
            <a:r>
              <a:rPr lang="en-GB" sz="800" dirty="0">
                <a:solidFill>
                  <a:schemeClr val="bg2"/>
                </a:solidFill>
                <a:highlight>
                  <a:srgbClr val="FFFFFF"/>
                </a:highlight>
                <a:latin typeface="+mj-lt"/>
                <a:ea typeface="Oswald"/>
                <a:cs typeface="Oswald"/>
                <a:sym typeface="Oswald"/>
              </a:rPr>
              <a:t>, S., Chaudhry, H. and Srivastava, M.K., (2020). Customer relationship management research in hospitality industry: a review and classification. </a:t>
            </a:r>
            <a:r>
              <a:rPr lang="en-GB" sz="800" i="1" dirty="0">
                <a:solidFill>
                  <a:schemeClr val="bg2"/>
                </a:solidFill>
                <a:highlight>
                  <a:srgbClr val="FFFFFF"/>
                </a:highlight>
                <a:latin typeface="+mj-lt"/>
                <a:ea typeface="Oswald"/>
                <a:cs typeface="Oswald"/>
                <a:sym typeface="Oswald"/>
              </a:rPr>
              <a:t>Journal of Hospitality Marketing &amp; Management</a:t>
            </a:r>
            <a:r>
              <a:rPr lang="en-GB" sz="800" dirty="0">
                <a:solidFill>
                  <a:schemeClr val="bg2"/>
                </a:solidFill>
                <a:highlight>
                  <a:srgbClr val="FFFFFF"/>
                </a:highlight>
                <a:latin typeface="+mj-lt"/>
                <a:ea typeface="Oswald"/>
                <a:cs typeface="Oswald"/>
                <a:sym typeface="Oswald"/>
              </a:rPr>
              <a:t>, </a:t>
            </a:r>
            <a:r>
              <a:rPr lang="en-GB" sz="800" i="1" dirty="0">
                <a:solidFill>
                  <a:schemeClr val="bg2"/>
                </a:solidFill>
                <a:highlight>
                  <a:srgbClr val="FFFFFF"/>
                </a:highlight>
                <a:latin typeface="+mj-lt"/>
                <a:ea typeface="Oswald"/>
                <a:cs typeface="Oswald"/>
                <a:sym typeface="Oswald"/>
              </a:rPr>
              <a:t>29</a:t>
            </a:r>
            <a:r>
              <a:rPr lang="en-GB" sz="800" dirty="0">
                <a:solidFill>
                  <a:schemeClr val="bg2"/>
                </a:solidFill>
                <a:highlight>
                  <a:srgbClr val="FFFFFF"/>
                </a:highlight>
                <a:latin typeface="+mj-lt"/>
                <a:ea typeface="Oswald"/>
                <a:cs typeface="Oswald"/>
                <a:sym typeface="Oswald"/>
              </a:rPr>
              <a:t>(1), pp.39-64.</a:t>
            </a:r>
            <a:endParaRPr sz="800" dirty="0">
              <a:solidFill>
                <a:schemeClr val="bg2"/>
              </a:solidFill>
              <a:highlight>
                <a:srgbClr val="FFFFFF"/>
              </a:highlight>
              <a:latin typeface="+mj-lt"/>
              <a:ea typeface="Oswald"/>
              <a:cs typeface="Oswald"/>
              <a:sym typeface="Oswald"/>
            </a:endParaRPr>
          </a:p>
          <a:p>
            <a:pPr marL="457200" lvl="0" indent="-289242" algn="just" rtl="0">
              <a:lnSpc>
                <a:spcPct val="150000"/>
              </a:lnSpc>
              <a:spcBef>
                <a:spcPts val="0"/>
              </a:spcBef>
              <a:spcAft>
                <a:spcPts val="0"/>
              </a:spcAft>
              <a:buClr>
                <a:schemeClr val="dk1"/>
              </a:buClr>
              <a:buSzPts val="955"/>
              <a:buFont typeface="Oswald"/>
              <a:buChar char="●"/>
            </a:pPr>
            <a:r>
              <a:rPr lang="en-GB" sz="800" dirty="0">
                <a:solidFill>
                  <a:schemeClr val="bg2"/>
                </a:solidFill>
                <a:highlight>
                  <a:srgbClr val="FFFFFF"/>
                </a:highlight>
                <a:latin typeface="+mj-lt"/>
                <a:ea typeface="Oswald"/>
                <a:cs typeface="Oswald"/>
                <a:sym typeface="Oswald"/>
              </a:rPr>
              <a:t>Madera, J.M., Taylor, D.C. and Barber, N.A., (2020). Customer service evaluations of employees with disabilities: The roles of perceived competence and service failure. </a:t>
            </a:r>
            <a:r>
              <a:rPr lang="en-GB" sz="800" i="1" dirty="0">
                <a:solidFill>
                  <a:schemeClr val="bg2"/>
                </a:solidFill>
                <a:highlight>
                  <a:srgbClr val="FFFFFF"/>
                </a:highlight>
                <a:latin typeface="+mj-lt"/>
                <a:ea typeface="Oswald"/>
                <a:cs typeface="Oswald"/>
                <a:sym typeface="Oswald"/>
              </a:rPr>
              <a:t>Cornell Hospitality Quarterly</a:t>
            </a:r>
            <a:r>
              <a:rPr lang="en-GB" sz="800" dirty="0">
                <a:solidFill>
                  <a:schemeClr val="bg2"/>
                </a:solidFill>
                <a:highlight>
                  <a:srgbClr val="FFFFFF"/>
                </a:highlight>
                <a:latin typeface="+mj-lt"/>
                <a:ea typeface="Oswald"/>
                <a:cs typeface="Oswald"/>
                <a:sym typeface="Oswald"/>
              </a:rPr>
              <a:t>, </a:t>
            </a:r>
            <a:r>
              <a:rPr lang="en-GB" sz="800" i="1" dirty="0">
                <a:solidFill>
                  <a:schemeClr val="bg2"/>
                </a:solidFill>
                <a:highlight>
                  <a:srgbClr val="FFFFFF"/>
                </a:highlight>
                <a:latin typeface="+mj-lt"/>
                <a:ea typeface="Oswald"/>
                <a:cs typeface="Oswald"/>
                <a:sym typeface="Oswald"/>
              </a:rPr>
              <a:t>61</a:t>
            </a:r>
            <a:r>
              <a:rPr lang="en-GB" sz="800" dirty="0">
                <a:solidFill>
                  <a:schemeClr val="bg2"/>
                </a:solidFill>
                <a:highlight>
                  <a:srgbClr val="FFFFFF"/>
                </a:highlight>
                <a:latin typeface="+mj-lt"/>
                <a:ea typeface="Oswald"/>
                <a:cs typeface="Oswald"/>
                <a:sym typeface="Oswald"/>
              </a:rPr>
              <a:t>(1), pp.5-18.</a:t>
            </a:r>
            <a:endParaRPr sz="800" dirty="0">
              <a:solidFill>
                <a:schemeClr val="bg2"/>
              </a:solidFill>
              <a:highlight>
                <a:srgbClr val="FFFFFF"/>
              </a:highlight>
              <a:latin typeface="+mj-lt"/>
              <a:ea typeface="Oswald"/>
              <a:cs typeface="Oswald"/>
              <a:sym typeface="Oswald"/>
            </a:endParaRPr>
          </a:p>
          <a:p>
            <a:pPr marL="457200" lvl="0" indent="-289242" algn="just" rtl="0">
              <a:lnSpc>
                <a:spcPct val="150000"/>
              </a:lnSpc>
              <a:spcBef>
                <a:spcPts val="0"/>
              </a:spcBef>
              <a:spcAft>
                <a:spcPts val="0"/>
              </a:spcAft>
              <a:buClr>
                <a:schemeClr val="dk1"/>
              </a:buClr>
              <a:buSzPts val="955"/>
              <a:buFont typeface="Oswald"/>
              <a:buChar char="●"/>
            </a:pPr>
            <a:r>
              <a:rPr lang="en-GB" sz="800" dirty="0">
                <a:solidFill>
                  <a:schemeClr val="bg2"/>
                </a:solidFill>
                <a:highlight>
                  <a:srgbClr val="FFFFFF"/>
                </a:highlight>
                <a:latin typeface="+mj-lt"/>
                <a:ea typeface="Oswald"/>
                <a:cs typeface="Oswald"/>
                <a:sym typeface="Oswald"/>
              </a:rPr>
              <a:t>Chan, A.P.H. and Tung, V.W.S., (2019). Examining the effects of robotic service on brand experience: the moderating role of hotel segment. </a:t>
            </a:r>
            <a:r>
              <a:rPr lang="en-GB" sz="800" i="1" dirty="0">
                <a:solidFill>
                  <a:schemeClr val="bg2"/>
                </a:solidFill>
                <a:highlight>
                  <a:srgbClr val="FFFFFF"/>
                </a:highlight>
                <a:latin typeface="+mj-lt"/>
                <a:ea typeface="Oswald"/>
                <a:cs typeface="Oswald"/>
                <a:sym typeface="Oswald"/>
              </a:rPr>
              <a:t>Journal of Travel &amp; Tourism Marketing</a:t>
            </a:r>
            <a:r>
              <a:rPr lang="en-GB" sz="800" dirty="0">
                <a:solidFill>
                  <a:schemeClr val="bg2"/>
                </a:solidFill>
                <a:highlight>
                  <a:srgbClr val="FFFFFF"/>
                </a:highlight>
                <a:latin typeface="+mj-lt"/>
                <a:ea typeface="Oswald"/>
                <a:cs typeface="Oswald"/>
                <a:sym typeface="Oswald"/>
              </a:rPr>
              <a:t>, </a:t>
            </a:r>
            <a:r>
              <a:rPr lang="en-GB" sz="800" i="1" dirty="0">
                <a:solidFill>
                  <a:schemeClr val="bg2"/>
                </a:solidFill>
                <a:highlight>
                  <a:srgbClr val="FFFFFF"/>
                </a:highlight>
                <a:latin typeface="+mj-lt"/>
                <a:ea typeface="Oswald"/>
                <a:cs typeface="Oswald"/>
                <a:sym typeface="Oswald"/>
              </a:rPr>
              <a:t>36</a:t>
            </a:r>
            <a:r>
              <a:rPr lang="en-GB" sz="800" dirty="0">
                <a:solidFill>
                  <a:schemeClr val="bg2"/>
                </a:solidFill>
                <a:highlight>
                  <a:srgbClr val="FFFFFF"/>
                </a:highlight>
                <a:latin typeface="+mj-lt"/>
                <a:ea typeface="Oswald"/>
                <a:cs typeface="Oswald"/>
                <a:sym typeface="Oswald"/>
              </a:rPr>
              <a:t>(4), pp.458-468.</a:t>
            </a:r>
            <a:endParaRPr sz="800" dirty="0">
              <a:solidFill>
                <a:schemeClr val="bg2"/>
              </a:solidFill>
              <a:highlight>
                <a:srgbClr val="FFFFFF"/>
              </a:highlight>
              <a:latin typeface="+mj-lt"/>
              <a:ea typeface="Oswald"/>
              <a:cs typeface="Oswald"/>
              <a:sym typeface="Oswald"/>
            </a:endParaRPr>
          </a:p>
          <a:p>
            <a:pPr marL="457200" lvl="0" indent="-289242" algn="just" rtl="0">
              <a:lnSpc>
                <a:spcPct val="150000"/>
              </a:lnSpc>
              <a:spcBef>
                <a:spcPts val="0"/>
              </a:spcBef>
              <a:spcAft>
                <a:spcPts val="0"/>
              </a:spcAft>
              <a:buClr>
                <a:schemeClr val="dk1"/>
              </a:buClr>
              <a:buSzPts val="955"/>
              <a:buFont typeface="Oswald"/>
              <a:buChar char="●"/>
            </a:pPr>
            <a:r>
              <a:rPr lang="en-GB" sz="800" dirty="0">
                <a:solidFill>
                  <a:schemeClr val="bg2"/>
                </a:solidFill>
                <a:highlight>
                  <a:srgbClr val="FFFFFF"/>
                </a:highlight>
                <a:latin typeface="+mj-lt"/>
                <a:ea typeface="Oswald"/>
                <a:cs typeface="Oswald"/>
                <a:sym typeface="Oswald"/>
              </a:rPr>
              <a:t>Hutton, G., Foley, N. and Irvine, S. (2023). </a:t>
            </a:r>
            <a:r>
              <a:rPr lang="en-GB" sz="800" i="1" dirty="0">
                <a:solidFill>
                  <a:schemeClr val="bg2"/>
                </a:solidFill>
                <a:highlight>
                  <a:srgbClr val="FFFFFF"/>
                </a:highlight>
                <a:latin typeface="+mj-lt"/>
                <a:ea typeface="Oswald"/>
                <a:cs typeface="Oswald"/>
                <a:sym typeface="Oswald"/>
              </a:rPr>
              <a:t>Hospitality industry and Covid-19</a:t>
            </a:r>
            <a:r>
              <a:rPr lang="en-GB" sz="800" dirty="0">
                <a:solidFill>
                  <a:schemeClr val="bg2"/>
                </a:solidFill>
                <a:highlight>
                  <a:srgbClr val="FFFFFF"/>
                </a:highlight>
                <a:latin typeface="+mj-lt"/>
                <a:ea typeface="Oswald"/>
                <a:cs typeface="Oswald"/>
                <a:sym typeface="Oswald"/>
              </a:rPr>
              <a:t>. [online] House of Commons Library. Available &gt;at:&lt; https://commonslibrary.parliament.uk/research-briefings/cbp-9111/#:~:text=Hospitality%20industry%20in%20the%20UK%3A%20pre%2Dpandemic,in%20each%20country%20and%20region. [Accessed 12 May 2023].</a:t>
            </a:r>
            <a:endParaRPr sz="800" dirty="0">
              <a:solidFill>
                <a:schemeClr val="bg2"/>
              </a:solidFill>
              <a:highlight>
                <a:srgbClr val="FFFFFF"/>
              </a:highlight>
              <a:latin typeface="+mj-lt"/>
              <a:ea typeface="Oswald"/>
              <a:cs typeface="Oswald"/>
              <a:sym typeface="Oswald"/>
            </a:endParaRPr>
          </a:p>
          <a:p>
            <a:pPr marL="457200" lvl="0" indent="-289242" algn="just" rtl="0">
              <a:lnSpc>
                <a:spcPct val="150000"/>
              </a:lnSpc>
              <a:spcBef>
                <a:spcPts val="0"/>
              </a:spcBef>
              <a:spcAft>
                <a:spcPts val="0"/>
              </a:spcAft>
              <a:buClr>
                <a:schemeClr val="dk1"/>
              </a:buClr>
              <a:buSzPts val="955"/>
              <a:buFont typeface="Oswald"/>
              <a:buChar char="●"/>
            </a:pPr>
            <a:r>
              <a:rPr lang="en-GB" sz="800" dirty="0">
                <a:solidFill>
                  <a:schemeClr val="bg2"/>
                </a:solidFill>
                <a:highlight>
                  <a:srgbClr val="FFFFFF"/>
                </a:highlight>
                <a:latin typeface="+mj-lt"/>
                <a:ea typeface="Oswald"/>
                <a:cs typeface="Oswald"/>
                <a:sym typeface="Oswald"/>
              </a:rPr>
              <a:t>Cook, A. (2022). </a:t>
            </a:r>
            <a:r>
              <a:rPr lang="en-GB" sz="800" i="1" dirty="0">
                <a:solidFill>
                  <a:schemeClr val="bg2"/>
                </a:solidFill>
                <a:highlight>
                  <a:srgbClr val="FFFFFF"/>
                </a:highlight>
                <a:latin typeface="+mj-lt"/>
                <a:ea typeface="Oswald"/>
                <a:cs typeface="Oswald"/>
                <a:sym typeface="Oswald"/>
              </a:rPr>
              <a:t>Hotel Guest Expectations &amp; How to Exceed Them - Regent Marketing</a:t>
            </a:r>
            <a:r>
              <a:rPr lang="en-GB" sz="800" dirty="0">
                <a:solidFill>
                  <a:schemeClr val="bg2"/>
                </a:solidFill>
                <a:highlight>
                  <a:srgbClr val="FFFFFF"/>
                </a:highlight>
                <a:latin typeface="+mj-lt"/>
                <a:ea typeface="Oswald"/>
                <a:cs typeface="Oswald"/>
                <a:sym typeface="Oswald"/>
              </a:rPr>
              <a:t>. [online] Regent Marketing. Available &gt;at:&lt; https://www.regent.marketing/hotel-guest-expectations-how-to-exceed-them/ [Accessed 12 May 2023].</a:t>
            </a:r>
            <a:endParaRPr sz="800" dirty="0">
              <a:solidFill>
                <a:schemeClr val="bg2"/>
              </a:solidFill>
              <a:highlight>
                <a:srgbClr val="FFFFFF"/>
              </a:highlight>
              <a:latin typeface="+mj-lt"/>
              <a:ea typeface="Oswald"/>
              <a:cs typeface="Oswald"/>
              <a:sym typeface="Oswald"/>
            </a:endParaRPr>
          </a:p>
          <a:p>
            <a:pPr marL="0" lvl="0" indent="0" algn="just" rtl="0">
              <a:lnSpc>
                <a:spcPct val="150000"/>
              </a:lnSpc>
              <a:spcBef>
                <a:spcPts val="1200"/>
              </a:spcBef>
              <a:spcAft>
                <a:spcPts val="1200"/>
              </a:spcAft>
              <a:buSzPts val="523"/>
              <a:buNone/>
            </a:pPr>
            <a:endParaRPr sz="900" dirty="0">
              <a:solidFill>
                <a:schemeClr val="bg2"/>
              </a:solidFill>
              <a:latin typeface="+mj-lt"/>
              <a:ea typeface="Oswald"/>
              <a:cs typeface="Oswald"/>
              <a:sym typeface="Oswa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3" name="TextBox 2">
            <a:extLst>
              <a:ext uri="{FF2B5EF4-FFF2-40B4-BE49-F238E27FC236}">
                <a16:creationId xmlns:a16="http://schemas.microsoft.com/office/drawing/2014/main" id="{9E2B6ECB-1E52-BBAC-894B-BD7CA3D4065A}"/>
              </a:ext>
            </a:extLst>
          </p:cNvPr>
          <p:cNvSpPr txBox="1"/>
          <p:nvPr/>
        </p:nvSpPr>
        <p:spPr>
          <a:xfrm>
            <a:off x="4688027" y="3663786"/>
            <a:ext cx="4114318" cy="923330"/>
          </a:xfrm>
          <a:prstGeom prst="rect">
            <a:avLst/>
          </a:prstGeom>
          <a:noFill/>
        </p:spPr>
        <p:txBody>
          <a:bodyPr wrap="square">
            <a:spAutoFit/>
          </a:bodyPr>
          <a:lstStyle/>
          <a:p>
            <a:pPr algn="r"/>
            <a:r>
              <a:rPr lang="en-US" sz="1800" b="1" dirty="0">
                <a:solidFill>
                  <a:schemeClr val="dk1"/>
                </a:solidFill>
                <a:latin typeface="+mj-lt"/>
              </a:rPr>
              <a:t>Alexandra </a:t>
            </a:r>
            <a:r>
              <a:rPr lang="en-US" sz="1800" b="1" dirty="0" err="1">
                <a:solidFill>
                  <a:schemeClr val="dk1"/>
                </a:solidFill>
                <a:latin typeface="+mj-lt"/>
              </a:rPr>
              <a:t>Paunescu</a:t>
            </a:r>
            <a:endParaRPr lang="en-US" sz="1800" b="1" dirty="0">
              <a:solidFill>
                <a:schemeClr val="dk1"/>
              </a:solidFill>
              <a:latin typeface="+mj-lt"/>
            </a:endParaRPr>
          </a:p>
          <a:p>
            <a:pPr algn="r"/>
            <a:endParaRPr lang="en-US" sz="1800" b="1" dirty="0">
              <a:solidFill>
                <a:schemeClr val="dk1"/>
              </a:solidFill>
              <a:latin typeface="+mj-lt"/>
            </a:endParaRPr>
          </a:p>
          <a:p>
            <a:pPr algn="r"/>
            <a:r>
              <a:rPr lang="en-US" sz="1800" b="1" dirty="0">
                <a:solidFill>
                  <a:schemeClr val="dk1"/>
                </a:solidFill>
                <a:latin typeface="+mj-lt"/>
              </a:rPr>
              <a:t>2125393</a:t>
            </a:r>
          </a:p>
        </p:txBody>
      </p:sp>
      <p:sp>
        <p:nvSpPr>
          <p:cNvPr id="7" name="TextBox 6">
            <a:extLst>
              <a:ext uri="{FF2B5EF4-FFF2-40B4-BE49-F238E27FC236}">
                <a16:creationId xmlns:a16="http://schemas.microsoft.com/office/drawing/2014/main" id="{54B28D1F-0093-73A5-352A-455878A99E2E}"/>
              </a:ext>
            </a:extLst>
          </p:cNvPr>
          <p:cNvSpPr txBox="1"/>
          <p:nvPr/>
        </p:nvSpPr>
        <p:spPr>
          <a:xfrm>
            <a:off x="5709304" y="3266347"/>
            <a:ext cx="3223670" cy="369332"/>
          </a:xfrm>
          <a:prstGeom prst="rect">
            <a:avLst/>
          </a:prstGeom>
          <a:noFill/>
        </p:spPr>
        <p:txBody>
          <a:bodyPr wrap="square">
            <a:spAutoFit/>
          </a:bodyPr>
          <a:lstStyle/>
          <a:p>
            <a:r>
              <a:rPr lang="en-US" sz="1800" b="1" dirty="0">
                <a:solidFill>
                  <a:schemeClr val="dk1"/>
                </a:solidFill>
                <a:latin typeface="+mj-lt"/>
              </a:rPr>
              <a:t>Module Lead: Lisa </a:t>
            </a:r>
            <a:r>
              <a:rPr lang="en-US" sz="1800" b="1" dirty="0" err="1">
                <a:solidFill>
                  <a:schemeClr val="dk1"/>
                </a:solidFill>
                <a:latin typeface="+mj-lt"/>
              </a:rPr>
              <a:t>Bassler</a:t>
            </a:r>
            <a:endParaRPr lang="en-US" sz="1800" b="1" dirty="0">
              <a:solidFill>
                <a:schemeClr val="dk1"/>
              </a:solidFill>
              <a:latin typeface="+mj-lt"/>
            </a:endParaRPr>
          </a:p>
        </p:txBody>
      </p:sp>
      <p:pic>
        <p:nvPicPr>
          <p:cNvPr id="8" name="Picture 7">
            <a:extLst>
              <a:ext uri="{FF2B5EF4-FFF2-40B4-BE49-F238E27FC236}">
                <a16:creationId xmlns:a16="http://schemas.microsoft.com/office/drawing/2014/main" id="{844BA410-EB83-1E99-70D0-0BBFB0C4E961}"/>
              </a:ext>
            </a:extLst>
          </p:cNvPr>
          <p:cNvPicPr>
            <a:picLocks noChangeAspect="1"/>
          </p:cNvPicPr>
          <p:nvPr/>
        </p:nvPicPr>
        <p:blipFill rotWithShape="1">
          <a:blip r:embed="rId3"/>
          <a:srcRect l="5311" t="14629" r="3722" b="11952"/>
          <a:stretch/>
        </p:blipFill>
        <p:spPr>
          <a:xfrm>
            <a:off x="116024" y="646048"/>
            <a:ext cx="4678878" cy="3776353"/>
          </a:xfrm>
          <a:prstGeom prst="rect">
            <a:avLst/>
          </a:prstGeom>
        </p:spPr>
      </p:pic>
      <p:sp>
        <p:nvSpPr>
          <p:cNvPr id="5" name="TextBox 4">
            <a:extLst>
              <a:ext uri="{FF2B5EF4-FFF2-40B4-BE49-F238E27FC236}">
                <a16:creationId xmlns:a16="http://schemas.microsoft.com/office/drawing/2014/main" id="{4F782AD0-18D6-915D-5479-B69641158D85}"/>
              </a:ext>
            </a:extLst>
          </p:cNvPr>
          <p:cNvSpPr txBox="1"/>
          <p:nvPr/>
        </p:nvSpPr>
        <p:spPr>
          <a:xfrm>
            <a:off x="3990109" y="646048"/>
            <a:ext cx="4812235" cy="1046440"/>
          </a:xfrm>
          <a:prstGeom prst="rect">
            <a:avLst/>
          </a:prstGeom>
          <a:noFill/>
        </p:spPr>
        <p:txBody>
          <a:bodyPr wrap="square">
            <a:spAutoFit/>
          </a:bodyPr>
          <a:lstStyle/>
          <a:p>
            <a:pPr algn="r"/>
            <a:r>
              <a:rPr lang="en-US" sz="2400" b="1" dirty="0">
                <a:solidFill>
                  <a:schemeClr val="dk1"/>
                </a:solidFill>
                <a:latin typeface="+mj-lt"/>
                <a:sym typeface="Oswald"/>
              </a:rPr>
              <a:t>Hospitality &amp; Guest Services</a:t>
            </a:r>
          </a:p>
          <a:p>
            <a:pPr algn="r"/>
            <a:r>
              <a:rPr lang="en-US" sz="2400" b="1" dirty="0">
                <a:solidFill>
                  <a:schemeClr val="dk1"/>
                </a:solidFill>
                <a:latin typeface="+mj-lt"/>
                <a:sym typeface="Oswald"/>
              </a:rPr>
              <a:t>BMIH4003 </a:t>
            </a:r>
          </a:p>
          <a:p>
            <a:endParaRPr lang="en-US" dirty="0"/>
          </a:p>
        </p:txBody>
      </p:sp>
    </p:spTree>
  </p:cSld>
  <p:clrMapOvr>
    <a:masterClrMapping/>
  </p:clrMapOvr>
</p:sld>
</file>

<file path=ppt/theme/theme1.xml><?xml version="1.0" encoding="utf-8"?>
<a:theme xmlns:a="http://schemas.openxmlformats.org/drawingml/2006/main" name="Modern Writer">
  <a:themeElements>
    <a:clrScheme name="Modern Writer">
      <a:dk1>
        <a:srgbClr val="E91D63"/>
      </a:dk1>
      <a:lt1>
        <a:srgbClr val="FFFFFF"/>
      </a:lt1>
      <a:dk2>
        <a:srgbClr val="424242"/>
      </a:dk2>
      <a:lt2>
        <a:srgbClr val="999999"/>
      </a:lt2>
      <a:accent1>
        <a:srgbClr val="607D8B"/>
      </a:accent1>
      <a:accent2>
        <a:srgbClr val="673AB7"/>
      </a:accent2>
      <a:accent3>
        <a:srgbClr val="9C26B0"/>
      </a:accent3>
      <a:accent4>
        <a:srgbClr val="0090AC"/>
      </a:accent4>
      <a:accent5>
        <a:srgbClr val="00838F"/>
      </a:accent5>
      <a:accent6>
        <a:srgbClr val="F8E71C"/>
      </a:accent6>
      <a:hlink>
        <a:srgbClr val="00838F"/>
      </a:hlink>
      <a:folHlink>
        <a:srgbClr val="00838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348</TotalTime>
  <Words>2136</Words>
  <Application>Microsoft Office PowerPoint</Application>
  <PresentationFormat>On-screen Show (16:9)</PresentationFormat>
  <Paragraphs>76</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Google Sans</vt:lpstr>
      <vt:lpstr>Source Code Pro</vt:lpstr>
      <vt:lpstr>Times New Roman</vt:lpstr>
      <vt:lpstr>Oswald</vt:lpstr>
      <vt:lpstr>Arial</vt:lpstr>
      <vt:lpstr>Modern Writer</vt:lpstr>
      <vt:lpstr>HOSPITALITY AND GUEST SERVICES @</vt:lpstr>
      <vt:lpstr>Table of Contents</vt:lpstr>
      <vt:lpstr>Introduction</vt:lpstr>
      <vt:lpstr>Main Consumers of Regent Hotel brands</vt:lpstr>
      <vt:lpstr>Nature of Guest Services at Regent Hotel brands</vt:lpstr>
      <vt:lpstr>Scope of Guest Services at Regent Hotel brands</vt:lpstr>
      <vt:lpstr>Role of Guest Services at Regent Hotel brands</vt:lpstr>
      <vt:lpstr>Needs to consider role of Guest Services</vt:lpstr>
      <vt:lpstr>Importance of Hospitality and Meeting Guest Expectations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dc:title>
  <dc:creator>RT PC 99</dc:creator>
  <cp:lastModifiedBy>gfgh fg</cp:lastModifiedBy>
  <cp:revision>4</cp:revision>
  <dcterms:modified xsi:type="dcterms:W3CDTF">2023-05-26T22:02:50Z</dcterms:modified>
</cp:coreProperties>
</file>