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2219D-A02C-8F83-C8C4-41F3E7BA2D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CB9B62-48EF-1932-E20F-BFF3055158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8DDEBA-102E-3BCF-C249-1AB750A69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840801-948F-D1C2-4FEA-063C6E557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108CAB-4CAB-5475-3986-FF3AF152C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797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EEA4A-24E3-495C-68A8-5E434C476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FC515-52D3-0A85-78D5-85EC932A5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8A7300-C7E8-F33F-D242-E499F0C33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2D8B37-B628-AC33-0EFD-E7CFDB637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73003-E89D-ADE7-257E-16697FB97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253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DB38B-8A9A-220C-1CC2-F0A4D835D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B615DC-2A0B-AF16-90D1-96742DAEB9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4B3A0-743B-065C-EC00-0598255C4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62684-A7E4-6BB7-05D7-226B6304E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D5DE3-09CA-D17C-C89E-26CA9913A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076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1A2D8-8A2F-237A-7E1B-736CFC4AD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908FE-8A52-D2EF-4ED9-F58BD7296D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46AC03-24BE-F712-D62A-66186E48AA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E1705C-DC0B-C8A2-B8E4-4D3F48F34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9EBB4-9D9D-F161-43B1-626BB4188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4C9247-02B0-3C6B-4BE5-3E5BB29F7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592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41C5D-4214-8724-E23E-9A87DCA3B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936563-C2E0-32E7-808A-836578E169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014554-342F-4973-7905-FBF2B6E0DF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31DE9C-ED80-8AB5-88DB-61CD36C532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BD09A4-D4A4-CF6E-B8EA-793F45DCED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7C8612-B734-5048-AA05-8CC8F0036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76462A-E8A5-6B1A-F3CD-C931FC56E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85E8B6-CA11-75A3-FCC4-22EA280FB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262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B2F25-CA82-4846-FFA1-786C59A03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A337E9-BE94-C317-AE1C-CC16C707D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499C6A-426A-5F39-AEFF-0B04AEDDC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3E036E-9A69-05AE-1F49-8BE29245A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85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85A21C-4D7C-1592-46AF-22EEBBF5B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83F2CA-D94F-3A13-21EB-F2AAE9ACA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F0C89A-7895-9ADF-FD78-7DB88DFC5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760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31C81-1315-D463-C6CB-EA750E757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22AAD-85AE-9332-5ACC-D50A42EC3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FC9656-71C6-3667-429B-B193B3F51B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76FC93-F0B8-082C-AA85-C75D7A850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C6B050-26BE-3EEC-A309-F104CC56C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C874B-0DDD-54DC-B495-D529E0E78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586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89630-312D-9858-A304-4419D16E5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1FB399-ED35-13AA-6C35-0814651527A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9B0550-F38B-8158-CD45-A408AFF3CF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DD098-84E3-5772-C0B3-14155326B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41F61-53FE-3332-68F6-BCDF48831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886AAD-15B0-EB8B-0410-CD2AAFE4B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324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C4991-F538-0345-7A10-DFDF63B1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C30530-03C6-3FB4-9039-142FF51B2D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51567-B6B1-2B54-B6F3-FF3DA8C3A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A8BCB-3866-AFAB-411D-60CB546BB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43B959-050D-4FA7-3333-C7B7F3007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472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771297-0CF5-5236-A2D1-365B9A95F7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26889C-49B4-89A5-10D5-2479B6CB1B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9249D7-880D-71A6-3AC0-22B099B80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3AAAF-E72B-1ACC-CFFF-C9E543D3A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EC1C74-640A-DBB4-73D6-D07EAE46F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226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61A8F3-4D74-4CFB-732C-1F61ACF73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4CF16C-20D3-2D93-8972-8178E50D36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7A23A3-3BBA-FAAD-1DBB-5FAC4B1563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C688EF-9AE0-4779-9C94-184FF517B43A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419A2-0B27-EEB9-D1F6-ABD1113914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25979-8673-E89C-5148-6CD61279D5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9A3203-B6EA-4E9E-B7A6-F947884E9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074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3.pn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nash.edu/indonesia/news/what-is-digital-marketing" TargetMode="External"/><Relationship Id="rId2" Type="http://schemas.openxmlformats.org/officeDocument/2006/relationships/hyperlink" Target="https://www.imd.org/blog/marketing/digital-market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E761EA-F9D3-5397-C8AF-7B905B680B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2329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39F2D1-58A4-25CE-3349-59DE3E6CFE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303" y="1397671"/>
            <a:ext cx="5214896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400" dirty="0">
                <a:solidFill>
                  <a:schemeClr val="bg1"/>
                </a:solidFill>
                <a:latin typeface="Arial Black" panose="020B0A04020102020204" pitchFamily="34" charset="0"/>
              </a:rPr>
              <a:t>The most effective marketing concept: digital marketing </a:t>
            </a:r>
            <a:endParaRPr lang="en-GB" sz="44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7C11E8-584A-5299-9AD2-C0F1C00021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solidFill>
                  <a:schemeClr val="bg1"/>
                </a:solidFill>
                <a:latin typeface="Arial Black" panose="020B0A04020102020204" pitchFamily="34" charset="0"/>
              </a:rPr>
              <a:t>Catalin Stan </a:t>
            </a:r>
            <a:endParaRPr lang="en-GB" sz="20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7631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E232B7-C8CD-51B3-DB29-F347F99FB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Understanding Digital Marketing in Modern Business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55936-4598-D98F-D6D0-C25A9E6DE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refers to the utilisation of online methods and digital communications in promoting products and achieving business objectives.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Digital marketing uses different avenues such as social media, websites, search engines, email and many others.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Digital marketing enables businesses to reach more customers and target certain types of customers.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Digital marketing uses the data of customers for personalisation of marketing operations.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Digital marketing allows for measuring performance of marketing efforts and engaging with customers.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9F374858-F256-89C0-55E1-564C4FF479E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660" r="9089"/>
          <a:stretch>
            <a:fillRect/>
          </a:stretch>
        </p:blipFill>
        <p:spPr>
          <a:xfrm>
            <a:off x="6525453" y="0"/>
            <a:ext cx="5151241" cy="6858000"/>
          </a:xfrm>
          <a:prstGeom prst="rect">
            <a:avLst/>
          </a:prstGeom>
        </p:spPr>
      </p:pic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240F6603-7BC6-B65F-3CE4-CC8A1D4FC0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93958" y="6164648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699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9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1FA73-29E3-B128-D093-64D18CD7C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828348" cy="1225650"/>
          </a:xfrm>
        </p:spPr>
        <p:txBody>
          <a:bodyPr anchor="b">
            <a:no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Digital Marketing Strategies and Technologies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77B25-1A19-F421-DADB-F39138E595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Mechanism of Digital Marketing?</a:t>
            </a: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advertising: It makes use of platforms including TikTok, Facebook, and Instagram for the promotion of products and interaction with customers (Dao et al., 2025).</a:t>
            </a: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advertising: It helps businesses to impact targeted audiences depending on search and surfing habits.</a:t>
            </a: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Search engine optimization (SEO): It helps in improving the visibility of the website as well as finding the companies by customers.</a:t>
            </a: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analysis: It helps in tracking the effectiveness of the campaign and customer engagement as well as the rates of conversion helping businesses in making decisions based on marketing.</a:t>
            </a: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communication: The process utilizes online tools and channels for enhancing communication between organizations and clients (Riley &amp; Nicewicz-Scott, 2025).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E5ECBBE2-8A9D-510C-BA39-B21636AAC6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5453" y="1537790"/>
            <a:ext cx="5666547" cy="3782420"/>
          </a:xfrm>
          <a:prstGeom prst="rect">
            <a:avLst/>
          </a:prstGeom>
        </p:spPr>
      </p:pic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FC8F7816-BB67-3440-D962-177062BA3A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30763" y="5795474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17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4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92AD6-AE47-2736-F3C8-FA1F9DCBE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2700" dirty="0">
                <a:solidFill>
                  <a:schemeClr val="bg1"/>
                </a:solidFill>
                <a:latin typeface="Arial Black" panose="020B0A04020102020204" pitchFamily="34" charset="0"/>
              </a:rPr>
              <a:t>The Importance of Digital Marketing for Business Success in 2025</a:t>
            </a:r>
            <a:endParaRPr lang="en-GB" sz="27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B0353-A39C-A3EB-E231-94D8FEA3C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795" y="1909191"/>
            <a:ext cx="6449960" cy="379847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Digital Marketing in the Modern Business World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Wider market access - digital channels provide a way for companies to reach customers locally as well as internationally.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Cost-effective - the use of digital marketing can help a company to implement its marketing strategies at a reasonable budget while identifying the audience thanks to targeting.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traceable performance - business owners can measure how many people visit their website, how many of them come back and how much of the audience converts into paying customers.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engagement - social media can help build relationships with the customers.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stability - gaining the digital marketing skills can assist a business in overcoming the rapid technological changes.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is a method of marketing that proves its efficiency in 2025 given its outstanding ability to reach many customers.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FC789CA4-3690-77FD-1C3F-C6C50102994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25453" y="595726"/>
            <a:ext cx="5666547" cy="5666547"/>
          </a:xfrm>
          <a:prstGeom prst="rect">
            <a:avLst/>
          </a:prstGeom>
        </p:spPr>
      </p:pic>
      <p:pic>
        <p:nvPicPr>
          <p:cNvPr id="4" name="Slide 3 ">
            <a:hlinkClick r:id="" action="ppaction://media"/>
            <a:extLst>
              <a:ext uri="{FF2B5EF4-FFF2-40B4-BE49-F238E27FC236}">
                <a16:creationId xmlns:a16="http://schemas.microsoft.com/office/drawing/2014/main" id="{4D089211-61E9-30AB-19E3-392C1ED351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80488" y="536257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66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1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98B4F-17EB-D7B5-1AF0-5293A05E8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US" sz="3600" dirty="0">
                <a:solidFill>
                  <a:schemeClr val="bg1"/>
                </a:solidFill>
                <a:latin typeface="Arial Black" panose="020B0A04020102020204" pitchFamily="34" charset="0"/>
              </a:rPr>
              <a:t>References </a:t>
            </a:r>
            <a:endParaRPr lang="en-GB" sz="36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ACB83-A52C-97DC-C201-0C072997E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124" y="2110681"/>
            <a:ext cx="11484076" cy="3814420"/>
          </a:xfrm>
        </p:spPr>
        <p:txBody>
          <a:bodyPr>
            <a:normAutofit fontScale="92500"/>
          </a:bodyPr>
          <a:lstStyle/>
          <a:p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start in Digital Marketing? A guide for 2026. Available at: 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https://www.imd.org/blog/marketing/digital-marketing/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Islam, T., Miron, A., Nandy, M.,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Choudrie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Liu, X., &amp; Li, Y. (2024). Transforming digital marketing with generative AI.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Computers, 13(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7), Article 168.</a:t>
            </a:r>
          </a:p>
          <a:p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Masrianto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Hartoyo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Hubeis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V. S., &amp; Hasanah, N. (2022). Digital marketing utilization index for evaluating and improving company digital marketing capability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Journal of Open Innovation: Technology, Market, and Complexity, 8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Article 153.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Purnomo, Y. J. (2023). Digital marketing strategy to increase sales conversion on e-commerce platforms.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Contemporary Administration and Management (ADMAN), 1(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2), 54–62.</a:t>
            </a:r>
          </a:p>
          <a:p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Sharabati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A. A., Ali, A. A. A.,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Allahham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I., Hussein, A. A.,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Alheet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F., &amp; Mohammad, A. S. (2024). The impact of digital marketing on the performance of SMEs: An analytical study considering modern digital transformations.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Sustainability, 16(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19), Article 8667.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Theodorakopoulos, L., &amp; Theodoropoulou, A. (2024). Leveraging big data analytics for understanding consumer behaviour in digital marketing: A systematic review. Human Behaviour and Emerging Technologies, 2024(1), Article 3641502.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Digital Marketing? Type of Channels and Comprehensive Strategy. Available at: 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https://www.monash.edu/indonesia/news/what-is-digital-marketing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Ziakis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C., &amp;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Vlachopoulou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(2023). Artificial intelligence in digital marketing: Insights from a comprehensive review.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Information, 14(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12), Article 664.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1950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725</Words>
  <PresentationFormat>Widescreen</PresentationFormat>
  <Paragraphs>34</Paragraphs>
  <Slides>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Calibri</vt:lpstr>
      <vt:lpstr>Office Theme</vt:lpstr>
      <vt:lpstr>The most effective marketing concept: digital marketing </vt:lpstr>
      <vt:lpstr>Understanding Digital Marketing in Modern Business</vt:lpstr>
      <vt:lpstr>Digital Marketing Strategies and Technologies</vt:lpstr>
      <vt:lpstr>The Importance of Digital Marketing for Business Success in 2025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2026-10-20T14:18:38Z</dcterms:created>
  <dcterms:modified xsi:type="dcterms:W3CDTF">2026-10-23T10:51:41Z</dcterms:modified>
</cp:coreProperties>
</file>