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43891200" cy="32918400"/>
  <p:notesSz cx="6808788" cy="8086725"/>
  <p:embeddedFontLst>
    <p:embeddedFont>
      <p:font typeface="Domine" panose="02040503040403060204" pitchFamily="18" charset="0"/>
      <p:regular r:id="rId4"/>
    </p:embeddedFont>
    <p:embeddedFont>
      <p:font typeface="Montserrat Semi Bold" pitchFamily="2" charset="77"/>
      <p:bold r:id="rId5"/>
    </p:embeddedFont>
  </p:embeddedFontLst>
  <p:custDataLst>
    <p:tags r:id="rId6"/>
  </p:custDataLst>
  <p:defaultTextStyle>
    <a:defPPr>
      <a:defRPr lang="en-US"/>
    </a:defPPr>
    <a:lvl1pPr algn="l" rtl="0" fontAlgn="base">
      <a:spcBef>
        <a:spcPct val="0"/>
      </a:spcBef>
      <a:spcAft>
        <a:spcPct val="0"/>
      </a:spcAft>
      <a:defRPr sz="4000" kern="1200">
        <a:solidFill>
          <a:schemeClr val="tx1"/>
        </a:solidFill>
        <a:latin typeface="Arial"/>
        <a:ea typeface="+mn-ea"/>
        <a:cs typeface="+mn-cs"/>
      </a:defRPr>
    </a:lvl1pPr>
    <a:lvl2pPr marL="457200" algn="l" rtl="0" fontAlgn="base">
      <a:spcBef>
        <a:spcPct val="0"/>
      </a:spcBef>
      <a:spcAft>
        <a:spcPct val="0"/>
      </a:spcAft>
      <a:defRPr sz="4000" kern="1200">
        <a:solidFill>
          <a:schemeClr val="tx1"/>
        </a:solidFill>
        <a:latin typeface="Arial"/>
        <a:ea typeface="+mn-ea"/>
        <a:cs typeface="+mn-cs"/>
      </a:defRPr>
    </a:lvl2pPr>
    <a:lvl3pPr marL="914400" algn="l" rtl="0" fontAlgn="base">
      <a:spcBef>
        <a:spcPct val="0"/>
      </a:spcBef>
      <a:spcAft>
        <a:spcPct val="0"/>
      </a:spcAft>
      <a:defRPr sz="4000" kern="1200">
        <a:solidFill>
          <a:schemeClr val="tx1"/>
        </a:solidFill>
        <a:latin typeface="Arial"/>
        <a:ea typeface="+mn-ea"/>
        <a:cs typeface="+mn-cs"/>
      </a:defRPr>
    </a:lvl3pPr>
    <a:lvl4pPr marL="1371600" algn="l" rtl="0" fontAlgn="base">
      <a:spcBef>
        <a:spcPct val="0"/>
      </a:spcBef>
      <a:spcAft>
        <a:spcPct val="0"/>
      </a:spcAft>
      <a:defRPr sz="4000" kern="1200">
        <a:solidFill>
          <a:schemeClr val="tx1"/>
        </a:solidFill>
        <a:latin typeface="Arial"/>
        <a:ea typeface="+mn-ea"/>
        <a:cs typeface="+mn-cs"/>
      </a:defRPr>
    </a:lvl4pPr>
    <a:lvl5pPr marL="1828800" algn="l" rtl="0" fontAlgn="base">
      <a:spcBef>
        <a:spcPct val="0"/>
      </a:spcBef>
      <a:spcAft>
        <a:spcPct val="0"/>
      </a:spcAft>
      <a:defRPr sz="4000" kern="1200">
        <a:solidFill>
          <a:schemeClr val="tx1"/>
        </a:solidFill>
        <a:latin typeface="Arial"/>
        <a:ea typeface="+mn-ea"/>
        <a:cs typeface="+mn-cs"/>
      </a:defRPr>
    </a:lvl5pPr>
    <a:lvl6pPr marL="2286000" algn="l" defTabSz="914400" rtl="0" eaLnBrk="1" latinLnBrk="0" hangingPunct="1">
      <a:defRPr sz="4000" kern="1200">
        <a:solidFill>
          <a:schemeClr val="tx1"/>
        </a:solidFill>
        <a:latin typeface="Arial"/>
        <a:ea typeface="+mn-ea"/>
        <a:cs typeface="+mn-cs"/>
      </a:defRPr>
    </a:lvl6pPr>
    <a:lvl7pPr marL="2743200" algn="l" defTabSz="914400" rtl="0" eaLnBrk="1" latinLnBrk="0" hangingPunct="1">
      <a:defRPr sz="4000" kern="1200">
        <a:solidFill>
          <a:schemeClr val="tx1"/>
        </a:solidFill>
        <a:latin typeface="Arial"/>
        <a:ea typeface="+mn-ea"/>
        <a:cs typeface="+mn-cs"/>
      </a:defRPr>
    </a:lvl7pPr>
    <a:lvl8pPr marL="3200400" algn="l" defTabSz="914400" rtl="0" eaLnBrk="1" latinLnBrk="0" hangingPunct="1">
      <a:defRPr sz="4000" kern="1200">
        <a:solidFill>
          <a:schemeClr val="tx1"/>
        </a:solidFill>
        <a:latin typeface="Arial"/>
        <a:ea typeface="+mn-ea"/>
        <a:cs typeface="+mn-cs"/>
      </a:defRPr>
    </a:lvl8pPr>
    <a:lvl9pPr marL="3657600" algn="l" defTabSz="914400" rtl="0" eaLnBrk="1" latinLnBrk="0" hangingPunct="1">
      <a:defRPr sz="40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userDrawn="1">
          <p15:clr>
            <a:srgbClr val="A4A3A4"/>
          </p15:clr>
        </p15:guide>
        <p15:guide id="2" pos="138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7988"/>
    <a:srgbClr val="5D8FA1"/>
    <a:srgbClr val="A0BEC8"/>
    <a:srgbClr val="235078"/>
    <a:srgbClr val="1482A5"/>
    <a:srgbClr val="BEBEBE"/>
    <a:srgbClr val="F59696"/>
    <a:srgbClr val="DCDCDC"/>
    <a:srgbClr val="DCE1C8"/>
    <a:srgbClr val="C0EB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599" autoAdjust="0"/>
    <p:restoredTop sz="94660"/>
  </p:normalViewPr>
  <p:slideViewPr>
    <p:cSldViewPr snapToGrid="0">
      <p:cViewPr varScale="1">
        <p:scale>
          <a:sx n="24" d="100"/>
          <a:sy n="24" d="100"/>
        </p:scale>
        <p:origin x="2034" y="18"/>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defRPr sz="1200" smtClean="0">
                <a:latin typeface="Arial" pitchFamily="34" charset="0"/>
              </a:defRPr>
            </a:lvl1pPr>
          </a:lstStyle>
          <a:p>
            <a:pPr>
              <a:defRPr/>
            </a:pPr>
            <a:endParaRPr lang="en-US"/>
          </a:p>
        </p:txBody>
      </p:sp>
      <p:sp>
        <p:nvSpPr>
          <p:cNvPr id="3075" name="Rectangle 3"/>
          <p:cNvSpPr>
            <a:spLocks noGrp="1" noChangeArrowheads="1"/>
          </p:cNvSpPr>
          <p:nvPr>
            <p:ph type="dt" idx="1"/>
          </p:nvPr>
        </p:nvSpPr>
        <p:spPr bwMode="auto">
          <a:xfrm>
            <a:off x="3856038" y="0"/>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lgn="r">
              <a:defRPr sz="1200" smtClean="0">
                <a:latin typeface="Arial" pitchFamily="34"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384300" y="606425"/>
            <a:ext cx="4040188" cy="303212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681038" y="3841750"/>
            <a:ext cx="5446712"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7680325"/>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defRPr sz="1200" smtClean="0">
                <a:latin typeface="Arial" pitchFamily="34" charset="0"/>
              </a:defRPr>
            </a:lvl1pPr>
          </a:lstStyle>
          <a:p>
            <a:pPr>
              <a:defRPr/>
            </a:pPr>
            <a:endParaRPr lang="en-US"/>
          </a:p>
        </p:txBody>
      </p:sp>
      <p:sp>
        <p:nvSpPr>
          <p:cNvPr id="3079" name="Rectangle 7"/>
          <p:cNvSpPr>
            <a:spLocks noGrp="1" noChangeArrowheads="1"/>
          </p:cNvSpPr>
          <p:nvPr>
            <p:ph type="sldNum" sz="quarter" idx="5"/>
          </p:nvPr>
        </p:nvSpPr>
        <p:spPr bwMode="auto">
          <a:xfrm>
            <a:off x="3856038" y="7680325"/>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lgn="r">
              <a:defRPr sz="1200" smtClean="0">
                <a:latin typeface="Arial" pitchFamily="34" charset="0"/>
              </a:defRPr>
            </a:lvl1pPr>
          </a:lstStyle>
          <a:p>
            <a:pPr>
              <a:defRPr/>
            </a:pPr>
            <a:fld id="{FD68BA3D-49E0-46A5-97E9-F72E8ED8D052}" type="slidenum">
              <a:rPr lang="en-US"/>
              <a:pPr>
                <a:defRPr/>
              </a:pPr>
              <a:t>‹#›</a:t>
            </a:fld>
            <a:endParaRPr lang="en-US"/>
          </a:p>
        </p:txBody>
      </p:sp>
    </p:spTree>
    <p:extLst>
      <p:ext uri="{BB962C8B-B14F-4D97-AF65-F5344CB8AC3E}">
        <p14:creationId xmlns:p14="http://schemas.microsoft.com/office/powerpoint/2010/main" val="29524005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fld id="{FE711041-1460-417A-9628-0999F88FE5EF}" type="slidenum">
              <a:rPr lang="en-US" altLang="en-US" sz="1200"/>
              <a:pPr eaLnBrk="1" hangingPunct="1"/>
              <a:t>1</a:t>
            </a:fld>
            <a:endParaRPr lang="en-US" altLang="en-US" sz="1200"/>
          </a:p>
        </p:txBody>
      </p:sp>
      <p:sp>
        <p:nvSpPr>
          <p:cNvPr id="4099" name="Rectangle 2"/>
          <p:cNvSpPr>
            <a:spLocks noGrp="1" noRot="1" noChangeAspect="1" noChangeArrowheads="1" noTextEdit="1"/>
          </p:cNvSpPr>
          <p:nvPr>
            <p:ph type="sldImg"/>
          </p:nvPr>
        </p:nvSpPr>
        <p:spPr>
          <a:xfrm>
            <a:off x="1384300" y="606425"/>
            <a:ext cx="4040188" cy="3032125"/>
          </a:xfrm>
        </p:spPr>
      </p:sp>
      <p:sp>
        <p:nvSpPr>
          <p:cNvPr id="4100" name="Rectangle 3"/>
          <p:cNvSpPr>
            <a:spLocks noGrp="1" noChangeArrowheads="1"/>
          </p:cNvSpPr>
          <p:nvPr>
            <p:ph type="body" idx="1"/>
          </p:nvPr>
        </p:nvSpPr>
        <p:spPr>
          <a:noFill/>
        </p:spPr>
        <p:txBody>
          <a:bodyPr/>
          <a:lstStyle>
            <a:defPPr>
              <a:defRPr kern="1200" smtId="4294967295"/>
            </a:defPPr>
          </a:lstStyle>
          <a:p>
            <a:pPr eaLnBrk="1" hangingPunct="1"/>
            <a:endParaRPr lang="en-US" altLang="en-US">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115" y="10225769"/>
            <a:ext cx="37308972" cy="7056664"/>
          </a:xfrm>
        </p:spPr>
        <p:txBody>
          <a:bodyPr/>
          <a:lstStyle>
            <a:defPPr>
              <a:defRPr kern="1200" smtId="4294967295"/>
            </a:defPPr>
          </a:lstStyle>
          <a:p>
            <a:r>
              <a:rPr lang="en-US"/>
              <a:t>Click to edit Master title style</a:t>
            </a:r>
          </a:p>
        </p:txBody>
      </p:sp>
      <p:sp>
        <p:nvSpPr>
          <p:cNvPr id="3" name="Subtitle 2"/>
          <p:cNvSpPr>
            <a:spLocks noGrp="1"/>
          </p:cNvSpPr>
          <p:nvPr>
            <p:ph type="subTitle" idx="1"/>
          </p:nvPr>
        </p:nvSpPr>
        <p:spPr>
          <a:xfrm>
            <a:off x="6584044" y="18654033"/>
            <a:ext cx="30723114" cy="8411936"/>
          </a:xfrm>
        </p:spPr>
        <p:txBody>
          <a:bodyPr/>
          <a:lstStyle>
            <a:defPPr>
              <a:defRPr kern="1200" smtId="4294967295"/>
            </a:defPPr>
            <a:lvl1pPr marL="0" indent="0" algn="ctr">
              <a:buNone/>
              <a:defRPr/>
            </a:lvl1pPr>
            <a:lvl2pPr marL="391866" indent="0" algn="ctr">
              <a:buNone/>
              <a:defRPr/>
            </a:lvl2pPr>
            <a:lvl3pPr marL="783732" indent="0" algn="ctr">
              <a:buNone/>
              <a:defRPr/>
            </a:lvl3pPr>
            <a:lvl4pPr marL="1175598" indent="0" algn="ctr">
              <a:buNone/>
              <a:defRPr/>
            </a:lvl4pPr>
            <a:lvl5pPr marL="1567464" indent="0" algn="ctr">
              <a:buNone/>
              <a:defRPr/>
            </a:lvl5pPr>
            <a:lvl6pPr marL="1959331" indent="0" algn="ctr">
              <a:buNone/>
              <a:defRPr/>
            </a:lvl6pPr>
            <a:lvl7pPr marL="2351197" indent="0" algn="ctr">
              <a:buNone/>
              <a:defRPr/>
            </a:lvl7pPr>
            <a:lvl8pPr marL="2743063" indent="0" algn="ctr">
              <a:buNone/>
              <a:defRPr/>
            </a:lvl8pPr>
            <a:lvl9pPr marL="3134929"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A95BE68-8CCE-46D6-825E-4C89311130E0}" type="slidenum">
              <a:rPr lang="en-US"/>
              <a:pPr>
                <a:defRPr/>
              </a:pPr>
              <a:t>‹#›</a:t>
            </a:fld>
            <a:endParaRPr lang="en-US"/>
          </a:p>
        </p:txBody>
      </p:sp>
    </p:spTree>
    <p:extLst>
      <p:ext uri="{BB962C8B-B14F-4D97-AF65-F5344CB8AC3E}">
        <p14:creationId xmlns:p14="http://schemas.microsoft.com/office/powerpoint/2010/main" val="194554309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idx="1"/>
          </p:nvPr>
        </p:nvSpPr>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1AA1885A-9E93-4209-AD0F-62A47E16BA21}" type="slidenum">
              <a:rPr lang="en-US"/>
              <a:pPr>
                <a:defRPr/>
              </a:pPr>
              <a:t>‹#›</a:t>
            </a:fld>
            <a:endParaRPr lang="en-US"/>
          </a:p>
        </p:txBody>
      </p:sp>
    </p:spTree>
    <p:extLst>
      <p:ext uri="{BB962C8B-B14F-4D97-AF65-F5344CB8AC3E}">
        <p14:creationId xmlns:p14="http://schemas.microsoft.com/office/powerpoint/2010/main" val="256576333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665"/>
            <a:ext cx="37307158" cy="6536871"/>
          </a:xfrm>
        </p:spPr>
        <p:txBody>
          <a:bodyPr anchor="t"/>
          <a:lstStyle>
            <a:defPPr>
              <a:defRPr kern="1200" smtId="4294967295"/>
            </a:defPPr>
            <a:lvl1pPr algn="l">
              <a:defRPr sz="3428" b="1" cap="all"/>
            </a:lvl1pPr>
          </a:lstStyle>
          <a:p>
            <a:r>
              <a:rPr lang="en-US"/>
              <a:t>Click to edit Master title style</a:t>
            </a:r>
          </a:p>
        </p:txBody>
      </p:sp>
      <p:sp>
        <p:nvSpPr>
          <p:cNvPr id="3" name="Text Placeholder 2"/>
          <p:cNvSpPr>
            <a:spLocks noGrp="1"/>
          </p:cNvSpPr>
          <p:nvPr>
            <p:ph type="body" idx="1"/>
          </p:nvPr>
        </p:nvSpPr>
        <p:spPr>
          <a:xfrm>
            <a:off x="3467100" y="13952764"/>
            <a:ext cx="37307158" cy="7200900"/>
          </a:xfrm>
        </p:spPr>
        <p:txBody>
          <a:bodyPr anchor="b"/>
          <a:lstStyle>
            <a:defPPr>
              <a:defRPr kern="1200" smtId="4294967295"/>
            </a:defPPr>
            <a:lvl1pPr marL="0" indent="0">
              <a:buNone/>
              <a:defRPr sz="1714"/>
            </a:lvl1pPr>
            <a:lvl2pPr marL="391866" indent="0">
              <a:buNone/>
              <a:defRPr sz="1543"/>
            </a:lvl2pPr>
            <a:lvl3pPr marL="783732" indent="0">
              <a:buNone/>
              <a:defRPr sz="1371"/>
            </a:lvl3pPr>
            <a:lvl4pPr marL="1175598" indent="0">
              <a:buNone/>
              <a:defRPr sz="1200"/>
            </a:lvl4pPr>
            <a:lvl5pPr marL="1567464" indent="0">
              <a:buNone/>
              <a:defRPr sz="1200"/>
            </a:lvl5pPr>
            <a:lvl6pPr marL="1959331" indent="0">
              <a:buNone/>
              <a:defRPr sz="1200"/>
            </a:lvl6pPr>
            <a:lvl7pPr marL="2351197" indent="0">
              <a:buNone/>
              <a:defRPr sz="1200"/>
            </a:lvl7pPr>
            <a:lvl8pPr marL="2743063" indent="0">
              <a:buNone/>
              <a:defRPr sz="1200"/>
            </a:lvl8pPr>
            <a:lvl9pPr marL="3134929" indent="0">
              <a:buNone/>
              <a:defRPr sz="12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8D8E578A-D0F8-4058-94E3-8546EF85F9EE}" type="slidenum">
              <a:rPr lang="en-US"/>
              <a:pPr>
                <a:defRPr/>
              </a:pPr>
              <a:t>‹#›</a:t>
            </a:fld>
            <a:endParaRPr lang="en-US"/>
          </a:p>
        </p:txBody>
      </p:sp>
    </p:spTree>
    <p:extLst>
      <p:ext uri="{BB962C8B-B14F-4D97-AF65-F5344CB8AC3E}">
        <p14:creationId xmlns:p14="http://schemas.microsoft.com/office/powerpoint/2010/main" val="4051635505"/>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sz="half" idx="1"/>
          </p:nvPr>
        </p:nvSpPr>
        <p:spPr>
          <a:xfrm>
            <a:off x="2195286" y="7682593"/>
            <a:ext cx="19663229" cy="21723804"/>
          </a:xfrm>
        </p:spPr>
        <p:txBody>
          <a:bodyPr/>
          <a:lstStyle>
            <a:defPPr>
              <a:defRPr kern="1200" smtId="4294967295"/>
            </a:defPPr>
            <a:lvl1pPr>
              <a:defRPr sz="2400"/>
            </a:lvl1pPr>
            <a:lvl2pPr>
              <a:defRPr sz="2057"/>
            </a:lvl2pPr>
            <a:lvl3pPr>
              <a:defRPr sz="1714"/>
            </a:lvl3pPr>
            <a:lvl4pPr>
              <a:defRPr sz="1543"/>
            </a:lvl4pPr>
            <a:lvl5pPr>
              <a:defRPr sz="1543"/>
            </a:lvl5pPr>
            <a:lvl6pPr>
              <a:defRPr sz="1543"/>
            </a:lvl6pPr>
            <a:lvl7pPr>
              <a:defRPr sz="1543"/>
            </a:lvl7pPr>
            <a:lvl8pPr>
              <a:defRPr sz="1543"/>
            </a:lvl8pPr>
            <a:lvl9pPr>
              <a:defRPr sz="15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32686" y="7682593"/>
            <a:ext cx="19665042" cy="21723804"/>
          </a:xfrm>
        </p:spPr>
        <p:txBody>
          <a:bodyPr/>
          <a:lstStyle>
            <a:defPPr>
              <a:defRPr kern="1200" smtId="4294967295"/>
            </a:defPPr>
            <a:lvl1pPr>
              <a:defRPr sz="2400"/>
            </a:lvl1pPr>
            <a:lvl2pPr>
              <a:defRPr sz="2057"/>
            </a:lvl2pPr>
            <a:lvl3pPr>
              <a:defRPr sz="1714"/>
            </a:lvl3pPr>
            <a:lvl4pPr>
              <a:defRPr sz="1543"/>
            </a:lvl4pPr>
            <a:lvl5pPr>
              <a:defRPr sz="1543"/>
            </a:lvl5pPr>
            <a:lvl6pPr>
              <a:defRPr sz="1543"/>
            </a:lvl6pPr>
            <a:lvl7pPr>
              <a:defRPr sz="1543"/>
            </a:lvl7pPr>
            <a:lvl8pPr>
              <a:defRPr sz="1543"/>
            </a:lvl8pPr>
            <a:lvl9pPr>
              <a:defRPr sz="15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0AD92783-880D-4EF9-AAA3-0353101734EF}" type="slidenum">
              <a:rPr lang="en-US"/>
              <a:pPr>
                <a:defRPr/>
              </a:pPr>
              <a:t>‹#›</a:t>
            </a:fld>
            <a:endParaRPr lang="en-US"/>
          </a:p>
        </p:txBody>
      </p:sp>
    </p:spTree>
    <p:extLst>
      <p:ext uri="{BB962C8B-B14F-4D97-AF65-F5344CB8AC3E}">
        <p14:creationId xmlns:p14="http://schemas.microsoft.com/office/powerpoint/2010/main" val="201832015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5286" y="1318533"/>
            <a:ext cx="39500628" cy="5486400"/>
          </a:xfrm>
        </p:spPr>
        <p:txBody>
          <a:bodyPr/>
          <a:lstStyle>
            <a:defPPr>
              <a:defRPr kern="1200" smtId="4294967295"/>
            </a:defPPr>
            <a:lvl1pPr>
              <a:defRPr/>
            </a:lvl1pPr>
          </a:lstStyle>
          <a:p>
            <a:r>
              <a:rPr lang="en-US"/>
              <a:t>Click to edit Master title style</a:t>
            </a:r>
          </a:p>
        </p:txBody>
      </p:sp>
      <p:sp>
        <p:nvSpPr>
          <p:cNvPr id="3" name="Text Placeholder 2"/>
          <p:cNvSpPr>
            <a:spLocks noGrp="1"/>
          </p:cNvSpPr>
          <p:nvPr>
            <p:ph type="body" idx="1"/>
          </p:nvPr>
        </p:nvSpPr>
        <p:spPr>
          <a:xfrm>
            <a:off x="2195285" y="7368269"/>
            <a:ext cx="19392902" cy="3071132"/>
          </a:xfrm>
        </p:spPr>
        <p:txBody>
          <a:bodyPr anchor="b"/>
          <a:lstStyle>
            <a:defPPr>
              <a:defRPr kern="1200" smtId="4294967295"/>
            </a:defPPr>
            <a:lvl1pPr marL="0" indent="0">
              <a:buNone/>
              <a:defRPr sz="2057" b="1"/>
            </a:lvl1pPr>
            <a:lvl2pPr marL="391866" indent="0">
              <a:buNone/>
              <a:defRPr sz="1714" b="1"/>
            </a:lvl2pPr>
            <a:lvl3pPr marL="783732" indent="0">
              <a:buNone/>
              <a:defRPr sz="1543" b="1"/>
            </a:lvl3pPr>
            <a:lvl4pPr marL="1175598" indent="0">
              <a:buNone/>
              <a:defRPr sz="1371" b="1"/>
            </a:lvl4pPr>
            <a:lvl5pPr marL="1567464" indent="0">
              <a:buNone/>
              <a:defRPr sz="1371" b="1"/>
            </a:lvl5pPr>
            <a:lvl6pPr marL="1959331" indent="0">
              <a:buNone/>
              <a:defRPr sz="1371" b="1"/>
            </a:lvl6pPr>
            <a:lvl7pPr marL="2351197" indent="0">
              <a:buNone/>
              <a:defRPr sz="1371" b="1"/>
            </a:lvl7pPr>
            <a:lvl8pPr marL="2743063" indent="0">
              <a:buNone/>
              <a:defRPr sz="1371" b="1"/>
            </a:lvl8pPr>
            <a:lvl9pPr marL="3134929" indent="0">
              <a:buNone/>
              <a:defRPr sz="1371" b="1"/>
            </a:lvl9pPr>
          </a:lstStyle>
          <a:p>
            <a:pPr lvl="0"/>
            <a:r>
              <a:rPr lang="en-US"/>
              <a:t>Click to edit Master text styles</a:t>
            </a:r>
          </a:p>
        </p:txBody>
      </p:sp>
      <p:sp>
        <p:nvSpPr>
          <p:cNvPr id="4" name="Content Placeholder 3"/>
          <p:cNvSpPr>
            <a:spLocks noGrp="1"/>
          </p:cNvSpPr>
          <p:nvPr>
            <p:ph sz="half" idx="2"/>
          </p:nvPr>
        </p:nvSpPr>
        <p:spPr>
          <a:xfrm>
            <a:off x="2195285" y="10439400"/>
            <a:ext cx="19392902" cy="18965636"/>
          </a:xfrm>
        </p:spPr>
        <p:txBody>
          <a:bodyPr/>
          <a:lstStyle>
            <a:defPPr>
              <a:defRPr kern="1200" smtId="4294967295"/>
            </a:defPPr>
            <a:lvl1pPr>
              <a:defRPr sz="2057"/>
            </a:lvl1pPr>
            <a:lvl2pPr>
              <a:defRPr sz="1714"/>
            </a:lvl2pPr>
            <a:lvl3pPr>
              <a:defRPr sz="1543"/>
            </a:lvl3pPr>
            <a:lvl4pPr>
              <a:defRPr sz="1371"/>
            </a:lvl4pPr>
            <a:lvl5pPr>
              <a:defRPr sz="1371"/>
            </a:lvl5pPr>
            <a:lvl6pPr>
              <a:defRPr sz="1371"/>
            </a:lvl6pPr>
            <a:lvl7pPr>
              <a:defRPr sz="1371"/>
            </a:lvl7pPr>
            <a:lvl8pPr>
              <a:defRPr sz="1371"/>
            </a:lvl8pPr>
            <a:lvl9pPr>
              <a:defRPr sz="13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5758" y="7368269"/>
            <a:ext cx="19400158" cy="3071132"/>
          </a:xfrm>
        </p:spPr>
        <p:txBody>
          <a:bodyPr anchor="b"/>
          <a:lstStyle>
            <a:defPPr>
              <a:defRPr kern="1200" smtId="4294967295"/>
            </a:defPPr>
            <a:lvl1pPr marL="0" indent="0">
              <a:buNone/>
              <a:defRPr sz="2057" b="1"/>
            </a:lvl1pPr>
            <a:lvl2pPr marL="391866" indent="0">
              <a:buNone/>
              <a:defRPr sz="1714" b="1"/>
            </a:lvl2pPr>
            <a:lvl3pPr marL="783732" indent="0">
              <a:buNone/>
              <a:defRPr sz="1543" b="1"/>
            </a:lvl3pPr>
            <a:lvl4pPr marL="1175598" indent="0">
              <a:buNone/>
              <a:defRPr sz="1371" b="1"/>
            </a:lvl4pPr>
            <a:lvl5pPr marL="1567464" indent="0">
              <a:buNone/>
              <a:defRPr sz="1371" b="1"/>
            </a:lvl5pPr>
            <a:lvl6pPr marL="1959331" indent="0">
              <a:buNone/>
              <a:defRPr sz="1371" b="1"/>
            </a:lvl6pPr>
            <a:lvl7pPr marL="2351197" indent="0">
              <a:buNone/>
              <a:defRPr sz="1371" b="1"/>
            </a:lvl7pPr>
            <a:lvl8pPr marL="2743063" indent="0">
              <a:buNone/>
              <a:defRPr sz="1371" b="1"/>
            </a:lvl8pPr>
            <a:lvl9pPr marL="3134929" indent="0">
              <a:buNone/>
              <a:defRPr sz="1371" b="1"/>
            </a:lvl9pPr>
          </a:lstStyle>
          <a:p>
            <a:pPr lvl="0"/>
            <a:r>
              <a:rPr lang="en-US"/>
              <a:t>Click to edit Master text styles</a:t>
            </a:r>
          </a:p>
        </p:txBody>
      </p:sp>
      <p:sp>
        <p:nvSpPr>
          <p:cNvPr id="6" name="Content Placeholder 5"/>
          <p:cNvSpPr>
            <a:spLocks noGrp="1"/>
          </p:cNvSpPr>
          <p:nvPr>
            <p:ph sz="quarter" idx="4"/>
          </p:nvPr>
        </p:nvSpPr>
        <p:spPr>
          <a:xfrm>
            <a:off x="22295758" y="10439400"/>
            <a:ext cx="19400158" cy="18965636"/>
          </a:xfrm>
        </p:spPr>
        <p:txBody>
          <a:bodyPr/>
          <a:lstStyle>
            <a:defPPr>
              <a:defRPr kern="1200" smtId="4294967295"/>
            </a:defPPr>
            <a:lvl1pPr>
              <a:defRPr sz="2057"/>
            </a:lvl1pPr>
            <a:lvl2pPr>
              <a:defRPr sz="1714"/>
            </a:lvl2pPr>
            <a:lvl3pPr>
              <a:defRPr sz="1543"/>
            </a:lvl3pPr>
            <a:lvl4pPr>
              <a:defRPr sz="1371"/>
            </a:lvl4pPr>
            <a:lvl5pPr>
              <a:defRPr sz="1371"/>
            </a:lvl5pPr>
            <a:lvl6pPr>
              <a:defRPr sz="1371"/>
            </a:lvl6pPr>
            <a:lvl7pPr>
              <a:defRPr sz="1371"/>
            </a:lvl7pPr>
            <a:lvl8pPr>
              <a:defRPr sz="1371"/>
            </a:lvl8pPr>
            <a:lvl9pPr>
              <a:defRPr sz="13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smtId="4294967295"/>
            </a:defPPr>
            <a:lvl1pPr>
              <a:defRPr/>
            </a:lvl1pPr>
          </a:lstStyle>
          <a:p>
            <a:pPr>
              <a:defRPr/>
            </a:pPr>
            <a:fld id="{278D30F0-36CE-423B-87E3-3336EA73C414}" type="slidenum">
              <a:rPr lang="en-US"/>
              <a:pPr>
                <a:defRPr/>
              </a:pPr>
              <a:t>‹#›</a:t>
            </a:fld>
            <a:endParaRPr lang="en-US"/>
          </a:p>
        </p:txBody>
      </p:sp>
    </p:spTree>
    <p:extLst>
      <p:ext uri="{BB962C8B-B14F-4D97-AF65-F5344CB8AC3E}">
        <p14:creationId xmlns:p14="http://schemas.microsoft.com/office/powerpoint/2010/main" val="258422132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smtId="4294967295"/>
            </a:defPPr>
            <a:lvl1pPr>
              <a:defRPr/>
            </a:lvl1pPr>
          </a:lstStyle>
          <a:p>
            <a:pPr>
              <a:defRPr/>
            </a:pPr>
            <a:fld id="{F3C68488-87DD-4EF1-ADE4-C23BB20DA123}" type="slidenum">
              <a:rPr lang="en-US"/>
              <a:pPr>
                <a:defRPr/>
              </a:pPr>
              <a:t>‹#›</a:t>
            </a:fld>
            <a:endParaRPr lang="en-US"/>
          </a:p>
        </p:txBody>
      </p:sp>
    </p:spTree>
    <p:extLst>
      <p:ext uri="{BB962C8B-B14F-4D97-AF65-F5344CB8AC3E}">
        <p14:creationId xmlns:p14="http://schemas.microsoft.com/office/powerpoint/2010/main" val="57576423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smtId="4294967295"/>
            </a:defPPr>
            <a:lvl1pPr>
              <a:defRPr/>
            </a:lvl1pPr>
          </a:lstStyle>
          <a:p>
            <a:pPr>
              <a:defRPr/>
            </a:pPr>
            <a:fld id="{D04324FF-B463-45BE-A8A2-637C431B850F}" type="slidenum">
              <a:rPr lang="en-US"/>
              <a:pPr>
                <a:defRPr/>
              </a:pPr>
              <a:t>‹#›</a:t>
            </a:fld>
            <a:endParaRPr lang="en-US"/>
          </a:p>
        </p:txBody>
      </p:sp>
    </p:spTree>
    <p:extLst>
      <p:ext uri="{BB962C8B-B14F-4D97-AF65-F5344CB8AC3E}">
        <p14:creationId xmlns:p14="http://schemas.microsoft.com/office/powerpoint/2010/main" val="2507075358"/>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5286" y="1310369"/>
            <a:ext cx="14439902" cy="5577567"/>
          </a:xfrm>
        </p:spPr>
        <p:txBody>
          <a:bodyPr anchor="b"/>
          <a:lstStyle>
            <a:defPPr>
              <a:defRPr kern="1200" smtId="4294967295"/>
            </a:defPPr>
            <a:lvl1pPr algn="l">
              <a:defRPr sz="1714" b="1"/>
            </a:lvl1pPr>
          </a:lstStyle>
          <a:p>
            <a:r>
              <a:rPr lang="en-US"/>
              <a:t>Click to edit Master title style</a:t>
            </a:r>
          </a:p>
        </p:txBody>
      </p:sp>
      <p:sp>
        <p:nvSpPr>
          <p:cNvPr id="3" name="Content Placeholder 2"/>
          <p:cNvSpPr>
            <a:spLocks noGrp="1"/>
          </p:cNvSpPr>
          <p:nvPr>
            <p:ph idx="1"/>
          </p:nvPr>
        </p:nvSpPr>
        <p:spPr>
          <a:xfrm>
            <a:off x="17159514" y="1310369"/>
            <a:ext cx="24536400" cy="28094667"/>
          </a:xfrm>
        </p:spPr>
        <p:txBody>
          <a:bodyPr/>
          <a:lstStyle>
            <a:defPPr>
              <a:defRPr kern="1200" smtId="4294967295"/>
            </a:defPPr>
            <a:lvl1pPr>
              <a:defRPr sz="2743"/>
            </a:lvl1pPr>
            <a:lvl2pPr>
              <a:defRPr sz="2400"/>
            </a:lvl2pPr>
            <a:lvl3pPr>
              <a:defRPr sz="2057"/>
            </a:lvl3pPr>
            <a:lvl4pPr>
              <a:defRPr sz="1714"/>
            </a:lvl4pPr>
            <a:lvl5pPr>
              <a:defRPr sz="1714"/>
            </a:lvl5pPr>
            <a:lvl6pPr>
              <a:defRPr sz="1714"/>
            </a:lvl6pPr>
            <a:lvl7pPr>
              <a:defRPr sz="1714"/>
            </a:lvl7pPr>
            <a:lvl8pPr>
              <a:defRPr sz="1714"/>
            </a:lvl8pPr>
            <a:lvl9pPr>
              <a:defRPr sz="17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5286" y="6887936"/>
            <a:ext cx="14439902" cy="22517100"/>
          </a:xfrm>
        </p:spPr>
        <p:txBody>
          <a:bodyPr/>
          <a:lstStyle>
            <a:defPPr>
              <a:defRPr kern="1200" smtId="4294967295"/>
            </a:defPPr>
            <a:lvl1pPr marL="0" indent="0">
              <a:buNone/>
              <a:defRPr sz="1200"/>
            </a:lvl1pPr>
            <a:lvl2pPr marL="391866" indent="0">
              <a:buNone/>
              <a:defRPr sz="1029"/>
            </a:lvl2pPr>
            <a:lvl3pPr marL="783732" indent="0">
              <a:buNone/>
              <a:defRPr sz="857"/>
            </a:lvl3pPr>
            <a:lvl4pPr marL="1175598" indent="0">
              <a:buNone/>
              <a:defRPr sz="771"/>
            </a:lvl4pPr>
            <a:lvl5pPr marL="1567464" indent="0">
              <a:buNone/>
              <a:defRPr sz="771"/>
            </a:lvl5pPr>
            <a:lvl6pPr marL="1959331" indent="0">
              <a:buNone/>
              <a:defRPr sz="771"/>
            </a:lvl6pPr>
            <a:lvl7pPr marL="2351197" indent="0">
              <a:buNone/>
              <a:defRPr sz="771"/>
            </a:lvl7pPr>
            <a:lvl8pPr marL="2743063" indent="0">
              <a:buNone/>
              <a:defRPr sz="771"/>
            </a:lvl8pPr>
            <a:lvl9pPr marL="3134929" indent="0">
              <a:buNone/>
              <a:defRPr sz="771"/>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569AF8B2-148F-4F0B-8BF4-12161EC2D1B2}" type="slidenum">
              <a:rPr lang="en-US"/>
              <a:pPr>
                <a:defRPr/>
              </a:pPr>
              <a:t>‹#›</a:t>
            </a:fld>
            <a:endParaRPr lang="en-US"/>
          </a:p>
        </p:txBody>
      </p:sp>
    </p:spTree>
    <p:extLst>
      <p:ext uri="{BB962C8B-B14F-4D97-AF65-F5344CB8AC3E}">
        <p14:creationId xmlns:p14="http://schemas.microsoft.com/office/powerpoint/2010/main" val="85334203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3343" y="23042336"/>
            <a:ext cx="26334358" cy="2721429"/>
          </a:xfrm>
        </p:spPr>
        <p:txBody>
          <a:bodyPr anchor="b"/>
          <a:lstStyle>
            <a:defPPr>
              <a:defRPr kern="1200" smtId="4294967295"/>
            </a:defPPr>
            <a:lvl1pPr algn="l">
              <a:defRPr sz="1714" b="1"/>
            </a:lvl1pPr>
          </a:lstStyle>
          <a:p>
            <a:r>
              <a:rPr lang="en-US"/>
              <a:t>Click to edit Master title style</a:t>
            </a:r>
          </a:p>
        </p:txBody>
      </p:sp>
      <p:sp>
        <p:nvSpPr>
          <p:cNvPr id="3" name="Picture Placeholder 2"/>
          <p:cNvSpPr>
            <a:spLocks noGrp="1"/>
          </p:cNvSpPr>
          <p:nvPr>
            <p:ph type="pic" idx="1"/>
          </p:nvPr>
        </p:nvSpPr>
        <p:spPr>
          <a:xfrm>
            <a:off x="8603343" y="2941865"/>
            <a:ext cx="26334358" cy="19750767"/>
          </a:xfrm>
        </p:spPr>
        <p:txBody>
          <a:bodyPr/>
          <a:lstStyle>
            <a:defPPr>
              <a:defRPr kern="1200" smtId="4294967295"/>
            </a:defPPr>
            <a:lvl1pPr marL="0" indent="0">
              <a:buNone/>
              <a:defRPr sz="2743"/>
            </a:lvl1pPr>
            <a:lvl2pPr marL="391866" indent="0">
              <a:buNone/>
              <a:defRPr sz="2400"/>
            </a:lvl2pPr>
            <a:lvl3pPr marL="783732" indent="0">
              <a:buNone/>
              <a:defRPr sz="2057"/>
            </a:lvl3pPr>
            <a:lvl4pPr marL="1175598" indent="0">
              <a:buNone/>
              <a:defRPr sz="1714"/>
            </a:lvl4pPr>
            <a:lvl5pPr marL="1567464" indent="0">
              <a:buNone/>
              <a:defRPr sz="1714"/>
            </a:lvl5pPr>
            <a:lvl6pPr marL="1959331" indent="0">
              <a:buNone/>
              <a:defRPr sz="1714"/>
            </a:lvl6pPr>
            <a:lvl7pPr marL="2351197" indent="0">
              <a:buNone/>
              <a:defRPr sz="1714"/>
            </a:lvl7pPr>
            <a:lvl8pPr marL="2743063" indent="0">
              <a:buNone/>
              <a:defRPr sz="1714"/>
            </a:lvl8pPr>
            <a:lvl9pPr marL="3134929" indent="0">
              <a:buNone/>
              <a:defRPr sz="1714"/>
            </a:lvl9pPr>
          </a:lstStyle>
          <a:p>
            <a:pPr lvl="0"/>
            <a:endParaRPr lang="en-US" noProof="0"/>
          </a:p>
        </p:txBody>
      </p:sp>
      <p:sp>
        <p:nvSpPr>
          <p:cNvPr id="4" name="Text Placeholder 3"/>
          <p:cNvSpPr>
            <a:spLocks noGrp="1"/>
          </p:cNvSpPr>
          <p:nvPr>
            <p:ph type="body" sz="half" idx="2"/>
          </p:nvPr>
        </p:nvSpPr>
        <p:spPr>
          <a:xfrm>
            <a:off x="8603343" y="25763765"/>
            <a:ext cx="26334358" cy="3863068"/>
          </a:xfrm>
        </p:spPr>
        <p:txBody>
          <a:bodyPr/>
          <a:lstStyle>
            <a:defPPr>
              <a:defRPr kern="1200" smtId="4294967295"/>
            </a:defPPr>
            <a:lvl1pPr marL="0" indent="0">
              <a:buNone/>
              <a:defRPr sz="1200"/>
            </a:lvl1pPr>
            <a:lvl2pPr marL="391866" indent="0">
              <a:buNone/>
              <a:defRPr sz="1029"/>
            </a:lvl2pPr>
            <a:lvl3pPr marL="783732" indent="0">
              <a:buNone/>
              <a:defRPr sz="857"/>
            </a:lvl3pPr>
            <a:lvl4pPr marL="1175598" indent="0">
              <a:buNone/>
              <a:defRPr sz="771"/>
            </a:lvl4pPr>
            <a:lvl5pPr marL="1567464" indent="0">
              <a:buNone/>
              <a:defRPr sz="771"/>
            </a:lvl5pPr>
            <a:lvl6pPr marL="1959331" indent="0">
              <a:buNone/>
              <a:defRPr sz="771"/>
            </a:lvl6pPr>
            <a:lvl7pPr marL="2351197" indent="0">
              <a:buNone/>
              <a:defRPr sz="771"/>
            </a:lvl7pPr>
            <a:lvl8pPr marL="2743063" indent="0">
              <a:buNone/>
              <a:defRPr sz="771"/>
            </a:lvl8pPr>
            <a:lvl9pPr marL="3134929" indent="0">
              <a:buNone/>
              <a:defRPr sz="771"/>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394B4100-3FB4-4EE7-9A6A-3BB0409AD99E}" type="slidenum">
              <a:rPr lang="en-US"/>
              <a:pPr>
                <a:defRPr/>
              </a:pPr>
              <a:t>‹#›</a:t>
            </a:fld>
            <a:endParaRPr lang="en-US"/>
          </a:p>
        </p:txBody>
      </p:sp>
    </p:spTree>
    <p:extLst>
      <p:ext uri="{BB962C8B-B14F-4D97-AF65-F5344CB8AC3E}">
        <p14:creationId xmlns:p14="http://schemas.microsoft.com/office/powerpoint/2010/main" val="18691686"/>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9B474208-0198-4A25-8E49-9981AE94CAD4}" type="slidenum">
              <a:rPr lang="en-US"/>
              <a:pPr>
                <a:defRPr/>
              </a:pPr>
              <a:t>‹#›</a:t>
            </a:fld>
            <a:endParaRPr lang="en-US"/>
          </a:p>
        </p:txBody>
      </p:sp>
    </p:spTree>
    <p:extLst>
      <p:ext uri="{BB962C8B-B14F-4D97-AF65-F5344CB8AC3E}">
        <p14:creationId xmlns:p14="http://schemas.microsoft.com/office/powerpoint/2010/main" val="311440238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2572" y="1319893"/>
            <a:ext cx="9875158" cy="28086503"/>
          </a:xfrm>
        </p:spPr>
        <p:txBody>
          <a:bodyPr vert="eaVert"/>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a:xfrm>
            <a:off x="2195286" y="1319893"/>
            <a:ext cx="29453114" cy="28086503"/>
          </a:xfrm>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C450EB3-2DBF-480F-84FE-E177DB3F6FE3}" type="slidenum">
              <a:rPr lang="en-US"/>
              <a:pPr>
                <a:defRPr/>
              </a:pPr>
              <a:t>‹#›</a:t>
            </a:fld>
            <a:endParaRPr lang="en-US"/>
          </a:p>
        </p:txBody>
      </p:sp>
    </p:spTree>
    <p:extLst>
      <p:ext uri="{BB962C8B-B14F-4D97-AF65-F5344CB8AC3E}">
        <p14:creationId xmlns:p14="http://schemas.microsoft.com/office/powerpoint/2010/main" val="204215069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2195286" y="1319893"/>
            <a:ext cx="39502442"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ctr" anchorCtr="0" compatLnSpc="1">
            <a:prstTxWarp prst="textNoShape">
              <a:avLst/>
            </a:prstTxWarp>
          </a:bodyPr>
          <a:lstStyle>
            <a:defPPr>
              <a:defRPr kern="1200" smtId="4294967295"/>
            </a:defPPr>
          </a:lstStyle>
          <a:p>
            <a:pPr lvl="0"/>
            <a:r>
              <a:rPr lang="en-US" altLang="en-US"/>
              <a:t>Click to edit Master title style</a:t>
            </a:r>
          </a:p>
        </p:txBody>
      </p:sp>
      <p:sp>
        <p:nvSpPr>
          <p:cNvPr id="2051" name="Rectangle 3"/>
          <p:cNvSpPr>
            <a:spLocks noGrp="1" noChangeArrowheads="1"/>
          </p:cNvSpPr>
          <p:nvPr>
            <p:ph type="body" idx="1"/>
          </p:nvPr>
        </p:nvSpPr>
        <p:spPr bwMode="auto">
          <a:xfrm>
            <a:off x="2195286" y="7682593"/>
            <a:ext cx="39502442" cy="21723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2195286" y="29977897"/>
            <a:ext cx="102416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defTabSz="4031595">
              <a:defRPr sz="6171"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6886" y="29977897"/>
            <a:ext cx="138992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ctr" defTabSz="4031595">
              <a:defRPr sz="6171"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6086" y="29977897"/>
            <a:ext cx="102416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r" defTabSz="4031595">
              <a:defRPr sz="6171" smtClean="0">
                <a:latin typeface="Arial" pitchFamily="34" charset="0"/>
              </a:defRPr>
            </a:lvl1pPr>
          </a:lstStyle>
          <a:p>
            <a:pPr>
              <a:defRPr/>
            </a:pPr>
            <a:fld id="{0B35A14E-1105-4CD0-847A-A3FB94D0B890}" type="slidenum">
              <a:rPr lang="en-US"/>
              <a:pPr>
                <a:defRPr/>
              </a:pPr>
              <a:t>‹#›</a:t>
            </a:fld>
            <a:endParaRPr lang="en-US"/>
          </a:p>
        </p:txBody>
      </p:sp>
      <p:pic>
        <p:nvPicPr>
          <p:cNvPr id="2052" name="New picture"/>
          <p:cNvPicPr/>
          <p:nvPr/>
        </p:nvPicPr>
        <p:blipFill>
          <a:blip r:embed="rId13"/>
          <a:stretch>
            <a:fillRect/>
          </a:stretch>
        </p:blipFill>
        <p:spPr>
          <a:xfrm rot="16200000">
            <a:off x="-11506200" y="16459200"/>
            <a:ext cx="14274800" cy="4368800"/>
          </a:xfrm>
          <a:prstGeom prst="rect">
            <a:avLst/>
          </a:prstGeom>
        </p:spPr>
      </p:pic>
      <p:pic>
        <p:nvPicPr>
          <p:cNvPr id="2053" name="New picture"/>
          <p:cNvPicPr/>
          <p:nvPr/>
        </p:nvPicPr>
        <p:blipFill>
          <a:blip r:embed="rId13"/>
          <a:stretch>
            <a:fillRect/>
          </a:stretch>
        </p:blipFill>
        <p:spPr>
          <a:xfrm rot="5400000">
            <a:off x="41122600" y="16459200"/>
            <a:ext cx="14274800" cy="4368800"/>
          </a:xfrm>
          <a:prstGeom prst="rect">
            <a:avLst/>
          </a:prstGeom>
        </p:spPr>
      </p:pic>
      <p:pic>
        <p:nvPicPr>
          <p:cNvPr id="2054" name="New picture"/>
          <p:cNvPicPr/>
          <p:nvPr/>
        </p:nvPicPr>
        <p:blipFill>
          <a:blip r:embed="rId14"/>
          <a:stretch>
            <a:fillRect/>
          </a:stretch>
        </p:blipFill>
        <p:spPr>
          <a:xfrm>
            <a:off x="6959600" y="33426400"/>
            <a:ext cx="29972000" cy="1549400"/>
          </a:xfrm>
          <a:prstGeom prst="rect">
            <a:avLst/>
          </a:prstGeom>
        </p:spPr>
      </p:pic>
      <p:sp>
        <p:nvSpPr>
          <p:cNvPr id="2055" name="New shape"/>
          <p:cNvSpPr/>
          <p:nvPr/>
        </p:nvSpPr>
        <p:spPr>
          <a:xfrm>
            <a:off x="69596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880">
                <a:solidFill>
                  <a:srgbClr val="808080"/>
                </a:solidFill>
              </a:rPr>
              <a:t>Template ID: introspectiveporpoise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smtId="4294967295"/>
      </a:defPPr>
      <a:lvl1pPr algn="ctr" defTabSz="4031595" rtl="0" eaLnBrk="0" fontAlgn="base" hangingPunct="0">
        <a:spcBef>
          <a:spcPct val="0"/>
        </a:spcBef>
        <a:spcAft>
          <a:spcPct val="0"/>
        </a:spcAft>
        <a:defRPr sz="19456">
          <a:solidFill>
            <a:schemeClr val="tx2"/>
          </a:solidFill>
          <a:latin typeface="+mj-lt"/>
          <a:ea typeface="+mj-ea"/>
          <a:cs typeface="+mj-cs"/>
        </a:defRPr>
      </a:lvl1pPr>
      <a:lvl2pPr algn="ctr" defTabSz="4031595" rtl="0" eaLnBrk="0" fontAlgn="base" hangingPunct="0">
        <a:spcBef>
          <a:spcPct val="0"/>
        </a:spcBef>
        <a:spcAft>
          <a:spcPct val="0"/>
        </a:spcAft>
        <a:defRPr sz="19456">
          <a:solidFill>
            <a:schemeClr val="tx2"/>
          </a:solidFill>
          <a:latin typeface="Arial" pitchFamily="34" charset="0"/>
        </a:defRPr>
      </a:lvl2pPr>
      <a:lvl3pPr algn="ctr" defTabSz="4031595" rtl="0" eaLnBrk="0" fontAlgn="base" hangingPunct="0">
        <a:spcBef>
          <a:spcPct val="0"/>
        </a:spcBef>
        <a:spcAft>
          <a:spcPct val="0"/>
        </a:spcAft>
        <a:defRPr sz="19456">
          <a:solidFill>
            <a:schemeClr val="tx2"/>
          </a:solidFill>
          <a:latin typeface="Arial" pitchFamily="34" charset="0"/>
        </a:defRPr>
      </a:lvl3pPr>
      <a:lvl4pPr algn="ctr" defTabSz="4031595" rtl="0" eaLnBrk="0" fontAlgn="base" hangingPunct="0">
        <a:spcBef>
          <a:spcPct val="0"/>
        </a:spcBef>
        <a:spcAft>
          <a:spcPct val="0"/>
        </a:spcAft>
        <a:defRPr sz="19456">
          <a:solidFill>
            <a:schemeClr val="tx2"/>
          </a:solidFill>
          <a:latin typeface="Arial" pitchFamily="34" charset="0"/>
        </a:defRPr>
      </a:lvl4pPr>
      <a:lvl5pPr algn="ctr" defTabSz="4031595" rtl="0" eaLnBrk="0" fontAlgn="base" hangingPunct="0">
        <a:spcBef>
          <a:spcPct val="0"/>
        </a:spcBef>
        <a:spcAft>
          <a:spcPct val="0"/>
        </a:spcAft>
        <a:defRPr sz="19456">
          <a:solidFill>
            <a:schemeClr val="tx2"/>
          </a:solidFill>
          <a:latin typeface="Arial" pitchFamily="34" charset="0"/>
        </a:defRPr>
      </a:lvl5pPr>
      <a:lvl6pPr marL="391866" algn="ctr" defTabSz="4031595" rtl="0" fontAlgn="base">
        <a:spcBef>
          <a:spcPct val="0"/>
        </a:spcBef>
        <a:spcAft>
          <a:spcPct val="0"/>
        </a:spcAft>
        <a:defRPr sz="19456">
          <a:solidFill>
            <a:schemeClr val="tx2"/>
          </a:solidFill>
          <a:latin typeface="Arial" pitchFamily="34" charset="0"/>
        </a:defRPr>
      </a:lvl6pPr>
      <a:lvl7pPr marL="783732" algn="ctr" defTabSz="4031595" rtl="0" fontAlgn="base">
        <a:spcBef>
          <a:spcPct val="0"/>
        </a:spcBef>
        <a:spcAft>
          <a:spcPct val="0"/>
        </a:spcAft>
        <a:defRPr sz="19456">
          <a:solidFill>
            <a:schemeClr val="tx2"/>
          </a:solidFill>
          <a:latin typeface="Arial" pitchFamily="34" charset="0"/>
        </a:defRPr>
      </a:lvl7pPr>
      <a:lvl8pPr marL="1175598" algn="ctr" defTabSz="4031595" rtl="0" fontAlgn="base">
        <a:spcBef>
          <a:spcPct val="0"/>
        </a:spcBef>
        <a:spcAft>
          <a:spcPct val="0"/>
        </a:spcAft>
        <a:defRPr sz="19456">
          <a:solidFill>
            <a:schemeClr val="tx2"/>
          </a:solidFill>
          <a:latin typeface="Arial" pitchFamily="34" charset="0"/>
        </a:defRPr>
      </a:lvl8pPr>
      <a:lvl9pPr marL="1567464" algn="ctr" defTabSz="4031595" rtl="0" fontAlgn="base">
        <a:spcBef>
          <a:spcPct val="0"/>
        </a:spcBef>
        <a:spcAft>
          <a:spcPct val="0"/>
        </a:spcAft>
        <a:defRPr sz="19456">
          <a:solidFill>
            <a:schemeClr val="tx2"/>
          </a:solidFill>
          <a:latin typeface="Arial" pitchFamily="34" charset="0"/>
        </a:defRPr>
      </a:lvl9pPr>
    </p:titleStyle>
    <p:bodyStyle>
      <a:defPPr>
        <a:defRPr kern="1200" smtId="4294967295"/>
      </a:defPPr>
      <a:lvl1pPr marL="1513039" indent="-1513039" algn="l" defTabSz="4031595" rtl="0" eaLnBrk="0" fontAlgn="base" hangingPunct="0">
        <a:spcBef>
          <a:spcPct val="20000"/>
        </a:spcBef>
        <a:spcAft>
          <a:spcPct val="0"/>
        </a:spcAft>
        <a:buChar char="•"/>
        <a:defRPr sz="14142">
          <a:solidFill>
            <a:schemeClr val="tx1"/>
          </a:solidFill>
          <a:latin typeface="+mn-lt"/>
          <a:ea typeface="+mn-ea"/>
          <a:cs typeface="+mn-cs"/>
        </a:defRPr>
      </a:lvl1pPr>
      <a:lvl2pPr marL="3276436" indent="-1261320" algn="l" defTabSz="4031595" rtl="0" eaLnBrk="0" fontAlgn="base" hangingPunct="0">
        <a:spcBef>
          <a:spcPct val="20000"/>
        </a:spcBef>
        <a:spcAft>
          <a:spcPct val="0"/>
        </a:spcAft>
        <a:buChar char="–"/>
        <a:defRPr sz="12342">
          <a:solidFill>
            <a:schemeClr val="tx1"/>
          </a:solidFill>
          <a:latin typeface="+mn-lt"/>
        </a:defRPr>
      </a:lvl2pPr>
      <a:lvl3pPr marL="5039834" indent="-1008239" algn="l" defTabSz="4031595" rtl="0" eaLnBrk="0" fontAlgn="base" hangingPunct="0">
        <a:spcBef>
          <a:spcPct val="20000"/>
        </a:spcBef>
        <a:spcAft>
          <a:spcPct val="0"/>
        </a:spcAft>
        <a:buChar char="•"/>
        <a:defRPr sz="10542">
          <a:solidFill>
            <a:schemeClr val="tx1"/>
          </a:solidFill>
          <a:latin typeface="+mn-lt"/>
        </a:defRPr>
      </a:lvl3pPr>
      <a:lvl4pPr marL="7053590" indent="-1008239" algn="l" defTabSz="4031595" rtl="0" eaLnBrk="0" fontAlgn="base" hangingPunct="0">
        <a:spcBef>
          <a:spcPct val="20000"/>
        </a:spcBef>
        <a:spcAft>
          <a:spcPct val="0"/>
        </a:spcAft>
        <a:buChar char="–"/>
        <a:defRPr sz="8914">
          <a:solidFill>
            <a:schemeClr val="tx1"/>
          </a:solidFill>
          <a:latin typeface="+mn-lt"/>
        </a:defRPr>
      </a:lvl4pPr>
      <a:lvl5pPr marL="9068708" indent="-1006878" algn="l" defTabSz="4031595" rtl="0" eaLnBrk="0" fontAlgn="base" hangingPunct="0">
        <a:spcBef>
          <a:spcPct val="20000"/>
        </a:spcBef>
        <a:spcAft>
          <a:spcPct val="0"/>
        </a:spcAft>
        <a:buChar char="»"/>
        <a:defRPr sz="8914">
          <a:solidFill>
            <a:schemeClr val="tx1"/>
          </a:solidFill>
          <a:latin typeface="+mn-lt"/>
        </a:defRPr>
      </a:lvl5pPr>
      <a:lvl6pPr marL="9460574" indent="-1006878" algn="l" defTabSz="4031595" rtl="0" fontAlgn="base">
        <a:spcBef>
          <a:spcPct val="20000"/>
        </a:spcBef>
        <a:spcAft>
          <a:spcPct val="0"/>
        </a:spcAft>
        <a:buChar char="»"/>
        <a:defRPr sz="8914">
          <a:solidFill>
            <a:schemeClr val="tx1"/>
          </a:solidFill>
          <a:latin typeface="+mn-lt"/>
        </a:defRPr>
      </a:lvl6pPr>
      <a:lvl7pPr marL="9852440" indent="-1006878" algn="l" defTabSz="4031595" rtl="0" fontAlgn="base">
        <a:spcBef>
          <a:spcPct val="20000"/>
        </a:spcBef>
        <a:spcAft>
          <a:spcPct val="0"/>
        </a:spcAft>
        <a:buChar char="»"/>
        <a:defRPr sz="8914">
          <a:solidFill>
            <a:schemeClr val="tx1"/>
          </a:solidFill>
          <a:latin typeface="+mn-lt"/>
        </a:defRPr>
      </a:lvl7pPr>
      <a:lvl8pPr marL="10244306" indent="-1006878" algn="l" defTabSz="4031595" rtl="0" fontAlgn="base">
        <a:spcBef>
          <a:spcPct val="20000"/>
        </a:spcBef>
        <a:spcAft>
          <a:spcPct val="0"/>
        </a:spcAft>
        <a:buChar char="»"/>
        <a:defRPr sz="8914">
          <a:solidFill>
            <a:schemeClr val="tx1"/>
          </a:solidFill>
          <a:latin typeface="+mn-lt"/>
        </a:defRPr>
      </a:lvl8pPr>
      <a:lvl9pPr marL="10636172" indent="-1006878" algn="l" defTabSz="4031595" rtl="0" fontAlgn="base">
        <a:spcBef>
          <a:spcPct val="20000"/>
        </a:spcBef>
        <a:spcAft>
          <a:spcPct val="0"/>
        </a:spcAft>
        <a:buChar char="»"/>
        <a:defRPr sz="8914">
          <a:solidFill>
            <a:schemeClr val="tx1"/>
          </a:solidFill>
          <a:latin typeface="+mn-lt"/>
        </a:defRPr>
      </a:lvl9pPr>
    </p:bodyStyle>
    <p:otherStyle>
      <a:defPPr>
        <a:defRPr lang="en-US"/>
      </a:defPPr>
      <a:lvl1pPr marL="0" algn="l" defTabSz="783732" rtl="0" eaLnBrk="1" latinLnBrk="0" hangingPunct="1">
        <a:defRPr sz="1543" kern="1200">
          <a:solidFill>
            <a:schemeClr val="tx1"/>
          </a:solidFill>
          <a:latin typeface="+mn-lt"/>
          <a:ea typeface="+mn-ea"/>
          <a:cs typeface="+mn-cs"/>
        </a:defRPr>
      </a:lvl1pPr>
      <a:lvl2pPr marL="391866" algn="l" defTabSz="783732" rtl="0" eaLnBrk="1" latinLnBrk="0" hangingPunct="1">
        <a:defRPr sz="1543" kern="1200">
          <a:solidFill>
            <a:schemeClr val="tx1"/>
          </a:solidFill>
          <a:latin typeface="+mn-lt"/>
          <a:ea typeface="+mn-ea"/>
          <a:cs typeface="+mn-cs"/>
        </a:defRPr>
      </a:lvl2pPr>
      <a:lvl3pPr marL="783732" algn="l" defTabSz="783732" rtl="0" eaLnBrk="1" latinLnBrk="0" hangingPunct="1">
        <a:defRPr sz="1543" kern="1200">
          <a:solidFill>
            <a:schemeClr val="tx1"/>
          </a:solidFill>
          <a:latin typeface="+mn-lt"/>
          <a:ea typeface="+mn-ea"/>
          <a:cs typeface="+mn-cs"/>
        </a:defRPr>
      </a:lvl3pPr>
      <a:lvl4pPr marL="1175598" algn="l" defTabSz="783732" rtl="0" eaLnBrk="1" latinLnBrk="0" hangingPunct="1">
        <a:defRPr sz="1543" kern="1200">
          <a:solidFill>
            <a:schemeClr val="tx1"/>
          </a:solidFill>
          <a:latin typeface="+mn-lt"/>
          <a:ea typeface="+mn-ea"/>
          <a:cs typeface="+mn-cs"/>
        </a:defRPr>
      </a:lvl4pPr>
      <a:lvl5pPr marL="1567464" algn="l" defTabSz="783732" rtl="0" eaLnBrk="1" latinLnBrk="0" hangingPunct="1">
        <a:defRPr sz="1543" kern="1200">
          <a:solidFill>
            <a:schemeClr val="tx1"/>
          </a:solidFill>
          <a:latin typeface="+mn-lt"/>
          <a:ea typeface="+mn-ea"/>
          <a:cs typeface="+mn-cs"/>
        </a:defRPr>
      </a:lvl5pPr>
      <a:lvl6pPr marL="1959331" algn="l" defTabSz="783732" rtl="0" eaLnBrk="1" latinLnBrk="0" hangingPunct="1">
        <a:defRPr sz="1543" kern="1200">
          <a:solidFill>
            <a:schemeClr val="tx1"/>
          </a:solidFill>
          <a:latin typeface="+mn-lt"/>
          <a:ea typeface="+mn-ea"/>
          <a:cs typeface="+mn-cs"/>
        </a:defRPr>
      </a:lvl6pPr>
      <a:lvl7pPr marL="2351197" algn="l" defTabSz="783732" rtl="0" eaLnBrk="1" latinLnBrk="0" hangingPunct="1">
        <a:defRPr sz="1543" kern="1200">
          <a:solidFill>
            <a:schemeClr val="tx1"/>
          </a:solidFill>
          <a:latin typeface="+mn-lt"/>
          <a:ea typeface="+mn-ea"/>
          <a:cs typeface="+mn-cs"/>
        </a:defRPr>
      </a:lvl7pPr>
      <a:lvl8pPr marL="2743063" algn="l" defTabSz="783732" rtl="0" eaLnBrk="1" latinLnBrk="0" hangingPunct="1">
        <a:defRPr sz="1543" kern="1200">
          <a:solidFill>
            <a:schemeClr val="tx1"/>
          </a:solidFill>
          <a:latin typeface="+mn-lt"/>
          <a:ea typeface="+mn-ea"/>
          <a:cs typeface="+mn-cs"/>
        </a:defRPr>
      </a:lvl8pPr>
      <a:lvl9pPr marL="3134929" algn="l" defTabSz="783732" rtl="0" eaLnBrk="1" latinLnBrk="0" hangingPunct="1">
        <a:defRPr sz="15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ifehack.org/articles/productivity/types-procrastination-and-how-you-can-fix-them.html" TargetMode="External"/><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tandfonline.com/doi/pdf/10.1080/03055698.2014.899487" TargetMode="External"/><Relationship Id="rId5" Type="http://schemas.openxmlformats.org/officeDocument/2006/relationships/hyperlink" Target="https://documents.manchester.ac.uk/display.aspx?DocID=8258" TargetMode="External"/><Relationship Id="rId4" Type="http://schemas.openxmlformats.org/officeDocument/2006/relationships/hyperlink" Target="https://www.lifehack.org/articles/productivity/the-pomodoro-technique-is-it-right-for-yo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AutoShape 85">
            <a:extLst>
              <a:ext uri="{FF2B5EF4-FFF2-40B4-BE49-F238E27FC236}">
                <a16:creationId xmlns:a16="http://schemas.microsoft.com/office/drawing/2014/main" id="{61A3DEB9-5A27-42F6-84CA-1D8F177CDA34}"/>
              </a:ext>
            </a:extLst>
          </p:cNvPr>
          <p:cNvSpPr>
            <a:spLocks noChangeArrowheads="1"/>
          </p:cNvSpPr>
          <p:nvPr/>
        </p:nvSpPr>
        <p:spPr bwMode="auto">
          <a:xfrm rot="5163333" flipH="1">
            <a:off x="35777698" y="14069574"/>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4" name="AutoShape 85">
            <a:extLst>
              <a:ext uri="{FF2B5EF4-FFF2-40B4-BE49-F238E27FC236}">
                <a16:creationId xmlns:a16="http://schemas.microsoft.com/office/drawing/2014/main" id="{AD04BB7C-9DE4-4771-B47D-97D10F45C0EE}"/>
              </a:ext>
            </a:extLst>
          </p:cNvPr>
          <p:cNvSpPr>
            <a:spLocks noChangeArrowheads="1"/>
          </p:cNvSpPr>
          <p:nvPr/>
        </p:nvSpPr>
        <p:spPr bwMode="auto">
          <a:xfrm rot="11583029" flipH="1">
            <a:off x="26228284" y="27327975"/>
            <a:ext cx="9829241" cy="4413931"/>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3" name="AutoShape 85">
            <a:extLst>
              <a:ext uri="{FF2B5EF4-FFF2-40B4-BE49-F238E27FC236}">
                <a16:creationId xmlns:a16="http://schemas.microsoft.com/office/drawing/2014/main" id="{6DF993F1-D25C-4D36-A533-F8852256489F}"/>
              </a:ext>
            </a:extLst>
          </p:cNvPr>
          <p:cNvSpPr>
            <a:spLocks noChangeArrowheads="1"/>
          </p:cNvSpPr>
          <p:nvPr/>
        </p:nvSpPr>
        <p:spPr bwMode="auto">
          <a:xfrm rot="14146992" flipH="1">
            <a:off x="5352255" y="25801148"/>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037" name="AutoShape 85"/>
          <p:cNvSpPr>
            <a:spLocks noChangeArrowheads="1"/>
          </p:cNvSpPr>
          <p:nvPr/>
        </p:nvSpPr>
        <p:spPr bwMode="auto">
          <a:xfrm rot="18867186" flipH="1">
            <a:off x="-335883" y="11263412"/>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2" name="Rectangle: Rounded Corners 1">
            <a:extLst>
              <a:ext uri="{FF2B5EF4-FFF2-40B4-BE49-F238E27FC236}">
                <a16:creationId xmlns:a16="http://schemas.microsoft.com/office/drawing/2014/main" id="{58ABEB7D-7EC3-464A-9B2A-6F756213FB59}"/>
              </a:ext>
            </a:extLst>
          </p:cNvPr>
          <p:cNvSpPr/>
          <p:nvPr/>
        </p:nvSpPr>
        <p:spPr bwMode="auto">
          <a:xfrm>
            <a:off x="737419" y="648929"/>
            <a:ext cx="42489826" cy="4815945"/>
          </a:xfrm>
          <a:prstGeom prst="roundRect">
            <a:avLst/>
          </a:prstGeom>
          <a:solidFill>
            <a:srgbClr val="A0BEC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pPr>
            <a:endParaRPr kumimoji="0" lang="en-US" sz="4000" b="0" i="0" u="none" strike="noStrike" cap="none" normalizeH="0" baseline="0">
              <a:ln>
                <a:noFill/>
              </a:ln>
              <a:solidFill>
                <a:schemeClr val="tx1"/>
              </a:solidFill>
              <a:effectLst/>
              <a:latin typeface="Arial" pitchFamily="34" charset="0"/>
            </a:endParaRPr>
          </a:p>
        </p:txBody>
      </p:sp>
      <p:grpSp>
        <p:nvGrpSpPr>
          <p:cNvPr id="17" name="Group 16">
            <a:extLst>
              <a:ext uri="{FF2B5EF4-FFF2-40B4-BE49-F238E27FC236}">
                <a16:creationId xmlns:a16="http://schemas.microsoft.com/office/drawing/2014/main" id="{5927902F-6CAA-4EB4-AAC2-DBF9D53CB75B}"/>
              </a:ext>
            </a:extLst>
          </p:cNvPr>
          <p:cNvGrpSpPr/>
          <p:nvPr/>
        </p:nvGrpSpPr>
        <p:grpSpPr>
          <a:xfrm>
            <a:off x="855406" y="7578330"/>
            <a:ext cx="42371840" cy="24698868"/>
            <a:chOff x="855406" y="6602876"/>
            <a:chExt cx="42371840" cy="25674323"/>
          </a:xfrm>
        </p:grpSpPr>
        <p:grpSp>
          <p:nvGrpSpPr>
            <p:cNvPr id="7" name="Group 6">
              <a:extLst>
                <a:ext uri="{FF2B5EF4-FFF2-40B4-BE49-F238E27FC236}">
                  <a16:creationId xmlns:a16="http://schemas.microsoft.com/office/drawing/2014/main" id="{D4679D65-B39E-44D7-B4E2-4F0BCB00CA3B}"/>
                </a:ext>
              </a:extLst>
            </p:cNvPr>
            <p:cNvGrpSpPr/>
            <p:nvPr/>
          </p:nvGrpSpPr>
          <p:grpSpPr>
            <a:xfrm>
              <a:off x="855406" y="16622812"/>
              <a:ext cx="15178625" cy="10298592"/>
              <a:chOff x="855406" y="16622812"/>
              <a:chExt cx="15178625" cy="10298592"/>
            </a:xfrm>
          </p:grpSpPr>
          <p:sp>
            <p:nvSpPr>
              <p:cNvPr id="19" name="Oval 81">
                <a:extLst>
                  <a:ext uri="{FF2B5EF4-FFF2-40B4-BE49-F238E27FC236}">
                    <a16:creationId xmlns:a16="http://schemas.microsoft.com/office/drawing/2014/main" id="{2EC6D8E5-5614-4C42-9EF8-431031F97AA6}"/>
                  </a:ext>
                </a:extLst>
              </p:cNvPr>
              <p:cNvSpPr>
                <a:spLocks noChangeArrowheads="1"/>
              </p:cNvSpPr>
              <p:nvPr/>
            </p:nvSpPr>
            <p:spPr bwMode="auto">
              <a:xfrm>
                <a:off x="1046857" y="16926020"/>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0" name="Oval 81">
                <a:extLst>
                  <a:ext uri="{FF2B5EF4-FFF2-40B4-BE49-F238E27FC236}">
                    <a16:creationId xmlns:a16="http://schemas.microsoft.com/office/drawing/2014/main" id="{7FF6EDBD-F39C-478E-993E-525A4A962EEE}"/>
                  </a:ext>
                </a:extLst>
              </p:cNvPr>
              <p:cNvSpPr>
                <a:spLocks noChangeArrowheads="1"/>
              </p:cNvSpPr>
              <p:nvPr/>
            </p:nvSpPr>
            <p:spPr bwMode="auto">
              <a:xfrm>
                <a:off x="855406" y="16622812"/>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2" name="Group 11">
              <a:extLst>
                <a:ext uri="{FF2B5EF4-FFF2-40B4-BE49-F238E27FC236}">
                  <a16:creationId xmlns:a16="http://schemas.microsoft.com/office/drawing/2014/main" id="{F1AAA1B8-4F09-403A-B9C3-8500D63F3BAF}"/>
                </a:ext>
              </a:extLst>
            </p:cNvPr>
            <p:cNvGrpSpPr/>
            <p:nvPr/>
          </p:nvGrpSpPr>
          <p:grpSpPr>
            <a:xfrm>
              <a:off x="28048619" y="16592048"/>
              <a:ext cx="15178627" cy="10298592"/>
              <a:chOff x="28048619" y="16592048"/>
              <a:chExt cx="15178627" cy="10298592"/>
            </a:xfrm>
          </p:grpSpPr>
          <p:sp>
            <p:nvSpPr>
              <p:cNvPr id="20" name="Oval 81">
                <a:extLst>
                  <a:ext uri="{FF2B5EF4-FFF2-40B4-BE49-F238E27FC236}">
                    <a16:creationId xmlns:a16="http://schemas.microsoft.com/office/drawing/2014/main" id="{3EA82CEC-343B-4E42-8C20-3EEA245E4056}"/>
                  </a:ext>
                </a:extLst>
              </p:cNvPr>
              <p:cNvSpPr>
                <a:spLocks noChangeArrowheads="1"/>
              </p:cNvSpPr>
              <p:nvPr/>
            </p:nvSpPr>
            <p:spPr bwMode="auto">
              <a:xfrm>
                <a:off x="28240072" y="16895256"/>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2" name="Oval 81">
                <a:extLst>
                  <a:ext uri="{FF2B5EF4-FFF2-40B4-BE49-F238E27FC236}">
                    <a16:creationId xmlns:a16="http://schemas.microsoft.com/office/drawing/2014/main" id="{39B92F31-F8F0-4EA9-AC1B-59A0E37297CE}"/>
                  </a:ext>
                </a:extLst>
              </p:cNvPr>
              <p:cNvSpPr>
                <a:spLocks noChangeArrowheads="1"/>
              </p:cNvSpPr>
              <p:nvPr/>
            </p:nvSpPr>
            <p:spPr bwMode="auto">
              <a:xfrm>
                <a:off x="28048619" y="16592048"/>
                <a:ext cx="15178625" cy="10026149"/>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1" name="Group 10">
              <a:extLst>
                <a:ext uri="{FF2B5EF4-FFF2-40B4-BE49-F238E27FC236}">
                  <a16:creationId xmlns:a16="http://schemas.microsoft.com/office/drawing/2014/main" id="{FFFD913D-4762-4A29-95EB-28FCAA4E0488}"/>
                </a:ext>
              </a:extLst>
            </p:cNvPr>
            <p:cNvGrpSpPr/>
            <p:nvPr/>
          </p:nvGrpSpPr>
          <p:grpSpPr>
            <a:xfrm>
              <a:off x="14452012" y="21978607"/>
              <a:ext cx="15178625" cy="10298592"/>
              <a:chOff x="14452012" y="21978607"/>
              <a:chExt cx="15178625" cy="10298592"/>
            </a:xfrm>
          </p:grpSpPr>
          <p:sp>
            <p:nvSpPr>
              <p:cNvPr id="21" name="Oval 81">
                <a:extLst>
                  <a:ext uri="{FF2B5EF4-FFF2-40B4-BE49-F238E27FC236}">
                    <a16:creationId xmlns:a16="http://schemas.microsoft.com/office/drawing/2014/main" id="{26B44134-232C-4D96-A04A-7A9E2A5BBEE6}"/>
                  </a:ext>
                </a:extLst>
              </p:cNvPr>
              <p:cNvSpPr>
                <a:spLocks noChangeArrowheads="1"/>
              </p:cNvSpPr>
              <p:nvPr/>
            </p:nvSpPr>
            <p:spPr bwMode="auto">
              <a:xfrm>
                <a:off x="14643464" y="22281817"/>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1" name="Oval 81">
                <a:extLst>
                  <a:ext uri="{FF2B5EF4-FFF2-40B4-BE49-F238E27FC236}">
                    <a16:creationId xmlns:a16="http://schemas.microsoft.com/office/drawing/2014/main" id="{729CCB52-B6FC-406C-96EC-9F317F510FFA}"/>
                  </a:ext>
                </a:extLst>
              </p:cNvPr>
              <p:cNvSpPr>
                <a:spLocks noChangeArrowheads="1"/>
              </p:cNvSpPr>
              <p:nvPr/>
            </p:nvSpPr>
            <p:spPr bwMode="auto">
              <a:xfrm>
                <a:off x="14452012" y="21978607"/>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6" name="Group 5">
              <a:extLst>
                <a:ext uri="{FF2B5EF4-FFF2-40B4-BE49-F238E27FC236}">
                  <a16:creationId xmlns:a16="http://schemas.microsoft.com/office/drawing/2014/main" id="{C54CDBF1-AAD8-470F-B784-2B55E444EAAD}"/>
                </a:ext>
              </a:extLst>
            </p:cNvPr>
            <p:cNvGrpSpPr/>
            <p:nvPr/>
          </p:nvGrpSpPr>
          <p:grpSpPr>
            <a:xfrm>
              <a:off x="6603547" y="6602876"/>
              <a:ext cx="15178625" cy="10298592"/>
              <a:chOff x="6603547" y="6602876"/>
              <a:chExt cx="15178625" cy="10298592"/>
            </a:xfrm>
          </p:grpSpPr>
          <p:sp>
            <p:nvSpPr>
              <p:cNvPr id="22" name="Oval 81">
                <a:extLst>
                  <a:ext uri="{FF2B5EF4-FFF2-40B4-BE49-F238E27FC236}">
                    <a16:creationId xmlns:a16="http://schemas.microsoft.com/office/drawing/2014/main" id="{A4D8AB75-B6FB-4E7B-8E4F-F4853EC6DBC1}"/>
                  </a:ext>
                </a:extLst>
              </p:cNvPr>
              <p:cNvSpPr>
                <a:spLocks noChangeArrowheads="1"/>
              </p:cNvSpPr>
              <p:nvPr/>
            </p:nvSpPr>
            <p:spPr bwMode="auto">
              <a:xfrm>
                <a:off x="6794998" y="6906084"/>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043" name="Oval 81"/>
              <p:cNvSpPr>
                <a:spLocks noChangeArrowheads="1"/>
              </p:cNvSpPr>
              <p:nvPr/>
            </p:nvSpPr>
            <p:spPr bwMode="auto">
              <a:xfrm>
                <a:off x="6603547" y="6602876"/>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6" name="Group 15">
              <a:extLst>
                <a:ext uri="{FF2B5EF4-FFF2-40B4-BE49-F238E27FC236}">
                  <a16:creationId xmlns:a16="http://schemas.microsoft.com/office/drawing/2014/main" id="{F5CBCD27-41A2-4BD7-9C9E-E6879B9811F7}"/>
                </a:ext>
              </a:extLst>
            </p:cNvPr>
            <p:cNvGrpSpPr/>
            <p:nvPr/>
          </p:nvGrpSpPr>
          <p:grpSpPr>
            <a:xfrm>
              <a:off x="22300481" y="6602876"/>
              <a:ext cx="15178625" cy="10298592"/>
              <a:chOff x="22300481" y="6602876"/>
              <a:chExt cx="15178625" cy="10298592"/>
            </a:xfrm>
          </p:grpSpPr>
          <p:sp>
            <p:nvSpPr>
              <p:cNvPr id="23" name="Oval 81">
                <a:extLst>
                  <a:ext uri="{FF2B5EF4-FFF2-40B4-BE49-F238E27FC236}">
                    <a16:creationId xmlns:a16="http://schemas.microsoft.com/office/drawing/2014/main" id="{418FCC2E-AFFC-4381-8008-5F3BAA92D086}"/>
                  </a:ext>
                </a:extLst>
              </p:cNvPr>
              <p:cNvSpPr>
                <a:spLocks noChangeArrowheads="1"/>
              </p:cNvSpPr>
              <p:nvPr/>
            </p:nvSpPr>
            <p:spPr bwMode="auto">
              <a:xfrm>
                <a:off x="22491931" y="6906084"/>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3" name="Oval 81">
                <a:extLst>
                  <a:ext uri="{FF2B5EF4-FFF2-40B4-BE49-F238E27FC236}">
                    <a16:creationId xmlns:a16="http://schemas.microsoft.com/office/drawing/2014/main" id="{24CEA4CA-BE3C-4DE5-AA72-8DB5C68483B8}"/>
                  </a:ext>
                </a:extLst>
              </p:cNvPr>
              <p:cNvSpPr>
                <a:spLocks noChangeArrowheads="1"/>
              </p:cNvSpPr>
              <p:nvPr/>
            </p:nvSpPr>
            <p:spPr bwMode="auto">
              <a:xfrm>
                <a:off x="22300481" y="6602876"/>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sp>
        <p:nvSpPr>
          <p:cNvPr id="10" name="Text Placeholder 5">
            <a:extLst>
              <a:ext uri="{FF2B5EF4-FFF2-40B4-BE49-F238E27FC236}">
                <a16:creationId xmlns:a16="http://schemas.microsoft.com/office/drawing/2014/main" id="{AA1A3D7F-B117-4409-BE6B-6787C15E6108}"/>
              </a:ext>
            </a:extLst>
          </p:cNvPr>
          <p:cNvSpPr txBox="1"/>
          <p:nvPr/>
        </p:nvSpPr>
        <p:spPr>
          <a:xfrm>
            <a:off x="2914777" y="2524338"/>
            <a:ext cx="36576000" cy="1895904"/>
          </a:xfrm>
          <a:prstGeom prst="rect">
            <a:avLst/>
          </a:prstGeom>
        </p:spPr>
        <p:txBody>
          <a:bodyPr lIns="0" tIns="0" rIns="0" bIns="0">
            <a:spAutoFit/>
          </a:bodyPr>
          <a:lstStyle>
            <a:defPPr>
              <a:defRPr kern="1200" smtId="4294967295"/>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defRPr/>
            </a:pPr>
            <a:r>
              <a:rPr lang="en-GB" sz="5600" dirty="0">
                <a:solidFill>
                  <a:schemeClr val="bg1"/>
                </a:solidFill>
                <a:latin typeface="Domine" panose="02040503040403060204" pitchFamily="18" charset="0"/>
                <a:cs typeface="Arial" pitchFamily="34" charset="0"/>
              </a:rPr>
              <a:t>Time management strategies to help avoid procrastination </a:t>
            </a:r>
            <a:endParaRPr lang="en-US" sz="5600" dirty="0">
              <a:solidFill>
                <a:schemeClr val="bg1"/>
              </a:solidFill>
              <a:latin typeface="Domine" panose="02040503040403060204" pitchFamily="18" charset="0"/>
              <a:cs typeface="Arial" pitchFamily="34" charset="0"/>
            </a:endParaRPr>
          </a:p>
          <a:p>
            <a:pPr algn="ctr">
              <a:defRPr/>
            </a:pPr>
            <a:r>
              <a:rPr lang="en-US" sz="5600" dirty="0">
                <a:solidFill>
                  <a:schemeClr val="bg1"/>
                </a:solidFill>
                <a:latin typeface="Domine" panose="02040503040403060204" pitchFamily="18" charset="0"/>
                <a:cs typeface="Arial" pitchFamily="34" charset="0"/>
              </a:rPr>
              <a:t>Ikran Ali</a:t>
            </a:r>
          </a:p>
        </p:txBody>
      </p:sp>
      <p:sp>
        <p:nvSpPr>
          <p:cNvPr id="3" name="TextBox 2">
            <a:extLst>
              <a:ext uri="{FF2B5EF4-FFF2-40B4-BE49-F238E27FC236}">
                <a16:creationId xmlns:a16="http://schemas.microsoft.com/office/drawing/2014/main" id="{76F5F059-7763-40EC-9D33-F41BF62183BF}"/>
              </a:ext>
            </a:extLst>
          </p:cNvPr>
          <p:cNvSpPr txBox="1"/>
          <p:nvPr/>
        </p:nvSpPr>
        <p:spPr>
          <a:xfrm>
            <a:off x="9816110" y="8862455"/>
            <a:ext cx="9670543" cy="646331"/>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Introduction</a:t>
            </a:r>
          </a:p>
        </p:txBody>
      </p:sp>
      <p:sp>
        <p:nvSpPr>
          <p:cNvPr id="4" name="TextBox 3">
            <a:extLst>
              <a:ext uri="{FF2B5EF4-FFF2-40B4-BE49-F238E27FC236}">
                <a16:creationId xmlns:a16="http://schemas.microsoft.com/office/drawing/2014/main" id="{BB8BCC94-5A48-49CD-AE0B-3BABC264569C}"/>
              </a:ext>
            </a:extLst>
          </p:cNvPr>
          <p:cNvSpPr txBox="1"/>
          <p:nvPr/>
        </p:nvSpPr>
        <p:spPr>
          <a:xfrm>
            <a:off x="8540444" y="9713180"/>
            <a:ext cx="11417330" cy="3970318"/>
          </a:xfrm>
          <a:prstGeom prst="rect">
            <a:avLst/>
          </a:prstGeom>
          <a:noFill/>
        </p:spPr>
        <p:txBody>
          <a:bodyPr wrap="square" rtlCol="0">
            <a:spAutoFit/>
          </a:bodyPr>
          <a:lstStyle/>
          <a:p>
            <a:pPr algn="ctr"/>
            <a:r>
              <a:rPr lang="en-US" sz="3600" dirty="0">
                <a:latin typeface="Domine" panose="02040503040403060204" pitchFamily="18" charset="0"/>
              </a:rPr>
              <a:t>Procrastination is common especially in students this could be due to a number of reasons such as stress and anxiety. Procrastination is essentially delaying a task for as long as possible that needs to be completed otherwise  there's negative consequences . This is something most of us are guilty of doing  </a:t>
            </a:r>
          </a:p>
        </p:txBody>
      </p:sp>
      <p:sp>
        <p:nvSpPr>
          <p:cNvPr id="24" name="TextBox 23">
            <a:extLst>
              <a:ext uri="{FF2B5EF4-FFF2-40B4-BE49-F238E27FC236}">
                <a16:creationId xmlns:a16="http://schemas.microsoft.com/office/drawing/2014/main" id="{E1CC18A6-93EE-4FA9-999D-18129CE32977}"/>
              </a:ext>
            </a:extLst>
          </p:cNvPr>
          <p:cNvSpPr txBox="1"/>
          <p:nvPr/>
        </p:nvSpPr>
        <p:spPr>
          <a:xfrm>
            <a:off x="4248996" y="18040542"/>
            <a:ext cx="8259096" cy="1200329"/>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Types of procrastination and how to overcome it.  </a:t>
            </a:r>
          </a:p>
        </p:txBody>
      </p:sp>
      <p:sp>
        <p:nvSpPr>
          <p:cNvPr id="25" name="TextBox 24">
            <a:extLst>
              <a:ext uri="{FF2B5EF4-FFF2-40B4-BE49-F238E27FC236}">
                <a16:creationId xmlns:a16="http://schemas.microsoft.com/office/drawing/2014/main" id="{63B25C99-FCA8-4771-8146-756030D2120A}"/>
              </a:ext>
            </a:extLst>
          </p:cNvPr>
          <p:cNvSpPr txBox="1"/>
          <p:nvPr/>
        </p:nvSpPr>
        <p:spPr>
          <a:xfrm>
            <a:off x="2615984" y="19516984"/>
            <a:ext cx="11672601" cy="5386090"/>
          </a:xfrm>
          <a:prstGeom prst="rect">
            <a:avLst/>
          </a:prstGeom>
          <a:noFill/>
        </p:spPr>
        <p:txBody>
          <a:bodyPr wrap="square" rtlCol="0">
            <a:spAutoFit/>
          </a:bodyPr>
          <a:lstStyle/>
          <a:p>
            <a:pPr algn="ctr"/>
            <a:r>
              <a:rPr lang="en-US" sz="3600" dirty="0">
                <a:latin typeface="Domine" panose="02040503040403060204" pitchFamily="18" charset="0"/>
              </a:rPr>
              <a:t>There are different types of procrastination such as</a:t>
            </a:r>
          </a:p>
          <a:p>
            <a:pPr marL="514350" indent="-514350">
              <a:buFont typeface="+mj-lt"/>
              <a:buAutoNum type="arabicPeriod"/>
            </a:pPr>
            <a:r>
              <a:rPr lang="en-US" sz="3600" dirty="0">
                <a:latin typeface="Domine" panose="02040503040403060204" pitchFamily="18" charset="0"/>
              </a:rPr>
              <a:t>The perfectionist </a:t>
            </a:r>
          </a:p>
          <a:p>
            <a:pPr marL="514350" indent="-514350">
              <a:buFont typeface="+mj-lt"/>
              <a:buAutoNum type="arabicPeriod"/>
            </a:pPr>
            <a:r>
              <a:rPr lang="en-US" sz="3600" dirty="0">
                <a:latin typeface="Domine" panose="02040503040403060204" pitchFamily="18" charset="0"/>
              </a:rPr>
              <a:t>The dreamer </a:t>
            </a:r>
          </a:p>
          <a:p>
            <a:pPr marL="514350" indent="-514350">
              <a:buFont typeface="+mj-lt"/>
              <a:buAutoNum type="arabicPeriod"/>
            </a:pPr>
            <a:r>
              <a:rPr lang="en-US" sz="3600" dirty="0">
                <a:latin typeface="Domine" panose="02040503040403060204" pitchFamily="18" charset="0"/>
              </a:rPr>
              <a:t>The avoider </a:t>
            </a:r>
          </a:p>
          <a:p>
            <a:pPr marL="514350" indent="-514350">
              <a:buFont typeface="+mj-lt"/>
              <a:buAutoNum type="arabicPeriod"/>
            </a:pPr>
            <a:r>
              <a:rPr lang="en-US" sz="3600" dirty="0">
                <a:latin typeface="Domine" panose="02040503040403060204" pitchFamily="18" charset="0"/>
              </a:rPr>
              <a:t>The crisis- maker </a:t>
            </a:r>
          </a:p>
          <a:p>
            <a:pPr marL="514350" indent="-514350">
              <a:buFont typeface="+mj-lt"/>
              <a:buAutoNum type="arabicPeriod"/>
            </a:pPr>
            <a:r>
              <a:rPr lang="en-US" sz="3600" dirty="0">
                <a:latin typeface="Domine" panose="02040503040403060204" pitchFamily="18" charset="0"/>
              </a:rPr>
              <a:t>The busy procrastinator</a:t>
            </a:r>
          </a:p>
          <a:p>
            <a:pPr algn="ctr"/>
            <a:endParaRPr lang="en-US" sz="3200" dirty="0">
              <a:latin typeface="Domine" panose="02040503040403060204" pitchFamily="18" charset="0"/>
            </a:endParaRPr>
          </a:p>
          <a:p>
            <a:r>
              <a:rPr lang="en-US" sz="3200" dirty="0">
                <a:latin typeface="Domine" panose="02040503040403060204" pitchFamily="18" charset="0"/>
              </a:rPr>
              <a:t> </a:t>
            </a:r>
            <a:r>
              <a:rPr lang="en-US" sz="3200" dirty="0">
                <a:latin typeface="Domine" panose="02040503040403060204" pitchFamily="18" charset="0"/>
                <a:hlinkClick r:id="rId3"/>
              </a:rPr>
              <a:t>https://www.lifehack.org/articles/productivity/types-procrastination-and-how-you-can-fix-them.html</a:t>
            </a:r>
            <a:endParaRPr lang="en-US" sz="3200" dirty="0">
              <a:latin typeface="Domine" panose="02040503040403060204" pitchFamily="18" charset="0"/>
            </a:endParaRPr>
          </a:p>
          <a:p>
            <a:endParaRPr lang="en-US" sz="3200" dirty="0">
              <a:latin typeface="Domine" panose="02040503040403060204" pitchFamily="18" charset="0"/>
            </a:endParaRPr>
          </a:p>
        </p:txBody>
      </p:sp>
      <p:sp>
        <p:nvSpPr>
          <p:cNvPr id="26" name="TextBox 25">
            <a:extLst>
              <a:ext uri="{FF2B5EF4-FFF2-40B4-BE49-F238E27FC236}">
                <a16:creationId xmlns:a16="http://schemas.microsoft.com/office/drawing/2014/main" id="{BFADF2F8-88AE-4788-9006-52AF3010800A}"/>
              </a:ext>
            </a:extLst>
          </p:cNvPr>
          <p:cNvSpPr txBox="1"/>
          <p:nvPr/>
        </p:nvSpPr>
        <p:spPr>
          <a:xfrm>
            <a:off x="17816051" y="23003080"/>
            <a:ext cx="8259096" cy="1200329"/>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Time management strategies to help avoid procrastination </a:t>
            </a:r>
          </a:p>
        </p:txBody>
      </p:sp>
      <p:sp>
        <p:nvSpPr>
          <p:cNvPr id="27" name="TextBox 26">
            <a:extLst>
              <a:ext uri="{FF2B5EF4-FFF2-40B4-BE49-F238E27FC236}">
                <a16:creationId xmlns:a16="http://schemas.microsoft.com/office/drawing/2014/main" id="{1467034A-39FB-448D-A8E6-A895FA29A735}"/>
              </a:ext>
            </a:extLst>
          </p:cNvPr>
          <p:cNvSpPr txBox="1"/>
          <p:nvPr/>
        </p:nvSpPr>
        <p:spPr>
          <a:xfrm>
            <a:off x="16511384" y="24638191"/>
            <a:ext cx="11345784" cy="6186309"/>
          </a:xfrm>
          <a:prstGeom prst="rect">
            <a:avLst/>
          </a:prstGeom>
          <a:noFill/>
        </p:spPr>
        <p:txBody>
          <a:bodyPr wrap="square" rtlCol="0">
            <a:spAutoFit/>
          </a:bodyPr>
          <a:lstStyle/>
          <a:p>
            <a:r>
              <a:rPr lang="en-GB" sz="3600" dirty="0">
                <a:latin typeface="Domine" panose="02040503040403060204" pitchFamily="18" charset="0"/>
              </a:rPr>
              <a:t>The Pomodoro Technique is a time management philosophy that aims to provide the user with maximum focus and creative freshness, thereby allowing them to complete projects faster with less mental fatigue. For every project throughout the day, you budget your time into short increments and take breaks periodically.</a:t>
            </a:r>
          </a:p>
          <a:p>
            <a:endParaRPr lang="en-GB" sz="3600" dirty="0">
              <a:latin typeface="Domine" panose="02040503040403060204" pitchFamily="18" charset="0"/>
            </a:endParaRPr>
          </a:p>
          <a:p>
            <a:r>
              <a:rPr lang="en-US" sz="3600" dirty="0">
                <a:latin typeface="Domine" panose="02040503040403060204" pitchFamily="18" charset="0"/>
                <a:hlinkClick r:id="rId4"/>
              </a:rPr>
              <a:t>https://www.lifehack.org/articles/productivity/the-pomodoro-technique-is-it-right-for-you.html</a:t>
            </a:r>
            <a:endParaRPr lang="en-US" sz="3600" dirty="0">
              <a:latin typeface="Domine" panose="02040503040403060204" pitchFamily="18" charset="0"/>
            </a:endParaRPr>
          </a:p>
          <a:p>
            <a:endParaRPr lang="en-US" sz="3600" dirty="0">
              <a:latin typeface="Domine" panose="02040503040403060204" pitchFamily="18" charset="0"/>
            </a:endParaRPr>
          </a:p>
        </p:txBody>
      </p:sp>
      <p:sp>
        <p:nvSpPr>
          <p:cNvPr id="28" name="TextBox 27">
            <a:extLst>
              <a:ext uri="{FF2B5EF4-FFF2-40B4-BE49-F238E27FC236}">
                <a16:creationId xmlns:a16="http://schemas.microsoft.com/office/drawing/2014/main" id="{0D6E7DEF-3AC4-42E1-A1EB-D1CE420D375D}"/>
              </a:ext>
            </a:extLst>
          </p:cNvPr>
          <p:cNvSpPr txBox="1"/>
          <p:nvPr/>
        </p:nvSpPr>
        <p:spPr>
          <a:xfrm>
            <a:off x="31323162" y="17540060"/>
            <a:ext cx="8259096" cy="646331"/>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Results</a:t>
            </a:r>
          </a:p>
        </p:txBody>
      </p:sp>
      <p:sp>
        <p:nvSpPr>
          <p:cNvPr id="29" name="TextBox 28">
            <a:extLst>
              <a:ext uri="{FF2B5EF4-FFF2-40B4-BE49-F238E27FC236}">
                <a16:creationId xmlns:a16="http://schemas.microsoft.com/office/drawing/2014/main" id="{B32042E6-00F7-423A-A497-851DD656951C}"/>
              </a:ext>
            </a:extLst>
          </p:cNvPr>
          <p:cNvSpPr txBox="1"/>
          <p:nvPr/>
        </p:nvSpPr>
        <p:spPr>
          <a:xfrm>
            <a:off x="30613278" y="18763437"/>
            <a:ext cx="10417510" cy="7048083"/>
          </a:xfrm>
          <a:prstGeom prst="rect">
            <a:avLst/>
          </a:prstGeom>
          <a:noFill/>
        </p:spPr>
        <p:txBody>
          <a:bodyPr wrap="square" rtlCol="0">
            <a:spAutoFit/>
          </a:bodyPr>
          <a:lstStyle/>
          <a:p>
            <a:r>
              <a:rPr lang="en-GB" sz="3200" dirty="0">
                <a:latin typeface="Domine" panose="02040503040403060204" pitchFamily="18" charset="0"/>
              </a:rPr>
              <a:t>Study Cao, L. (2012).</a:t>
            </a:r>
            <a:r>
              <a:rPr lang="en-GB" sz="3200" u="sng" dirty="0">
                <a:latin typeface="Domine" panose="02040503040403060204" pitchFamily="18" charset="0"/>
              </a:rPr>
              <a:t>. </a:t>
            </a:r>
            <a:r>
              <a:rPr lang="en-GB" sz="3200" dirty="0">
                <a:latin typeface="Domine" panose="02040503040403060204" pitchFamily="18" charset="0"/>
              </a:rPr>
              <a:t>Procrastination is  increasing  among students but there's hardly no research found that relates academic procrastination across different academic grade levels. The study is based on comparing procrastination types and associated motivation between undergraduate and graduate students. 66 undergraduate and 66 graduate students filled out questionnaires about their experience in an educational psychology class. The results show that the younger students were more likely to engage in active procrastination while the older students tended to engage in passive procrastination. </a:t>
            </a:r>
          </a:p>
          <a:p>
            <a:endParaRPr lang="en-US" sz="3600" dirty="0">
              <a:latin typeface="Domine" panose="02040503040403060204" pitchFamily="18" charset="0"/>
            </a:endParaRPr>
          </a:p>
        </p:txBody>
      </p:sp>
      <p:sp>
        <p:nvSpPr>
          <p:cNvPr id="30" name="TextBox 29">
            <a:extLst>
              <a:ext uri="{FF2B5EF4-FFF2-40B4-BE49-F238E27FC236}">
                <a16:creationId xmlns:a16="http://schemas.microsoft.com/office/drawing/2014/main" id="{D3567200-FD6C-4913-BFAA-BA65AC0A65F4}"/>
              </a:ext>
            </a:extLst>
          </p:cNvPr>
          <p:cNvSpPr txBox="1"/>
          <p:nvPr/>
        </p:nvSpPr>
        <p:spPr>
          <a:xfrm>
            <a:off x="25664519" y="8862454"/>
            <a:ext cx="8259096" cy="646331"/>
          </a:xfrm>
          <a:prstGeom prst="rect">
            <a:avLst/>
          </a:prstGeom>
          <a:noFill/>
        </p:spPr>
        <p:txBody>
          <a:bodyPr wrap="square" rtlCol="0">
            <a:spAutoFit/>
          </a:bodyPr>
          <a:lstStyle/>
          <a:p>
            <a:pPr algn="ctr"/>
            <a:r>
              <a:rPr lang="en-US" sz="3600" b="1">
                <a:solidFill>
                  <a:srgbClr val="5D8FA1"/>
                </a:solidFill>
                <a:latin typeface="Montserrat Semi Bold" panose="00000700000000000000" pitchFamily="50" charset="0"/>
              </a:rPr>
              <a:t>Conclusion</a:t>
            </a:r>
          </a:p>
        </p:txBody>
      </p:sp>
      <p:sp>
        <p:nvSpPr>
          <p:cNvPr id="31" name="TextBox 30">
            <a:extLst>
              <a:ext uri="{FF2B5EF4-FFF2-40B4-BE49-F238E27FC236}">
                <a16:creationId xmlns:a16="http://schemas.microsoft.com/office/drawing/2014/main" id="{2753E027-9019-43FF-976D-E742F6876784}"/>
              </a:ext>
            </a:extLst>
          </p:cNvPr>
          <p:cNvSpPr txBox="1"/>
          <p:nvPr/>
        </p:nvSpPr>
        <p:spPr>
          <a:xfrm>
            <a:off x="24359851" y="9713180"/>
            <a:ext cx="10868433" cy="3539430"/>
          </a:xfrm>
          <a:prstGeom prst="rect">
            <a:avLst/>
          </a:prstGeom>
          <a:noFill/>
        </p:spPr>
        <p:txBody>
          <a:bodyPr wrap="square" rtlCol="0">
            <a:spAutoFit/>
          </a:bodyPr>
          <a:lstStyle/>
          <a:p>
            <a:r>
              <a:rPr lang="en-US" sz="3200" dirty="0">
                <a:latin typeface="Domine" panose="02040503040403060204" pitchFamily="18" charset="0"/>
              </a:rPr>
              <a:t>Overall tips to improve time management skills to help avoid </a:t>
            </a:r>
            <a:r>
              <a:rPr lang="en-US" sz="3200">
                <a:latin typeface="Domine" panose="02040503040403060204" pitchFamily="18" charset="0"/>
              </a:rPr>
              <a:t>procrastination . </a:t>
            </a:r>
            <a:endParaRPr lang="en-US" sz="3200" dirty="0">
              <a:latin typeface="Domine" panose="02040503040403060204" pitchFamily="18" charset="0"/>
            </a:endParaRPr>
          </a:p>
          <a:p>
            <a:endParaRPr lang="en-US" sz="3200" dirty="0">
              <a:latin typeface="Domine" panose="02040503040403060204" pitchFamily="18" charset="0"/>
            </a:endParaRPr>
          </a:p>
          <a:p>
            <a:r>
              <a:rPr lang="en-US" sz="3200" dirty="0">
                <a:latin typeface="Domine" panose="02040503040403060204" pitchFamily="18" charset="0"/>
                <a:hlinkClick r:id="rId5"/>
              </a:rPr>
              <a:t>https://documents.manchester.ac.uk/display.aspx?DocID=8258</a:t>
            </a:r>
            <a:endParaRPr lang="en-US" sz="3200" dirty="0">
              <a:latin typeface="Domine" panose="02040503040403060204" pitchFamily="18" charset="0"/>
            </a:endParaRPr>
          </a:p>
          <a:p>
            <a:endParaRPr lang="en-US" sz="3200" dirty="0">
              <a:latin typeface="Domine" panose="02040503040403060204" pitchFamily="18" charset="0"/>
            </a:endParaRPr>
          </a:p>
          <a:p>
            <a:pPr algn="ctr"/>
            <a:endParaRPr lang="en-US" sz="3200" dirty="0">
              <a:latin typeface="Domine" panose="02040503040403060204" pitchFamily="18" charset="0"/>
            </a:endParaRPr>
          </a:p>
        </p:txBody>
      </p:sp>
      <p:sp>
        <p:nvSpPr>
          <p:cNvPr id="5" name="TextBox 4">
            <a:extLst>
              <a:ext uri="{FF2B5EF4-FFF2-40B4-BE49-F238E27FC236}">
                <a16:creationId xmlns:a16="http://schemas.microsoft.com/office/drawing/2014/main" id="{999ABDA3-B3A2-4097-A009-EB46A8A405D8}"/>
              </a:ext>
            </a:extLst>
          </p:cNvPr>
          <p:cNvSpPr txBox="1"/>
          <p:nvPr/>
        </p:nvSpPr>
        <p:spPr>
          <a:xfrm>
            <a:off x="93011" y="26448459"/>
            <a:ext cx="7079354" cy="6863417"/>
          </a:xfrm>
          <a:prstGeom prst="rect">
            <a:avLst/>
          </a:prstGeom>
          <a:noFill/>
        </p:spPr>
        <p:txBody>
          <a:bodyPr wrap="square" rtlCol="0">
            <a:spAutoFit/>
          </a:bodyPr>
          <a:lstStyle/>
          <a:p>
            <a:r>
              <a:rPr lang="en-GB" dirty="0">
                <a:hlinkClick r:id="rId6"/>
              </a:rPr>
              <a:t>https://www.tandfonline.com/doi/pdf/10.1080/03055698.2014.899487</a:t>
            </a:r>
            <a:endParaRPr lang="en-GB" dirty="0"/>
          </a:p>
          <a:p>
            <a:r>
              <a:rPr lang="en-GB" dirty="0"/>
              <a:t>Study Cao, L. (2012). Differences in procrastination and motivation between undergraduate and graduate students. Journal of the Scholarship of Teaching and Learning, 12(2), 39-64.</a:t>
            </a:r>
          </a:p>
          <a:p>
            <a:endParaRPr lang="en-GB" dirty="0"/>
          </a:p>
        </p:txBody>
      </p:sp>
      <p:pic>
        <p:nvPicPr>
          <p:cNvPr id="8" name="Picture 7">
            <a:extLst>
              <a:ext uri="{FF2B5EF4-FFF2-40B4-BE49-F238E27FC236}">
                <a16:creationId xmlns:a16="http://schemas.microsoft.com/office/drawing/2014/main" id="{1900BC90-AE6B-4535-B046-876C243A8D1F}"/>
              </a:ext>
            </a:extLst>
          </p:cNvPr>
          <p:cNvPicPr>
            <a:picLocks noChangeAspect="1"/>
          </p:cNvPicPr>
          <p:nvPr/>
        </p:nvPicPr>
        <p:blipFill>
          <a:blip r:embed="rId7"/>
          <a:stretch>
            <a:fillRect/>
          </a:stretch>
        </p:blipFill>
        <p:spPr>
          <a:xfrm>
            <a:off x="19177786" y="16436356"/>
            <a:ext cx="5182065" cy="5498747"/>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6.09.30"/>
  <p:tag name="AS_TITLE" val="Aspose.Slides for .NET 4.0"/>
  <p:tag name="AS_VERSION" val="16.9.0.0"/>
  <p:tag name="MAKESIGNSTEMPLATE" val="introspectiveporpoise|09-2018"/>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TotalTime>
  <Words>348</Words>
  <Application>Microsoft Office PowerPoint</Application>
  <PresentationFormat>Custom</PresentationFormat>
  <Paragraphs>26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Ikran Ali (1902086)</cp:lastModifiedBy>
  <cp:revision>55</cp:revision>
  <dcterms:modified xsi:type="dcterms:W3CDTF">2020-01-12T17:41:49Z</dcterms:modified>
  <cp:category>science research poster</cp:category>
</cp:coreProperties>
</file>