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  <p:sldMasterId id="2147483728" r:id="rId5"/>
  </p:sldMasterIdLst>
  <p:notesMasterIdLst>
    <p:notesMasterId r:id="rId23"/>
  </p:notesMasterIdLst>
  <p:sldIdLst>
    <p:sldId id="256" r:id="rId6"/>
    <p:sldId id="262" r:id="rId7"/>
    <p:sldId id="257" r:id="rId8"/>
    <p:sldId id="258" r:id="rId9"/>
    <p:sldId id="259" r:id="rId10"/>
    <p:sldId id="260" r:id="rId11"/>
    <p:sldId id="261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E5E5E5"/>
    <a:srgbClr val="CCCCFF"/>
    <a:srgbClr val="F2CCFF"/>
    <a:srgbClr val="B5FFB5"/>
    <a:srgbClr val="FFCCCC"/>
    <a:srgbClr val="0000FF"/>
    <a:srgbClr val="BC01FF"/>
    <a:srgbClr val="008A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191DDA-9B59-4C98-9056-91E1D8CF296A}" v="622" dt="2023-05-31T15:31:54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Rowland-Jones (2213554)" userId="8e7f6c3d-5295-4eeb-ad1a-7272a3c01c61" providerId="ADAL" clId="{4B191DDA-9B59-4C98-9056-91E1D8CF296A}"/>
    <pc:docChg chg="undo redo custSel addSld delSld modSld">
      <pc:chgData name="Ben Rowland-Jones (2213554)" userId="8e7f6c3d-5295-4eeb-ad1a-7272a3c01c61" providerId="ADAL" clId="{4B191DDA-9B59-4C98-9056-91E1D8CF296A}" dt="2023-05-31T15:31:54.916" v="1661"/>
      <pc:docMkLst>
        <pc:docMk/>
      </pc:docMkLst>
      <pc:sldChg chg="addSp modSp mod modClrScheme chgLayout">
        <pc:chgData name="Ben Rowland-Jones (2213554)" userId="8e7f6c3d-5295-4eeb-ad1a-7272a3c01c61" providerId="ADAL" clId="{4B191DDA-9B59-4C98-9056-91E1D8CF296A}" dt="2023-05-31T14:04:50.731" v="1463"/>
        <pc:sldMkLst>
          <pc:docMk/>
          <pc:sldMk cId="2134009439" sldId="256"/>
        </pc:sldMkLst>
        <pc:spChg chg="mod ord">
          <ac:chgData name="Ben Rowland-Jones (2213554)" userId="8e7f6c3d-5295-4eeb-ad1a-7272a3c01c61" providerId="ADAL" clId="{4B191DDA-9B59-4C98-9056-91E1D8CF296A}" dt="2023-05-26T14:22:12.298" v="102" actId="700"/>
          <ac:spMkLst>
            <pc:docMk/>
            <pc:sldMk cId="2134009439" sldId="256"/>
            <ac:spMk id="3" creationId="{239B96C3-CE78-4FBF-A041-7D52422DEEDB}"/>
          </ac:spMkLst>
        </pc:spChg>
        <pc:spChg chg="mod ord">
          <ac:chgData name="Ben Rowland-Jones (2213554)" userId="8e7f6c3d-5295-4eeb-ad1a-7272a3c01c61" providerId="ADAL" clId="{4B191DDA-9B59-4C98-9056-91E1D8CF296A}" dt="2023-05-26T14:22:12.298" v="102" actId="700"/>
          <ac:spMkLst>
            <pc:docMk/>
            <pc:sldMk cId="2134009439" sldId="256"/>
            <ac:spMk id="4" creationId="{6E0AEBEE-162A-4BEC-B0B9-16B047FC8447}"/>
          </ac:spMkLst>
        </pc:spChg>
        <pc:spChg chg="mod ord">
          <ac:chgData name="Ben Rowland-Jones (2213554)" userId="8e7f6c3d-5295-4eeb-ad1a-7272a3c01c61" providerId="ADAL" clId="{4B191DDA-9B59-4C98-9056-91E1D8CF296A}" dt="2023-05-26T14:22:12.298" v="102" actId="700"/>
          <ac:spMkLst>
            <pc:docMk/>
            <pc:sldMk cId="2134009439" sldId="256"/>
            <ac:spMk id="5" creationId="{BC94DD59-5954-44E8-9179-92BB0AD7080F}"/>
          </ac:spMkLst>
        </pc:spChg>
        <pc:spChg chg="mod ord">
          <ac:chgData name="Ben Rowland-Jones (2213554)" userId="8e7f6c3d-5295-4eeb-ad1a-7272a3c01c61" providerId="ADAL" clId="{4B191DDA-9B59-4C98-9056-91E1D8CF296A}" dt="2023-05-26T14:22:12.298" v="102" actId="700"/>
          <ac:spMkLst>
            <pc:docMk/>
            <pc:sldMk cId="2134009439" sldId="256"/>
            <ac:spMk id="6" creationId="{EAC1E1A2-2602-43F9-8939-B8C2ED178713}"/>
          </ac:spMkLst>
        </pc:spChg>
        <pc:picChg chg="add mod">
          <ac:chgData name="Ben Rowland-Jones (2213554)" userId="8e7f6c3d-5295-4eeb-ad1a-7272a3c01c61" providerId="ADAL" clId="{4B191DDA-9B59-4C98-9056-91E1D8CF296A}" dt="2023-05-31T14:04:50.731" v="1463"/>
          <ac:picMkLst>
            <pc:docMk/>
            <pc:sldMk cId="2134009439" sldId="256"/>
            <ac:picMk id="9" creationId="{6DCC48AD-73FD-5038-ACFF-0D5BE8327465}"/>
          </ac:picMkLst>
        </pc:picChg>
      </pc:sldChg>
      <pc:sldChg chg="addSp delSp modSp mod modTransition modAnim">
        <pc:chgData name="Ben Rowland-Jones (2213554)" userId="8e7f6c3d-5295-4eeb-ad1a-7272a3c01c61" providerId="ADAL" clId="{4B191DDA-9B59-4C98-9056-91E1D8CF296A}" dt="2023-05-31T14:10:08.648" v="1471"/>
        <pc:sldMkLst>
          <pc:docMk/>
          <pc:sldMk cId="1408719424" sldId="257"/>
        </pc:sldMkLst>
        <pc:spChg chg="add del mod">
          <ac:chgData name="Ben Rowland-Jones (2213554)" userId="8e7f6c3d-5295-4eeb-ad1a-7272a3c01c61" providerId="ADAL" clId="{4B191DDA-9B59-4C98-9056-91E1D8CF296A}" dt="2023-05-31T09:42:33.660" v="732" actId="478"/>
          <ac:spMkLst>
            <pc:docMk/>
            <pc:sldMk cId="1408719424" sldId="257"/>
            <ac:spMk id="6" creationId="{3E89C6D5-DAE3-5E73-8DE3-A49CFE8B5D92}"/>
          </ac:spMkLst>
        </pc:spChg>
        <pc:spChg chg="add mod">
          <ac:chgData name="Ben Rowland-Jones (2213554)" userId="8e7f6c3d-5295-4eeb-ad1a-7272a3c01c61" providerId="ADAL" clId="{4B191DDA-9B59-4C98-9056-91E1D8CF296A}" dt="2023-05-31T12:39:04.759" v="1399" actId="20577"/>
          <ac:spMkLst>
            <pc:docMk/>
            <pc:sldMk cId="1408719424" sldId="257"/>
            <ac:spMk id="8" creationId="{14916A7B-22D7-0C97-EE0D-D41A2B31B7FA}"/>
          </ac:spMkLst>
        </pc:spChg>
        <pc:spChg chg="add mod">
          <ac:chgData name="Ben Rowland-Jones (2213554)" userId="8e7f6c3d-5295-4eeb-ad1a-7272a3c01c61" providerId="ADAL" clId="{4B191DDA-9B59-4C98-9056-91E1D8CF296A}" dt="2023-05-31T09:43:21.047" v="744" actId="1582"/>
          <ac:spMkLst>
            <pc:docMk/>
            <pc:sldMk cId="1408719424" sldId="257"/>
            <ac:spMk id="14" creationId="{F1A45437-7BC5-C775-F576-BAE2D4BA7AC0}"/>
          </ac:spMkLst>
        </pc:spChg>
        <pc:spChg chg="add mod">
          <ac:chgData name="Ben Rowland-Jones (2213554)" userId="8e7f6c3d-5295-4eeb-ad1a-7272a3c01c61" providerId="ADAL" clId="{4B191DDA-9B59-4C98-9056-91E1D8CF296A}" dt="2023-05-31T12:38:59.314" v="1397" actId="20577"/>
          <ac:spMkLst>
            <pc:docMk/>
            <pc:sldMk cId="1408719424" sldId="257"/>
            <ac:spMk id="15" creationId="{9E0334AA-6F37-2D87-DAC4-43D6913B0917}"/>
          </ac:spMkLst>
        </pc:spChg>
        <pc:picChg chg="add mod">
          <ac:chgData name="Ben Rowland-Jones (2213554)" userId="8e7f6c3d-5295-4eeb-ad1a-7272a3c01c61" providerId="ADAL" clId="{4B191DDA-9B59-4C98-9056-91E1D8CF296A}" dt="2023-05-31T09:42:50.123" v="739" actId="1076"/>
          <ac:picMkLst>
            <pc:docMk/>
            <pc:sldMk cId="1408719424" sldId="257"/>
            <ac:picMk id="13" creationId="{177BD13E-C3ED-095B-8B1D-31E4ADFDEAC6}"/>
          </ac:picMkLst>
        </pc:picChg>
        <pc:picChg chg="add del mod">
          <ac:chgData name="Ben Rowland-Jones (2213554)" userId="8e7f6c3d-5295-4eeb-ad1a-7272a3c01c61" providerId="ADAL" clId="{4B191DDA-9B59-4C98-9056-91E1D8CF296A}" dt="2023-05-31T14:07:53.592" v="1467"/>
          <ac:picMkLst>
            <pc:docMk/>
            <pc:sldMk cId="1408719424" sldId="257"/>
            <ac:picMk id="22" creationId="{9345FB41-A228-DF2A-E8FD-259B8FABA77A}"/>
          </ac:picMkLst>
        </pc:picChg>
        <pc:picChg chg="add del mod ord">
          <ac:chgData name="Ben Rowland-Jones (2213554)" userId="8e7f6c3d-5295-4eeb-ad1a-7272a3c01c61" providerId="ADAL" clId="{4B191DDA-9B59-4C98-9056-91E1D8CF296A}" dt="2023-05-31T14:08:02.920" v="1468"/>
          <ac:picMkLst>
            <pc:docMk/>
            <pc:sldMk cId="1408719424" sldId="257"/>
            <ac:picMk id="25" creationId="{7DCDF8D5-266C-C1A3-CB3E-939830A95675}"/>
          </ac:picMkLst>
        </pc:picChg>
        <pc:picChg chg="add del mod">
          <ac:chgData name="Ben Rowland-Jones (2213554)" userId="8e7f6c3d-5295-4eeb-ad1a-7272a3c01c61" providerId="ADAL" clId="{4B191DDA-9B59-4C98-9056-91E1D8CF296A}" dt="2023-05-31T14:08:05.290" v="1470"/>
          <ac:picMkLst>
            <pc:docMk/>
            <pc:sldMk cId="1408719424" sldId="257"/>
            <ac:picMk id="26" creationId="{58FC09E5-74AD-DEC6-BFF2-49172F32D1D6}"/>
          </ac:picMkLst>
        </pc:picChg>
        <pc:picChg chg="add del mod ord">
          <ac:chgData name="Ben Rowland-Jones (2213554)" userId="8e7f6c3d-5295-4eeb-ad1a-7272a3c01c61" providerId="ADAL" clId="{4B191DDA-9B59-4C98-9056-91E1D8CF296A}" dt="2023-05-31T14:10:08.648" v="1471"/>
          <ac:picMkLst>
            <pc:docMk/>
            <pc:sldMk cId="1408719424" sldId="257"/>
            <ac:picMk id="29" creationId="{D1D0BAF6-09F0-331A-2B00-634AD2001177}"/>
          </ac:picMkLst>
        </pc:picChg>
        <pc:picChg chg="add mod">
          <ac:chgData name="Ben Rowland-Jones (2213554)" userId="8e7f6c3d-5295-4eeb-ad1a-7272a3c01c61" providerId="ADAL" clId="{4B191DDA-9B59-4C98-9056-91E1D8CF296A}" dt="2023-05-31T14:10:08.648" v="1471"/>
          <ac:picMkLst>
            <pc:docMk/>
            <pc:sldMk cId="1408719424" sldId="257"/>
            <ac:picMk id="30" creationId="{9E2BAF3A-6600-CA01-802C-7B1CE1E1FB89}"/>
          </ac:picMkLst>
        </pc:picChg>
      </pc:sldChg>
      <pc:sldChg chg="addSp delSp modSp mod modTransition modAnim">
        <pc:chgData name="Ben Rowland-Jones (2213554)" userId="8e7f6c3d-5295-4eeb-ad1a-7272a3c01c61" providerId="ADAL" clId="{4B191DDA-9B59-4C98-9056-91E1D8CF296A}" dt="2023-05-31T14:14:02.131" v="1478"/>
        <pc:sldMkLst>
          <pc:docMk/>
          <pc:sldMk cId="3351122948" sldId="258"/>
        </pc:sldMkLst>
        <pc:spChg chg="add mod">
          <ac:chgData name="Ben Rowland-Jones (2213554)" userId="8e7f6c3d-5295-4eeb-ad1a-7272a3c01c61" providerId="ADAL" clId="{4B191DDA-9B59-4C98-9056-91E1D8CF296A}" dt="2023-05-31T12:35:35.099" v="1355" actId="20577"/>
          <ac:spMkLst>
            <pc:docMk/>
            <pc:sldMk cId="3351122948" sldId="258"/>
            <ac:spMk id="8" creationId="{4C7E9141-F29F-B4BC-6BE6-EFB5DB9560B7}"/>
          </ac:spMkLst>
        </pc:spChg>
        <pc:picChg chg="add mod">
          <ac:chgData name="Ben Rowland-Jones (2213554)" userId="8e7f6c3d-5295-4eeb-ad1a-7272a3c01c61" providerId="ADAL" clId="{4B191DDA-9B59-4C98-9056-91E1D8CF296A}" dt="2023-05-31T10:50:40.150" v="1081" actId="14100"/>
          <ac:picMkLst>
            <pc:docMk/>
            <pc:sldMk cId="3351122948" sldId="258"/>
            <ac:picMk id="7" creationId="{B9136600-4C50-5424-DADC-EF89FC3B293E}"/>
          </ac:picMkLst>
        </pc:picChg>
        <pc:picChg chg="add del mod">
          <ac:chgData name="Ben Rowland-Jones (2213554)" userId="8e7f6c3d-5295-4eeb-ad1a-7272a3c01c61" providerId="ADAL" clId="{4B191DDA-9B59-4C98-9056-91E1D8CF296A}" dt="2023-05-31T14:10:48.144" v="1474"/>
          <ac:picMkLst>
            <pc:docMk/>
            <pc:sldMk cId="3351122948" sldId="258"/>
            <ac:picMk id="12" creationId="{93E34510-9E03-59C7-481D-3824FF3B5629}"/>
          </ac:picMkLst>
        </pc:picChg>
        <pc:picChg chg="add del mod ord">
          <ac:chgData name="Ben Rowland-Jones (2213554)" userId="8e7f6c3d-5295-4eeb-ad1a-7272a3c01c61" providerId="ADAL" clId="{4B191DDA-9B59-4C98-9056-91E1D8CF296A}" dt="2023-05-31T14:12:22.825" v="1475"/>
          <ac:picMkLst>
            <pc:docMk/>
            <pc:sldMk cId="3351122948" sldId="258"/>
            <ac:picMk id="15" creationId="{F4B4E8B3-69E6-56DA-9BD0-CD7F90C4724E}"/>
          </ac:picMkLst>
        </pc:picChg>
        <pc:picChg chg="add del mod">
          <ac:chgData name="Ben Rowland-Jones (2213554)" userId="8e7f6c3d-5295-4eeb-ad1a-7272a3c01c61" providerId="ADAL" clId="{4B191DDA-9B59-4C98-9056-91E1D8CF296A}" dt="2023-05-31T14:12:27.375" v="1477"/>
          <ac:picMkLst>
            <pc:docMk/>
            <pc:sldMk cId="3351122948" sldId="258"/>
            <ac:picMk id="16" creationId="{BD4D5BB6-9320-5C9A-0E80-521B16F09DE5}"/>
          </ac:picMkLst>
        </pc:picChg>
        <pc:picChg chg="add del mod ord">
          <ac:chgData name="Ben Rowland-Jones (2213554)" userId="8e7f6c3d-5295-4eeb-ad1a-7272a3c01c61" providerId="ADAL" clId="{4B191DDA-9B59-4C98-9056-91E1D8CF296A}" dt="2023-05-31T14:14:02.131" v="1478"/>
          <ac:picMkLst>
            <pc:docMk/>
            <pc:sldMk cId="3351122948" sldId="258"/>
            <ac:picMk id="19" creationId="{706A3902-9186-2C05-E62A-F54FB86596B0}"/>
          </ac:picMkLst>
        </pc:picChg>
        <pc:picChg chg="add mod">
          <ac:chgData name="Ben Rowland-Jones (2213554)" userId="8e7f6c3d-5295-4eeb-ad1a-7272a3c01c61" providerId="ADAL" clId="{4B191DDA-9B59-4C98-9056-91E1D8CF296A}" dt="2023-05-31T14:14:02.131" v="1478"/>
          <ac:picMkLst>
            <pc:docMk/>
            <pc:sldMk cId="3351122948" sldId="258"/>
            <ac:picMk id="20" creationId="{33BA34A8-A57A-263B-59E5-0FB033412667}"/>
          </ac:picMkLst>
        </pc:picChg>
      </pc:sldChg>
      <pc:sldChg chg="addSp modSp mod modAnim">
        <pc:chgData name="Ben Rowland-Jones (2213554)" userId="8e7f6c3d-5295-4eeb-ad1a-7272a3c01c61" providerId="ADAL" clId="{4B191DDA-9B59-4C98-9056-91E1D8CF296A}" dt="2023-05-31T14:15:26.208" v="1479"/>
        <pc:sldMkLst>
          <pc:docMk/>
          <pc:sldMk cId="68782381" sldId="259"/>
        </pc:sldMkLst>
        <pc:spChg chg="mod">
          <ac:chgData name="Ben Rowland-Jones (2213554)" userId="8e7f6c3d-5295-4eeb-ad1a-7272a3c01c61" providerId="ADAL" clId="{4B191DDA-9B59-4C98-9056-91E1D8CF296A}" dt="2023-05-23T17:24:31.942" v="51" actId="20577"/>
          <ac:spMkLst>
            <pc:docMk/>
            <pc:sldMk cId="68782381" sldId="259"/>
            <ac:spMk id="3" creationId="{63C278E1-A8C9-79EB-5E06-1F98355167E5}"/>
          </ac:spMkLst>
        </pc:spChg>
        <pc:spChg chg="add mod">
          <ac:chgData name="Ben Rowland-Jones (2213554)" userId="8e7f6c3d-5295-4eeb-ad1a-7272a3c01c61" providerId="ADAL" clId="{4B191DDA-9B59-4C98-9056-91E1D8CF296A}" dt="2023-05-31T12:35:46.312" v="1357" actId="20577"/>
          <ac:spMkLst>
            <pc:docMk/>
            <pc:sldMk cId="68782381" sldId="259"/>
            <ac:spMk id="8" creationId="{99C51D09-84F6-F07E-DF86-E3865E2F6414}"/>
          </ac:spMkLst>
        </pc:spChg>
        <pc:picChg chg="add mod">
          <ac:chgData name="Ben Rowland-Jones (2213554)" userId="8e7f6c3d-5295-4eeb-ad1a-7272a3c01c61" providerId="ADAL" clId="{4B191DDA-9B59-4C98-9056-91E1D8CF296A}" dt="2023-05-31T10:52:49.867" v="1089" actId="14100"/>
          <ac:picMkLst>
            <pc:docMk/>
            <pc:sldMk cId="68782381" sldId="259"/>
            <ac:picMk id="7" creationId="{EDBF003E-5F6A-63E5-97BA-E0D4F2E395D9}"/>
          </ac:picMkLst>
        </pc:picChg>
        <pc:picChg chg="add mod">
          <ac:chgData name="Ben Rowland-Jones (2213554)" userId="8e7f6c3d-5295-4eeb-ad1a-7272a3c01c61" providerId="ADAL" clId="{4B191DDA-9B59-4C98-9056-91E1D8CF296A}" dt="2023-05-31T14:15:26.208" v="1479"/>
          <ac:picMkLst>
            <pc:docMk/>
            <pc:sldMk cId="68782381" sldId="259"/>
            <ac:picMk id="12" creationId="{BFFDBCBD-0CDB-B683-57F7-98AAFEB21BFA}"/>
          </ac:picMkLst>
        </pc:picChg>
      </pc:sldChg>
      <pc:sldChg chg="addSp modSp mod modAnim">
        <pc:chgData name="Ben Rowland-Jones (2213554)" userId="8e7f6c3d-5295-4eeb-ad1a-7272a3c01c61" providerId="ADAL" clId="{4B191DDA-9B59-4C98-9056-91E1D8CF296A}" dt="2023-05-31T14:16:22.817" v="1480"/>
        <pc:sldMkLst>
          <pc:docMk/>
          <pc:sldMk cId="2358997821" sldId="260"/>
        </pc:sldMkLst>
        <pc:spChg chg="add mod">
          <ac:chgData name="Ben Rowland-Jones (2213554)" userId="8e7f6c3d-5295-4eeb-ad1a-7272a3c01c61" providerId="ADAL" clId="{4B191DDA-9B59-4C98-9056-91E1D8CF296A}" dt="2023-05-31T12:35:53.109" v="1359" actId="20577"/>
          <ac:spMkLst>
            <pc:docMk/>
            <pc:sldMk cId="2358997821" sldId="260"/>
            <ac:spMk id="6" creationId="{97222BAF-A4B3-0810-B154-21F397703D92}"/>
          </ac:spMkLst>
        </pc:spChg>
        <pc:spChg chg="add mod">
          <ac:chgData name="Ben Rowland-Jones (2213554)" userId="8e7f6c3d-5295-4eeb-ad1a-7272a3c01c61" providerId="ADAL" clId="{4B191DDA-9B59-4C98-9056-91E1D8CF296A}" dt="2023-05-31T12:35:57.096" v="1361" actId="20577"/>
          <ac:spMkLst>
            <pc:docMk/>
            <pc:sldMk cId="2358997821" sldId="260"/>
            <ac:spMk id="7" creationId="{CC607C08-401C-50A4-5DD2-70D592BB0237}"/>
          </ac:spMkLst>
        </pc:spChg>
        <pc:picChg chg="add mod">
          <ac:chgData name="Ben Rowland-Jones (2213554)" userId="8e7f6c3d-5295-4eeb-ad1a-7272a3c01c61" providerId="ADAL" clId="{4B191DDA-9B59-4C98-9056-91E1D8CF296A}" dt="2023-05-31T14:16:22.817" v="1480"/>
          <ac:picMkLst>
            <pc:docMk/>
            <pc:sldMk cId="2358997821" sldId="260"/>
            <ac:picMk id="12" creationId="{47ED908D-7E79-413D-5A9E-A8CA21B72177}"/>
          </ac:picMkLst>
        </pc:picChg>
      </pc:sldChg>
      <pc:sldChg chg="addSp modSp mod modAnim">
        <pc:chgData name="Ben Rowland-Jones (2213554)" userId="8e7f6c3d-5295-4eeb-ad1a-7272a3c01c61" providerId="ADAL" clId="{4B191DDA-9B59-4C98-9056-91E1D8CF296A}" dt="2023-05-31T14:19:30.028" v="1481"/>
        <pc:sldMkLst>
          <pc:docMk/>
          <pc:sldMk cId="2424317034" sldId="261"/>
        </pc:sldMkLst>
        <pc:spChg chg="mod">
          <ac:chgData name="Ben Rowland-Jones (2213554)" userId="8e7f6c3d-5295-4eeb-ad1a-7272a3c01c61" providerId="ADAL" clId="{4B191DDA-9B59-4C98-9056-91E1D8CF296A}" dt="2023-05-26T14:34:17.724" v="379" actId="20577"/>
          <ac:spMkLst>
            <pc:docMk/>
            <pc:sldMk cId="2424317034" sldId="261"/>
            <ac:spMk id="3" creationId="{2FF0EBA8-40A4-21C4-69DC-EB590347DAC9}"/>
          </ac:spMkLst>
        </pc:spChg>
        <pc:spChg chg="add mod">
          <ac:chgData name="Ben Rowland-Jones (2213554)" userId="8e7f6c3d-5295-4eeb-ad1a-7272a3c01c61" providerId="ADAL" clId="{4B191DDA-9B59-4C98-9056-91E1D8CF296A}" dt="2023-05-31T12:30:52.644" v="1338" actId="14100"/>
          <ac:spMkLst>
            <pc:docMk/>
            <pc:sldMk cId="2424317034" sldId="261"/>
            <ac:spMk id="9" creationId="{97FC1C46-FA8C-04D1-E40D-4291765F3C99}"/>
          </ac:spMkLst>
        </pc:spChg>
        <pc:spChg chg="add mod">
          <ac:chgData name="Ben Rowland-Jones (2213554)" userId="8e7f6c3d-5295-4eeb-ad1a-7272a3c01c61" providerId="ADAL" clId="{4B191DDA-9B59-4C98-9056-91E1D8CF296A}" dt="2023-05-31T12:33:15.651" v="1352" actId="14100"/>
          <ac:spMkLst>
            <pc:docMk/>
            <pc:sldMk cId="2424317034" sldId="261"/>
            <ac:spMk id="10" creationId="{147CD15C-622C-CD1E-E6BC-B54595CEAF3F}"/>
          </ac:spMkLst>
        </pc:spChg>
        <pc:spChg chg="add mod">
          <ac:chgData name="Ben Rowland-Jones (2213554)" userId="8e7f6c3d-5295-4eeb-ad1a-7272a3c01c61" providerId="ADAL" clId="{4B191DDA-9B59-4C98-9056-91E1D8CF296A}" dt="2023-05-31T12:36:11.225" v="1363" actId="20577"/>
          <ac:spMkLst>
            <pc:docMk/>
            <pc:sldMk cId="2424317034" sldId="261"/>
            <ac:spMk id="11" creationId="{2A0579C7-509C-B128-B297-025085DD0029}"/>
          </ac:spMkLst>
        </pc:spChg>
        <pc:spChg chg="add mod">
          <ac:chgData name="Ben Rowland-Jones (2213554)" userId="8e7f6c3d-5295-4eeb-ad1a-7272a3c01c61" providerId="ADAL" clId="{4B191DDA-9B59-4C98-9056-91E1D8CF296A}" dt="2023-05-31T12:36:14.839" v="1365" actId="20577"/>
          <ac:spMkLst>
            <pc:docMk/>
            <pc:sldMk cId="2424317034" sldId="261"/>
            <ac:spMk id="12" creationId="{C6FFD335-7060-0AC0-4452-B97689F548CE}"/>
          </ac:spMkLst>
        </pc:spChg>
        <pc:picChg chg="add mod">
          <ac:chgData name="Ben Rowland-Jones (2213554)" userId="8e7f6c3d-5295-4eeb-ad1a-7272a3c01c61" providerId="ADAL" clId="{4B191DDA-9B59-4C98-9056-91E1D8CF296A}" dt="2023-05-26T14:37:41.019" v="395" actId="1076"/>
          <ac:picMkLst>
            <pc:docMk/>
            <pc:sldMk cId="2424317034" sldId="261"/>
            <ac:picMk id="6" creationId="{85AD0E84-7B42-1472-1BB0-FB563EC28F9A}"/>
          </ac:picMkLst>
        </pc:picChg>
        <pc:picChg chg="add mod">
          <ac:chgData name="Ben Rowland-Jones (2213554)" userId="8e7f6c3d-5295-4eeb-ad1a-7272a3c01c61" providerId="ADAL" clId="{4B191DDA-9B59-4C98-9056-91E1D8CF296A}" dt="2023-05-26T14:34:53.609" v="386" actId="1076"/>
          <ac:picMkLst>
            <pc:docMk/>
            <pc:sldMk cId="2424317034" sldId="261"/>
            <ac:picMk id="8" creationId="{71BF5D1C-59FD-5B48-AE3C-5BC68E6C0B42}"/>
          </ac:picMkLst>
        </pc:picChg>
        <pc:picChg chg="add mod">
          <ac:chgData name="Ben Rowland-Jones (2213554)" userId="8e7f6c3d-5295-4eeb-ad1a-7272a3c01c61" providerId="ADAL" clId="{4B191DDA-9B59-4C98-9056-91E1D8CF296A}" dt="2023-05-31T14:19:30.028" v="1481"/>
          <ac:picMkLst>
            <pc:docMk/>
            <pc:sldMk cId="2424317034" sldId="261"/>
            <ac:picMk id="14" creationId="{2B171413-3E21-D68B-9D87-65D541C2361B}"/>
          </ac:picMkLst>
        </pc:picChg>
      </pc:sldChg>
      <pc:sldChg chg="addSp delSp modSp new del mod">
        <pc:chgData name="Ben Rowland-Jones (2213554)" userId="8e7f6c3d-5295-4eeb-ad1a-7272a3c01c61" providerId="ADAL" clId="{4B191DDA-9B59-4C98-9056-91E1D8CF296A}" dt="2023-05-26T14:21:34.565" v="98" actId="2696"/>
        <pc:sldMkLst>
          <pc:docMk/>
          <pc:sldMk cId="662852027" sldId="262"/>
        </pc:sldMkLst>
        <pc:spChg chg="del">
          <ac:chgData name="Ben Rowland-Jones (2213554)" userId="8e7f6c3d-5295-4eeb-ad1a-7272a3c01c61" providerId="ADAL" clId="{4B191DDA-9B59-4C98-9056-91E1D8CF296A}" dt="2023-05-26T14:19:54.810" v="93" actId="478"/>
          <ac:spMkLst>
            <pc:docMk/>
            <pc:sldMk cId="662852027" sldId="262"/>
            <ac:spMk id="2" creationId="{504B8C18-C1AD-EA89-32D5-4E7C3A98F429}"/>
          </ac:spMkLst>
        </pc:spChg>
        <pc:spChg chg="del">
          <ac:chgData name="Ben Rowland-Jones (2213554)" userId="8e7f6c3d-5295-4eeb-ad1a-7272a3c01c61" providerId="ADAL" clId="{4B191DDA-9B59-4C98-9056-91E1D8CF296A}" dt="2023-05-26T14:20:02.090" v="95" actId="478"/>
          <ac:spMkLst>
            <pc:docMk/>
            <pc:sldMk cId="662852027" sldId="262"/>
            <ac:spMk id="3" creationId="{DDF449D0-C5B9-BAE0-E9D4-7DBA71294FDE}"/>
          </ac:spMkLst>
        </pc:spChg>
        <pc:spChg chg="del">
          <ac:chgData name="Ben Rowland-Jones (2213554)" userId="8e7f6c3d-5295-4eeb-ad1a-7272a3c01c61" providerId="ADAL" clId="{4B191DDA-9B59-4C98-9056-91E1D8CF296A}" dt="2023-05-26T14:19:57.514" v="94" actId="478"/>
          <ac:spMkLst>
            <pc:docMk/>
            <pc:sldMk cId="662852027" sldId="262"/>
            <ac:spMk id="4" creationId="{B4703074-F29B-6B9D-5D47-94F87A5BAA1C}"/>
          </ac:spMkLst>
        </pc:spChg>
        <pc:spChg chg="add del mod">
          <ac:chgData name="Ben Rowland-Jones (2213554)" userId="8e7f6c3d-5295-4eeb-ad1a-7272a3c01c61" providerId="ADAL" clId="{4B191DDA-9B59-4C98-9056-91E1D8CF296A}" dt="2023-05-26T14:21:27.823" v="97" actId="478"/>
          <ac:spMkLst>
            <pc:docMk/>
            <pc:sldMk cId="662852027" sldId="262"/>
            <ac:spMk id="7" creationId="{A022EA02-A4DD-8C46-195D-70212265D7BF}"/>
          </ac:spMkLst>
        </pc:spChg>
      </pc:sldChg>
      <pc:sldChg chg="new del">
        <pc:chgData name="Ben Rowland-Jones (2213554)" userId="8e7f6c3d-5295-4eeb-ad1a-7272a3c01c61" providerId="ADAL" clId="{4B191DDA-9B59-4C98-9056-91E1D8CF296A}" dt="2023-05-26T14:22:02.212" v="100" actId="2696"/>
        <pc:sldMkLst>
          <pc:docMk/>
          <pc:sldMk cId="2675133189" sldId="262"/>
        </pc:sldMkLst>
      </pc:sldChg>
      <pc:sldChg chg="addSp delSp modSp new mod modTransition modClrScheme modAnim chgLayout">
        <pc:chgData name="Ben Rowland-Jones (2213554)" userId="8e7f6c3d-5295-4eeb-ad1a-7272a3c01c61" providerId="ADAL" clId="{4B191DDA-9B59-4C98-9056-91E1D8CF296A}" dt="2023-05-31T14:06:23.178" v="1464"/>
        <pc:sldMkLst>
          <pc:docMk/>
          <pc:sldMk cId="3338667672" sldId="262"/>
        </pc:sldMkLst>
        <pc:spChg chg="del">
          <ac:chgData name="Ben Rowland-Jones (2213554)" userId="8e7f6c3d-5295-4eeb-ad1a-7272a3c01c61" providerId="ADAL" clId="{4B191DDA-9B59-4C98-9056-91E1D8CF296A}" dt="2023-05-26T14:22:19.399" v="104" actId="700"/>
          <ac:spMkLst>
            <pc:docMk/>
            <pc:sldMk cId="3338667672" sldId="262"/>
            <ac:spMk id="2" creationId="{9A3ACB39-9CB3-94F8-AB5D-30FCB3E6D720}"/>
          </ac:spMkLst>
        </pc:spChg>
        <pc:spChg chg="del mod ord">
          <ac:chgData name="Ben Rowland-Jones (2213554)" userId="8e7f6c3d-5295-4eeb-ad1a-7272a3c01c61" providerId="ADAL" clId="{4B191DDA-9B59-4C98-9056-91E1D8CF296A}" dt="2023-05-26T14:22:19.399" v="104" actId="700"/>
          <ac:spMkLst>
            <pc:docMk/>
            <pc:sldMk cId="3338667672" sldId="262"/>
            <ac:spMk id="3" creationId="{515F5C73-9DD6-EBA0-99BA-1485720E8B6A}"/>
          </ac:spMkLst>
        </pc:spChg>
        <pc:spChg chg="del mod ord">
          <ac:chgData name="Ben Rowland-Jones (2213554)" userId="8e7f6c3d-5295-4eeb-ad1a-7272a3c01c61" providerId="ADAL" clId="{4B191DDA-9B59-4C98-9056-91E1D8CF296A}" dt="2023-05-26T14:22:19.399" v="104" actId="700"/>
          <ac:spMkLst>
            <pc:docMk/>
            <pc:sldMk cId="3338667672" sldId="262"/>
            <ac:spMk id="4" creationId="{3301DFB4-C86C-3402-8275-3F7B6507C21B}"/>
          </ac:spMkLst>
        </pc:spChg>
        <pc:spChg chg="mod ord">
          <ac:chgData name="Ben Rowland-Jones (2213554)" userId="8e7f6c3d-5295-4eeb-ad1a-7272a3c01c61" providerId="ADAL" clId="{4B191DDA-9B59-4C98-9056-91E1D8CF296A}" dt="2023-05-26T14:30:25.952" v="256" actId="26606"/>
          <ac:spMkLst>
            <pc:docMk/>
            <pc:sldMk cId="3338667672" sldId="262"/>
            <ac:spMk id="5" creationId="{374FE0EB-4DE8-58EE-ACA1-9189EF7D9CA8}"/>
          </ac:spMkLst>
        </pc:spChg>
        <pc:spChg chg="mod ord">
          <ac:chgData name="Ben Rowland-Jones (2213554)" userId="8e7f6c3d-5295-4eeb-ad1a-7272a3c01c61" providerId="ADAL" clId="{4B191DDA-9B59-4C98-9056-91E1D8CF296A}" dt="2023-05-26T14:30:25.952" v="256" actId="26606"/>
          <ac:spMkLst>
            <pc:docMk/>
            <pc:sldMk cId="3338667672" sldId="262"/>
            <ac:spMk id="6" creationId="{E5FE74ED-B2B5-6D25-87C4-7FE1DACBE75C}"/>
          </ac:spMkLst>
        </pc:spChg>
        <pc:spChg chg="add del mod ord">
          <ac:chgData name="Ben Rowland-Jones (2213554)" userId="8e7f6c3d-5295-4eeb-ad1a-7272a3c01c61" providerId="ADAL" clId="{4B191DDA-9B59-4C98-9056-91E1D8CF296A}" dt="2023-05-26T14:22:29.281" v="105" actId="700"/>
          <ac:spMkLst>
            <pc:docMk/>
            <pc:sldMk cId="3338667672" sldId="262"/>
            <ac:spMk id="7" creationId="{73A75795-8D18-D185-7CAC-EC6BD7B6FA0F}"/>
          </ac:spMkLst>
        </pc:spChg>
        <pc:spChg chg="add del mod ord">
          <ac:chgData name="Ben Rowland-Jones (2213554)" userId="8e7f6c3d-5295-4eeb-ad1a-7272a3c01c61" providerId="ADAL" clId="{4B191DDA-9B59-4C98-9056-91E1D8CF296A}" dt="2023-05-26T14:22:29.281" v="105" actId="700"/>
          <ac:spMkLst>
            <pc:docMk/>
            <pc:sldMk cId="3338667672" sldId="262"/>
            <ac:spMk id="8" creationId="{B93C8204-F656-FBD1-999A-272D1DB960CD}"/>
          </ac:spMkLst>
        </pc:spChg>
        <pc:spChg chg="add del mod ord">
          <ac:chgData name="Ben Rowland-Jones (2213554)" userId="8e7f6c3d-5295-4eeb-ad1a-7272a3c01c61" providerId="ADAL" clId="{4B191DDA-9B59-4C98-9056-91E1D8CF296A}" dt="2023-05-26T14:30:25.952" v="256" actId="26606"/>
          <ac:spMkLst>
            <pc:docMk/>
            <pc:sldMk cId="3338667672" sldId="262"/>
            <ac:spMk id="9" creationId="{94C00358-777A-13CC-0D0C-FEDEDB687B19}"/>
          </ac:spMkLst>
        </pc:spChg>
        <pc:spChg chg="add del mod">
          <ac:chgData name="Ben Rowland-Jones (2213554)" userId="8e7f6c3d-5295-4eeb-ad1a-7272a3c01c61" providerId="ADAL" clId="{4B191DDA-9B59-4C98-9056-91E1D8CF296A}" dt="2023-05-26T14:23:22.341" v="108"/>
          <ac:spMkLst>
            <pc:docMk/>
            <pc:sldMk cId="3338667672" sldId="262"/>
            <ac:spMk id="10" creationId="{E0F52908-6BCA-6A66-A845-340F1D847C97}"/>
          </ac:spMkLst>
        </pc:spChg>
        <pc:spChg chg="add mod ord">
          <ac:chgData name="Ben Rowland-Jones (2213554)" userId="8e7f6c3d-5295-4eeb-ad1a-7272a3c01c61" providerId="ADAL" clId="{4B191DDA-9B59-4C98-9056-91E1D8CF296A}" dt="2023-05-26T14:30:25.952" v="256" actId="26606"/>
          <ac:spMkLst>
            <pc:docMk/>
            <pc:sldMk cId="3338667672" sldId="262"/>
            <ac:spMk id="11" creationId="{FFED6120-4C9F-F639-F2D2-24FCA2B92E3C}"/>
          </ac:spMkLst>
        </pc:spChg>
        <pc:spChg chg="add del mod">
          <ac:chgData name="Ben Rowland-Jones (2213554)" userId="8e7f6c3d-5295-4eeb-ad1a-7272a3c01c61" providerId="ADAL" clId="{4B191DDA-9B59-4C98-9056-91E1D8CF296A}" dt="2023-05-26T14:30:25.942" v="255" actId="26606"/>
          <ac:spMkLst>
            <pc:docMk/>
            <pc:sldMk cId="3338667672" sldId="262"/>
            <ac:spMk id="18" creationId="{220CEAEC-2425-3B44-AB54-650BE0990D81}"/>
          </ac:spMkLst>
        </pc:spChg>
        <pc:spChg chg="add mod">
          <ac:chgData name="Ben Rowland-Jones (2213554)" userId="8e7f6c3d-5295-4eeb-ad1a-7272a3c01c61" providerId="ADAL" clId="{4B191DDA-9B59-4C98-9056-91E1D8CF296A}" dt="2023-05-26T14:30:51.251" v="289" actId="20577"/>
          <ac:spMkLst>
            <pc:docMk/>
            <pc:sldMk cId="3338667672" sldId="262"/>
            <ac:spMk id="20" creationId="{DAD2A79B-4222-EA13-9961-52147D9C2CBF}"/>
          </ac:spMkLst>
        </pc:spChg>
        <pc:picChg chg="add mod">
          <ac:chgData name="Ben Rowland-Jones (2213554)" userId="8e7f6c3d-5295-4eeb-ad1a-7272a3c01c61" providerId="ADAL" clId="{4B191DDA-9B59-4C98-9056-91E1D8CF296A}" dt="2023-05-31T14:06:23.178" v="1464"/>
          <ac:picMkLst>
            <pc:docMk/>
            <pc:sldMk cId="3338667672" sldId="262"/>
            <ac:picMk id="9" creationId="{759A3411-FFC6-9346-1903-0BFB1D0ECC5B}"/>
          </ac:picMkLst>
        </pc:picChg>
        <pc:picChg chg="add mod ord">
          <ac:chgData name="Ben Rowland-Jones (2213554)" userId="8e7f6c3d-5295-4eeb-ad1a-7272a3c01c61" providerId="ADAL" clId="{4B191DDA-9B59-4C98-9056-91E1D8CF296A}" dt="2023-05-26T14:30:25.952" v="256" actId="26606"/>
          <ac:picMkLst>
            <pc:docMk/>
            <pc:sldMk cId="3338667672" sldId="262"/>
            <ac:picMk id="13" creationId="{2C9718BE-1E85-036A-F2D2-AA3318B6ACBB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4:23:17.618" v="1485"/>
        <pc:sldMkLst>
          <pc:docMk/>
          <pc:sldMk cId="1609229487" sldId="263"/>
        </pc:sldMkLst>
        <pc:spChg chg="mod">
          <ac:chgData name="Ben Rowland-Jones (2213554)" userId="8e7f6c3d-5295-4eeb-ad1a-7272a3c01c61" providerId="ADAL" clId="{4B191DDA-9B59-4C98-9056-91E1D8CF296A}" dt="2023-05-26T14:39:14.301" v="425" actId="20577"/>
          <ac:spMkLst>
            <pc:docMk/>
            <pc:sldMk cId="1609229487" sldId="263"/>
            <ac:spMk id="2" creationId="{B74A16B3-2FEF-74C9-AC1C-59BB62BD1D2E}"/>
          </ac:spMkLst>
        </pc:spChg>
        <pc:spChg chg="mod">
          <ac:chgData name="Ben Rowland-Jones (2213554)" userId="8e7f6c3d-5295-4eeb-ad1a-7272a3c01c61" providerId="ADAL" clId="{4B191DDA-9B59-4C98-9056-91E1D8CF296A}" dt="2023-05-26T14:41:40.693" v="540" actId="20577"/>
          <ac:spMkLst>
            <pc:docMk/>
            <pc:sldMk cId="1609229487" sldId="263"/>
            <ac:spMk id="3" creationId="{96FBBC93-BE19-8F27-A6C2-1ED09E260D40}"/>
          </ac:spMkLst>
        </pc:spChg>
        <pc:spChg chg="add mod">
          <ac:chgData name="Ben Rowland-Jones (2213554)" userId="8e7f6c3d-5295-4eeb-ad1a-7272a3c01c61" providerId="ADAL" clId="{4B191DDA-9B59-4C98-9056-91E1D8CF296A}" dt="2023-05-31T12:36:21.382" v="1367" actId="20577"/>
          <ac:spMkLst>
            <pc:docMk/>
            <pc:sldMk cId="1609229487" sldId="263"/>
            <ac:spMk id="10" creationId="{A3B7A10F-18BC-8ECB-5128-6EB6A2DD8671}"/>
          </ac:spMkLst>
        </pc:spChg>
        <pc:spChg chg="add mod">
          <ac:chgData name="Ben Rowland-Jones (2213554)" userId="8e7f6c3d-5295-4eeb-ad1a-7272a3c01c61" providerId="ADAL" clId="{4B191DDA-9B59-4C98-9056-91E1D8CF296A}" dt="2023-05-31T12:36:27.653" v="1371" actId="14100"/>
          <ac:spMkLst>
            <pc:docMk/>
            <pc:sldMk cId="1609229487" sldId="263"/>
            <ac:spMk id="11" creationId="{C56C7CE5-FDA1-C23F-6195-C6CD2806D8BD}"/>
          </ac:spMkLst>
        </pc:spChg>
        <pc:picChg chg="add mod">
          <ac:chgData name="Ben Rowland-Jones (2213554)" userId="8e7f6c3d-5295-4eeb-ad1a-7272a3c01c61" providerId="ADAL" clId="{4B191DDA-9B59-4C98-9056-91E1D8CF296A}" dt="2023-05-26T14:56:15.328" v="553" actId="1076"/>
          <ac:picMkLst>
            <pc:docMk/>
            <pc:sldMk cId="1609229487" sldId="263"/>
            <ac:picMk id="7" creationId="{59519119-8467-6A9C-5AC1-5B987EE34DC4}"/>
          </ac:picMkLst>
        </pc:picChg>
        <pc:picChg chg="add mod">
          <ac:chgData name="Ben Rowland-Jones (2213554)" userId="8e7f6c3d-5295-4eeb-ad1a-7272a3c01c61" providerId="ADAL" clId="{4B191DDA-9B59-4C98-9056-91E1D8CF296A}" dt="2023-05-26T14:56:12.891" v="552" actId="1076"/>
          <ac:picMkLst>
            <pc:docMk/>
            <pc:sldMk cId="1609229487" sldId="263"/>
            <ac:picMk id="9" creationId="{4BEE9614-06A3-23C9-DE8F-850C856F0B55}"/>
          </ac:picMkLst>
        </pc:picChg>
        <pc:picChg chg="add del mod">
          <ac:chgData name="Ben Rowland-Jones (2213554)" userId="8e7f6c3d-5295-4eeb-ad1a-7272a3c01c61" providerId="ADAL" clId="{4B191DDA-9B59-4C98-9056-91E1D8CF296A}" dt="2023-05-31T14:22:45.847" v="1484"/>
          <ac:picMkLst>
            <pc:docMk/>
            <pc:sldMk cId="1609229487" sldId="263"/>
            <ac:picMk id="13" creationId="{CB5E6EAE-0356-D261-CC68-F5A0D7AE50B2}"/>
          </ac:picMkLst>
        </pc:picChg>
        <pc:picChg chg="add del mod ord">
          <ac:chgData name="Ben Rowland-Jones (2213554)" userId="8e7f6c3d-5295-4eeb-ad1a-7272a3c01c61" providerId="ADAL" clId="{4B191DDA-9B59-4C98-9056-91E1D8CF296A}" dt="2023-05-31T14:23:17.618" v="1485"/>
          <ac:picMkLst>
            <pc:docMk/>
            <pc:sldMk cId="1609229487" sldId="263"/>
            <ac:picMk id="16" creationId="{06EAD396-6B71-D649-9B89-C3F9D18F1EA2}"/>
          </ac:picMkLst>
        </pc:picChg>
        <pc:picChg chg="add mod">
          <ac:chgData name="Ben Rowland-Jones (2213554)" userId="8e7f6c3d-5295-4eeb-ad1a-7272a3c01c61" providerId="ADAL" clId="{4B191DDA-9B59-4C98-9056-91E1D8CF296A}" dt="2023-05-31T14:23:17.618" v="1485"/>
          <ac:picMkLst>
            <pc:docMk/>
            <pc:sldMk cId="1609229487" sldId="263"/>
            <ac:picMk id="17" creationId="{4F415075-FCC1-6E83-7B30-593C5A6A4EBF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4:29:11.533" v="1495"/>
        <pc:sldMkLst>
          <pc:docMk/>
          <pc:sldMk cId="1595041607" sldId="264"/>
        </pc:sldMkLst>
        <pc:spChg chg="mod">
          <ac:chgData name="Ben Rowland-Jones (2213554)" userId="8e7f6c3d-5295-4eeb-ad1a-7272a3c01c61" providerId="ADAL" clId="{4B191DDA-9B59-4C98-9056-91E1D8CF296A}" dt="2023-05-28T10:18:08.612" v="663" actId="20577"/>
          <ac:spMkLst>
            <pc:docMk/>
            <pc:sldMk cId="1595041607" sldId="264"/>
            <ac:spMk id="3" creationId="{46E1EAC0-06CE-45F6-AB62-9A15DC49D91A}"/>
          </ac:spMkLst>
        </pc:spChg>
        <pc:spChg chg="mod">
          <ac:chgData name="Ben Rowland-Jones (2213554)" userId="8e7f6c3d-5295-4eeb-ad1a-7272a3c01c61" providerId="ADAL" clId="{4B191DDA-9B59-4C98-9056-91E1D8CF296A}" dt="2023-05-31T12:48:08.447" v="1428" actId="14100"/>
          <ac:spMkLst>
            <pc:docMk/>
            <pc:sldMk cId="1595041607" sldId="264"/>
            <ac:spMk id="7" creationId="{F7EABDA9-7436-4A3F-9816-5BFE39BB07A1}"/>
          </ac:spMkLst>
        </pc:spChg>
        <pc:spChg chg="add mod">
          <ac:chgData name="Ben Rowland-Jones (2213554)" userId="8e7f6c3d-5295-4eeb-ad1a-7272a3c01c61" providerId="ADAL" clId="{4B191DDA-9B59-4C98-9056-91E1D8CF296A}" dt="2023-05-31T12:48:00.621" v="1425" actId="1076"/>
          <ac:spMkLst>
            <pc:docMk/>
            <pc:sldMk cId="1595041607" sldId="264"/>
            <ac:spMk id="10" creationId="{5800D0E2-3410-2014-F2C0-07D88DC7A334}"/>
          </ac:spMkLst>
        </pc:spChg>
        <pc:picChg chg="mod">
          <ac:chgData name="Ben Rowland-Jones (2213554)" userId="8e7f6c3d-5295-4eeb-ad1a-7272a3c01c61" providerId="ADAL" clId="{4B191DDA-9B59-4C98-9056-91E1D8CF296A}" dt="2023-05-31T12:46:55.097" v="1416" actId="1076"/>
          <ac:picMkLst>
            <pc:docMk/>
            <pc:sldMk cId="1595041607" sldId="264"/>
            <ac:picMk id="6" creationId="{6390F749-8CC8-857A-09C3-CB9E127A600C}"/>
          </ac:picMkLst>
        </pc:picChg>
        <pc:picChg chg="add mod">
          <ac:chgData name="Ben Rowland-Jones (2213554)" userId="8e7f6c3d-5295-4eeb-ad1a-7272a3c01c61" providerId="ADAL" clId="{4B191DDA-9B59-4C98-9056-91E1D8CF296A}" dt="2023-05-31T12:47:52.820" v="1423" actId="1076"/>
          <ac:picMkLst>
            <pc:docMk/>
            <pc:sldMk cId="1595041607" sldId="264"/>
            <ac:picMk id="9" creationId="{EB859B39-9AC9-C6DB-258D-73CA04F65565}"/>
          </ac:picMkLst>
        </pc:picChg>
        <pc:picChg chg="add del mod">
          <ac:chgData name="Ben Rowland-Jones (2213554)" userId="8e7f6c3d-5295-4eeb-ad1a-7272a3c01c61" providerId="ADAL" clId="{4B191DDA-9B59-4C98-9056-91E1D8CF296A}" dt="2023-05-31T14:23:54.795" v="1488"/>
          <ac:picMkLst>
            <pc:docMk/>
            <pc:sldMk cId="1595041607" sldId="264"/>
            <ac:picMk id="13" creationId="{E2EF35AB-6D11-F01E-595B-CEDE69ACC8C2}"/>
          </ac:picMkLst>
        </pc:picChg>
        <pc:picChg chg="add del mod ord">
          <ac:chgData name="Ben Rowland-Jones (2213554)" userId="8e7f6c3d-5295-4eeb-ad1a-7272a3c01c61" providerId="ADAL" clId="{4B191DDA-9B59-4C98-9056-91E1D8CF296A}" dt="2023-05-31T14:25:21.124" v="1489"/>
          <ac:picMkLst>
            <pc:docMk/>
            <pc:sldMk cId="1595041607" sldId="264"/>
            <ac:picMk id="16" creationId="{93F69D14-CADD-90A9-74FD-585AA21D025F}"/>
          </ac:picMkLst>
        </pc:picChg>
        <pc:picChg chg="add del mod">
          <ac:chgData name="Ben Rowland-Jones (2213554)" userId="8e7f6c3d-5295-4eeb-ad1a-7272a3c01c61" providerId="ADAL" clId="{4B191DDA-9B59-4C98-9056-91E1D8CF296A}" dt="2023-05-31T14:25:53.659" v="1491"/>
          <ac:picMkLst>
            <pc:docMk/>
            <pc:sldMk cId="1595041607" sldId="264"/>
            <ac:picMk id="17" creationId="{5483A250-4DDA-F921-3E56-74E3C8AA9613}"/>
          </ac:picMkLst>
        </pc:picChg>
        <pc:picChg chg="add del mod ord">
          <ac:chgData name="Ben Rowland-Jones (2213554)" userId="8e7f6c3d-5295-4eeb-ad1a-7272a3c01c61" providerId="ADAL" clId="{4B191DDA-9B59-4C98-9056-91E1D8CF296A}" dt="2023-05-31T14:26:00.631" v="1492"/>
          <ac:picMkLst>
            <pc:docMk/>
            <pc:sldMk cId="1595041607" sldId="264"/>
            <ac:picMk id="19" creationId="{42DC8DAF-B4E7-12FE-B597-F8743807FB71}"/>
          </ac:picMkLst>
        </pc:picChg>
        <pc:picChg chg="add del mod">
          <ac:chgData name="Ben Rowland-Jones (2213554)" userId="8e7f6c3d-5295-4eeb-ad1a-7272a3c01c61" providerId="ADAL" clId="{4B191DDA-9B59-4C98-9056-91E1D8CF296A}" dt="2023-05-31T14:26:25.346" v="1494"/>
          <ac:picMkLst>
            <pc:docMk/>
            <pc:sldMk cId="1595041607" sldId="264"/>
            <ac:picMk id="20" creationId="{6991DB62-0F78-A832-30C0-BBD638C93B30}"/>
          </ac:picMkLst>
        </pc:picChg>
        <pc:picChg chg="add del mod ord">
          <ac:chgData name="Ben Rowland-Jones (2213554)" userId="8e7f6c3d-5295-4eeb-ad1a-7272a3c01c61" providerId="ADAL" clId="{4B191DDA-9B59-4C98-9056-91E1D8CF296A}" dt="2023-05-31T14:29:11.533" v="1495"/>
          <ac:picMkLst>
            <pc:docMk/>
            <pc:sldMk cId="1595041607" sldId="264"/>
            <ac:picMk id="23" creationId="{934892DE-A6F3-145E-EE84-C4AD69FB6DE6}"/>
          </ac:picMkLst>
        </pc:picChg>
        <pc:picChg chg="add mod">
          <ac:chgData name="Ben Rowland-Jones (2213554)" userId="8e7f6c3d-5295-4eeb-ad1a-7272a3c01c61" providerId="ADAL" clId="{4B191DDA-9B59-4C98-9056-91E1D8CF296A}" dt="2023-05-31T14:29:11.533" v="1495"/>
          <ac:picMkLst>
            <pc:docMk/>
            <pc:sldMk cId="1595041607" sldId="264"/>
            <ac:picMk id="24" creationId="{340C7914-5758-68E0-0BF5-7E8A494F3BB6}"/>
          </ac:picMkLst>
        </pc:picChg>
      </pc:sldChg>
      <pc:sldChg chg="addSp modSp mod modAnim">
        <pc:chgData name="Ben Rowland-Jones (2213554)" userId="8e7f6c3d-5295-4eeb-ad1a-7272a3c01c61" providerId="ADAL" clId="{4B191DDA-9B59-4C98-9056-91E1D8CF296A}" dt="2023-05-31T14:31:43.939" v="1496"/>
        <pc:sldMkLst>
          <pc:docMk/>
          <pc:sldMk cId="631804012" sldId="265"/>
        </pc:sldMkLst>
        <pc:spChg chg="mod">
          <ac:chgData name="Ben Rowland-Jones (2213554)" userId="8e7f6c3d-5295-4eeb-ad1a-7272a3c01c61" providerId="ADAL" clId="{4B191DDA-9B59-4C98-9056-91E1D8CF296A}" dt="2023-05-31T12:33:05.839" v="1346" actId="1076"/>
          <ac:spMkLst>
            <pc:docMk/>
            <pc:sldMk cId="631804012" sldId="265"/>
            <ac:spMk id="3" creationId="{DDA381C5-D5A0-D586-2B19-87F4D2336E60}"/>
          </ac:spMkLst>
        </pc:spChg>
        <pc:spChg chg="mod">
          <ac:chgData name="Ben Rowland-Jones (2213554)" userId="8e7f6c3d-5295-4eeb-ad1a-7272a3c01c61" providerId="ADAL" clId="{4B191DDA-9B59-4C98-9056-91E1D8CF296A}" dt="2023-05-31T12:49:15.878" v="1443" actId="20577"/>
          <ac:spMkLst>
            <pc:docMk/>
            <pc:sldMk cId="631804012" sldId="265"/>
            <ac:spMk id="7" creationId="{D2269A48-BE66-F303-185B-503B7A9CEB6A}"/>
          </ac:spMkLst>
        </pc:spChg>
        <pc:picChg chg="mod">
          <ac:chgData name="Ben Rowland-Jones (2213554)" userId="8e7f6c3d-5295-4eeb-ad1a-7272a3c01c61" providerId="ADAL" clId="{4B191DDA-9B59-4C98-9056-91E1D8CF296A}" dt="2023-05-31T12:33:07.746" v="1349" actId="1076"/>
          <ac:picMkLst>
            <pc:docMk/>
            <pc:sldMk cId="631804012" sldId="265"/>
            <ac:picMk id="6" creationId="{1818F6D9-51BC-085E-0A43-0C85859D6C20}"/>
          </ac:picMkLst>
        </pc:picChg>
        <pc:picChg chg="add mod">
          <ac:chgData name="Ben Rowland-Jones (2213554)" userId="8e7f6c3d-5295-4eeb-ad1a-7272a3c01c61" providerId="ADAL" clId="{4B191DDA-9B59-4C98-9056-91E1D8CF296A}" dt="2023-05-31T14:31:43.939" v="1496"/>
          <ac:picMkLst>
            <pc:docMk/>
            <pc:sldMk cId="631804012" sldId="265"/>
            <ac:picMk id="12" creationId="{C79005CE-C82E-E84A-B367-C2172286606A}"/>
          </ac:picMkLst>
        </pc:picChg>
      </pc:sldChg>
      <pc:sldChg chg="addSp modSp mod modAnim">
        <pc:chgData name="Ben Rowland-Jones (2213554)" userId="8e7f6c3d-5295-4eeb-ad1a-7272a3c01c61" providerId="ADAL" clId="{4B191DDA-9B59-4C98-9056-91E1D8CF296A}" dt="2023-05-31T14:32:14.746" v="1497"/>
        <pc:sldMkLst>
          <pc:docMk/>
          <pc:sldMk cId="3737520974" sldId="266"/>
        </pc:sldMkLst>
        <pc:spChg chg="mod">
          <ac:chgData name="Ben Rowland-Jones (2213554)" userId="8e7f6c3d-5295-4eeb-ad1a-7272a3c01c61" providerId="ADAL" clId="{4B191DDA-9B59-4C98-9056-91E1D8CF296A}" dt="2023-05-28T10:18:01.770" v="661" actId="20577"/>
          <ac:spMkLst>
            <pc:docMk/>
            <pc:sldMk cId="3737520974" sldId="266"/>
            <ac:spMk id="3" creationId="{C6686C29-CF49-C4FD-8E0E-3F8BE26D0117}"/>
          </ac:spMkLst>
        </pc:spChg>
        <pc:spChg chg="add mod">
          <ac:chgData name="Ben Rowland-Jones (2213554)" userId="8e7f6c3d-5295-4eeb-ad1a-7272a3c01c61" providerId="ADAL" clId="{4B191DDA-9B59-4C98-9056-91E1D8CF296A}" dt="2023-05-31T12:49:19.614" v="1445" actId="20577"/>
          <ac:spMkLst>
            <pc:docMk/>
            <pc:sldMk cId="3737520974" sldId="266"/>
            <ac:spMk id="8" creationId="{FF2975CC-4CB2-4E76-D3DE-D6B3962517EF}"/>
          </ac:spMkLst>
        </pc:spChg>
        <pc:picChg chg="add mod">
          <ac:chgData name="Ben Rowland-Jones (2213554)" userId="8e7f6c3d-5295-4eeb-ad1a-7272a3c01c61" providerId="ADAL" clId="{4B191DDA-9B59-4C98-9056-91E1D8CF296A}" dt="2023-05-31T10:53:49.397" v="1099" actId="1076"/>
          <ac:picMkLst>
            <pc:docMk/>
            <pc:sldMk cId="3737520974" sldId="266"/>
            <ac:picMk id="7" creationId="{70BBF020-6D3B-5A5B-BB3A-6346BF84D568}"/>
          </ac:picMkLst>
        </pc:picChg>
        <pc:picChg chg="add mod">
          <ac:chgData name="Ben Rowland-Jones (2213554)" userId="8e7f6c3d-5295-4eeb-ad1a-7272a3c01c61" providerId="ADAL" clId="{4B191DDA-9B59-4C98-9056-91E1D8CF296A}" dt="2023-05-31T14:32:14.746" v="1497"/>
          <ac:picMkLst>
            <pc:docMk/>
            <pc:sldMk cId="3737520974" sldId="266"/>
            <ac:picMk id="11" creationId="{5795BB42-EA81-F000-2AD3-8AEFDA37AF54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4:35:30.231" v="1500"/>
        <pc:sldMkLst>
          <pc:docMk/>
          <pc:sldMk cId="4143088022" sldId="267"/>
        </pc:sldMkLst>
        <pc:spChg chg="mod">
          <ac:chgData name="Ben Rowland-Jones (2213554)" userId="8e7f6c3d-5295-4eeb-ad1a-7272a3c01c61" providerId="ADAL" clId="{4B191DDA-9B59-4C98-9056-91E1D8CF296A}" dt="2023-05-28T10:15:38.320" v="576" actId="20577"/>
          <ac:spMkLst>
            <pc:docMk/>
            <pc:sldMk cId="4143088022" sldId="267"/>
            <ac:spMk id="2" creationId="{10662084-F6BA-D996-E096-B4D87C79D934}"/>
          </ac:spMkLst>
        </pc:spChg>
        <pc:spChg chg="mod">
          <ac:chgData name="Ben Rowland-Jones (2213554)" userId="8e7f6c3d-5295-4eeb-ad1a-7272a3c01c61" providerId="ADAL" clId="{4B191DDA-9B59-4C98-9056-91E1D8CF296A}" dt="2023-05-31T10:17:27.671" v="1069" actId="20577"/>
          <ac:spMkLst>
            <pc:docMk/>
            <pc:sldMk cId="4143088022" sldId="267"/>
            <ac:spMk id="3" creationId="{C3BC50E5-2A6F-9FDC-B260-BC28BB8C9BF2}"/>
          </ac:spMkLst>
        </pc:spChg>
        <pc:spChg chg="add mod">
          <ac:chgData name="Ben Rowland-Jones (2213554)" userId="8e7f6c3d-5295-4eeb-ad1a-7272a3c01c61" providerId="ADAL" clId="{4B191DDA-9B59-4C98-9056-91E1D8CF296A}" dt="2023-05-31T12:20:37.107" v="1278" actId="208"/>
          <ac:spMkLst>
            <pc:docMk/>
            <pc:sldMk cId="4143088022" sldId="267"/>
            <ac:spMk id="6" creationId="{5D61706F-7236-EDED-FAC7-CEFEFE5C22E4}"/>
          </ac:spMkLst>
        </pc:spChg>
        <pc:spChg chg="add mod">
          <ac:chgData name="Ben Rowland-Jones (2213554)" userId="8e7f6c3d-5295-4eeb-ad1a-7272a3c01c61" providerId="ADAL" clId="{4B191DDA-9B59-4C98-9056-91E1D8CF296A}" dt="2023-05-31T12:20:48.688" v="1279" actId="208"/>
          <ac:spMkLst>
            <pc:docMk/>
            <pc:sldMk cId="4143088022" sldId="267"/>
            <ac:spMk id="8" creationId="{98DAF2EE-4E84-E17F-2B92-8B067AA392F4}"/>
          </ac:spMkLst>
        </pc:spChg>
        <pc:spChg chg="add mod">
          <ac:chgData name="Ben Rowland-Jones (2213554)" userId="8e7f6c3d-5295-4eeb-ad1a-7272a3c01c61" providerId="ADAL" clId="{4B191DDA-9B59-4C98-9056-91E1D8CF296A}" dt="2023-05-31T12:20:53.373" v="1280" actId="208"/>
          <ac:spMkLst>
            <pc:docMk/>
            <pc:sldMk cId="4143088022" sldId="267"/>
            <ac:spMk id="9" creationId="{6BCB79D9-80B8-93D7-6191-797743C18D24}"/>
          </ac:spMkLst>
        </pc:spChg>
        <pc:spChg chg="add mod">
          <ac:chgData name="Ben Rowland-Jones (2213554)" userId="8e7f6c3d-5295-4eeb-ad1a-7272a3c01c61" providerId="ADAL" clId="{4B191DDA-9B59-4C98-9056-91E1D8CF296A}" dt="2023-05-31T12:20:56.012" v="1281" actId="208"/>
          <ac:spMkLst>
            <pc:docMk/>
            <pc:sldMk cId="4143088022" sldId="267"/>
            <ac:spMk id="10" creationId="{F800E45B-2CA9-7181-5126-59875848D8B2}"/>
          </ac:spMkLst>
        </pc:spChg>
        <pc:spChg chg="add mod">
          <ac:chgData name="Ben Rowland-Jones (2213554)" userId="8e7f6c3d-5295-4eeb-ad1a-7272a3c01c61" providerId="ADAL" clId="{4B191DDA-9B59-4C98-9056-91E1D8CF296A}" dt="2023-05-31T12:49:24.037" v="1447" actId="20577"/>
          <ac:spMkLst>
            <pc:docMk/>
            <pc:sldMk cId="4143088022" sldId="267"/>
            <ac:spMk id="19" creationId="{1542FFC3-C5D8-3948-CC74-E6BCD455411E}"/>
          </ac:spMkLst>
        </pc:spChg>
        <pc:picChg chg="add mod modCrop">
          <ac:chgData name="Ben Rowland-Jones (2213554)" userId="8e7f6c3d-5295-4eeb-ad1a-7272a3c01c61" providerId="ADAL" clId="{4B191DDA-9B59-4C98-9056-91E1D8CF296A}" dt="2023-05-31T10:17:58.782" v="1076" actId="732"/>
          <ac:picMkLst>
            <pc:docMk/>
            <pc:sldMk cId="4143088022" sldId="267"/>
            <ac:picMk id="7" creationId="{E997953A-33F0-B176-7510-81BAF1456300}"/>
          </ac:picMkLst>
        </pc:picChg>
        <pc:picChg chg="add del mod">
          <ac:chgData name="Ben Rowland-Jones (2213554)" userId="8e7f6c3d-5295-4eeb-ad1a-7272a3c01c61" providerId="ADAL" clId="{4B191DDA-9B59-4C98-9056-91E1D8CF296A}" dt="2023-05-31T14:34:49.421" v="1499"/>
          <ac:picMkLst>
            <pc:docMk/>
            <pc:sldMk cId="4143088022" sldId="267"/>
            <ac:picMk id="17" creationId="{FE5D451E-17F9-F0B8-D104-0719CDE4FC5E}"/>
          </ac:picMkLst>
        </pc:picChg>
        <pc:picChg chg="add mod">
          <ac:chgData name="Ben Rowland-Jones (2213554)" userId="8e7f6c3d-5295-4eeb-ad1a-7272a3c01c61" providerId="ADAL" clId="{4B191DDA-9B59-4C98-9056-91E1D8CF296A}" dt="2023-05-31T14:35:30.231" v="1500"/>
          <ac:picMkLst>
            <pc:docMk/>
            <pc:sldMk cId="4143088022" sldId="267"/>
            <ac:picMk id="21" creationId="{83D835BD-6493-993B-7A94-CE1CB0D0AE55}"/>
          </ac:picMkLst>
        </pc:picChg>
        <pc:cxnChg chg="add mod">
          <ac:chgData name="Ben Rowland-Jones (2213554)" userId="8e7f6c3d-5295-4eeb-ad1a-7272a3c01c61" providerId="ADAL" clId="{4B191DDA-9B59-4C98-9056-91E1D8CF296A}" dt="2023-05-31T12:21:13.056" v="1283" actId="208"/>
          <ac:cxnSpMkLst>
            <pc:docMk/>
            <pc:sldMk cId="4143088022" sldId="267"/>
            <ac:cxnSpMk id="12" creationId="{49D3C87E-E3BC-EA36-3BB1-3A7E61326181}"/>
          </ac:cxnSpMkLst>
        </pc:cxnChg>
        <pc:cxnChg chg="add mod">
          <ac:chgData name="Ben Rowland-Jones (2213554)" userId="8e7f6c3d-5295-4eeb-ad1a-7272a3c01c61" providerId="ADAL" clId="{4B191DDA-9B59-4C98-9056-91E1D8CF296A}" dt="2023-05-31T12:21:33.115" v="1289" actId="1076"/>
          <ac:cxnSpMkLst>
            <pc:docMk/>
            <pc:sldMk cId="4143088022" sldId="267"/>
            <ac:cxnSpMk id="13" creationId="{83C69646-CA0C-2330-EDCF-5520F43A58EF}"/>
          </ac:cxnSpMkLst>
        </pc:cxnChg>
        <pc:cxnChg chg="add mod">
          <ac:chgData name="Ben Rowland-Jones (2213554)" userId="8e7f6c3d-5295-4eeb-ad1a-7272a3c01c61" providerId="ADAL" clId="{4B191DDA-9B59-4C98-9056-91E1D8CF296A}" dt="2023-05-31T12:21:53.096" v="1292" actId="14100"/>
          <ac:cxnSpMkLst>
            <pc:docMk/>
            <pc:sldMk cId="4143088022" sldId="267"/>
            <ac:cxnSpMk id="14" creationId="{67E0CAB0-B516-2683-CE85-66DDF20F04DB}"/>
          </ac:cxnSpMkLst>
        </pc:cxnChg>
        <pc:cxnChg chg="add mod">
          <ac:chgData name="Ben Rowland-Jones (2213554)" userId="8e7f6c3d-5295-4eeb-ad1a-7272a3c01c61" providerId="ADAL" clId="{4B191DDA-9B59-4C98-9056-91E1D8CF296A}" dt="2023-05-31T12:21:26.564" v="1288" actId="14100"/>
          <ac:cxnSpMkLst>
            <pc:docMk/>
            <pc:sldMk cId="4143088022" sldId="267"/>
            <ac:cxnSpMk id="15" creationId="{A03E3260-2B6C-BA29-4B79-78BB4BACFACA}"/>
          </ac:cxnSpMkLst>
        </pc:cxnChg>
      </pc:sldChg>
      <pc:sldChg chg="addSp delSp modSp new mod modTransition modAnim">
        <pc:chgData name="Ben Rowland-Jones (2213554)" userId="8e7f6c3d-5295-4eeb-ad1a-7272a3c01c61" providerId="ADAL" clId="{4B191DDA-9B59-4C98-9056-91E1D8CF296A}" dt="2023-05-31T15:27:26.364" v="1625"/>
        <pc:sldMkLst>
          <pc:docMk/>
          <pc:sldMk cId="2323162489" sldId="268"/>
        </pc:sldMkLst>
        <pc:spChg chg="mod">
          <ac:chgData name="Ben Rowland-Jones (2213554)" userId="8e7f6c3d-5295-4eeb-ad1a-7272a3c01c61" providerId="ADAL" clId="{4B191DDA-9B59-4C98-9056-91E1D8CF296A}" dt="2023-05-28T10:16:40.508" v="632" actId="20577"/>
          <ac:spMkLst>
            <pc:docMk/>
            <pc:sldMk cId="2323162489" sldId="268"/>
            <ac:spMk id="2" creationId="{5EEAA1E5-CD9D-6982-9C02-CB03DAA8FE7B}"/>
          </ac:spMkLst>
        </pc:spChg>
        <pc:spChg chg="mod">
          <ac:chgData name="Ben Rowland-Jones (2213554)" userId="8e7f6c3d-5295-4eeb-ad1a-7272a3c01c61" providerId="ADAL" clId="{4B191DDA-9B59-4C98-9056-91E1D8CF296A}" dt="2023-05-31T15:26:45.294" v="1621" actId="20577"/>
          <ac:spMkLst>
            <pc:docMk/>
            <pc:sldMk cId="2323162489" sldId="268"/>
            <ac:spMk id="3" creationId="{70F40468-E851-D590-6C3E-CA7C1C22BEE5}"/>
          </ac:spMkLst>
        </pc:spChg>
        <pc:spChg chg="add mod">
          <ac:chgData name="Ben Rowland-Jones (2213554)" userId="8e7f6c3d-5295-4eeb-ad1a-7272a3c01c61" providerId="ADAL" clId="{4B191DDA-9B59-4C98-9056-91E1D8CF296A}" dt="2023-05-31T12:49:28.237" v="1449" actId="20577"/>
          <ac:spMkLst>
            <pc:docMk/>
            <pc:sldMk cId="2323162489" sldId="268"/>
            <ac:spMk id="7" creationId="{7F6C1654-124B-3038-0AD9-E94D07828F7D}"/>
          </ac:spMkLst>
        </pc:spChg>
        <pc:picChg chg="add mod">
          <ac:chgData name="Ben Rowland-Jones (2213554)" userId="8e7f6c3d-5295-4eeb-ad1a-7272a3c01c61" providerId="ADAL" clId="{4B191DDA-9B59-4C98-9056-91E1D8CF296A}" dt="2023-05-31T15:25:21.934" v="1582" actId="14100"/>
          <ac:picMkLst>
            <pc:docMk/>
            <pc:sldMk cId="2323162489" sldId="268"/>
            <ac:picMk id="6" creationId="{A2DC7D63-4DE0-405A-C4D3-8F3CE512066E}"/>
          </ac:picMkLst>
        </pc:picChg>
        <pc:picChg chg="add del mod">
          <ac:chgData name="Ben Rowland-Jones (2213554)" userId="8e7f6c3d-5295-4eeb-ad1a-7272a3c01c61" providerId="ADAL" clId="{4B191DDA-9B59-4C98-9056-91E1D8CF296A}" dt="2023-05-31T14:53:54.846" v="1503"/>
          <ac:picMkLst>
            <pc:docMk/>
            <pc:sldMk cId="2323162489" sldId="268"/>
            <ac:picMk id="11" creationId="{FD9CF525-58F9-35A9-FB08-54FB8CF6BA62}"/>
          </ac:picMkLst>
        </pc:picChg>
        <pc:picChg chg="add del mod ord">
          <ac:chgData name="Ben Rowland-Jones (2213554)" userId="8e7f6c3d-5295-4eeb-ad1a-7272a3c01c61" providerId="ADAL" clId="{4B191DDA-9B59-4C98-9056-91E1D8CF296A}" dt="2023-05-31T14:57:33.819" v="1504"/>
          <ac:picMkLst>
            <pc:docMk/>
            <pc:sldMk cId="2323162489" sldId="268"/>
            <ac:picMk id="16" creationId="{E598DAE0-342F-82E1-E599-B45AD0BE1A57}"/>
          </ac:picMkLst>
        </pc:picChg>
        <pc:picChg chg="add mod">
          <ac:chgData name="Ben Rowland-Jones (2213554)" userId="8e7f6c3d-5295-4eeb-ad1a-7272a3c01c61" providerId="ADAL" clId="{4B191DDA-9B59-4C98-9056-91E1D8CF296A}" dt="2023-05-31T14:57:33.819" v="1504"/>
          <ac:picMkLst>
            <pc:docMk/>
            <pc:sldMk cId="2323162489" sldId="268"/>
            <ac:picMk id="17" creationId="{FD714F95-D278-DC01-42BE-EF5DBAC72FBA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5:31:54.916" v="1661"/>
        <pc:sldMkLst>
          <pc:docMk/>
          <pc:sldMk cId="4068611030" sldId="269"/>
        </pc:sldMkLst>
        <pc:spChg chg="mod">
          <ac:chgData name="Ben Rowland-Jones (2213554)" userId="8e7f6c3d-5295-4eeb-ad1a-7272a3c01c61" providerId="ADAL" clId="{4B191DDA-9B59-4C98-9056-91E1D8CF296A}" dt="2023-05-28T10:18:35.977" v="672" actId="20577"/>
          <ac:spMkLst>
            <pc:docMk/>
            <pc:sldMk cId="4068611030" sldId="269"/>
            <ac:spMk id="2" creationId="{DBFB779F-5626-7536-4747-7AC88076E537}"/>
          </ac:spMkLst>
        </pc:spChg>
        <pc:spChg chg="mod">
          <ac:chgData name="Ben Rowland-Jones (2213554)" userId="8e7f6c3d-5295-4eeb-ad1a-7272a3c01c61" providerId="ADAL" clId="{4B191DDA-9B59-4C98-9056-91E1D8CF296A}" dt="2023-05-28T10:22:27.914" v="718" actId="20577"/>
          <ac:spMkLst>
            <pc:docMk/>
            <pc:sldMk cId="4068611030" sldId="269"/>
            <ac:spMk id="3" creationId="{6E1E65B5-A113-49E1-041A-871C360838F4}"/>
          </ac:spMkLst>
        </pc:spChg>
        <pc:spChg chg="add mod">
          <ac:chgData name="Ben Rowland-Jones (2213554)" userId="8e7f6c3d-5295-4eeb-ad1a-7272a3c01c61" providerId="ADAL" clId="{4B191DDA-9B59-4C98-9056-91E1D8CF296A}" dt="2023-05-31T12:49:34.910" v="1451" actId="20577"/>
          <ac:spMkLst>
            <pc:docMk/>
            <pc:sldMk cId="4068611030" sldId="269"/>
            <ac:spMk id="10" creationId="{37395DC6-804A-055E-1D87-0CD8AFD1CD0F}"/>
          </ac:spMkLst>
        </pc:spChg>
        <pc:spChg chg="add mod">
          <ac:chgData name="Ben Rowland-Jones (2213554)" userId="8e7f6c3d-5295-4eeb-ad1a-7272a3c01c61" providerId="ADAL" clId="{4B191DDA-9B59-4C98-9056-91E1D8CF296A}" dt="2023-05-31T12:49:37.665" v="1453" actId="20577"/>
          <ac:spMkLst>
            <pc:docMk/>
            <pc:sldMk cId="4068611030" sldId="269"/>
            <ac:spMk id="11" creationId="{456BD550-4CCC-7562-5087-9B020D8F7FB2}"/>
          </ac:spMkLst>
        </pc:spChg>
        <pc:spChg chg="add mod">
          <ac:chgData name="Ben Rowland-Jones (2213554)" userId="8e7f6c3d-5295-4eeb-ad1a-7272a3c01c61" providerId="ADAL" clId="{4B191DDA-9B59-4C98-9056-91E1D8CF296A}" dt="2023-05-31T15:28:17.020" v="1629" actId="1582"/>
          <ac:spMkLst>
            <pc:docMk/>
            <pc:sldMk cId="4068611030" sldId="269"/>
            <ac:spMk id="40" creationId="{7BB3D8DC-4D77-93BB-E6F1-FCF55F246B4A}"/>
          </ac:spMkLst>
        </pc:spChg>
        <pc:spChg chg="add mod">
          <ac:chgData name="Ben Rowland-Jones (2213554)" userId="8e7f6c3d-5295-4eeb-ad1a-7272a3c01c61" providerId="ADAL" clId="{4B191DDA-9B59-4C98-9056-91E1D8CF296A}" dt="2023-05-31T15:28:36.233" v="1635" actId="1076"/>
          <ac:spMkLst>
            <pc:docMk/>
            <pc:sldMk cId="4068611030" sldId="269"/>
            <ac:spMk id="41" creationId="{88A0DFA0-B3B0-C40E-EF80-9E38DE5260C0}"/>
          </ac:spMkLst>
        </pc:spChg>
        <pc:spChg chg="add mod">
          <ac:chgData name="Ben Rowland-Jones (2213554)" userId="8e7f6c3d-5295-4eeb-ad1a-7272a3c01c61" providerId="ADAL" clId="{4B191DDA-9B59-4C98-9056-91E1D8CF296A}" dt="2023-05-31T15:28:30.127" v="1634" actId="1076"/>
          <ac:spMkLst>
            <pc:docMk/>
            <pc:sldMk cId="4068611030" sldId="269"/>
            <ac:spMk id="42" creationId="{96B8E341-8A5F-4B2A-356B-0F26DDE20E9E}"/>
          </ac:spMkLst>
        </pc:spChg>
        <pc:picChg chg="add mod">
          <ac:chgData name="Ben Rowland-Jones (2213554)" userId="8e7f6c3d-5295-4eeb-ad1a-7272a3c01c61" providerId="ADAL" clId="{4B191DDA-9B59-4C98-9056-91E1D8CF296A}" dt="2023-05-31T15:28:23.617" v="1633" actId="1076"/>
          <ac:picMkLst>
            <pc:docMk/>
            <pc:sldMk cId="4068611030" sldId="269"/>
            <ac:picMk id="7" creationId="{EAAE1A6A-7503-8B42-C735-4B97C7536DF8}"/>
          </ac:picMkLst>
        </pc:picChg>
        <pc:picChg chg="add mod">
          <ac:chgData name="Ben Rowland-Jones (2213554)" userId="8e7f6c3d-5295-4eeb-ad1a-7272a3c01c61" providerId="ADAL" clId="{4B191DDA-9B59-4C98-9056-91E1D8CF296A}" dt="2023-05-28T10:20:18.431" v="682" actId="1076"/>
          <ac:picMkLst>
            <pc:docMk/>
            <pc:sldMk cId="4068611030" sldId="269"/>
            <ac:picMk id="9" creationId="{F7B67650-F7C0-1796-4ED8-0F38B969FA17}"/>
          </ac:picMkLst>
        </pc:picChg>
        <pc:picChg chg="add del mod">
          <ac:chgData name="Ben Rowland-Jones (2213554)" userId="8e7f6c3d-5295-4eeb-ad1a-7272a3c01c61" providerId="ADAL" clId="{4B191DDA-9B59-4C98-9056-91E1D8CF296A}" dt="2023-05-31T14:57:55.708" v="1507"/>
          <ac:picMkLst>
            <pc:docMk/>
            <pc:sldMk cId="4068611030" sldId="269"/>
            <ac:picMk id="18" creationId="{8719E2EC-DC0E-F8F4-26CC-CC7A9FACC3A0}"/>
          </ac:picMkLst>
        </pc:picChg>
        <pc:picChg chg="add del mod ord">
          <ac:chgData name="Ben Rowland-Jones (2213554)" userId="8e7f6c3d-5295-4eeb-ad1a-7272a3c01c61" providerId="ADAL" clId="{4B191DDA-9B59-4C98-9056-91E1D8CF296A}" dt="2023-05-31T14:58:04.156" v="1508"/>
          <ac:picMkLst>
            <pc:docMk/>
            <pc:sldMk cId="4068611030" sldId="269"/>
            <ac:picMk id="21" creationId="{72D2B0B4-E338-9289-F708-07643E06F45F}"/>
          </ac:picMkLst>
        </pc:picChg>
        <pc:picChg chg="add del mod">
          <ac:chgData name="Ben Rowland-Jones (2213554)" userId="8e7f6c3d-5295-4eeb-ad1a-7272a3c01c61" providerId="ADAL" clId="{4B191DDA-9B59-4C98-9056-91E1D8CF296A}" dt="2023-05-31T14:58:05.930" v="1510"/>
          <ac:picMkLst>
            <pc:docMk/>
            <pc:sldMk cId="4068611030" sldId="269"/>
            <ac:picMk id="22" creationId="{D3E393B9-20E0-259C-7C7E-76514E33E8D1}"/>
          </ac:picMkLst>
        </pc:picChg>
        <pc:picChg chg="add del mod ord">
          <ac:chgData name="Ben Rowland-Jones (2213554)" userId="8e7f6c3d-5295-4eeb-ad1a-7272a3c01c61" providerId="ADAL" clId="{4B191DDA-9B59-4C98-9056-91E1D8CF296A}" dt="2023-05-31T14:59:39.996" v="1511"/>
          <ac:picMkLst>
            <pc:docMk/>
            <pc:sldMk cId="4068611030" sldId="269"/>
            <ac:picMk id="25" creationId="{8D0CBFF7-5BB1-E873-119E-C9364DA86562}"/>
          </ac:picMkLst>
        </pc:picChg>
        <pc:picChg chg="add del mod">
          <ac:chgData name="Ben Rowland-Jones (2213554)" userId="8e7f6c3d-5295-4eeb-ad1a-7272a3c01c61" providerId="ADAL" clId="{4B191DDA-9B59-4C98-9056-91E1D8CF296A}" dt="2023-05-31T14:59:41.784" v="1513"/>
          <ac:picMkLst>
            <pc:docMk/>
            <pc:sldMk cId="4068611030" sldId="269"/>
            <ac:picMk id="26" creationId="{0FAF826C-3033-16C0-80AF-124BFC664079}"/>
          </ac:picMkLst>
        </pc:picChg>
        <pc:picChg chg="add del mod ord">
          <ac:chgData name="Ben Rowland-Jones (2213554)" userId="8e7f6c3d-5295-4eeb-ad1a-7272a3c01c61" providerId="ADAL" clId="{4B191DDA-9B59-4C98-9056-91E1D8CF296A}" dt="2023-05-31T14:59:56.249" v="1514"/>
          <ac:picMkLst>
            <pc:docMk/>
            <pc:sldMk cId="4068611030" sldId="269"/>
            <ac:picMk id="29" creationId="{CFAF920A-2B20-ACCE-1D90-E502215BE836}"/>
          </ac:picMkLst>
        </pc:picChg>
        <pc:picChg chg="add del mod">
          <ac:chgData name="Ben Rowland-Jones (2213554)" userId="8e7f6c3d-5295-4eeb-ad1a-7272a3c01c61" providerId="ADAL" clId="{4B191DDA-9B59-4C98-9056-91E1D8CF296A}" dt="2023-05-31T14:59:58.189" v="1516"/>
          <ac:picMkLst>
            <pc:docMk/>
            <pc:sldMk cId="4068611030" sldId="269"/>
            <ac:picMk id="30" creationId="{A0983F8A-D5EB-B65A-85BF-EAADE2B14CAA}"/>
          </ac:picMkLst>
        </pc:picChg>
        <pc:picChg chg="add del mod ord">
          <ac:chgData name="Ben Rowland-Jones (2213554)" userId="8e7f6c3d-5295-4eeb-ad1a-7272a3c01c61" providerId="ADAL" clId="{4B191DDA-9B59-4C98-9056-91E1D8CF296A}" dt="2023-05-31T15:02:39.828" v="1517"/>
          <ac:picMkLst>
            <pc:docMk/>
            <pc:sldMk cId="4068611030" sldId="269"/>
            <ac:picMk id="33" creationId="{335662FA-C426-D3BE-EA6B-1A523767465D}"/>
          </ac:picMkLst>
        </pc:picChg>
        <pc:picChg chg="add mod">
          <ac:chgData name="Ben Rowland-Jones (2213554)" userId="8e7f6c3d-5295-4eeb-ad1a-7272a3c01c61" providerId="ADAL" clId="{4B191DDA-9B59-4C98-9056-91E1D8CF296A}" dt="2023-05-31T15:02:39.828" v="1517"/>
          <ac:picMkLst>
            <pc:docMk/>
            <pc:sldMk cId="4068611030" sldId="269"/>
            <ac:picMk id="34" creationId="{4A68A4FA-08AF-0655-8064-FC4DA0B082C3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5:06:51.867" v="1524"/>
        <pc:sldMkLst>
          <pc:docMk/>
          <pc:sldMk cId="32021237" sldId="270"/>
        </pc:sldMkLst>
        <pc:spChg chg="mod">
          <ac:chgData name="Ben Rowland-Jones (2213554)" userId="8e7f6c3d-5295-4eeb-ad1a-7272a3c01c61" providerId="ADAL" clId="{4B191DDA-9B59-4C98-9056-91E1D8CF296A}" dt="2023-05-31T09:47:21.998" v="766" actId="20577"/>
          <ac:spMkLst>
            <pc:docMk/>
            <pc:sldMk cId="32021237" sldId="270"/>
            <ac:spMk id="2" creationId="{A2910D40-D3D5-C4DA-7446-E2E43F42B934}"/>
          </ac:spMkLst>
        </pc:spChg>
        <pc:spChg chg="mod">
          <ac:chgData name="Ben Rowland-Jones (2213554)" userId="8e7f6c3d-5295-4eeb-ad1a-7272a3c01c61" providerId="ADAL" clId="{4B191DDA-9B59-4C98-9056-91E1D8CF296A}" dt="2023-05-31T09:48:30.029" v="836" actId="20577"/>
          <ac:spMkLst>
            <pc:docMk/>
            <pc:sldMk cId="32021237" sldId="270"/>
            <ac:spMk id="3" creationId="{52DE17EE-4E8C-C587-3023-0591DAE5C834}"/>
          </ac:spMkLst>
        </pc:spChg>
        <pc:picChg chg="add del">
          <ac:chgData name="Ben Rowland-Jones (2213554)" userId="8e7f6c3d-5295-4eeb-ad1a-7272a3c01c61" providerId="ADAL" clId="{4B191DDA-9B59-4C98-9056-91E1D8CF296A}" dt="2023-05-31T10:55:41.342" v="1103" actId="478"/>
          <ac:picMkLst>
            <pc:docMk/>
            <pc:sldMk cId="32021237" sldId="270"/>
            <ac:picMk id="7" creationId="{3B990435-6B11-5FB3-566B-3EF93CAD5369}"/>
          </ac:picMkLst>
        </pc:picChg>
        <pc:picChg chg="add mod">
          <ac:chgData name="Ben Rowland-Jones (2213554)" userId="8e7f6c3d-5295-4eeb-ad1a-7272a3c01c61" providerId="ADAL" clId="{4B191DDA-9B59-4C98-9056-91E1D8CF296A}" dt="2023-05-31T10:56:38.435" v="1107" actId="1076"/>
          <ac:picMkLst>
            <pc:docMk/>
            <pc:sldMk cId="32021237" sldId="270"/>
            <ac:picMk id="9" creationId="{696E47BF-B622-3899-13AF-7A6365AA9B0B}"/>
          </ac:picMkLst>
        </pc:picChg>
        <pc:picChg chg="add mod">
          <ac:chgData name="Ben Rowland-Jones (2213554)" userId="8e7f6c3d-5295-4eeb-ad1a-7272a3c01c61" providerId="ADAL" clId="{4B191DDA-9B59-4C98-9056-91E1D8CF296A}" dt="2023-05-31T10:57:16.932" v="1118" actId="1037"/>
          <ac:picMkLst>
            <pc:docMk/>
            <pc:sldMk cId="32021237" sldId="270"/>
            <ac:picMk id="11" creationId="{EEDAAAA1-FC23-4946-52E4-2A86D0F2E10B}"/>
          </ac:picMkLst>
        </pc:picChg>
        <pc:picChg chg="add del mod">
          <ac:chgData name="Ben Rowland-Jones (2213554)" userId="8e7f6c3d-5295-4eeb-ad1a-7272a3c01c61" providerId="ADAL" clId="{4B191DDA-9B59-4C98-9056-91E1D8CF296A}" dt="2023-05-31T15:03:23.864" v="1520"/>
          <ac:picMkLst>
            <pc:docMk/>
            <pc:sldMk cId="32021237" sldId="270"/>
            <ac:picMk id="12" creationId="{7DB0594B-C7D9-37FC-2815-A8C95B7B2858}"/>
          </ac:picMkLst>
        </pc:picChg>
        <pc:picChg chg="add del mod ord">
          <ac:chgData name="Ben Rowland-Jones (2213554)" userId="8e7f6c3d-5295-4eeb-ad1a-7272a3c01c61" providerId="ADAL" clId="{4B191DDA-9B59-4C98-9056-91E1D8CF296A}" dt="2023-05-31T15:05:17.933" v="1521"/>
          <ac:picMkLst>
            <pc:docMk/>
            <pc:sldMk cId="32021237" sldId="270"/>
            <ac:picMk id="15" creationId="{9108389D-6071-B741-73E7-F54D1007E2FC}"/>
          </ac:picMkLst>
        </pc:picChg>
        <pc:picChg chg="add del mod">
          <ac:chgData name="Ben Rowland-Jones (2213554)" userId="8e7f6c3d-5295-4eeb-ad1a-7272a3c01c61" providerId="ADAL" clId="{4B191DDA-9B59-4C98-9056-91E1D8CF296A}" dt="2023-05-31T15:05:21.590" v="1523"/>
          <ac:picMkLst>
            <pc:docMk/>
            <pc:sldMk cId="32021237" sldId="270"/>
            <ac:picMk id="16" creationId="{B5B2E7D7-7334-3A24-AA27-2D745F585612}"/>
          </ac:picMkLst>
        </pc:picChg>
        <pc:picChg chg="add del mod ord">
          <ac:chgData name="Ben Rowland-Jones (2213554)" userId="8e7f6c3d-5295-4eeb-ad1a-7272a3c01c61" providerId="ADAL" clId="{4B191DDA-9B59-4C98-9056-91E1D8CF296A}" dt="2023-05-31T15:06:51.867" v="1524"/>
          <ac:picMkLst>
            <pc:docMk/>
            <pc:sldMk cId="32021237" sldId="270"/>
            <ac:picMk id="19" creationId="{749D9996-4070-C1D5-28FA-29255FD54323}"/>
          </ac:picMkLst>
        </pc:picChg>
        <pc:picChg chg="add mod">
          <ac:chgData name="Ben Rowland-Jones (2213554)" userId="8e7f6c3d-5295-4eeb-ad1a-7272a3c01c61" providerId="ADAL" clId="{4B191DDA-9B59-4C98-9056-91E1D8CF296A}" dt="2023-05-31T15:06:51.867" v="1524"/>
          <ac:picMkLst>
            <pc:docMk/>
            <pc:sldMk cId="32021237" sldId="270"/>
            <ac:picMk id="20" creationId="{7A12190E-242B-8E1C-046D-72181A8C8296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5:08:18.223" v="1536"/>
        <pc:sldMkLst>
          <pc:docMk/>
          <pc:sldMk cId="1980047483" sldId="271"/>
        </pc:sldMkLst>
        <pc:spChg chg="mod">
          <ac:chgData name="Ben Rowland-Jones (2213554)" userId="8e7f6c3d-5295-4eeb-ad1a-7272a3c01c61" providerId="ADAL" clId="{4B191DDA-9B59-4C98-9056-91E1D8CF296A}" dt="2023-05-31T09:48:54.604" v="867" actId="313"/>
          <ac:spMkLst>
            <pc:docMk/>
            <pc:sldMk cId="1980047483" sldId="271"/>
            <ac:spMk id="2" creationId="{DF452836-4ACF-FB5A-7AA8-DF99E90B0301}"/>
          </ac:spMkLst>
        </pc:spChg>
        <pc:spChg chg="mod">
          <ac:chgData name="Ben Rowland-Jones (2213554)" userId="8e7f6c3d-5295-4eeb-ad1a-7272a3c01c61" providerId="ADAL" clId="{4B191DDA-9B59-4C98-9056-91E1D8CF296A}" dt="2023-05-31T09:53:31.123" v="976" actId="20577"/>
          <ac:spMkLst>
            <pc:docMk/>
            <pc:sldMk cId="1980047483" sldId="271"/>
            <ac:spMk id="3" creationId="{BDD3EF40-4381-3FB3-35F6-68BD1A7C497B}"/>
          </ac:spMkLst>
        </pc:spChg>
        <pc:spChg chg="add mod">
          <ac:chgData name="Ben Rowland-Jones (2213554)" userId="8e7f6c3d-5295-4eeb-ad1a-7272a3c01c61" providerId="ADAL" clId="{4B191DDA-9B59-4C98-9056-91E1D8CF296A}" dt="2023-05-31T10:07:09.045" v="989" actId="1582"/>
          <ac:spMkLst>
            <pc:docMk/>
            <pc:sldMk cId="1980047483" sldId="271"/>
            <ac:spMk id="10" creationId="{6B730AC8-C031-A375-7E08-4BF7CA211E63}"/>
          </ac:spMkLst>
        </pc:spChg>
        <pc:spChg chg="add mod">
          <ac:chgData name="Ben Rowland-Jones (2213554)" userId="8e7f6c3d-5295-4eeb-ad1a-7272a3c01c61" providerId="ADAL" clId="{4B191DDA-9B59-4C98-9056-91E1D8CF296A}" dt="2023-05-31T15:07:37.091" v="1529" actId="20577"/>
          <ac:spMkLst>
            <pc:docMk/>
            <pc:sldMk cId="1980047483" sldId="271"/>
            <ac:spMk id="11" creationId="{CB177173-4FE7-695E-53E2-3579E15E6D48}"/>
          </ac:spMkLst>
        </pc:spChg>
        <pc:spChg chg="add mod">
          <ac:chgData name="Ben Rowland-Jones (2213554)" userId="8e7f6c3d-5295-4eeb-ad1a-7272a3c01c61" providerId="ADAL" clId="{4B191DDA-9B59-4C98-9056-91E1D8CF296A}" dt="2023-05-31T15:07:40.474" v="1533" actId="20577"/>
          <ac:spMkLst>
            <pc:docMk/>
            <pc:sldMk cId="1980047483" sldId="271"/>
            <ac:spMk id="12" creationId="{8D5AA381-E1E4-CC07-1B5E-68AC6DB7BB3C}"/>
          </ac:spMkLst>
        </pc:spChg>
        <pc:picChg chg="add mod">
          <ac:chgData name="Ben Rowland-Jones (2213554)" userId="8e7f6c3d-5295-4eeb-ad1a-7272a3c01c61" providerId="ADAL" clId="{4B191DDA-9B59-4C98-9056-91E1D8CF296A}" dt="2023-05-31T10:06:42.798" v="984" actId="14100"/>
          <ac:picMkLst>
            <pc:docMk/>
            <pc:sldMk cId="1980047483" sldId="271"/>
            <ac:picMk id="7" creationId="{08F1F256-93C5-122C-1F86-8999399D4623}"/>
          </ac:picMkLst>
        </pc:picChg>
        <pc:picChg chg="add mod">
          <ac:chgData name="Ben Rowland-Jones (2213554)" userId="8e7f6c3d-5295-4eeb-ad1a-7272a3c01c61" providerId="ADAL" clId="{4B191DDA-9B59-4C98-9056-91E1D8CF296A}" dt="2023-05-31T10:06:35.880" v="983" actId="1076"/>
          <ac:picMkLst>
            <pc:docMk/>
            <pc:sldMk cId="1980047483" sldId="271"/>
            <ac:picMk id="9" creationId="{29C05EAA-8106-D168-BC80-FC87FD0172E1}"/>
          </ac:picMkLst>
        </pc:picChg>
        <pc:picChg chg="add del mod">
          <ac:chgData name="Ben Rowland-Jones (2213554)" userId="8e7f6c3d-5295-4eeb-ad1a-7272a3c01c61" providerId="ADAL" clId="{4B191DDA-9B59-4C98-9056-91E1D8CF296A}" dt="2023-05-31T15:07:48.481" v="1535"/>
          <ac:picMkLst>
            <pc:docMk/>
            <pc:sldMk cId="1980047483" sldId="271"/>
            <ac:picMk id="16" creationId="{78844056-45BB-DA7B-0F60-8B81AF0EB496}"/>
          </ac:picMkLst>
        </pc:picChg>
        <pc:picChg chg="add del mod ord">
          <ac:chgData name="Ben Rowland-Jones (2213554)" userId="8e7f6c3d-5295-4eeb-ad1a-7272a3c01c61" providerId="ADAL" clId="{4B191DDA-9B59-4C98-9056-91E1D8CF296A}" dt="2023-05-31T15:08:18.223" v="1536"/>
          <ac:picMkLst>
            <pc:docMk/>
            <pc:sldMk cId="1980047483" sldId="271"/>
            <ac:picMk id="20" creationId="{37ACBA64-A265-6AC9-19DB-AD1D1343AB85}"/>
          </ac:picMkLst>
        </pc:picChg>
        <pc:picChg chg="add mod">
          <ac:chgData name="Ben Rowland-Jones (2213554)" userId="8e7f6c3d-5295-4eeb-ad1a-7272a3c01c61" providerId="ADAL" clId="{4B191DDA-9B59-4C98-9056-91E1D8CF296A}" dt="2023-05-31T15:08:18.223" v="1536"/>
          <ac:picMkLst>
            <pc:docMk/>
            <pc:sldMk cId="1980047483" sldId="271"/>
            <ac:picMk id="21" creationId="{714D2DF9-FC58-CFB5-3AF1-F7605F9D24B3}"/>
          </ac:picMkLst>
        </pc:picChg>
      </pc:sldChg>
      <pc:sldChg chg="addSp delSp modSp new mod modTransition modAnim">
        <pc:chgData name="Ben Rowland-Jones (2213554)" userId="8e7f6c3d-5295-4eeb-ad1a-7272a3c01c61" providerId="ADAL" clId="{4B191DDA-9B59-4C98-9056-91E1D8CF296A}" dt="2023-05-31T15:09:29.114" v="1549"/>
        <pc:sldMkLst>
          <pc:docMk/>
          <pc:sldMk cId="1289925490" sldId="272"/>
        </pc:sldMkLst>
        <pc:spChg chg="mod">
          <ac:chgData name="Ben Rowland-Jones (2213554)" userId="8e7f6c3d-5295-4eeb-ad1a-7272a3c01c61" providerId="ADAL" clId="{4B191DDA-9B59-4C98-9056-91E1D8CF296A}" dt="2023-05-31T10:08:09.117" v="1007" actId="20577"/>
          <ac:spMkLst>
            <pc:docMk/>
            <pc:sldMk cId="1289925490" sldId="272"/>
            <ac:spMk id="2" creationId="{43A8E3AF-D82C-3364-66F0-7D324286988F}"/>
          </ac:spMkLst>
        </pc:spChg>
        <pc:spChg chg="mod">
          <ac:chgData name="Ben Rowland-Jones (2213554)" userId="8e7f6c3d-5295-4eeb-ad1a-7272a3c01c61" providerId="ADAL" clId="{4B191DDA-9B59-4C98-9056-91E1D8CF296A}" dt="2023-05-31T10:09:50.177" v="1062" actId="20577"/>
          <ac:spMkLst>
            <pc:docMk/>
            <pc:sldMk cId="1289925490" sldId="272"/>
            <ac:spMk id="3" creationId="{7653E2E6-5D3F-2756-80E8-6E6BF3A4B0D5}"/>
          </ac:spMkLst>
        </pc:spChg>
        <pc:picChg chg="add del mod">
          <ac:chgData name="Ben Rowland-Jones (2213554)" userId="8e7f6c3d-5295-4eeb-ad1a-7272a3c01c61" providerId="ADAL" clId="{4B191DDA-9B59-4C98-9056-91E1D8CF296A}" dt="2023-05-31T15:08:38.096" v="1539"/>
          <ac:picMkLst>
            <pc:docMk/>
            <pc:sldMk cId="1289925490" sldId="272"/>
            <ac:picMk id="8" creationId="{6F4101F7-C88C-8FA1-2DBE-8C144B64D032}"/>
          </ac:picMkLst>
        </pc:picChg>
        <pc:picChg chg="add del mod ord">
          <ac:chgData name="Ben Rowland-Jones (2213554)" userId="8e7f6c3d-5295-4eeb-ad1a-7272a3c01c61" providerId="ADAL" clId="{4B191DDA-9B59-4C98-9056-91E1D8CF296A}" dt="2023-05-31T15:08:51.367" v="1540"/>
          <ac:picMkLst>
            <pc:docMk/>
            <pc:sldMk cId="1289925490" sldId="272"/>
            <ac:picMk id="11" creationId="{D7EB1A1E-7CAC-62CD-28AD-1A0883EA5B5F}"/>
          </ac:picMkLst>
        </pc:picChg>
        <pc:picChg chg="add del mod">
          <ac:chgData name="Ben Rowland-Jones (2213554)" userId="8e7f6c3d-5295-4eeb-ad1a-7272a3c01c61" providerId="ADAL" clId="{4B191DDA-9B59-4C98-9056-91E1D8CF296A}" dt="2023-05-31T15:08:53.357" v="1542"/>
          <ac:picMkLst>
            <pc:docMk/>
            <pc:sldMk cId="1289925490" sldId="272"/>
            <ac:picMk id="12" creationId="{7F6770CB-BD8F-6AA6-C490-A5467A89C358}"/>
          </ac:picMkLst>
        </pc:picChg>
        <pc:picChg chg="add del mod ord">
          <ac:chgData name="Ben Rowland-Jones (2213554)" userId="8e7f6c3d-5295-4eeb-ad1a-7272a3c01c61" providerId="ADAL" clId="{4B191DDA-9B59-4C98-9056-91E1D8CF296A}" dt="2023-05-31T15:08:59.402" v="1543"/>
          <ac:picMkLst>
            <pc:docMk/>
            <pc:sldMk cId="1289925490" sldId="272"/>
            <ac:picMk id="15" creationId="{989260BF-40CC-97D8-FAD0-50C80C734326}"/>
          </ac:picMkLst>
        </pc:picChg>
        <pc:picChg chg="add del mod">
          <ac:chgData name="Ben Rowland-Jones (2213554)" userId="8e7f6c3d-5295-4eeb-ad1a-7272a3c01c61" providerId="ADAL" clId="{4B191DDA-9B59-4C98-9056-91E1D8CF296A}" dt="2023-05-31T15:09:00.980" v="1545"/>
          <ac:picMkLst>
            <pc:docMk/>
            <pc:sldMk cId="1289925490" sldId="272"/>
            <ac:picMk id="16" creationId="{F9B43901-9198-A596-F713-1EF80012E401}"/>
          </ac:picMkLst>
        </pc:picChg>
        <pc:picChg chg="add del mod ord">
          <ac:chgData name="Ben Rowland-Jones (2213554)" userId="8e7f6c3d-5295-4eeb-ad1a-7272a3c01c61" providerId="ADAL" clId="{4B191DDA-9B59-4C98-9056-91E1D8CF296A}" dt="2023-05-31T15:09:10.813" v="1546"/>
          <ac:picMkLst>
            <pc:docMk/>
            <pc:sldMk cId="1289925490" sldId="272"/>
            <ac:picMk id="19" creationId="{FEE90239-0BDE-F9C0-FFF7-17D3AA0A838D}"/>
          </ac:picMkLst>
        </pc:picChg>
        <pc:picChg chg="add del mod">
          <ac:chgData name="Ben Rowland-Jones (2213554)" userId="8e7f6c3d-5295-4eeb-ad1a-7272a3c01c61" providerId="ADAL" clId="{4B191DDA-9B59-4C98-9056-91E1D8CF296A}" dt="2023-05-31T15:09:12.320" v="1548"/>
          <ac:picMkLst>
            <pc:docMk/>
            <pc:sldMk cId="1289925490" sldId="272"/>
            <ac:picMk id="20" creationId="{87DE805E-2A1A-6265-AFFF-6EF4FF36A292}"/>
          </ac:picMkLst>
        </pc:picChg>
        <pc:picChg chg="add del mod ord">
          <ac:chgData name="Ben Rowland-Jones (2213554)" userId="8e7f6c3d-5295-4eeb-ad1a-7272a3c01c61" providerId="ADAL" clId="{4B191DDA-9B59-4C98-9056-91E1D8CF296A}" dt="2023-05-31T15:09:29.114" v="1549"/>
          <ac:picMkLst>
            <pc:docMk/>
            <pc:sldMk cId="1289925490" sldId="272"/>
            <ac:picMk id="23" creationId="{07BA31D3-04B6-BA28-E7C4-8A21B834A1EB}"/>
          </ac:picMkLst>
        </pc:picChg>
        <pc:picChg chg="add mod">
          <ac:chgData name="Ben Rowland-Jones (2213554)" userId="8e7f6c3d-5295-4eeb-ad1a-7272a3c01c61" providerId="ADAL" clId="{4B191DDA-9B59-4C98-9056-91E1D8CF296A}" dt="2023-05-31T15:09:29.114" v="1549"/>
          <ac:picMkLst>
            <pc:docMk/>
            <pc:sldMk cId="1289925490" sldId="272"/>
            <ac:picMk id="24" creationId="{6C91E353-7403-FCCD-53A1-17E2CD84EBB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37249-F1A8-4033-9F77-8407AA2584C7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CB4D27-8F71-436B-87F3-E7E549914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550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 - 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sp>
        <p:nvSpPr>
          <p:cNvPr id="15" name="Footer Placeholder 2"/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11473200" cy="877163"/>
          </a:xfrm>
        </p:spPr>
        <p:txBody>
          <a:bodyPr>
            <a:spAutoFit/>
          </a:bodyPr>
          <a:lstStyle>
            <a:lvl1pPr algn="ctr"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 algn="ctr">
              <a:spcBef>
                <a:spcPts val="900"/>
              </a:spcBef>
              <a:defRPr sz="1400"/>
            </a:lvl2pPr>
            <a:lvl3pPr marL="0" indent="0" algn="ctr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11473200" cy="4201200"/>
          </a:xfrm>
        </p:spPr>
        <p:txBody>
          <a:bodyPr anchor="ctr" anchorCtr="0"/>
          <a:lstStyle>
            <a:lvl1pPr algn="ctr"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4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2 - Title Slide 2 (Picture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29372B88-6575-4E59-88F3-20F327BA9A29}"/>
              </a:ext>
            </a:extLst>
          </p:cNvPr>
          <p:cNvSpPr txBox="1">
            <a:spLocks/>
          </p:cNvSpPr>
          <p:nvPr userDrawn="1"/>
        </p:nvSpPr>
        <p:spPr>
          <a:xfrm>
            <a:off x="3600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  <p:sp>
        <p:nvSpPr>
          <p:cNvPr id="14" name="Date Placeholder 1">
            <a:extLst>
              <a:ext uri="{FF2B5EF4-FFF2-40B4-BE49-F238E27FC236}">
                <a16:creationId xmlns:a16="http://schemas.microsoft.com/office/drawing/2014/main" id="{D2C2C2DD-E402-4B22-BFFE-7D7B782A713B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3600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7075B98F-4B69-4258-9286-2C17980331C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60000" y="6539466"/>
            <a:ext cx="1440000" cy="138499"/>
          </a:xfrm>
        </p:spPr>
        <p:txBody>
          <a:bodyPr/>
          <a:lstStyle/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4305600" y="0"/>
            <a:ext cx="7887600" cy="6858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0" y="359999"/>
            <a:ext cx="1476759" cy="338329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1058328"/>
            <a:ext cx="3585600" cy="3502872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</p:spTree>
    <p:extLst>
      <p:ext uri="{BB962C8B-B14F-4D97-AF65-F5344CB8AC3E}">
        <p14:creationId xmlns:p14="http://schemas.microsoft.com/office/powerpoint/2010/main" val="246432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3 - Title Slide 3 (Picture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6AE38C4F-A853-49BB-80CC-1F25A5CA2C52}"/>
              </a:ext>
            </a:extLst>
          </p:cNvPr>
          <p:cNvSpPr txBox="1">
            <a:spLocks/>
          </p:cNvSpPr>
          <p:nvPr userDrawn="1"/>
        </p:nvSpPr>
        <p:spPr>
          <a:xfrm>
            <a:off x="8245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  <p:sp>
        <p:nvSpPr>
          <p:cNvPr id="16" name="Date Placeholder 1">
            <a:extLst>
              <a:ext uri="{FF2B5EF4-FFF2-40B4-BE49-F238E27FC236}">
                <a16:creationId xmlns:a16="http://schemas.microsoft.com/office/drawing/2014/main" id="{E3AEDAF2-3E0E-4F3A-9B44-E293B4B8E661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82452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CFE753A6-6936-4947-BC90-54AE8E144FC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8245200" y="6539466"/>
            <a:ext cx="1440000" cy="138499"/>
          </a:xfrm>
        </p:spPr>
        <p:txBody>
          <a:bodyPr/>
          <a:lstStyle/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4041" y="359999"/>
            <a:ext cx="1476759" cy="338329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52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1058328"/>
            <a:ext cx="3585600" cy="3502872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7887600" cy="6858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51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4 - Title Slide 4 (Picture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4305600" y="360000"/>
            <a:ext cx="7527600" cy="54396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6" name="Footer Placeholder 2">
            <a:extLst>
              <a:ext uri="{FF2B5EF4-FFF2-40B4-BE49-F238E27FC236}">
                <a16:creationId xmlns:a16="http://schemas.microsoft.com/office/drawing/2014/main" id="{FEE3C59D-5E30-4C12-9204-52F51446F481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354345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5 - Title Slide 5 (Picture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360000" y="360000"/>
            <a:ext cx="7527600" cy="54396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76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5F3C02A4-687C-4B69-9234-1694D8B00238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09735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6 - Title Slide 6 (Video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8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4305600" y="1363262"/>
            <a:ext cx="7887600" cy="4436338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1363262"/>
            <a:ext cx="3585600" cy="3197938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73B8B360-A8EB-430E-BF43-F7DE0A5ED948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81420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7 - Title Slide 7 (Video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76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8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0" y="1363262"/>
            <a:ext cx="7887600" cy="4436338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1363262"/>
            <a:ext cx="3585600" cy="3197938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5E9A4DFC-AB90-4FD0-BE12-E08E5057451F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81382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8 - Title 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3ED2FF91-94E9-4D18-A804-44F7A56F04A9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29900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9 - Title Slid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6159600"/>
            <a:ext cx="12193200" cy="698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sp>
        <p:nvSpPr>
          <p:cNvPr id="3" name="Rectangle 2"/>
          <p:cNvSpPr/>
          <p:nvPr userDrawn="1"/>
        </p:nvSpPr>
        <p:spPr>
          <a:xfrm>
            <a:off x="0" y="0"/>
            <a:ext cx="3945600" cy="61595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6"/>
            <a:ext cx="322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accent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accent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accent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225600" cy="4202435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accent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Footer Placeholder 2">
            <a:extLst>
              <a:ext uri="{FF2B5EF4-FFF2-40B4-BE49-F238E27FC236}">
                <a16:creationId xmlns:a16="http://schemas.microsoft.com/office/drawing/2014/main" id="{CC784208-515D-4306-9B09-2CF327A6BCBA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512924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10 -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8" name="Straight Connector 7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/>
            </a:lvl1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Footer Placeholder 2">
            <a:extLst>
              <a:ext uri="{FF2B5EF4-FFF2-40B4-BE49-F238E27FC236}">
                <a16:creationId xmlns:a16="http://schemas.microsoft.com/office/drawing/2014/main" id="{57EFB0A0-EBC7-4DC7-823D-DC821FE236F4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01057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1 -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55584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6276000" y="1476000"/>
            <a:ext cx="5557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6C035BB2-FA96-4197-9F57-B715C24852BE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17484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2 - 1/3rd - 2/3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35840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4304000" y="1476000"/>
            <a:ext cx="7529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571989A3-53A7-4082-AB65-6EDFAC223305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8139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3 - 2/3rd - 1/3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75280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8248000" y="1476000"/>
            <a:ext cx="3585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FE2DF731-03AF-43FF-9E90-C08100D1CA7F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40135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4 - Video (Full Scree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92385494-343B-454B-8B8B-8057241ABB21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3600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3A71929E-AAA7-4F30-B4FA-6DBF534AD38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60000" y="6539466"/>
            <a:ext cx="1440000" cy="138499"/>
          </a:xfrm>
        </p:spPr>
        <p:txBody>
          <a:bodyPr/>
          <a:lstStyle/>
          <a:p>
            <a:r>
              <a:rPr lang="en-GB"/>
              <a:t>Slide </a:t>
            </a:r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0" y="0"/>
            <a:ext cx="12193200" cy="6858000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35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5 - Full Bleed Picture with Caption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6159600"/>
            <a:ext cx="12193200" cy="698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00" y="-1"/>
            <a:ext cx="3946800" cy="6159599"/>
          </a:xfrm>
        </p:spPr>
        <p:txBody>
          <a:bodyPr lIns="360000" tIns="360000" rIns="360000" bIns="360000" anchor="b">
            <a:noAutofit/>
          </a:bodyPr>
          <a:lstStyle>
            <a:lvl1pPr algn="l"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F93C3BE3-2954-4E74-B186-BFFE8A10E415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65136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6 - Full Bleed 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6159600"/>
            <a:ext cx="12193200" cy="698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00" y="-1"/>
            <a:ext cx="3946800" cy="6159599"/>
          </a:xfrm>
          <a:solidFill>
            <a:schemeClr val="tx1">
              <a:alpha val="35000"/>
            </a:schemeClr>
          </a:solidFill>
        </p:spPr>
        <p:txBody>
          <a:bodyPr lIns="360000" tIns="360000" rIns="360000" bIns="360000" anchor="b">
            <a:noAutofit/>
          </a:bodyPr>
          <a:lstStyle>
            <a:lvl1pPr algn="l"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F6A846FF-97B3-44B2-B2EA-EF66FCB4F620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29780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7 - Steps/St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4"/>
          </p:nvPr>
        </p:nvSpPr>
        <p:spPr>
          <a:xfrm>
            <a:off x="720799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5"/>
          </p:nvPr>
        </p:nvSpPr>
        <p:spPr>
          <a:xfrm>
            <a:off x="8008800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/>
          <p:cNvSpPr>
            <a:spLocks noGrp="1"/>
          </p:cNvSpPr>
          <p:nvPr>
            <p:ph type="pic" sz="quarter" idx="16"/>
          </p:nvPr>
        </p:nvSpPr>
        <p:spPr>
          <a:xfrm>
            <a:off x="4364799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9"/>
          <p:cNvSpPr>
            <a:spLocks noGrp="1"/>
          </p:cNvSpPr>
          <p:nvPr>
            <p:ph type="body" sz="quarter" idx="17" hasCustomPrompt="1"/>
          </p:nvPr>
        </p:nvSpPr>
        <p:spPr>
          <a:xfrm>
            <a:off x="720799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21" name="Text Placeholder 19"/>
          <p:cNvSpPr>
            <a:spLocks noGrp="1"/>
          </p:cNvSpPr>
          <p:nvPr>
            <p:ph type="body" sz="quarter" idx="18" hasCustomPrompt="1"/>
          </p:nvPr>
        </p:nvSpPr>
        <p:spPr>
          <a:xfrm>
            <a:off x="4364799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22" name="Text Placeholder 19"/>
          <p:cNvSpPr>
            <a:spLocks noGrp="1"/>
          </p:cNvSpPr>
          <p:nvPr>
            <p:ph type="body" sz="quarter" idx="19" hasCustomPrompt="1"/>
          </p:nvPr>
        </p:nvSpPr>
        <p:spPr>
          <a:xfrm>
            <a:off x="8008800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2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9" name="Footer Placeholder 2">
            <a:extLst>
              <a:ext uri="{FF2B5EF4-FFF2-40B4-BE49-F238E27FC236}">
                <a16:creationId xmlns:a16="http://schemas.microsoft.com/office/drawing/2014/main" id="{DCA0FBA1-B9B3-43E1-B10A-1DC223749127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10290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8 - Biograph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2073599" y="1476000"/>
            <a:ext cx="3844799" cy="216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7988400" y="147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17" name="Picture Placeholder 16"/>
          <p:cNvSpPr>
            <a:spLocks noGrp="1"/>
          </p:cNvSpPr>
          <p:nvPr>
            <p:ph type="pic" sz="quarter" idx="15"/>
          </p:nvPr>
        </p:nvSpPr>
        <p:spPr>
          <a:xfrm>
            <a:off x="359999" y="147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6"/>
          <p:cNvSpPr>
            <a:spLocks noGrp="1"/>
          </p:cNvSpPr>
          <p:nvPr>
            <p:ph type="pic" sz="quarter" idx="16"/>
          </p:nvPr>
        </p:nvSpPr>
        <p:spPr>
          <a:xfrm>
            <a:off x="359999" y="381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/>
          <p:cNvSpPr>
            <a:spLocks noGrp="1"/>
          </p:cNvSpPr>
          <p:nvPr>
            <p:ph type="pic" sz="quarter" idx="17"/>
          </p:nvPr>
        </p:nvSpPr>
        <p:spPr>
          <a:xfrm>
            <a:off x="6276000" y="147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Content Placeholder 8"/>
          <p:cNvSpPr>
            <a:spLocks noGrp="1"/>
          </p:cNvSpPr>
          <p:nvPr>
            <p:ph sz="quarter" idx="18" hasCustomPrompt="1"/>
          </p:nvPr>
        </p:nvSpPr>
        <p:spPr>
          <a:xfrm>
            <a:off x="2073599" y="381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22" name="Picture Placeholder 16"/>
          <p:cNvSpPr>
            <a:spLocks noGrp="1"/>
          </p:cNvSpPr>
          <p:nvPr>
            <p:ph type="pic" sz="quarter" idx="19"/>
          </p:nvPr>
        </p:nvSpPr>
        <p:spPr>
          <a:xfrm>
            <a:off x="6276000" y="381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Content Placeholder 8"/>
          <p:cNvSpPr>
            <a:spLocks noGrp="1"/>
          </p:cNvSpPr>
          <p:nvPr>
            <p:ph sz="quarter" idx="20" hasCustomPrompt="1"/>
          </p:nvPr>
        </p:nvSpPr>
        <p:spPr>
          <a:xfrm>
            <a:off x="7988400" y="381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Footer Placeholder 2">
            <a:extLst>
              <a:ext uri="{FF2B5EF4-FFF2-40B4-BE49-F238E27FC236}">
                <a16:creationId xmlns:a16="http://schemas.microsoft.com/office/drawing/2014/main" id="{8F78CE85-90B2-4EDD-A6BB-FDCB1F7BEE59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64913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19 - Facts &amp; Fig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10" name="Straight Connector 9"/>
          <p:cNvCxnSpPr/>
          <p:nvPr userDrawn="1"/>
        </p:nvCxnSpPr>
        <p:spPr>
          <a:xfrm>
            <a:off x="29759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19" name="Content Placeholder 11"/>
          <p:cNvSpPr>
            <a:spLocks noGrp="1"/>
          </p:cNvSpPr>
          <p:nvPr>
            <p:ph sz="quarter" idx="22" hasCustomPrompt="1"/>
          </p:nvPr>
        </p:nvSpPr>
        <p:spPr>
          <a:xfrm>
            <a:off x="13812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5" name="Content Placeholder 11"/>
          <p:cNvSpPr>
            <a:spLocks noGrp="1"/>
          </p:cNvSpPr>
          <p:nvPr>
            <p:ph sz="quarter" idx="21" hasCustomPrompt="1"/>
          </p:nvPr>
        </p:nvSpPr>
        <p:spPr>
          <a:xfrm>
            <a:off x="1381227" y="328095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6" name="Content Placeholder 11"/>
          <p:cNvSpPr>
            <a:spLocks noGrp="1"/>
          </p:cNvSpPr>
          <p:nvPr>
            <p:ph sz="quarter" idx="23" hasCustomPrompt="1"/>
          </p:nvPr>
        </p:nvSpPr>
        <p:spPr>
          <a:xfrm>
            <a:off x="38280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7" name="Content Placeholder 11"/>
          <p:cNvSpPr>
            <a:spLocks noGrp="1"/>
          </p:cNvSpPr>
          <p:nvPr>
            <p:ph sz="quarter" idx="24" hasCustomPrompt="1"/>
          </p:nvPr>
        </p:nvSpPr>
        <p:spPr>
          <a:xfrm>
            <a:off x="3828027" y="328095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9" name="Content Placeholder 11"/>
          <p:cNvSpPr>
            <a:spLocks noGrp="1"/>
          </p:cNvSpPr>
          <p:nvPr>
            <p:ph sz="quarter" idx="25" hasCustomPrompt="1"/>
          </p:nvPr>
        </p:nvSpPr>
        <p:spPr>
          <a:xfrm>
            <a:off x="62748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0" name="Content Placeholder 11"/>
          <p:cNvSpPr>
            <a:spLocks noGrp="1"/>
          </p:cNvSpPr>
          <p:nvPr>
            <p:ph sz="quarter" idx="26" hasCustomPrompt="1"/>
          </p:nvPr>
        </p:nvSpPr>
        <p:spPr>
          <a:xfrm>
            <a:off x="6274827" y="328095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2" name="Content Placeholder 11"/>
          <p:cNvSpPr>
            <a:spLocks noGrp="1"/>
          </p:cNvSpPr>
          <p:nvPr>
            <p:ph sz="quarter" idx="27" hasCustomPrompt="1"/>
          </p:nvPr>
        </p:nvSpPr>
        <p:spPr>
          <a:xfrm>
            <a:off x="8738023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3" name="Content Placeholder 11"/>
          <p:cNvSpPr>
            <a:spLocks noGrp="1"/>
          </p:cNvSpPr>
          <p:nvPr>
            <p:ph sz="quarter" idx="28" hasCustomPrompt="1"/>
          </p:nvPr>
        </p:nvSpPr>
        <p:spPr>
          <a:xfrm>
            <a:off x="8738023" y="328095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9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8" name="Footer Placeholder 2">
            <a:extLst>
              <a:ext uri="{FF2B5EF4-FFF2-40B4-BE49-F238E27FC236}">
                <a16:creationId xmlns:a16="http://schemas.microsoft.com/office/drawing/2014/main" id="{C58A27D1-707C-426B-BA32-764304B41A3C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0959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20 -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7" name="Straight Connector 6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4BE196A9-AFD1-4573-9CE1-5D873B902175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42246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21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184800"/>
            <a:ext cx="12193200" cy="65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45036"/>
            <a:ext cx="1476759" cy="338329"/>
          </a:xfrm>
          <a:prstGeom prst="rect">
            <a:avLst/>
          </a:prstGeom>
        </p:spPr>
      </p:pic>
      <p:cxnSp>
        <p:nvCxnSpPr>
          <p:cNvPr id="6" name="Straight Connector 5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F18FE003-37F4-42EA-AEAA-48337CA12B56}"/>
              </a:ext>
            </a:extLst>
          </p:cNvPr>
          <p:cNvSpPr txBox="1">
            <a:spLocks/>
          </p:cNvSpPr>
          <p:nvPr userDrawn="1"/>
        </p:nvSpPr>
        <p:spPr>
          <a:xfrm>
            <a:off x="4303200" y="6360312"/>
            <a:ext cx="3585600" cy="307777"/>
          </a:xfrm>
          <a:prstGeom prst="rect">
            <a:avLst/>
          </a:prstGeom>
          <a:noFill/>
          <a:ln w="6350"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85248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1 - Title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B7C6B1C8-BD56-441D-BCE6-D4C02D15A6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D260174-01D3-474C-8598-6034D4358A6D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11473200" cy="877163"/>
          </a:xfrm>
        </p:spPr>
        <p:txBody>
          <a:bodyPr wrap="square">
            <a:spAutoFit/>
          </a:bodyPr>
          <a:lstStyle>
            <a:lvl1pPr algn="ctr"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 algn="ctr"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0" indent="0" algn="ctr">
              <a:spcBef>
                <a:spcPts val="900"/>
              </a:spcBef>
              <a:buNone/>
              <a:defRPr sz="12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11473200" cy="4201200"/>
          </a:xfrm>
        </p:spPr>
        <p:txBody>
          <a:bodyPr anchor="ctr" anchorCtr="0"/>
          <a:lstStyle>
            <a:lvl1pPr algn="ctr"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43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2 - Title Slide 2 (Picture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4305600" y="0"/>
            <a:ext cx="7887600" cy="6858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0" y="359999"/>
            <a:ext cx="1476759" cy="338329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1058328"/>
            <a:ext cx="3585600" cy="3502872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AAB1AD67-EDFA-4A61-88A7-0A35B302EED2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3600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702E67BF-4647-45E0-B3EA-D62CE5D9E0F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60000" y="6539466"/>
            <a:ext cx="1440000" cy="138499"/>
          </a:xfrm>
        </p:spPr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79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3 - Title Slide 3 (Picture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7887600" cy="6858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4041" y="359999"/>
            <a:ext cx="1476759" cy="338329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52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1058328"/>
            <a:ext cx="3585600" cy="3502872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7CAC3E0F-50AD-4B1C-A05D-9891D1895977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82452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1F9B08C4-95AD-45CD-B271-64E55507ABD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8245200" y="6539466"/>
            <a:ext cx="1440000" cy="138499"/>
          </a:xfrm>
        </p:spPr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165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4 - Title Slide 4 (Picture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B7C6B1C8-BD56-441D-BCE6-D4C02D15A67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D260174-01D3-474C-8598-6034D4358A6D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4305600" y="360000"/>
            <a:ext cx="7527600" cy="54396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29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5 - Title Slide 5 (Picture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42E8E3BF-6990-4952-91C0-35D4D107405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6596294-8D56-49E1-974E-B7B68D6BDD54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>
            <a:off x="360000" y="360000"/>
            <a:ext cx="7527600" cy="54396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76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05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6 - Title Slide 6 (Video Righ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142D61B-1CB6-447E-ADB1-B69462CEB09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C1E115F-8817-4371-A7F8-1498F96EEBBF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8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4305600" y="1363262"/>
            <a:ext cx="7887600" cy="4436338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1363262"/>
            <a:ext cx="3585600" cy="3197938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89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7 - Title Slide 7 (Video Left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F0F6CEEE-55D4-4C3F-86D6-B80253D5BDA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5E30F25-C40A-4256-AE78-FC04F0654F64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82476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8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0" y="1363262"/>
            <a:ext cx="7887600" cy="4436338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8247600" y="1363262"/>
            <a:ext cx="3585600" cy="3197938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23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8 - Title 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7401518-5F91-4694-B807-8D7F7DA477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19DA823-BFD4-4E90-8259-A584D82F46C0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922437"/>
            <a:ext cx="358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/>
            </a:lvl2pPr>
            <a:lvl3pPr marL="0" indent="0">
              <a:spcBef>
                <a:spcPts val="900"/>
              </a:spcBef>
              <a:buNone/>
              <a:defRPr sz="1200"/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585600" cy="4201200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tx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247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9 - Title Slid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C096A8B-AB10-4CCA-A4CA-60277DC310F6}"/>
              </a:ext>
            </a:extLst>
          </p:cNvPr>
          <p:cNvSpPr/>
          <p:nvPr userDrawn="1"/>
        </p:nvSpPr>
        <p:spPr>
          <a:xfrm>
            <a:off x="0" y="6147812"/>
            <a:ext cx="12193200" cy="7340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F7AFEB1-95B0-4046-80BD-7598F307176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AB236D5-955D-41E6-9378-A7C3572D7C67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 userDrawn="1"/>
        </p:nvSpPr>
        <p:spPr>
          <a:xfrm>
            <a:off x="0" y="0"/>
            <a:ext cx="3945600" cy="6147812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360000" y="4738837"/>
            <a:ext cx="3225600" cy="877163"/>
          </a:xfrm>
        </p:spPr>
        <p:txBody>
          <a:bodyPr>
            <a:spAutoFit/>
          </a:bodyPr>
          <a:lstStyle>
            <a:lvl1pPr>
              <a:spcBef>
                <a:spcPts val="900"/>
              </a:spcBef>
              <a:defRPr sz="1600" i="1">
                <a:solidFill>
                  <a:schemeClr val="accent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accent1"/>
                </a:solidFill>
              </a:defRPr>
            </a:lvl2pPr>
            <a:lvl3pPr marL="0" indent="0">
              <a:spcBef>
                <a:spcPts val="900"/>
              </a:spcBef>
              <a:buNone/>
              <a:defRPr sz="1200">
                <a:solidFill>
                  <a:schemeClr val="accent1"/>
                </a:solidFill>
              </a:defRPr>
            </a:lvl3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 1</a:t>
            </a:r>
          </a:p>
          <a:p>
            <a:pPr lvl="2"/>
            <a:r>
              <a:rPr lang="en-US" dirty="0"/>
              <a:t>Body text 2</a:t>
            </a:r>
          </a:p>
        </p:txBody>
      </p:sp>
      <p:sp>
        <p:nvSpPr>
          <p:cNvPr id="12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360000" y="360000"/>
            <a:ext cx="3225600" cy="4018836"/>
          </a:xfrm>
        </p:spPr>
        <p:txBody>
          <a:bodyPr anchor="b" anchorCtr="0"/>
          <a:lstStyle>
            <a:lvl1pPr>
              <a:spcBef>
                <a:spcPts val="0"/>
              </a:spcBef>
              <a:spcAft>
                <a:spcPts val="1200"/>
              </a:spcAft>
              <a:defRPr sz="1800" b="0">
                <a:solidFill>
                  <a:schemeClr val="accent1"/>
                </a:solidFill>
              </a:defRPr>
            </a:lvl1pPr>
            <a:lvl2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2pPr>
          </a:lstStyle>
          <a:p>
            <a:pPr lvl="0"/>
            <a:r>
              <a:rPr lang="en-US" dirty="0"/>
              <a:t>Event name</a:t>
            </a:r>
          </a:p>
          <a:p>
            <a:pPr lvl="1"/>
            <a:r>
              <a:rPr lang="en-US" dirty="0"/>
              <a:t>Heading 1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36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P10 -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1C705FD-6E92-48D1-9F76-1D5F00EACC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AAE6E8E-5932-44DA-9056-3F4C0130BB28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/>
            </a:lvl1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1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1 -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9B28E59-A87D-4DDD-992E-9343779E0B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6B8B25-8B98-43BF-B701-D2CDB14A8595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55584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6276000" y="1476000"/>
            <a:ext cx="5557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096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2 - 1/3rd - 2/3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8FAA8AF-1756-4C8F-9EEA-6E1EEB6A884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5ABDB77-A143-44BB-9346-74D8593203E3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35840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4304000" y="1476000"/>
            <a:ext cx="7529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36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3 - 2/3rd - 1/3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08486F3D-938C-4BE2-A379-DF7ED46490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B988617-9048-473A-B618-778DC674F41D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59999" y="1476000"/>
            <a:ext cx="7528000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8248000" y="1476000"/>
            <a:ext cx="3585199" cy="45000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76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4 - Video (Full Scree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471A59A6-A14D-4F8D-B99F-A70BB4385ED1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360000" y="6339636"/>
            <a:ext cx="1440000" cy="138499"/>
          </a:xfrm>
        </p:spPr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97BA193B-AE5C-4808-9BE0-382D186858C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60000" y="6539466"/>
            <a:ext cx="1440000" cy="138499"/>
          </a:xfrm>
        </p:spPr>
        <p:txBody>
          <a:bodyPr/>
          <a:lstStyle/>
          <a:p>
            <a:r>
              <a:rPr lang="en-GB"/>
              <a:t>Slide </a:t>
            </a:r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Media Placeholder 5"/>
          <p:cNvSpPr>
            <a:spLocks noGrp="1"/>
          </p:cNvSpPr>
          <p:nvPr>
            <p:ph type="media" sz="quarter" idx="13"/>
          </p:nvPr>
        </p:nvSpPr>
        <p:spPr>
          <a:xfrm>
            <a:off x="0" y="0"/>
            <a:ext cx="12193200" cy="6858000"/>
          </a:xfrm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88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5 - Full Bleed Picture with Caption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6C55A3-8B77-4445-B111-BA88A74ABD5C}"/>
              </a:ext>
            </a:extLst>
          </p:cNvPr>
          <p:cNvSpPr/>
          <p:nvPr userDrawn="1"/>
        </p:nvSpPr>
        <p:spPr>
          <a:xfrm>
            <a:off x="0" y="6147812"/>
            <a:ext cx="12193200" cy="7340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CE726E0-70A6-47FB-87FC-C5A38ABAF55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E50445-A652-429E-AE3C-19C80246EADF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00" y="0"/>
            <a:ext cx="3946800" cy="5976000"/>
          </a:xfrm>
        </p:spPr>
        <p:txBody>
          <a:bodyPr lIns="360000" tIns="360000" rIns="360000" bIns="360000" anchor="b">
            <a:noAutofit/>
          </a:bodyPr>
          <a:lstStyle>
            <a:lvl1pPr algn="l"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51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6 - Full Bleed 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F282011-A1B3-4563-9A4B-931113FE91B2}"/>
              </a:ext>
            </a:extLst>
          </p:cNvPr>
          <p:cNvSpPr/>
          <p:nvPr userDrawn="1"/>
        </p:nvSpPr>
        <p:spPr>
          <a:xfrm>
            <a:off x="0" y="6147812"/>
            <a:ext cx="12193200" cy="7340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3C7F44-1ED3-49CC-B837-3B8991EE98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5E812D-0B31-4DDC-9277-EA1BD2732764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00" y="0"/>
            <a:ext cx="3946800" cy="6147812"/>
          </a:xfrm>
          <a:solidFill>
            <a:schemeClr val="tx1">
              <a:alpha val="35000"/>
            </a:schemeClr>
          </a:solidFill>
        </p:spPr>
        <p:txBody>
          <a:bodyPr lIns="360000" tIns="360000" rIns="360000" bIns="360000" anchor="b">
            <a:noAutofit/>
          </a:bodyPr>
          <a:lstStyle>
            <a:lvl1pPr algn="l"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74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7 - Steps/St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6316AD2B-F652-48DF-A843-0AA26A2AAE1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39D4D9F-6952-40C5-AECD-180729C02B80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4"/>
          </p:nvPr>
        </p:nvSpPr>
        <p:spPr>
          <a:xfrm>
            <a:off x="720799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5"/>
          </p:nvPr>
        </p:nvSpPr>
        <p:spPr>
          <a:xfrm>
            <a:off x="8008800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/>
          <p:cNvSpPr>
            <a:spLocks noGrp="1"/>
          </p:cNvSpPr>
          <p:nvPr>
            <p:ph type="pic" sz="quarter" idx="16"/>
          </p:nvPr>
        </p:nvSpPr>
        <p:spPr>
          <a:xfrm>
            <a:off x="4364799" y="1476000"/>
            <a:ext cx="3463200" cy="4320000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9"/>
          <p:cNvSpPr>
            <a:spLocks noGrp="1"/>
          </p:cNvSpPr>
          <p:nvPr>
            <p:ph type="body" sz="quarter" idx="17" hasCustomPrompt="1"/>
          </p:nvPr>
        </p:nvSpPr>
        <p:spPr>
          <a:xfrm>
            <a:off x="720799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21" name="Text Placeholder 19"/>
          <p:cNvSpPr>
            <a:spLocks noGrp="1"/>
          </p:cNvSpPr>
          <p:nvPr>
            <p:ph type="body" sz="quarter" idx="18" hasCustomPrompt="1"/>
          </p:nvPr>
        </p:nvSpPr>
        <p:spPr>
          <a:xfrm>
            <a:off x="4364799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22" name="Text Placeholder 19"/>
          <p:cNvSpPr>
            <a:spLocks noGrp="1"/>
          </p:cNvSpPr>
          <p:nvPr>
            <p:ph type="body" sz="quarter" idx="19" hasCustomPrompt="1"/>
          </p:nvPr>
        </p:nvSpPr>
        <p:spPr>
          <a:xfrm>
            <a:off x="8008800" y="5380332"/>
            <a:ext cx="3463200" cy="415668"/>
          </a:xfrm>
          <a:solidFill>
            <a:schemeClr val="accent2">
              <a:alpha val="80000"/>
            </a:schemeClr>
          </a:solidFill>
        </p:spPr>
        <p:txBody>
          <a:bodyPr lIns="180000" tIns="90000" rIns="180000" bIns="90000" anchor="b" anchorCtr="0">
            <a:spAutoFit/>
          </a:bodyPr>
          <a:lstStyle>
            <a:lvl1pPr>
              <a:lnSpc>
                <a:spcPct val="95000"/>
              </a:lnSpc>
              <a:spcBef>
                <a:spcPts val="0"/>
              </a:spcBef>
              <a:defRPr sz="16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Body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2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03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8 - Biograph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ECA1FE70-3B69-426C-BFB3-6C3673D6B8C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6AE8A78-1758-4C05-AAC5-C5A51FFD298C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2073599" y="1476000"/>
            <a:ext cx="3844799" cy="216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 hasCustomPrompt="1"/>
          </p:nvPr>
        </p:nvSpPr>
        <p:spPr>
          <a:xfrm>
            <a:off x="7988400" y="147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17" name="Picture Placeholder 16"/>
          <p:cNvSpPr>
            <a:spLocks noGrp="1"/>
          </p:cNvSpPr>
          <p:nvPr>
            <p:ph type="pic" sz="quarter" idx="15"/>
          </p:nvPr>
        </p:nvSpPr>
        <p:spPr>
          <a:xfrm>
            <a:off x="359999" y="147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8" name="Picture Placeholder 16"/>
          <p:cNvSpPr>
            <a:spLocks noGrp="1"/>
          </p:cNvSpPr>
          <p:nvPr>
            <p:ph type="pic" sz="quarter" idx="16"/>
          </p:nvPr>
        </p:nvSpPr>
        <p:spPr>
          <a:xfrm>
            <a:off x="359999" y="381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/>
          <p:cNvSpPr>
            <a:spLocks noGrp="1"/>
          </p:cNvSpPr>
          <p:nvPr>
            <p:ph type="pic" sz="quarter" idx="17"/>
          </p:nvPr>
        </p:nvSpPr>
        <p:spPr>
          <a:xfrm>
            <a:off x="6276000" y="147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Content Placeholder 8"/>
          <p:cNvSpPr>
            <a:spLocks noGrp="1"/>
          </p:cNvSpPr>
          <p:nvPr>
            <p:ph sz="quarter" idx="18" hasCustomPrompt="1"/>
          </p:nvPr>
        </p:nvSpPr>
        <p:spPr>
          <a:xfrm>
            <a:off x="2073599" y="381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22" name="Picture Placeholder 16"/>
          <p:cNvSpPr>
            <a:spLocks noGrp="1"/>
          </p:cNvSpPr>
          <p:nvPr>
            <p:ph type="pic" sz="quarter" idx="19"/>
          </p:nvPr>
        </p:nvSpPr>
        <p:spPr>
          <a:xfrm>
            <a:off x="6276000" y="3816000"/>
            <a:ext cx="1533600" cy="1533600"/>
          </a:xfrm>
          <a:solidFill>
            <a:schemeClr val="bg2"/>
          </a:solidFill>
          <a:effectLst>
            <a:outerShdw dist="31750" dir="5400000" algn="ctr" rotWithShape="0">
              <a:schemeClr val="accent1"/>
            </a:outerShdw>
          </a:effectLst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Content Placeholder 8"/>
          <p:cNvSpPr>
            <a:spLocks noGrp="1"/>
          </p:cNvSpPr>
          <p:nvPr>
            <p:ph sz="quarter" idx="20" hasCustomPrompt="1"/>
          </p:nvPr>
        </p:nvSpPr>
        <p:spPr>
          <a:xfrm>
            <a:off x="7988400" y="3816000"/>
            <a:ext cx="3844800" cy="2160000"/>
          </a:xfrm>
        </p:spPr>
        <p:txBody>
          <a:bodyPr>
            <a:normAutofit/>
          </a:bodyPr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6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3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19 - Facts &amp; Fig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62E96C75-DD5F-4B2B-9E77-72C07F16D35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6205616-C5A1-459E-BF3C-2AADBC5DF4B2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60000" y="360000"/>
            <a:ext cx="11473200" cy="415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19" name="Content Placeholder 11"/>
          <p:cNvSpPr>
            <a:spLocks noGrp="1"/>
          </p:cNvSpPr>
          <p:nvPr>
            <p:ph sz="quarter" idx="22" hasCustomPrompt="1"/>
          </p:nvPr>
        </p:nvSpPr>
        <p:spPr>
          <a:xfrm>
            <a:off x="13812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5" name="Content Placeholder 11"/>
          <p:cNvSpPr>
            <a:spLocks noGrp="1"/>
          </p:cNvSpPr>
          <p:nvPr>
            <p:ph sz="quarter" idx="21" hasCustomPrompt="1"/>
          </p:nvPr>
        </p:nvSpPr>
        <p:spPr>
          <a:xfrm>
            <a:off x="1381227" y="327960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6" name="Content Placeholder 11"/>
          <p:cNvSpPr>
            <a:spLocks noGrp="1"/>
          </p:cNvSpPr>
          <p:nvPr>
            <p:ph sz="quarter" idx="23" hasCustomPrompt="1"/>
          </p:nvPr>
        </p:nvSpPr>
        <p:spPr>
          <a:xfrm>
            <a:off x="38280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7" name="Content Placeholder 11"/>
          <p:cNvSpPr>
            <a:spLocks noGrp="1"/>
          </p:cNvSpPr>
          <p:nvPr>
            <p:ph sz="quarter" idx="24" hasCustomPrompt="1"/>
          </p:nvPr>
        </p:nvSpPr>
        <p:spPr>
          <a:xfrm>
            <a:off x="3828027" y="327960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29" name="Content Placeholder 11"/>
          <p:cNvSpPr>
            <a:spLocks noGrp="1"/>
          </p:cNvSpPr>
          <p:nvPr>
            <p:ph sz="quarter" idx="25" hasCustomPrompt="1"/>
          </p:nvPr>
        </p:nvSpPr>
        <p:spPr>
          <a:xfrm>
            <a:off x="6274827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0" name="Content Placeholder 11"/>
          <p:cNvSpPr>
            <a:spLocks noGrp="1"/>
          </p:cNvSpPr>
          <p:nvPr>
            <p:ph sz="quarter" idx="26" hasCustomPrompt="1"/>
          </p:nvPr>
        </p:nvSpPr>
        <p:spPr>
          <a:xfrm>
            <a:off x="6274827" y="327960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2" name="Content Placeholder 11"/>
          <p:cNvSpPr>
            <a:spLocks noGrp="1"/>
          </p:cNvSpPr>
          <p:nvPr>
            <p:ph sz="quarter" idx="27" hasCustomPrompt="1"/>
          </p:nvPr>
        </p:nvSpPr>
        <p:spPr>
          <a:xfrm>
            <a:off x="8738023" y="1476000"/>
            <a:ext cx="2088000" cy="16200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3" name="Content Placeholder 11"/>
          <p:cNvSpPr>
            <a:spLocks noGrp="1"/>
          </p:cNvSpPr>
          <p:nvPr>
            <p:ph sz="quarter" idx="28" hasCustomPrompt="1"/>
          </p:nvPr>
        </p:nvSpPr>
        <p:spPr>
          <a:xfrm>
            <a:off x="8738023" y="3279600"/>
            <a:ext cx="2088000" cy="2696400"/>
          </a:xfrm>
        </p:spPr>
        <p:txBody>
          <a:bodyPr/>
          <a:lstStyle>
            <a:lvl1pPr>
              <a:spcBef>
                <a:spcPts val="900"/>
              </a:spcBef>
              <a:defRPr sz="1600">
                <a:solidFill>
                  <a:schemeClr val="tx1"/>
                </a:solidFill>
              </a:defRPr>
            </a:lvl1pPr>
            <a:lvl2pPr>
              <a:spcBef>
                <a:spcPts val="900"/>
              </a:spcBef>
              <a:defRPr sz="1400">
                <a:solidFill>
                  <a:schemeClr val="tx1"/>
                </a:solidFill>
              </a:defRPr>
            </a:lvl2pPr>
            <a:lvl3pPr marL="18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3pPr>
            <a:lvl4pPr marL="360000" indent="-180000">
              <a:spcBef>
                <a:spcPts val="900"/>
              </a:spcBef>
              <a:defRPr sz="1400">
                <a:solidFill>
                  <a:schemeClr val="tx1"/>
                </a:solidFill>
              </a:defRPr>
            </a:lvl4pPr>
            <a:lvl5pPr marL="540000" indent="-180000"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Heading 2</a:t>
            </a:r>
          </a:p>
          <a:p>
            <a:pPr lvl="1"/>
            <a:r>
              <a:rPr lang="en-US" dirty="0"/>
              <a:t>Body text</a:t>
            </a:r>
          </a:p>
          <a:p>
            <a:pPr lvl="2"/>
            <a:r>
              <a:rPr lang="en-US" dirty="0"/>
              <a:t>Bullet 1</a:t>
            </a:r>
          </a:p>
          <a:p>
            <a:pPr lvl="3"/>
            <a:r>
              <a:rPr lang="en-US" dirty="0"/>
              <a:t>Bullet 2</a:t>
            </a:r>
          </a:p>
          <a:p>
            <a:pPr lvl="4"/>
            <a:r>
              <a:rPr lang="en-US" dirty="0"/>
              <a:t>Bullet 3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29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338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20 -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2F32116A-9BB9-44C9-9BB0-3785C9E522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B922C88-9DAD-4DD6-A0D0-978ABF74A80F}"/>
              </a:ext>
            </a:extLst>
          </p:cNvPr>
          <p:cNvCxnSpPr/>
          <p:nvPr userDrawn="1"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Heading 1</a:t>
            </a:r>
            <a:endParaRPr lang="en-GB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88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21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C4AE2A25-79C8-40A3-BE87-1A2274BE889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6441" y="6339636"/>
            <a:ext cx="1476759" cy="338329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-1200" y="6159600"/>
            <a:ext cx="12193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322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slideLayout" Target="../slideLayouts/slideLayout34.xml"/><Relationship Id="rId1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4.xml"/><Relationship Id="rId21" Type="http://schemas.openxmlformats.org/officeDocument/2006/relationships/slideLayout" Target="../slideLayouts/slideLayout42.xml"/><Relationship Id="rId7" Type="http://schemas.openxmlformats.org/officeDocument/2006/relationships/slideLayout" Target="../slideLayouts/slideLayout28.xml"/><Relationship Id="rId12" Type="http://schemas.openxmlformats.org/officeDocument/2006/relationships/slideLayout" Target="../slideLayouts/slideLayout33.xml"/><Relationship Id="rId1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3.xml"/><Relationship Id="rId16" Type="http://schemas.openxmlformats.org/officeDocument/2006/relationships/slideLayout" Target="../slideLayouts/slideLayout37.xml"/><Relationship Id="rId20" Type="http://schemas.openxmlformats.org/officeDocument/2006/relationships/slideLayout" Target="../slideLayouts/slideLayout41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1.xml"/><Relationship Id="rId19" Type="http://schemas.openxmlformats.org/officeDocument/2006/relationships/slideLayout" Target="../slideLayouts/slideLayout40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Relationship Id="rId14" Type="http://schemas.openxmlformats.org/officeDocument/2006/relationships/slideLayout" Target="../slideLayouts/slideLayout35.xml"/><Relationship Id="rId2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415498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476000"/>
            <a:ext cx="11473200" cy="450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000" y="6339636"/>
            <a:ext cx="1440000" cy="138499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defRPr sz="900" b="1">
                <a:solidFill>
                  <a:schemeClr val="bg1"/>
                </a:solidFill>
              </a:defRPr>
            </a:lvl1pPr>
          </a:lstStyle>
          <a:p>
            <a:fld id="{4D34D82D-E559-417C-9ABD-22A795AA671C}" type="datetime1">
              <a:rPr lang="en-GB" smtClean="0"/>
              <a:pPr/>
              <a:t>31/05/2023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00" y="6539466"/>
            <a:ext cx="1440000" cy="138499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defRPr sz="900" b="1">
                <a:solidFill>
                  <a:schemeClr val="bg1"/>
                </a:solidFill>
              </a:defRPr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870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2" r:id="rId17"/>
    <p:sldLayoutId id="2147483703" r:id="rId18"/>
    <p:sldLayoutId id="2147483704" r:id="rId19"/>
    <p:sldLayoutId id="2147483705" r:id="rId20"/>
    <p:sldLayoutId id="2147483706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None/>
        <a:defRPr sz="2200" b="1" kern="1200">
          <a:solidFill>
            <a:schemeClr val="accent1"/>
          </a:solidFill>
          <a:latin typeface="+mj-lt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52000" indent="-252000" algn="l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 typeface="Symbol" panose="05050102010706020507" pitchFamily="18" charset="2"/>
        <a:buChar char="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04000" indent="-252000" algn="l" defTabSz="914400" rtl="0" eaLnBrk="1" latinLnBrk="0" hangingPunct="1">
        <a:lnSpc>
          <a:spcPct val="100000"/>
        </a:lnSpc>
        <a:spcBef>
          <a:spcPts val="1200"/>
        </a:spcBef>
        <a:buFont typeface="Symbol" panose="05050102010706020507" pitchFamily="18" charset="2"/>
        <a:buChar char="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756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415498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0000" y="1476000"/>
            <a:ext cx="11473200" cy="450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000" y="6339636"/>
            <a:ext cx="1440000" cy="138499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defRPr sz="900" b="1">
                <a:solidFill>
                  <a:schemeClr val="accent1"/>
                </a:solidFill>
              </a:defRPr>
            </a:lvl1pPr>
          </a:lstStyle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00" y="6539466"/>
            <a:ext cx="1440000" cy="138499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>
            <a:lvl1pPr algn="l">
              <a:defRPr sz="900" b="1">
                <a:solidFill>
                  <a:schemeClr val="accent1"/>
                </a:solidFill>
              </a:defRPr>
            </a:lvl1pPr>
          </a:lstStyle>
          <a:p>
            <a:fld id="{9A49380A-4C34-496D-91D0-A91A9E21C75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0486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  <p:sldLayoutId id="2147483741" r:id="rId14"/>
    <p:sldLayoutId id="2147483742" r:id="rId15"/>
    <p:sldLayoutId id="2147483743" r:id="rId16"/>
    <p:sldLayoutId id="2147483744" r:id="rId17"/>
    <p:sldLayoutId id="2147483745" r:id="rId18"/>
    <p:sldLayoutId id="2147483746" r:id="rId19"/>
    <p:sldLayoutId id="2147483747" r:id="rId20"/>
    <p:sldLayoutId id="2147483748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None/>
        <a:defRPr sz="2200" b="1" kern="1200">
          <a:solidFill>
            <a:schemeClr val="accent1"/>
          </a:solidFill>
          <a:latin typeface="+mj-lt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52000" indent="-252000" algn="l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 typeface="Symbol" panose="05050102010706020507" pitchFamily="18" charset="2"/>
        <a:buChar char="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04000" indent="-252000" algn="l" defTabSz="914400" rtl="0" eaLnBrk="1" latinLnBrk="0" hangingPunct="1">
        <a:lnSpc>
          <a:spcPct val="100000"/>
        </a:lnSpc>
        <a:spcBef>
          <a:spcPts val="1200"/>
        </a:spcBef>
        <a:buFont typeface="Symbol" panose="05050102010706020507" pitchFamily="18" charset="2"/>
        <a:buChar char="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756000" indent="-2520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3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4.pn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4.png"/><Relationship Id="rId2" Type="http://schemas.microsoft.com/office/2007/relationships/media" Target="../media/media6.m4a"/><Relationship Id="rId1" Type="http://schemas.openxmlformats.org/officeDocument/2006/relationships/tags" Target="../tags/tag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7" Type="http://schemas.openxmlformats.org/officeDocument/2006/relationships/image" Target="../media/image4.png"/><Relationship Id="rId2" Type="http://schemas.microsoft.com/office/2007/relationships/media" Target="../media/media7.m4a"/><Relationship Id="rId1" Type="http://schemas.openxmlformats.org/officeDocument/2006/relationships/tags" Target="../tags/tag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4.png"/><Relationship Id="rId2" Type="http://schemas.microsoft.com/office/2007/relationships/media" Target="../media/media8.m4a"/><Relationship Id="rId1" Type="http://schemas.openxmlformats.org/officeDocument/2006/relationships/tags" Target="../tags/tag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4.png"/><Relationship Id="rId2" Type="http://schemas.microsoft.com/office/2007/relationships/media" Target="../media/media9.m4a"/><Relationship Id="rId1" Type="http://schemas.openxmlformats.org/officeDocument/2006/relationships/tags" Target="../tags/tag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9.xml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10.xml"/><Relationship Id="rId6" Type="http://schemas.openxmlformats.org/officeDocument/2006/relationships/image" Target="../media/image4.png"/><Relationship Id="rId5" Type="http://schemas.openxmlformats.org/officeDocument/2006/relationships/image" Target="../media/image19.png"/><Relationship Id="rId4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11.xml"/><Relationship Id="rId6" Type="http://schemas.openxmlformats.org/officeDocument/2006/relationships/image" Target="../media/image4.png"/><Relationship Id="rId5" Type="http://schemas.openxmlformats.org/officeDocument/2006/relationships/image" Target="../media/image20.png"/><Relationship Id="rId4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2.xml"/><Relationship Id="rId6" Type="http://schemas.openxmlformats.org/officeDocument/2006/relationships/image" Target="../media/image4.png"/><Relationship Id="rId5" Type="http://schemas.openxmlformats.org/officeDocument/2006/relationships/image" Target="../media/image21.png"/><Relationship Id="rId4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4.png"/><Relationship Id="rId2" Type="http://schemas.microsoft.com/office/2007/relationships/media" Target="../media/media14.m4a"/><Relationship Id="rId1" Type="http://schemas.openxmlformats.org/officeDocument/2006/relationships/tags" Target="../tags/tag1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7" Type="http://schemas.openxmlformats.org/officeDocument/2006/relationships/image" Target="../media/image4.png"/><Relationship Id="rId2" Type="http://schemas.microsoft.com/office/2007/relationships/media" Target="../media/media15.m4a"/><Relationship Id="rId1" Type="http://schemas.openxmlformats.org/officeDocument/2006/relationships/tags" Target="../tags/tag14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7" Type="http://schemas.openxmlformats.org/officeDocument/2006/relationships/image" Target="../media/image4.png"/><Relationship Id="rId2" Type="http://schemas.microsoft.com/office/2007/relationships/media" Target="../media/media16.m4a"/><Relationship Id="rId1" Type="http://schemas.openxmlformats.org/officeDocument/2006/relationships/tags" Target="../tags/tag15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16.xml"/><Relationship Id="rId6" Type="http://schemas.openxmlformats.org/officeDocument/2006/relationships/image" Target="../media/image4.png"/><Relationship Id="rId5" Type="http://schemas.openxmlformats.org/officeDocument/2006/relationships/hyperlink" Target="mailto:2213554@student.uwtsd.ac.uk" TargetMode="External"/><Relationship Id="rId4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9B96C3-CE78-4FBF-A041-7D52422DEED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0000" y="4922437"/>
            <a:ext cx="3585600" cy="607859"/>
          </a:xfrm>
        </p:spPr>
        <p:txBody>
          <a:bodyPr/>
          <a:lstStyle/>
          <a:p>
            <a:r>
              <a:rPr lang="en-GB" dirty="0"/>
              <a:t>Group Project</a:t>
            </a:r>
          </a:p>
          <a:p>
            <a:r>
              <a:rPr lang="en-GB" dirty="0"/>
              <a:t>Ben Rowland-Jones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AEBEE-162A-4BEC-B0B9-16B047FC844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/>
              <a:t>Z-axis Alignment Rig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4DD59-5954-44E8-9179-92BB0AD7080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1E1A2-2602-43F9-8939-B8C2ED17871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</a:t>
            </a:fld>
            <a:endParaRPr lang="en-GB" dirty="0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DF5CFC6-7052-511F-D50C-5D834E2FDA6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883" y="496955"/>
            <a:ext cx="5451275" cy="5156421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DCC48AD-73FD-5038-ACFF-0D5BE83274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4009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823">
        <p:fade/>
      </p:transition>
    </mc:Choice>
    <mc:Fallback>
      <p:transition spd="med" advTm="782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AD2A79B-4222-EA13-9961-52147D9C2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11473200" cy="415498"/>
          </a:xfrm>
        </p:spPr>
        <p:txBody>
          <a:bodyPr/>
          <a:lstStyle/>
          <a:p>
            <a:r>
              <a:rPr lang="en-US" dirty="0"/>
              <a:t>Ben Rowland-Jones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9718BE-1E85-036A-F2D2-AA3318B6AC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314" r="-2" b="-2"/>
          <a:stretch/>
        </p:blipFill>
        <p:spPr>
          <a:xfrm>
            <a:off x="359999" y="1476000"/>
            <a:ext cx="5558400" cy="4500000"/>
          </a:xfrm>
          <a:prstGeom prst="rect">
            <a:avLst/>
          </a:prstGeom>
          <a:noFill/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FED6120-4C9F-F639-F2D2-24FCA2B92E3C}"/>
              </a:ext>
            </a:extLst>
          </p:cNvPr>
          <p:cNvSpPr txBox="1">
            <a:spLocks/>
          </p:cNvSpPr>
          <p:nvPr/>
        </p:nvSpPr>
        <p:spPr>
          <a:xfrm>
            <a:off x="6276000" y="1476000"/>
            <a:ext cx="5557199" cy="4500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2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52000" indent="-25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Symbol" panose="05050102010706020507" pitchFamily="18" charset="2"/>
              <a:buChar char="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4000" indent="-2520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Symbol" panose="05050102010706020507" pitchFamily="18" charset="2"/>
              <a:buChar char="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6000" indent="-252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Renishaw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Additive Manufacturing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Process Improvement Technician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4FE0EB-4DE8-58EE-ACA1-9189EF7D9CA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0000" y="6339636"/>
            <a:ext cx="1440000" cy="138499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4D34D82D-E559-417C-9ABD-22A795AA671C}" type="datetime1">
              <a:rPr lang="en-GB" smtClean="0"/>
              <a:pPr>
                <a:spcAft>
                  <a:spcPts val="600"/>
                </a:spcAft>
              </a:pPr>
              <a:t>31/05/2023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E74ED-B2B5-6D25-87C4-7FE1DACBE75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60000" y="6539466"/>
            <a:ext cx="1440000" cy="138499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9A49380A-4C34-496D-91D0-A91A9E21C757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59A3411-FFC6-9346-1903-0BFB1D0ECC5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386676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3829">
        <p159:morph option="byObject"/>
      </p:transition>
    </mc:Choice>
    <mc:Fallback>
      <p:transition spd="slow" advTm="238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A5099-AADA-4402-89CE-B7F580104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Z-axis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A175B-3C5F-4921-9E4E-6649F7B45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Used in the RenAM500 range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First major sub-system fitted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Is one of the three build planes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B7054-1C84-4DF0-851A-C684CF26D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3C029-56EC-4523-9E41-B222347D54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BCFDC2-92FC-2A25-888C-5B6CA894D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462" y="2999253"/>
            <a:ext cx="3014264" cy="277286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E49ACF6-C795-28EB-F87D-E9AF61D23260}"/>
              </a:ext>
            </a:extLst>
          </p:cNvPr>
          <p:cNvCxnSpPr/>
          <p:nvPr/>
        </p:nvCxnSpPr>
        <p:spPr>
          <a:xfrm flipV="1">
            <a:off x="1717482" y="4158532"/>
            <a:ext cx="238539" cy="787179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380D50D-5EA1-637E-D768-203E77EEEBF6}"/>
              </a:ext>
            </a:extLst>
          </p:cNvPr>
          <p:cNvCxnSpPr>
            <a:cxnSpLocks/>
          </p:cNvCxnSpPr>
          <p:nvPr/>
        </p:nvCxnSpPr>
        <p:spPr>
          <a:xfrm>
            <a:off x="1800000" y="5050403"/>
            <a:ext cx="1382201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A462864-A8AC-3F21-03B6-19FD123CB5D9}"/>
              </a:ext>
            </a:extLst>
          </p:cNvPr>
          <p:cNvCxnSpPr>
            <a:cxnSpLocks/>
          </p:cNvCxnSpPr>
          <p:nvPr/>
        </p:nvCxnSpPr>
        <p:spPr>
          <a:xfrm>
            <a:off x="3812290" y="4381866"/>
            <a:ext cx="0" cy="56384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2A8C92DD-1895-0D57-4C86-5CAE94051CD1}"/>
              </a:ext>
            </a:extLst>
          </p:cNvPr>
          <p:cNvSpPr txBox="1"/>
          <p:nvPr/>
        </p:nvSpPr>
        <p:spPr>
          <a:xfrm>
            <a:off x="1530626" y="3727869"/>
            <a:ext cx="850790" cy="369332"/>
          </a:xfrm>
          <a:prstGeom prst="rect">
            <a:avLst/>
          </a:prstGeom>
          <a:noFill/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E5E5E5"/>
                </a:highlight>
              </a:rPr>
              <a:t>Y-axis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366517-AA15-AF2E-A223-E7A9BFB762A8}"/>
              </a:ext>
            </a:extLst>
          </p:cNvPr>
          <p:cNvSpPr txBox="1"/>
          <p:nvPr/>
        </p:nvSpPr>
        <p:spPr>
          <a:xfrm>
            <a:off x="2065705" y="5095263"/>
            <a:ext cx="850790" cy="369332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E5E5E5"/>
                </a:highlight>
              </a:rPr>
              <a:t>X-axis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3AA8439-FFF0-A002-C38E-D99EE680426D}"/>
              </a:ext>
            </a:extLst>
          </p:cNvPr>
          <p:cNvSpPr txBox="1"/>
          <p:nvPr/>
        </p:nvSpPr>
        <p:spPr>
          <a:xfrm>
            <a:off x="3244132" y="3973866"/>
            <a:ext cx="850790" cy="369332"/>
          </a:xfrm>
          <a:prstGeom prst="rect">
            <a:avLst/>
          </a:prstGeom>
          <a:noFill/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E5E5E5"/>
                </a:highlight>
              </a:rPr>
              <a:t>Z-axis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916A7B-22D7-0C97-EE0D-D41A2B31B7FA}"/>
              </a:ext>
            </a:extLst>
          </p:cNvPr>
          <p:cNvSpPr txBox="1"/>
          <p:nvPr/>
        </p:nvSpPr>
        <p:spPr>
          <a:xfrm>
            <a:off x="2157729" y="5711360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77BD13E-C3ED-095B-8B1D-31E4ADFDEA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7655" y="1019531"/>
            <a:ext cx="3541426" cy="475258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A45437-7BC5-C775-F576-BAE2D4BA7AC0}"/>
              </a:ext>
            </a:extLst>
          </p:cNvPr>
          <p:cNvSpPr/>
          <p:nvPr/>
        </p:nvSpPr>
        <p:spPr>
          <a:xfrm>
            <a:off x="8004063" y="2648309"/>
            <a:ext cx="1509623" cy="300199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0334AA-6F37-2D87-DAC4-43D6913B0917}"/>
              </a:ext>
            </a:extLst>
          </p:cNvPr>
          <p:cNvSpPr txBox="1"/>
          <p:nvPr/>
        </p:nvSpPr>
        <p:spPr>
          <a:xfrm>
            <a:off x="8132960" y="5711360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9E2BAF3A-6600-CA01-802C-7B1CE1E1FB8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08719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817">
        <p:fade/>
      </p:transition>
    </mc:Choice>
    <mc:Fallback>
      <p:transition spd="med" advTm="568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  <p:bldLst>
      <p:bldP spid="2" grpId="0"/>
      <p:bldP spid="3" grpId="0" uiExpand="1" build="p"/>
      <p:bldP spid="16" grpId="0" animBg="1"/>
      <p:bldP spid="17" grpId="0" animBg="1"/>
      <p:bldP spid="18" grpId="0" animBg="1"/>
      <p:bldP spid="8" grpId="0"/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E5792-C61B-5CFA-BDC3-2F66D3339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91EC7-F962-D3DA-D93F-64E7D1DDF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Make the process safer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Automating the test process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Cut down on labour costs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5E8FD-C0B6-B445-37C7-EE8121E1A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F091F-8C11-65FB-7CC5-7DAD640BDA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136600-4C50-5424-DADC-EF89FC3B29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3648" y="912534"/>
            <a:ext cx="3651839" cy="4690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7E9141-F29F-B4BC-6BE6-EFB5DB9560B7}"/>
              </a:ext>
            </a:extLst>
          </p:cNvPr>
          <p:cNvSpPr txBox="1"/>
          <p:nvPr/>
        </p:nvSpPr>
        <p:spPr>
          <a:xfrm>
            <a:off x="7456365" y="5603820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3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3BA34A8-A57A-263B-59E5-0FB03341266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1122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6842">
        <p:fade/>
      </p:transition>
    </mc:Choice>
    <mc:Fallback>
      <p:transition spd="med" advTm="468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E7BE-43B2-4721-DE20-C2B535DCC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278E1-A8C9-79EB-5E06-1F9835516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Critically evaluate the change management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Project reflection &amp; analysis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Final recommendations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DDBB8-2BB8-045B-4249-FF719F222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9AE46F-4B8F-74B6-B942-DEE9282A14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BF003E-5F6A-63E5-97BA-E0D4F2E395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8209" y="882001"/>
            <a:ext cx="3325645" cy="48400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9C51D09-84F6-F07E-DF86-E3865E2F6414}"/>
              </a:ext>
            </a:extLst>
          </p:cNvPr>
          <p:cNvSpPr txBox="1"/>
          <p:nvPr/>
        </p:nvSpPr>
        <p:spPr>
          <a:xfrm>
            <a:off x="8235537" y="5693713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4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FFDBCBD-0CDB-B683-57F7-98AAFEB21BF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782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363">
        <p:fade/>
      </p:transition>
    </mc:Choice>
    <mc:Fallback>
      <p:transition spd="med" advTm="203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78BC0-E862-04C0-D859-B0B916D11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Rig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30E9B-98F5-F32D-D2D4-42D6E9F2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 1: Installing the Z-axis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Gently push trolley into rig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Engage the interlock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Connect cables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F4EE3-52D4-0A00-8F06-CEAAC372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991C7-7630-3F9F-4C3A-C03ECC381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9" name="Picture 8" descr="A guitar leaning against a wall&#10;&#10;Description automatically generated">
            <a:extLst>
              <a:ext uri="{FF2B5EF4-FFF2-40B4-BE49-F238E27FC236}">
                <a16:creationId xmlns:a16="http://schemas.microsoft.com/office/drawing/2014/main" id="{D8F3871D-9687-96E4-DA4B-8C87FB6F75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215" y="1112364"/>
            <a:ext cx="2107585" cy="43614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1F0156-FFC9-4D6E-732A-F62C568FD7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0501" y="1112364"/>
            <a:ext cx="2340459" cy="4361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22BAF-A4B3-0810-B154-21F397703D92}"/>
              </a:ext>
            </a:extLst>
          </p:cNvPr>
          <p:cNvSpPr txBox="1"/>
          <p:nvPr/>
        </p:nvSpPr>
        <p:spPr>
          <a:xfrm>
            <a:off x="5967528" y="5470917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607C08-401C-50A4-5DD2-70D592BB0237}"/>
              </a:ext>
            </a:extLst>
          </p:cNvPr>
          <p:cNvSpPr txBox="1"/>
          <p:nvPr/>
        </p:nvSpPr>
        <p:spPr>
          <a:xfrm>
            <a:off x="9104805" y="5441299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6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7ED908D-7E79-413D-5A9E-A8CA21B721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58997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974">
        <p:fade/>
      </p:transition>
    </mc:Choice>
    <mc:Fallback>
      <p:transition spd="med" advTm="249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 uiExpand="1" build="p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8D3DE-3993-F274-F06C-52D9AF4C5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Rig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0EBA8-40A4-21C4-69DC-EB590347D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 2: Homing and testing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Log in as Technician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Home elevator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Fit engineering squares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Engage sensors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Run test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C4F80-A635-FFDA-A435-A33EE4B35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0A013D-BC81-B6C0-B5CA-A0D8E042B3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85AD0E84-7B42-1472-1BB0-FB563EC28F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646" y="912534"/>
            <a:ext cx="3004820" cy="4914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BF5D1C-59FD-5B48-AE3C-5BC68E6C0B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1277" y="1761904"/>
            <a:ext cx="4235734" cy="32161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FC1C46-FA8C-04D1-E40D-4291765F3C99}"/>
              </a:ext>
            </a:extLst>
          </p:cNvPr>
          <p:cNvSpPr txBox="1"/>
          <p:nvPr/>
        </p:nvSpPr>
        <p:spPr>
          <a:xfrm>
            <a:off x="5210355" y="2458528"/>
            <a:ext cx="332116" cy="37093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7CD15C-622C-CD1E-E6BC-B54595CEAF3F}"/>
              </a:ext>
            </a:extLst>
          </p:cNvPr>
          <p:cNvSpPr txBox="1"/>
          <p:nvPr/>
        </p:nvSpPr>
        <p:spPr>
          <a:xfrm>
            <a:off x="6649530" y="2643996"/>
            <a:ext cx="332116" cy="37093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0579C7-509C-B128-B297-025085DD0029}"/>
              </a:ext>
            </a:extLst>
          </p:cNvPr>
          <p:cNvSpPr txBox="1"/>
          <p:nvPr/>
        </p:nvSpPr>
        <p:spPr>
          <a:xfrm>
            <a:off x="5551854" y="5760800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FFD335-7060-0AC0-4452-B97689F548CE}"/>
              </a:ext>
            </a:extLst>
          </p:cNvPr>
          <p:cNvSpPr txBox="1"/>
          <p:nvPr/>
        </p:nvSpPr>
        <p:spPr>
          <a:xfrm>
            <a:off x="9315942" y="4923033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8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B171413-3E21-D68B-9D87-65D541C2361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24317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1078">
        <p:fade/>
      </p:transition>
    </mc:Choice>
    <mc:Fallback>
      <p:transition spd="med" advTm="1010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3" grpId="0" uiExpand="1" build="p"/>
      <p:bldP spid="9" grpId="0" animBg="1"/>
      <p:bldP spid="10" grpId="0" animBg="1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A16B3-2FEF-74C9-AC1C-59BB62BD1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Rig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BBC93-BE19-8F27-A6C2-1ED09E260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 3: Removing the Z-axis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Disengage the interlock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Remove cables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Slowly remove trolley from the rig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FF256-8C41-EC9A-F733-FD714646E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AB5A4C-A98E-7D45-B264-E8EAEA415F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8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19119-8467-6A9C-5AC1-5B987EE34D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0790" y="1091648"/>
            <a:ext cx="2419688" cy="44106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EE9614-06A3-23C9-DE8F-850C856F0B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6425" y="1091649"/>
            <a:ext cx="2812056" cy="44106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3B7A10F-18BC-8ECB-5128-6EB6A2DD8671}"/>
              </a:ext>
            </a:extLst>
          </p:cNvPr>
          <p:cNvSpPr txBox="1"/>
          <p:nvPr/>
        </p:nvSpPr>
        <p:spPr>
          <a:xfrm>
            <a:off x="6439251" y="5449157"/>
            <a:ext cx="108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6C7CE5-FDA1-C23F-6195-C6CD2806D8BD}"/>
              </a:ext>
            </a:extLst>
          </p:cNvPr>
          <p:cNvSpPr txBox="1"/>
          <p:nvPr/>
        </p:nvSpPr>
        <p:spPr>
          <a:xfrm>
            <a:off x="9417432" y="5449157"/>
            <a:ext cx="119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10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4F415075-FCC1-6E83-7B30-593C5A6A4EB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0922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7679">
        <p:fade/>
      </p:transition>
    </mc:Choice>
    <mc:Fallback>
      <p:transition spd="med" advTm="276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3" grpId="0" uiExpand="1" build="p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C05EB-F805-972F-A0EE-2C4CA0CD9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1EAC0-06CE-45F6-AB62-9A15DC49D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Stage: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Design specification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Feasibility study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Design multiple solutions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Peer review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Choose final design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D2AAC-E3E9-D9ED-971A-35A81C373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63C29E-3B2E-4943-8589-4211552926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390F749-8CC8-857A-09C3-CB9E127A60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7629" y="912534"/>
            <a:ext cx="3161030" cy="48418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EABDA9-7436-4A3F-9816-5BFE39BB07A1}"/>
              </a:ext>
            </a:extLst>
          </p:cNvPr>
          <p:cNvSpPr txBox="1"/>
          <p:nvPr/>
        </p:nvSpPr>
        <p:spPr>
          <a:xfrm>
            <a:off x="9437494" y="5717126"/>
            <a:ext cx="1207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859B39-9AC9-C6DB-258D-73CA04F655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3817" y="912534"/>
            <a:ext cx="4059301" cy="48443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800D0E2-3410-2014-F2C0-07D88DC7A334}"/>
              </a:ext>
            </a:extLst>
          </p:cNvPr>
          <p:cNvSpPr txBox="1"/>
          <p:nvPr/>
        </p:nvSpPr>
        <p:spPr>
          <a:xfrm>
            <a:off x="5732817" y="5760800"/>
            <a:ext cx="114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11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340C7914-5758-68E0-0BF5-7E8A494F3BB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5041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656">
        <p:fade/>
      </p:transition>
    </mc:Choice>
    <mc:Fallback>
      <p:transition spd="med" advTm="566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3" grpId="0" uiExpand="1" build="p"/>
      <p:bldP spid="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2538-6B82-7407-2C59-6FB673F1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381C5-D5A0-D586-2B19-87F4D2336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Administration Stage: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Risk assessment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DL431/RoHS assessment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Justification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Raise CEA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62097-0C07-7B9D-45B9-CCB34D98D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3F12D-ED28-6805-4CEE-6AA79E727D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6" name="Picture 5" descr="A close-up of a document&#10;&#10;Description automatically generated with low confidence">
            <a:extLst>
              <a:ext uri="{FF2B5EF4-FFF2-40B4-BE49-F238E27FC236}">
                <a16:creationId xmlns:a16="http://schemas.microsoft.com/office/drawing/2014/main" id="{1818F6D9-51BC-085E-0A43-0C85859D6C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946" y="1966379"/>
            <a:ext cx="6794500" cy="23774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269A48-BE66-F303-185B-503B7A9CEB6A}"/>
              </a:ext>
            </a:extLst>
          </p:cNvPr>
          <p:cNvSpPr txBox="1"/>
          <p:nvPr/>
        </p:nvSpPr>
        <p:spPr>
          <a:xfrm>
            <a:off x="7510994" y="4340971"/>
            <a:ext cx="1158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13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79005CE-C82E-E84A-B367-C2172286606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31804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9653">
        <p:fade/>
      </p:transition>
    </mc:Choice>
    <mc:Fallback>
      <p:transition spd="med" advTm="696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3" grpId="0" uiExpand="1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6D27E-7193-F28E-7E21-5C6D64C82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86C29-CF49-C4FD-8E0E-3F8BE26D0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00" y="1476000"/>
            <a:ext cx="3332106" cy="4500000"/>
          </a:xfrm>
        </p:spPr>
        <p:txBody>
          <a:bodyPr/>
          <a:lstStyle/>
          <a:p>
            <a:r>
              <a:rPr lang="en-GB" dirty="0"/>
              <a:t>Build &amp; Test Stage: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Assemble rig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Test and prove out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Hand over rig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46582-1569-3B33-390D-1AEF7852A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1919A-5245-B171-C647-5A25A9ABA3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11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BBF020-6D3B-5A5B-BB3A-6346BF84D5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916900"/>
            <a:ext cx="4124901" cy="48298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2975CC-4CB2-4E76-D3DE-D6B3962517EF}"/>
              </a:ext>
            </a:extLst>
          </p:cNvPr>
          <p:cNvSpPr txBox="1"/>
          <p:nvPr/>
        </p:nvSpPr>
        <p:spPr>
          <a:xfrm>
            <a:off x="7615248" y="5746749"/>
            <a:ext cx="1149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14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795BB42-EA81-F000-2AD3-8AEFDA37AF5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3752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212">
        <p:fade/>
      </p:transition>
    </mc:Choice>
    <mc:Fallback>
      <p:transition spd="med" advTm="202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62084-F6BA-D996-E096-B4D87C79D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C50E5-2A6F-9FDC-B260-BC28BB8C9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4-D Model: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Define 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Design 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Deliver 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Develop it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54B4A-6129-E700-82A4-866C6A7CE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A452E-9E2B-D5C4-BCDE-1C729FC6A1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12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97953A-33F0-B176-7510-81BAF14563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01" t="3215"/>
          <a:stretch/>
        </p:blipFill>
        <p:spPr>
          <a:xfrm>
            <a:off x="4025245" y="1583702"/>
            <a:ext cx="5996576" cy="3242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61706F-7236-EDED-FAC7-CEFEFE5C22E4}"/>
              </a:ext>
            </a:extLst>
          </p:cNvPr>
          <p:cNvSpPr txBox="1"/>
          <p:nvPr/>
        </p:nvSpPr>
        <p:spPr>
          <a:xfrm>
            <a:off x="4425350" y="1583702"/>
            <a:ext cx="966159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Customer needs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DAF2EE-4E84-E17F-2B92-8B067AA392F4}"/>
              </a:ext>
            </a:extLst>
          </p:cNvPr>
          <p:cNvSpPr txBox="1"/>
          <p:nvPr/>
        </p:nvSpPr>
        <p:spPr>
          <a:xfrm>
            <a:off x="6035615" y="4160048"/>
            <a:ext cx="770627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Gantt Chart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CB79D9-80B8-93D7-6191-797743C18D24}"/>
              </a:ext>
            </a:extLst>
          </p:cNvPr>
          <p:cNvSpPr txBox="1"/>
          <p:nvPr/>
        </p:nvSpPr>
        <p:spPr>
          <a:xfrm>
            <a:off x="7223585" y="1583702"/>
            <a:ext cx="966159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Building the rig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00E45B-2CA9-7181-5126-59875848D8B2}"/>
              </a:ext>
            </a:extLst>
          </p:cNvPr>
          <p:cNvSpPr txBox="1"/>
          <p:nvPr/>
        </p:nvSpPr>
        <p:spPr>
          <a:xfrm>
            <a:off x="8816612" y="4160048"/>
            <a:ext cx="1026128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Improving the design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D3C87E-E3BC-EA36-3BB1-3A7E61326181}"/>
              </a:ext>
            </a:extLst>
          </p:cNvPr>
          <p:cNvCxnSpPr>
            <a:stCxn id="6" idx="2"/>
          </p:cNvCxnSpPr>
          <p:nvPr/>
        </p:nvCxnSpPr>
        <p:spPr>
          <a:xfrm flipH="1">
            <a:off x="4899804" y="2106922"/>
            <a:ext cx="8626" cy="52413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3C69646-CA0C-2330-EDCF-5520F43A58EF}"/>
              </a:ext>
            </a:extLst>
          </p:cNvPr>
          <p:cNvCxnSpPr/>
          <p:nvPr/>
        </p:nvCxnSpPr>
        <p:spPr>
          <a:xfrm flipH="1">
            <a:off x="7698038" y="2106922"/>
            <a:ext cx="8626" cy="52413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E0CAB0-B516-2683-CE85-66DDF20F04DB}"/>
              </a:ext>
            </a:extLst>
          </p:cNvPr>
          <p:cNvCxnSpPr>
            <a:cxnSpLocks/>
          </p:cNvCxnSpPr>
          <p:nvPr/>
        </p:nvCxnSpPr>
        <p:spPr>
          <a:xfrm>
            <a:off x="9329676" y="3726000"/>
            <a:ext cx="0" cy="43404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03E3260-2B6C-BA29-4B79-78BB4BACFACA}"/>
              </a:ext>
            </a:extLst>
          </p:cNvPr>
          <p:cNvCxnSpPr>
            <a:cxnSpLocks/>
          </p:cNvCxnSpPr>
          <p:nvPr/>
        </p:nvCxnSpPr>
        <p:spPr>
          <a:xfrm>
            <a:off x="6412302" y="3812875"/>
            <a:ext cx="0" cy="347173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542FFC3-C5D8-3948-CC74-E6BCD455411E}"/>
              </a:ext>
            </a:extLst>
          </p:cNvPr>
          <p:cNvSpPr txBox="1"/>
          <p:nvPr/>
        </p:nvSpPr>
        <p:spPr>
          <a:xfrm>
            <a:off x="6448938" y="4922876"/>
            <a:ext cx="1149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15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83D835BD-6493-993B-7A94-CE1CB0D0AE5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3088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815">
        <p:fade/>
      </p:transition>
    </mc:Choice>
    <mc:Fallback>
      <p:transition spd="med" advTm="308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3" grpId="0" uiExpand="1" build="p"/>
      <p:bldP spid="6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A1E5-CD9D-6982-9C02-CB03DAA8F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40468-E851-D590-6C3E-CA7C1C22B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Kotter’s Model: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Health &amp; safety concern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3D CAD model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Work instructions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11DEC-5DA7-762A-B02D-528E4ABB7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ED853D-8173-24A9-0B9E-00ABE67CAD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C7D63-4DE0-405A-C4D3-8F3CE51206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224" y="1311214"/>
            <a:ext cx="6664739" cy="39791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6C1654-124B-3038-0AD9-E94D07828F7D}"/>
              </a:ext>
            </a:extLst>
          </p:cNvPr>
          <p:cNvSpPr txBox="1"/>
          <p:nvPr/>
        </p:nvSpPr>
        <p:spPr>
          <a:xfrm>
            <a:off x="6726285" y="5376062"/>
            <a:ext cx="1166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16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D714F95-D278-DC01-42BE-EF5DBAC72FB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316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6489">
        <p:fade/>
      </p:transition>
    </mc:Choice>
    <mc:Fallback>
      <p:transition spd="med" advTm="9648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779F-5626-7536-4747-7AC88076E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E65B5-A113-49E1-041A-871C36083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FMEA: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Severity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Occurrence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Detection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RPN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DF915-C3E8-69F7-DEBB-2F8797FFE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83FE16-018E-CD64-290C-C6C81762C2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AE1A6A-7503-8B42-C735-4B97C7536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9418" y="1442760"/>
            <a:ext cx="3982006" cy="3972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7B67650-F7C0-1796-4ED8-0F38B969FA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1424" y="1442760"/>
            <a:ext cx="2915057" cy="39629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7395DC6-804A-055E-1D87-0CD8AFD1CD0F}"/>
              </a:ext>
            </a:extLst>
          </p:cNvPr>
          <p:cNvSpPr txBox="1"/>
          <p:nvPr/>
        </p:nvSpPr>
        <p:spPr>
          <a:xfrm>
            <a:off x="6167219" y="5412391"/>
            <a:ext cx="1156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6BD550-4CCC-7562-5087-9B020D8F7FB2}"/>
              </a:ext>
            </a:extLst>
          </p:cNvPr>
          <p:cNvSpPr txBox="1"/>
          <p:nvPr/>
        </p:nvSpPr>
        <p:spPr>
          <a:xfrm>
            <a:off x="9615750" y="5433999"/>
            <a:ext cx="1156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18</a:t>
            </a: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4A68A4FA-08AF-0655-8064-FC4DA0B082C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BB3D8DC-4D77-93BB-E6F1-FCF55F246B4A}"/>
              </a:ext>
            </a:extLst>
          </p:cNvPr>
          <p:cNvSpPr/>
          <p:nvPr/>
        </p:nvSpPr>
        <p:spPr>
          <a:xfrm>
            <a:off x="5339751" y="2605177"/>
            <a:ext cx="3361673" cy="36933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8A0DFA0-B3B0-C40E-EF80-9E38DE5260C0}"/>
              </a:ext>
            </a:extLst>
          </p:cNvPr>
          <p:cNvSpPr/>
          <p:nvPr/>
        </p:nvSpPr>
        <p:spPr>
          <a:xfrm>
            <a:off x="5339750" y="3779376"/>
            <a:ext cx="3361673" cy="36933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6B8E341-8A5F-4B2A-356B-0F26DDE20E9E}"/>
              </a:ext>
            </a:extLst>
          </p:cNvPr>
          <p:cNvSpPr/>
          <p:nvPr/>
        </p:nvSpPr>
        <p:spPr>
          <a:xfrm>
            <a:off x="5339751" y="5058653"/>
            <a:ext cx="3361673" cy="36933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686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7635">
        <p:fade/>
      </p:transition>
    </mc:Choice>
    <mc:Fallback>
      <p:transition spd="med" advTm="876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3" grpId="0" build="p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10D40-D3D5-C4DA-7446-E2E43F42B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E17EE-4E8C-C587-3023-0591DAE5C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Change Management: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Write a design specification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Form a team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05537-5FC1-709C-C820-96B01ED4B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BC95A1-BB1E-3A4A-767D-38A9D87856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6E47BF-B622-3899-13AF-7A6365AA9B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400585"/>
            <a:ext cx="3407706" cy="26246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AAAA1-FC23-4946-52E4-2A86D0F2E1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8713" y="3924147"/>
            <a:ext cx="7449590" cy="1076475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7A12190E-242B-8E1C-046D-72181A8C829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02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410">
        <p:fade/>
      </p:transition>
    </mc:Choice>
    <mc:Fallback>
      <p:transition spd="med" advTm="304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52836-4ACF-FB5A-7AA8-DF99E90B0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3EF40-4381-3FB3-35F6-68BD1A7C4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 Design Changes: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Incorporate larger feet or bolt to floor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Design and fit cable bracket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7C06C-127D-1DD6-D152-602C81818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DC6EB-6007-B1B2-E57B-485182A1F4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F1F256-93C5-122C-1F86-8999399D46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800" y="2845570"/>
            <a:ext cx="4791170" cy="28187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C05EAA-8106-D168-BC80-FC87FD0172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8807" y="912534"/>
            <a:ext cx="3056137" cy="4753004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B730AC8-C031-A375-7E08-4BF7CA211E63}"/>
              </a:ext>
            </a:extLst>
          </p:cNvPr>
          <p:cNvSpPr/>
          <p:nvPr/>
        </p:nvSpPr>
        <p:spPr>
          <a:xfrm>
            <a:off x="9837305" y="4632385"/>
            <a:ext cx="724619" cy="68923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177173-4FE7-695E-53E2-3579E15E6D48}"/>
              </a:ext>
            </a:extLst>
          </p:cNvPr>
          <p:cNvSpPr txBox="1"/>
          <p:nvPr/>
        </p:nvSpPr>
        <p:spPr>
          <a:xfrm>
            <a:off x="9113211" y="5619855"/>
            <a:ext cx="1161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5AA381-E1E4-CC07-1B5E-68AC6DB7BB3C}"/>
              </a:ext>
            </a:extLst>
          </p:cNvPr>
          <p:cNvSpPr txBox="1"/>
          <p:nvPr/>
        </p:nvSpPr>
        <p:spPr>
          <a:xfrm>
            <a:off x="2211183" y="5688091"/>
            <a:ext cx="1161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20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14D2DF9-FC58-CFB5-3AF1-F7605F9D24B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004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5651">
        <p:fade/>
      </p:transition>
    </mc:Choice>
    <mc:Fallback>
      <p:transition spd="med" advTm="256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3" grpId="0" uiExpand="1" build="p"/>
      <p:bldP spid="10" grpId="0" animBg="1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E3AF-D82C-3364-66F0-7D3242869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3E2E6-5D3F-2756-80E8-6E6BF3A4B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Please email </a:t>
            </a:r>
            <a:r>
              <a:rPr lang="en-GB" dirty="0">
                <a:hlinkClick r:id="rId5"/>
              </a:rPr>
              <a:t>2213554@student.uwtsd.ac.uk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87583-DDB5-D857-FF89-99287EF19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D82D-E559-417C-9ABD-22A795AA671C}" type="datetime1">
              <a:rPr lang="en-GB" smtClean="0"/>
              <a:t>31/05/2023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23247-92EB-80F3-3834-4F5D76E8AD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49380A-4C34-496D-91D0-A91A9E21C757}" type="slidenum">
              <a:rPr lang="en-GB" smtClean="0"/>
              <a:pPr/>
              <a:t>17</a:t>
            </a:fld>
            <a:endParaRPr lang="en-GB"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6C91E353-7403-FCCD-53A1-17E2CD84EBB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9925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2739">
        <p:fade/>
      </p:transition>
    </mc:Choice>
    <mc:Fallback>
      <p:transition spd="med" advTm="127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9|5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3.1|17.2|2.7|1.7|1.8|0.7|4.2|1.8|1.3|1.8|1.2|2.3|1.7|2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2|14.5|14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2.4|5.5|6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2|5.4|2.9|0.9|2.4|3.2|0.8|1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3.6|24.6|10|3.1|1.6|2.5|2.9|4.4|11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4.3|4.9|1.6|0.7|5.2|1.8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3.3|1.8|4.4|30.8|0.8|3.9|3.2|2.7|1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.4|2.1|1.1|37|11.1|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2.6|5.4|6.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4.3|2|5.3|1.7|3.7|1.7|3.1|1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.6|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8.5|2.3|1.3|4.8|5.1|1.1|25.5|0.9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3.9|13.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1|2.3|1.1|1.2|4.9|2.7|0.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5.9"/>
</p:tagLst>
</file>

<file path=ppt/theme/theme1.xml><?xml version="1.0" encoding="utf-8"?>
<a:theme xmlns:a="http://schemas.openxmlformats.org/drawingml/2006/main" name="Confidential">
  <a:themeElements>
    <a:clrScheme name="Renishaw Contrast Colour Palette">
      <a:dk1>
        <a:sysClr val="windowText" lastClr="000000"/>
      </a:dk1>
      <a:lt1>
        <a:sysClr val="window" lastClr="FFFFFF"/>
      </a:lt1>
      <a:dk2>
        <a:srgbClr val="4C4C4C"/>
      </a:dk2>
      <a:lt2>
        <a:srgbClr val="E5E5E5"/>
      </a:lt2>
      <a:accent1>
        <a:srgbClr val="FF9933"/>
      </a:accent1>
      <a:accent2>
        <a:srgbClr val="CCCCCC"/>
      </a:accent2>
      <a:accent3>
        <a:srgbClr val="1859D0"/>
      </a:accent3>
      <a:accent4>
        <a:srgbClr val="00BE79"/>
      </a:accent4>
      <a:accent5>
        <a:srgbClr val="AF669C"/>
      </a:accent5>
      <a:accent6>
        <a:srgbClr val="C92B37"/>
      </a:accent6>
      <a:hlink>
        <a:srgbClr val="000000"/>
      </a:hlink>
      <a:folHlink>
        <a:srgbClr val="FF9933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custClrLst>
    <a:custClr name="Pale Red">
      <a:srgbClr val="FFCCCC"/>
    </a:custClr>
    <a:custClr name="Pale Green">
      <a:srgbClr val="B5FFB5"/>
    </a:custClr>
    <a:custClr name="Pale Purple">
      <a:srgbClr val="F2CCFF"/>
    </a:custClr>
    <a:custClr name="Pale Blue">
      <a:srgbClr val="CCCCFF"/>
    </a:custClr>
  </a:custClrLst>
  <a:extLst>
    <a:ext uri="{05A4C25C-085E-4340-85A3-A5531E510DB2}">
      <thm15:themeFamily xmlns:thm15="http://schemas.microsoft.com/office/thememl/2012/main" name="Presentation3" id="{1794E32D-6EC6-4D66-9C87-D5A44334B4E3}" vid="{08C73195-3B47-451D-94E9-6B2AA6D77F93}"/>
    </a:ext>
  </a:extLst>
</a:theme>
</file>

<file path=ppt/theme/theme2.xml><?xml version="1.0" encoding="utf-8"?>
<a:theme xmlns:a="http://schemas.openxmlformats.org/drawingml/2006/main" name="Public Content">
  <a:themeElements>
    <a:clrScheme name="Renishaw Contrast Colour Palette">
      <a:dk1>
        <a:sysClr val="windowText" lastClr="000000"/>
      </a:dk1>
      <a:lt1>
        <a:sysClr val="window" lastClr="FFFFFF"/>
      </a:lt1>
      <a:dk2>
        <a:srgbClr val="4C4C4C"/>
      </a:dk2>
      <a:lt2>
        <a:srgbClr val="E5E5E5"/>
      </a:lt2>
      <a:accent1>
        <a:srgbClr val="FF9933"/>
      </a:accent1>
      <a:accent2>
        <a:srgbClr val="CCCCCC"/>
      </a:accent2>
      <a:accent3>
        <a:srgbClr val="1859D0"/>
      </a:accent3>
      <a:accent4>
        <a:srgbClr val="00BE79"/>
      </a:accent4>
      <a:accent5>
        <a:srgbClr val="AF669C"/>
      </a:accent5>
      <a:accent6>
        <a:srgbClr val="C92B37"/>
      </a:accent6>
      <a:hlink>
        <a:srgbClr val="000000"/>
      </a:hlink>
      <a:folHlink>
        <a:srgbClr val="FF9933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3" id="{1794E32D-6EC6-4D66-9C87-D5A44334B4E3}" vid="{64CDA714-4FBC-4644-9052-B9E8BF227EDB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opic xmlns="5a0c95ae-2301-4b0f-a2cc-487885d3cabf">Presentations</Topic>
    <GuideLineType xmlns="5a0c95ae-2301-4b0f-a2cc-487885d3cabf">Template</GuideLineType>
    <lcf76f155ced4ddcb4097134ff3c332f xmlns="5a0c95ae-2301-4b0f-a2cc-487885d3cabf">
      <Terms xmlns="http://schemas.microsoft.com/office/infopath/2007/PartnerControls"/>
    </lcf76f155ced4ddcb4097134ff3c332f>
    <TaxCatchAll xmlns="f63ce71d-3361-41b5-bdcd-bfdd8a2958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E0799ADC12FD943905DB5543AC9E2D9" ma:contentTypeVersion="20" ma:contentTypeDescription="Create a new document." ma:contentTypeScope="" ma:versionID="1b6240dfdeee1745cec98d6a42d38b86">
  <xsd:schema xmlns:xsd="http://www.w3.org/2001/XMLSchema" xmlns:xs="http://www.w3.org/2001/XMLSchema" xmlns:p="http://schemas.microsoft.com/office/2006/metadata/properties" xmlns:ns1="5a0c95ae-2301-4b0f-a2cc-487885d3cabf" xmlns:ns3="4c31728e-d6a0-4fdf-a33a-944e2c69a113" xmlns:ns4="f63ce71d-3361-41b5-bdcd-bfdd8a2958a5" targetNamespace="http://schemas.microsoft.com/office/2006/metadata/properties" ma:root="true" ma:fieldsID="6e787a28b58a78eb945e76e917f3f4d2" ns1:_="" ns3:_="" ns4:_="">
    <xsd:import namespace="5a0c95ae-2301-4b0f-a2cc-487885d3cabf"/>
    <xsd:import namespace="4c31728e-d6a0-4fdf-a33a-944e2c69a113"/>
    <xsd:import namespace="f63ce71d-3361-41b5-bdcd-bfdd8a2958a5"/>
    <xsd:element name="properties">
      <xsd:complexType>
        <xsd:sequence>
          <xsd:element name="documentManagement">
            <xsd:complexType>
              <xsd:all>
                <xsd:element ref="ns1:Topic" minOccurs="0"/>
                <xsd:element ref="ns1:GuideLineType"/>
                <xsd:element ref="ns1:MediaServiceMetadata" minOccurs="0"/>
                <xsd:element ref="ns1:MediaServiceFastMetadata" minOccurs="0"/>
                <xsd:element ref="ns1:MediaServiceDateTaken" minOccurs="0"/>
                <xsd:element ref="ns1:MediaServiceAutoTags" minOccurs="0"/>
                <xsd:element ref="ns1:MediaServiceOCR" minOccurs="0"/>
                <xsd:element ref="ns1:MediaServiceGenerationTime" minOccurs="0"/>
                <xsd:element ref="ns1:MediaServiceEventHashCode" minOccurs="0"/>
                <xsd:element ref="ns3:SharedWithUsers" minOccurs="0"/>
                <xsd:element ref="ns3:SharedWithDetails" minOccurs="0"/>
                <xsd:element ref="ns1:MediaServiceAutoKeyPoints" minOccurs="0"/>
                <xsd:element ref="ns1:MediaServiceKeyPoints" minOccurs="0"/>
                <xsd:element ref="ns1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0c95ae-2301-4b0f-a2cc-487885d3cabf" elementFormDefault="qualified">
    <xsd:import namespace="http://schemas.microsoft.com/office/2006/documentManagement/types"/>
    <xsd:import namespace="http://schemas.microsoft.com/office/infopath/2007/PartnerControls"/>
    <xsd:element name="Topic" ma:index="0" nillable="true" ma:displayName="Topic" ma:format="Dropdown" ma:internalName="Topic" ma:readOnly="false">
      <xsd:simpleType>
        <xsd:union memberTypes="dms:Text">
          <xsd:simpleType>
            <xsd:restriction base="dms:Choice">
              <xsd:enumeration value="Adverts"/>
              <xsd:enumeration value="Case studies"/>
              <xsd:enumeration value="Email marketing"/>
            </xsd:restriction>
          </xsd:simpleType>
        </xsd:union>
      </xsd:simpleType>
    </xsd:element>
    <xsd:element name="GuideLineType" ma:index="3" ma:displayName="File type" ma:format="Dropdown" ma:internalName="GuideLineType" ma:readOnly="false">
      <xsd:simpleType>
        <xsd:restriction base="dms:Choice">
          <xsd:enumeration value="Guideline"/>
          <xsd:enumeration value="Template"/>
          <xsd:enumeration value="Procedure"/>
          <xsd:enumeration value="Form"/>
          <xsd:enumeration value="Control Breakdowns"/>
        </xsd:restriction>
      </xsd:simpleType>
    </xsd:element>
    <xsd:element name="MediaServiceMetadata" ma:index="7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8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9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c9b50b54-e5cf-4694-8043-5ff4ee3ad0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31728e-d6a0-4fdf-a33a-944e2c69a113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3ce71d-3361-41b5-bdcd-bfdd8a2958a5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53a33e96-013b-4ec1-9555-dd4c93345f11}" ma:internalName="TaxCatchAll" ma:showField="CatchAllData" ma:web="4c31728e-d6a0-4fdf-a33a-944e2c69a11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1" ma:displayName="Guideline 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26E494-4EF2-41BB-922C-AEA3B03878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834FE3-4F92-4326-A2A9-59B0AB527E16}">
  <ds:schemaRefs>
    <ds:schemaRef ds:uri="http://schemas.microsoft.com/office/2006/metadata/properties"/>
    <ds:schemaRef ds:uri="http://schemas.microsoft.com/office/infopath/2007/PartnerControls"/>
    <ds:schemaRef ds:uri="5a0c95ae-2301-4b0f-a2cc-487885d3cabf"/>
    <ds:schemaRef ds:uri="f63ce71d-3361-41b5-bdcd-bfdd8a2958a5"/>
  </ds:schemaRefs>
</ds:datastoreItem>
</file>

<file path=customXml/itemProps3.xml><?xml version="1.0" encoding="utf-8"?>
<ds:datastoreItem xmlns:ds="http://schemas.openxmlformats.org/officeDocument/2006/customXml" ds:itemID="{8D8472E7-5979-4D9A-A138-42457973B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0c95ae-2301-4b0f-a2cc-487885d3cabf"/>
    <ds:schemaRef ds:uri="4c31728e-d6a0-4fdf-a33a-944e2c69a113"/>
    <ds:schemaRef ds:uri="f63ce71d-3361-41b5-bdcd-bfdd8a2958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Ben Rowland-Jones Presentation</Template>
  <TotalTime>0</TotalTime>
  <Words>336</Words>
  <Application>Microsoft Office PowerPoint</Application>
  <PresentationFormat>Widescreen</PresentationFormat>
  <Paragraphs>145</Paragraphs>
  <Slides>17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Symbol</vt:lpstr>
      <vt:lpstr>Wingdings</vt:lpstr>
      <vt:lpstr>Confidential</vt:lpstr>
      <vt:lpstr>Public Content</vt:lpstr>
      <vt:lpstr>PowerPoint Presentation</vt:lpstr>
      <vt:lpstr>Ben Rowland-Jones</vt:lpstr>
      <vt:lpstr>Z-axis Background</vt:lpstr>
      <vt:lpstr>Project Aims &amp; Objectives</vt:lpstr>
      <vt:lpstr>Report Aims &amp; Objectives</vt:lpstr>
      <vt:lpstr>Using the Rig</vt:lpstr>
      <vt:lpstr>Using the Rig</vt:lpstr>
      <vt:lpstr>Using the Rig</vt:lpstr>
      <vt:lpstr>Project Management</vt:lpstr>
      <vt:lpstr>Project Management</vt:lpstr>
      <vt:lpstr>Project Management</vt:lpstr>
      <vt:lpstr>Analysis</vt:lpstr>
      <vt:lpstr>Analysis</vt:lpstr>
      <vt:lpstr>Analysis</vt:lpstr>
      <vt:lpstr>Recommendations</vt:lpstr>
      <vt:lpstr>Recommendations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Rowland-Jones (2213554)</dc:creator>
  <cp:lastModifiedBy>Ben Rowland-Jones (2213554)</cp:lastModifiedBy>
  <cp:revision>2</cp:revision>
  <dcterms:created xsi:type="dcterms:W3CDTF">2023-05-17T09:03:58Z</dcterms:created>
  <dcterms:modified xsi:type="dcterms:W3CDTF">2023-05-31T15:31:55Z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0x0101007E0799ADC12FD943905DB5543AC9E2D9</vt:lpwstr>
  </property>
</Properties>
</file>