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
  </p:notesMasterIdLst>
  <p:handoutMasterIdLst>
    <p:handoutMasterId r:id="rId6"/>
  </p:handoutMasterIdLst>
  <p:sldIdLst>
    <p:sldId id="258" r:id="rId2"/>
    <p:sldId id="257" r:id="rId3"/>
    <p:sldId id="259" r:id="rId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031D76-0DD5-37A3-3A9B-29B56A27AF89}" v="25" dt="2022-12-07T12:37:06.309"/>
    <p1510:client id="{4B719E97-F373-822F-D63D-1CAA56B8BFD2}" v="3" dt="2022-12-02T22:29:40.216"/>
    <p1510:client id="{5EEC5C37-5D32-048C-5479-130C23471A40}" v="248" dt="2022-12-08T21:33:33.751"/>
    <p1510:client id="{79EBFF95-4660-F676-863D-494A9D2008AF}" v="683" dt="2022-12-07T04:23:41.608"/>
    <p1510:client id="{7ADA462A-80BD-4927-822B-1859D16CE108}" v="824" dt="2022-11-27T23:25:48.517"/>
    <p1510:client id="{EC3BDBA0-6679-950B-78CF-6EEA5C37E183}" v="369" dt="2022-12-05T18:46:06.212"/>
    <p1510:client id="{F8D934E7-0BEE-C297-A47C-603FFBA5696D}" v="6" dt="2022-11-27T23:40:35.1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6" d="100"/>
          <a:sy n="116" d="100"/>
        </p:scale>
        <p:origin x="138" y="336"/>
      </p:cViewPr>
      <p:guideLst>
        <p:guide orient="horz" pos="2160"/>
        <p:guide pos="3840"/>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11" Type="http://schemas.microsoft.com/office/2016/11/relationships/changesInfo" Target="changesInfos/changesInfo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agos Carbunaru (1709483)" userId="S::1709483@student.uwtsd.ac.uk::17fcae5e-f227-4bc6-81d1-78e7e40a883c" providerId="AD" clId="Web-{7ADA462A-80BD-4927-822B-1859D16CE108}"/>
    <pc:docChg chg="addSld modSld modMainMaster">
      <pc:chgData name="Dragos Carbunaru (1709483)" userId="S::1709483@student.uwtsd.ac.uk::17fcae5e-f227-4bc6-81d1-78e7e40a883c" providerId="AD" clId="Web-{7ADA462A-80BD-4927-822B-1859D16CE108}" dt="2022-11-27T23:25:48.517" v="765"/>
      <pc:docMkLst>
        <pc:docMk/>
      </pc:docMkLst>
      <pc:sldChg chg="addSp delSp modSp modTransition">
        <pc:chgData name="Dragos Carbunaru (1709483)" userId="S::1709483@student.uwtsd.ac.uk::17fcae5e-f227-4bc6-81d1-78e7e40a883c" providerId="AD" clId="Web-{7ADA462A-80BD-4927-822B-1859D16CE108}" dt="2022-11-27T23:25:48.517" v="765"/>
        <pc:sldMkLst>
          <pc:docMk/>
          <pc:sldMk cId="4144221" sldId="256"/>
        </pc:sldMkLst>
        <pc:spChg chg="mod">
          <ac:chgData name="Dragos Carbunaru (1709483)" userId="S::1709483@student.uwtsd.ac.uk::17fcae5e-f227-4bc6-81d1-78e7e40a883c" providerId="AD" clId="Web-{7ADA462A-80BD-4927-822B-1859D16CE108}" dt="2022-11-27T16:52:42.145" v="64" actId="1076"/>
          <ac:spMkLst>
            <pc:docMk/>
            <pc:sldMk cId="4144221" sldId="256"/>
            <ac:spMk id="2" creationId="{00000000-0000-0000-0000-000000000000}"/>
          </ac:spMkLst>
        </pc:spChg>
        <pc:spChg chg="del">
          <ac:chgData name="Dragos Carbunaru (1709483)" userId="S::1709483@student.uwtsd.ac.uk::17fcae5e-f227-4bc6-81d1-78e7e40a883c" providerId="AD" clId="Web-{7ADA462A-80BD-4927-822B-1859D16CE108}" dt="2022-11-27T14:05:31.555" v="9"/>
          <ac:spMkLst>
            <pc:docMk/>
            <pc:sldMk cId="4144221" sldId="256"/>
            <ac:spMk id="3" creationId="{00000000-0000-0000-0000-000000000000}"/>
          </ac:spMkLst>
        </pc:spChg>
        <pc:spChg chg="add mod">
          <ac:chgData name="Dragos Carbunaru (1709483)" userId="S::1709483@student.uwtsd.ac.uk::17fcae5e-f227-4bc6-81d1-78e7e40a883c" providerId="AD" clId="Web-{7ADA462A-80BD-4927-822B-1859D16CE108}" dt="2022-11-27T17:46:08.945" v="105" actId="20577"/>
          <ac:spMkLst>
            <pc:docMk/>
            <pc:sldMk cId="4144221" sldId="256"/>
            <ac:spMk id="9" creationId="{04B0F1FA-AED8-B8A7-FF83-07019C1A1A9E}"/>
          </ac:spMkLst>
        </pc:spChg>
        <pc:spChg chg="add del mod">
          <ac:chgData name="Dragos Carbunaru (1709483)" userId="S::1709483@student.uwtsd.ac.uk::17fcae5e-f227-4bc6-81d1-78e7e40a883c" providerId="AD" clId="Web-{7ADA462A-80BD-4927-822B-1859D16CE108}" dt="2022-11-27T16:46:20.229" v="11"/>
          <ac:spMkLst>
            <pc:docMk/>
            <pc:sldMk cId="4144221" sldId="256"/>
            <ac:spMk id="11" creationId="{69225E74-F621-B9CF-B0F0-388E4B7816CF}"/>
          </ac:spMkLst>
        </pc:spChg>
        <pc:spChg chg="add mod">
          <ac:chgData name="Dragos Carbunaru (1709483)" userId="S::1709483@student.uwtsd.ac.uk::17fcae5e-f227-4bc6-81d1-78e7e40a883c" providerId="AD" clId="Web-{7ADA462A-80BD-4927-822B-1859D16CE108}" dt="2022-11-27T16:51:39.174" v="62" actId="20577"/>
          <ac:spMkLst>
            <pc:docMk/>
            <pc:sldMk cId="4144221" sldId="256"/>
            <ac:spMk id="13" creationId="{E9AAB893-836A-73E5-7020-878FB17F54FF}"/>
          </ac:spMkLst>
        </pc:spChg>
        <pc:spChg chg="add">
          <ac:chgData name="Dragos Carbunaru (1709483)" userId="S::1709483@student.uwtsd.ac.uk::17fcae5e-f227-4bc6-81d1-78e7e40a883c" providerId="AD" clId="Web-{7ADA462A-80BD-4927-822B-1859D16CE108}" dt="2022-11-27T14:05:31.555" v="9"/>
          <ac:spMkLst>
            <pc:docMk/>
            <pc:sldMk cId="4144221" sldId="256"/>
            <ac:spMk id="15" creationId="{484AAF8C-9455-9619-6A30-B23D1B39F87E}"/>
          </ac:spMkLst>
        </pc:spChg>
        <pc:picChg chg="add mod">
          <ac:chgData name="Dragos Carbunaru (1709483)" userId="S::1709483@student.uwtsd.ac.uk::17fcae5e-f227-4bc6-81d1-78e7e40a883c" providerId="AD" clId="Web-{7ADA462A-80BD-4927-822B-1859D16CE108}" dt="2022-11-27T16:47:51.185" v="21" actId="14100"/>
          <ac:picMkLst>
            <pc:docMk/>
            <pc:sldMk cId="4144221" sldId="256"/>
            <ac:picMk id="3" creationId="{454C5712-3949-06D7-A066-1E68C0E40660}"/>
          </ac:picMkLst>
        </pc:picChg>
        <pc:picChg chg="add">
          <ac:chgData name="Dragos Carbunaru (1709483)" userId="S::1709483@student.uwtsd.ac.uk::17fcae5e-f227-4bc6-81d1-78e7e40a883c" providerId="AD" clId="Web-{7ADA462A-80BD-4927-822B-1859D16CE108}" dt="2022-11-27T14:05:31.555" v="9"/>
          <ac:picMkLst>
            <pc:docMk/>
            <pc:sldMk cId="4144221" sldId="256"/>
            <ac:picMk id="5" creationId="{AF34DDC2-7737-70BB-EBE0-AFCAA03CFC94}"/>
          </ac:picMkLst>
        </pc:picChg>
      </pc:sldChg>
      <pc:sldChg chg="addSp modSp new modTransition">
        <pc:chgData name="Dragos Carbunaru (1709483)" userId="S::1709483@student.uwtsd.ac.uk::17fcae5e-f227-4bc6-81d1-78e7e40a883c" providerId="AD" clId="Web-{7ADA462A-80BD-4927-822B-1859D16CE108}" dt="2022-11-27T23:25:48.517" v="765"/>
        <pc:sldMkLst>
          <pc:docMk/>
          <pc:sldMk cId="1354457744" sldId="257"/>
        </pc:sldMkLst>
        <pc:spChg chg="mod">
          <ac:chgData name="Dragos Carbunaru (1709483)" userId="S::1709483@student.uwtsd.ac.uk::17fcae5e-f227-4bc6-81d1-78e7e40a883c" providerId="AD" clId="Web-{7ADA462A-80BD-4927-822B-1859D16CE108}" dt="2022-11-27T18:45:36.021" v="392" actId="20577"/>
          <ac:spMkLst>
            <pc:docMk/>
            <pc:sldMk cId="1354457744" sldId="257"/>
            <ac:spMk id="2" creationId="{EBAA8FC3-410B-3D65-D4A3-FEB4AC10A256}"/>
          </ac:spMkLst>
        </pc:spChg>
        <pc:spChg chg="mod">
          <ac:chgData name="Dragos Carbunaru (1709483)" userId="S::1709483@student.uwtsd.ac.uk::17fcae5e-f227-4bc6-81d1-78e7e40a883c" providerId="AD" clId="Web-{7ADA462A-80BD-4927-822B-1859D16CE108}" dt="2022-11-27T22:40:31.917" v="554" actId="20577"/>
          <ac:spMkLst>
            <pc:docMk/>
            <pc:sldMk cId="1354457744" sldId="257"/>
            <ac:spMk id="3" creationId="{A7C4192E-B56C-B2E8-F99B-B3EABE8B4A66}"/>
          </ac:spMkLst>
        </pc:spChg>
        <pc:picChg chg="add mod">
          <ac:chgData name="Dragos Carbunaru (1709483)" userId="S::1709483@student.uwtsd.ac.uk::17fcae5e-f227-4bc6-81d1-78e7e40a883c" providerId="AD" clId="Web-{7ADA462A-80BD-4927-822B-1859D16CE108}" dt="2022-11-27T22:59:12.666" v="719" actId="14100"/>
          <ac:picMkLst>
            <pc:docMk/>
            <pc:sldMk cId="1354457744" sldId="257"/>
            <ac:picMk id="4" creationId="{D2B478B7-C7A6-9562-65ED-05AE6B5B6188}"/>
          </ac:picMkLst>
        </pc:picChg>
      </pc:sldChg>
      <pc:sldChg chg="addSp delSp modSp new modTransition">
        <pc:chgData name="Dragos Carbunaru (1709483)" userId="S::1709483@student.uwtsd.ac.uk::17fcae5e-f227-4bc6-81d1-78e7e40a883c" providerId="AD" clId="Web-{7ADA462A-80BD-4927-822B-1859D16CE108}" dt="2022-11-27T23:25:48.517" v="765"/>
        <pc:sldMkLst>
          <pc:docMk/>
          <pc:sldMk cId="3514283236" sldId="258"/>
        </pc:sldMkLst>
        <pc:spChg chg="mod">
          <ac:chgData name="Dragos Carbunaru (1709483)" userId="S::1709483@student.uwtsd.ac.uk::17fcae5e-f227-4bc6-81d1-78e7e40a883c" providerId="AD" clId="Web-{7ADA462A-80BD-4927-822B-1859D16CE108}" dt="2022-11-27T17:47:42.823" v="123" actId="20577"/>
          <ac:spMkLst>
            <pc:docMk/>
            <pc:sldMk cId="3514283236" sldId="258"/>
            <ac:spMk id="2" creationId="{986FAD44-8948-293E-82FA-8F493734ECCE}"/>
          </ac:spMkLst>
        </pc:spChg>
        <pc:spChg chg="del">
          <ac:chgData name="Dragos Carbunaru (1709483)" userId="S::1709483@student.uwtsd.ac.uk::17fcae5e-f227-4bc6-81d1-78e7e40a883c" providerId="AD" clId="Web-{7ADA462A-80BD-4927-822B-1859D16CE108}" dt="2022-11-27T17:48:24.386" v="124"/>
          <ac:spMkLst>
            <pc:docMk/>
            <pc:sldMk cId="3514283236" sldId="258"/>
            <ac:spMk id="3" creationId="{76CA9770-A9BE-FEE0-2A54-944BC5467E07}"/>
          </ac:spMkLst>
        </pc:spChg>
        <pc:spChg chg="add del mod">
          <ac:chgData name="Dragos Carbunaru (1709483)" userId="S::1709483@student.uwtsd.ac.uk::17fcae5e-f227-4bc6-81d1-78e7e40a883c" providerId="AD" clId="Web-{7ADA462A-80BD-4927-822B-1859D16CE108}" dt="2022-11-27T18:12:42.377" v="248"/>
          <ac:spMkLst>
            <pc:docMk/>
            <pc:sldMk cId="3514283236" sldId="258"/>
            <ac:spMk id="5" creationId="{35B57712-FCDA-76B1-2D09-CC8D307E7AB0}"/>
          </ac:spMkLst>
        </pc:spChg>
        <pc:spChg chg="add mod">
          <ac:chgData name="Dragos Carbunaru (1709483)" userId="S::1709483@student.uwtsd.ac.uk::17fcae5e-f227-4bc6-81d1-78e7e40a883c" providerId="AD" clId="Web-{7ADA462A-80BD-4927-822B-1859D16CE108}" dt="2022-11-27T18:42:47.657" v="373" actId="20577"/>
          <ac:spMkLst>
            <pc:docMk/>
            <pc:sldMk cId="3514283236" sldId="258"/>
            <ac:spMk id="6" creationId="{C2B6B94F-BE04-60FB-1AFB-EE0DD14738E7}"/>
          </ac:spMkLst>
        </pc:spChg>
        <pc:picChg chg="add mod ord">
          <ac:chgData name="Dragos Carbunaru (1709483)" userId="S::1709483@student.uwtsd.ac.uk::17fcae5e-f227-4bc6-81d1-78e7e40a883c" providerId="AD" clId="Web-{7ADA462A-80BD-4927-822B-1859D16CE108}" dt="2022-11-27T22:59:20.385" v="720" actId="14100"/>
          <ac:picMkLst>
            <pc:docMk/>
            <pc:sldMk cId="3514283236" sldId="258"/>
            <ac:picMk id="4" creationId="{EF9739E9-6E68-51ED-6305-5190A919A0C1}"/>
          </ac:picMkLst>
        </pc:picChg>
      </pc:sldChg>
      <pc:sldChg chg="modSp new modTransition">
        <pc:chgData name="Dragos Carbunaru (1709483)" userId="S::1709483@student.uwtsd.ac.uk::17fcae5e-f227-4bc6-81d1-78e7e40a883c" providerId="AD" clId="Web-{7ADA462A-80BD-4927-822B-1859D16CE108}" dt="2022-11-27T23:25:48.517" v="765"/>
        <pc:sldMkLst>
          <pc:docMk/>
          <pc:sldMk cId="4133969791" sldId="259"/>
        </pc:sldMkLst>
        <pc:spChg chg="mod">
          <ac:chgData name="Dragos Carbunaru (1709483)" userId="S::1709483@student.uwtsd.ac.uk::17fcae5e-f227-4bc6-81d1-78e7e40a883c" providerId="AD" clId="Web-{7ADA462A-80BD-4927-822B-1859D16CE108}" dt="2022-11-27T17:33:30.301" v="74" actId="20577"/>
          <ac:spMkLst>
            <pc:docMk/>
            <pc:sldMk cId="4133969791" sldId="259"/>
            <ac:spMk id="2" creationId="{2CCCB372-8670-EAC9-3D9D-877D045763E4}"/>
          </ac:spMkLst>
        </pc:spChg>
        <pc:spChg chg="mod">
          <ac:chgData name="Dragos Carbunaru (1709483)" userId="S::1709483@student.uwtsd.ac.uk::17fcae5e-f227-4bc6-81d1-78e7e40a883c" providerId="AD" clId="Web-{7ADA462A-80BD-4927-822B-1859D16CE108}" dt="2022-11-27T22:55:17.057" v="710" actId="20577"/>
          <ac:spMkLst>
            <pc:docMk/>
            <pc:sldMk cId="4133969791" sldId="259"/>
            <ac:spMk id="3" creationId="{7FD209E1-28CA-53EB-7CDF-5967EED33232}"/>
          </ac:spMkLst>
        </pc:spChg>
      </pc:sldChg>
      <pc:sldChg chg="addSp modSp new modTransition">
        <pc:chgData name="Dragos Carbunaru (1709483)" userId="S::1709483@student.uwtsd.ac.uk::17fcae5e-f227-4bc6-81d1-78e7e40a883c" providerId="AD" clId="Web-{7ADA462A-80BD-4927-822B-1859D16CE108}" dt="2022-11-27T23:25:48.517" v="765"/>
        <pc:sldMkLst>
          <pc:docMk/>
          <pc:sldMk cId="1358534546" sldId="260"/>
        </pc:sldMkLst>
        <pc:spChg chg="mod">
          <ac:chgData name="Dragos Carbunaru (1709483)" userId="S::1709483@student.uwtsd.ac.uk::17fcae5e-f227-4bc6-81d1-78e7e40a883c" providerId="AD" clId="Web-{7ADA462A-80BD-4927-822B-1859D16CE108}" dt="2022-11-27T22:42:30.343" v="585" actId="20577"/>
          <ac:spMkLst>
            <pc:docMk/>
            <pc:sldMk cId="1358534546" sldId="260"/>
            <ac:spMk id="2" creationId="{23DBE273-9E6E-67F1-AAA5-BE5DDB618A42}"/>
          </ac:spMkLst>
        </pc:spChg>
        <pc:spChg chg="mod">
          <ac:chgData name="Dragos Carbunaru (1709483)" userId="S::1709483@student.uwtsd.ac.uk::17fcae5e-f227-4bc6-81d1-78e7e40a883c" providerId="AD" clId="Web-{7ADA462A-80BD-4927-822B-1859D16CE108}" dt="2022-11-27T23:09:05.534" v="725" actId="14100"/>
          <ac:spMkLst>
            <pc:docMk/>
            <pc:sldMk cId="1358534546" sldId="260"/>
            <ac:spMk id="3" creationId="{65CD5CD3-9590-B980-5A1D-A26BEACFCBE3}"/>
          </ac:spMkLst>
        </pc:spChg>
        <pc:picChg chg="add mod">
          <ac:chgData name="Dragos Carbunaru (1709483)" userId="S::1709483@student.uwtsd.ac.uk::17fcae5e-f227-4bc6-81d1-78e7e40a883c" providerId="AD" clId="Web-{7ADA462A-80BD-4927-822B-1859D16CE108}" dt="2022-11-27T22:58:39.555" v="717" actId="14100"/>
          <ac:picMkLst>
            <pc:docMk/>
            <pc:sldMk cId="1358534546" sldId="260"/>
            <ac:picMk id="4" creationId="{D0D6ED29-3924-B3F2-606A-3C4D14AC21E4}"/>
          </ac:picMkLst>
        </pc:picChg>
        <pc:picChg chg="add mod">
          <ac:chgData name="Dragos Carbunaru (1709483)" userId="S::1709483@student.uwtsd.ac.uk::17fcae5e-f227-4bc6-81d1-78e7e40a883c" providerId="AD" clId="Web-{7ADA462A-80BD-4927-822B-1859D16CE108}" dt="2022-11-27T23:12:27.961" v="756" actId="1076"/>
          <ac:picMkLst>
            <pc:docMk/>
            <pc:sldMk cId="1358534546" sldId="260"/>
            <ac:picMk id="5" creationId="{7709DBBC-F30D-F307-D50F-5A6655228AA6}"/>
          </ac:picMkLst>
        </pc:picChg>
        <pc:picChg chg="add mod">
          <ac:chgData name="Dragos Carbunaru (1709483)" userId="S::1709483@student.uwtsd.ac.uk::17fcae5e-f227-4bc6-81d1-78e7e40a883c" providerId="AD" clId="Web-{7ADA462A-80BD-4927-822B-1859D16CE108}" dt="2022-11-27T23:11:53.226" v="751" actId="14100"/>
          <ac:picMkLst>
            <pc:docMk/>
            <pc:sldMk cId="1358534546" sldId="260"/>
            <ac:picMk id="6" creationId="{A8A7BB73-D370-87E4-D280-66C391C09A18}"/>
          </ac:picMkLst>
        </pc:picChg>
        <pc:picChg chg="add mod">
          <ac:chgData name="Dragos Carbunaru (1709483)" userId="S::1709483@student.uwtsd.ac.uk::17fcae5e-f227-4bc6-81d1-78e7e40a883c" providerId="AD" clId="Web-{7ADA462A-80BD-4927-822B-1859D16CE108}" dt="2022-11-27T23:11:44.069" v="749" actId="14100"/>
          <ac:picMkLst>
            <pc:docMk/>
            <pc:sldMk cId="1358534546" sldId="260"/>
            <ac:picMk id="7" creationId="{C8740E87-5155-B772-97E7-5309583494C5}"/>
          </ac:picMkLst>
        </pc:picChg>
      </pc:sldChg>
      <pc:sldMasterChg chg="modTransition modSldLayout">
        <pc:chgData name="Dragos Carbunaru (1709483)" userId="S::1709483@student.uwtsd.ac.uk::17fcae5e-f227-4bc6-81d1-78e7e40a883c" providerId="AD" clId="Web-{7ADA462A-80BD-4927-822B-1859D16CE108}" dt="2022-11-27T23:25:48.517" v="765"/>
        <pc:sldMasterMkLst>
          <pc:docMk/>
          <pc:sldMasterMk cId="0" sldId="2147483648"/>
        </pc:sldMasterMkLst>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49"/>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0"/>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1"/>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2"/>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3"/>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4"/>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5"/>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6"/>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7"/>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8"/>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59"/>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60"/>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61"/>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63"/>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66"/>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67"/>
          </pc:sldLayoutMkLst>
        </pc:sldLayoutChg>
        <pc:sldLayoutChg chg="modTransition">
          <pc:chgData name="Dragos Carbunaru (1709483)" userId="S::1709483@student.uwtsd.ac.uk::17fcae5e-f227-4bc6-81d1-78e7e40a883c" providerId="AD" clId="Web-{7ADA462A-80BD-4927-822B-1859D16CE108}" dt="2022-11-27T23:25:48.517" v="765"/>
          <pc:sldLayoutMkLst>
            <pc:docMk/>
            <pc:sldMasterMk cId="0" sldId="2147483648"/>
            <pc:sldLayoutMk cId="0" sldId="2147483668"/>
          </pc:sldLayoutMkLst>
        </pc:sldLayoutChg>
      </pc:sldMasterChg>
    </pc:docChg>
  </pc:docChgLst>
  <pc:docChgLst>
    <pc:chgData name="Dragos Carbunaru (1709483)" userId="S::1709483@student.uwtsd.ac.uk::17fcae5e-f227-4bc6-81d1-78e7e40a883c" providerId="AD" clId="Web-{5EEC5C37-5D32-048C-5479-130C23471A40}"/>
    <pc:docChg chg="delSld modSld">
      <pc:chgData name="Dragos Carbunaru (1709483)" userId="S::1709483@student.uwtsd.ac.uk::17fcae5e-f227-4bc6-81d1-78e7e40a883c" providerId="AD" clId="Web-{5EEC5C37-5D32-048C-5479-130C23471A40}" dt="2022-12-08T21:33:33.751" v="259" actId="20577"/>
      <pc:docMkLst>
        <pc:docMk/>
      </pc:docMkLst>
      <pc:sldChg chg="modSp">
        <pc:chgData name="Dragos Carbunaru (1709483)" userId="S::1709483@student.uwtsd.ac.uk::17fcae5e-f227-4bc6-81d1-78e7e40a883c" providerId="AD" clId="Web-{5EEC5C37-5D32-048C-5479-130C23471A40}" dt="2022-12-08T20:33:02.572" v="191" actId="20577"/>
        <pc:sldMkLst>
          <pc:docMk/>
          <pc:sldMk cId="1354457744" sldId="257"/>
        </pc:sldMkLst>
        <pc:spChg chg="mod">
          <ac:chgData name="Dragos Carbunaru (1709483)" userId="S::1709483@student.uwtsd.ac.uk::17fcae5e-f227-4bc6-81d1-78e7e40a883c" providerId="AD" clId="Web-{5EEC5C37-5D32-048C-5479-130C23471A40}" dt="2022-12-08T20:33:02.572" v="191" actId="20577"/>
          <ac:spMkLst>
            <pc:docMk/>
            <pc:sldMk cId="1354457744" sldId="257"/>
            <ac:spMk id="3" creationId="{A7C4192E-B56C-B2E8-F99B-B3EABE8B4A66}"/>
          </ac:spMkLst>
        </pc:spChg>
      </pc:sldChg>
      <pc:sldChg chg="modSp">
        <pc:chgData name="Dragos Carbunaru (1709483)" userId="S::1709483@student.uwtsd.ac.uk::17fcae5e-f227-4bc6-81d1-78e7e40a883c" providerId="AD" clId="Web-{5EEC5C37-5D32-048C-5479-130C23471A40}" dt="2022-12-08T21:33:33.751" v="259" actId="20577"/>
        <pc:sldMkLst>
          <pc:docMk/>
          <pc:sldMk cId="4133969791" sldId="259"/>
        </pc:sldMkLst>
        <pc:spChg chg="mod">
          <ac:chgData name="Dragos Carbunaru (1709483)" userId="S::1709483@student.uwtsd.ac.uk::17fcae5e-f227-4bc6-81d1-78e7e40a883c" providerId="AD" clId="Web-{5EEC5C37-5D32-048C-5479-130C23471A40}" dt="2022-12-08T21:33:33.751" v="259" actId="20577"/>
          <ac:spMkLst>
            <pc:docMk/>
            <pc:sldMk cId="4133969791" sldId="259"/>
            <ac:spMk id="3" creationId="{7FD209E1-28CA-53EB-7CDF-5967EED33232}"/>
          </ac:spMkLst>
        </pc:spChg>
      </pc:sldChg>
      <pc:sldChg chg="del">
        <pc:chgData name="Dragos Carbunaru (1709483)" userId="S::1709483@student.uwtsd.ac.uk::17fcae5e-f227-4bc6-81d1-78e7e40a883c" providerId="AD" clId="Web-{5EEC5C37-5D32-048C-5479-130C23471A40}" dt="2022-12-08T21:27:26.962" v="192"/>
        <pc:sldMkLst>
          <pc:docMk/>
          <pc:sldMk cId="1358534546" sldId="260"/>
        </pc:sldMkLst>
      </pc:sldChg>
    </pc:docChg>
  </pc:docChgLst>
  <pc:docChgLst>
    <pc:chgData name="Dragos Carbunaru (1709483)" userId="S::1709483@student.uwtsd.ac.uk::17fcae5e-f227-4bc6-81d1-78e7e40a883c" providerId="AD" clId="Web-{79EBFF95-4660-F676-863D-494A9D2008AF}"/>
    <pc:docChg chg="modSld modMainMaster">
      <pc:chgData name="Dragos Carbunaru (1709483)" userId="S::1709483@student.uwtsd.ac.uk::17fcae5e-f227-4bc6-81d1-78e7e40a883c" providerId="AD" clId="Web-{79EBFF95-4660-F676-863D-494A9D2008AF}" dt="2022-12-07T04:23:41.608" v="703" actId="20577"/>
      <pc:docMkLst>
        <pc:docMk/>
      </pc:docMkLst>
      <pc:sldChg chg="modSp modTransition">
        <pc:chgData name="Dragos Carbunaru (1709483)" userId="S::1709483@student.uwtsd.ac.uk::17fcae5e-f227-4bc6-81d1-78e7e40a883c" providerId="AD" clId="Web-{79EBFF95-4660-F676-863D-494A9D2008AF}" dt="2022-12-07T04:15:35.009" v="696"/>
        <pc:sldMkLst>
          <pc:docMk/>
          <pc:sldMk cId="4144221" sldId="256"/>
        </pc:sldMkLst>
        <pc:spChg chg="mod">
          <ac:chgData name="Dragos Carbunaru (1709483)" userId="S::1709483@student.uwtsd.ac.uk::17fcae5e-f227-4bc6-81d1-78e7e40a883c" providerId="AD" clId="Web-{79EBFF95-4660-F676-863D-494A9D2008AF}" dt="2022-12-06T23:12:20.145" v="8" actId="1076"/>
          <ac:spMkLst>
            <pc:docMk/>
            <pc:sldMk cId="4144221" sldId="256"/>
            <ac:spMk id="2" creationId="{00000000-0000-0000-0000-000000000000}"/>
          </ac:spMkLst>
        </pc:spChg>
      </pc:sldChg>
      <pc:sldChg chg="modSp modTransition">
        <pc:chgData name="Dragos Carbunaru (1709483)" userId="S::1709483@student.uwtsd.ac.uk::17fcae5e-f227-4bc6-81d1-78e7e40a883c" providerId="AD" clId="Web-{79EBFF95-4660-F676-863D-494A9D2008AF}" dt="2022-12-07T04:23:41.608" v="703" actId="20577"/>
        <pc:sldMkLst>
          <pc:docMk/>
          <pc:sldMk cId="1354457744" sldId="257"/>
        </pc:sldMkLst>
        <pc:spChg chg="mod">
          <ac:chgData name="Dragos Carbunaru (1709483)" userId="S::1709483@student.uwtsd.ac.uk::17fcae5e-f227-4bc6-81d1-78e7e40a883c" providerId="AD" clId="Web-{79EBFF95-4660-F676-863D-494A9D2008AF}" dt="2022-12-07T02:32:51.161" v="52" actId="20577"/>
          <ac:spMkLst>
            <pc:docMk/>
            <pc:sldMk cId="1354457744" sldId="257"/>
            <ac:spMk id="2" creationId="{EBAA8FC3-410B-3D65-D4A3-FEB4AC10A256}"/>
          </ac:spMkLst>
        </pc:spChg>
        <pc:spChg chg="mod">
          <ac:chgData name="Dragos Carbunaru (1709483)" userId="S::1709483@student.uwtsd.ac.uk::17fcae5e-f227-4bc6-81d1-78e7e40a883c" providerId="AD" clId="Web-{79EBFF95-4660-F676-863D-494A9D2008AF}" dt="2022-12-07T04:23:41.608" v="703" actId="20577"/>
          <ac:spMkLst>
            <pc:docMk/>
            <pc:sldMk cId="1354457744" sldId="257"/>
            <ac:spMk id="3" creationId="{A7C4192E-B56C-B2E8-F99B-B3EABE8B4A66}"/>
          </ac:spMkLst>
        </pc:spChg>
      </pc:sldChg>
      <pc:sldChg chg="addSp delSp modSp modTransition">
        <pc:chgData name="Dragos Carbunaru (1709483)" userId="S::1709483@student.uwtsd.ac.uk::17fcae5e-f227-4bc6-81d1-78e7e40a883c" providerId="AD" clId="Web-{79EBFF95-4660-F676-863D-494A9D2008AF}" dt="2022-12-07T04:15:35.009" v="696"/>
        <pc:sldMkLst>
          <pc:docMk/>
          <pc:sldMk cId="3514283236" sldId="258"/>
        </pc:sldMkLst>
        <pc:spChg chg="mod">
          <ac:chgData name="Dragos Carbunaru (1709483)" userId="S::1709483@student.uwtsd.ac.uk::17fcae5e-f227-4bc6-81d1-78e7e40a883c" providerId="AD" clId="Web-{79EBFF95-4660-F676-863D-494A9D2008AF}" dt="2022-12-07T03:46:52.770" v="406"/>
          <ac:spMkLst>
            <pc:docMk/>
            <pc:sldMk cId="3514283236" sldId="258"/>
            <ac:spMk id="2" creationId="{986FAD44-8948-293E-82FA-8F493734ECCE}"/>
          </ac:spMkLst>
        </pc:spChg>
        <pc:spChg chg="add del mod">
          <ac:chgData name="Dragos Carbunaru (1709483)" userId="S::1709483@student.uwtsd.ac.uk::17fcae5e-f227-4bc6-81d1-78e7e40a883c" providerId="AD" clId="Web-{79EBFF95-4660-F676-863D-494A9D2008AF}" dt="2022-12-07T03:46:50.848" v="405"/>
          <ac:spMkLst>
            <pc:docMk/>
            <pc:sldMk cId="3514283236" sldId="258"/>
            <ac:spMk id="5" creationId="{5B2DD4E7-0B56-10A8-2026-626AD68A0DBB}"/>
          </ac:spMkLst>
        </pc:spChg>
        <pc:spChg chg="mod">
          <ac:chgData name="Dragos Carbunaru (1709483)" userId="S::1709483@student.uwtsd.ac.uk::17fcae5e-f227-4bc6-81d1-78e7e40a883c" providerId="AD" clId="Web-{79EBFF95-4660-F676-863D-494A9D2008AF}" dt="2022-12-07T03:46:52.770" v="406"/>
          <ac:spMkLst>
            <pc:docMk/>
            <pc:sldMk cId="3514283236" sldId="258"/>
            <ac:spMk id="6" creationId="{C2B6B94F-BE04-60FB-1AFB-EE0DD14738E7}"/>
          </ac:spMkLst>
        </pc:spChg>
        <pc:spChg chg="add del">
          <ac:chgData name="Dragos Carbunaru (1709483)" userId="S::1709483@student.uwtsd.ac.uk::17fcae5e-f227-4bc6-81d1-78e7e40a883c" providerId="AD" clId="Web-{79EBFF95-4660-F676-863D-494A9D2008AF}" dt="2022-12-07T03:46:25.297" v="402"/>
          <ac:spMkLst>
            <pc:docMk/>
            <pc:sldMk cId="3514283236" sldId="258"/>
            <ac:spMk id="11" creationId="{F70FA58F-6645-3A5B-23FF-35733463B714}"/>
          </ac:spMkLst>
        </pc:spChg>
        <pc:spChg chg="add del">
          <ac:chgData name="Dragos Carbunaru (1709483)" userId="S::1709483@student.uwtsd.ac.uk::17fcae5e-f227-4bc6-81d1-78e7e40a883c" providerId="AD" clId="Web-{79EBFF95-4660-F676-863D-494A9D2008AF}" dt="2022-12-07T03:46:25.297" v="402"/>
          <ac:spMkLst>
            <pc:docMk/>
            <pc:sldMk cId="3514283236" sldId="258"/>
            <ac:spMk id="13" creationId="{D7E4DBA9-D0B6-0D97-A32F-97666039134A}"/>
          </ac:spMkLst>
        </pc:spChg>
        <pc:spChg chg="add del">
          <ac:chgData name="Dragos Carbunaru (1709483)" userId="S::1709483@student.uwtsd.ac.uk::17fcae5e-f227-4bc6-81d1-78e7e40a883c" providerId="AD" clId="Web-{79EBFF95-4660-F676-863D-494A9D2008AF}" dt="2022-12-07T03:46:25.297" v="402"/>
          <ac:spMkLst>
            <pc:docMk/>
            <pc:sldMk cId="3514283236" sldId="258"/>
            <ac:spMk id="15" creationId="{E0F359C1-D0D5-1A51-ECF7-6B54FF3AFD7F}"/>
          </ac:spMkLst>
        </pc:spChg>
        <pc:spChg chg="add del">
          <ac:chgData name="Dragos Carbunaru (1709483)" userId="S::1709483@student.uwtsd.ac.uk::17fcae5e-f227-4bc6-81d1-78e7e40a883c" providerId="AD" clId="Web-{79EBFF95-4660-F676-863D-494A9D2008AF}" dt="2022-12-07T03:46:52.770" v="406"/>
          <ac:spMkLst>
            <pc:docMk/>
            <pc:sldMk cId="3514283236" sldId="258"/>
            <ac:spMk id="17" creationId="{0B67A53E-3C68-B08B-08EB-25024DC1137D}"/>
          </ac:spMkLst>
        </pc:spChg>
        <pc:spChg chg="add del">
          <ac:chgData name="Dragos Carbunaru (1709483)" userId="S::1709483@student.uwtsd.ac.uk::17fcae5e-f227-4bc6-81d1-78e7e40a883c" providerId="AD" clId="Web-{79EBFF95-4660-F676-863D-494A9D2008AF}" dt="2022-12-07T03:46:52.770" v="406"/>
          <ac:spMkLst>
            <pc:docMk/>
            <pc:sldMk cId="3514283236" sldId="258"/>
            <ac:spMk id="18" creationId="{B1746C96-4518-DB01-B162-76E37531C0F3}"/>
          </ac:spMkLst>
        </pc:spChg>
        <pc:spChg chg="add del">
          <ac:chgData name="Dragos Carbunaru (1709483)" userId="S::1709483@student.uwtsd.ac.uk::17fcae5e-f227-4bc6-81d1-78e7e40a883c" providerId="AD" clId="Web-{79EBFF95-4660-F676-863D-494A9D2008AF}" dt="2022-12-07T03:46:52.770" v="406"/>
          <ac:spMkLst>
            <pc:docMk/>
            <pc:sldMk cId="3514283236" sldId="258"/>
            <ac:spMk id="19" creationId="{82078BCC-B112-02F9-801B-A4EFAA281685}"/>
          </ac:spMkLst>
        </pc:spChg>
        <pc:picChg chg="add del mod ord">
          <ac:chgData name="Dragos Carbunaru (1709483)" userId="S::1709483@student.uwtsd.ac.uk::17fcae5e-f227-4bc6-81d1-78e7e40a883c" providerId="AD" clId="Web-{79EBFF95-4660-F676-863D-494A9D2008AF}" dt="2022-12-07T03:46:52.770" v="406"/>
          <ac:picMkLst>
            <pc:docMk/>
            <pc:sldMk cId="3514283236" sldId="258"/>
            <ac:picMk id="4" creationId="{EF9739E9-6E68-51ED-6305-5190A919A0C1}"/>
          </ac:picMkLst>
        </pc:picChg>
      </pc:sldChg>
      <pc:sldChg chg="modSp modTransition">
        <pc:chgData name="Dragos Carbunaru (1709483)" userId="S::1709483@student.uwtsd.ac.uk::17fcae5e-f227-4bc6-81d1-78e7e40a883c" providerId="AD" clId="Web-{79EBFF95-4660-F676-863D-494A9D2008AF}" dt="2022-12-07T04:15:35.009" v="696"/>
        <pc:sldMkLst>
          <pc:docMk/>
          <pc:sldMk cId="4133969791" sldId="259"/>
        </pc:sldMkLst>
        <pc:spChg chg="mod">
          <ac:chgData name="Dragos Carbunaru (1709483)" userId="S::1709483@student.uwtsd.ac.uk::17fcae5e-f227-4bc6-81d1-78e7e40a883c" providerId="AD" clId="Web-{79EBFF95-4660-F676-863D-494A9D2008AF}" dt="2022-12-07T03:04:17.303" v="241" actId="20577"/>
          <ac:spMkLst>
            <pc:docMk/>
            <pc:sldMk cId="4133969791" sldId="259"/>
            <ac:spMk id="3" creationId="{7FD209E1-28CA-53EB-7CDF-5967EED33232}"/>
          </ac:spMkLst>
        </pc:spChg>
      </pc:sldChg>
      <pc:sldChg chg="addSp delSp modSp modTransition">
        <pc:chgData name="Dragos Carbunaru (1709483)" userId="S::1709483@student.uwtsd.ac.uk::17fcae5e-f227-4bc6-81d1-78e7e40a883c" providerId="AD" clId="Web-{79EBFF95-4660-F676-863D-494A9D2008AF}" dt="2022-12-07T04:15:35.009" v="696"/>
        <pc:sldMkLst>
          <pc:docMk/>
          <pc:sldMk cId="1358534546" sldId="260"/>
        </pc:sldMkLst>
        <pc:spChg chg="mod">
          <ac:chgData name="Dragos Carbunaru (1709483)" userId="S::1709483@student.uwtsd.ac.uk::17fcae5e-f227-4bc6-81d1-78e7e40a883c" providerId="AD" clId="Web-{79EBFF95-4660-F676-863D-494A9D2008AF}" dt="2022-12-07T03:10:40.752" v="259" actId="20577"/>
          <ac:spMkLst>
            <pc:docMk/>
            <pc:sldMk cId="1358534546" sldId="260"/>
            <ac:spMk id="2" creationId="{23DBE273-9E6E-67F1-AAA5-BE5DDB618A42}"/>
          </ac:spMkLst>
        </pc:spChg>
        <pc:spChg chg="mod">
          <ac:chgData name="Dragos Carbunaru (1709483)" userId="S::1709483@student.uwtsd.ac.uk::17fcae5e-f227-4bc6-81d1-78e7e40a883c" providerId="AD" clId="Web-{79EBFF95-4660-F676-863D-494A9D2008AF}" dt="2022-12-07T03:44:13.569" v="399" actId="20577"/>
          <ac:spMkLst>
            <pc:docMk/>
            <pc:sldMk cId="1358534546" sldId="260"/>
            <ac:spMk id="3" creationId="{65CD5CD3-9590-B980-5A1D-A26BEACFCBE3}"/>
          </ac:spMkLst>
        </pc:spChg>
        <pc:spChg chg="add mod">
          <ac:chgData name="Dragos Carbunaru (1709483)" userId="S::1709483@student.uwtsd.ac.uk::17fcae5e-f227-4bc6-81d1-78e7e40a883c" providerId="AD" clId="Web-{79EBFF95-4660-F676-863D-494A9D2008AF}" dt="2022-12-07T03:16:24.735" v="302" actId="14100"/>
          <ac:spMkLst>
            <pc:docMk/>
            <pc:sldMk cId="1358534546" sldId="260"/>
            <ac:spMk id="8" creationId="{7EAFDE62-202F-D4F3-A53A-070ABD70054B}"/>
          </ac:spMkLst>
        </pc:spChg>
        <pc:picChg chg="mod">
          <ac:chgData name="Dragos Carbunaru (1709483)" userId="S::1709483@student.uwtsd.ac.uk::17fcae5e-f227-4bc6-81d1-78e7e40a883c" providerId="AD" clId="Web-{79EBFF95-4660-F676-863D-494A9D2008AF}" dt="2022-12-07T03:12:31.916" v="271" actId="1076"/>
          <ac:picMkLst>
            <pc:docMk/>
            <pc:sldMk cId="1358534546" sldId="260"/>
            <ac:picMk id="5" creationId="{7709DBBC-F30D-F307-D50F-5A6655228AA6}"/>
          </ac:picMkLst>
        </pc:picChg>
        <pc:picChg chg="del">
          <ac:chgData name="Dragos Carbunaru (1709483)" userId="S::1709483@student.uwtsd.ac.uk::17fcae5e-f227-4bc6-81d1-78e7e40a883c" providerId="AD" clId="Web-{79EBFF95-4660-F676-863D-494A9D2008AF}" dt="2022-12-07T03:12:13.102" v="268"/>
          <ac:picMkLst>
            <pc:docMk/>
            <pc:sldMk cId="1358534546" sldId="260"/>
            <ac:picMk id="6" creationId="{A8A7BB73-D370-87E4-D280-66C391C09A18}"/>
          </ac:picMkLst>
        </pc:picChg>
        <pc:picChg chg="del">
          <ac:chgData name="Dragos Carbunaru (1709483)" userId="S::1709483@student.uwtsd.ac.uk::17fcae5e-f227-4bc6-81d1-78e7e40a883c" providerId="AD" clId="Web-{79EBFF95-4660-F676-863D-494A9D2008AF}" dt="2022-12-07T03:12:24.447" v="269"/>
          <ac:picMkLst>
            <pc:docMk/>
            <pc:sldMk cId="1358534546" sldId="260"/>
            <ac:picMk id="7" creationId="{C8740E87-5155-B772-97E7-5309583494C5}"/>
          </ac:picMkLst>
        </pc:picChg>
      </pc:sldChg>
      <pc:sldMasterChg chg="modTransition modSldLayout">
        <pc:chgData name="Dragos Carbunaru (1709483)" userId="S::1709483@student.uwtsd.ac.uk::17fcae5e-f227-4bc6-81d1-78e7e40a883c" providerId="AD" clId="Web-{79EBFF95-4660-F676-863D-494A9D2008AF}" dt="2022-12-07T04:15:35.009" v="696"/>
        <pc:sldMasterMkLst>
          <pc:docMk/>
          <pc:sldMasterMk cId="0" sldId="2147483648"/>
        </pc:sldMasterMkLst>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49"/>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50"/>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51"/>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52"/>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53"/>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54"/>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55"/>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56"/>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57"/>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58"/>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59"/>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60"/>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61"/>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63"/>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66"/>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67"/>
          </pc:sldLayoutMkLst>
        </pc:sldLayoutChg>
        <pc:sldLayoutChg chg="modTransition">
          <pc:chgData name="Dragos Carbunaru (1709483)" userId="S::1709483@student.uwtsd.ac.uk::17fcae5e-f227-4bc6-81d1-78e7e40a883c" providerId="AD" clId="Web-{79EBFF95-4660-F676-863D-494A9D2008AF}" dt="2022-12-07T04:15:35.009" v="696"/>
          <pc:sldLayoutMkLst>
            <pc:docMk/>
            <pc:sldMasterMk cId="0" sldId="2147483648"/>
            <pc:sldLayoutMk cId="0" sldId="2147483668"/>
          </pc:sldLayoutMkLst>
        </pc:sldLayoutChg>
      </pc:sldMasterChg>
    </pc:docChg>
  </pc:docChgLst>
  <pc:docChgLst>
    <pc:chgData name="Dragos Carbunaru (1709483)" userId="S::1709483@student.uwtsd.ac.uk::17fcae5e-f227-4bc6-81d1-78e7e40a883c" providerId="AD" clId="Web-{25031D76-0DD5-37A3-3A9B-29B56A27AF89}"/>
    <pc:docChg chg="delSld modSld">
      <pc:chgData name="Dragos Carbunaru (1709483)" userId="S::1709483@student.uwtsd.ac.uk::17fcae5e-f227-4bc6-81d1-78e7e40a883c" providerId="AD" clId="Web-{25031D76-0DD5-37A3-3A9B-29B56A27AF89}" dt="2022-12-07T12:37:06.309" v="27" actId="20577"/>
      <pc:docMkLst>
        <pc:docMk/>
      </pc:docMkLst>
      <pc:sldChg chg="del">
        <pc:chgData name="Dragos Carbunaru (1709483)" userId="S::1709483@student.uwtsd.ac.uk::17fcae5e-f227-4bc6-81d1-78e7e40a883c" providerId="AD" clId="Web-{25031D76-0DD5-37A3-3A9B-29B56A27AF89}" dt="2022-12-07T12:13:06.947" v="0"/>
        <pc:sldMkLst>
          <pc:docMk/>
          <pc:sldMk cId="4144221" sldId="256"/>
        </pc:sldMkLst>
      </pc:sldChg>
      <pc:sldChg chg="modSp">
        <pc:chgData name="Dragos Carbunaru (1709483)" userId="S::1709483@student.uwtsd.ac.uk::17fcae5e-f227-4bc6-81d1-78e7e40a883c" providerId="AD" clId="Web-{25031D76-0DD5-37A3-3A9B-29B56A27AF89}" dt="2022-12-07T12:37:06.309" v="27" actId="20577"/>
        <pc:sldMkLst>
          <pc:docMk/>
          <pc:sldMk cId="1354457744" sldId="257"/>
        </pc:sldMkLst>
        <pc:spChg chg="mod">
          <ac:chgData name="Dragos Carbunaru (1709483)" userId="S::1709483@student.uwtsd.ac.uk::17fcae5e-f227-4bc6-81d1-78e7e40a883c" providerId="AD" clId="Web-{25031D76-0DD5-37A3-3A9B-29B56A27AF89}" dt="2022-12-07T12:37:06.309" v="27" actId="20577"/>
          <ac:spMkLst>
            <pc:docMk/>
            <pc:sldMk cId="1354457744" sldId="257"/>
            <ac:spMk id="3" creationId="{A7C4192E-B56C-B2E8-F99B-B3EABE8B4A66}"/>
          </ac:spMkLst>
        </pc:spChg>
      </pc:sldChg>
      <pc:sldChg chg="modSp">
        <pc:chgData name="Dragos Carbunaru (1709483)" userId="S::1709483@student.uwtsd.ac.uk::17fcae5e-f227-4bc6-81d1-78e7e40a883c" providerId="AD" clId="Web-{25031D76-0DD5-37A3-3A9B-29B56A27AF89}" dt="2022-12-07T12:16:16.446" v="2" actId="20577"/>
        <pc:sldMkLst>
          <pc:docMk/>
          <pc:sldMk cId="3514283236" sldId="258"/>
        </pc:sldMkLst>
        <pc:spChg chg="mod">
          <ac:chgData name="Dragos Carbunaru (1709483)" userId="S::1709483@student.uwtsd.ac.uk::17fcae5e-f227-4bc6-81d1-78e7e40a883c" providerId="AD" clId="Web-{25031D76-0DD5-37A3-3A9B-29B56A27AF89}" dt="2022-12-07T12:16:16.446" v="2" actId="20577"/>
          <ac:spMkLst>
            <pc:docMk/>
            <pc:sldMk cId="3514283236" sldId="258"/>
            <ac:spMk id="6" creationId="{C2B6B94F-BE04-60FB-1AFB-EE0DD14738E7}"/>
          </ac:spMkLst>
        </pc:spChg>
      </pc:sldChg>
      <pc:sldChg chg="modSp">
        <pc:chgData name="Dragos Carbunaru (1709483)" userId="S::1709483@student.uwtsd.ac.uk::17fcae5e-f227-4bc6-81d1-78e7e40a883c" providerId="AD" clId="Web-{25031D76-0DD5-37A3-3A9B-29B56A27AF89}" dt="2022-12-07T12:26:07.883" v="23" actId="20577"/>
        <pc:sldMkLst>
          <pc:docMk/>
          <pc:sldMk cId="4133969791" sldId="259"/>
        </pc:sldMkLst>
        <pc:spChg chg="mod">
          <ac:chgData name="Dragos Carbunaru (1709483)" userId="S::1709483@student.uwtsd.ac.uk::17fcae5e-f227-4bc6-81d1-78e7e40a883c" providerId="AD" clId="Web-{25031D76-0DD5-37A3-3A9B-29B56A27AF89}" dt="2022-12-07T12:26:07.883" v="23" actId="20577"/>
          <ac:spMkLst>
            <pc:docMk/>
            <pc:sldMk cId="4133969791" sldId="259"/>
            <ac:spMk id="3" creationId="{7FD209E1-28CA-53EB-7CDF-5967EED33232}"/>
          </ac:spMkLst>
        </pc:spChg>
      </pc:sldChg>
    </pc:docChg>
  </pc:docChgLst>
  <pc:docChgLst>
    <pc:chgData name="Dragos Carbunaru (1709483)" userId="S::1709483@student.uwtsd.ac.uk::17fcae5e-f227-4bc6-81d1-78e7e40a883c" providerId="AD" clId="Web-{EC3BDBA0-6679-950B-78CF-6EEA5C37E183}"/>
    <pc:docChg chg="modSld">
      <pc:chgData name="Dragos Carbunaru (1709483)" userId="S::1709483@student.uwtsd.ac.uk::17fcae5e-f227-4bc6-81d1-78e7e40a883c" providerId="AD" clId="Web-{EC3BDBA0-6679-950B-78CF-6EEA5C37E183}" dt="2022-12-05T18:46:06.212" v="364" actId="20577"/>
      <pc:docMkLst>
        <pc:docMk/>
      </pc:docMkLst>
      <pc:sldChg chg="modSp">
        <pc:chgData name="Dragos Carbunaru (1709483)" userId="S::1709483@student.uwtsd.ac.uk::17fcae5e-f227-4bc6-81d1-78e7e40a883c" providerId="AD" clId="Web-{EC3BDBA0-6679-950B-78CF-6EEA5C37E183}" dt="2022-12-05T17:50:11.249" v="127" actId="20577"/>
        <pc:sldMkLst>
          <pc:docMk/>
          <pc:sldMk cId="4144221" sldId="256"/>
        </pc:sldMkLst>
        <pc:spChg chg="mod">
          <ac:chgData name="Dragos Carbunaru (1709483)" userId="S::1709483@student.uwtsd.ac.uk::17fcae5e-f227-4bc6-81d1-78e7e40a883c" providerId="AD" clId="Web-{EC3BDBA0-6679-950B-78CF-6EEA5C37E183}" dt="2022-12-05T16:04:22.191" v="27" actId="1076"/>
          <ac:spMkLst>
            <pc:docMk/>
            <pc:sldMk cId="4144221" sldId="256"/>
            <ac:spMk id="2" creationId="{00000000-0000-0000-0000-000000000000}"/>
          </ac:spMkLst>
        </pc:spChg>
        <pc:spChg chg="mod">
          <ac:chgData name="Dragos Carbunaru (1709483)" userId="S::1709483@student.uwtsd.ac.uk::17fcae5e-f227-4bc6-81d1-78e7e40a883c" providerId="AD" clId="Web-{EC3BDBA0-6679-950B-78CF-6EEA5C37E183}" dt="2022-12-05T17:50:11.249" v="127" actId="20577"/>
          <ac:spMkLst>
            <pc:docMk/>
            <pc:sldMk cId="4144221" sldId="256"/>
            <ac:spMk id="9" creationId="{04B0F1FA-AED8-B8A7-FF83-07019C1A1A9E}"/>
          </ac:spMkLst>
        </pc:spChg>
      </pc:sldChg>
      <pc:sldChg chg="modSp">
        <pc:chgData name="Dragos Carbunaru (1709483)" userId="S::1709483@student.uwtsd.ac.uk::17fcae5e-f227-4bc6-81d1-78e7e40a883c" providerId="AD" clId="Web-{EC3BDBA0-6679-950B-78CF-6EEA5C37E183}" dt="2022-12-05T18:46:06.212" v="364" actId="20577"/>
        <pc:sldMkLst>
          <pc:docMk/>
          <pc:sldMk cId="1354457744" sldId="257"/>
        </pc:sldMkLst>
        <pc:spChg chg="mod">
          <ac:chgData name="Dragos Carbunaru (1709483)" userId="S::1709483@student.uwtsd.ac.uk::17fcae5e-f227-4bc6-81d1-78e7e40a883c" providerId="AD" clId="Web-{EC3BDBA0-6679-950B-78CF-6EEA5C37E183}" dt="2022-12-05T17:49:00.513" v="115" actId="20577"/>
          <ac:spMkLst>
            <pc:docMk/>
            <pc:sldMk cId="1354457744" sldId="257"/>
            <ac:spMk id="2" creationId="{EBAA8FC3-410B-3D65-D4A3-FEB4AC10A256}"/>
          </ac:spMkLst>
        </pc:spChg>
        <pc:spChg chg="mod">
          <ac:chgData name="Dragos Carbunaru (1709483)" userId="S::1709483@student.uwtsd.ac.uk::17fcae5e-f227-4bc6-81d1-78e7e40a883c" providerId="AD" clId="Web-{EC3BDBA0-6679-950B-78CF-6EEA5C37E183}" dt="2022-12-05T18:46:06.212" v="364" actId="20577"/>
          <ac:spMkLst>
            <pc:docMk/>
            <pc:sldMk cId="1354457744" sldId="257"/>
            <ac:spMk id="3" creationId="{A7C4192E-B56C-B2E8-F99B-B3EABE8B4A66}"/>
          </ac:spMkLst>
        </pc:spChg>
      </pc:sldChg>
      <pc:sldChg chg="modSp">
        <pc:chgData name="Dragos Carbunaru (1709483)" userId="S::1709483@student.uwtsd.ac.uk::17fcae5e-f227-4bc6-81d1-78e7e40a883c" providerId="AD" clId="Web-{EC3BDBA0-6679-950B-78CF-6EEA5C37E183}" dt="2022-12-05T18:04:20.658" v="337" actId="20577"/>
        <pc:sldMkLst>
          <pc:docMk/>
          <pc:sldMk cId="3514283236" sldId="258"/>
        </pc:sldMkLst>
        <pc:spChg chg="mod">
          <ac:chgData name="Dragos Carbunaru (1709483)" userId="S::1709483@student.uwtsd.ac.uk::17fcae5e-f227-4bc6-81d1-78e7e40a883c" providerId="AD" clId="Web-{EC3BDBA0-6679-950B-78CF-6EEA5C37E183}" dt="2022-12-05T17:41:23.644" v="95" actId="20577"/>
          <ac:spMkLst>
            <pc:docMk/>
            <pc:sldMk cId="3514283236" sldId="258"/>
            <ac:spMk id="2" creationId="{986FAD44-8948-293E-82FA-8F493734ECCE}"/>
          </ac:spMkLst>
        </pc:spChg>
        <pc:spChg chg="mod">
          <ac:chgData name="Dragos Carbunaru (1709483)" userId="S::1709483@student.uwtsd.ac.uk::17fcae5e-f227-4bc6-81d1-78e7e40a883c" providerId="AD" clId="Web-{EC3BDBA0-6679-950B-78CF-6EEA5C37E183}" dt="2022-12-05T18:04:20.658" v="337" actId="20577"/>
          <ac:spMkLst>
            <pc:docMk/>
            <pc:sldMk cId="3514283236" sldId="258"/>
            <ac:spMk id="6" creationId="{C2B6B94F-BE04-60FB-1AFB-EE0DD14738E7}"/>
          </ac:spMkLst>
        </pc:spChg>
      </pc:sldChg>
    </pc:docChg>
  </pc:docChgLst>
  <pc:docChgLst>
    <pc:chgData name="Dragos Carbunaru (1709483)" userId="S::1709483@student.uwtsd.ac.uk::17fcae5e-f227-4bc6-81d1-78e7e40a883c" providerId="AD" clId="Web-{4B719E97-F373-822F-D63D-1CAA56B8BFD2}"/>
    <pc:docChg chg="addSld delSld sldOrd">
      <pc:chgData name="Dragos Carbunaru (1709483)" userId="S::1709483@student.uwtsd.ac.uk::17fcae5e-f227-4bc6-81d1-78e7e40a883c" providerId="AD" clId="Web-{4B719E97-F373-822F-D63D-1CAA56B8BFD2}" dt="2022-12-02T22:29:40.216" v="2"/>
      <pc:docMkLst>
        <pc:docMk/>
      </pc:docMkLst>
      <pc:sldChg chg="new del ord">
        <pc:chgData name="Dragos Carbunaru (1709483)" userId="S::1709483@student.uwtsd.ac.uk::17fcae5e-f227-4bc6-81d1-78e7e40a883c" providerId="AD" clId="Web-{4B719E97-F373-822F-D63D-1CAA56B8BFD2}" dt="2022-12-02T22:29:40.216" v="2"/>
        <pc:sldMkLst>
          <pc:docMk/>
          <pc:sldMk cId="2505604580" sldId="261"/>
        </pc:sldMkLst>
      </pc:sldChg>
    </pc:docChg>
  </pc:docChgLst>
  <pc:docChgLst>
    <pc:chgData name="Dragos Carbunaru (1709483)" userId="S::1709483@student.uwtsd.ac.uk::17fcae5e-f227-4bc6-81d1-78e7e40a883c" providerId="AD" clId="Web-{F8D934E7-0BEE-C297-A47C-603FFBA5696D}"/>
    <pc:docChg chg="modSld">
      <pc:chgData name="Dragos Carbunaru (1709483)" userId="S::1709483@student.uwtsd.ac.uk::17fcae5e-f227-4bc6-81d1-78e7e40a883c" providerId="AD" clId="Web-{F8D934E7-0BEE-C297-A47C-603FFBA5696D}" dt="2022-11-27T23:40:35.110" v="5" actId="20577"/>
      <pc:docMkLst>
        <pc:docMk/>
      </pc:docMkLst>
      <pc:sldChg chg="modSp">
        <pc:chgData name="Dragos Carbunaru (1709483)" userId="S::1709483@student.uwtsd.ac.uk::17fcae5e-f227-4bc6-81d1-78e7e40a883c" providerId="AD" clId="Web-{F8D934E7-0BEE-C297-A47C-603FFBA5696D}" dt="2022-11-27T23:40:35.110" v="5" actId="20577"/>
        <pc:sldMkLst>
          <pc:docMk/>
          <pc:sldMk cId="3514283236" sldId="258"/>
        </pc:sldMkLst>
        <pc:spChg chg="mod">
          <ac:chgData name="Dragos Carbunaru (1709483)" userId="S::1709483@student.uwtsd.ac.uk::17fcae5e-f227-4bc6-81d1-78e7e40a883c" providerId="AD" clId="Web-{F8D934E7-0BEE-C297-A47C-603FFBA5696D}" dt="2022-11-27T23:40:35.110" v="5" actId="20577"/>
          <ac:spMkLst>
            <pc:docMk/>
            <pc:sldMk cId="3514283236" sldId="258"/>
            <ac:spMk id="6" creationId="{C2B6B94F-BE04-60FB-1AFB-EE0DD14738E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C06296-350F-41A3-B635-86930044B5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25D47FE-EAAB-4252-B888-893E08A95D7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4864392-7AE3-4B42-B385-CB31D23C310F}" type="datetime1">
              <a:rPr lang="en-GB" smtClean="0"/>
              <a:t>08/12/2022</a:t>
            </a:fld>
            <a:endParaRPr lang="en-GB" dirty="0"/>
          </a:p>
        </p:txBody>
      </p:sp>
      <p:sp>
        <p:nvSpPr>
          <p:cNvPr id="4" name="Footer Placeholder 3">
            <a:extLst>
              <a:ext uri="{FF2B5EF4-FFF2-40B4-BE49-F238E27FC236}">
                <a16:creationId xmlns:a16="http://schemas.microsoft.com/office/drawing/2014/main" id="{8D3FE9A3-70A3-47BC-A785-61BC82F5B5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9CF08E1-ADDE-4D52-8B64-0B8271C44F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2F181D9-CE39-4F33-A733-A2CFDEE4CA7C}" type="slidenum">
              <a:rPr lang="en-GB" smtClean="0"/>
              <a:t>‹#›</a:t>
            </a:fld>
            <a:endParaRPr lang="en-GB"/>
          </a:p>
        </p:txBody>
      </p:sp>
    </p:spTree>
    <p:extLst>
      <p:ext uri="{BB962C8B-B14F-4D97-AF65-F5344CB8AC3E}">
        <p14:creationId xmlns:p14="http://schemas.microsoft.com/office/powerpoint/2010/main" val="908134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1612B8-74A5-4CD7-B01D-1A870619231F}" type="datetime1">
              <a:rPr lang="en-GB" smtClean="0"/>
              <a:pPr/>
              <a:t>08/12/2022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24C352-C60C-421E-857A-17D2004F1C62}" type="slidenum">
              <a:rPr lang="en-GB" noProof="0" smtClean="0"/>
              <a:t>‹#›</a:t>
            </a:fld>
            <a:endParaRPr lang="en-GB" noProof="0"/>
          </a:p>
        </p:txBody>
      </p:sp>
    </p:spTree>
    <p:extLst>
      <p:ext uri="{BB962C8B-B14F-4D97-AF65-F5344CB8AC3E}">
        <p14:creationId xmlns:p14="http://schemas.microsoft.com/office/powerpoint/2010/main" val="2353987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rtlCol="0" anchor="b">
            <a:noAutofit/>
          </a:bodyPr>
          <a:lstStyle>
            <a:lvl1pPr algn="r">
              <a:defRPr sz="5400"/>
            </a:lvl1pPr>
          </a:lstStyle>
          <a:p>
            <a:pPr rtl="0"/>
            <a:r>
              <a:rPr lang="en-GB" noProof="0"/>
              <a:t>Click to edit Master title style</a:t>
            </a:r>
          </a:p>
        </p:txBody>
      </p:sp>
      <p:sp>
        <p:nvSpPr>
          <p:cNvPr id="3" name="Subtitle 2"/>
          <p:cNvSpPr>
            <a:spLocks noGrp="1"/>
          </p:cNvSpPr>
          <p:nvPr>
            <p:ph type="subTitle" idx="1"/>
          </p:nvPr>
        </p:nvSpPr>
        <p:spPr>
          <a:xfrm>
            <a:off x="680322" y="4394039"/>
            <a:ext cx="8144134" cy="1117687"/>
          </a:xfrm>
        </p:spPr>
        <p:txBody>
          <a:bodyPr rtlCol="0">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0BC49D1B-5AAC-4DC3-8B4E-267FA90C717D}" type="datetime1">
              <a:rPr lang="en-GB" noProof="0" smtClean="0"/>
              <a:t>08/12/2022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9255346" y="2750337"/>
            <a:ext cx="1171888" cy="1356442"/>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86167F19-5076-49BD-AB3D-6B128DFAF7B2}" type="datetime1">
              <a:rPr lang="en-GB" noProof="0" smtClean="0"/>
              <a:t>08/12/2022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rtlCol="0" anchor="ctr">
            <a:normAutofit/>
          </a:bodyPr>
          <a:lstStyle>
            <a:lvl1pPr algn="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680322" y="4232171"/>
            <a:ext cx="9613860" cy="1704017"/>
          </a:xfrm>
        </p:spPr>
        <p:txBody>
          <a:bodyPr rtlCol="0">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A6C3FA1F-FD87-4255-BCA6-545FAC9A9300}" type="datetime1">
              <a:rPr lang="en-GB" noProof="0" smtClean="0"/>
              <a:t>08/12/2022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10729455" y="286989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680320" y="2336873"/>
            <a:ext cx="4698358" cy="3599316"/>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5594123" y="2336873"/>
            <a:ext cx="4700058" cy="3599316"/>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3A9EFA0A-133E-486A-9A8B-A9EA11CE30FA}" type="datetime1">
              <a:rPr lang="en-GB" noProof="0" smtClean="0"/>
              <a:t>08/12/2022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rtlCol="0"/>
          <a:lstStyle/>
          <a:p>
            <a:pPr rtl="0"/>
            <a:r>
              <a:rPr lang="en-GB" noProof="0"/>
              <a:t>Click to edit Master title style</a:t>
            </a:r>
          </a:p>
        </p:txBody>
      </p:sp>
      <p:sp>
        <p:nvSpPr>
          <p:cNvPr id="3" name="Text Placeholder 2"/>
          <p:cNvSpPr>
            <a:spLocks noGrp="1"/>
          </p:cNvSpPr>
          <p:nvPr>
            <p:ph type="body" idx="1" hasCustomPrompt="1"/>
          </p:nvPr>
        </p:nvSpPr>
        <p:spPr>
          <a:xfrm>
            <a:off x="906350" y="2336873"/>
            <a:ext cx="4472327" cy="693135"/>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680322" y="3030008"/>
            <a:ext cx="4698355" cy="290617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5820154" y="2336873"/>
            <a:ext cx="4474028" cy="692076"/>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5594123" y="3030008"/>
            <a:ext cx="4700059" cy="290617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CA8E3D01-C823-43BE-989D-D92F36BAA385}" type="datetime1">
              <a:rPr lang="en-GB" noProof="0" smtClean="0"/>
              <a:t>08/12/2022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D5ABFD7C-AFAA-4962-8D66-AFB6356F4F3D}" type="datetime1">
              <a:rPr lang="en-GB" noProof="0" smtClean="0"/>
              <a:t>08/12/2022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rtlCol="0"/>
          <a:lstStyle/>
          <a:p>
            <a:pPr rtl="0"/>
            <a:fld id="{7B7F8CA2-B077-45F9-89A3-F0CDC27436F1}" type="datetime1">
              <a:rPr lang="en-GB" noProof="0" smtClean="0"/>
              <a:t>08/12/2022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rtlCol="0" anchor="ctr">
            <a:normAutofit/>
          </a:bodyPr>
          <a:lstStyle>
            <a:lvl1pPr>
              <a:defRPr sz="3600"/>
            </a:lvl1pPr>
          </a:lstStyle>
          <a:p>
            <a:pPr rtl="0"/>
            <a:r>
              <a:rPr lang="en-GB" noProof="0"/>
              <a:t>Click to edit Master title style</a:t>
            </a:r>
          </a:p>
        </p:txBody>
      </p:sp>
      <p:sp>
        <p:nvSpPr>
          <p:cNvPr id="3" name="Content Placeholder 2"/>
          <p:cNvSpPr>
            <a:spLocks noGrp="1"/>
          </p:cNvSpPr>
          <p:nvPr>
            <p:ph idx="1" hasCustomPrompt="1"/>
          </p:nvPr>
        </p:nvSpPr>
        <p:spPr>
          <a:xfrm>
            <a:off x="4685846" y="2336873"/>
            <a:ext cx="5608336" cy="3599313"/>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680322" y="2336872"/>
            <a:ext cx="3790078" cy="359931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726A474-256E-4F89-934C-FE7B2ED5F992}" type="datetime1">
              <a:rPr lang="en-GB" noProof="0" smtClean="0"/>
              <a:t>08/12/2022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rtlCol="0" anchor="ctr">
            <a:normAutofit/>
          </a:bodyPr>
          <a:lstStyle>
            <a:lvl1pPr>
              <a:defRPr sz="3600"/>
            </a:lvl1pPr>
          </a:lstStyle>
          <a:p>
            <a:pPr rtl="0"/>
            <a:r>
              <a:rPr lang="en-GB" noProof="0"/>
              <a:t>Click to edit Master title style</a:t>
            </a:r>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680323" y="2336873"/>
            <a:ext cx="3876256" cy="3599315"/>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2F3DEA2-A3DB-4E9B-9795-3D9A14C807DC}" type="datetime1">
              <a:rPr lang="en-GB" noProof="0" smtClean="0"/>
              <a:t>08/12/2022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rtlCol="0" anchor="b">
            <a:normAutofit/>
          </a:bodyPr>
          <a:lstStyle>
            <a:lvl1pPr>
              <a:defRPr sz="2400"/>
            </a:lvl1pPr>
          </a:lstStyle>
          <a:p>
            <a:pPr rtl="0"/>
            <a:r>
              <a:rPr lang="en-GB" noProof="0"/>
              <a:t>Click to edit Master title style</a:t>
            </a:r>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680319" y="5169583"/>
            <a:ext cx="9613862" cy="622971"/>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2F3AFED-6C5B-4190-AD6D-79BBDB7451E7}" type="datetime1">
              <a:rPr lang="en-GB" noProof="0" smtClean="0"/>
              <a:t>08/12/2022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11309"/>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rtlCol="0" anchor="ctr"/>
          <a:lstStyle>
            <a:lvl1pPr>
              <a:defRPr sz="3200"/>
            </a:lvl1pPr>
          </a:lstStyle>
          <a:p>
            <a:pPr rtl="0"/>
            <a:r>
              <a:rPr lang="en-GB" noProof="0"/>
              <a:t>Click to edit Master title style</a:t>
            </a:r>
          </a:p>
        </p:txBody>
      </p:sp>
      <p:sp>
        <p:nvSpPr>
          <p:cNvPr id="4" name="Text Placeholder 3"/>
          <p:cNvSpPr>
            <a:spLocks noGrp="1"/>
          </p:cNvSpPr>
          <p:nvPr>
            <p:ph type="body" sz="half" idx="2" hasCustomPrompt="1"/>
          </p:nvPr>
        </p:nvSpPr>
        <p:spPr>
          <a:xfrm>
            <a:off x="680322" y="4711615"/>
            <a:ext cx="9613859" cy="1090789"/>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8ECD5951-A553-44A3-BDDA-45C2174D900E}" type="datetime1">
              <a:rPr lang="en-GB" noProof="0" smtClean="0"/>
              <a:t>08/12/2022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1161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rtlCol="0" anchor="ctr"/>
          <a:lstStyle>
            <a:lvl1pPr>
              <a:defRPr sz="3200"/>
            </a:lvl1pPr>
          </a:lstStyle>
          <a:p>
            <a:pPr rtl="0"/>
            <a:r>
              <a:rPr lang="en-GB" noProof="0"/>
              <a:t>Click to edit Master title style</a:t>
            </a:r>
          </a:p>
        </p:txBody>
      </p:sp>
      <p:sp>
        <p:nvSpPr>
          <p:cNvPr id="12" name="Text Placeholder 3"/>
          <p:cNvSpPr>
            <a:spLocks noGrp="1"/>
          </p:cNvSpPr>
          <p:nvPr>
            <p:ph type="body" sz="half" idx="13" hasCustomPrompt="1"/>
          </p:nvPr>
        </p:nvSpPr>
        <p:spPr>
          <a:xfrm>
            <a:off x="1402288" y="3653379"/>
            <a:ext cx="8156579" cy="54896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4" name="Text Placeholder 3"/>
          <p:cNvSpPr>
            <a:spLocks noGrp="1"/>
          </p:cNvSpPr>
          <p:nvPr>
            <p:ph type="body" sz="half" idx="2" hasCustomPrompt="1"/>
          </p:nvPr>
        </p:nvSpPr>
        <p:spPr>
          <a:xfrm>
            <a:off x="680322" y="4711615"/>
            <a:ext cx="9613859" cy="1090789"/>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4EE13C22-AD56-4ED9-A1BD-54884F7BC294}" type="datetime1">
              <a:rPr lang="en-GB" noProof="0" smtClean="0"/>
              <a:t>08/12/2022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09925"/>
            <a:ext cx="1154151" cy="1090789"/>
          </a:xfrm>
        </p:spPr>
        <p:txBody>
          <a:bodyPr rtlCol="0"/>
          <a:lstStyle/>
          <a:p>
            <a:pPr rtl="0"/>
            <a:fld id="{6D22F896-40B5-4ADD-8801-0D06FADFA095}" type="slidenum">
              <a:rPr lang="en-GB" noProof="0" smtClean="0"/>
              <a:t>‹#›</a:t>
            </a:fld>
            <a:endParaRPr lang="en-GB" noProof="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7200" noProof="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7200" noProof="0">
                <a:solidFill>
                  <a:schemeClr val="tx1"/>
                </a:solidFill>
                <a:effectLst/>
              </a:rPr>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rtlCol="0" anchor="b"/>
          <a:lstStyle>
            <a:lvl1pPr>
              <a:defRPr sz="3200"/>
            </a:lvl1pPr>
          </a:lstStyle>
          <a:p>
            <a:pPr rtl="0"/>
            <a:r>
              <a:rPr lang="en-GB" noProof="0"/>
              <a:t>Click to edit Master title style</a:t>
            </a:r>
          </a:p>
        </p:txBody>
      </p:sp>
      <p:sp>
        <p:nvSpPr>
          <p:cNvPr id="4" name="Text Placeholder 3"/>
          <p:cNvSpPr>
            <a:spLocks noGrp="1"/>
          </p:cNvSpPr>
          <p:nvPr>
            <p:ph type="body" sz="half" idx="2" hasCustomPrompt="1"/>
          </p:nvPr>
        </p:nvSpPr>
        <p:spPr>
          <a:xfrm>
            <a:off x="680320" y="5300149"/>
            <a:ext cx="9613862" cy="50225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CB35ABEE-10BE-43C3-8DAC-0E6058B9CB2D}" type="datetime1">
              <a:rPr lang="en-GB" noProof="0" smtClean="0"/>
              <a:t>08/12/2022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0992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rtlCol="0"/>
          <a:lstStyle/>
          <a:p>
            <a:pPr rtl="0"/>
            <a:r>
              <a:rPr lang="en-GB" noProof="0"/>
              <a:t>Click to edit Master title style</a:t>
            </a:r>
          </a:p>
        </p:txBody>
      </p:sp>
      <p:sp>
        <p:nvSpPr>
          <p:cNvPr id="7" name="Text Placeholder 2"/>
          <p:cNvSpPr>
            <a:spLocks noGrp="1"/>
          </p:cNvSpPr>
          <p:nvPr>
            <p:ph type="body" idx="1" hasCustomPrompt="1"/>
          </p:nvPr>
        </p:nvSpPr>
        <p:spPr>
          <a:xfrm>
            <a:off x="660946" y="2336873"/>
            <a:ext cx="3070034"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3"/>
          <p:cNvSpPr>
            <a:spLocks noGrp="1"/>
          </p:cNvSpPr>
          <p:nvPr>
            <p:ph type="body" sz="half" idx="15" hasCustomPrompt="1"/>
          </p:nvPr>
        </p:nvSpPr>
        <p:spPr>
          <a:xfrm>
            <a:off x="680322" y="3022673"/>
            <a:ext cx="3049702"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9" name="Text Placeholder 4"/>
          <p:cNvSpPr>
            <a:spLocks noGrp="1"/>
          </p:cNvSpPr>
          <p:nvPr>
            <p:ph type="body" sz="quarter" idx="3" hasCustomPrompt="1"/>
          </p:nvPr>
        </p:nvSpPr>
        <p:spPr>
          <a:xfrm>
            <a:off x="3956025" y="2336873"/>
            <a:ext cx="3063240"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0" name="Text Placeholder 3"/>
          <p:cNvSpPr>
            <a:spLocks noGrp="1"/>
          </p:cNvSpPr>
          <p:nvPr>
            <p:ph type="body" sz="half" idx="16" hasCustomPrompt="1"/>
          </p:nvPr>
        </p:nvSpPr>
        <p:spPr>
          <a:xfrm>
            <a:off x="3945470" y="3022673"/>
            <a:ext cx="3063240"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1" name="Text Placeholder 4"/>
          <p:cNvSpPr>
            <a:spLocks noGrp="1"/>
          </p:cNvSpPr>
          <p:nvPr>
            <p:ph type="body" sz="quarter" idx="13" hasCustomPrompt="1"/>
          </p:nvPr>
        </p:nvSpPr>
        <p:spPr>
          <a:xfrm>
            <a:off x="7224156" y="2336873"/>
            <a:ext cx="307002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2" name="Text Placeholder 3"/>
          <p:cNvSpPr>
            <a:spLocks noGrp="1"/>
          </p:cNvSpPr>
          <p:nvPr>
            <p:ph type="body" sz="half" idx="17" hasCustomPrompt="1"/>
          </p:nvPr>
        </p:nvSpPr>
        <p:spPr>
          <a:xfrm>
            <a:off x="7224156" y="3022673"/>
            <a:ext cx="3070025"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32148A7B-F02E-49AD-9ABE-1B7CA9E15D0E}" type="datetime1">
              <a:rPr lang="en-GB" noProof="0" smtClean="0"/>
              <a:t>08/12/2022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rtlCol="0"/>
          <a:lstStyle/>
          <a:p>
            <a:pPr rtl="0"/>
            <a:r>
              <a:rPr lang="en-GB" noProof="0"/>
              <a:t>Click to edit Master title style</a:t>
            </a:r>
          </a:p>
        </p:txBody>
      </p:sp>
      <p:sp>
        <p:nvSpPr>
          <p:cNvPr id="19" name="Text Placeholder 2"/>
          <p:cNvSpPr>
            <a:spLocks noGrp="1"/>
          </p:cNvSpPr>
          <p:nvPr>
            <p:ph type="body" idx="1" hasCustomPrompt="1"/>
          </p:nvPr>
        </p:nvSpPr>
        <p:spPr>
          <a:xfrm>
            <a:off x="680318" y="4297503"/>
            <a:ext cx="304970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hasCustomPrompt="1"/>
          </p:nvPr>
        </p:nvSpPr>
        <p:spPr>
          <a:xfrm>
            <a:off x="680318" y="4873765"/>
            <a:ext cx="3049705"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2" name="Text Placeholder 4"/>
          <p:cNvSpPr>
            <a:spLocks noGrp="1"/>
          </p:cNvSpPr>
          <p:nvPr>
            <p:ph type="body" sz="quarter" idx="3" hasCustomPrompt="1"/>
          </p:nvPr>
        </p:nvSpPr>
        <p:spPr>
          <a:xfrm>
            <a:off x="3945471" y="4297503"/>
            <a:ext cx="3063240"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hasCustomPrompt="1"/>
          </p:nvPr>
        </p:nvSpPr>
        <p:spPr>
          <a:xfrm>
            <a:off x="3944117" y="4873764"/>
            <a:ext cx="3067297"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5" name="Text Placeholder 4"/>
          <p:cNvSpPr>
            <a:spLocks noGrp="1"/>
          </p:cNvSpPr>
          <p:nvPr>
            <p:ph type="body" sz="quarter" idx="13" hasCustomPrompt="1"/>
          </p:nvPr>
        </p:nvSpPr>
        <p:spPr>
          <a:xfrm>
            <a:off x="7230678" y="4297503"/>
            <a:ext cx="306350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hasCustomPrompt="1"/>
          </p:nvPr>
        </p:nvSpPr>
        <p:spPr>
          <a:xfrm>
            <a:off x="7230553" y="4873762"/>
            <a:ext cx="3067563"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3A58F047-B9F1-418B-96EE-088BDF9E1117}" type="datetime1">
              <a:rPr lang="en-GB" noProof="0" smtClean="0"/>
              <a:t>08/12/2022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lvl1pPr algn="r">
              <a:defRPr/>
            </a:lvl1pPr>
          </a:lstStyle>
          <a:p>
            <a:pPr rtl="0"/>
            <a:r>
              <a:rPr lang="en-GB" noProof="0"/>
              <a:t>Click to edit Master title style</a:t>
            </a:r>
          </a:p>
        </p:txBody>
      </p:sp>
      <p:sp>
        <p:nvSpPr>
          <p:cNvPr id="3" name="Vertical Text Placeholder 2"/>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3931655-8C82-450C-AF5A-F8CAB9E610F4}" type="datetime1">
              <a:rPr lang="en-GB" noProof="0" smtClean="0"/>
              <a:t>08/12/2022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680322" y="609597"/>
            <a:ext cx="8870004" cy="5326589"/>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6807126" y="5936187"/>
            <a:ext cx="2743200" cy="365125"/>
          </a:xfrm>
        </p:spPr>
        <p:txBody>
          <a:bodyPr rtlCol="0"/>
          <a:lstStyle/>
          <a:p>
            <a:pPr rtl="0"/>
            <a:fld id="{65C21DCF-FF7F-431D-A249-D0DAFDAF8236}" type="datetime1">
              <a:rPr lang="en-GB" noProof="0" smtClean="0"/>
              <a:t>08/12/2022</a:t>
            </a:fld>
            <a:endParaRPr lang="en-GB" noProof="0"/>
          </a:p>
        </p:txBody>
      </p:sp>
      <p:sp>
        <p:nvSpPr>
          <p:cNvPr id="5" name="Footer Placeholder 4"/>
          <p:cNvSpPr>
            <a:spLocks noGrp="1"/>
          </p:cNvSpPr>
          <p:nvPr>
            <p:ph type="ftr" sz="quarter" idx="11"/>
          </p:nvPr>
        </p:nvSpPr>
        <p:spPr>
          <a:xfrm>
            <a:off x="680321" y="5936188"/>
            <a:ext cx="6126805" cy="365125"/>
          </a:xfrm>
        </p:spPr>
        <p:txBody>
          <a:bodyPr rtlCol="0"/>
          <a:lstStyle/>
          <a:p>
            <a:pPr rtl="0"/>
            <a:endParaRPr lang="en-GB" noProof="0"/>
          </a:p>
        </p:txBody>
      </p:sp>
      <p:sp>
        <p:nvSpPr>
          <p:cNvPr id="6" name="Slide Number Placeholder 5"/>
          <p:cNvSpPr>
            <a:spLocks noGrp="1"/>
          </p:cNvSpPr>
          <p:nvPr>
            <p:ph type="sldNum" sz="quarter" idx="12"/>
          </p:nvPr>
        </p:nvSpPr>
        <p:spPr>
          <a:xfrm>
            <a:off x="10097550" y="5398633"/>
            <a:ext cx="1154151" cy="1090789"/>
          </a:xfrm>
        </p:spPr>
        <p:txBody>
          <a:bodyPr rtlCol="0" anchor="t"/>
          <a:lstStyle>
            <a:lvl1pPr algn="ctr">
              <a:defRPr/>
            </a:lvl1pPr>
          </a:lstStyle>
          <a:p>
            <a:pPr rtl="0"/>
            <a:fld id="{6D22F896-40B5-4ADD-8801-0D06FADFA095}" type="slidenum">
              <a:rPr lang="en-GB" noProof="0" smtClean="0"/>
              <a:pPr/>
              <a:t>‹#›</a:t>
            </a:fld>
            <a:endParaRPr lang="en-GB" noProof="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BE9670BE-ACA1-4916-9E70-1442474B0D33}" type="datetime1">
              <a:rPr lang="en-GB" noProof="0" smtClean="0"/>
              <a:t>08/12/2022</a:t>
            </a:fld>
            <a:endParaRPr lang="en-GB" noProof="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eliablesoft.net/difference-between-digital-marketing-and-social-media/"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nibusinessinfo.co.uk/content/advantages-and-disadvantages-digital-marketing" TargetMode="External"/><Relationship Id="rId2" Type="http://schemas.openxmlformats.org/officeDocument/2006/relationships/hyperlink" Target="https://blog.hubspot.com/marketing/social-media-marketing#benefits-of-social-media-marketing" TargetMode="Externa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hyperlink" Target="https://www.webfx.com/blog/marketing/benefits-of-digital-marketing/"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ebcasts.sainsburys.co.uk/sainsbury153/files/Prelims_1920_Analyst_Slides_Final.pdf" TargetMode="External"/><Relationship Id="rId3" Type="http://schemas.openxmlformats.org/officeDocument/2006/relationships/hyperlink" Target="https://blog.hubspot.com/marketing/social-media-marketing" TargetMode="External"/><Relationship Id="rId7" Type="http://schemas.openxmlformats.org/officeDocument/2006/relationships/hyperlink" Target="https://www.about.sainsburys.co.uk/~/media/Files/S/Sainsburys/documents/reports-and-presentations/2022/Prelims%202122/J%20Sainsbury%20plc%20Prelims%20Results%202122%20Booklet.pdf" TargetMode="External"/><Relationship Id="rId2" Type="http://schemas.openxmlformats.org/officeDocument/2006/relationships/hyperlink" Target="https://www.reliablesoft.net/difference-between-digital-marketing-and-social-media/" TargetMode="External"/><Relationship Id="rId1" Type="http://schemas.openxmlformats.org/officeDocument/2006/relationships/slideLayout" Target="../slideLayouts/slideLayout2.xml"/><Relationship Id="rId6" Type="http://schemas.openxmlformats.org/officeDocument/2006/relationships/hyperlink" Target="https://www.statista.com/statistics/280208/grocery-market-share-in-the-united-kingdom-uk/" TargetMode="External"/><Relationship Id="rId5" Type="http://schemas.openxmlformats.org/officeDocument/2006/relationships/hyperlink" Target="https://www.webfx.com/blog/marketing/benefits-of-digital-marketing/" TargetMode="External"/><Relationship Id="rId4" Type="http://schemas.openxmlformats.org/officeDocument/2006/relationships/hyperlink" Target="https://moodle.uwtsd.ac.uk/" TargetMode="External"/><Relationship Id="rId9" Type="http://schemas.openxmlformats.org/officeDocument/2006/relationships/hyperlink" Target="https://www.nibusinessinfo.co.uk/content/advantages-and-disadvantages-digital-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AD44-8948-293E-82FA-8F493734ECCE}"/>
              </a:ext>
            </a:extLst>
          </p:cNvPr>
          <p:cNvSpPr>
            <a:spLocks noGrp="1"/>
          </p:cNvSpPr>
          <p:nvPr>
            <p:ph type="title"/>
          </p:nvPr>
        </p:nvSpPr>
        <p:spPr/>
        <p:txBody>
          <a:bodyPr/>
          <a:lstStyle/>
          <a:p>
            <a:pPr algn="ctr"/>
            <a:r>
              <a:rPr lang="en-GB" dirty="0"/>
              <a:t>Digital Marketing Definition</a:t>
            </a:r>
            <a:endParaRPr lang="en-GB" dirty="0" err="1">
              <a:latin typeface="Trebuchet MS"/>
              <a:cs typeface="Calibri"/>
            </a:endParaRPr>
          </a:p>
        </p:txBody>
      </p:sp>
      <p:pic>
        <p:nvPicPr>
          <p:cNvPr id="4" name="Picture 4" descr="Logo&#10;&#10;Description automatically generated">
            <a:extLst>
              <a:ext uri="{FF2B5EF4-FFF2-40B4-BE49-F238E27FC236}">
                <a16:creationId xmlns:a16="http://schemas.microsoft.com/office/drawing/2014/main" id="{EF9739E9-6E68-51ED-6305-5190A919A0C1}"/>
              </a:ext>
            </a:extLst>
          </p:cNvPr>
          <p:cNvPicPr>
            <a:picLocks noGrp="1" noChangeAspect="1"/>
          </p:cNvPicPr>
          <p:nvPr>
            <p:ph idx="1"/>
          </p:nvPr>
        </p:nvPicPr>
        <p:blipFill>
          <a:blip r:embed="rId2"/>
          <a:stretch>
            <a:fillRect/>
          </a:stretch>
        </p:blipFill>
        <p:spPr>
          <a:xfrm>
            <a:off x="10509322" y="576698"/>
            <a:ext cx="1629835" cy="1338940"/>
          </a:xfrm>
        </p:spPr>
      </p:pic>
      <p:sp>
        <p:nvSpPr>
          <p:cNvPr id="6" name="Rectangle 5">
            <a:extLst>
              <a:ext uri="{FF2B5EF4-FFF2-40B4-BE49-F238E27FC236}">
                <a16:creationId xmlns:a16="http://schemas.microsoft.com/office/drawing/2014/main" id="{C2B6B94F-BE04-60FB-1AFB-EE0DD14738E7}"/>
              </a:ext>
            </a:extLst>
          </p:cNvPr>
          <p:cNvSpPr/>
          <p:nvPr/>
        </p:nvSpPr>
        <p:spPr>
          <a:xfrm>
            <a:off x="74083" y="2180166"/>
            <a:ext cx="10361083" cy="4561416"/>
          </a:xfrm>
          <a:prstGeom prst="rect">
            <a:avLst/>
          </a:prstGeom>
          <a:solidFill>
            <a:schemeClr val="bg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dirty="0">
                <a:solidFill>
                  <a:schemeClr val="tx1"/>
                </a:solidFill>
              </a:rPr>
              <a:t>"Digital marketing is the marketing process of building awareness and promoting a brand or product online using all available digital channels." (accessed online November 27,2022 at </a:t>
            </a:r>
            <a:r>
              <a:rPr lang="en-GB" dirty="0">
                <a:solidFill>
                  <a:schemeClr val="tx1"/>
                </a:solidFill>
                <a:hlinkClick r:id="rId3">
                  <a:extLst>
                    <a:ext uri="{A12FA001-AC4F-418D-AE19-62706E023703}">
                      <ahyp:hlinkClr xmlns:ahyp="http://schemas.microsoft.com/office/drawing/2018/hyperlinkcolor" val="tx"/>
                    </a:ext>
                  </a:extLst>
                </a:hlinkClick>
              </a:rPr>
              <a:t>Difference Between Digital Marketing and Social Media (reliablesoft.net)</a:t>
            </a:r>
            <a:endParaRPr lang="en-GB">
              <a:solidFill>
                <a:schemeClr val="tx1"/>
              </a:solidFill>
              <a:ea typeface="+mn-lt"/>
              <a:cs typeface="+mn-lt"/>
            </a:endParaRPr>
          </a:p>
          <a:p>
            <a:endParaRPr lang="en-GB" dirty="0">
              <a:ea typeface="+mn-lt"/>
              <a:cs typeface="+mn-lt"/>
            </a:endParaRPr>
          </a:p>
          <a:p>
            <a:r>
              <a:rPr lang="en-GB" dirty="0">
                <a:solidFill>
                  <a:schemeClr val="tx1"/>
                </a:solidFill>
              </a:rPr>
              <a:t>As you can see this is the definition for digital marketing. </a:t>
            </a:r>
          </a:p>
          <a:p>
            <a:endParaRPr lang="en-GB" sz="1600" dirty="0"/>
          </a:p>
          <a:p>
            <a:pPr algn="ctr"/>
            <a:endParaRPr lang="en-GB" sz="1600" dirty="0"/>
          </a:p>
        </p:txBody>
      </p:sp>
    </p:spTree>
    <p:extLst>
      <p:ext uri="{BB962C8B-B14F-4D97-AF65-F5344CB8AC3E}">
        <p14:creationId xmlns:p14="http://schemas.microsoft.com/office/powerpoint/2010/main" val="3514283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A8FC3-410B-3D65-D4A3-FEB4AC10A256}"/>
              </a:ext>
            </a:extLst>
          </p:cNvPr>
          <p:cNvSpPr>
            <a:spLocks noGrp="1"/>
          </p:cNvSpPr>
          <p:nvPr>
            <p:ph type="title"/>
          </p:nvPr>
        </p:nvSpPr>
        <p:spPr/>
        <p:txBody>
          <a:bodyPr/>
          <a:lstStyle/>
          <a:p>
            <a:pPr algn="ctr"/>
            <a:r>
              <a:rPr lang="en-GB" dirty="0"/>
              <a:t> Benefits of Digital and Social Media Marketing</a:t>
            </a:r>
            <a:endParaRPr lang="en-US"/>
          </a:p>
        </p:txBody>
      </p:sp>
      <p:sp>
        <p:nvSpPr>
          <p:cNvPr id="3" name="Content Placeholder 2">
            <a:extLst>
              <a:ext uri="{FF2B5EF4-FFF2-40B4-BE49-F238E27FC236}">
                <a16:creationId xmlns:a16="http://schemas.microsoft.com/office/drawing/2014/main" id="{A7C4192E-B56C-B2E8-F99B-B3EABE8B4A66}"/>
              </a:ext>
            </a:extLst>
          </p:cNvPr>
          <p:cNvSpPr>
            <a:spLocks noGrp="1"/>
          </p:cNvSpPr>
          <p:nvPr>
            <p:ph idx="1"/>
          </p:nvPr>
        </p:nvSpPr>
        <p:spPr>
          <a:xfrm>
            <a:off x="680321" y="2336873"/>
            <a:ext cx="9613861" cy="4314852"/>
          </a:xfrm>
        </p:spPr>
        <p:txBody>
          <a:bodyPr vert="horz" lIns="91440" tIns="45720" rIns="91440" bIns="45720" rtlCol="0" anchor="t">
            <a:normAutofit/>
          </a:bodyPr>
          <a:lstStyle/>
          <a:p>
            <a:pPr marL="0" indent="0">
              <a:buNone/>
            </a:pPr>
            <a:r>
              <a:rPr lang="en-GB" sz="1400" dirty="0">
                <a:ea typeface="+mn-lt"/>
                <a:cs typeface="+mn-lt"/>
              </a:rPr>
              <a:t>As a positive benefit "Social media has been proven to boost brand awareness by driving up engagement. Social engagement includes things like comments, likes, shares, reposts, and saves." (accessed online November 30,2022 at </a:t>
            </a:r>
            <a:r>
              <a:rPr lang="en-GB" sz="1400" dirty="0">
                <a:ea typeface="+mn-lt"/>
                <a:cs typeface="+mn-lt"/>
                <a:hlinkClick r:id="rId2"/>
              </a:rPr>
              <a:t>https://blog.hubspot.com/marketing/social-media-marketing#benefits-of-social-media-marketing</a:t>
            </a:r>
            <a:r>
              <a:rPr lang="en-GB" sz="1400" dirty="0">
                <a:ea typeface="+mn-lt"/>
                <a:cs typeface="+mn-lt"/>
              </a:rPr>
              <a:t>) </a:t>
            </a:r>
            <a:endParaRPr lang="en-GB" dirty="0">
              <a:ea typeface="+mn-lt"/>
              <a:cs typeface="+mn-lt"/>
            </a:endParaRPr>
          </a:p>
          <a:p>
            <a:pPr marL="0" indent="0">
              <a:buNone/>
            </a:pPr>
            <a:r>
              <a:rPr lang="en-GB" sz="1400" dirty="0">
                <a:ea typeface="+mn-lt"/>
                <a:cs typeface="+mn-lt"/>
              </a:rPr>
              <a:t>As a negative situation of Social Media is  "Time consuming - tasks such as optimising online advertising campaigns and creating marketing content can take up a lot of time. It's important to measure your results to ensure a return-on-investment." ( accessed online December 07,2022 at </a:t>
            </a:r>
            <a:r>
              <a:rPr lang="en-GB" sz="1400" dirty="0">
                <a:ea typeface="+mn-lt"/>
                <a:cs typeface="+mn-lt"/>
                <a:hlinkClick r:id="rId3"/>
              </a:rPr>
              <a:t>https://www.nibusinessinfo.co.uk/content/advantages-and-disadvantages-digital-marketing</a:t>
            </a:r>
            <a:r>
              <a:rPr lang="en-GB" sz="1400" dirty="0">
                <a:ea typeface="+mn-lt"/>
                <a:cs typeface="+mn-lt"/>
              </a:rPr>
              <a:t>)</a:t>
            </a:r>
          </a:p>
          <a:p>
            <a:pPr marL="0" indent="0">
              <a:buNone/>
            </a:pPr>
            <a:endParaRPr lang="en-GB" sz="1400" dirty="0">
              <a:ea typeface="+mn-lt"/>
              <a:cs typeface="+mn-lt"/>
            </a:endParaRPr>
          </a:p>
          <a:p>
            <a:pPr marL="0" indent="0">
              <a:buNone/>
            </a:pPr>
            <a:r>
              <a:rPr lang="en-GB" sz="1400" dirty="0">
                <a:ea typeface="+mn-lt"/>
                <a:cs typeface="+mn-lt"/>
              </a:rPr>
              <a:t>"One of the biggest benefits of digital marketing is that it is cost-effective. Digital marketing helps you save money and obtain more leads." (accessed online December 5,2022 at(</a:t>
            </a:r>
            <a:r>
              <a:rPr lang="en-GB" sz="1400" dirty="0">
                <a:ea typeface="+mn-lt"/>
                <a:cs typeface="+mn-lt"/>
                <a:hlinkClick r:id="rId4"/>
              </a:rPr>
              <a:t>https://www.webfx.com/blog/marketing/benefits-of-digital-marketing/</a:t>
            </a:r>
            <a:r>
              <a:rPr lang="en-GB" sz="1400" dirty="0">
                <a:ea typeface="+mn-lt"/>
                <a:cs typeface="+mn-lt"/>
              </a:rPr>
              <a:t>)</a:t>
            </a:r>
          </a:p>
          <a:p>
            <a:pPr marL="0" indent="0">
              <a:buNone/>
            </a:pPr>
            <a:endParaRPr lang="en-GB" sz="1400" dirty="0">
              <a:ea typeface="+mn-lt"/>
              <a:cs typeface="+mn-lt"/>
            </a:endParaRPr>
          </a:p>
          <a:p>
            <a:pPr marL="0" indent="0">
              <a:buNone/>
            </a:pPr>
            <a:r>
              <a:rPr lang="en-GB" sz="1400" dirty="0">
                <a:ea typeface="+mn-lt"/>
                <a:cs typeface="+mn-lt"/>
              </a:rPr>
              <a:t>As a negative factor for all organisations using Digital Marketing is high competition:</a:t>
            </a:r>
            <a:endParaRPr lang="en-GB" dirty="0">
              <a:ea typeface="+mn-lt"/>
              <a:cs typeface="+mn-lt"/>
            </a:endParaRPr>
          </a:p>
          <a:p>
            <a:pPr marL="0" indent="0">
              <a:buNone/>
            </a:pPr>
            <a:r>
              <a:rPr lang="en-GB" sz="1400" dirty="0">
                <a:ea typeface="+mn-lt"/>
                <a:cs typeface="+mn-lt"/>
              </a:rPr>
              <a:t>"High competition - while you can reach a global audience with digital marketing, you are also up against global competition. It can be a challenge to stand out against competitors and to grab attention among the many messages aimed at consumers online." (accessed online December 7,2022 at </a:t>
            </a:r>
            <a:r>
              <a:rPr lang="en-GB" sz="1400" dirty="0">
                <a:ea typeface="+mn-lt"/>
                <a:cs typeface="+mn-lt"/>
                <a:hlinkClick r:id="rId3"/>
              </a:rPr>
              <a:t>https://www.nibusinessinfo.co.uk/content/advantages-and-disadvantages-digital-marketing</a:t>
            </a:r>
            <a:r>
              <a:rPr lang="en-GB" sz="1400" dirty="0">
                <a:ea typeface="+mn-lt"/>
                <a:cs typeface="+mn-lt"/>
              </a:rPr>
              <a:t>)</a:t>
            </a:r>
            <a:endParaRPr lang="en-GB"/>
          </a:p>
          <a:p>
            <a:endParaRPr lang="en-GB" sz="1400" dirty="0">
              <a:ea typeface="+mn-lt"/>
              <a:cs typeface="+mn-lt"/>
            </a:endParaRPr>
          </a:p>
          <a:p>
            <a:endParaRPr lang="en-GB" sz="1400" dirty="0">
              <a:ea typeface="+mn-lt"/>
              <a:cs typeface="+mn-lt"/>
            </a:endParaRPr>
          </a:p>
        </p:txBody>
      </p:sp>
      <p:pic>
        <p:nvPicPr>
          <p:cNvPr id="4" name="Picture 4" descr="Logo&#10;&#10;Description automatically generated">
            <a:extLst>
              <a:ext uri="{FF2B5EF4-FFF2-40B4-BE49-F238E27FC236}">
                <a16:creationId xmlns:a16="http://schemas.microsoft.com/office/drawing/2014/main" id="{D2B478B7-C7A6-9562-65ED-05AE6B5B6188}"/>
              </a:ext>
            </a:extLst>
          </p:cNvPr>
          <p:cNvPicPr>
            <a:picLocks noChangeAspect="1"/>
          </p:cNvPicPr>
          <p:nvPr/>
        </p:nvPicPr>
        <p:blipFill>
          <a:blip r:embed="rId5"/>
          <a:stretch>
            <a:fillRect/>
          </a:stretch>
        </p:blipFill>
        <p:spPr>
          <a:xfrm>
            <a:off x="10524067" y="565371"/>
            <a:ext cx="1621367" cy="1345758"/>
          </a:xfrm>
          <a:prstGeom prst="rect">
            <a:avLst/>
          </a:prstGeom>
        </p:spPr>
      </p:pic>
    </p:spTree>
    <p:extLst>
      <p:ext uri="{BB962C8B-B14F-4D97-AF65-F5344CB8AC3E}">
        <p14:creationId xmlns:p14="http://schemas.microsoft.com/office/powerpoint/2010/main" val="1354457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CB372-8670-EAC9-3D9D-877D045763E4}"/>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FD209E1-28CA-53EB-7CDF-5967EED33232}"/>
              </a:ext>
            </a:extLst>
          </p:cNvPr>
          <p:cNvSpPr>
            <a:spLocks noGrp="1"/>
          </p:cNvSpPr>
          <p:nvPr>
            <p:ph idx="1"/>
          </p:nvPr>
        </p:nvSpPr>
        <p:spPr/>
        <p:txBody>
          <a:bodyPr vert="horz" lIns="91440" tIns="45720" rIns="91440" bIns="45720" rtlCol="0" anchor="t">
            <a:normAutofit fontScale="85000" lnSpcReduction="20000"/>
          </a:bodyPr>
          <a:lstStyle/>
          <a:p>
            <a:pPr marL="457200" indent="-457200">
              <a:buAutoNum type="arabicPeriod"/>
            </a:pPr>
            <a:r>
              <a:rPr lang="en-GB" sz="1600" dirty="0"/>
              <a:t>Accessed online November 27,2022 at </a:t>
            </a:r>
            <a:r>
              <a:rPr lang="en-GB" sz="1600" dirty="0">
                <a:ea typeface="+mn-lt"/>
                <a:cs typeface="+mn-lt"/>
                <a:hlinkClick r:id="rId2"/>
              </a:rPr>
              <a:t>Difference Between Digital Marketing and Social Media (reliablesoft.net)</a:t>
            </a:r>
            <a:endParaRPr lang="en-GB" sz="1600" dirty="0">
              <a:ea typeface="+mn-lt"/>
              <a:cs typeface="+mn-lt"/>
            </a:endParaRPr>
          </a:p>
          <a:p>
            <a:pPr marL="457200" indent="-457200">
              <a:buAutoNum type="arabicPeriod"/>
            </a:pPr>
            <a:r>
              <a:rPr lang="en-GB" sz="1600" dirty="0"/>
              <a:t>Accessed online November 27,2022 at </a:t>
            </a:r>
            <a:r>
              <a:rPr lang="en-GB" sz="1600" dirty="0">
                <a:ea typeface="+mn-lt"/>
                <a:cs typeface="+mn-lt"/>
                <a:hlinkClick r:id="rId3"/>
              </a:rPr>
              <a:t>Social Media Marketing: The Ultimate Guide (hubspot.com)</a:t>
            </a:r>
            <a:endParaRPr lang="en-GB" sz="1600">
              <a:ea typeface="+mn-lt"/>
              <a:cs typeface="+mn-lt"/>
            </a:endParaRPr>
          </a:p>
          <a:p>
            <a:pPr marL="0" indent="0">
              <a:buNone/>
            </a:pPr>
            <a:r>
              <a:rPr lang="en-GB" sz="1600" dirty="0">
                <a:ea typeface="+mn-lt"/>
                <a:cs typeface="+mn-lt"/>
              </a:rPr>
              <a:t>3.      Accessed online November 26,2022, </a:t>
            </a:r>
            <a:r>
              <a:rPr lang="en-GB" sz="1600" u="sng" dirty="0">
                <a:ea typeface="+mn-lt"/>
                <a:cs typeface="+mn-lt"/>
                <a:hlinkClick r:id="rId4"/>
              </a:rPr>
              <a:t>UWTSD Moodle 2022/23</a:t>
            </a:r>
            <a:endParaRPr lang="en-GB" sz="1600" u="sng">
              <a:ea typeface="+mn-lt"/>
              <a:cs typeface="+mn-lt"/>
            </a:endParaRPr>
          </a:p>
          <a:p>
            <a:pPr marL="0" indent="0">
              <a:buNone/>
            </a:pPr>
            <a:r>
              <a:rPr lang="en-GB" sz="1600" dirty="0">
                <a:ea typeface="+mn-lt"/>
                <a:cs typeface="+mn-lt"/>
              </a:rPr>
              <a:t>4.      Accessed online November 30,2022, </a:t>
            </a:r>
            <a:r>
              <a:rPr lang="en-GB" sz="1600" dirty="0">
                <a:ea typeface="+mn-lt"/>
                <a:cs typeface="+mn-lt"/>
                <a:hlinkClick r:id="rId5"/>
              </a:rPr>
              <a:t>https://www.webfx.com/blog/marketing/benefits-of-digital-marketing/</a:t>
            </a:r>
          </a:p>
          <a:p>
            <a:pPr marL="0" indent="0">
              <a:buNone/>
            </a:pPr>
            <a:endParaRPr lang="en-GB"/>
          </a:p>
          <a:p>
            <a:pPr marL="0" indent="0">
              <a:buNone/>
            </a:pPr>
            <a:r>
              <a:rPr lang="en-GB" sz="1600" dirty="0">
                <a:ea typeface="+mn-lt"/>
                <a:cs typeface="+mn-lt"/>
              </a:rPr>
              <a:t>5.     Accessed online November 27,2022 </a:t>
            </a:r>
            <a:r>
              <a:rPr lang="en-GB" sz="1600" u="sng" dirty="0">
                <a:ea typeface="+mn-lt"/>
                <a:cs typeface="+mn-lt"/>
                <a:hlinkClick r:id="rId6"/>
              </a:rPr>
              <a:t>https://www.statista.com/statistics/280208/grocery-market-share-in-the-united-kingdom-uk/</a:t>
            </a:r>
            <a:endParaRPr lang="en-GB" sz="1600" dirty="0">
              <a:ea typeface="+mn-lt"/>
              <a:cs typeface="+mn-lt"/>
            </a:endParaRPr>
          </a:p>
          <a:p>
            <a:pPr marL="0" indent="0">
              <a:buNone/>
            </a:pPr>
            <a:r>
              <a:rPr lang="en-GB" sz="1600" dirty="0">
                <a:ea typeface="+mn-lt"/>
                <a:cs typeface="+mn-lt"/>
              </a:rPr>
              <a:t>6.     Accessed online November 27,2022 at </a:t>
            </a:r>
            <a:r>
              <a:rPr lang="en-GB" sz="1600" dirty="0">
                <a:ea typeface="+mn-lt"/>
                <a:cs typeface="+mn-lt"/>
                <a:hlinkClick r:id="rId7"/>
              </a:rPr>
              <a:t>https://www.about.sainsburys.co.uk/~/media/Files/S/Sainsburys/documents/reports-and-presentations/2022/Prelims%202122/J%20Sainsbury%20plc%20Prelims%20Results%202122%20Booklet.pdf</a:t>
            </a:r>
            <a:endParaRPr lang="en-GB" sz="1600" u="sng" dirty="0">
              <a:ea typeface="+mn-lt"/>
              <a:cs typeface="+mn-lt"/>
            </a:endParaRPr>
          </a:p>
          <a:p>
            <a:pPr marL="0" indent="0">
              <a:buNone/>
            </a:pPr>
            <a:r>
              <a:rPr lang="en-GB" sz="1600" dirty="0">
                <a:ea typeface="+mn-lt"/>
                <a:cs typeface="+mn-lt"/>
              </a:rPr>
              <a:t>7.     Accessed online November 27,2022 at </a:t>
            </a:r>
            <a:r>
              <a:rPr lang="en-GB" sz="1600" dirty="0">
                <a:ea typeface="+mn-lt"/>
                <a:cs typeface="+mn-lt"/>
                <a:hlinkClick r:id="rId8"/>
              </a:rPr>
              <a:t>https://webcasts.sainsburys.co.uk/sainsbury153/files/Prelims_1920_Analyst_Slides_Final.pdf</a:t>
            </a:r>
            <a:endParaRPr lang="en-GB" sz="1600" dirty="0">
              <a:ea typeface="+mn-lt"/>
              <a:cs typeface="+mn-lt"/>
            </a:endParaRPr>
          </a:p>
          <a:p>
            <a:pPr marL="0" indent="0">
              <a:buNone/>
            </a:pPr>
            <a:endParaRPr lang="en-GB" sz="1600" dirty="0">
              <a:ea typeface="+mn-lt"/>
              <a:cs typeface="+mn-lt"/>
            </a:endParaRPr>
          </a:p>
          <a:p>
            <a:pPr marL="0" indent="0">
              <a:buNone/>
            </a:pPr>
            <a:r>
              <a:rPr lang="en-GB" sz="1600" dirty="0">
                <a:ea typeface="+mn-lt"/>
                <a:cs typeface="+mn-lt"/>
              </a:rPr>
              <a:t>8.     Accessed online December 6,2022 at </a:t>
            </a:r>
            <a:r>
              <a:rPr lang="en-GB" sz="1600" dirty="0">
                <a:ea typeface="+mn-lt"/>
                <a:cs typeface="+mn-lt"/>
                <a:hlinkClick r:id="rId9"/>
              </a:rPr>
              <a:t>https://www.nibusinessinfo.co.uk/content/advantages-and-disadvantages-digital-marketing</a:t>
            </a:r>
            <a:endParaRPr lang="en-GB" sz="1600" dirty="0">
              <a:ea typeface="+mn-lt"/>
              <a:cs typeface="+mn-lt"/>
            </a:endParaRPr>
          </a:p>
          <a:p>
            <a:pPr marL="0" indent="0">
              <a:buNone/>
            </a:pPr>
            <a:endParaRPr lang="en-GB" sz="1600" dirty="0">
              <a:ea typeface="+mn-lt"/>
              <a:cs typeface="+mn-lt"/>
            </a:endParaRPr>
          </a:p>
          <a:p>
            <a:pPr marL="0" indent="0">
              <a:buNone/>
            </a:pPr>
            <a:endParaRPr lang="en-GB" sz="1600" dirty="0">
              <a:ea typeface="+mn-lt"/>
              <a:cs typeface="+mn-lt"/>
            </a:endParaRPr>
          </a:p>
          <a:p>
            <a:pPr marL="0" indent="0">
              <a:buNone/>
            </a:pPr>
            <a:endParaRPr lang="en-GB" dirty="0">
              <a:ea typeface="+mn-lt"/>
              <a:cs typeface="+mn-lt"/>
            </a:endParaRPr>
          </a:p>
        </p:txBody>
      </p:sp>
    </p:spTree>
    <p:extLst>
      <p:ext uri="{BB962C8B-B14F-4D97-AF65-F5344CB8AC3E}">
        <p14:creationId xmlns:p14="http://schemas.microsoft.com/office/powerpoint/2010/main" val="4133969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M04033917[[fn=Berlin]]_novariants">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TM04033917[[fn=Berlin]]_novariants" id="{309C13C0-3BE0-4E8F-8916-1D5516B3B5DD}" vid="{18E1BE87-7240-45DF-8788-3CAEB7F17A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TM00001032</Template>
  <TotalTime>0</TotalTime>
  <Words>1</Words>
  <Application>Microsoft Office PowerPoint</Application>
  <PresentationFormat>Widescreen</PresentationFormat>
  <Paragraphs>1</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TM04033917[[fn=Berlin]]_novariants</vt:lpstr>
      <vt:lpstr>Digital Marketing Definition</vt:lpstr>
      <vt:lpstr> Benefits of Digital and Social Media Marketing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830</cp:revision>
  <dcterms:created xsi:type="dcterms:W3CDTF">2022-11-27T14:04:45Z</dcterms:created>
  <dcterms:modified xsi:type="dcterms:W3CDTF">2022-12-08T21:33:34Z</dcterms:modified>
</cp:coreProperties>
</file>