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2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531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33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973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818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82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72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84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1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783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830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7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663" y="295529"/>
            <a:ext cx="9791784" cy="648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197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</cp:revision>
  <dcterms:created xsi:type="dcterms:W3CDTF">2020-03-12T10:31:45Z</dcterms:created>
  <dcterms:modified xsi:type="dcterms:W3CDTF">2020-03-12T10:32:06Z</dcterms:modified>
</cp:coreProperties>
</file>