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29"/>
  </p:notesMasterIdLst>
  <p:sldIdLst>
    <p:sldId id="292" r:id="rId9"/>
    <p:sldId id="294" r:id="rId10"/>
    <p:sldId id="295" r:id="rId11"/>
    <p:sldId id="484" r:id="rId12"/>
    <p:sldId id="418" r:id="rId13"/>
    <p:sldId id="500" r:id="rId14"/>
    <p:sldId id="400" r:id="rId15"/>
    <p:sldId id="501" r:id="rId16"/>
    <p:sldId id="502" r:id="rId17"/>
    <p:sldId id="503" r:id="rId18"/>
    <p:sldId id="504" r:id="rId19"/>
    <p:sldId id="505" r:id="rId20"/>
    <p:sldId id="506" r:id="rId21"/>
    <p:sldId id="507" r:id="rId22"/>
    <p:sldId id="508" r:id="rId23"/>
    <p:sldId id="509" r:id="rId24"/>
    <p:sldId id="510" r:id="rId25"/>
    <p:sldId id="511" r:id="rId26"/>
    <p:sldId id="512" r:id="rId27"/>
    <p:sldId id="46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B22771-D8AB-412E-BABA-E72EA0D3A782}" v="5" dt="2022-06-13T06:36:31.7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91" d="100"/>
          <a:sy n="91" d="100"/>
        </p:scale>
        <p:origin x="10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microsoft.com/office/2016/11/relationships/changesInfo" Target="changesInfos/changesInfo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0DB22771-D8AB-412E-BABA-E72EA0D3A782}"/>
    <pc:docChg chg="undo custSel addSld delSld modSld sldOrd">
      <pc:chgData name="Nitheesh Kaliyamurthy" userId="2821ebda-f4ac-4963-9a4e-a836dfc45829" providerId="ADAL" clId="{0DB22771-D8AB-412E-BABA-E72EA0D3A782}" dt="2022-06-13T07:09:36.591" v="1513" actId="20577"/>
      <pc:docMkLst>
        <pc:docMk/>
      </pc:docMkLst>
      <pc:sldChg chg="modSp mod">
        <pc:chgData name="Nitheesh Kaliyamurthy" userId="2821ebda-f4ac-4963-9a4e-a836dfc45829" providerId="ADAL" clId="{0DB22771-D8AB-412E-BABA-E72EA0D3A782}" dt="2022-06-13T06:06:25.778" v="176" actId="6549"/>
        <pc:sldMkLst>
          <pc:docMk/>
          <pc:sldMk cId="4059603072" sldId="294"/>
        </pc:sldMkLst>
        <pc:spChg chg="mod">
          <ac:chgData name="Nitheesh Kaliyamurthy" userId="2821ebda-f4ac-4963-9a4e-a836dfc45829" providerId="ADAL" clId="{0DB22771-D8AB-412E-BABA-E72EA0D3A782}" dt="2022-06-13T06:06:25.778" v="176" actId="6549"/>
          <ac:spMkLst>
            <pc:docMk/>
            <pc:sldMk cId="4059603072" sldId="294"/>
            <ac:spMk id="2" creationId="{EDD4C10A-E4A0-4C54-98D4-C13432B17C16}"/>
          </ac:spMkLst>
        </pc:spChg>
      </pc:sldChg>
      <pc:sldChg chg="addSp modSp mod">
        <pc:chgData name="Nitheesh Kaliyamurthy" userId="2821ebda-f4ac-4963-9a4e-a836dfc45829" providerId="ADAL" clId="{0DB22771-D8AB-412E-BABA-E72EA0D3A782}" dt="2022-06-13T05:01:56.163" v="170"/>
        <pc:sldMkLst>
          <pc:docMk/>
          <pc:sldMk cId="3772958841" sldId="418"/>
        </pc:sldMkLst>
        <pc:spChg chg="mod">
          <ac:chgData name="Nitheesh Kaliyamurthy" userId="2821ebda-f4ac-4963-9a4e-a836dfc45829" providerId="ADAL" clId="{0DB22771-D8AB-412E-BABA-E72EA0D3A782}" dt="2022-06-13T05:00:23.039" v="69" actId="20577"/>
          <ac:spMkLst>
            <pc:docMk/>
            <pc:sldMk cId="3772958841" sldId="418"/>
            <ac:spMk id="3" creationId="{00000000-0000-0000-0000-000000000000}"/>
          </ac:spMkLst>
        </pc:spChg>
        <pc:spChg chg="mod">
          <ac:chgData name="Nitheesh Kaliyamurthy" userId="2821ebda-f4ac-4963-9a4e-a836dfc45829" providerId="ADAL" clId="{0DB22771-D8AB-412E-BABA-E72EA0D3A782}" dt="2022-06-13T05:01:40.923" v="169" actId="20577"/>
          <ac:spMkLst>
            <pc:docMk/>
            <pc:sldMk cId="3772958841" sldId="418"/>
            <ac:spMk id="4" creationId="{00000000-0000-0000-0000-000000000000}"/>
          </ac:spMkLst>
        </pc:spChg>
        <pc:picChg chg="add mod">
          <ac:chgData name="Nitheesh Kaliyamurthy" userId="2821ebda-f4ac-4963-9a4e-a836dfc45829" providerId="ADAL" clId="{0DB22771-D8AB-412E-BABA-E72EA0D3A782}" dt="2022-06-13T05:01:56.163" v="170"/>
          <ac:picMkLst>
            <pc:docMk/>
            <pc:sldMk cId="3772958841" sldId="418"/>
            <ac:picMk id="6" creationId="{472C2CCC-C45F-4A0D-A42C-A5F785D4E988}"/>
          </ac:picMkLst>
        </pc:picChg>
      </pc:sldChg>
      <pc:sldChg chg="modSp mod">
        <pc:chgData name="Nitheesh Kaliyamurthy" userId="2821ebda-f4ac-4963-9a4e-a836dfc45829" providerId="ADAL" clId="{0DB22771-D8AB-412E-BABA-E72EA0D3A782}" dt="2022-06-13T07:09:36.591" v="1513" actId="20577"/>
        <pc:sldMkLst>
          <pc:docMk/>
          <pc:sldMk cId="3924458809" sldId="460"/>
        </pc:sldMkLst>
        <pc:spChg chg="mod">
          <ac:chgData name="Nitheesh Kaliyamurthy" userId="2821ebda-f4ac-4963-9a4e-a836dfc45829" providerId="ADAL" clId="{0DB22771-D8AB-412E-BABA-E72EA0D3A782}" dt="2022-06-13T07:09:36.591" v="1513" actId="20577"/>
          <ac:spMkLst>
            <pc:docMk/>
            <pc:sldMk cId="3924458809" sldId="460"/>
            <ac:spMk id="6" creationId="{00000000-0000-0000-0000-000000000000}"/>
          </ac:spMkLst>
        </pc:spChg>
      </pc:sldChg>
      <pc:sldChg chg="del">
        <pc:chgData name="Nitheesh Kaliyamurthy" userId="2821ebda-f4ac-4963-9a4e-a836dfc45829" providerId="ADAL" clId="{0DB22771-D8AB-412E-BABA-E72EA0D3A782}" dt="2022-06-13T06:37:06.731" v="335" actId="47"/>
        <pc:sldMkLst>
          <pc:docMk/>
          <pc:sldMk cId="1874368722" sldId="462"/>
        </pc:sldMkLst>
      </pc:sldChg>
      <pc:sldChg chg="addSp modSp mod">
        <pc:chgData name="Nitheesh Kaliyamurthy" userId="2821ebda-f4ac-4963-9a4e-a836dfc45829" providerId="ADAL" clId="{0DB22771-D8AB-412E-BABA-E72EA0D3A782}" dt="2022-06-13T05:01:59.112" v="171"/>
        <pc:sldMkLst>
          <pc:docMk/>
          <pc:sldMk cId="1828989607" sldId="484"/>
        </pc:sldMkLst>
        <pc:spChg chg="mod">
          <ac:chgData name="Nitheesh Kaliyamurthy" userId="2821ebda-f4ac-4963-9a4e-a836dfc45829" providerId="ADAL" clId="{0DB22771-D8AB-412E-BABA-E72EA0D3A782}" dt="2022-06-13T05:00:06.996" v="35" actId="20577"/>
          <ac:spMkLst>
            <pc:docMk/>
            <pc:sldMk cId="1828989607" sldId="484"/>
            <ac:spMk id="2" creationId="{00000000-0000-0000-0000-000000000000}"/>
          </ac:spMkLst>
        </pc:spChg>
        <pc:spChg chg="mod">
          <ac:chgData name="Nitheesh Kaliyamurthy" userId="2821ebda-f4ac-4963-9a4e-a836dfc45829" providerId="ADAL" clId="{0DB22771-D8AB-412E-BABA-E72EA0D3A782}" dt="2022-06-13T04:59:50.781" v="15" actId="20577"/>
          <ac:spMkLst>
            <pc:docMk/>
            <pc:sldMk cId="1828989607" sldId="484"/>
            <ac:spMk id="4" creationId="{00000000-0000-0000-0000-000000000000}"/>
          </ac:spMkLst>
        </pc:spChg>
        <pc:picChg chg="add mod">
          <ac:chgData name="Nitheesh Kaliyamurthy" userId="2821ebda-f4ac-4963-9a4e-a836dfc45829" providerId="ADAL" clId="{0DB22771-D8AB-412E-BABA-E72EA0D3A782}" dt="2022-06-13T05:01:59.112" v="171"/>
          <ac:picMkLst>
            <pc:docMk/>
            <pc:sldMk cId="1828989607" sldId="484"/>
            <ac:picMk id="6" creationId="{12869687-A872-421A-8340-E6E5185438A9}"/>
          </ac:picMkLst>
        </pc:picChg>
      </pc:sldChg>
      <pc:sldChg chg="del">
        <pc:chgData name="Nitheesh Kaliyamurthy" userId="2821ebda-f4ac-4963-9a4e-a836dfc45829" providerId="ADAL" clId="{0DB22771-D8AB-412E-BABA-E72EA0D3A782}" dt="2022-06-13T06:37:06.731" v="335" actId="47"/>
        <pc:sldMkLst>
          <pc:docMk/>
          <pc:sldMk cId="582425773" sldId="485"/>
        </pc:sldMkLst>
      </pc:sldChg>
      <pc:sldChg chg="del">
        <pc:chgData name="Nitheesh Kaliyamurthy" userId="2821ebda-f4ac-4963-9a4e-a836dfc45829" providerId="ADAL" clId="{0DB22771-D8AB-412E-BABA-E72EA0D3A782}" dt="2022-06-13T06:37:06.731" v="335" actId="47"/>
        <pc:sldMkLst>
          <pc:docMk/>
          <pc:sldMk cId="3810869327" sldId="486"/>
        </pc:sldMkLst>
      </pc:sldChg>
      <pc:sldChg chg="del">
        <pc:chgData name="Nitheesh Kaliyamurthy" userId="2821ebda-f4ac-4963-9a4e-a836dfc45829" providerId="ADAL" clId="{0DB22771-D8AB-412E-BABA-E72EA0D3A782}" dt="2022-06-13T06:37:06.731" v="335" actId="47"/>
        <pc:sldMkLst>
          <pc:docMk/>
          <pc:sldMk cId="2160416781" sldId="488"/>
        </pc:sldMkLst>
      </pc:sldChg>
      <pc:sldChg chg="addSp modSp mod">
        <pc:chgData name="Nitheesh Kaliyamurthy" userId="2821ebda-f4ac-4963-9a4e-a836dfc45829" providerId="ADAL" clId="{0DB22771-D8AB-412E-BABA-E72EA0D3A782}" dt="2022-06-13T06:36:31.749" v="334"/>
        <pc:sldMkLst>
          <pc:docMk/>
          <pc:sldMk cId="982367751" sldId="500"/>
        </pc:sldMkLst>
        <pc:spChg chg="mod">
          <ac:chgData name="Nitheesh Kaliyamurthy" userId="2821ebda-f4ac-4963-9a4e-a836dfc45829" providerId="ADAL" clId="{0DB22771-D8AB-412E-BABA-E72EA0D3A782}" dt="2022-06-13T06:36:09.118" v="332" actId="20577"/>
          <ac:spMkLst>
            <pc:docMk/>
            <pc:sldMk cId="982367751" sldId="500"/>
            <ac:spMk id="2" creationId="{00000000-0000-0000-0000-000000000000}"/>
          </ac:spMkLst>
        </pc:spChg>
        <pc:spChg chg="mod">
          <ac:chgData name="Nitheesh Kaliyamurthy" userId="2821ebda-f4ac-4963-9a4e-a836dfc45829" providerId="ADAL" clId="{0DB22771-D8AB-412E-BABA-E72EA0D3A782}" dt="2022-06-13T06:36:24.826" v="333" actId="6549"/>
          <ac:spMkLst>
            <pc:docMk/>
            <pc:sldMk cId="982367751" sldId="500"/>
            <ac:spMk id="4" creationId="{00000000-0000-0000-0000-000000000000}"/>
          </ac:spMkLst>
        </pc:spChg>
        <pc:picChg chg="add mod">
          <ac:chgData name="Nitheesh Kaliyamurthy" userId="2821ebda-f4ac-4963-9a4e-a836dfc45829" providerId="ADAL" clId="{0DB22771-D8AB-412E-BABA-E72EA0D3A782}" dt="2022-06-13T06:36:31.749" v="334"/>
          <ac:picMkLst>
            <pc:docMk/>
            <pc:sldMk cId="982367751" sldId="500"/>
            <ac:picMk id="6" creationId="{12250B5A-6A3F-4B14-B820-DC104A145737}"/>
          </ac:picMkLst>
        </pc:picChg>
      </pc:sldChg>
      <pc:sldChg chg="delSp modSp add mod">
        <pc:chgData name="Nitheesh Kaliyamurthy" userId="2821ebda-f4ac-4963-9a4e-a836dfc45829" providerId="ADAL" clId="{0DB22771-D8AB-412E-BABA-E72EA0D3A782}" dt="2022-06-13T06:41:43.153" v="532" actId="1076"/>
        <pc:sldMkLst>
          <pc:docMk/>
          <pc:sldMk cId="1154651208" sldId="502"/>
        </pc:sldMkLst>
        <pc:spChg chg="mod">
          <ac:chgData name="Nitheesh Kaliyamurthy" userId="2821ebda-f4ac-4963-9a4e-a836dfc45829" providerId="ADAL" clId="{0DB22771-D8AB-412E-BABA-E72EA0D3A782}" dt="2022-06-13T06:37:19.955" v="342" actId="20577"/>
          <ac:spMkLst>
            <pc:docMk/>
            <pc:sldMk cId="1154651208" sldId="502"/>
            <ac:spMk id="3" creationId="{C02AA8F8-1E43-384B-8982-C0BB94049B5C}"/>
          </ac:spMkLst>
        </pc:spChg>
        <pc:spChg chg="mod">
          <ac:chgData name="Nitheesh Kaliyamurthy" userId="2821ebda-f4ac-4963-9a4e-a836dfc45829" providerId="ADAL" clId="{0DB22771-D8AB-412E-BABA-E72EA0D3A782}" dt="2022-06-13T06:41:43.153" v="532" actId="1076"/>
          <ac:spMkLst>
            <pc:docMk/>
            <pc:sldMk cId="1154651208" sldId="502"/>
            <ac:spMk id="16" creationId="{C966C6CE-B170-40CA-8D9E-8B4AFC3B597B}"/>
          </ac:spMkLst>
        </pc:spChg>
        <pc:spChg chg="del">
          <ac:chgData name="Nitheesh Kaliyamurthy" userId="2821ebda-f4ac-4963-9a4e-a836dfc45829" providerId="ADAL" clId="{0DB22771-D8AB-412E-BABA-E72EA0D3A782}" dt="2022-06-13T06:37:26.556" v="343" actId="478"/>
          <ac:spMkLst>
            <pc:docMk/>
            <pc:sldMk cId="1154651208" sldId="502"/>
            <ac:spMk id="17" creationId="{00000000-0000-0000-0000-000000000000}"/>
          </ac:spMkLst>
        </pc:spChg>
        <pc:spChg chg="del">
          <ac:chgData name="Nitheesh Kaliyamurthy" userId="2821ebda-f4ac-4963-9a4e-a836dfc45829" providerId="ADAL" clId="{0DB22771-D8AB-412E-BABA-E72EA0D3A782}" dt="2022-06-13T06:37:29.341" v="346" actId="478"/>
          <ac:spMkLst>
            <pc:docMk/>
            <pc:sldMk cId="1154651208" sldId="502"/>
            <ac:spMk id="23" creationId="{129BCFAC-1E9B-4E91-96EB-E6A04663BB88}"/>
          </ac:spMkLst>
        </pc:spChg>
        <pc:picChg chg="del">
          <ac:chgData name="Nitheesh Kaliyamurthy" userId="2821ebda-f4ac-4963-9a4e-a836dfc45829" providerId="ADAL" clId="{0DB22771-D8AB-412E-BABA-E72EA0D3A782}" dt="2022-06-13T06:37:27.288" v="344" actId="478"/>
          <ac:picMkLst>
            <pc:docMk/>
            <pc:sldMk cId="1154651208" sldId="502"/>
            <ac:picMk id="12" creationId="{FC4EEF63-404C-4A93-8950-72871CE034E4}"/>
          </ac:picMkLst>
        </pc:picChg>
        <pc:picChg chg="del">
          <ac:chgData name="Nitheesh Kaliyamurthy" userId="2821ebda-f4ac-4963-9a4e-a836dfc45829" providerId="ADAL" clId="{0DB22771-D8AB-412E-BABA-E72EA0D3A782}" dt="2022-06-13T06:37:27.990" v="345" actId="478"/>
          <ac:picMkLst>
            <pc:docMk/>
            <pc:sldMk cId="1154651208" sldId="502"/>
            <ac:picMk id="13" creationId="{EBEFFF79-9C01-44E8-8E86-6F7B8CC18FD5}"/>
          </ac:picMkLst>
        </pc:picChg>
      </pc:sldChg>
      <pc:sldChg chg="del">
        <pc:chgData name="Nitheesh Kaliyamurthy" userId="2821ebda-f4ac-4963-9a4e-a836dfc45829" providerId="ADAL" clId="{0DB22771-D8AB-412E-BABA-E72EA0D3A782}" dt="2022-06-13T06:37:06.731" v="335" actId="47"/>
        <pc:sldMkLst>
          <pc:docMk/>
          <pc:sldMk cId="3749119651" sldId="502"/>
        </pc:sldMkLst>
      </pc:sldChg>
      <pc:sldChg chg="addSp modSp add mod">
        <pc:chgData name="Nitheesh Kaliyamurthy" userId="2821ebda-f4ac-4963-9a4e-a836dfc45829" providerId="ADAL" clId="{0DB22771-D8AB-412E-BABA-E72EA0D3A782}" dt="2022-06-13T06:42:47.334" v="583" actId="113"/>
        <pc:sldMkLst>
          <pc:docMk/>
          <pc:sldMk cId="1274275316" sldId="503"/>
        </pc:sldMkLst>
        <pc:spChg chg="mod">
          <ac:chgData name="Nitheesh Kaliyamurthy" userId="2821ebda-f4ac-4963-9a4e-a836dfc45829" providerId="ADAL" clId="{0DB22771-D8AB-412E-BABA-E72EA0D3A782}" dt="2022-06-13T06:42:47.334" v="583" actId="113"/>
          <ac:spMkLst>
            <pc:docMk/>
            <pc:sldMk cId="1274275316" sldId="503"/>
            <ac:spMk id="16" creationId="{C966C6CE-B170-40CA-8D9E-8B4AFC3B597B}"/>
          </ac:spMkLst>
        </pc:spChg>
        <pc:picChg chg="add mod">
          <ac:chgData name="Nitheesh Kaliyamurthy" userId="2821ebda-f4ac-4963-9a4e-a836dfc45829" providerId="ADAL" clId="{0DB22771-D8AB-412E-BABA-E72EA0D3A782}" dt="2022-06-13T06:42:02.993" v="534" actId="1076"/>
          <ac:picMkLst>
            <pc:docMk/>
            <pc:sldMk cId="1274275316" sldId="503"/>
            <ac:picMk id="4" creationId="{21833651-C3C8-44D8-BB58-2B8EFDF00459}"/>
          </ac:picMkLst>
        </pc:picChg>
      </pc:sldChg>
      <pc:sldChg chg="del">
        <pc:chgData name="Nitheesh Kaliyamurthy" userId="2821ebda-f4ac-4963-9a4e-a836dfc45829" providerId="ADAL" clId="{0DB22771-D8AB-412E-BABA-E72EA0D3A782}" dt="2022-06-13T06:37:06.731" v="335" actId="47"/>
        <pc:sldMkLst>
          <pc:docMk/>
          <pc:sldMk cId="1987613597" sldId="503"/>
        </pc:sldMkLst>
      </pc:sldChg>
      <pc:sldChg chg="del">
        <pc:chgData name="Nitheesh Kaliyamurthy" userId="2821ebda-f4ac-4963-9a4e-a836dfc45829" providerId="ADAL" clId="{0DB22771-D8AB-412E-BABA-E72EA0D3A782}" dt="2022-06-13T06:37:06.731" v="335" actId="47"/>
        <pc:sldMkLst>
          <pc:docMk/>
          <pc:sldMk cId="1082318955" sldId="504"/>
        </pc:sldMkLst>
      </pc:sldChg>
      <pc:sldChg chg="modSp add mod ord">
        <pc:chgData name="Nitheesh Kaliyamurthy" userId="2821ebda-f4ac-4963-9a4e-a836dfc45829" providerId="ADAL" clId="{0DB22771-D8AB-412E-BABA-E72EA0D3A782}" dt="2022-06-13T06:43:46.013" v="611" actId="6549"/>
        <pc:sldMkLst>
          <pc:docMk/>
          <pc:sldMk cId="2300472437" sldId="504"/>
        </pc:sldMkLst>
        <pc:spChg chg="mod">
          <ac:chgData name="Nitheesh Kaliyamurthy" userId="2821ebda-f4ac-4963-9a4e-a836dfc45829" providerId="ADAL" clId="{0DB22771-D8AB-412E-BABA-E72EA0D3A782}" dt="2022-06-13T06:43:24.780" v="602" actId="20577"/>
          <ac:spMkLst>
            <pc:docMk/>
            <pc:sldMk cId="2300472437" sldId="504"/>
            <ac:spMk id="3" creationId="{C02AA8F8-1E43-384B-8982-C0BB94049B5C}"/>
          </ac:spMkLst>
        </pc:spChg>
        <pc:spChg chg="mod">
          <ac:chgData name="Nitheesh Kaliyamurthy" userId="2821ebda-f4ac-4963-9a4e-a836dfc45829" providerId="ADAL" clId="{0DB22771-D8AB-412E-BABA-E72EA0D3A782}" dt="2022-06-13T06:43:46.013" v="611" actId="6549"/>
          <ac:spMkLst>
            <pc:docMk/>
            <pc:sldMk cId="2300472437" sldId="504"/>
            <ac:spMk id="16" creationId="{C966C6CE-B170-40CA-8D9E-8B4AFC3B597B}"/>
          </ac:spMkLst>
        </pc:spChg>
      </pc:sldChg>
      <pc:sldChg chg="del">
        <pc:chgData name="Nitheesh Kaliyamurthy" userId="2821ebda-f4ac-4963-9a4e-a836dfc45829" providerId="ADAL" clId="{0DB22771-D8AB-412E-BABA-E72EA0D3A782}" dt="2022-06-13T06:37:06.731" v="335" actId="47"/>
        <pc:sldMkLst>
          <pc:docMk/>
          <pc:sldMk cId="3335577008" sldId="505"/>
        </pc:sldMkLst>
      </pc:sldChg>
      <pc:sldChg chg="modSp add mod">
        <pc:chgData name="Nitheesh Kaliyamurthy" userId="2821ebda-f4ac-4963-9a4e-a836dfc45829" providerId="ADAL" clId="{0DB22771-D8AB-412E-BABA-E72EA0D3A782}" dt="2022-06-13T06:48:38.420" v="661" actId="20577"/>
        <pc:sldMkLst>
          <pc:docMk/>
          <pc:sldMk cId="3642004669" sldId="505"/>
        </pc:sldMkLst>
        <pc:spChg chg="mod">
          <ac:chgData name="Nitheesh Kaliyamurthy" userId="2821ebda-f4ac-4963-9a4e-a836dfc45829" providerId="ADAL" clId="{0DB22771-D8AB-412E-BABA-E72EA0D3A782}" dt="2022-06-13T06:47:28.369" v="640" actId="20577"/>
          <ac:spMkLst>
            <pc:docMk/>
            <pc:sldMk cId="3642004669" sldId="505"/>
            <ac:spMk id="3" creationId="{C02AA8F8-1E43-384B-8982-C0BB94049B5C}"/>
          </ac:spMkLst>
        </pc:spChg>
        <pc:spChg chg="mod">
          <ac:chgData name="Nitheesh Kaliyamurthy" userId="2821ebda-f4ac-4963-9a4e-a836dfc45829" providerId="ADAL" clId="{0DB22771-D8AB-412E-BABA-E72EA0D3A782}" dt="2022-06-13T06:48:38.420" v="661" actId="20577"/>
          <ac:spMkLst>
            <pc:docMk/>
            <pc:sldMk cId="3642004669" sldId="505"/>
            <ac:spMk id="16" creationId="{C966C6CE-B170-40CA-8D9E-8B4AFC3B597B}"/>
          </ac:spMkLst>
        </pc:spChg>
      </pc:sldChg>
      <pc:sldChg chg="modSp add mod">
        <pc:chgData name="Nitheesh Kaliyamurthy" userId="2821ebda-f4ac-4963-9a4e-a836dfc45829" providerId="ADAL" clId="{0DB22771-D8AB-412E-BABA-E72EA0D3A782}" dt="2022-06-13T06:49:35.850" v="680" actId="20577"/>
        <pc:sldMkLst>
          <pc:docMk/>
          <pc:sldMk cId="890175917" sldId="506"/>
        </pc:sldMkLst>
        <pc:spChg chg="mod">
          <ac:chgData name="Nitheesh Kaliyamurthy" userId="2821ebda-f4ac-4963-9a4e-a836dfc45829" providerId="ADAL" clId="{0DB22771-D8AB-412E-BABA-E72EA0D3A782}" dt="2022-06-13T06:48:50.219" v="662"/>
          <ac:spMkLst>
            <pc:docMk/>
            <pc:sldMk cId="890175917" sldId="506"/>
            <ac:spMk id="3" creationId="{C02AA8F8-1E43-384B-8982-C0BB94049B5C}"/>
          </ac:spMkLst>
        </pc:spChg>
        <pc:spChg chg="mod">
          <ac:chgData name="Nitheesh Kaliyamurthy" userId="2821ebda-f4ac-4963-9a4e-a836dfc45829" providerId="ADAL" clId="{0DB22771-D8AB-412E-BABA-E72EA0D3A782}" dt="2022-06-13T06:49:35.850" v="680" actId="20577"/>
          <ac:spMkLst>
            <pc:docMk/>
            <pc:sldMk cId="890175917" sldId="506"/>
            <ac:spMk id="16" creationId="{C966C6CE-B170-40CA-8D9E-8B4AFC3B597B}"/>
          </ac:spMkLst>
        </pc:spChg>
      </pc:sldChg>
      <pc:sldChg chg="del">
        <pc:chgData name="Nitheesh Kaliyamurthy" userId="2821ebda-f4ac-4963-9a4e-a836dfc45829" providerId="ADAL" clId="{0DB22771-D8AB-412E-BABA-E72EA0D3A782}" dt="2022-06-13T06:37:06.731" v="335" actId="47"/>
        <pc:sldMkLst>
          <pc:docMk/>
          <pc:sldMk cId="902815654" sldId="506"/>
        </pc:sldMkLst>
      </pc:sldChg>
      <pc:sldChg chg="modSp add mod">
        <pc:chgData name="Nitheesh Kaliyamurthy" userId="2821ebda-f4ac-4963-9a4e-a836dfc45829" providerId="ADAL" clId="{0DB22771-D8AB-412E-BABA-E72EA0D3A782}" dt="2022-06-13T06:51:35.758" v="711" actId="20577"/>
        <pc:sldMkLst>
          <pc:docMk/>
          <pc:sldMk cId="806440942" sldId="507"/>
        </pc:sldMkLst>
        <pc:spChg chg="mod">
          <ac:chgData name="Nitheesh Kaliyamurthy" userId="2821ebda-f4ac-4963-9a4e-a836dfc45829" providerId="ADAL" clId="{0DB22771-D8AB-412E-BABA-E72EA0D3A782}" dt="2022-06-13T06:50:39.600" v="690" actId="20577"/>
          <ac:spMkLst>
            <pc:docMk/>
            <pc:sldMk cId="806440942" sldId="507"/>
            <ac:spMk id="3" creationId="{C02AA8F8-1E43-384B-8982-C0BB94049B5C}"/>
          </ac:spMkLst>
        </pc:spChg>
        <pc:spChg chg="mod">
          <ac:chgData name="Nitheesh Kaliyamurthy" userId="2821ebda-f4ac-4963-9a4e-a836dfc45829" providerId="ADAL" clId="{0DB22771-D8AB-412E-BABA-E72EA0D3A782}" dt="2022-06-13T06:51:35.758" v="711" actId="20577"/>
          <ac:spMkLst>
            <pc:docMk/>
            <pc:sldMk cId="806440942" sldId="507"/>
            <ac:spMk id="16" creationId="{C966C6CE-B170-40CA-8D9E-8B4AFC3B597B}"/>
          </ac:spMkLst>
        </pc:spChg>
      </pc:sldChg>
      <pc:sldChg chg="del">
        <pc:chgData name="Nitheesh Kaliyamurthy" userId="2821ebda-f4ac-4963-9a4e-a836dfc45829" providerId="ADAL" clId="{0DB22771-D8AB-412E-BABA-E72EA0D3A782}" dt="2022-06-13T06:37:06.731" v="335" actId="47"/>
        <pc:sldMkLst>
          <pc:docMk/>
          <pc:sldMk cId="2518287699" sldId="507"/>
        </pc:sldMkLst>
      </pc:sldChg>
      <pc:sldChg chg="modSp add mod">
        <pc:chgData name="Nitheesh Kaliyamurthy" userId="2821ebda-f4ac-4963-9a4e-a836dfc45829" providerId="ADAL" clId="{0DB22771-D8AB-412E-BABA-E72EA0D3A782}" dt="2022-06-13T06:53:23.386" v="787" actId="1076"/>
        <pc:sldMkLst>
          <pc:docMk/>
          <pc:sldMk cId="1396021739" sldId="508"/>
        </pc:sldMkLst>
        <pc:spChg chg="mod">
          <ac:chgData name="Nitheesh Kaliyamurthy" userId="2821ebda-f4ac-4963-9a4e-a836dfc45829" providerId="ADAL" clId="{0DB22771-D8AB-412E-BABA-E72EA0D3A782}" dt="2022-06-13T06:52:39.749" v="766" actId="20577"/>
          <ac:spMkLst>
            <pc:docMk/>
            <pc:sldMk cId="1396021739" sldId="508"/>
            <ac:spMk id="3" creationId="{C02AA8F8-1E43-384B-8982-C0BB94049B5C}"/>
          </ac:spMkLst>
        </pc:spChg>
        <pc:spChg chg="mod">
          <ac:chgData name="Nitheesh Kaliyamurthy" userId="2821ebda-f4ac-4963-9a4e-a836dfc45829" providerId="ADAL" clId="{0DB22771-D8AB-412E-BABA-E72EA0D3A782}" dt="2022-06-13T06:53:23.386" v="787" actId="1076"/>
          <ac:spMkLst>
            <pc:docMk/>
            <pc:sldMk cId="1396021739" sldId="508"/>
            <ac:spMk id="16" creationId="{C966C6CE-B170-40CA-8D9E-8B4AFC3B597B}"/>
          </ac:spMkLst>
        </pc:spChg>
      </pc:sldChg>
      <pc:sldChg chg="modSp add mod">
        <pc:chgData name="Nitheesh Kaliyamurthy" userId="2821ebda-f4ac-4963-9a4e-a836dfc45829" providerId="ADAL" clId="{0DB22771-D8AB-412E-BABA-E72EA0D3A782}" dt="2022-06-13T06:56:43.882" v="894" actId="20577"/>
        <pc:sldMkLst>
          <pc:docMk/>
          <pc:sldMk cId="1195724353" sldId="509"/>
        </pc:sldMkLst>
        <pc:spChg chg="mod">
          <ac:chgData name="Nitheesh Kaliyamurthy" userId="2821ebda-f4ac-4963-9a4e-a836dfc45829" providerId="ADAL" clId="{0DB22771-D8AB-412E-BABA-E72EA0D3A782}" dt="2022-06-13T06:53:40.093" v="799" actId="20577"/>
          <ac:spMkLst>
            <pc:docMk/>
            <pc:sldMk cId="1195724353" sldId="509"/>
            <ac:spMk id="3" creationId="{C02AA8F8-1E43-384B-8982-C0BB94049B5C}"/>
          </ac:spMkLst>
        </pc:spChg>
        <pc:spChg chg="mod">
          <ac:chgData name="Nitheesh Kaliyamurthy" userId="2821ebda-f4ac-4963-9a4e-a836dfc45829" providerId="ADAL" clId="{0DB22771-D8AB-412E-BABA-E72EA0D3A782}" dt="2022-06-13T06:56:43.882" v="894" actId="20577"/>
          <ac:spMkLst>
            <pc:docMk/>
            <pc:sldMk cId="1195724353" sldId="509"/>
            <ac:spMk id="16" creationId="{C966C6CE-B170-40CA-8D9E-8B4AFC3B597B}"/>
          </ac:spMkLst>
        </pc:spChg>
      </pc:sldChg>
      <pc:sldChg chg="addSp delSp modSp add mod">
        <pc:chgData name="Nitheesh Kaliyamurthy" userId="2821ebda-f4ac-4963-9a4e-a836dfc45829" providerId="ADAL" clId="{0DB22771-D8AB-412E-BABA-E72EA0D3A782}" dt="2022-06-13T07:03:02.415" v="1071" actId="14100"/>
        <pc:sldMkLst>
          <pc:docMk/>
          <pc:sldMk cId="270493865" sldId="510"/>
        </pc:sldMkLst>
        <pc:spChg chg="mod">
          <ac:chgData name="Nitheesh Kaliyamurthy" userId="2821ebda-f4ac-4963-9a4e-a836dfc45829" providerId="ADAL" clId="{0DB22771-D8AB-412E-BABA-E72EA0D3A782}" dt="2022-06-13T06:59:55.532" v="918" actId="20577"/>
          <ac:spMkLst>
            <pc:docMk/>
            <pc:sldMk cId="270493865" sldId="510"/>
            <ac:spMk id="3" creationId="{C02AA8F8-1E43-384B-8982-C0BB94049B5C}"/>
          </ac:spMkLst>
        </pc:spChg>
        <pc:spChg chg="mod">
          <ac:chgData name="Nitheesh Kaliyamurthy" userId="2821ebda-f4ac-4963-9a4e-a836dfc45829" providerId="ADAL" clId="{0DB22771-D8AB-412E-BABA-E72EA0D3A782}" dt="2022-06-13T07:02:57.541" v="1068" actId="6549"/>
          <ac:spMkLst>
            <pc:docMk/>
            <pc:sldMk cId="270493865" sldId="510"/>
            <ac:spMk id="16" creationId="{C966C6CE-B170-40CA-8D9E-8B4AFC3B597B}"/>
          </ac:spMkLst>
        </pc:spChg>
        <pc:picChg chg="add mod">
          <ac:chgData name="Nitheesh Kaliyamurthy" userId="2821ebda-f4ac-4963-9a4e-a836dfc45829" providerId="ADAL" clId="{0DB22771-D8AB-412E-BABA-E72EA0D3A782}" dt="2022-06-13T07:00:33.610" v="957" actId="1076"/>
          <ac:picMkLst>
            <pc:docMk/>
            <pc:sldMk cId="270493865" sldId="510"/>
            <ac:picMk id="4" creationId="{19BCCBCB-F88D-474C-8551-7B7502AB8F2B}"/>
          </ac:picMkLst>
        </pc:picChg>
        <pc:picChg chg="add del">
          <ac:chgData name="Nitheesh Kaliyamurthy" userId="2821ebda-f4ac-4963-9a4e-a836dfc45829" providerId="ADAL" clId="{0DB22771-D8AB-412E-BABA-E72EA0D3A782}" dt="2022-06-13T07:01:54.131" v="1061" actId="22"/>
          <ac:picMkLst>
            <pc:docMk/>
            <pc:sldMk cId="270493865" sldId="510"/>
            <ac:picMk id="6" creationId="{3743CEED-6B09-4560-A10F-E8095EFF095B}"/>
          </ac:picMkLst>
        </pc:picChg>
        <pc:picChg chg="add mod">
          <ac:chgData name="Nitheesh Kaliyamurthy" userId="2821ebda-f4ac-4963-9a4e-a836dfc45829" providerId="ADAL" clId="{0DB22771-D8AB-412E-BABA-E72EA0D3A782}" dt="2022-06-13T07:03:02.415" v="1071" actId="14100"/>
          <ac:picMkLst>
            <pc:docMk/>
            <pc:sldMk cId="270493865" sldId="510"/>
            <ac:picMk id="8" creationId="{AFB1B2B0-4573-46D9-A173-C8F6888C28E1}"/>
          </ac:picMkLst>
        </pc:picChg>
      </pc:sldChg>
      <pc:sldChg chg="addSp delSp modSp add mod">
        <pc:chgData name="Nitheesh Kaliyamurthy" userId="2821ebda-f4ac-4963-9a4e-a836dfc45829" providerId="ADAL" clId="{0DB22771-D8AB-412E-BABA-E72EA0D3A782}" dt="2022-06-13T07:03:59.362" v="1085" actId="1076"/>
        <pc:sldMkLst>
          <pc:docMk/>
          <pc:sldMk cId="2030748977" sldId="511"/>
        </pc:sldMkLst>
        <pc:spChg chg="mod">
          <ac:chgData name="Nitheesh Kaliyamurthy" userId="2821ebda-f4ac-4963-9a4e-a836dfc45829" providerId="ADAL" clId="{0DB22771-D8AB-412E-BABA-E72EA0D3A782}" dt="2022-06-13T07:03:12.680" v="1074" actId="6549"/>
          <ac:spMkLst>
            <pc:docMk/>
            <pc:sldMk cId="2030748977" sldId="511"/>
            <ac:spMk id="16" creationId="{C966C6CE-B170-40CA-8D9E-8B4AFC3B597B}"/>
          </ac:spMkLst>
        </pc:spChg>
        <pc:picChg chg="mod">
          <ac:chgData name="Nitheesh Kaliyamurthy" userId="2821ebda-f4ac-4963-9a4e-a836dfc45829" providerId="ADAL" clId="{0DB22771-D8AB-412E-BABA-E72EA0D3A782}" dt="2022-06-13T07:03:57.561" v="1084" actId="1076"/>
          <ac:picMkLst>
            <pc:docMk/>
            <pc:sldMk cId="2030748977" sldId="511"/>
            <ac:picMk id="4" creationId="{19BCCBCB-F88D-474C-8551-7B7502AB8F2B}"/>
          </ac:picMkLst>
        </pc:picChg>
        <pc:picChg chg="add del">
          <ac:chgData name="Nitheesh Kaliyamurthy" userId="2821ebda-f4ac-4963-9a4e-a836dfc45829" providerId="ADAL" clId="{0DB22771-D8AB-412E-BABA-E72EA0D3A782}" dt="2022-06-13T07:03:32.440" v="1077" actId="22"/>
          <ac:picMkLst>
            <pc:docMk/>
            <pc:sldMk cId="2030748977" sldId="511"/>
            <ac:picMk id="5" creationId="{3CEB407E-42C3-4D2A-85ED-C044C11AA508}"/>
          </ac:picMkLst>
        </pc:picChg>
        <pc:picChg chg="add mod">
          <ac:chgData name="Nitheesh Kaliyamurthy" userId="2821ebda-f4ac-4963-9a4e-a836dfc45829" providerId="ADAL" clId="{0DB22771-D8AB-412E-BABA-E72EA0D3A782}" dt="2022-06-13T07:03:59.362" v="1085" actId="1076"/>
          <ac:picMkLst>
            <pc:docMk/>
            <pc:sldMk cId="2030748977" sldId="511"/>
            <ac:picMk id="7" creationId="{DC40B7F2-0532-4C30-9E73-70AD25DD7809}"/>
          </ac:picMkLst>
        </pc:picChg>
        <pc:picChg chg="del">
          <ac:chgData name="Nitheesh Kaliyamurthy" userId="2821ebda-f4ac-4963-9a4e-a836dfc45829" providerId="ADAL" clId="{0DB22771-D8AB-412E-BABA-E72EA0D3A782}" dt="2022-06-13T07:03:13.949" v="1075" actId="478"/>
          <ac:picMkLst>
            <pc:docMk/>
            <pc:sldMk cId="2030748977" sldId="511"/>
            <ac:picMk id="8" creationId="{AFB1B2B0-4573-46D9-A173-C8F6888C28E1}"/>
          </ac:picMkLst>
        </pc:picChg>
      </pc:sldChg>
      <pc:sldChg chg="addSp delSp modSp add mod">
        <pc:chgData name="Nitheesh Kaliyamurthy" userId="2821ebda-f4ac-4963-9a4e-a836dfc45829" providerId="ADAL" clId="{0DB22771-D8AB-412E-BABA-E72EA0D3A782}" dt="2022-06-13T07:05:09.481" v="1092" actId="1076"/>
        <pc:sldMkLst>
          <pc:docMk/>
          <pc:sldMk cId="3316988272" sldId="512"/>
        </pc:sldMkLst>
        <pc:spChg chg="mod">
          <ac:chgData name="Nitheesh Kaliyamurthy" userId="2821ebda-f4ac-4963-9a4e-a836dfc45829" providerId="ADAL" clId="{0DB22771-D8AB-412E-BABA-E72EA0D3A782}" dt="2022-06-13T07:04:49.481" v="1086" actId="6549"/>
          <ac:spMkLst>
            <pc:docMk/>
            <pc:sldMk cId="3316988272" sldId="512"/>
            <ac:spMk id="16" creationId="{C966C6CE-B170-40CA-8D9E-8B4AFC3B597B}"/>
          </ac:spMkLst>
        </pc:spChg>
        <pc:picChg chg="add mod">
          <ac:chgData name="Nitheesh Kaliyamurthy" userId="2821ebda-f4ac-4963-9a4e-a836dfc45829" providerId="ADAL" clId="{0DB22771-D8AB-412E-BABA-E72EA0D3A782}" dt="2022-06-13T07:05:09.481" v="1092" actId="1076"/>
          <ac:picMkLst>
            <pc:docMk/>
            <pc:sldMk cId="3316988272" sldId="512"/>
            <ac:picMk id="5" creationId="{F15A8B9D-6492-49B4-B8C7-C0FF4898FE3F}"/>
          </ac:picMkLst>
        </pc:picChg>
        <pc:picChg chg="del">
          <ac:chgData name="Nitheesh Kaliyamurthy" userId="2821ebda-f4ac-4963-9a4e-a836dfc45829" providerId="ADAL" clId="{0DB22771-D8AB-412E-BABA-E72EA0D3A782}" dt="2022-06-13T07:04:50.780" v="1087" actId="478"/>
          <ac:picMkLst>
            <pc:docMk/>
            <pc:sldMk cId="3316988272" sldId="512"/>
            <ac:picMk id="8" creationId="{AFB1B2B0-4573-46D9-A173-C8F6888C28E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13/06/2022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884549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606487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102069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1952505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524171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2144346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1159655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977780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191538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1883572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2988182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2734545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516202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6/13/2022</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paloaltonetworksacademy.net/" TargetMode="External"/><Relationship Id="rId2" Type="http://schemas.openxmlformats.org/officeDocument/2006/relationships/hyperlink" Target="https://www.netacad.com/courses/packet-tracer/introduction-packet-tracer" TargetMode="Externa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11.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2.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4.xml"/><Relationship Id="rId4" Type="http://schemas.openxmlformats.org/officeDocument/2006/relationships/image" Target="../media/image14.e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1.xml"/><Relationship Id="rId5" Type="http://schemas.openxmlformats.org/officeDocument/2006/relationships/image" Target="../media/image16.emf"/><Relationship Id="rId4" Type="http://schemas.openxmlformats.org/officeDocument/2006/relationships/image" Target="../media/image15.em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2.xml"/><Relationship Id="rId5" Type="http://schemas.openxmlformats.org/officeDocument/2006/relationships/image" Target="../media/image17.emf"/><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3.xml"/><Relationship Id="rId5" Type="http://schemas.openxmlformats.org/officeDocument/2006/relationships/image" Target="../media/image18.emf"/><Relationship Id="rId4" Type="http://schemas.openxmlformats.org/officeDocument/2006/relationships/image" Target="../media/image15.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i="1" dirty="0">
                <a:effectLst>
                  <a:outerShdw blurRad="38100" dist="38100" dir="2700000" algn="tl">
                    <a:srgbClr val="000000">
                      <a:alpha val="43137"/>
                    </a:srgbClr>
                  </a:outerShdw>
                </a:effectLst>
              </a:rPr>
              <a:t>Understanding </a:t>
            </a:r>
          </a:p>
          <a:p>
            <a:r>
              <a:rPr lang="en-GB" sz="4000" b="1" i="1" dirty="0">
                <a:effectLst>
                  <a:outerShdw blurRad="38100" dist="38100" dir="2700000" algn="tl">
                    <a:srgbClr val="000000">
                      <a:alpha val="43137"/>
                    </a:srgbClr>
                  </a:outerShdw>
                </a:effectLst>
              </a:rPr>
              <a:t>Network Security </a:t>
            </a:r>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Network and Cybersecurity </a:t>
            </a:r>
          </a:p>
          <a:p>
            <a:r>
              <a:rPr lang="en-GB" b="1" i="1" dirty="0"/>
              <a:t>Essentials </a:t>
            </a:r>
            <a:r>
              <a:rPr lang="en-GB" i="1" dirty="0"/>
              <a:t>(ACCA4024)</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00801" y="901556"/>
            <a:ext cx="5791199" cy="4801314"/>
          </a:xfrm>
          <a:prstGeom prst="rect">
            <a:avLst/>
          </a:prstGeom>
        </p:spPr>
        <p:txBody>
          <a:bodyPr wrap="square">
            <a:spAutoFit/>
          </a:bodyPr>
          <a:lstStyle/>
          <a:p>
            <a:pPr algn="just"/>
            <a:r>
              <a:rPr lang="en-GB" sz="1600" i="1" dirty="0"/>
              <a:t>During our previous lectures, we discussed the concept of network, its entities (data, devices), metrics (bandwidth, throughput), roles (server, client/host) and components, the importance of documenting a network, </a:t>
            </a:r>
            <a:r>
              <a:rPr lang="en-US" sz="1600" i="1" dirty="0">
                <a:solidFill>
                  <a:schemeClr val="tx1">
                    <a:lumMod val="50000"/>
                  </a:schemeClr>
                </a:solidFill>
              </a:rPr>
              <a:t>the different types of network cables used in a home network, how network cables are very vital component which helps in establishing a successful network, the need of standard protocols in a network and the communication principles used with in the network.  </a:t>
            </a:r>
          </a:p>
          <a:p>
            <a:pPr algn="just"/>
            <a:endParaRPr lang="en-US" sz="1600" i="1" dirty="0">
              <a:solidFill>
                <a:schemeClr val="tx1">
                  <a:lumMod val="50000"/>
                </a:schemeClr>
              </a:solidFill>
            </a:endParaRPr>
          </a:p>
          <a:p>
            <a:pPr algn="just"/>
            <a:r>
              <a:rPr lang="en-US" sz="1600" i="1" dirty="0">
                <a:solidFill>
                  <a:schemeClr val="tx1">
                    <a:lumMod val="50000"/>
                  </a:schemeClr>
                </a:solidFill>
              </a:rPr>
              <a:t>After having a better understanding on the connecting components and the rules in establishing the communication, the session elaborated the Ethernet frame, the purpose of routing, the purpose of logical addressing (IP Address), How IP address are classified/ derived, how they are organized, how they are used </a:t>
            </a:r>
            <a:r>
              <a:rPr lang="en-US" sz="1600" i="1" dirty="0" err="1">
                <a:solidFill>
                  <a:schemeClr val="tx1">
                    <a:lumMod val="50000"/>
                  </a:schemeClr>
                </a:solidFill>
              </a:rPr>
              <a:t>etc</a:t>
            </a:r>
            <a:r>
              <a:rPr lang="en-US" sz="1600" i="1" dirty="0">
                <a:solidFill>
                  <a:schemeClr val="tx1">
                    <a:lumMod val="50000"/>
                  </a:schemeClr>
                </a:solidFill>
              </a:rPr>
              <a:t>, followed by the different methods of assigning IP addresses (static and dynamic), the concept of NAT. Finally, the features of IPv6. We also discussed TCP, UDP functions, Domain Name System and other services.</a:t>
            </a:r>
          </a:p>
          <a:p>
            <a:pPr algn="just"/>
            <a:endParaRPr lang="en-US" i="1" dirty="0">
              <a:solidFill>
                <a:schemeClr val="tx1">
                  <a:lumMod val="50000"/>
                </a:schemeClr>
              </a:solidFill>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3255" y="5907169"/>
            <a:ext cx="707013" cy="699398"/>
          </a:xfrm>
          <a:prstGeom prst="rect">
            <a:avLst/>
          </a:prstGeom>
          <a:noFill/>
          <a:ln>
            <a:noFill/>
          </a:ln>
        </p:spPr>
      </p:pic>
      <p:sp>
        <p:nvSpPr>
          <p:cNvPr id="3" name="Rectangle 2"/>
          <p:cNvSpPr/>
          <p:nvPr/>
        </p:nvSpPr>
        <p:spPr>
          <a:xfrm>
            <a:off x="151783" y="1769645"/>
            <a:ext cx="6129900" cy="3139321"/>
          </a:xfrm>
          <a:prstGeom prst="rect">
            <a:avLst/>
          </a:prstGeom>
        </p:spPr>
        <p:txBody>
          <a:bodyPr wrap="square">
            <a:spAutoFit/>
          </a:bodyPr>
          <a:lstStyle/>
          <a:p>
            <a:pPr fontAlgn="t"/>
            <a:r>
              <a:rPr lang="en-US" b="1" dirty="0">
                <a:solidFill>
                  <a:schemeClr val="bg1"/>
                </a:solidFill>
              </a:rPr>
              <a:t>So far…</a:t>
            </a:r>
          </a:p>
          <a:p>
            <a:pPr marL="285750" indent="-285750" fontAlgn="t">
              <a:buFont typeface="Wingdings" panose="05000000000000000000" pitchFamily="2" charset="2"/>
              <a:buChar char="ü"/>
            </a:pPr>
            <a:r>
              <a:rPr lang="en-US" dirty="0">
                <a:solidFill>
                  <a:schemeClr val="bg1"/>
                </a:solidFill>
              </a:rPr>
              <a:t>Network Types, Data Transmission</a:t>
            </a:r>
            <a:r>
              <a:rPr lang="en-GB" dirty="0">
                <a:solidFill>
                  <a:schemeClr val="bg1"/>
                </a:solidFill>
              </a:rPr>
              <a:t>, </a:t>
            </a:r>
            <a:r>
              <a:rPr lang="en-US" dirty="0">
                <a:solidFill>
                  <a:schemeClr val="bg1"/>
                </a:solidFill>
              </a:rPr>
              <a:t>Bandwidth &amp; Throughput</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Clients and Servers, Network Components, </a:t>
            </a:r>
            <a:r>
              <a:rPr lang="en-GB" dirty="0">
                <a:solidFill>
                  <a:schemeClr val="bg1"/>
                </a:solidFill>
              </a:rPr>
              <a:t>Cables</a:t>
            </a:r>
          </a:p>
          <a:p>
            <a:pPr marL="285750" indent="-285750" fontAlgn="t">
              <a:buFont typeface="Wingdings" panose="05000000000000000000" pitchFamily="2" charset="2"/>
              <a:buChar char="ü"/>
            </a:pPr>
            <a:r>
              <a:rPr lang="en-US" dirty="0">
                <a:solidFill>
                  <a:schemeClr val="bg1"/>
                </a:solidFill>
              </a:rPr>
              <a:t>Wireless Networks, Local Network Connections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Documentation</a:t>
            </a:r>
          </a:p>
          <a:p>
            <a:pPr marL="285750" indent="-285750" fontAlgn="t">
              <a:buFont typeface="Wingdings" panose="05000000000000000000" pitchFamily="2" charset="2"/>
              <a:buChar char="ü"/>
            </a:pPr>
            <a:r>
              <a:rPr lang="en-GB" dirty="0">
                <a:solidFill>
                  <a:schemeClr val="bg1"/>
                </a:solidFill>
              </a:rPr>
              <a:t>Communication Principles, Ethernet, Routing</a:t>
            </a:r>
          </a:p>
          <a:p>
            <a:pPr marL="285750" indent="-285750" fontAlgn="t">
              <a:buFont typeface="Wingdings" panose="05000000000000000000" pitchFamily="2" charset="2"/>
              <a:buChar char="ü"/>
            </a:pPr>
            <a:r>
              <a:rPr lang="en-GB" dirty="0">
                <a:solidFill>
                  <a:schemeClr val="bg1"/>
                </a:solidFill>
              </a:rPr>
              <a:t>IP ADDRESSING, DHCPv4, Network Address Translation</a:t>
            </a:r>
          </a:p>
          <a:p>
            <a:pPr marL="285750" indent="-285750" fontAlgn="t">
              <a:buFont typeface="Wingdings" panose="05000000000000000000" pitchFamily="2" charset="2"/>
              <a:buChar char="ü"/>
            </a:pPr>
            <a:r>
              <a:rPr lang="en-GB" dirty="0">
                <a:solidFill>
                  <a:schemeClr val="bg1"/>
                </a:solidFill>
              </a:rPr>
              <a:t>TCP, UDP Functions, Domain Name System</a:t>
            </a:r>
          </a:p>
          <a:p>
            <a:pPr marL="285750" indent="-285750" fontAlgn="t">
              <a:buFont typeface="Wingdings" panose="05000000000000000000" pitchFamily="2" charset="2"/>
              <a:buChar char="ü"/>
            </a:pPr>
            <a:r>
              <a:rPr lang="en-GB" dirty="0">
                <a:solidFill>
                  <a:schemeClr val="bg1"/>
                </a:solidFill>
              </a:rPr>
              <a:t>Other Services</a:t>
            </a:r>
          </a:p>
          <a:p>
            <a:pPr marL="285750" indent="-285750" fontAlgn="t">
              <a:buFont typeface="Wingdings" panose="05000000000000000000" pitchFamily="2" charset="2"/>
              <a:buChar char="ü"/>
            </a:pPr>
            <a:endParaRPr lang="en-GB" dirty="0">
              <a:solidFill>
                <a:schemeClr val="bg1"/>
              </a:solidFill>
            </a:endParaRPr>
          </a:p>
          <a:p>
            <a:pPr marL="285750" indent="-285750" fontAlgn="t">
              <a:buFont typeface="Wingdings" panose="05000000000000000000" pitchFamily="2" charset="2"/>
              <a:buChar char="ü"/>
            </a:pPr>
            <a:endParaRPr lang="en-GB" b="1" dirty="0">
              <a:solidFill>
                <a:schemeClr val="bg1"/>
              </a:solidFill>
            </a:endParaRP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901556"/>
            <a:ext cx="5152571" cy="3139321"/>
          </a:xfrm>
          <a:prstGeom prst="rect">
            <a:avLst/>
          </a:prstGeom>
        </p:spPr>
        <p:txBody>
          <a:bodyPr wrap="square">
            <a:spAutoFit/>
          </a:bodyPr>
          <a:lstStyle/>
          <a:p>
            <a:pPr algn="just">
              <a:spcBef>
                <a:spcPts val="0"/>
              </a:spcBef>
            </a:pPr>
            <a:r>
              <a:rPr lang="en-US" i="1" dirty="0">
                <a:solidFill>
                  <a:schemeClr val="tx1">
                    <a:lumMod val="50000"/>
                  </a:schemeClr>
                </a:solidFill>
              </a:rPr>
              <a:t>In our last session, we discussed the requirements to build a home network, the components and technologies that describes a home network, Where does the home network connects to? to understand the basic ISP connectivity options.</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In addition to that, we also discussed the purpose and characteristics of network virtualization.</a:t>
            </a:r>
          </a:p>
          <a:p>
            <a:pPr algn="just">
              <a:spcBef>
                <a:spcPts val="0"/>
              </a:spcBef>
            </a:pPr>
            <a:endParaRPr lang="en-US" i="1" dirty="0">
              <a:solidFill>
                <a:schemeClr val="tx1">
                  <a:lumMod val="50000"/>
                </a:schemeClr>
              </a:solidFill>
            </a:endParaRPr>
          </a:p>
          <a:p>
            <a:pPr algn="just">
              <a:spcBef>
                <a:spcPts val="0"/>
              </a:spcBef>
            </a:pPr>
            <a:r>
              <a:rPr lang="en-US" i="1" dirty="0">
                <a:solidFill>
                  <a:srgbClr val="FF0000"/>
                </a:solidFill>
              </a:rPr>
              <a:t>During our tutorial session last week, we configured DHCP.</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70900" y="1212597"/>
            <a:ext cx="5670997" cy="2585323"/>
          </a:xfrm>
          <a:prstGeom prst="rect">
            <a:avLst/>
          </a:prstGeom>
        </p:spPr>
        <p:txBody>
          <a:bodyPr wrap="square">
            <a:spAutoFit/>
          </a:bodyPr>
          <a:lstStyle/>
          <a:p>
            <a:pPr fontAlgn="t"/>
            <a:r>
              <a:rPr lang="en-US" b="1" dirty="0">
                <a:solidFill>
                  <a:schemeClr val="bg1"/>
                </a:solidFill>
              </a:rPr>
              <a:t>Previous Class</a:t>
            </a:r>
          </a:p>
          <a:p>
            <a:pPr marL="285750" indent="-285750" fontAlgn="t">
              <a:buFont typeface="Wingdings" panose="05000000000000000000" pitchFamily="2" charset="2"/>
              <a:buChar char="ü"/>
            </a:pPr>
            <a:r>
              <a:rPr lang="en-GB" b="1" dirty="0">
                <a:solidFill>
                  <a:schemeClr val="bg1"/>
                </a:solidFill>
              </a:rPr>
              <a:t>Basics of home network</a:t>
            </a:r>
          </a:p>
          <a:p>
            <a:pPr marL="285750" indent="-285750" fontAlgn="t">
              <a:buFont typeface="Wingdings" panose="05000000000000000000" pitchFamily="2" charset="2"/>
              <a:buChar char="ü"/>
            </a:pPr>
            <a:r>
              <a:rPr lang="en-GB" b="1" dirty="0">
                <a:solidFill>
                  <a:schemeClr val="bg1"/>
                </a:solidFill>
              </a:rPr>
              <a:t>Home network technologies</a:t>
            </a:r>
          </a:p>
          <a:p>
            <a:pPr marL="285750" indent="-285750" fontAlgn="t">
              <a:buFont typeface="Wingdings" panose="05000000000000000000" pitchFamily="2" charset="2"/>
              <a:buChar char="ü"/>
            </a:pPr>
            <a:r>
              <a:rPr lang="en-GB" b="1" dirty="0">
                <a:solidFill>
                  <a:schemeClr val="bg1"/>
                </a:solidFill>
              </a:rPr>
              <a:t>Wireless Networks and its importance</a:t>
            </a:r>
          </a:p>
          <a:p>
            <a:pPr marL="285750" indent="-285750" fontAlgn="t">
              <a:buFont typeface="Wingdings" panose="05000000000000000000" pitchFamily="2" charset="2"/>
              <a:buChar char="ü"/>
            </a:pPr>
            <a:r>
              <a:rPr lang="en-GB" b="1" dirty="0">
                <a:solidFill>
                  <a:schemeClr val="bg1"/>
                </a:solidFill>
              </a:rPr>
              <a:t>Setting up home network</a:t>
            </a:r>
          </a:p>
          <a:p>
            <a:pPr marL="285750" indent="-285750" fontAlgn="t">
              <a:buFont typeface="Wingdings" panose="05000000000000000000" pitchFamily="2" charset="2"/>
              <a:buChar char="ü"/>
            </a:pPr>
            <a:r>
              <a:rPr lang="en-GB" b="1" dirty="0">
                <a:solidFill>
                  <a:schemeClr val="bg1"/>
                </a:solidFill>
              </a:rPr>
              <a:t>Beyond Home Networks</a:t>
            </a:r>
          </a:p>
          <a:p>
            <a:pPr marL="742950" lvl="1" indent="-285750" fontAlgn="t">
              <a:buFont typeface="Wingdings" panose="05000000000000000000" pitchFamily="2" charset="2"/>
              <a:buChar char="ü"/>
            </a:pPr>
            <a:r>
              <a:rPr lang="en-GB" b="1" dirty="0">
                <a:solidFill>
                  <a:schemeClr val="bg1"/>
                </a:solidFill>
              </a:rPr>
              <a:t>ISP </a:t>
            </a:r>
          </a:p>
          <a:p>
            <a:pPr marL="742950" lvl="1" indent="-285750" fontAlgn="t">
              <a:buFont typeface="Wingdings" panose="05000000000000000000" pitchFamily="2" charset="2"/>
              <a:buChar char="ü"/>
            </a:pPr>
            <a:r>
              <a:rPr lang="en-GB" b="1" dirty="0">
                <a:solidFill>
                  <a:schemeClr val="bg1"/>
                </a:solidFill>
              </a:rPr>
              <a:t>Virtualization</a:t>
            </a:r>
          </a:p>
          <a:p>
            <a:pPr lvl="1" fontAlgn="t"/>
            <a:endParaRPr lang="en-GB" b="1" dirty="0">
              <a:solidFill>
                <a:schemeClr val="bg1"/>
              </a:solidFill>
            </a:endParaRPr>
          </a:p>
        </p:txBody>
      </p:sp>
      <p:sp>
        <p:nvSpPr>
          <p:cNvPr id="2" name="Rectangle 1"/>
          <p:cNvSpPr/>
          <p:nvPr/>
        </p:nvSpPr>
        <p:spPr>
          <a:xfrm>
            <a:off x="192429" y="3797920"/>
            <a:ext cx="5288431" cy="1200329"/>
          </a:xfrm>
          <a:prstGeom prst="rect">
            <a:avLst/>
          </a:prstGeom>
        </p:spPr>
        <p:txBody>
          <a:bodyPr wrap="square">
            <a:spAutoFit/>
          </a:bodyPr>
          <a:lstStyle/>
          <a:p>
            <a:pPr algn="just">
              <a:spcBef>
                <a:spcPts val="0"/>
              </a:spcBef>
            </a:pPr>
            <a:r>
              <a:rPr lang="en-US" b="1" dirty="0">
                <a:solidFill>
                  <a:schemeClr val="bg1"/>
                </a:solidFill>
              </a:rPr>
              <a:t>Tutorial session: </a:t>
            </a:r>
          </a:p>
          <a:p>
            <a:pPr marL="285750" indent="-285750" algn="just">
              <a:spcBef>
                <a:spcPts val="0"/>
              </a:spcBef>
              <a:buFont typeface="Wingdings" panose="05000000000000000000" pitchFamily="2" charset="2"/>
              <a:buChar char="ü"/>
            </a:pPr>
            <a:r>
              <a:rPr lang="en-US" b="1" dirty="0">
                <a:solidFill>
                  <a:schemeClr val="bg1"/>
                </a:solidFill>
              </a:rPr>
              <a:t>Design your own home network using packet tracer 8.0.</a:t>
            </a:r>
          </a:p>
          <a:p>
            <a:pPr marL="285750" indent="-285750" algn="just">
              <a:spcBef>
                <a:spcPts val="0"/>
              </a:spcBef>
              <a:buFont typeface="Wingdings" panose="05000000000000000000" pitchFamily="2" charset="2"/>
              <a:buChar char="ü"/>
            </a:pPr>
            <a:r>
              <a:rPr lang="en-US" b="1" dirty="0">
                <a:solidFill>
                  <a:schemeClr val="bg1"/>
                </a:solidFill>
              </a:rPr>
              <a:t>Configuring DHCP</a:t>
            </a:r>
          </a:p>
        </p:txBody>
      </p:sp>
      <p:pic>
        <p:nvPicPr>
          <p:cNvPr id="6" name="Picture 5" descr="Graphical user interface&#10;&#10;Description automatically generated">
            <a:extLst>
              <a:ext uri="{FF2B5EF4-FFF2-40B4-BE49-F238E27FC236}">
                <a16:creationId xmlns:a16="http://schemas.microsoft.com/office/drawing/2014/main" id="{12869687-A872-421A-8340-E6E5185438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60033" y="202158"/>
            <a:ext cx="981541" cy="699398"/>
          </a:xfrm>
          <a:prstGeom prst="rect">
            <a:avLst/>
          </a:prstGeom>
        </p:spPr>
      </p:pic>
    </p:spTree>
    <p:extLst>
      <p:ext uri="{BB962C8B-B14F-4D97-AF65-F5344CB8AC3E}">
        <p14:creationId xmlns:p14="http://schemas.microsoft.com/office/powerpoint/2010/main" val="182898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308324"/>
          </a:xfrm>
          <a:prstGeom prst="rect">
            <a:avLst/>
          </a:prstGeom>
        </p:spPr>
        <p:txBody>
          <a:bodyPr wrap="square">
            <a:spAutoFit/>
          </a:bodyPr>
          <a:lstStyle/>
          <a:p>
            <a:pPr algn="just">
              <a:spcBef>
                <a:spcPts val="0"/>
              </a:spcBef>
            </a:pPr>
            <a:r>
              <a:rPr lang="en-US" i="1" dirty="0">
                <a:solidFill>
                  <a:srgbClr val="FF0000"/>
                </a:solidFill>
              </a:rPr>
              <a:t>So far Tutorial session: </a:t>
            </a:r>
          </a:p>
          <a:p>
            <a:pPr algn="just">
              <a:spcBef>
                <a:spcPts val="0"/>
              </a:spcBef>
            </a:pPr>
            <a:r>
              <a:rPr lang="en-US" i="1" dirty="0">
                <a:solidFill>
                  <a:srgbClr val="FF0000"/>
                </a:solidFill>
              </a:rPr>
              <a:t>Complete Introduction Packet Tracer.</a:t>
            </a:r>
          </a:p>
          <a:p>
            <a:pPr algn="just">
              <a:spcBef>
                <a:spcPts val="0"/>
              </a:spcBef>
            </a:pPr>
            <a:r>
              <a:rPr lang="en-US" i="1" dirty="0">
                <a:solidFill>
                  <a:srgbClr val="FF0000"/>
                </a:solidFill>
                <a:hlinkClick r:id="rId2"/>
              </a:rPr>
              <a:t>https://www.netacad.com/courses/packet-tracer/introduction-packet-tracer</a:t>
            </a:r>
            <a:endParaRPr lang="en-US" i="1" dirty="0">
              <a:solidFill>
                <a:srgbClr val="FF0000"/>
              </a:solidFill>
            </a:endParaRPr>
          </a:p>
          <a:p>
            <a:pPr algn="just">
              <a:spcBef>
                <a:spcPts val="0"/>
              </a:spcBef>
            </a:pPr>
            <a:endParaRPr lang="en-US" i="1" dirty="0">
              <a:solidFill>
                <a:srgbClr val="FF0000"/>
              </a:solidFill>
            </a:endParaRPr>
          </a:p>
          <a:p>
            <a:pPr algn="just">
              <a:spcBef>
                <a:spcPts val="0"/>
              </a:spcBef>
            </a:pPr>
            <a:r>
              <a:rPr lang="en-US" i="1" dirty="0">
                <a:solidFill>
                  <a:srgbClr val="FF0000"/>
                </a:solidFill>
              </a:rPr>
              <a:t>Complete Palo Alto – Network Fundamentals Course.</a:t>
            </a:r>
          </a:p>
          <a:p>
            <a:pPr algn="just"/>
            <a:r>
              <a:rPr lang="en-US" i="1" dirty="0">
                <a:solidFill>
                  <a:srgbClr val="FF0000"/>
                </a:solidFill>
                <a:hlinkClick r:id="rId3"/>
              </a:rPr>
              <a:t>https://paloaltonetworksacademy.net/</a:t>
            </a:r>
            <a:endParaRPr lang="en-US" i="1" dirty="0">
              <a:solidFill>
                <a:srgbClr val="FF0000"/>
              </a:solidFill>
            </a:endParaRPr>
          </a:p>
          <a:p>
            <a:pPr algn="just"/>
            <a:endParaRPr lang="en-US" i="1" dirty="0">
              <a:solidFill>
                <a:srgbClr val="FF0000"/>
              </a:solidFill>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136750" y="1176288"/>
            <a:ext cx="5670997" cy="4524315"/>
          </a:xfrm>
          <a:prstGeom prst="rect">
            <a:avLst/>
          </a:prstGeom>
        </p:spPr>
        <p:txBody>
          <a:bodyPr wrap="square">
            <a:spAutoFit/>
          </a:bodyPr>
          <a:lstStyle/>
          <a:p>
            <a:pPr fontAlgn="t"/>
            <a:r>
              <a:rPr lang="en-US" b="1" dirty="0">
                <a:solidFill>
                  <a:schemeClr val="bg1"/>
                </a:solidFill>
              </a:rPr>
              <a:t>Labs Checkpoint</a:t>
            </a:r>
          </a:p>
          <a:p>
            <a:pPr marL="285750" indent="-285750" fontAlgn="t">
              <a:buFont typeface="Wingdings" panose="05000000000000000000" pitchFamily="2" charset="2"/>
              <a:buChar char="ü"/>
            </a:pPr>
            <a:r>
              <a:rPr lang="en-GB" dirty="0">
                <a:solidFill>
                  <a:schemeClr val="bg1"/>
                </a:solidFill>
              </a:rPr>
              <a:t>Install Packet Tracer 8.0 and c</a:t>
            </a:r>
            <a:r>
              <a:rPr lang="en-US" dirty="0" err="1">
                <a:solidFill>
                  <a:schemeClr val="bg1"/>
                </a:solidFill>
              </a:rPr>
              <a:t>omplete</a:t>
            </a:r>
            <a:r>
              <a:rPr lang="en-US" dirty="0">
                <a:solidFill>
                  <a:schemeClr val="bg1"/>
                </a:solidFill>
              </a:rPr>
              <a:t> the Introduction to Packet Tracer Course via Cisco Networking Academy</a:t>
            </a:r>
          </a:p>
          <a:p>
            <a:pPr marL="285750" indent="-285750" fontAlgn="t">
              <a:buFont typeface="Wingdings" panose="05000000000000000000" pitchFamily="2" charset="2"/>
              <a:buChar char="ü"/>
            </a:pPr>
            <a:r>
              <a:rPr lang="en-GB" dirty="0">
                <a:solidFill>
                  <a:schemeClr val="bg1"/>
                </a:solidFill>
              </a:rPr>
              <a:t>Design and Connect a Simple Network and determine IP Address, </a:t>
            </a:r>
            <a:r>
              <a:rPr lang="en-US" dirty="0">
                <a:solidFill>
                  <a:schemeClr val="bg1"/>
                </a:solidFill>
              </a:rPr>
              <a:t>Analyze MAC Address</a:t>
            </a:r>
          </a:p>
          <a:p>
            <a:pPr marL="285750" indent="-285750" fontAlgn="t">
              <a:buFont typeface="Wingdings" panose="05000000000000000000" pitchFamily="2" charset="2"/>
              <a:buChar char="ü"/>
            </a:pPr>
            <a:r>
              <a:rPr lang="en-US" dirty="0">
                <a:solidFill>
                  <a:schemeClr val="bg1"/>
                </a:solidFill>
              </a:rPr>
              <a:t>Analyze Wired and Wireless Network Connection and Analyze Network Connectivity. (Address resolution protocol (ARP), PING (ICMP), TRACERT).</a:t>
            </a:r>
          </a:p>
          <a:p>
            <a:pPr marL="285750" indent="-285750" algn="just">
              <a:spcBef>
                <a:spcPts val="0"/>
              </a:spcBef>
              <a:buFont typeface="Wingdings" panose="05000000000000000000" pitchFamily="2" charset="2"/>
              <a:buChar char="ü"/>
            </a:pPr>
            <a:r>
              <a:rPr lang="en-US" dirty="0">
                <a:solidFill>
                  <a:schemeClr val="bg1"/>
                </a:solidFill>
              </a:rPr>
              <a:t>Understand, calculate and apply IPv4 address in a hybrid network (Wired and Wireless)</a:t>
            </a:r>
          </a:p>
          <a:p>
            <a:pPr marL="285750" indent="-285750" algn="just">
              <a:spcBef>
                <a:spcPts val="0"/>
              </a:spcBef>
              <a:buFont typeface="Wingdings" panose="05000000000000000000" pitchFamily="2" charset="2"/>
              <a:buChar char="ü"/>
            </a:pPr>
            <a:r>
              <a:rPr lang="en-US" dirty="0">
                <a:solidFill>
                  <a:schemeClr val="bg1"/>
                </a:solidFill>
              </a:rPr>
              <a:t>Observe URL to IP Address conversion </a:t>
            </a:r>
          </a:p>
          <a:p>
            <a:pPr marL="285750" indent="-285750" algn="just">
              <a:spcBef>
                <a:spcPts val="0"/>
              </a:spcBef>
              <a:buFont typeface="Wingdings" panose="05000000000000000000" pitchFamily="2" charset="2"/>
              <a:buChar char="ü"/>
            </a:pPr>
            <a:r>
              <a:rPr lang="en-US" dirty="0">
                <a:solidFill>
                  <a:schemeClr val="bg1"/>
                </a:solidFill>
              </a:rPr>
              <a:t>Design your own home network using packet tracer 8.0.</a:t>
            </a:r>
          </a:p>
          <a:p>
            <a:pPr marL="285750" indent="-285750" algn="just">
              <a:spcBef>
                <a:spcPts val="0"/>
              </a:spcBef>
              <a:buFont typeface="Wingdings" panose="05000000000000000000" pitchFamily="2" charset="2"/>
              <a:buChar char="ü"/>
            </a:pPr>
            <a:r>
              <a:rPr lang="en-US" dirty="0">
                <a:solidFill>
                  <a:schemeClr val="bg1"/>
                </a:solidFill>
              </a:rPr>
              <a:t>Working with Cisco Switches and Routers</a:t>
            </a:r>
          </a:p>
          <a:p>
            <a:pPr marL="285750" indent="-285750" algn="just">
              <a:spcBef>
                <a:spcPts val="0"/>
              </a:spcBef>
              <a:buFont typeface="Wingdings" panose="05000000000000000000" pitchFamily="2" charset="2"/>
              <a:buChar char="ü"/>
            </a:pPr>
            <a:r>
              <a:rPr lang="en-US" dirty="0">
                <a:solidFill>
                  <a:schemeClr val="bg1"/>
                </a:solidFill>
              </a:rPr>
              <a:t>Configure DHCP and Firewalls</a:t>
            </a:r>
          </a:p>
          <a:p>
            <a:pPr marL="285750" indent="-285750" fontAlgn="t">
              <a:buFont typeface="Wingdings" panose="05000000000000000000" pitchFamily="2" charset="2"/>
              <a:buChar char="ü"/>
            </a:pPr>
            <a:endParaRPr lang="en-US" dirty="0">
              <a:solidFill>
                <a:schemeClr val="bg1"/>
              </a:solidFill>
            </a:endParaRPr>
          </a:p>
          <a:p>
            <a:pPr marL="285750" indent="-285750" fontAlgn="t">
              <a:buFont typeface="Wingdings" panose="05000000000000000000" pitchFamily="2" charset="2"/>
              <a:buChar char="ü"/>
            </a:pPr>
            <a:endParaRPr lang="en-GB" dirty="0">
              <a:solidFill>
                <a:schemeClr val="bg1"/>
              </a:solidFill>
            </a:endParaRPr>
          </a:p>
        </p:txBody>
      </p:sp>
      <p:pic>
        <p:nvPicPr>
          <p:cNvPr id="6" name="Picture 5" descr="Graphical user interface&#10;&#10;Description automatically generated">
            <a:extLst>
              <a:ext uri="{FF2B5EF4-FFF2-40B4-BE49-F238E27FC236}">
                <a16:creationId xmlns:a16="http://schemas.microsoft.com/office/drawing/2014/main" id="{472C2CCC-C45F-4A0D-A42C-A5F785D4E9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60033" y="202158"/>
            <a:ext cx="981541" cy="699398"/>
          </a:xfrm>
          <a:prstGeom prst="rect">
            <a:avLst/>
          </a:prstGeom>
        </p:spPr>
      </p:pic>
    </p:spTree>
    <p:extLst>
      <p:ext uri="{BB962C8B-B14F-4D97-AF65-F5344CB8AC3E}">
        <p14:creationId xmlns:p14="http://schemas.microsoft.com/office/powerpoint/2010/main" val="3772958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901556"/>
            <a:ext cx="5152571" cy="3416320"/>
          </a:xfrm>
          <a:prstGeom prst="rect">
            <a:avLst/>
          </a:prstGeom>
        </p:spPr>
        <p:txBody>
          <a:bodyPr wrap="square">
            <a:spAutoFit/>
          </a:bodyPr>
          <a:lstStyle/>
          <a:p>
            <a:pPr algn="just">
              <a:spcBef>
                <a:spcPts val="0"/>
              </a:spcBef>
            </a:pPr>
            <a:r>
              <a:rPr lang="en-US" i="1" dirty="0">
                <a:solidFill>
                  <a:schemeClr val="tx1">
                    <a:lumMod val="50000"/>
                  </a:schemeClr>
                </a:solidFill>
              </a:rPr>
              <a:t>So far after getting some clarity on home networks, its infrastructure, components, In this lecture, you will understand the different types of network security threats.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You will gain basic knowledge on common characteristics comprising cybersecurity world, cyber criminals and cybersecurity specialists.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In addition to that, we will also discuss the threats that affect individuals, and organizations.</a:t>
            </a:r>
          </a:p>
          <a:p>
            <a:pPr algn="just">
              <a:spcBef>
                <a:spcPts val="0"/>
              </a:spcBef>
            </a:pPr>
            <a:endParaRPr lang="en-US" i="1" dirty="0">
              <a:solidFill>
                <a:schemeClr val="tx1">
                  <a:lumMod val="50000"/>
                </a:schemeClr>
              </a:solidFill>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70900" y="1212597"/>
            <a:ext cx="5670997" cy="1754326"/>
          </a:xfrm>
          <a:prstGeom prst="rect">
            <a:avLst/>
          </a:prstGeom>
        </p:spPr>
        <p:txBody>
          <a:bodyPr wrap="square">
            <a:spAutoFit/>
          </a:bodyPr>
          <a:lstStyle/>
          <a:p>
            <a:pPr fontAlgn="t"/>
            <a:r>
              <a:rPr lang="en-US" b="1" dirty="0">
                <a:solidFill>
                  <a:schemeClr val="bg1"/>
                </a:solidFill>
              </a:rPr>
              <a:t>Today’s Class</a:t>
            </a:r>
          </a:p>
          <a:p>
            <a:pPr marL="285750" indent="-285750" fontAlgn="t">
              <a:buFont typeface="Wingdings" panose="05000000000000000000" pitchFamily="2" charset="2"/>
              <a:buChar char="ü"/>
            </a:pPr>
            <a:r>
              <a:rPr lang="en-GB" b="1" dirty="0">
                <a:solidFill>
                  <a:schemeClr val="bg1"/>
                </a:solidFill>
              </a:rPr>
              <a:t>Security aspects of network</a:t>
            </a:r>
          </a:p>
          <a:p>
            <a:pPr marL="285750" indent="-285750" fontAlgn="t">
              <a:buFont typeface="Wingdings" panose="05000000000000000000" pitchFamily="2" charset="2"/>
              <a:buChar char="ü"/>
            </a:pPr>
            <a:r>
              <a:rPr lang="en-GB" b="1" dirty="0">
                <a:solidFill>
                  <a:schemeClr val="bg1"/>
                </a:solidFill>
              </a:rPr>
              <a:t>The Cybersecurity World</a:t>
            </a:r>
          </a:p>
          <a:p>
            <a:pPr marL="285750" indent="-285750" fontAlgn="t">
              <a:buFont typeface="Wingdings" panose="05000000000000000000" pitchFamily="2" charset="2"/>
              <a:buChar char="ü"/>
            </a:pPr>
            <a:r>
              <a:rPr lang="en-GB" b="1" dirty="0">
                <a:solidFill>
                  <a:schemeClr val="bg1"/>
                </a:solidFill>
              </a:rPr>
              <a:t>Cyber Criminals</a:t>
            </a:r>
          </a:p>
          <a:p>
            <a:pPr marL="285750" indent="-285750" fontAlgn="t">
              <a:buFont typeface="Wingdings" panose="05000000000000000000" pitchFamily="2" charset="2"/>
              <a:buChar char="ü"/>
            </a:pPr>
            <a:r>
              <a:rPr lang="en-GB" b="1" dirty="0">
                <a:solidFill>
                  <a:schemeClr val="bg1"/>
                </a:solidFill>
              </a:rPr>
              <a:t>Cyber Specialists</a:t>
            </a:r>
          </a:p>
          <a:p>
            <a:pPr marL="285750" indent="-285750" fontAlgn="t">
              <a:buFont typeface="Wingdings" panose="05000000000000000000" pitchFamily="2" charset="2"/>
              <a:buChar char="ü"/>
            </a:pPr>
            <a:r>
              <a:rPr lang="en-GB" b="1" dirty="0">
                <a:solidFill>
                  <a:schemeClr val="bg1"/>
                </a:solidFill>
              </a:rPr>
              <a:t>Cybersecurity Threats</a:t>
            </a:r>
          </a:p>
        </p:txBody>
      </p:sp>
      <p:sp>
        <p:nvSpPr>
          <p:cNvPr id="2" name="Rectangle 1"/>
          <p:cNvSpPr/>
          <p:nvPr/>
        </p:nvSpPr>
        <p:spPr>
          <a:xfrm>
            <a:off x="192429" y="3797920"/>
            <a:ext cx="5288431" cy="1200329"/>
          </a:xfrm>
          <a:prstGeom prst="rect">
            <a:avLst/>
          </a:prstGeom>
        </p:spPr>
        <p:txBody>
          <a:bodyPr wrap="square">
            <a:spAutoFit/>
          </a:bodyPr>
          <a:lstStyle/>
          <a:p>
            <a:pPr algn="just">
              <a:spcBef>
                <a:spcPts val="0"/>
              </a:spcBef>
            </a:pPr>
            <a:r>
              <a:rPr lang="en-US" b="1" dirty="0">
                <a:solidFill>
                  <a:schemeClr val="bg1"/>
                </a:solidFill>
              </a:rPr>
              <a:t>Tutorial session: </a:t>
            </a:r>
          </a:p>
          <a:p>
            <a:pPr marL="285750" indent="-285750" algn="just">
              <a:spcBef>
                <a:spcPts val="0"/>
              </a:spcBef>
              <a:buFont typeface="Wingdings" panose="05000000000000000000" pitchFamily="2" charset="2"/>
              <a:buChar char="ü"/>
            </a:pPr>
            <a:r>
              <a:rPr lang="en-US" b="1" dirty="0">
                <a:solidFill>
                  <a:schemeClr val="bg1"/>
                </a:solidFill>
              </a:rPr>
              <a:t>Complete all the lab’s (Lab 1,2,3,4,5)</a:t>
            </a:r>
          </a:p>
          <a:p>
            <a:pPr marL="285750" indent="-285750" algn="just">
              <a:spcBef>
                <a:spcPts val="0"/>
              </a:spcBef>
              <a:buFont typeface="Wingdings" panose="05000000000000000000" pitchFamily="2" charset="2"/>
              <a:buChar char="ü"/>
            </a:pPr>
            <a:r>
              <a:rPr lang="en-US" b="1" dirty="0">
                <a:solidFill>
                  <a:schemeClr val="bg1"/>
                </a:solidFill>
              </a:rPr>
              <a:t>Complete the SBA Packet Tracer Activity </a:t>
            </a:r>
          </a:p>
          <a:p>
            <a:pPr marL="285750" indent="-285750" algn="just">
              <a:spcBef>
                <a:spcPts val="0"/>
              </a:spcBef>
              <a:buFont typeface="Wingdings" panose="05000000000000000000" pitchFamily="2" charset="2"/>
              <a:buChar char="ü"/>
            </a:pPr>
            <a:r>
              <a:rPr lang="en-US" b="1" dirty="0">
                <a:solidFill>
                  <a:schemeClr val="bg1"/>
                </a:solidFill>
              </a:rPr>
              <a:t>Complete NDG labs 3.1,4.1,4.2,5.2,5.3)</a:t>
            </a:r>
          </a:p>
        </p:txBody>
      </p:sp>
      <p:pic>
        <p:nvPicPr>
          <p:cNvPr id="6" name="Picture 5" descr="Graphical user interface&#10;&#10;Description automatically generated">
            <a:extLst>
              <a:ext uri="{FF2B5EF4-FFF2-40B4-BE49-F238E27FC236}">
                <a16:creationId xmlns:a16="http://schemas.microsoft.com/office/drawing/2014/main" id="{12250B5A-6A3F-4B14-B820-DC104A1457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60033" y="202158"/>
            <a:ext cx="981541" cy="699398"/>
          </a:xfrm>
          <a:prstGeom prst="rect">
            <a:avLst/>
          </a:prstGeom>
        </p:spPr>
      </p:pic>
    </p:spTree>
    <p:extLst>
      <p:ext uri="{BB962C8B-B14F-4D97-AF65-F5344CB8AC3E}">
        <p14:creationId xmlns:p14="http://schemas.microsoft.com/office/powerpoint/2010/main" val="982367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Threats</a:t>
            </a:r>
            <a:endParaRPr lang="en-US" sz="3200" dirty="0"/>
          </a:p>
        </p:txBody>
      </p:sp>
      <p:sp>
        <p:nvSpPr>
          <p:cNvPr id="17" name="Rectangle 16"/>
          <p:cNvSpPr/>
          <p:nvPr/>
        </p:nvSpPr>
        <p:spPr>
          <a:xfrm>
            <a:off x="235747" y="1859398"/>
            <a:ext cx="3540211" cy="2585323"/>
          </a:xfrm>
          <a:prstGeom prst="rect">
            <a:avLst/>
          </a:prstGeom>
        </p:spPr>
        <p:txBody>
          <a:bodyPr wrap="square">
            <a:spAutoFit/>
          </a:bodyPr>
          <a:lstStyle/>
          <a:p>
            <a:pPr marL="342900" indent="-342900" algn="just">
              <a:buFont typeface="Wingdings" panose="05000000000000000000" pitchFamily="2" charset="2"/>
              <a:buChar char="ü"/>
            </a:pPr>
            <a:r>
              <a:rPr lang="en-US" dirty="0">
                <a:solidFill>
                  <a:srgbClr val="002060"/>
                </a:solidFill>
              </a:rPr>
              <a:t>When a threat actor gains access to the network, </a:t>
            </a:r>
            <a:r>
              <a:rPr lang="en-US" b="1" i="1" dirty="0">
                <a:solidFill>
                  <a:srgbClr val="002060"/>
                </a:solidFill>
              </a:rPr>
              <a:t>four types of threat </a:t>
            </a:r>
            <a:r>
              <a:rPr lang="en-US" dirty="0">
                <a:solidFill>
                  <a:srgbClr val="002060"/>
                </a:solidFill>
              </a:rPr>
              <a:t>may arise: </a:t>
            </a:r>
          </a:p>
          <a:p>
            <a:pPr marL="800100" lvl="1" indent="-342900" algn="just">
              <a:buFont typeface="Wingdings" panose="05000000000000000000" pitchFamily="2" charset="2"/>
              <a:buChar char="ü"/>
            </a:pPr>
            <a:r>
              <a:rPr lang="en-US" dirty="0">
                <a:solidFill>
                  <a:srgbClr val="002060"/>
                </a:solidFill>
              </a:rPr>
              <a:t>Information theft, </a:t>
            </a:r>
          </a:p>
          <a:p>
            <a:pPr marL="800100" lvl="1" indent="-342900" algn="just">
              <a:buFont typeface="Wingdings" panose="05000000000000000000" pitchFamily="2" charset="2"/>
              <a:buChar char="ü"/>
            </a:pPr>
            <a:r>
              <a:rPr lang="en-US" dirty="0">
                <a:solidFill>
                  <a:srgbClr val="002060"/>
                </a:solidFill>
              </a:rPr>
              <a:t>data loss and manipulation, </a:t>
            </a:r>
          </a:p>
          <a:p>
            <a:pPr marL="800100" lvl="1" indent="-342900" algn="just">
              <a:buFont typeface="Wingdings" panose="05000000000000000000" pitchFamily="2" charset="2"/>
              <a:buChar char="ü"/>
            </a:pPr>
            <a:r>
              <a:rPr lang="en-US" dirty="0">
                <a:solidFill>
                  <a:srgbClr val="002060"/>
                </a:solidFill>
              </a:rPr>
              <a:t>identity theft, and </a:t>
            </a:r>
          </a:p>
          <a:p>
            <a:pPr marL="800100" lvl="1" indent="-342900" algn="just">
              <a:buFont typeface="Wingdings" panose="05000000000000000000" pitchFamily="2" charset="2"/>
              <a:buChar char="ü"/>
            </a:pPr>
            <a:r>
              <a:rPr lang="en-US" dirty="0">
                <a:solidFill>
                  <a:srgbClr val="002060"/>
                </a:solidFill>
              </a:rPr>
              <a:t>disruption of service.</a:t>
            </a:r>
          </a:p>
          <a:p>
            <a:pPr marL="342900" indent="-342900" algn="just">
              <a:buFont typeface="Wingdings" panose="05000000000000000000" pitchFamily="2" charset="2"/>
              <a:buChar char="ü"/>
            </a:pPr>
            <a:endParaRPr lang="en-US" dirty="0">
              <a:solidFill>
                <a:srgbClr val="002060"/>
              </a:solidFill>
            </a:endParaRPr>
          </a:p>
        </p:txBody>
      </p:sp>
      <p:sp>
        <p:nvSpPr>
          <p:cNvPr id="16" name="Rectangle 15">
            <a:extLst>
              <a:ext uri="{FF2B5EF4-FFF2-40B4-BE49-F238E27FC236}">
                <a16:creationId xmlns:a16="http://schemas.microsoft.com/office/drawing/2014/main" id="{C966C6CE-B170-40CA-8D9E-8B4AFC3B597B}"/>
              </a:ext>
            </a:extLst>
          </p:cNvPr>
          <p:cNvSpPr/>
          <p:nvPr/>
        </p:nvSpPr>
        <p:spPr>
          <a:xfrm>
            <a:off x="5025770" y="209727"/>
            <a:ext cx="7040106" cy="1200329"/>
          </a:xfrm>
          <a:prstGeom prst="rect">
            <a:avLst/>
          </a:prstGeom>
        </p:spPr>
        <p:txBody>
          <a:bodyPr wrap="square">
            <a:spAutoFit/>
          </a:bodyPr>
          <a:lstStyle/>
          <a:p>
            <a:pPr algn="just"/>
            <a:r>
              <a:rPr lang="en-US" b="1" dirty="0">
                <a:solidFill>
                  <a:srgbClr val="002060"/>
                </a:solidFill>
              </a:rPr>
              <a:t>Information theft: </a:t>
            </a:r>
            <a:r>
              <a:rPr lang="en-US" dirty="0">
                <a:solidFill>
                  <a:srgbClr val="002060"/>
                </a:solidFill>
              </a:rPr>
              <a:t>Breaking into a computer to obtain confidential information. Stolen information can be used or sold for various purposes such as when someone is stealing proprietary information of an organization, like research and development data.</a:t>
            </a:r>
          </a:p>
        </p:txBody>
      </p:sp>
      <p:sp>
        <p:nvSpPr>
          <p:cNvPr id="18" name="Rectangle 17">
            <a:extLst>
              <a:ext uri="{FF2B5EF4-FFF2-40B4-BE49-F238E27FC236}">
                <a16:creationId xmlns:a16="http://schemas.microsoft.com/office/drawing/2014/main" id="{129BCFAC-1E9B-4E91-96EB-E6A04663BB88}"/>
              </a:ext>
            </a:extLst>
          </p:cNvPr>
          <p:cNvSpPr/>
          <p:nvPr/>
        </p:nvSpPr>
        <p:spPr>
          <a:xfrm>
            <a:off x="5025768" y="1575114"/>
            <a:ext cx="6945511" cy="1477328"/>
          </a:xfrm>
          <a:prstGeom prst="rect">
            <a:avLst/>
          </a:prstGeom>
        </p:spPr>
        <p:txBody>
          <a:bodyPr wrap="square">
            <a:spAutoFit/>
          </a:bodyPr>
          <a:lstStyle/>
          <a:p>
            <a:pPr algn="just"/>
            <a:r>
              <a:rPr lang="en-US" b="1" dirty="0">
                <a:solidFill>
                  <a:srgbClr val="002060"/>
                </a:solidFill>
              </a:rPr>
              <a:t>Data loss and manipulation: </a:t>
            </a:r>
            <a:r>
              <a:rPr lang="en-US" dirty="0">
                <a:solidFill>
                  <a:srgbClr val="002060"/>
                </a:solidFill>
              </a:rPr>
              <a:t>Breaking into a computer to destroy or alter data records. An example of data loss is a threat actor sending a virus that reformats a computer hard drive. An example of data manipulation is breaking into a records system to change information, such as the price of an item.</a:t>
            </a:r>
          </a:p>
        </p:txBody>
      </p:sp>
      <p:pic>
        <p:nvPicPr>
          <p:cNvPr id="20" name="Picture 19">
            <a:extLst>
              <a:ext uri="{FF2B5EF4-FFF2-40B4-BE49-F238E27FC236}">
                <a16:creationId xmlns:a16="http://schemas.microsoft.com/office/drawing/2014/main" id="{BB573D29-A45E-4057-A7CC-8732064FBCBD}"/>
              </a:ext>
            </a:extLst>
          </p:cNvPr>
          <p:cNvPicPr>
            <a:picLocks noChangeAspect="1"/>
          </p:cNvPicPr>
          <p:nvPr/>
        </p:nvPicPr>
        <p:blipFill>
          <a:blip r:embed="rId4"/>
          <a:stretch>
            <a:fillRect/>
          </a:stretch>
        </p:blipFill>
        <p:spPr>
          <a:xfrm>
            <a:off x="3987764" y="296305"/>
            <a:ext cx="975252" cy="679479"/>
          </a:xfrm>
          <a:prstGeom prst="rect">
            <a:avLst/>
          </a:prstGeom>
        </p:spPr>
      </p:pic>
      <p:pic>
        <p:nvPicPr>
          <p:cNvPr id="21" name="Picture 20">
            <a:extLst>
              <a:ext uri="{FF2B5EF4-FFF2-40B4-BE49-F238E27FC236}">
                <a16:creationId xmlns:a16="http://schemas.microsoft.com/office/drawing/2014/main" id="{BC020B1E-53EF-43AD-8AB3-5AA167FDB5EA}"/>
              </a:ext>
            </a:extLst>
          </p:cNvPr>
          <p:cNvPicPr>
            <a:picLocks noChangeAspect="1"/>
          </p:cNvPicPr>
          <p:nvPr/>
        </p:nvPicPr>
        <p:blipFill>
          <a:blip r:embed="rId5"/>
          <a:stretch>
            <a:fillRect/>
          </a:stretch>
        </p:blipFill>
        <p:spPr>
          <a:xfrm>
            <a:off x="3924771" y="1923684"/>
            <a:ext cx="1038484" cy="869524"/>
          </a:xfrm>
          <a:prstGeom prst="rect">
            <a:avLst/>
          </a:prstGeom>
        </p:spPr>
      </p:pic>
      <p:sp>
        <p:nvSpPr>
          <p:cNvPr id="22" name="Rectangle 21">
            <a:extLst>
              <a:ext uri="{FF2B5EF4-FFF2-40B4-BE49-F238E27FC236}">
                <a16:creationId xmlns:a16="http://schemas.microsoft.com/office/drawing/2014/main" id="{C966C6CE-B170-40CA-8D9E-8B4AFC3B597B}"/>
              </a:ext>
            </a:extLst>
          </p:cNvPr>
          <p:cNvSpPr/>
          <p:nvPr/>
        </p:nvSpPr>
        <p:spPr>
          <a:xfrm>
            <a:off x="5025768" y="3062360"/>
            <a:ext cx="6945511" cy="1477328"/>
          </a:xfrm>
          <a:prstGeom prst="rect">
            <a:avLst/>
          </a:prstGeom>
        </p:spPr>
        <p:txBody>
          <a:bodyPr wrap="square">
            <a:spAutoFit/>
          </a:bodyPr>
          <a:lstStyle/>
          <a:p>
            <a:pPr algn="just"/>
            <a:r>
              <a:rPr lang="en-US" b="1" dirty="0">
                <a:solidFill>
                  <a:srgbClr val="002060"/>
                </a:solidFill>
              </a:rPr>
              <a:t>Identity theft </a:t>
            </a:r>
            <a:r>
              <a:rPr lang="en-US" dirty="0">
                <a:solidFill>
                  <a:srgbClr val="002060"/>
                </a:solidFill>
              </a:rPr>
              <a:t>is a form of information theft where personal information is stolen for the purpose of taking over the identity of someone. Using this information, a threat actor can obtain legal documents, apply for credit, and make unauthorized online purchases. Identify theft is a growing problem costing billions of dollars per year.</a:t>
            </a:r>
          </a:p>
        </p:txBody>
      </p:sp>
      <p:sp>
        <p:nvSpPr>
          <p:cNvPr id="23" name="Rectangle 22">
            <a:extLst>
              <a:ext uri="{FF2B5EF4-FFF2-40B4-BE49-F238E27FC236}">
                <a16:creationId xmlns:a16="http://schemas.microsoft.com/office/drawing/2014/main" id="{129BCFAC-1E9B-4E91-96EB-E6A04663BB88}"/>
              </a:ext>
            </a:extLst>
          </p:cNvPr>
          <p:cNvSpPr/>
          <p:nvPr/>
        </p:nvSpPr>
        <p:spPr>
          <a:xfrm>
            <a:off x="5025768" y="4549606"/>
            <a:ext cx="6945511" cy="1200329"/>
          </a:xfrm>
          <a:prstGeom prst="rect">
            <a:avLst/>
          </a:prstGeom>
        </p:spPr>
        <p:txBody>
          <a:bodyPr wrap="square">
            <a:spAutoFit/>
          </a:bodyPr>
          <a:lstStyle/>
          <a:p>
            <a:pPr algn="just"/>
            <a:r>
              <a:rPr lang="en-US" b="1" dirty="0">
                <a:solidFill>
                  <a:srgbClr val="002060"/>
                </a:solidFill>
              </a:rPr>
              <a:t>Disruption of service </a:t>
            </a:r>
            <a:r>
              <a:rPr lang="en-US" dirty="0">
                <a:solidFill>
                  <a:srgbClr val="002060"/>
                </a:solidFill>
              </a:rPr>
              <a:t>is preventing legitimate users from accessing services to which they are entitled. Examples include denial of service (DoS) attacks on servers, network devices, or network communications links.</a:t>
            </a:r>
          </a:p>
        </p:txBody>
      </p:sp>
      <p:pic>
        <p:nvPicPr>
          <p:cNvPr id="24" name="Picture 23">
            <a:extLst>
              <a:ext uri="{FF2B5EF4-FFF2-40B4-BE49-F238E27FC236}">
                <a16:creationId xmlns:a16="http://schemas.microsoft.com/office/drawing/2014/main" id="{B8571A4F-917B-4AD3-B57B-AFDCA1353865}"/>
              </a:ext>
            </a:extLst>
          </p:cNvPr>
          <p:cNvPicPr>
            <a:picLocks noChangeAspect="1"/>
          </p:cNvPicPr>
          <p:nvPr/>
        </p:nvPicPr>
        <p:blipFill>
          <a:blip r:embed="rId6"/>
          <a:stretch>
            <a:fillRect/>
          </a:stretch>
        </p:blipFill>
        <p:spPr>
          <a:xfrm>
            <a:off x="3925010" y="4694256"/>
            <a:ext cx="1095375" cy="848707"/>
          </a:xfrm>
          <a:prstGeom prst="rect">
            <a:avLst/>
          </a:prstGeom>
        </p:spPr>
      </p:pic>
      <p:pic>
        <p:nvPicPr>
          <p:cNvPr id="25" name="Picture 24">
            <a:extLst>
              <a:ext uri="{FF2B5EF4-FFF2-40B4-BE49-F238E27FC236}">
                <a16:creationId xmlns:a16="http://schemas.microsoft.com/office/drawing/2014/main" id="{F32EC0DA-F9B4-487D-8BC1-CEB93D55C541}"/>
              </a:ext>
            </a:extLst>
          </p:cNvPr>
          <p:cNvPicPr>
            <a:picLocks noChangeAspect="1"/>
          </p:cNvPicPr>
          <p:nvPr/>
        </p:nvPicPr>
        <p:blipFill>
          <a:blip r:embed="rId7"/>
          <a:stretch>
            <a:fillRect/>
          </a:stretch>
        </p:blipFill>
        <p:spPr>
          <a:xfrm>
            <a:off x="3775958" y="3419982"/>
            <a:ext cx="1187058" cy="742395"/>
          </a:xfrm>
          <a:prstGeom prst="rect">
            <a:avLst/>
          </a:prstGeom>
        </p:spPr>
      </p:pic>
    </p:spTree>
    <p:custDataLst>
      <p:tags r:id="rId1"/>
    </p:custDataLst>
    <p:extLst>
      <p:ext uri="{BB962C8B-B14F-4D97-AF65-F5344CB8AC3E}">
        <p14:creationId xmlns:p14="http://schemas.microsoft.com/office/powerpoint/2010/main" val="2035034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C4EEF63-404C-4A93-8950-72871CE034E4}"/>
              </a:ext>
            </a:extLst>
          </p:cNvPr>
          <p:cNvPicPr>
            <a:picLocks noChangeAspect="1"/>
          </p:cNvPicPr>
          <p:nvPr/>
        </p:nvPicPr>
        <p:blipFill rotWithShape="1">
          <a:blip r:embed="rId4"/>
          <a:srcRect t="21502" b="3945"/>
          <a:stretch/>
        </p:blipFill>
        <p:spPr>
          <a:xfrm>
            <a:off x="1688421" y="1202083"/>
            <a:ext cx="2536737" cy="2165131"/>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Threats</a:t>
            </a:r>
            <a:endParaRPr lang="en-US" sz="3200" dirty="0"/>
          </a:p>
        </p:txBody>
      </p:sp>
      <p:sp>
        <p:nvSpPr>
          <p:cNvPr id="17" name="Rectangle 16"/>
          <p:cNvSpPr/>
          <p:nvPr/>
        </p:nvSpPr>
        <p:spPr>
          <a:xfrm>
            <a:off x="689599" y="689683"/>
            <a:ext cx="11502401" cy="369332"/>
          </a:xfrm>
          <a:prstGeom prst="rect">
            <a:avLst/>
          </a:prstGeom>
        </p:spPr>
        <p:txBody>
          <a:bodyPr wrap="square">
            <a:spAutoFit/>
          </a:bodyPr>
          <a:lstStyle/>
          <a:p>
            <a:pPr algn="just"/>
            <a:r>
              <a:rPr lang="en-US" dirty="0">
                <a:solidFill>
                  <a:srgbClr val="002060"/>
                </a:solidFill>
              </a:rPr>
              <a:t>These threats could be from network intruders can come from both internal and external sources.</a:t>
            </a:r>
          </a:p>
        </p:txBody>
      </p:sp>
      <p:sp>
        <p:nvSpPr>
          <p:cNvPr id="16" name="Rectangle 15">
            <a:extLst>
              <a:ext uri="{FF2B5EF4-FFF2-40B4-BE49-F238E27FC236}">
                <a16:creationId xmlns:a16="http://schemas.microsoft.com/office/drawing/2014/main" id="{C966C6CE-B170-40CA-8D9E-8B4AFC3B597B}"/>
              </a:ext>
            </a:extLst>
          </p:cNvPr>
          <p:cNvSpPr/>
          <p:nvPr/>
        </p:nvSpPr>
        <p:spPr>
          <a:xfrm>
            <a:off x="149261" y="3676745"/>
            <a:ext cx="5326630" cy="2031325"/>
          </a:xfrm>
          <a:prstGeom prst="rect">
            <a:avLst/>
          </a:prstGeom>
        </p:spPr>
        <p:txBody>
          <a:bodyPr wrap="square">
            <a:spAutoFit/>
          </a:bodyPr>
          <a:lstStyle/>
          <a:p>
            <a:pPr algn="just"/>
            <a:r>
              <a:rPr lang="en-US" b="1" dirty="0">
                <a:solidFill>
                  <a:srgbClr val="002060"/>
                </a:solidFill>
              </a:rPr>
              <a:t>External threats</a:t>
            </a:r>
            <a:r>
              <a:rPr lang="en-US" dirty="0">
                <a:solidFill>
                  <a:srgbClr val="002060"/>
                </a:solidFill>
              </a:rPr>
              <a:t> arise from individuals outside of an organization that do not have authorized access to the computer systems or network.</a:t>
            </a:r>
          </a:p>
          <a:p>
            <a:pPr algn="just"/>
            <a:endParaRPr lang="en-US" dirty="0">
              <a:solidFill>
                <a:srgbClr val="002060"/>
              </a:solidFill>
            </a:endParaRPr>
          </a:p>
          <a:p>
            <a:pPr algn="just"/>
            <a:r>
              <a:rPr lang="en-US" b="1" dirty="0">
                <a:solidFill>
                  <a:srgbClr val="002060"/>
                </a:solidFill>
              </a:rPr>
              <a:t>External attackers </a:t>
            </a:r>
            <a:r>
              <a:rPr lang="en-US" dirty="0">
                <a:solidFill>
                  <a:srgbClr val="002060"/>
                </a:solidFill>
              </a:rPr>
              <a:t>work their way into a network mainly from the internet through wireless links or dialup access servers.</a:t>
            </a:r>
          </a:p>
        </p:txBody>
      </p:sp>
      <p:sp>
        <p:nvSpPr>
          <p:cNvPr id="23" name="Rectangle 22">
            <a:extLst>
              <a:ext uri="{FF2B5EF4-FFF2-40B4-BE49-F238E27FC236}">
                <a16:creationId xmlns:a16="http://schemas.microsoft.com/office/drawing/2014/main" id="{129BCFAC-1E9B-4E91-96EB-E6A04663BB88}"/>
              </a:ext>
            </a:extLst>
          </p:cNvPr>
          <p:cNvSpPr/>
          <p:nvPr/>
        </p:nvSpPr>
        <p:spPr>
          <a:xfrm>
            <a:off x="6440799" y="3676745"/>
            <a:ext cx="5326630" cy="2031325"/>
          </a:xfrm>
          <a:prstGeom prst="rect">
            <a:avLst/>
          </a:prstGeom>
        </p:spPr>
        <p:txBody>
          <a:bodyPr wrap="square">
            <a:spAutoFit/>
          </a:bodyPr>
          <a:lstStyle/>
          <a:p>
            <a:pPr algn="just"/>
            <a:r>
              <a:rPr lang="en-US" b="1" dirty="0">
                <a:solidFill>
                  <a:srgbClr val="002060"/>
                </a:solidFill>
              </a:rPr>
              <a:t>Internal threats </a:t>
            </a:r>
            <a:r>
              <a:rPr lang="en-US" dirty="0">
                <a:solidFill>
                  <a:srgbClr val="002060"/>
                </a:solidFill>
              </a:rPr>
              <a:t>occur when someone has authorized access to the network through a user account or has physical access to the network equipment. </a:t>
            </a:r>
          </a:p>
          <a:p>
            <a:pPr algn="just"/>
            <a:endParaRPr lang="en-US" dirty="0">
              <a:solidFill>
                <a:srgbClr val="002060"/>
              </a:solidFill>
            </a:endParaRPr>
          </a:p>
          <a:p>
            <a:pPr algn="just"/>
            <a:r>
              <a:rPr lang="en-US" b="1" dirty="0">
                <a:solidFill>
                  <a:srgbClr val="002060"/>
                </a:solidFill>
              </a:rPr>
              <a:t>Internal attackers</a:t>
            </a:r>
            <a:r>
              <a:rPr lang="en-US" dirty="0">
                <a:solidFill>
                  <a:srgbClr val="002060"/>
                </a:solidFill>
              </a:rPr>
              <a:t> know the internal politics and people. They often know what information is both valuable and vulnerable, and how to get to it.</a:t>
            </a:r>
          </a:p>
        </p:txBody>
      </p:sp>
      <p:pic>
        <p:nvPicPr>
          <p:cNvPr id="13" name="Picture 12">
            <a:extLst>
              <a:ext uri="{FF2B5EF4-FFF2-40B4-BE49-F238E27FC236}">
                <a16:creationId xmlns:a16="http://schemas.microsoft.com/office/drawing/2014/main" id="{EBEFFF79-9C01-44E8-8E86-6F7B8CC18FD5}"/>
              </a:ext>
            </a:extLst>
          </p:cNvPr>
          <p:cNvPicPr>
            <a:picLocks noChangeAspect="1"/>
          </p:cNvPicPr>
          <p:nvPr/>
        </p:nvPicPr>
        <p:blipFill rotWithShape="1">
          <a:blip r:embed="rId5"/>
          <a:srcRect l="4207" t="17770" r="4022" b="17696"/>
          <a:stretch/>
        </p:blipFill>
        <p:spPr>
          <a:xfrm>
            <a:off x="7966842" y="1290896"/>
            <a:ext cx="2280744" cy="2157205"/>
          </a:xfrm>
          <a:prstGeom prst="rect">
            <a:avLst/>
          </a:prstGeom>
        </p:spPr>
      </p:pic>
    </p:spTree>
    <p:custDataLst>
      <p:tags r:id="rId1"/>
    </p:custDataLst>
    <p:extLst>
      <p:ext uri="{BB962C8B-B14F-4D97-AF65-F5344CB8AC3E}">
        <p14:creationId xmlns:p14="http://schemas.microsoft.com/office/powerpoint/2010/main" val="1076601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Models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30667" y="755067"/>
            <a:ext cx="11572146" cy="4801314"/>
          </a:xfrm>
          <a:prstGeom prst="rect">
            <a:avLst/>
          </a:prstGeom>
        </p:spPr>
        <p:txBody>
          <a:bodyPr wrap="square">
            <a:spAutoFit/>
          </a:bodyPr>
          <a:lstStyle/>
          <a:p>
            <a:pPr algn="just"/>
            <a:r>
              <a:rPr lang="en-US" b="1" dirty="0">
                <a:solidFill>
                  <a:srgbClr val="002060"/>
                </a:solidFill>
              </a:rPr>
              <a:t>Perimeter-based network security Strategy</a:t>
            </a:r>
          </a:p>
          <a:p>
            <a:pPr algn="just"/>
            <a:r>
              <a:rPr lang="en-GB" dirty="0">
                <a:solidFill>
                  <a:srgbClr val="002060"/>
                </a:solidFill>
              </a:rPr>
              <a:t>Considering Perimeter-based network security</a:t>
            </a:r>
          </a:p>
          <a:p>
            <a:pPr marL="285750" indent="-285750" algn="just">
              <a:buFont typeface="Arial" panose="020B0604020202020204" pitchFamily="34" charset="0"/>
              <a:buChar char="•"/>
            </a:pPr>
            <a:r>
              <a:rPr lang="en-GB" dirty="0">
                <a:solidFill>
                  <a:srgbClr val="002060"/>
                </a:solidFill>
              </a:rPr>
              <a:t>Remote employees, mobile users, and cloud computing solutions blur the distinction between “internal” and “external”</a:t>
            </a:r>
          </a:p>
          <a:p>
            <a:pPr marL="285750" indent="-285750" algn="just">
              <a:buFont typeface="Arial" panose="020B0604020202020204" pitchFamily="34" charset="0"/>
              <a:buChar char="•"/>
            </a:pPr>
            <a:endParaRPr lang="en-GB" dirty="0">
              <a:solidFill>
                <a:srgbClr val="002060"/>
              </a:solidFill>
            </a:endParaRPr>
          </a:p>
          <a:p>
            <a:pPr marL="285750" indent="-285750" algn="just">
              <a:buFont typeface="Arial" panose="020B0604020202020204" pitchFamily="34" charset="0"/>
              <a:buChar char="•"/>
            </a:pPr>
            <a:r>
              <a:rPr lang="en-GB" dirty="0">
                <a:solidFill>
                  <a:srgbClr val="002060"/>
                </a:solidFill>
              </a:rPr>
              <a:t>Wireless technologies, the proliferation of partner connections, and the need to support guest users introduce countless additional pathways into the network branch offices that may be located in untrusted countries or regions</a:t>
            </a:r>
          </a:p>
          <a:p>
            <a:pPr marL="285750" indent="-285750" algn="just">
              <a:buFont typeface="Arial" panose="020B0604020202020204" pitchFamily="34" charset="0"/>
              <a:buChar char="•"/>
            </a:pPr>
            <a:endParaRPr lang="en-GB" dirty="0">
              <a:solidFill>
                <a:srgbClr val="002060"/>
              </a:solidFill>
            </a:endParaRPr>
          </a:p>
          <a:p>
            <a:pPr marL="285750" indent="-285750" algn="just">
              <a:buFont typeface="Arial" panose="020B0604020202020204" pitchFamily="34" charset="0"/>
              <a:buChar char="•"/>
            </a:pPr>
            <a:r>
              <a:rPr lang="en-GB" dirty="0">
                <a:solidFill>
                  <a:srgbClr val="002060"/>
                </a:solidFill>
              </a:rPr>
              <a:t>Insiders, whether intentionally malicious or just careless, may present a very real security threat</a:t>
            </a:r>
          </a:p>
          <a:p>
            <a:pPr algn="just"/>
            <a:endParaRPr lang="en-GB" dirty="0">
              <a:solidFill>
                <a:srgbClr val="002060"/>
              </a:solidFill>
            </a:endParaRPr>
          </a:p>
          <a:p>
            <a:pPr algn="just"/>
            <a:r>
              <a:rPr lang="en-GB" dirty="0">
                <a:solidFill>
                  <a:srgbClr val="FF0000"/>
                </a:solidFill>
              </a:rPr>
              <a:t>Perimeter-based model is unable to:</a:t>
            </a:r>
          </a:p>
          <a:p>
            <a:pPr marL="285750" indent="-285750" algn="just">
              <a:buFont typeface="Arial" panose="020B0604020202020204" pitchFamily="34" charset="0"/>
              <a:buChar char="•"/>
            </a:pPr>
            <a:r>
              <a:rPr lang="en-GB" i="1" dirty="0">
                <a:solidFill>
                  <a:srgbClr val="FF0000"/>
                </a:solidFill>
              </a:rPr>
              <a:t>Definitively distinguish good applications from bad ones (which leads to overly permissive access control settings)</a:t>
            </a:r>
          </a:p>
          <a:p>
            <a:pPr marL="285750" indent="-285750" algn="just">
              <a:buFont typeface="Arial" panose="020B0604020202020204" pitchFamily="34" charset="0"/>
              <a:buChar char="•"/>
            </a:pPr>
            <a:endParaRPr lang="en-GB" i="1" dirty="0">
              <a:solidFill>
                <a:srgbClr val="FF0000"/>
              </a:solidFill>
            </a:endParaRPr>
          </a:p>
          <a:p>
            <a:pPr marL="285750" indent="-285750" algn="just">
              <a:buFont typeface="Arial" panose="020B0604020202020204" pitchFamily="34" charset="0"/>
              <a:buChar char="•"/>
            </a:pPr>
            <a:r>
              <a:rPr lang="en-GB" i="1" dirty="0">
                <a:solidFill>
                  <a:srgbClr val="FF0000"/>
                </a:solidFill>
              </a:rPr>
              <a:t>Adequately account for encrypted application traffic</a:t>
            </a:r>
          </a:p>
          <a:p>
            <a:pPr marL="285750" indent="-285750" algn="just">
              <a:buFont typeface="Arial" panose="020B0604020202020204" pitchFamily="34" charset="0"/>
              <a:buChar char="•"/>
            </a:pPr>
            <a:endParaRPr lang="en-GB" i="1" dirty="0">
              <a:solidFill>
                <a:srgbClr val="FF0000"/>
              </a:solidFill>
            </a:endParaRPr>
          </a:p>
          <a:p>
            <a:pPr marL="285750" indent="-285750" algn="just">
              <a:buFont typeface="Arial" panose="020B0604020202020204" pitchFamily="34" charset="0"/>
              <a:buChar char="•"/>
            </a:pPr>
            <a:r>
              <a:rPr lang="en-GB" i="1" dirty="0">
                <a:solidFill>
                  <a:srgbClr val="FF0000"/>
                </a:solidFill>
              </a:rPr>
              <a:t>Accurately identify and control users (regardless of where they’re located or which devices they’re using)</a:t>
            </a:r>
          </a:p>
          <a:p>
            <a:pPr marL="285750" indent="-285750" algn="just">
              <a:buFont typeface="Arial" panose="020B0604020202020204" pitchFamily="34" charset="0"/>
              <a:buChar char="•"/>
            </a:pPr>
            <a:endParaRPr lang="en-GB" i="1" dirty="0">
              <a:solidFill>
                <a:srgbClr val="FF0000"/>
              </a:solidFill>
            </a:endParaRPr>
          </a:p>
          <a:p>
            <a:pPr marL="285750" indent="-285750" algn="just">
              <a:buFont typeface="Arial" panose="020B0604020202020204" pitchFamily="34" charset="0"/>
              <a:buChar char="•"/>
            </a:pPr>
            <a:r>
              <a:rPr lang="en-GB" i="1" dirty="0">
                <a:solidFill>
                  <a:srgbClr val="FF0000"/>
                </a:solidFill>
              </a:rPr>
              <a:t>Filter allowed traffic not only for known application-borne threats but also for unknown ones</a:t>
            </a:r>
          </a:p>
        </p:txBody>
      </p:sp>
    </p:spTree>
    <p:custDataLst>
      <p:tags r:id="rId1"/>
    </p:custDataLst>
    <p:extLst>
      <p:ext uri="{BB962C8B-B14F-4D97-AF65-F5344CB8AC3E}">
        <p14:creationId xmlns:p14="http://schemas.microsoft.com/office/powerpoint/2010/main" val="11546512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Models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517122" y="975784"/>
            <a:ext cx="5151047" cy="923330"/>
          </a:xfrm>
          <a:prstGeom prst="rect">
            <a:avLst/>
          </a:prstGeom>
        </p:spPr>
        <p:txBody>
          <a:bodyPr wrap="square">
            <a:spAutoFit/>
          </a:bodyPr>
          <a:lstStyle/>
          <a:p>
            <a:pPr algn="just"/>
            <a:r>
              <a:rPr lang="en-US" b="1" dirty="0">
                <a:solidFill>
                  <a:srgbClr val="002060"/>
                </a:solidFill>
              </a:rPr>
              <a:t>Zero Trust Security</a:t>
            </a:r>
          </a:p>
          <a:p>
            <a:pPr algn="just"/>
            <a:endParaRPr lang="en-US" b="1" dirty="0">
              <a:solidFill>
                <a:srgbClr val="002060"/>
              </a:solidFill>
            </a:endParaRPr>
          </a:p>
          <a:p>
            <a:pPr algn="just"/>
            <a:r>
              <a:rPr lang="en-US" dirty="0">
                <a:solidFill>
                  <a:srgbClr val="002060"/>
                </a:solidFill>
              </a:rPr>
              <a:t>Zero Trust Conceptual Architecture</a:t>
            </a:r>
          </a:p>
        </p:txBody>
      </p:sp>
      <p:pic>
        <p:nvPicPr>
          <p:cNvPr id="4" name="Picture 3">
            <a:extLst>
              <a:ext uri="{FF2B5EF4-FFF2-40B4-BE49-F238E27FC236}">
                <a16:creationId xmlns:a16="http://schemas.microsoft.com/office/drawing/2014/main" id="{21833651-C3C8-44D8-BB58-2B8EFDF00459}"/>
              </a:ext>
            </a:extLst>
          </p:cNvPr>
          <p:cNvPicPr>
            <a:picLocks noChangeAspect="1"/>
          </p:cNvPicPr>
          <p:nvPr/>
        </p:nvPicPr>
        <p:blipFill>
          <a:blip r:embed="rId4"/>
          <a:stretch>
            <a:fillRect/>
          </a:stretch>
        </p:blipFill>
        <p:spPr>
          <a:xfrm>
            <a:off x="6387198" y="975784"/>
            <a:ext cx="4840941" cy="3890682"/>
          </a:xfrm>
          <a:prstGeom prst="rect">
            <a:avLst/>
          </a:prstGeom>
        </p:spPr>
      </p:pic>
    </p:spTree>
    <p:custDataLst>
      <p:tags r:id="rId1"/>
    </p:custDataLst>
    <p:extLst>
      <p:ext uri="{BB962C8B-B14F-4D97-AF65-F5344CB8AC3E}">
        <p14:creationId xmlns:p14="http://schemas.microsoft.com/office/powerpoint/2010/main" val="12742753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Technologies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30667" y="755067"/>
            <a:ext cx="11572146" cy="2585323"/>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Firewalls</a:t>
            </a:r>
          </a:p>
          <a:p>
            <a:pPr marL="285750" indent="-285750" algn="just">
              <a:buFont typeface="Wingdings" panose="05000000000000000000" pitchFamily="2" charset="2"/>
              <a:buChar char="Ø"/>
            </a:pPr>
            <a:r>
              <a:rPr lang="en-GB" dirty="0">
                <a:solidFill>
                  <a:srgbClr val="002060"/>
                </a:solidFill>
              </a:rPr>
              <a:t>Intrusion detection and intrusion prevention systems</a:t>
            </a:r>
          </a:p>
          <a:p>
            <a:pPr marL="285750" indent="-285750" algn="just">
              <a:buFont typeface="Wingdings" panose="05000000000000000000" pitchFamily="2" charset="2"/>
              <a:buChar char="Ø"/>
            </a:pPr>
            <a:r>
              <a:rPr lang="en-GB" dirty="0">
                <a:solidFill>
                  <a:srgbClr val="002060"/>
                </a:solidFill>
              </a:rPr>
              <a:t>Web content filters</a:t>
            </a:r>
          </a:p>
          <a:p>
            <a:pPr marL="285750" indent="-285750" algn="just">
              <a:buFont typeface="Wingdings" panose="05000000000000000000" pitchFamily="2" charset="2"/>
              <a:buChar char="Ø"/>
            </a:pPr>
            <a:r>
              <a:rPr lang="en-GB" dirty="0">
                <a:solidFill>
                  <a:srgbClr val="002060"/>
                </a:solidFill>
              </a:rPr>
              <a:t>Virtual private networks</a:t>
            </a:r>
          </a:p>
          <a:p>
            <a:pPr marL="285750" indent="-285750" algn="just">
              <a:buFont typeface="Wingdings" panose="05000000000000000000" pitchFamily="2" charset="2"/>
              <a:buChar char="Ø"/>
            </a:pPr>
            <a:r>
              <a:rPr lang="en-GB" dirty="0">
                <a:solidFill>
                  <a:srgbClr val="002060"/>
                </a:solidFill>
              </a:rPr>
              <a:t>Data loss prevention</a:t>
            </a:r>
          </a:p>
          <a:p>
            <a:pPr marL="285750" indent="-285750" algn="just">
              <a:buFont typeface="Wingdings" panose="05000000000000000000" pitchFamily="2" charset="2"/>
              <a:buChar char="Ø"/>
            </a:pPr>
            <a:r>
              <a:rPr lang="en-GB" dirty="0">
                <a:solidFill>
                  <a:srgbClr val="002060"/>
                </a:solidFill>
              </a:rPr>
              <a:t>Unified threat management</a:t>
            </a:r>
          </a:p>
          <a:p>
            <a:pPr marL="285750" indent="-285750" algn="just">
              <a:buFont typeface="Wingdings" panose="05000000000000000000" pitchFamily="2" charset="2"/>
              <a:buChar char="Ø"/>
            </a:pPr>
            <a:r>
              <a:rPr lang="en-GB" dirty="0">
                <a:solidFill>
                  <a:srgbClr val="002060"/>
                </a:solidFill>
              </a:rPr>
              <a:t>Secure Access Service Edge</a:t>
            </a:r>
          </a:p>
          <a:p>
            <a:pPr marL="285750" indent="-285750" algn="just">
              <a:buFont typeface="Wingdings" panose="05000000000000000000" pitchFamily="2" charset="2"/>
              <a:buChar char="Ø"/>
            </a:pPr>
            <a:r>
              <a:rPr lang="en-GB" dirty="0">
                <a:solidFill>
                  <a:srgbClr val="002060"/>
                </a:solidFill>
              </a:rPr>
              <a:t>Security information and event management</a:t>
            </a:r>
          </a:p>
          <a:p>
            <a:pPr marL="285750" indent="-285750" algn="just">
              <a:buFont typeface="Wingdings" panose="05000000000000000000" pitchFamily="2" charset="2"/>
              <a:buChar char="Ø"/>
            </a:pPr>
            <a:r>
              <a:rPr lang="en-GB" dirty="0">
                <a:solidFill>
                  <a:srgbClr val="002060"/>
                </a:solidFill>
              </a:rPr>
              <a:t>Security orchestration, automation, and response</a:t>
            </a:r>
            <a:endParaRPr lang="en-US" dirty="0">
              <a:solidFill>
                <a:srgbClr val="002060"/>
              </a:solidFill>
            </a:endParaRPr>
          </a:p>
        </p:txBody>
      </p:sp>
    </p:spTree>
    <p:custDataLst>
      <p:tags r:id="rId1"/>
    </p:custDataLst>
    <p:extLst>
      <p:ext uri="{BB962C8B-B14F-4D97-AF65-F5344CB8AC3E}">
        <p14:creationId xmlns:p14="http://schemas.microsoft.com/office/powerpoint/2010/main" val="23004724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Technologies: Firewalls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30667" y="755067"/>
            <a:ext cx="11572146" cy="4524315"/>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Packet filtering (port-based)</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Operate up to Layer 4 (Transport layer) and inspect individual packet headers to determine source and destination IP address, protocol, and port number</a:t>
            </a:r>
          </a:p>
          <a:p>
            <a:pPr marL="742950" lvl="1" indent="-285750" algn="just">
              <a:buFont typeface="Wingdings" panose="05000000000000000000" pitchFamily="2" charset="2"/>
              <a:buChar char="§"/>
            </a:pPr>
            <a:r>
              <a:rPr lang="en-GB" dirty="0">
                <a:solidFill>
                  <a:srgbClr val="002060"/>
                </a:solidFill>
              </a:rPr>
              <a:t>Match source and destination IP address, protocol, and port number information contained within each packet header to a corresponding rule on the firewall </a:t>
            </a:r>
          </a:p>
          <a:p>
            <a:pPr marL="742950" lvl="1" indent="-285750" algn="just">
              <a:buFont typeface="Wingdings" panose="05000000000000000000" pitchFamily="2" charset="2"/>
              <a:buChar char="§"/>
            </a:pPr>
            <a:r>
              <a:rPr lang="en-GB" dirty="0">
                <a:solidFill>
                  <a:srgbClr val="002060"/>
                </a:solidFill>
              </a:rPr>
              <a:t>Inspect and handle each packet individually, with no information about context or session</a:t>
            </a:r>
          </a:p>
          <a:p>
            <a:pPr marL="285750" indent="-285750" algn="just">
              <a:buFont typeface="Wingdings" panose="05000000000000000000" pitchFamily="2" charset="2"/>
              <a:buChar char="Ø"/>
            </a:pPr>
            <a:endParaRPr lang="en-GB" dirty="0">
              <a:solidFill>
                <a:srgbClr val="002060"/>
              </a:solidFill>
            </a:endParaRPr>
          </a:p>
          <a:p>
            <a:pPr marL="285750" indent="-285750" algn="just">
              <a:buFont typeface="Wingdings" panose="05000000000000000000" pitchFamily="2" charset="2"/>
              <a:buChar char="Ø"/>
            </a:pPr>
            <a:r>
              <a:rPr lang="en-GB" dirty="0">
                <a:solidFill>
                  <a:srgbClr val="002060"/>
                </a:solidFill>
              </a:rPr>
              <a:t>Stateful packet inspection (dynamic packet filtering)</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Operate up to Layer 4 (Transport layer) and maintain state information about the communication sessions that have been established between hosts</a:t>
            </a:r>
          </a:p>
          <a:p>
            <a:pPr marL="742950" lvl="1" indent="-285750" algn="just">
              <a:buFont typeface="Wingdings" panose="05000000000000000000" pitchFamily="2" charset="2"/>
              <a:buChar char="§"/>
            </a:pPr>
            <a:r>
              <a:rPr lang="en-GB" dirty="0">
                <a:solidFill>
                  <a:srgbClr val="002060"/>
                </a:solidFill>
              </a:rPr>
              <a:t>Inspect individual packet headers to determine source and destination IP address, protocol, and port number (during session establishment only) to determine if the session should be allowed, blocked, or dropped </a:t>
            </a:r>
          </a:p>
          <a:p>
            <a:pPr marL="742950" lvl="1" indent="-285750" algn="just">
              <a:buFont typeface="Wingdings" panose="05000000000000000000" pitchFamily="2" charset="2"/>
              <a:buChar char="§"/>
            </a:pPr>
            <a:r>
              <a:rPr lang="en-GB" dirty="0">
                <a:solidFill>
                  <a:srgbClr val="002060"/>
                </a:solidFill>
              </a:rPr>
              <a:t>After a permitted connection is established between two hosts, the firewall creates and deletes firewall rules for individual connections</a:t>
            </a:r>
          </a:p>
        </p:txBody>
      </p:sp>
    </p:spTree>
    <p:custDataLst>
      <p:tags r:id="rId1"/>
    </p:custDataLst>
    <p:extLst>
      <p:ext uri="{BB962C8B-B14F-4D97-AF65-F5344CB8AC3E}">
        <p14:creationId xmlns:p14="http://schemas.microsoft.com/office/powerpoint/2010/main" val="36420046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Technologies: Firewalls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30667" y="755067"/>
            <a:ext cx="11572146" cy="4801314"/>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Application (Application layer gateway, proxy-based, reverse-proxy)</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Operate up to Layer 7 (Application layer) and control access to specific applications and services on the network</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Proxies network traffic rather than permitting direct communication between hosts</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Requests are sent from the originating host to a proxy server, which </a:t>
            </a:r>
            <a:r>
              <a:rPr lang="en-GB" dirty="0" err="1">
                <a:solidFill>
                  <a:srgbClr val="002060"/>
                </a:solidFill>
              </a:rPr>
              <a:t>analyzes</a:t>
            </a:r>
            <a:r>
              <a:rPr lang="en-GB" dirty="0">
                <a:solidFill>
                  <a:srgbClr val="002060"/>
                </a:solidFill>
              </a:rPr>
              <a:t> the contents of the data packets and, if permitted, sends a copy of the original data packets to the destination host</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Inspects Application layer traffic and can identify and block specified content, malware, exploits, websites, and applications or services using hiding techniques such as encryption and non-standard ports</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Can also be used to implement strong user authentication and web application filtering and to mask the internal network from untrusted networks</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Can have a significant negative impact on the overall performance of the network</a:t>
            </a:r>
          </a:p>
          <a:p>
            <a:pPr algn="just"/>
            <a:endParaRPr lang="en-US" dirty="0">
              <a:solidFill>
                <a:srgbClr val="002060"/>
              </a:solidFill>
            </a:endParaRPr>
          </a:p>
        </p:txBody>
      </p:sp>
    </p:spTree>
    <p:custDataLst>
      <p:tags r:id="rId1"/>
    </p:custDataLst>
    <p:extLst>
      <p:ext uri="{BB962C8B-B14F-4D97-AF65-F5344CB8AC3E}">
        <p14:creationId xmlns:p14="http://schemas.microsoft.com/office/powerpoint/2010/main" val="8901759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Technologies: IDS &amp; IPS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30667" y="755067"/>
            <a:ext cx="11572146" cy="3139321"/>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Active and passive</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IPS (active) must be placed inline and can thus be directly attacked</a:t>
            </a:r>
          </a:p>
          <a:p>
            <a:pPr marL="742950" lvl="1" indent="-285750" algn="just">
              <a:buFont typeface="Wingdings" panose="05000000000000000000" pitchFamily="2" charset="2"/>
              <a:buChar char="§"/>
            </a:pPr>
            <a:r>
              <a:rPr lang="en-GB" dirty="0">
                <a:solidFill>
                  <a:srgbClr val="002060"/>
                </a:solidFill>
              </a:rPr>
              <a:t>False positives can block authorized traffic</a:t>
            </a:r>
          </a:p>
          <a:p>
            <a:pPr marL="742950" lvl="1" indent="-285750" algn="just">
              <a:buFont typeface="Wingdings" panose="05000000000000000000" pitchFamily="2" charset="2"/>
              <a:buChar char="§"/>
            </a:pPr>
            <a:r>
              <a:rPr lang="en-GB" dirty="0">
                <a:solidFill>
                  <a:srgbClr val="002060"/>
                </a:solidFill>
              </a:rPr>
              <a:t>IDS (passive) monitors and alerts</a:t>
            </a:r>
          </a:p>
          <a:p>
            <a:pPr lvl="1" algn="just"/>
            <a:endParaRPr lang="en-GB" dirty="0">
              <a:solidFill>
                <a:srgbClr val="002060"/>
              </a:solidFill>
            </a:endParaRPr>
          </a:p>
          <a:p>
            <a:pPr marL="285750" lvl="1" indent="-285750" algn="just">
              <a:buFont typeface="Wingdings" panose="05000000000000000000" pitchFamily="2" charset="2"/>
              <a:buChar char="Ø"/>
            </a:pPr>
            <a:r>
              <a:rPr lang="en-GB" dirty="0">
                <a:solidFill>
                  <a:srgbClr val="002060"/>
                </a:solidFill>
              </a:rPr>
              <a:t>Knowledge-based (signature) and behavior-based (statistical anomaly)</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Knowledge-based identifies known vulnerabilities and attack profiles (signatures)</a:t>
            </a:r>
          </a:p>
          <a:p>
            <a:pPr marL="742950" lvl="1" indent="-285750" algn="just">
              <a:buFont typeface="Wingdings" panose="05000000000000000000" pitchFamily="2" charset="2"/>
              <a:buChar char="§"/>
            </a:pPr>
            <a:r>
              <a:rPr lang="en-GB" dirty="0">
                <a:solidFill>
                  <a:srgbClr val="002060"/>
                </a:solidFill>
              </a:rPr>
              <a:t>Behavior-based uses a baseline of “normal” activity to identify anomalies</a:t>
            </a:r>
          </a:p>
          <a:p>
            <a:pPr algn="just"/>
            <a:endParaRPr lang="en-US" dirty="0">
              <a:solidFill>
                <a:srgbClr val="002060"/>
              </a:solidFill>
            </a:endParaRPr>
          </a:p>
        </p:txBody>
      </p:sp>
    </p:spTree>
    <p:custDataLst>
      <p:tags r:id="rId1"/>
    </p:custDataLst>
    <p:extLst>
      <p:ext uri="{BB962C8B-B14F-4D97-AF65-F5344CB8AC3E}">
        <p14:creationId xmlns:p14="http://schemas.microsoft.com/office/powerpoint/2010/main" val="8064409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Technologies: Web Content Filters, VPNs</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41177" y="670984"/>
            <a:ext cx="11572146" cy="5078313"/>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Allow or Block</a:t>
            </a:r>
          </a:p>
          <a:p>
            <a:pPr marL="742950" lvl="1" indent="-285750" algn="just">
              <a:buFont typeface="Wingdings" panose="05000000000000000000" pitchFamily="2" charset="2"/>
              <a:buChar char="§"/>
            </a:pPr>
            <a:endParaRPr lang="en-GB" dirty="0">
              <a:solidFill>
                <a:srgbClr val="002060"/>
              </a:solidFill>
            </a:endParaRPr>
          </a:p>
          <a:p>
            <a:pPr marL="742950" lvl="1" indent="-285750" algn="just">
              <a:buFont typeface="Wingdings" panose="05000000000000000000" pitchFamily="2" charset="2"/>
              <a:buChar char="§"/>
            </a:pPr>
            <a:r>
              <a:rPr lang="en-GB" dirty="0">
                <a:solidFill>
                  <a:srgbClr val="002060"/>
                </a:solidFill>
              </a:rPr>
              <a:t>Gambling and online gaming</a:t>
            </a:r>
          </a:p>
          <a:p>
            <a:pPr marL="742950" lvl="1" indent="-285750" algn="just">
              <a:buFont typeface="Wingdings" panose="05000000000000000000" pitchFamily="2" charset="2"/>
              <a:buChar char="§"/>
            </a:pPr>
            <a:r>
              <a:rPr lang="en-GB" dirty="0">
                <a:solidFill>
                  <a:srgbClr val="002060"/>
                </a:solidFill>
              </a:rPr>
              <a:t>Hacking</a:t>
            </a:r>
          </a:p>
          <a:p>
            <a:pPr marL="742950" lvl="1" indent="-285750" algn="just">
              <a:buFont typeface="Wingdings" panose="05000000000000000000" pitchFamily="2" charset="2"/>
              <a:buChar char="§"/>
            </a:pPr>
            <a:r>
              <a:rPr lang="en-GB" dirty="0">
                <a:solidFill>
                  <a:srgbClr val="002060"/>
                </a:solidFill>
              </a:rPr>
              <a:t>Hate crimes and violence</a:t>
            </a:r>
          </a:p>
          <a:p>
            <a:pPr marL="742950" lvl="1" indent="-285750" algn="just">
              <a:buFont typeface="Wingdings" panose="05000000000000000000" pitchFamily="2" charset="2"/>
              <a:buChar char="§"/>
            </a:pPr>
            <a:r>
              <a:rPr lang="en-GB" dirty="0">
                <a:solidFill>
                  <a:srgbClr val="002060"/>
                </a:solidFill>
              </a:rPr>
              <a:t>Pornography</a:t>
            </a:r>
          </a:p>
          <a:p>
            <a:pPr marL="742950" lvl="1" indent="-285750" algn="just">
              <a:buFont typeface="Wingdings" panose="05000000000000000000" pitchFamily="2" charset="2"/>
              <a:buChar char="§"/>
            </a:pPr>
            <a:r>
              <a:rPr lang="en-GB" dirty="0">
                <a:solidFill>
                  <a:srgbClr val="002060"/>
                </a:solidFill>
              </a:rPr>
              <a:t>Social media</a:t>
            </a:r>
          </a:p>
          <a:p>
            <a:pPr marL="742950" lvl="1" indent="-285750" algn="just">
              <a:buFont typeface="Wingdings" panose="05000000000000000000" pitchFamily="2" charset="2"/>
              <a:buChar char="§"/>
            </a:pPr>
            <a:r>
              <a:rPr lang="en-GB" dirty="0">
                <a:solidFill>
                  <a:srgbClr val="002060"/>
                </a:solidFill>
              </a:rPr>
              <a:t>Web-based email</a:t>
            </a:r>
          </a:p>
          <a:p>
            <a:pPr marL="742950" lvl="1" indent="-285750" algn="just">
              <a:buFont typeface="Wingdings" panose="05000000000000000000" pitchFamily="2" charset="2"/>
              <a:buChar char="§"/>
            </a:pPr>
            <a:endParaRPr lang="en-GB" dirty="0">
              <a:solidFill>
                <a:srgbClr val="002060"/>
              </a:solidFill>
            </a:endParaRPr>
          </a:p>
          <a:p>
            <a:pPr marL="285750" indent="-285750" algn="just">
              <a:buFont typeface="Wingdings" panose="05000000000000000000" pitchFamily="2" charset="2"/>
              <a:buChar char="Ø"/>
            </a:pPr>
            <a:r>
              <a:rPr lang="en-GB" dirty="0">
                <a:solidFill>
                  <a:srgbClr val="002060"/>
                </a:solidFill>
              </a:rPr>
              <a:t>VPNs</a:t>
            </a:r>
          </a:p>
          <a:p>
            <a:pPr algn="l"/>
            <a:endParaRPr lang="en-GB" sz="1800" b="0" i="0" u="none" strike="noStrike" baseline="0" dirty="0">
              <a:solidFill>
                <a:srgbClr val="000000"/>
              </a:solidFill>
              <a:latin typeface="Calibri" panose="020F0502020204030204" pitchFamily="34" charset="0"/>
            </a:endParaRPr>
          </a:p>
          <a:p>
            <a:pPr marL="742950" lvl="1" indent="-285750" algn="just">
              <a:buFont typeface="Wingdings" panose="05000000000000000000" pitchFamily="2" charset="2"/>
              <a:buChar char="§"/>
            </a:pPr>
            <a:r>
              <a:rPr lang="en-GB" dirty="0">
                <a:solidFill>
                  <a:srgbClr val="002060"/>
                </a:solidFill>
              </a:rPr>
              <a:t>Point-to-Point Tunneling Protocol (PPTP)</a:t>
            </a:r>
          </a:p>
          <a:p>
            <a:pPr marL="742950" lvl="1" indent="-285750" algn="just">
              <a:buFont typeface="Wingdings" panose="05000000000000000000" pitchFamily="2" charset="2"/>
              <a:buChar char="§"/>
            </a:pPr>
            <a:r>
              <a:rPr lang="en-GB" dirty="0">
                <a:solidFill>
                  <a:srgbClr val="002060"/>
                </a:solidFill>
              </a:rPr>
              <a:t>Layer 2 Tunneling Protocol (L2TP)</a:t>
            </a:r>
          </a:p>
          <a:p>
            <a:pPr marL="742950" lvl="1" indent="-285750" algn="just">
              <a:buFont typeface="Wingdings" panose="05000000000000000000" pitchFamily="2" charset="2"/>
              <a:buChar char="§"/>
            </a:pPr>
            <a:r>
              <a:rPr lang="sv-SE" dirty="0">
                <a:solidFill>
                  <a:srgbClr val="002060"/>
                </a:solidFill>
              </a:rPr>
              <a:t>Secure Socket Tunneling Protocol (SSTP)</a:t>
            </a:r>
          </a:p>
          <a:p>
            <a:pPr marL="742950" lvl="1" indent="-285750" algn="just">
              <a:buFont typeface="Wingdings" panose="05000000000000000000" pitchFamily="2" charset="2"/>
              <a:buChar char="§"/>
            </a:pPr>
            <a:r>
              <a:rPr lang="en-GB" dirty="0">
                <a:solidFill>
                  <a:srgbClr val="002060"/>
                </a:solidFill>
              </a:rPr>
              <a:t>Microsoft Point-to-Point Encryption (MPPE)</a:t>
            </a:r>
          </a:p>
          <a:p>
            <a:pPr marL="742950" lvl="1" indent="-285750" algn="just">
              <a:buFont typeface="Wingdings" panose="05000000000000000000" pitchFamily="2" charset="2"/>
              <a:buChar char="§"/>
            </a:pPr>
            <a:r>
              <a:rPr lang="en-GB" dirty="0">
                <a:solidFill>
                  <a:srgbClr val="002060"/>
                </a:solidFill>
              </a:rPr>
              <a:t>OpenVPN</a:t>
            </a:r>
          </a:p>
          <a:p>
            <a:pPr marL="742950" lvl="1" indent="-285750" algn="just">
              <a:buFont typeface="Wingdings" panose="05000000000000000000" pitchFamily="2" charset="2"/>
              <a:buChar char="§"/>
            </a:pPr>
            <a:r>
              <a:rPr lang="en-GB" dirty="0">
                <a:solidFill>
                  <a:srgbClr val="002060"/>
                </a:solidFill>
              </a:rPr>
              <a:t>Internet Protocol Security (IPsec)</a:t>
            </a:r>
          </a:p>
          <a:p>
            <a:pPr marL="742950" lvl="1" indent="-285750" algn="just">
              <a:buFont typeface="Wingdings" panose="05000000000000000000" pitchFamily="2" charset="2"/>
              <a:buChar char="§"/>
            </a:pPr>
            <a:r>
              <a:rPr lang="en-GB" dirty="0">
                <a:solidFill>
                  <a:srgbClr val="002060"/>
                </a:solidFill>
              </a:rPr>
              <a:t>Secure Sockets Layer (SSL)</a:t>
            </a:r>
          </a:p>
        </p:txBody>
      </p:sp>
    </p:spTree>
    <p:custDataLst>
      <p:tags r:id="rId1"/>
    </p:custDataLst>
    <p:extLst>
      <p:ext uri="{BB962C8B-B14F-4D97-AF65-F5344CB8AC3E}">
        <p14:creationId xmlns:p14="http://schemas.microsoft.com/office/powerpoint/2010/main" val="13960217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Security Technologies: End Point</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441177" y="670984"/>
            <a:ext cx="11572146" cy="4801314"/>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Endpoint Security Basics</a:t>
            </a:r>
          </a:p>
          <a:p>
            <a:pPr algn="l"/>
            <a:endParaRPr lang="en-GB" sz="1800" b="0" i="0" u="none" strike="noStrike" baseline="0" dirty="0">
              <a:solidFill>
                <a:srgbClr val="000000"/>
              </a:solidFill>
              <a:latin typeface="Calibri" panose="020F0502020204030204" pitchFamily="34" charset="0"/>
            </a:endParaRPr>
          </a:p>
          <a:p>
            <a:pPr marL="742950" lvl="1" indent="-285750" algn="just">
              <a:buFont typeface="Wingdings" panose="05000000000000000000" pitchFamily="2" charset="2"/>
              <a:buChar char="§"/>
            </a:pPr>
            <a:r>
              <a:rPr lang="en-GB" dirty="0">
                <a:solidFill>
                  <a:srgbClr val="002060"/>
                </a:solidFill>
              </a:rPr>
              <a:t>Personal firewalls</a:t>
            </a:r>
          </a:p>
          <a:p>
            <a:pPr marL="742950" lvl="1" indent="-285750" algn="just">
              <a:buFont typeface="Wingdings" panose="05000000000000000000" pitchFamily="2" charset="2"/>
              <a:buChar char="§"/>
            </a:pPr>
            <a:r>
              <a:rPr lang="en-GB" dirty="0">
                <a:solidFill>
                  <a:srgbClr val="002060"/>
                </a:solidFill>
              </a:rPr>
              <a:t>Host-based intrusion prevention system (HIPS)</a:t>
            </a:r>
          </a:p>
          <a:p>
            <a:pPr marL="742950" lvl="1" indent="-285750" algn="just">
              <a:buFont typeface="Wingdings" panose="05000000000000000000" pitchFamily="2" charset="2"/>
              <a:buChar char="§"/>
            </a:pPr>
            <a:r>
              <a:rPr lang="en-GB" dirty="0">
                <a:solidFill>
                  <a:srgbClr val="002060"/>
                </a:solidFill>
              </a:rPr>
              <a:t>Mobile device management (MDM)</a:t>
            </a:r>
          </a:p>
          <a:p>
            <a:pPr marL="742950" lvl="1" indent="-285750" algn="just">
              <a:buFont typeface="Wingdings" panose="05000000000000000000" pitchFamily="2" charset="2"/>
              <a:buChar char="§"/>
            </a:pPr>
            <a:r>
              <a:rPr lang="en-GB" dirty="0">
                <a:solidFill>
                  <a:srgbClr val="002060"/>
                </a:solidFill>
              </a:rPr>
              <a:t>Mobile application management (MAM)</a:t>
            </a:r>
          </a:p>
          <a:p>
            <a:pPr marL="742950" lvl="1" indent="-285750" algn="just">
              <a:buFont typeface="Wingdings" panose="05000000000000000000" pitchFamily="2" charset="2"/>
              <a:buChar char="§"/>
            </a:pPr>
            <a:r>
              <a:rPr lang="en-GB" dirty="0">
                <a:solidFill>
                  <a:srgbClr val="002060"/>
                </a:solidFill>
              </a:rPr>
              <a:t>Data loss prevention (DLP)</a:t>
            </a:r>
          </a:p>
          <a:p>
            <a:pPr marL="742950" lvl="1" indent="-285750" algn="just">
              <a:buFont typeface="Wingdings" panose="05000000000000000000" pitchFamily="2" charset="2"/>
              <a:buChar char="§"/>
            </a:pPr>
            <a:r>
              <a:rPr lang="en-GB" dirty="0">
                <a:solidFill>
                  <a:srgbClr val="002060"/>
                </a:solidFill>
              </a:rPr>
              <a:t>Antivirus (AV) and anti-malware</a:t>
            </a:r>
          </a:p>
          <a:p>
            <a:pPr marL="742950" lvl="1" indent="-285750" algn="just">
              <a:buFont typeface="Wingdings" panose="05000000000000000000" pitchFamily="2" charset="2"/>
              <a:buChar char="§"/>
            </a:pPr>
            <a:endParaRPr lang="en-GB" dirty="0">
              <a:solidFill>
                <a:srgbClr val="002060"/>
              </a:solidFill>
            </a:endParaRPr>
          </a:p>
          <a:p>
            <a:pPr marL="285750" indent="-285750" algn="just">
              <a:buFont typeface="Wingdings" panose="05000000000000000000" pitchFamily="2" charset="2"/>
              <a:buChar char="Ø"/>
            </a:pPr>
            <a:r>
              <a:rPr lang="en-GB" dirty="0">
                <a:solidFill>
                  <a:srgbClr val="002060"/>
                </a:solidFill>
              </a:rPr>
              <a:t>Malware Protection</a:t>
            </a:r>
          </a:p>
          <a:p>
            <a:pPr algn="l"/>
            <a:endParaRPr lang="en-GB" sz="1800" b="0" i="0" u="none" strike="noStrike" baseline="0" dirty="0">
              <a:solidFill>
                <a:srgbClr val="000000"/>
              </a:solidFill>
              <a:latin typeface="Calibri" panose="020F0502020204030204" pitchFamily="34" charset="0"/>
            </a:endParaRPr>
          </a:p>
          <a:p>
            <a:pPr marL="742950" lvl="1" indent="-285750" algn="just">
              <a:buFont typeface="Wingdings" panose="05000000000000000000" pitchFamily="2" charset="2"/>
              <a:buChar char="§"/>
            </a:pPr>
            <a:r>
              <a:rPr lang="en-GB" dirty="0">
                <a:solidFill>
                  <a:srgbClr val="002060"/>
                </a:solidFill>
              </a:rPr>
              <a:t>Signature-based</a:t>
            </a:r>
          </a:p>
          <a:p>
            <a:pPr marL="742950" lvl="1" indent="-285750" algn="just">
              <a:buFont typeface="Wingdings" panose="05000000000000000000" pitchFamily="2" charset="2"/>
              <a:buChar char="§"/>
            </a:pPr>
            <a:r>
              <a:rPr lang="en-GB" dirty="0">
                <a:solidFill>
                  <a:srgbClr val="002060"/>
                </a:solidFill>
              </a:rPr>
              <a:t>Container-based</a:t>
            </a:r>
          </a:p>
          <a:p>
            <a:pPr marL="742950" lvl="1" indent="-285750" algn="just">
              <a:buFont typeface="Wingdings" panose="05000000000000000000" pitchFamily="2" charset="2"/>
              <a:buChar char="§"/>
            </a:pPr>
            <a:r>
              <a:rPr lang="en-GB" dirty="0">
                <a:solidFill>
                  <a:srgbClr val="002060"/>
                </a:solidFill>
              </a:rPr>
              <a:t>Application whitelisting</a:t>
            </a:r>
          </a:p>
          <a:p>
            <a:pPr marL="742950" lvl="1" indent="-285750" algn="just">
              <a:buFont typeface="Wingdings" panose="05000000000000000000" pitchFamily="2" charset="2"/>
              <a:buChar char="§"/>
            </a:pPr>
            <a:r>
              <a:rPr lang="en-GB" dirty="0">
                <a:solidFill>
                  <a:srgbClr val="002060"/>
                </a:solidFill>
              </a:rPr>
              <a:t>Anomaly detection</a:t>
            </a:r>
          </a:p>
          <a:p>
            <a:pPr marL="742950" lvl="1" indent="-285750" algn="just">
              <a:buFont typeface="Wingdings" panose="05000000000000000000" pitchFamily="2" charset="2"/>
              <a:buChar char="§"/>
            </a:pPr>
            <a:endParaRPr lang="en-GB" dirty="0">
              <a:solidFill>
                <a:srgbClr val="002060"/>
              </a:solidFill>
            </a:endParaRPr>
          </a:p>
          <a:p>
            <a:pPr marL="285750" indent="-285750" algn="just">
              <a:buFont typeface="Wingdings" panose="05000000000000000000" pitchFamily="2" charset="2"/>
              <a:buChar char="Ø"/>
            </a:pPr>
            <a:r>
              <a:rPr lang="en-GB" dirty="0">
                <a:solidFill>
                  <a:srgbClr val="002060"/>
                </a:solidFill>
              </a:rPr>
              <a:t>Anti-spyware software, Personal firewalls, Host-based intrusion prevention systems, Mobile device management</a:t>
            </a:r>
          </a:p>
        </p:txBody>
      </p:sp>
    </p:spTree>
    <p:custDataLst>
      <p:tags r:id="rId1"/>
    </p:custDataLst>
    <p:extLst>
      <p:ext uri="{BB962C8B-B14F-4D97-AF65-F5344CB8AC3E}">
        <p14:creationId xmlns:p14="http://schemas.microsoft.com/office/powerpoint/2010/main" val="11957243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Securing the Enterprise</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777508" y="975784"/>
            <a:ext cx="4898078" cy="1477328"/>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Next Generation Firewalls</a:t>
            </a:r>
          </a:p>
          <a:p>
            <a:pPr algn="l"/>
            <a:endParaRPr lang="en-GB" sz="1800" b="0" i="0" u="none" strike="noStrike" baseline="0" dirty="0">
              <a:solidFill>
                <a:srgbClr val="000000"/>
              </a:solidFill>
              <a:latin typeface="Calibri" panose="020F0502020204030204" pitchFamily="34" charset="0"/>
            </a:endParaRPr>
          </a:p>
          <a:p>
            <a:pPr lvl="1" algn="just"/>
            <a:r>
              <a:rPr lang="en-GB" dirty="0">
                <a:solidFill>
                  <a:srgbClr val="002060"/>
                </a:solidFill>
              </a:rPr>
              <a:t>Essential Capabilities </a:t>
            </a:r>
          </a:p>
          <a:p>
            <a:pPr marL="742950" lvl="1" indent="-285750" algn="just">
              <a:buFont typeface="Wingdings" panose="05000000000000000000" pitchFamily="2" charset="2"/>
              <a:buChar char="§"/>
            </a:pPr>
            <a:r>
              <a:rPr lang="en-GB" dirty="0">
                <a:solidFill>
                  <a:srgbClr val="002060"/>
                </a:solidFill>
              </a:rPr>
              <a:t>Application Identification</a:t>
            </a:r>
          </a:p>
          <a:p>
            <a:pPr marL="742950" lvl="1" indent="-285750" algn="just">
              <a:buFont typeface="Wingdings" panose="05000000000000000000" pitchFamily="2" charset="2"/>
              <a:buChar char="§"/>
            </a:pPr>
            <a:endParaRPr lang="en-GB" dirty="0">
              <a:solidFill>
                <a:srgbClr val="002060"/>
              </a:solidFill>
            </a:endParaRPr>
          </a:p>
        </p:txBody>
      </p:sp>
      <p:pic>
        <p:nvPicPr>
          <p:cNvPr id="4" name="Picture 3">
            <a:extLst>
              <a:ext uri="{FF2B5EF4-FFF2-40B4-BE49-F238E27FC236}">
                <a16:creationId xmlns:a16="http://schemas.microsoft.com/office/drawing/2014/main" id="{19BCCBCB-F88D-474C-8551-7B7502AB8F2B}"/>
              </a:ext>
            </a:extLst>
          </p:cNvPr>
          <p:cNvPicPr>
            <a:picLocks noChangeAspect="1"/>
          </p:cNvPicPr>
          <p:nvPr/>
        </p:nvPicPr>
        <p:blipFill>
          <a:blip r:embed="rId4"/>
          <a:stretch>
            <a:fillRect/>
          </a:stretch>
        </p:blipFill>
        <p:spPr>
          <a:xfrm>
            <a:off x="5954419" y="487892"/>
            <a:ext cx="5916706" cy="4724400"/>
          </a:xfrm>
          <a:prstGeom prst="rect">
            <a:avLst/>
          </a:prstGeom>
        </p:spPr>
      </p:pic>
      <p:pic>
        <p:nvPicPr>
          <p:cNvPr id="8" name="Picture 7">
            <a:extLst>
              <a:ext uri="{FF2B5EF4-FFF2-40B4-BE49-F238E27FC236}">
                <a16:creationId xmlns:a16="http://schemas.microsoft.com/office/drawing/2014/main" id="{AFB1B2B0-4573-46D9-A173-C8F6888C28E1}"/>
              </a:ext>
            </a:extLst>
          </p:cNvPr>
          <p:cNvPicPr>
            <a:picLocks noChangeAspect="1"/>
          </p:cNvPicPr>
          <p:nvPr/>
        </p:nvPicPr>
        <p:blipFill>
          <a:blip r:embed="rId5"/>
          <a:stretch>
            <a:fillRect/>
          </a:stretch>
        </p:blipFill>
        <p:spPr>
          <a:xfrm>
            <a:off x="1025068" y="2309432"/>
            <a:ext cx="4146022" cy="3286360"/>
          </a:xfrm>
          <a:prstGeom prst="rect">
            <a:avLst/>
          </a:prstGeom>
        </p:spPr>
      </p:pic>
    </p:spTree>
    <p:custDataLst>
      <p:tags r:id="rId1"/>
    </p:custDataLst>
    <p:extLst>
      <p:ext uri="{BB962C8B-B14F-4D97-AF65-F5344CB8AC3E}">
        <p14:creationId xmlns:p14="http://schemas.microsoft.com/office/powerpoint/2010/main" val="2704938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Securing the Enterprise</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777508" y="975784"/>
            <a:ext cx="4898078" cy="1200329"/>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Next Generation Firewalls</a:t>
            </a:r>
          </a:p>
          <a:p>
            <a:pPr algn="l"/>
            <a:endParaRPr lang="en-GB" sz="1800" b="0" i="0" u="none" strike="noStrike" baseline="0" dirty="0">
              <a:solidFill>
                <a:srgbClr val="000000"/>
              </a:solidFill>
              <a:latin typeface="Calibri" panose="020F0502020204030204" pitchFamily="34" charset="0"/>
            </a:endParaRPr>
          </a:p>
          <a:p>
            <a:pPr lvl="1" algn="just"/>
            <a:r>
              <a:rPr lang="en-GB" dirty="0">
                <a:solidFill>
                  <a:srgbClr val="002060"/>
                </a:solidFill>
              </a:rPr>
              <a:t>Essential Capabilities </a:t>
            </a:r>
          </a:p>
          <a:p>
            <a:pPr marL="742950" lvl="1" indent="-285750" algn="just">
              <a:buFont typeface="Wingdings" panose="05000000000000000000" pitchFamily="2" charset="2"/>
              <a:buChar char="§"/>
            </a:pPr>
            <a:r>
              <a:rPr lang="en-GB" dirty="0">
                <a:solidFill>
                  <a:srgbClr val="002060"/>
                </a:solidFill>
              </a:rPr>
              <a:t>User Identification</a:t>
            </a:r>
          </a:p>
        </p:txBody>
      </p:sp>
      <p:pic>
        <p:nvPicPr>
          <p:cNvPr id="4" name="Picture 3">
            <a:extLst>
              <a:ext uri="{FF2B5EF4-FFF2-40B4-BE49-F238E27FC236}">
                <a16:creationId xmlns:a16="http://schemas.microsoft.com/office/drawing/2014/main" id="{19BCCBCB-F88D-474C-8551-7B7502AB8F2B}"/>
              </a:ext>
            </a:extLst>
          </p:cNvPr>
          <p:cNvPicPr>
            <a:picLocks noChangeAspect="1"/>
          </p:cNvPicPr>
          <p:nvPr/>
        </p:nvPicPr>
        <p:blipFill>
          <a:blip r:embed="rId4"/>
          <a:stretch>
            <a:fillRect/>
          </a:stretch>
        </p:blipFill>
        <p:spPr>
          <a:xfrm>
            <a:off x="563318" y="2489289"/>
            <a:ext cx="3645061" cy="2910526"/>
          </a:xfrm>
          <a:prstGeom prst="rect">
            <a:avLst/>
          </a:prstGeom>
        </p:spPr>
      </p:pic>
      <p:pic>
        <p:nvPicPr>
          <p:cNvPr id="7" name="Picture 6">
            <a:extLst>
              <a:ext uri="{FF2B5EF4-FFF2-40B4-BE49-F238E27FC236}">
                <a16:creationId xmlns:a16="http://schemas.microsoft.com/office/drawing/2014/main" id="{DC40B7F2-0532-4C30-9E73-70AD25DD7809}"/>
              </a:ext>
            </a:extLst>
          </p:cNvPr>
          <p:cNvPicPr>
            <a:picLocks noChangeAspect="1"/>
          </p:cNvPicPr>
          <p:nvPr/>
        </p:nvPicPr>
        <p:blipFill>
          <a:blip r:embed="rId5"/>
          <a:stretch>
            <a:fillRect/>
          </a:stretch>
        </p:blipFill>
        <p:spPr>
          <a:xfrm>
            <a:off x="5297213" y="0"/>
            <a:ext cx="6495393" cy="5712993"/>
          </a:xfrm>
          <a:prstGeom prst="rect">
            <a:avLst/>
          </a:prstGeom>
        </p:spPr>
      </p:pic>
    </p:spTree>
    <p:custDataLst>
      <p:tags r:id="rId1"/>
    </p:custDataLst>
    <p:extLst>
      <p:ext uri="{BB962C8B-B14F-4D97-AF65-F5344CB8AC3E}">
        <p14:creationId xmlns:p14="http://schemas.microsoft.com/office/powerpoint/2010/main" val="20307489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 Securing the Enterprise</a:t>
            </a:r>
            <a:endParaRPr lang="en-US" sz="3200" dirty="0"/>
          </a:p>
        </p:txBody>
      </p:sp>
      <p:sp>
        <p:nvSpPr>
          <p:cNvPr id="16" name="Rectangle 15">
            <a:extLst>
              <a:ext uri="{FF2B5EF4-FFF2-40B4-BE49-F238E27FC236}">
                <a16:creationId xmlns:a16="http://schemas.microsoft.com/office/drawing/2014/main" id="{C966C6CE-B170-40CA-8D9E-8B4AFC3B597B}"/>
              </a:ext>
            </a:extLst>
          </p:cNvPr>
          <p:cNvSpPr/>
          <p:nvPr/>
        </p:nvSpPr>
        <p:spPr>
          <a:xfrm>
            <a:off x="777508" y="975784"/>
            <a:ext cx="4898078" cy="1200329"/>
          </a:xfrm>
          <a:prstGeom prst="rect">
            <a:avLst/>
          </a:prstGeom>
        </p:spPr>
        <p:txBody>
          <a:bodyPr wrap="square">
            <a:spAutoFit/>
          </a:bodyPr>
          <a:lstStyle/>
          <a:p>
            <a:pPr marL="285750" indent="-285750" algn="just">
              <a:buFont typeface="Wingdings" panose="05000000000000000000" pitchFamily="2" charset="2"/>
              <a:buChar char="Ø"/>
            </a:pPr>
            <a:r>
              <a:rPr lang="en-GB" dirty="0">
                <a:solidFill>
                  <a:srgbClr val="002060"/>
                </a:solidFill>
              </a:rPr>
              <a:t>Next Generation Firewalls</a:t>
            </a:r>
          </a:p>
          <a:p>
            <a:pPr algn="l"/>
            <a:endParaRPr lang="en-GB" sz="1800" b="0" i="0" u="none" strike="noStrike" baseline="0" dirty="0">
              <a:solidFill>
                <a:srgbClr val="000000"/>
              </a:solidFill>
              <a:latin typeface="Calibri" panose="020F0502020204030204" pitchFamily="34" charset="0"/>
            </a:endParaRPr>
          </a:p>
          <a:p>
            <a:pPr lvl="1" algn="just"/>
            <a:r>
              <a:rPr lang="en-GB" dirty="0">
                <a:solidFill>
                  <a:srgbClr val="002060"/>
                </a:solidFill>
              </a:rPr>
              <a:t>Essential Capabilities </a:t>
            </a:r>
          </a:p>
          <a:p>
            <a:pPr marL="742950" lvl="1" indent="-285750" algn="just">
              <a:buFont typeface="Wingdings" panose="05000000000000000000" pitchFamily="2" charset="2"/>
              <a:buChar char="§"/>
            </a:pPr>
            <a:r>
              <a:rPr lang="en-GB" dirty="0">
                <a:solidFill>
                  <a:srgbClr val="002060"/>
                </a:solidFill>
              </a:rPr>
              <a:t>Content Identification</a:t>
            </a:r>
          </a:p>
        </p:txBody>
      </p:sp>
      <p:pic>
        <p:nvPicPr>
          <p:cNvPr id="4" name="Picture 3">
            <a:extLst>
              <a:ext uri="{FF2B5EF4-FFF2-40B4-BE49-F238E27FC236}">
                <a16:creationId xmlns:a16="http://schemas.microsoft.com/office/drawing/2014/main" id="{19BCCBCB-F88D-474C-8551-7B7502AB8F2B}"/>
              </a:ext>
            </a:extLst>
          </p:cNvPr>
          <p:cNvPicPr>
            <a:picLocks noChangeAspect="1"/>
          </p:cNvPicPr>
          <p:nvPr/>
        </p:nvPicPr>
        <p:blipFill>
          <a:blip r:embed="rId4"/>
          <a:stretch>
            <a:fillRect/>
          </a:stretch>
        </p:blipFill>
        <p:spPr>
          <a:xfrm>
            <a:off x="5954419" y="487892"/>
            <a:ext cx="5916706" cy="4724400"/>
          </a:xfrm>
          <a:prstGeom prst="rect">
            <a:avLst/>
          </a:prstGeom>
        </p:spPr>
      </p:pic>
      <p:pic>
        <p:nvPicPr>
          <p:cNvPr id="5" name="Picture 4">
            <a:extLst>
              <a:ext uri="{FF2B5EF4-FFF2-40B4-BE49-F238E27FC236}">
                <a16:creationId xmlns:a16="http://schemas.microsoft.com/office/drawing/2014/main" id="{F15A8B9D-6492-49B4-B8C7-C0FF4898FE3F}"/>
              </a:ext>
            </a:extLst>
          </p:cNvPr>
          <p:cNvPicPr>
            <a:picLocks noChangeAspect="1"/>
          </p:cNvPicPr>
          <p:nvPr/>
        </p:nvPicPr>
        <p:blipFill>
          <a:blip r:embed="rId5"/>
          <a:stretch>
            <a:fillRect/>
          </a:stretch>
        </p:blipFill>
        <p:spPr>
          <a:xfrm>
            <a:off x="246111" y="2846366"/>
            <a:ext cx="5515771" cy="2365926"/>
          </a:xfrm>
          <a:prstGeom prst="rect">
            <a:avLst/>
          </a:prstGeom>
        </p:spPr>
      </p:pic>
    </p:spTree>
    <p:custDataLst>
      <p:tags r:id="rId1"/>
    </p:custDataLst>
    <p:extLst>
      <p:ext uri="{BB962C8B-B14F-4D97-AF65-F5344CB8AC3E}">
        <p14:creationId xmlns:p14="http://schemas.microsoft.com/office/powerpoint/2010/main" val="33169882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519" y="1141886"/>
            <a:ext cx="5780233" cy="3026470"/>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Attacks to a network can be devastating and can result in a loss of time and money due to damage or theft of important information or assets.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Intruders can gain access to a network through software vulnerabilities, hardware attacks, or even through less high-tech methods, such as guessing usernames and passwords.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Security threats from network intruders can come from both internal and external sources.</a:t>
            </a:r>
          </a:p>
          <a:p>
            <a:pPr marL="342900" indent="-342900" algn="just">
              <a:lnSpc>
                <a:spcPts val="2000"/>
              </a:lnSpc>
              <a:buFont typeface="Wingdings" panose="05000000000000000000" pitchFamily="2" charset="2"/>
              <a:buChar char="ü"/>
            </a:pPr>
            <a:endParaRPr lang="en-US" sz="1600" dirty="0">
              <a:solidFill>
                <a:schemeClr val="bg1"/>
              </a:solidFill>
              <a:latin typeface="Arial" panose="020B0604020202020204" pitchFamily="34" charset="0"/>
              <a:cs typeface="Arial" panose="020B0604020202020204" pitchFamily="34" charset="0"/>
            </a:endParaRPr>
          </a:p>
        </p:txBody>
      </p:sp>
      <p:sp>
        <p:nvSpPr>
          <p:cNvPr id="6" name="Rectangle 5"/>
          <p:cNvSpPr/>
          <p:nvPr/>
        </p:nvSpPr>
        <p:spPr>
          <a:xfrm>
            <a:off x="6409596" y="2882416"/>
            <a:ext cx="5615608" cy="2554545"/>
          </a:xfrm>
          <a:prstGeom prst="rect">
            <a:avLst/>
          </a:prstGeom>
        </p:spPr>
        <p:txBody>
          <a:bodyPr wrap="square">
            <a:spAutoFit/>
          </a:bodyPr>
          <a:lstStyle/>
          <a:p>
            <a:pPr marL="285750" indent="-285750">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Network Security Models: </a:t>
            </a:r>
            <a:r>
              <a:rPr lang="en-GB" sz="1600" dirty="0">
                <a:solidFill>
                  <a:srgbClr val="E1BC4C"/>
                </a:solidFill>
                <a:latin typeface="Arial" panose="020B0604020202020204" pitchFamily="34" charset="0"/>
                <a:cs typeface="Arial" panose="020B0604020202020204" pitchFamily="34" charset="0"/>
              </a:rPr>
              <a:t>Perimeter-based network security strategy, Zero Trust security</a:t>
            </a:r>
          </a:p>
          <a:p>
            <a:pPr marL="285750" indent="-285750">
              <a:buFont typeface="Wingdings" panose="05000000000000000000" pitchFamily="2" charset="2"/>
              <a:buChar char="ü"/>
            </a:pPr>
            <a:r>
              <a:rPr lang="en-GB" sz="1600" dirty="0">
                <a:solidFill>
                  <a:srgbClr val="E1BC4C"/>
                </a:solidFill>
                <a:latin typeface="Arial" panose="020B0604020202020204" pitchFamily="34" charset="0"/>
                <a:cs typeface="Arial" panose="020B0604020202020204" pitchFamily="34" charset="0"/>
              </a:rPr>
              <a:t>Network Security Technologies: Firewalls, IDS, IPS, Web content Filters, VPNs, etc.</a:t>
            </a:r>
          </a:p>
          <a:p>
            <a:pPr marL="285750" indent="-285750">
              <a:buFont typeface="Wingdings" panose="05000000000000000000" pitchFamily="2" charset="2"/>
              <a:buChar char="ü"/>
            </a:pPr>
            <a:r>
              <a:rPr lang="en-GB" sz="1600" dirty="0">
                <a:solidFill>
                  <a:srgbClr val="E1BC4C"/>
                </a:solidFill>
                <a:latin typeface="Arial" panose="020B0604020202020204" pitchFamily="34" charset="0"/>
                <a:cs typeface="Arial" panose="020B0604020202020204" pitchFamily="34" charset="0"/>
              </a:rPr>
              <a:t>Firewalls: Packet Filtering, Stateful Packet Inspection, Application.</a:t>
            </a:r>
          </a:p>
          <a:p>
            <a:pPr marL="285750" indent="-285750">
              <a:buFont typeface="Wingdings" panose="05000000000000000000" pitchFamily="2" charset="2"/>
              <a:buChar char="ü"/>
            </a:pPr>
            <a:r>
              <a:rPr lang="en-GB" sz="1600" dirty="0">
                <a:solidFill>
                  <a:srgbClr val="E1BC4C"/>
                </a:solidFill>
                <a:latin typeface="Arial" panose="020B0604020202020204" pitchFamily="34" charset="0"/>
                <a:cs typeface="Arial" panose="020B0604020202020204" pitchFamily="34" charset="0"/>
              </a:rPr>
              <a:t>Endpoint Security, Malware Protection, Anti-spyware software, Host based intrusion prevention systems</a:t>
            </a:r>
          </a:p>
          <a:p>
            <a:pPr marL="285750" indent="-285750">
              <a:buFont typeface="Wingdings" panose="05000000000000000000" pitchFamily="2" charset="2"/>
              <a:buChar char="ü"/>
            </a:pPr>
            <a:r>
              <a:rPr lang="en-GB" sz="1600" dirty="0">
                <a:solidFill>
                  <a:srgbClr val="E1BC4C"/>
                </a:solidFill>
                <a:latin typeface="Arial" panose="020B0604020202020204" pitchFamily="34" charset="0"/>
                <a:cs typeface="Arial" panose="020B0604020202020204" pitchFamily="34" charset="0"/>
              </a:rPr>
              <a:t>Next Generation Firewalls: Application Identification, User Identification, Content Identification</a:t>
            </a:r>
            <a:endParaRPr lang="en-US" sz="1600" dirty="0">
              <a:solidFill>
                <a:srgbClr val="E1BC4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445880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5D4FB9-0711-4A50-A1B2-06849CDA5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3341C0C2-F5F1-4B28-B166-BFFEC8B89FE5}">
  <ds:schemaRefs>
    <ds:schemaRef ds:uri="d2ec016d-25cf-4c07-aa6b-c53e267faa6f"/>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9902240c-f584-4322-946e-7b0be23bca9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1781</TotalTime>
  <Words>1836</Words>
  <Application>Microsoft Office PowerPoint</Application>
  <PresentationFormat>Widescreen</PresentationFormat>
  <Paragraphs>227</Paragraphs>
  <Slides>20</Slides>
  <Notes>13</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20</vt:i4>
      </vt:variant>
    </vt:vector>
  </HeadingPairs>
  <TitlesOfParts>
    <vt:vector size="29" baseType="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PowerPoint Presentation</vt:lpstr>
      <vt:lpstr>PowerPoint Presentation</vt:lpstr>
      <vt:lpstr>PowerPoint Presentation</vt:lpstr>
      <vt:lpstr>Network – Security Threats</vt:lpstr>
      <vt:lpstr>Network – Security Threats</vt:lpstr>
      <vt:lpstr>Network – Security Models</vt:lpstr>
      <vt:lpstr>Network – Security Models</vt:lpstr>
      <vt:lpstr>Network – Security Technologies</vt:lpstr>
      <vt:lpstr>Network – Security Technologies: Firewalls</vt:lpstr>
      <vt:lpstr>Network – Security Technologies: Firewalls</vt:lpstr>
      <vt:lpstr>Network – Security Technologies: IDS &amp; IPS</vt:lpstr>
      <vt:lpstr>Network – Security Technologies: Web Content Filters, VPNs</vt:lpstr>
      <vt:lpstr>Network – Security Technologies: End Point</vt:lpstr>
      <vt:lpstr>Network – Securing the Enterprise</vt:lpstr>
      <vt:lpstr>Network – Securing the Enterprise</vt:lpstr>
      <vt:lpstr>Network – Securing the Enterprise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143</cp:revision>
  <dcterms:created xsi:type="dcterms:W3CDTF">2021-03-05T06:07:01Z</dcterms:created>
  <dcterms:modified xsi:type="dcterms:W3CDTF">2022-06-13T07:09:42Z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