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sldIdLst>
    <p:sldId id="564" r:id="rId5"/>
    <p:sldId id="539" r:id="rId6"/>
    <p:sldId id="257" r:id="rId7"/>
    <p:sldId id="547" r:id="rId8"/>
    <p:sldId id="256" r:id="rId9"/>
    <p:sldId id="560" r:id="rId10"/>
    <p:sldId id="559" r:id="rId11"/>
    <p:sldId id="561" r:id="rId12"/>
    <p:sldId id="558" r:id="rId13"/>
    <p:sldId id="562" r:id="rId14"/>
    <p:sldId id="557" r:id="rId15"/>
    <p:sldId id="540" r:id="rId16"/>
    <p:sldId id="543" r:id="rId17"/>
    <p:sldId id="563" r:id="rId18"/>
    <p:sldId id="54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6227" autoAdjust="0"/>
  </p:normalViewPr>
  <p:slideViewPr>
    <p:cSldViewPr snapToGrid="0">
      <p:cViewPr varScale="1">
        <p:scale>
          <a:sx n="84" d="100"/>
          <a:sy n="84" d="100"/>
        </p:scale>
        <p:origin x="1680" y="184"/>
      </p:cViewPr>
      <p:guideLst/>
    </p:cSldViewPr>
  </p:slideViewPr>
  <p:outlineViewPr>
    <p:cViewPr>
      <p:scale>
        <a:sx n="33" d="100"/>
        <a:sy n="33" d="100"/>
      </p:scale>
      <p:origin x="0" y="-144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 Shamas (2030024)" userId="5fa50476-fce0-4b8a-b5de-3054b8cffba8" providerId="ADAL" clId="{CB686FBE-C2B8-F74D-8ABC-A330B0256B94}"/>
    <pc:docChg chg="custSel addSld modSld sldOrd">
      <pc:chgData name="Huma Shamas (2030024)" userId="5fa50476-fce0-4b8a-b5de-3054b8cffba8" providerId="ADAL" clId="{CB686FBE-C2B8-F74D-8ABC-A330B0256B94}" dt="2022-06-26T01:30:50.093" v="576" actId="478"/>
      <pc:docMkLst>
        <pc:docMk/>
      </pc:docMkLst>
      <pc:sldChg chg="addSp delSp modSp mod ord">
        <pc:chgData name="Huma Shamas (2030024)" userId="5fa50476-fce0-4b8a-b5de-3054b8cffba8" providerId="ADAL" clId="{CB686FBE-C2B8-F74D-8ABC-A330B0256B94}" dt="2022-06-26T01:30:50.093" v="576" actId="478"/>
        <pc:sldMkLst>
          <pc:docMk/>
          <pc:sldMk cId="901401576" sldId="539"/>
        </pc:sldMkLst>
        <pc:spChg chg="add del mod">
          <ac:chgData name="Huma Shamas (2030024)" userId="5fa50476-fce0-4b8a-b5de-3054b8cffba8" providerId="ADAL" clId="{CB686FBE-C2B8-F74D-8ABC-A330B0256B94}" dt="2022-06-26T01:30:50.093" v="576" actId="478"/>
          <ac:spMkLst>
            <pc:docMk/>
            <pc:sldMk cId="901401576" sldId="539"/>
            <ac:spMk id="3" creationId="{CE579270-A897-1358-17DE-19E2C1B01958}"/>
          </ac:spMkLst>
        </pc:spChg>
        <pc:spChg chg="del">
          <ac:chgData name="Huma Shamas (2030024)" userId="5fa50476-fce0-4b8a-b5de-3054b8cffba8" providerId="ADAL" clId="{CB686FBE-C2B8-F74D-8ABC-A330B0256B94}" dt="2022-06-26T01:30:46.983" v="575" actId="478"/>
          <ac:spMkLst>
            <pc:docMk/>
            <pc:sldMk cId="901401576" sldId="539"/>
            <ac:spMk id="20" creationId="{35E6FB68-BA70-4F6F-9874-1F349422D895}"/>
          </ac:spMkLst>
        </pc:spChg>
      </pc:sldChg>
      <pc:sldChg chg="modSp mod">
        <pc:chgData name="Huma Shamas (2030024)" userId="5fa50476-fce0-4b8a-b5de-3054b8cffba8" providerId="ADAL" clId="{CB686FBE-C2B8-F74D-8ABC-A330B0256B94}" dt="2022-06-26T01:19:24.354" v="53" actId="20577"/>
        <pc:sldMkLst>
          <pc:docMk/>
          <pc:sldMk cId="1097838045" sldId="543"/>
        </pc:sldMkLst>
        <pc:spChg chg="mod">
          <ac:chgData name="Huma Shamas (2030024)" userId="5fa50476-fce0-4b8a-b5de-3054b8cffba8" providerId="ADAL" clId="{CB686FBE-C2B8-F74D-8ABC-A330B0256B94}" dt="2022-06-26T01:19:24.354" v="53" actId="20577"/>
          <ac:spMkLst>
            <pc:docMk/>
            <pc:sldMk cId="1097838045" sldId="543"/>
            <ac:spMk id="9" creationId="{A4BE47A9-5B0C-0FA2-131C-E8A670012CC5}"/>
          </ac:spMkLst>
        </pc:spChg>
      </pc:sldChg>
      <pc:sldChg chg="addSp delSp modSp mod">
        <pc:chgData name="Huma Shamas (2030024)" userId="5fa50476-fce0-4b8a-b5de-3054b8cffba8" providerId="ADAL" clId="{CB686FBE-C2B8-F74D-8ABC-A330B0256B94}" dt="2022-06-26T01:19:52.034" v="55" actId="478"/>
        <pc:sldMkLst>
          <pc:docMk/>
          <pc:sldMk cId="3872894961" sldId="549"/>
        </pc:sldMkLst>
        <pc:spChg chg="del">
          <ac:chgData name="Huma Shamas (2030024)" userId="5fa50476-fce0-4b8a-b5de-3054b8cffba8" providerId="ADAL" clId="{CB686FBE-C2B8-F74D-8ABC-A330B0256B94}" dt="2022-06-26T01:19:45.889" v="54" actId="478"/>
          <ac:spMkLst>
            <pc:docMk/>
            <pc:sldMk cId="3872894961" sldId="549"/>
            <ac:spMk id="3" creationId="{6BC2C5F0-17A2-4505-B62E-A5178B8CB725}"/>
          </ac:spMkLst>
        </pc:spChg>
        <pc:spChg chg="add del mod">
          <ac:chgData name="Huma Shamas (2030024)" userId="5fa50476-fce0-4b8a-b5de-3054b8cffba8" providerId="ADAL" clId="{CB686FBE-C2B8-F74D-8ABC-A330B0256B94}" dt="2022-06-26T01:19:52.034" v="55" actId="478"/>
          <ac:spMkLst>
            <pc:docMk/>
            <pc:sldMk cId="3872894961" sldId="549"/>
            <ac:spMk id="5" creationId="{F1A68556-50FE-C80B-A82D-875B0A8ACE48}"/>
          </ac:spMkLst>
        </pc:spChg>
      </pc:sldChg>
      <pc:sldChg chg="delSp modSp new mod">
        <pc:chgData name="Huma Shamas (2030024)" userId="5fa50476-fce0-4b8a-b5de-3054b8cffba8" providerId="ADAL" clId="{CB686FBE-C2B8-F74D-8ABC-A330B0256B94}" dt="2022-06-26T01:30:23.659" v="574" actId="313"/>
        <pc:sldMkLst>
          <pc:docMk/>
          <pc:sldMk cId="2973341984" sldId="564"/>
        </pc:sldMkLst>
        <pc:spChg chg="del mod">
          <ac:chgData name="Huma Shamas (2030024)" userId="5fa50476-fce0-4b8a-b5de-3054b8cffba8" providerId="ADAL" clId="{CB686FBE-C2B8-F74D-8ABC-A330B0256B94}" dt="2022-06-26T01:21:44.087" v="96" actId="478"/>
          <ac:spMkLst>
            <pc:docMk/>
            <pc:sldMk cId="2973341984" sldId="564"/>
            <ac:spMk id="2" creationId="{14345336-5AF7-F200-C900-9FF903BCF5F7}"/>
          </ac:spMkLst>
        </pc:spChg>
        <pc:spChg chg="del">
          <ac:chgData name="Huma Shamas (2030024)" userId="5fa50476-fce0-4b8a-b5de-3054b8cffba8" providerId="ADAL" clId="{CB686FBE-C2B8-F74D-8ABC-A330B0256B94}" dt="2022-06-26T01:20:09.692" v="59" actId="478"/>
          <ac:spMkLst>
            <pc:docMk/>
            <pc:sldMk cId="2973341984" sldId="564"/>
            <ac:spMk id="3" creationId="{A54D06DB-0A83-6171-2EE2-C6C64666F97A}"/>
          </ac:spMkLst>
        </pc:spChg>
        <pc:spChg chg="del">
          <ac:chgData name="Huma Shamas (2030024)" userId="5fa50476-fce0-4b8a-b5de-3054b8cffba8" providerId="ADAL" clId="{CB686FBE-C2B8-F74D-8ABC-A330B0256B94}" dt="2022-06-26T01:20:08.745" v="58" actId="478"/>
          <ac:spMkLst>
            <pc:docMk/>
            <pc:sldMk cId="2973341984" sldId="564"/>
            <ac:spMk id="4" creationId="{33E27FD2-66E2-A5E7-B9B3-96AA9352B346}"/>
          </ac:spMkLst>
        </pc:spChg>
        <pc:spChg chg="del">
          <ac:chgData name="Huma Shamas (2030024)" userId="5fa50476-fce0-4b8a-b5de-3054b8cffba8" providerId="ADAL" clId="{CB686FBE-C2B8-F74D-8ABC-A330B0256B94}" dt="2022-06-26T01:20:10.561" v="60" actId="478"/>
          <ac:spMkLst>
            <pc:docMk/>
            <pc:sldMk cId="2973341984" sldId="564"/>
            <ac:spMk id="5" creationId="{C6D46AAC-166D-DC32-7DB2-B53B4C4CA1DB}"/>
          </ac:spMkLst>
        </pc:spChg>
        <pc:spChg chg="mod">
          <ac:chgData name="Huma Shamas (2030024)" userId="5fa50476-fce0-4b8a-b5de-3054b8cffba8" providerId="ADAL" clId="{CB686FBE-C2B8-F74D-8ABC-A330B0256B94}" dt="2022-06-26T01:30:23.659" v="574" actId="313"/>
          <ac:spMkLst>
            <pc:docMk/>
            <pc:sldMk cId="2973341984" sldId="564"/>
            <ac:spMk id="6" creationId="{A798A25B-805B-9FC2-FB6C-AF116083187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BC4F2-6A87-450D-AD53-D2188421BC53}" type="datetimeFigureOut">
              <a:rPr lang="en-US" smtClean="0"/>
              <a:t>6/26/22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B2649-7BD8-4005-A99E-30D13769A8BD}" type="slidenum">
              <a:rPr lang="en-US" smtClean="0"/>
              <a:t>‹#›</a:t>
            </a:fld>
            <a:endParaRPr lang="en-US"/>
          </a:p>
        </p:txBody>
      </p:sp>
    </p:spTree>
    <p:extLst>
      <p:ext uri="{BB962C8B-B14F-4D97-AF65-F5344CB8AC3E}">
        <p14:creationId xmlns:p14="http://schemas.microsoft.com/office/powerpoint/2010/main" val="244481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03401A8-3220-413E-B964-4A8659985FD3}" type="slidenum">
              <a:rPr lang="en-US" smtClean="0"/>
              <a:t>2</a:t>
            </a:fld>
            <a:endParaRPr lang="en-US"/>
          </a:p>
        </p:txBody>
      </p:sp>
    </p:spTree>
    <p:extLst>
      <p:ext uri="{BB962C8B-B14F-4D97-AF65-F5344CB8AC3E}">
        <p14:creationId xmlns:p14="http://schemas.microsoft.com/office/powerpoint/2010/main" val="372418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PK"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study of human behavior as well as the mental health of an individual is known as psychology. With the help of psychology, a person can make their own better decisions, can improve their behaviors for future while looking towards the past behaviors. It also helps people to manage their stress, anxiety, depression as well as in most severe cases suicidal thoughts. People who study psychology are psychologists and according to the observation along with the studies they aid a person to reveal or helps to solve the mysterious thoughts and questions coming to the patient’s mind improving mental health level (PHILIPPE, 2021).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aim of this assignment is to identify that why psychology is important when working as a pediatric nurse.</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4</a:t>
            </a:fld>
            <a:endParaRPr lang="en-US"/>
          </a:p>
        </p:txBody>
      </p:sp>
    </p:spTree>
    <p:extLst>
      <p:ext uri="{BB962C8B-B14F-4D97-AF65-F5344CB8AC3E}">
        <p14:creationId xmlns:p14="http://schemas.microsoft.com/office/powerpoint/2010/main" val="312223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5</a:t>
            </a:fld>
            <a:endParaRPr lang="en-US"/>
          </a:p>
        </p:txBody>
      </p:sp>
    </p:spTree>
    <p:extLst>
      <p:ext uri="{BB962C8B-B14F-4D97-AF65-F5344CB8AC3E}">
        <p14:creationId xmlns:p14="http://schemas.microsoft.com/office/powerpoint/2010/main" val="1997495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Discussion</a:t>
            </a:r>
            <a:endParaRPr lang="en-PK"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Nurses are those who have specialization in pedis allocate their skills to provide special care to the children from their birth till their teenagers along with their families. Nurses along with the physicians work together to give their best to treat children. Similarly Pediatric nurses are the health care workers in hospitals, health care setups, clinics as well as in doctors’ office. The have being trained to provide better care to the children in various departments such as pedis oncology, labor rooms, NICU, pedis special care unit etc. They can also perform physical examination, looking for the vital signs, collecting urine and blood samples for further tests. They can also give treatment plans with the instructions of the physicians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Malvik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research of Dr. Saul Mcleod (2022) a Swiss psychologist name Jene Piaget proposed Piaget’s theory which was discovered in 1936, 1950. The theory describes different stages of child that constructs mental model. He was totally against with the concept that intelligence is not present in every human or child (McLeod, 2022).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Zwingmann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(2012) mention in his book that He discussed four stages of cognitive development. The first one is sensory-motor stage, second is pre-operational stage, third is the concrete operational stage and last but not the least the formal operational stage. A person goes through all these stages for once in the lifetime and can reach on his complete intelligence (C.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Zwingmann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2012).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Sensory-motor stage</a:t>
            </a:r>
            <a:endParaRPr lang="en-PK"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Gregg et al. (2014) discussed in his book that the sensory-motor stage of Piaget’s theory is the first stage duration is from birth to two where a child grows and develop itself with the help of five senses such as touch, see, taste, and hear. In earlier stages the child response to some simple reflexes then later after 4 months the baby become aware of things beyond its own body. Moreover, when the baby gets older than he starts doing things intentionally. According to Piaget this is the stage when the baby start recognizing objects. When the baby start realizing things, he become curious and eagerly wants to explore everything in front of him. As the days pass the baby starts crawling, walking, and running which continuously leads to the cognitive development (Gregg, 2014).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6</a:t>
            </a:fld>
            <a:endParaRPr lang="en-US"/>
          </a:p>
        </p:txBody>
      </p:sp>
    </p:spTree>
    <p:extLst>
      <p:ext uri="{BB962C8B-B14F-4D97-AF65-F5344CB8AC3E}">
        <p14:creationId xmlns:p14="http://schemas.microsoft.com/office/powerpoint/2010/main" val="3246403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7</a:t>
            </a:fld>
            <a:endParaRPr lang="en-US"/>
          </a:p>
        </p:txBody>
      </p:sp>
    </p:spTree>
    <p:extLst>
      <p:ext uri="{BB962C8B-B14F-4D97-AF65-F5344CB8AC3E}">
        <p14:creationId xmlns:p14="http://schemas.microsoft.com/office/powerpoint/2010/main" val="4134914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Pre-operational stage</a:t>
            </a:r>
            <a:endParaRPr lang="en-PK"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the Kendra Cherry (2022) research the second stage of Piaget’s theory is pre-operational stage form 2-7 years old. At this stage the child learns multiple symbols and images which is beyond the level of recognition. The child began to create its own imagination by using the objects in his real life such as teddy bear. He prefers to be egocentric and grapple with the perspective of others regarding to the things or objects. Additionally, the baby struggle to learn language and responses to the things with deep observations. However, in pre-operative stage the baby learns to speak as well as understand images, words and gestures which are practiced in front of them. Usually at the age of 4 or 5 the child began to ask several questions about how he was born etc. Moreover, the child began to express his emotions through drawing various objects and sketches (Cherry, 2022).</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8</a:t>
            </a:fld>
            <a:endParaRPr lang="en-US"/>
          </a:p>
        </p:txBody>
      </p:sp>
    </p:spTree>
    <p:extLst>
      <p:ext uri="{BB962C8B-B14F-4D97-AF65-F5344CB8AC3E}">
        <p14:creationId xmlns:p14="http://schemas.microsoft.com/office/powerpoint/2010/main" val="237236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9</a:t>
            </a:fld>
            <a:endParaRPr lang="en-US"/>
          </a:p>
        </p:txBody>
      </p:sp>
    </p:spTree>
    <p:extLst>
      <p:ext uri="{BB962C8B-B14F-4D97-AF65-F5344CB8AC3E}">
        <p14:creationId xmlns:p14="http://schemas.microsoft.com/office/powerpoint/2010/main" val="3132735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Concrete operational stage</a:t>
            </a:r>
            <a:endParaRPr lang="en-PK"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Michael Chapman et al. (1989) worked on the third stage of Piaget’s theory which is Concrete operational stage ranging from 7-11 years old. In this stage the child characterized by the growth of rational and organized thinking level. They tested pediatrics by introducing different tasks to the class such as balancing length and weight, backward counting, test for figure crisscross etc. This testing was done on 120 pedis from class 1 to 3. Their hypothesis was that every child will be able to pass all these tests. Even the result supported their data showing that almost all the pediatrics were able to solve the transitivity of the length and weight. This shows that at this stage the child began to think logically and develop concrete cognitive operations (Michael Chapman, 1989). One of the examples of Concrete operational stage is inductive reasoning where the child observes a person eating a chocolate and then he can sketch it or observes it how delicious it would be. He could be able to conclude the situation and generalize it in a much better way. A human brain learns to gather all the thoughts and rearrange them to create and classify concrete operational mental structures for example a child can identify that every action has a reaction. This new behavior makes a child more excited and helps to know that he is unique with unique thoughts (Zana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Babakr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10</a:t>
            </a:fld>
            <a:endParaRPr lang="en-US"/>
          </a:p>
        </p:txBody>
      </p:sp>
    </p:spTree>
    <p:extLst>
      <p:ext uri="{BB962C8B-B14F-4D97-AF65-F5344CB8AC3E}">
        <p14:creationId xmlns:p14="http://schemas.microsoft.com/office/powerpoint/2010/main" val="586431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11</a:t>
            </a:fld>
            <a:endParaRPr lang="en-US"/>
          </a:p>
        </p:txBody>
      </p:sp>
    </p:spTree>
    <p:extLst>
      <p:ext uri="{BB962C8B-B14F-4D97-AF65-F5344CB8AC3E}">
        <p14:creationId xmlns:p14="http://schemas.microsoft.com/office/powerpoint/2010/main" val="331828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Formal operational stage</a:t>
            </a:r>
            <a:endParaRPr lang="en-PK" sz="1800" b="1" i="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fourth stage of Piaget’s theory is formal operational stage the age from 12 plus to adulthood. At this stake the child began to think in an abstract fashion by exploiting the ideas in their head without relying on concrete manipulation. Ghazi et al. (2014) and his co-workers worked on the inference of learning math’s by formal operational stage of Piaget’s development theory. They collected sample of about 200 students aging from 12-16 years. Their results showed that students from 12-16 can were able to solve ratio, classifications, intersections, as well as geometry and proportion. Moreover, students falling in Piaget’s formal optional strategy were not able to factorize or transitive. However, they also discovered from their results that students in urban areas were more likely to solve the mathematical problems related to radio, intersection, classifications as compared to student in ruler area showing that urban students are better than ruler students. While ruler students were more likely to best in geometry and factorization. They concluded that socio-culture effects a lot in learning new skills (Ghazi, 2014).</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Subsequently, pediatric nurse needs to understand the psychology to handle the babies. Understanding child’s psychology is essential to help them to learn new things as well as get a proper care. Nurses are specially trained to look after children in such a way that in the beginning they began to share some chocolates or toys the child likes to make a good relationship with the child. Before that the nurse needs to understand the psyche of the child in this way the child can get a better understanding and can get a best treatment with care from the nurse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Nikoletta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Páll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12</a:t>
            </a:fld>
            <a:endParaRPr lang="en-US"/>
          </a:p>
        </p:txBody>
      </p:sp>
    </p:spTree>
    <p:extLst>
      <p:ext uri="{BB962C8B-B14F-4D97-AF65-F5344CB8AC3E}">
        <p14:creationId xmlns:p14="http://schemas.microsoft.com/office/powerpoint/2010/main" val="3671198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600"/>
              </a:spcBef>
              <a:spcAft>
                <a:spcPts val="60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PK"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conclusion for this assignment is that the psychology is a very important role in our daily life. Understanding the nature of child helps to give a special care and treatment to the child. The hospital needs to give a special training to the pediatric nurses as well as the doctors about dealing with the child. As different children’s have different nature some of them are stubborn, some are noisy, some are quite so they need to be treated according to their nature.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4C3B2649-7BD8-4005-A99E-30D13769A8BD}" type="slidenum">
              <a:rPr lang="en-US" smtClean="0"/>
              <a:t>13</a:t>
            </a:fld>
            <a:endParaRPr lang="en-US"/>
          </a:p>
        </p:txBody>
      </p:sp>
    </p:spTree>
    <p:extLst>
      <p:ext uri="{BB962C8B-B14F-4D97-AF65-F5344CB8AC3E}">
        <p14:creationId xmlns:p14="http://schemas.microsoft.com/office/powerpoint/2010/main" val="4281472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8">
            <a:extLst>
              <a:ext uri="{FF2B5EF4-FFF2-40B4-BE49-F238E27FC236}">
                <a16:creationId xmlns:a16="http://schemas.microsoft.com/office/drawing/2014/main" id="{580AE1ED-3577-4808-86BF-CCD12234928D}"/>
              </a:ext>
            </a:extLst>
          </p:cNvPr>
          <p:cNvSpPr>
            <a:spLocks noGrp="1"/>
          </p:cNvSpPr>
          <p:nvPr>
            <p:ph type="ctrTitle" hasCustomPrompt="1"/>
          </p:nvPr>
        </p:nvSpPr>
        <p:spPr>
          <a:xfrm>
            <a:off x="762000" y="839336"/>
            <a:ext cx="4123899" cy="3475513"/>
          </a:xfrm>
        </p:spPr>
        <p:txBody>
          <a:bodyPr anchor="ctr">
            <a:normAutofit/>
          </a:bodyPr>
          <a:lstStyle>
            <a:lvl1pPr>
              <a:defRPr sz="5200"/>
            </a:lvl1pPr>
          </a:lstStyle>
          <a:p>
            <a:pPr algn="l"/>
            <a:r>
              <a:rPr lang="en-US" sz="4800" dirty="0"/>
              <a:t>Click to add title</a:t>
            </a:r>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62000" y="4570807"/>
            <a:ext cx="4123899" cy="1524000"/>
          </a:xfrm>
        </p:spPr>
        <p:txBody>
          <a:bodyPr/>
          <a:lstStyle>
            <a:lvl1pPr marL="0" indent="0">
              <a:buNone/>
              <a:defRPr/>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5330952" y="754711"/>
            <a:ext cx="6099048" cy="5340096"/>
          </a:xfrm>
          <a:solidFill>
            <a:schemeClr val="accent6"/>
          </a:solidFill>
        </p:spPr>
        <p:txBody>
          <a:bodyPr/>
          <a:lstStyle/>
          <a:p>
            <a:r>
              <a:rPr lang="en-US"/>
              <a:t>Click icon to add picture</a:t>
            </a:r>
            <a:endParaRPr lang="en-US" dirty="0"/>
          </a:p>
        </p:txBody>
      </p:sp>
    </p:spTree>
    <p:extLst>
      <p:ext uri="{BB962C8B-B14F-4D97-AF65-F5344CB8AC3E}">
        <p14:creationId xmlns:p14="http://schemas.microsoft.com/office/powerpoint/2010/main" val="200081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AC5ABB9-3EAC-446C-B128-CFDB09B2476A}"/>
              </a:ext>
              <a:ext uri="{C183D7F6-B498-43B3-948B-1728B52AA6E4}">
                <adec:decorative xmlns:adec="http://schemas.microsoft.com/office/drawing/2017/decorative" val="1"/>
              </a:ext>
            </a:extLst>
          </p:cNvPr>
          <p:cNvSpPr/>
          <p:nvPr userDrawn="1"/>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0DED2D7-7BC9-473D-8241-8289B5821CF4}"/>
              </a:ext>
              <a:ext uri="{C183D7F6-B498-43B3-948B-1728B52AA6E4}">
                <adec:decorative xmlns:adec="http://schemas.microsoft.com/office/drawing/2017/decorative" val="1"/>
              </a:ext>
            </a:extLst>
          </p:cNvPr>
          <p:cNvSpPr/>
          <p:nvPr userDrawn="1"/>
        </p:nvSpPr>
        <p:spPr>
          <a:xfrm>
            <a:off x="0" y="0"/>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19C2616F-4436-4A60-BB08-54EC762C53BE}"/>
              </a:ext>
              <a:ext uri="{C183D7F6-B498-43B3-948B-1728B52AA6E4}">
                <adec:decorative xmlns:adec="http://schemas.microsoft.com/office/drawing/2017/decorative" val="1"/>
              </a:ext>
            </a:extLst>
          </p:cNvPr>
          <p:cNvSpPr/>
          <p:nvPr userDrawn="1"/>
        </p:nvSpPr>
        <p:spPr>
          <a:xfrm>
            <a:off x="0" y="762001"/>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2">
            <a:extLst>
              <a:ext uri="{FF2B5EF4-FFF2-40B4-BE49-F238E27FC236}">
                <a16:creationId xmlns:a16="http://schemas.microsoft.com/office/drawing/2014/main" id="{D6F9523F-1BD5-4832-8B13-FA0BE3E6F732}"/>
              </a:ext>
            </a:extLst>
          </p:cNvPr>
          <p:cNvSpPr>
            <a:spLocks noGrp="1"/>
          </p:cNvSpPr>
          <p:nvPr>
            <p:ph type="title"/>
          </p:nvPr>
        </p:nvSpPr>
        <p:spPr>
          <a:xfrm>
            <a:off x="5431940" y="1517652"/>
            <a:ext cx="5998059" cy="1344613"/>
          </a:xfrm>
        </p:spPr>
        <p:txBody>
          <a:bodyPr/>
          <a:lstStyle/>
          <a:p>
            <a:r>
              <a:rPr lang="en-US"/>
              <a:t>Click to edit Master title style</a:t>
            </a:r>
            <a:endParaRPr lang="en-US" dirty="0"/>
          </a:p>
        </p:txBody>
      </p:sp>
      <p:sp>
        <p:nvSpPr>
          <p:cNvPr id="17" name="Picture Placeholder 16">
            <a:extLst>
              <a:ext uri="{FF2B5EF4-FFF2-40B4-BE49-F238E27FC236}">
                <a16:creationId xmlns:a16="http://schemas.microsoft.com/office/drawing/2014/main" id="{FA83160D-9929-4C5C-B741-192DF7639B60}"/>
              </a:ext>
            </a:extLst>
          </p:cNvPr>
          <p:cNvSpPr>
            <a:spLocks noGrp="1"/>
          </p:cNvSpPr>
          <p:nvPr>
            <p:ph type="pic" sz="quarter" idx="13"/>
          </p:nvPr>
        </p:nvSpPr>
        <p:spPr>
          <a:xfrm>
            <a:off x="768293" y="1517652"/>
            <a:ext cx="1947672" cy="2295144"/>
          </a:xfrm>
          <a:solidFill>
            <a:schemeClr val="accent6"/>
          </a:solidFill>
        </p:spPr>
        <p:txBody>
          <a:bodyPr/>
          <a:lstStyle/>
          <a:p>
            <a:r>
              <a:rPr lang="en-US"/>
              <a:t>Click icon to add picture</a:t>
            </a:r>
            <a:endParaRPr lang="en-US" dirty="0"/>
          </a:p>
        </p:txBody>
      </p:sp>
      <p:sp>
        <p:nvSpPr>
          <p:cNvPr id="18" name="Picture Placeholder 16">
            <a:extLst>
              <a:ext uri="{FF2B5EF4-FFF2-40B4-BE49-F238E27FC236}">
                <a16:creationId xmlns:a16="http://schemas.microsoft.com/office/drawing/2014/main" id="{D97EB8C6-CD91-4F0C-A719-5079DB8D325C}"/>
              </a:ext>
            </a:extLst>
          </p:cNvPr>
          <p:cNvSpPr>
            <a:spLocks noGrp="1"/>
          </p:cNvSpPr>
          <p:nvPr>
            <p:ph type="pic" sz="quarter" idx="14"/>
          </p:nvPr>
        </p:nvSpPr>
        <p:spPr>
          <a:xfrm>
            <a:off x="2715768" y="1517904"/>
            <a:ext cx="1947672" cy="2295144"/>
          </a:xfrm>
          <a:solidFill>
            <a:schemeClr val="accent6"/>
          </a:solidFill>
        </p:spPr>
        <p:txBody>
          <a:bodyPr/>
          <a:lstStyle/>
          <a:p>
            <a:r>
              <a:rPr lang="en-US"/>
              <a:t>Click icon to add picture</a:t>
            </a:r>
            <a:endParaRPr lang="en-US" dirty="0"/>
          </a:p>
        </p:txBody>
      </p:sp>
      <p:sp>
        <p:nvSpPr>
          <p:cNvPr id="20" name="Picture Placeholder 19">
            <a:extLst>
              <a:ext uri="{FF2B5EF4-FFF2-40B4-BE49-F238E27FC236}">
                <a16:creationId xmlns:a16="http://schemas.microsoft.com/office/drawing/2014/main" id="{A7347AC5-7F3A-4E62-AE18-744B6A756E4C}"/>
              </a:ext>
            </a:extLst>
          </p:cNvPr>
          <p:cNvSpPr>
            <a:spLocks noGrp="1"/>
          </p:cNvSpPr>
          <p:nvPr>
            <p:ph type="pic" sz="quarter" idx="15"/>
          </p:nvPr>
        </p:nvSpPr>
        <p:spPr>
          <a:xfrm>
            <a:off x="768096" y="3800858"/>
            <a:ext cx="3895344" cy="2295144"/>
          </a:xfrm>
          <a:solidFill>
            <a:schemeClr val="accent6"/>
          </a:solidFill>
        </p:spPr>
        <p:txBody>
          <a:bodyPr/>
          <a:lstStyle/>
          <a:p>
            <a:r>
              <a:rPr lang="en-US"/>
              <a:t>Click icon to add picture</a:t>
            </a:r>
          </a:p>
        </p:txBody>
      </p:sp>
      <p:sp>
        <p:nvSpPr>
          <p:cNvPr id="12" name="Content Placeholder 13">
            <a:extLst>
              <a:ext uri="{FF2B5EF4-FFF2-40B4-BE49-F238E27FC236}">
                <a16:creationId xmlns:a16="http://schemas.microsoft.com/office/drawing/2014/main" id="{CC904223-D55A-40A9-AA1D-5687C89BE8E3}"/>
              </a:ext>
            </a:extLst>
          </p:cNvPr>
          <p:cNvSpPr>
            <a:spLocks noGrp="1"/>
          </p:cNvSpPr>
          <p:nvPr>
            <p:ph idx="1"/>
          </p:nvPr>
        </p:nvSpPr>
        <p:spPr>
          <a:xfrm>
            <a:off x="5431940" y="2970215"/>
            <a:ext cx="5998059" cy="3125787"/>
          </a:xfrm>
        </p:spPr>
        <p:txBody>
          <a:bodyPr>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897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A1CC7-4419-4A64-9DC9-AE157407AFB8}"/>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2F8EC6-DD66-475C-B129-22B374F49A70}"/>
              </a:ext>
              <a:ext uri="{C183D7F6-B498-43B3-948B-1728B52AA6E4}">
                <adec:decorative xmlns:adec="http://schemas.microsoft.com/office/drawing/2017/decorative" val="1"/>
              </a:ext>
            </a:extLst>
          </p:cNvPr>
          <p:cNvSpPr/>
          <p:nvPr userDrawn="1"/>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86FA963F-8B94-469B-B1A5-890D9134FB50}"/>
              </a:ext>
              <a:ext uri="{C183D7F6-B498-43B3-948B-1728B52AA6E4}">
                <adec:decorative xmlns:adec="http://schemas.microsoft.com/office/drawing/2017/decorative" val="1"/>
              </a:ext>
            </a:extLst>
          </p:cNvPr>
          <p:cNvSpPr/>
          <p:nvPr userDrawn="1"/>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itle 5">
            <a:extLst>
              <a:ext uri="{FF2B5EF4-FFF2-40B4-BE49-F238E27FC236}">
                <a16:creationId xmlns:a16="http://schemas.microsoft.com/office/drawing/2014/main" id="{4CD44A43-6E39-4FE6-87BB-C65CE8FC6B1A}"/>
              </a:ext>
            </a:extLst>
          </p:cNvPr>
          <p:cNvSpPr>
            <a:spLocks noGrp="1"/>
          </p:cNvSpPr>
          <p:nvPr>
            <p:ph type="title"/>
          </p:nvPr>
        </p:nvSpPr>
        <p:spPr>
          <a:xfrm>
            <a:off x="6096000" y="1517650"/>
            <a:ext cx="4565650" cy="1344613"/>
          </a:xfrm>
        </p:spPr>
        <p:txBody>
          <a:bodyPr>
            <a:normAutofit/>
          </a:bodyPr>
          <a:lstStyle/>
          <a:p>
            <a:r>
              <a:rPr lang="en-US"/>
              <a:t>Click to edit Master title style</a:t>
            </a:r>
            <a:endParaRPr lang="en-US" dirty="0"/>
          </a:p>
        </p:txBody>
      </p:sp>
      <p:sp>
        <p:nvSpPr>
          <p:cNvPr id="18" name="Picture Placeholder 17">
            <a:extLst>
              <a:ext uri="{FF2B5EF4-FFF2-40B4-BE49-F238E27FC236}">
                <a16:creationId xmlns:a16="http://schemas.microsoft.com/office/drawing/2014/main" id="{5229EB0D-B986-4E26-BDF3-305AE3233EB7}"/>
              </a:ext>
            </a:extLst>
          </p:cNvPr>
          <p:cNvSpPr>
            <a:spLocks noGrp="1"/>
          </p:cNvSpPr>
          <p:nvPr>
            <p:ph type="pic" sz="quarter" idx="13"/>
          </p:nvPr>
        </p:nvSpPr>
        <p:spPr>
          <a:xfrm>
            <a:off x="758952" y="883487"/>
            <a:ext cx="4562856" cy="2441448"/>
          </a:xfrm>
          <a:solidFill>
            <a:schemeClr val="accent6"/>
          </a:solidFill>
        </p:spPr>
        <p:txBody>
          <a:bodyPr/>
          <a:lstStyle/>
          <a:p>
            <a:r>
              <a:rPr lang="en-US"/>
              <a:t>Click icon to add picture</a:t>
            </a:r>
          </a:p>
        </p:txBody>
      </p:sp>
      <p:sp>
        <p:nvSpPr>
          <p:cNvPr id="19" name="Picture Placeholder 17">
            <a:extLst>
              <a:ext uri="{FF2B5EF4-FFF2-40B4-BE49-F238E27FC236}">
                <a16:creationId xmlns:a16="http://schemas.microsoft.com/office/drawing/2014/main" id="{37E21EC2-9A85-4522-B6AD-3FF227CACDD7}"/>
              </a:ext>
            </a:extLst>
          </p:cNvPr>
          <p:cNvSpPr>
            <a:spLocks noGrp="1"/>
          </p:cNvSpPr>
          <p:nvPr>
            <p:ph type="pic" sz="quarter" idx="14"/>
          </p:nvPr>
        </p:nvSpPr>
        <p:spPr>
          <a:xfrm>
            <a:off x="758952" y="3593592"/>
            <a:ext cx="4562856" cy="2441448"/>
          </a:xfrm>
          <a:solidFill>
            <a:schemeClr val="accent6"/>
          </a:solidFill>
        </p:spPr>
        <p:txBody>
          <a:bodyPr/>
          <a:lstStyle/>
          <a:p>
            <a:r>
              <a:rPr lang="en-US"/>
              <a:t>Click icon to add picture</a:t>
            </a:r>
          </a:p>
        </p:txBody>
      </p:sp>
      <p:sp>
        <p:nvSpPr>
          <p:cNvPr id="16" name="Content Placeholder 1">
            <a:extLst>
              <a:ext uri="{FF2B5EF4-FFF2-40B4-BE49-F238E27FC236}">
                <a16:creationId xmlns:a16="http://schemas.microsoft.com/office/drawing/2014/main" id="{9F9D0834-E38A-4C71-95D5-A8A2B973AC09}"/>
              </a:ext>
            </a:extLst>
          </p:cNvPr>
          <p:cNvSpPr>
            <a:spLocks noGrp="1"/>
          </p:cNvSpPr>
          <p:nvPr>
            <p:ph idx="1"/>
          </p:nvPr>
        </p:nvSpPr>
        <p:spPr>
          <a:xfrm>
            <a:off x="6095998" y="2970213"/>
            <a:ext cx="4565651" cy="3125787"/>
          </a:xfrm>
        </p:spPr>
        <p:txBody>
          <a:bodyPr>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98835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D03AAFC-F6FA-4A24-BE1D-34AE6AD64CD3}"/>
              </a:ext>
              <a:ext uri="{C183D7F6-B498-43B3-948B-1728B52AA6E4}">
                <adec:decorative xmlns:adec="http://schemas.microsoft.com/office/drawing/2017/decorative" val="1"/>
              </a:ext>
            </a:extLst>
          </p:cNvPr>
          <p:cNvSpPr/>
          <p:nvPr userDrawn="1"/>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Picture Placeholder 11">
            <a:extLst>
              <a:ext uri="{FF2B5EF4-FFF2-40B4-BE49-F238E27FC236}">
                <a16:creationId xmlns:a16="http://schemas.microsoft.com/office/drawing/2014/main" id="{82190B39-D040-425A-9AD6-58A7533FEA6D}"/>
              </a:ext>
            </a:extLst>
          </p:cNvPr>
          <p:cNvSpPr>
            <a:spLocks noGrp="1"/>
          </p:cNvSpPr>
          <p:nvPr>
            <p:ph type="pic" sz="quarter" idx="13"/>
          </p:nvPr>
        </p:nvSpPr>
        <p:spPr>
          <a:xfrm>
            <a:off x="746760" y="756284"/>
            <a:ext cx="10698480" cy="5349240"/>
          </a:xfrm>
          <a:solidFill>
            <a:schemeClr val="accent6"/>
          </a:solidFill>
        </p:spPr>
        <p:txBody>
          <a:bodyPr/>
          <a:lstStyle/>
          <a:p>
            <a:r>
              <a:rPr lang="en-US"/>
              <a:t>Click icon to add picture</a:t>
            </a:r>
            <a:endParaRPr lang="en-US" dirty="0"/>
          </a:p>
        </p:txBody>
      </p:sp>
      <p:sp>
        <p:nvSpPr>
          <p:cNvPr id="15" name="Title 16">
            <a:extLst>
              <a:ext uri="{FF2B5EF4-FFF2-40B4-BE49-F238E27FC236}">
                <a16:creationId xmlns:a16="http://schemas.microsoft.com/office/drawing/2014/main" id="{8950CCE3-163E-46A1-B489-395F3F75FE34}"/>
              </a:ext>
            </a:extLst>
          </p:cNvPr>
          <p:cNvSpPr>
            <a:spLocks noGrp="1"/>
          </p:cNvSpPr>
          <p:nvPr>
            <p:ph type="ctrTitle"/>
          </p:nvPr>
        </p:nvSpPr>
        <p:spPr>
          <a:xfrm>
            <a:off x="7333488" y="1517904"/>
            <a:ext cx="3749040" cy="2796945"/>
          </a:xfrm>
        </p:spPr>
        <p:txBody>
          <a:bodyPr anchor="ctr">
            <a:normAutofit/>
          </a:bodyPr>
          <a:lstStyle>
            <a:lvl1pPr>
              <a:defRPr sz="6000"/>
            </a:lvl1pPr>
          </a:lstStyle>
          <a:p>
            <a:pPr algn="l"/>
            <a:r>
              <a:rPr lang="en-US"/>
              <a:t>Click to edit Master title style</a:t>
            </a:r>
            <a:endParaRPr lang="en-US" dirty="0"/>
          </a:p>
        </p:txBody>
      </p:sp>
      <p:sp>
        <p:nvSpPr>
          <p:cNvPr id="16" name="Subtitle 17">
            <a:extLst>
              <a:ext uri="{FF2B5EF4-FFF2-40B4-BE49-F238E27FC236}">
                <a16:creationId xmlns:a16="http://schemas.microsoft.com/office/drawing/2014/main" id="{81E38157-454C-44D5-8D2B-A220A53D780E}"/>
              </a:ext>
            </a:extLst>
          </p:cNvPr>
          <p:cNvSpPr>
            <a:spLocks noGrp="1"/>
          </p:cNvSpPr>
          <p:nvPr>
            <p:ph type="subTitle" idx="1"/>
          </p:nvPr>
        </p:nvSpPr>
        <p:spPr>
          <a:xfrm>
            <a:off x="7333488" y="4479368"/>
            <a:ext cx="3666744" cy="1616631"/>
          </a:xfrm>
        </p:spPr>
        <p:txBody>
          <a:bodyPr/>
          <a:lstStyle>
            <a:lvl1pPr marL="0" indent="0">
              <a:buNone/>
              <a:defRPr/>
            </a:lvl1pPr>
          </a:lstStyle>
          <a:p>
            <a:pPr algn="l"/>
            <a:r>
              <a:rPr lang="en-US"/>
              <a:t>Click to edit Master subtitle style</a:t>
            </a:r>
            <a:endParaRPr lang="en-US" dirty="0"/>
          </a:p>
        </p:txBody>
      </p:sp>
    </p:spTree>
    <p:extLst>
      <p:ext uri="{BB962C8B-B14F-4D97-AF65-F5344CB8AC3E}">
        <p14:creationId xmlns:p14="http://schemas.microsoft.com/office/powerpoint/2010/main" val="1730548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r>
              <a:rPr lang="en-US"/>
              <a:t>3/1/20XX</a:t>
            </a:r>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5251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8EDA639-2F5C-4255-BE42-C41A5ABBC24D}"/>
              </a:ext>
              <a:ext uri="{C183D7F6-B498-43B3-948B-1728B52AA6E4}">
                <adec:decorative xmlns:adec="http://schemas.microsoft.com/office/drawing/2017/decorative" val="1"/>
              </a:ext>
            </a:extLst>
          </p:cNvPr>
          <p:cNvSpPr/>
          <p:nvPr userDrawn="1"/>
        </p:nvSpPr>
        <p:spPr>
          <a:xfrm>
            <a:off x="0" y="0"/>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6" name="Rectangle 5">
            <a:extLst>
              <a:ext uri="{FF2B5EF4-FFF2-40B4-BE49-F238E27FC236}">
                <a16:creationId xmlns:a16="http://schemas.microsoft.com/office/drawing/2014/main" id="{E96D6DC8-1218-45DD-BCD3-DF21DFA5B10A}"/>
              </a:ext>
              <a:ext uri="{C183D7F6-B498-43B3-948B-1728B52AA6E4}">
                <adec:decorative xmlns:adec="http://schemas.microsoft.com/office/drawing/2017/decorative" val="1"/>
              </a:ext>
            </a:extLst>
          </p:cNvPr>
          <p:cNvSpPr/>
          <p:nvPr userDrawn="1"/>
        </p:nvSpPr>
        <p:spPr>
          <a:xfrm>
            <a:off x="762000" y="766762"/>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A58F504-65F1-4BFD-A987-54F78AD52D41}"/>
              </a:ext>
            </a:extLst>
          </p:cNvPr>
          <p:cNvSpPr>
            <a:spLocks noGrp="1"/>
          </p:cNvSpPr>
          <p:nvPr>
            <p:ph type="pic" sz="quarter" idx="13"/>
          </p:nvPr>
        </p:nvSpPr>
        <p:spPr>
          <a:xfrm>
            <a:off x="758952" y="749808"/>
            <a:ext cx="10744200" cy="5394960"/>
          </a:xfrm>
          <a:solidFill>
            <a:schemeClr val="accent6"/>
          </a:solidFill>
        </p:spPr>
        <p:txBody>
          <a:bodyPr/>
          <a:lstStyle/>
          <a:p>
            <a:r>
              <a:rPr lang="en-US"/>
              <a:t>Click icon to add picture</a:t>
            </a:r>
            <a:endParaRPr lang="en-US" dirty="0"/>
          </a:p>
        </p:txBody>
      </p:sp>
      <p:sp>
        <p:nvSpPr>
          <p:cNvPr id="13" name="Title 16">
            <a:extLst>
              <a:ext uri="{FF2B5EF4-FFF2-40B4-BE49-F238E27FC236}">
                <a16:creationId xmlns:a16="http://schemas.microsoft.com/office/drawing/2014/main" id="{0B9261BF-90C7-41A0-8711-97168C7479D9}"/>
              </a:ext>
            </a:extLst>
          </p:cNvPr>
          <p:cNvSpPr>
            <a:spLocks noGrp="1"/>
          </p:cNvSpPr>
          <p:nvPr>
            <p:ph type="ctrTitle"/>
          </p:nvPr>
        </p:nvSpPr>
        <p:spPr>
          <a:xfrm>
            <a:off x="6611112" y="1517904"/>
            <a:ext cx="4480560" cy="2796945"/>
          </a:xfrm>
        </p:spPr>
        <p:txBody>
          <a:bodyPr anchor="ctr">
            <a:normAutofit/>
          </a:bodyPr>
          <a:lstStyle>
            <a:lvl1pPr>
              <a:defRPr sz="4400"/>
            </a:lvl1pPr>
          </a:lstStyle>
          <a:p>
            <a:pPr algn="l"/>
            <a:r>
              <a:rPr lang="en-US"/>
              <a:t>Click to edit Master title style</a:t>
            </a:r>
            <a:endParaRPr lang="en-US" dirty="0"/>
          </a:p>
        </p:txBody>
      </p:sp>
      <p:sp>
        <p:nvSpPr>
          <p:cNvPr id="14" name="Subtitle 17">
            <a:extLst>
              <a:ext uri="{FF2B5EF4-FFF2-40B4-BE49-F238E27FC236}">
                <a16:creationId xmlns:a16="http://schemas.microsoft.com/office/drawing/2014/main" id="{305C0D07-994F-4143-B88E-32EED69E7F65}"/>
              </a:ext>
            </a:extLst>
          </p:cNvPr>
          <p:cNvSpPr>
            <a:spLocks noGrp="1"/>
          </p:cNvSpPr>
          <p:nvPr>
            <p:ph type="subTitle" idx="1"/>
          </p:nvPr>
        </p:nvSpPr>
        <p:spPr>
          <a:xfrm>
            <a:off x="6611112" y="4425696"/>
            <a:ext cx="4059936" cy="1189912"/>
          </a:xfrm>
        </p:spPr>
        <p:txBody>
          <a:bodyPr/>
          <a:lstStyle>
            <a:lvl1pPr marL="0" indent="0">
              <a:buNone/>
              <a:defRPr/>
            </a:lvl1pPr>
          </a:lstStyle>
          <a:p>
            <a:pPr algn="l"/>
            <a:r>
              <a:rPr lang="en-US"/>
              <a:t>Click to edit Master subtitle style</a:t>
            </a:r>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lvl1pPr>
              <a:defRPr>
                <a:solidFill>
                  <a:schemeClr val="bg1"/>
                </a:solidFill>
              </a:defRPr>
            </a:lvl1p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lvl1pPr>
              <a:defRPr>
                <a:solidFill>
                  <a:schemeClr val="bg1"/>
                </a:solidFill>
              </a:defRPr>
            </a:lvl1pPr>
          </a:lstStyle>
          <a:p>
            <a:fld id="{CB1E4CB7-CB13-4810-BF18-BE31AFC64F93}" type="slidenum">
              <a:rPr lang="en-US" smtClean="0"/>
              <a:pPr/>
              <a:t>‹#›</a:t>
            </a:fld>
            <a:endParaRPr lang="en-US"/>
          </a:p>
        </p:txBody>
      </p:sp>
    </p:spTree>
    <p:extLst>
      <p:ext uri="{BB962C8B-B14F-4D97-AF65-F5344CB8AC3E}">
        <p14:creationId xmlns:p14="http://schemas.microsoft.com/office/powerpoint/2010/main" val="2822526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29" name="Picture Placeholder 28">
            <a:extLst>
              <a:ext uri="{FF2B5EF4-FFF2-40B4-BE49-F238E27FC236}">
                <a16:creationId xmlns:a16="http://schemas.microsoft.com/office/drawing/2014/main" id="{26E6BD11-82A7-4729-AD05-B0676F9B1F5F}"/>
              </a:ext>
            </a:extLst>
          </p:cNvPr>
          <p:cNvSpPr>
            <a:spLocks noGrp="1"/>
          </p:cNvSpPr>
          <p:nvPr>
            <p:ph type="pic" sz="quarter" idx="21"/>
          </p:nvPr>
        </p:nvSpPr>
        <p:spPr>
          <a:xfrm>
            <a:off x="1504950" y="2861595"/>
            <a:ext cx="1828800" cy="1993392"/>
          </a:xfrm>
          <a:solidFill>
            <a:schemeClr val="accent6"/>
          </a:solidFill>
        </p:spPr>
        <p:txBody>
          <a:bodyPr/>
          <a:lstStyle/>
          <a:p>
            <a:r>
              <a:rPr lang="en-US"/>
              <a:t>Click icon to add picture</a:t>
            </a:r>
          </a:p>
        </p:txBody>
      </p:sp>
      <p:sp>
        <p:nvSpPr>
          <p:cNvPr id="19" name="Text Placeholder 18">
            <a:extLst>
              <a:ext uri="{FF2B5EF4-FFF2-40B4-BE49-F238E27FC236}">
                <a16:creationId xmlns:a16="http://schemas.microsoft.com/office/drawing/2014/main" id="{6E08135B-D6D5-401C-B151-CDCB20550F16}"/>
              </a:ext>
            </a:extLst>
          </p:cNvPr>
          <p:cNvSpPr>
            <a:spLocks noGrp="1"/>
          </p:cNvSpPr>
          <p:nvPr>
            <p:ph type="body" sz="quarter" idx="13" hasCustomPrompt="1"/>
          </p:nvPr>
        </p:nvSpPr>
        <p:spPr>
          <a:xfrm>
            <a:off x="1508760" y="4855464"/>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1" name="Text Placeholder 20">
            <a:extLst>
              <a:ext uri="{FF2B5EF4-FFF2-40B4-BE49-F238E27FC236}">
                <a16:creationId xmlns:a16="http://schemas.microsoft.com/office/drawing/2014/main" id="{FA587696-63FF-4232-8879-488DFE1C31EA}"/>
              </a:ext>
            </a:extLst>
          </p:cNvPr>
          <p:cNvSpPr>
            <a:spLocks noGrp="1"/>
          </p:cNvSpPr>
          <p:nvPr>
            <p:ph type="body" sz="quarter" idx="14" hasCustomPrompt="1"/>
          </p:nvPr>
        </p:nvSpPr>
        <p:spPr>
          <a:xfrm>
            <a:off x="1504950" y="5468112"/>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0" name="Picture Placeholder 28">
            <a:extLst>
              <a:ext uri="{FF2B5EF4-FFF2-40B4-BE49-F238E27FC236}">
                <a16:creationId xmlns:a16="http://schemas.microsoft.com/office/drawing/2014/main" id="{96507A97-E180-468F-B641-141DBA738642}"/>
              </a:ext>
            </a:extLst>
          </p:cNvPr>
          <p:cNvSpPr>
            <a:spLocks noGrp="1"/>
          </p:cNvSpPr>
          <p:nvPr>
            <p:ph type="pic" sz="quarter" idx="22"/>
          </p:nvPr>
        </p:nvSpPr>
        <p:spPr>
          <a:xfrm>
            <a:off x="3953511" y="2861595"/>
            <a:ext cx="1828800" cy="1993392"/>
          </a:xfrm>
          <a:solidFill>
            <a:schemeClr val="accent6"/>
          </a:solidFill>
        </p:spPr>
        <p:txBody>
          <a:bodyPr/>
          <a:lstStyle/>
          <a:p>
            <a:r>
              <a:rPr lang="en-US"/>
              <a:t>Click icon to add picture</a:t>
            </a:r>
          </a:p>
        </p:txBody>
      </p:sp>
      <p:sp>
        <p:nvSpPr>
          <p:cNvPr id="22" name="Text Placeholder 18">
            <a:extLst>
              <a:ext uri="{FF2B5EF4-FFF2-40B4-BE49-F238E27FC236}">
                <a16:creationId xmlns:a16="http://schemas.microsoft.com/office/drawing/2014/main" id="{49BB8F01-AE51-4455-BE0F-8972415A0C06}"/>
              </a:ext>
            </a:extLst>
          </p:cNvPr>
          <p:cNvSpPr>
            <a:spLocks noGrp="1"/>
          </p:cNvSpPr>
          <p:nvPr>
            <p:ph type="body" sz="quarter" idx="15" hasCustomPrompt="1"/>
          </p:nvPr>
        </p:nvSpPr>
        <p:spPr>
          <a:xfrm>
            <a:off x="3942757" y="4854889"/>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3" name="Text Placeholder 20">
            <a:extLst>
              <a:ext uri="{FF2B5EF4-FFF2-40B4-BE49-F238E27FC236}">
                <a16:creationId xmlns:a16="http://schemas.microsoft.com/office/drawing/2014/main" id="{759D2442-D209-4F87-9F2C-19D73A2412D4}"/>
              </a:ext>
            </a:extLst>
          </p:cNvPr>
          <p:cNvSpPr>
            <a:spLocks noGrp="1"/>
          </p:cNvSpPr>
          <p:nvPr>
            <p:ph type="body" sz="quarter" idx="16" hasCustomPrompt="1"/>
          </p:nvPr>
        </p:nvSpPr>
        <p:spPr>
          <a:xfrm>
            <a:off x="3942757" y="5462491"/>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1" name="Picture Placeholder 28">
            <a:extLst>
              <a:ext uri="{FF2B5EF4-FFF2-40B4-BE49-F238E27FC236}">
                <a16:creationId xmlns:a16="http://schemas.microsoft.com/office/drawing/2014/main" id="{A850442C-9915-406C-83D9-8EBE8AD3C243}"/>
              </a:ext>
            </a:extLst>
          </p:cNvPr>
          <p:cNvSpPr>
            <a:spLocks noGrp="1"/>
          </p:cNvSpPr>
          <p:nvPr>
            <p:ph type="pic" sz="quarter" idx="23"/>
          </p:nvPr>
        </p:nvSpPr>
        <p:spPr>
          <a:xfrm>
            <a:off x="6391656" y="2861595"/>
            <a:ext cx="1828800" cy="1993392"/>
          </a:xfrm>
          <a:solidFill>
            <a:schemeClr val="accent6"/>
          </a:solidFill>
        </p:spPr>
        <p:txBody>
          <a:bodyPr/>
          <a:lstStyle/>
          <a:p>
            <a:r>
              <a:rPr lang="en-US"/>
              <a:t>Click icon to add picture</a:t>
            </a:r>
          </a:p>
        </p:txBody>
      </p:sp>
      <p:sp>
        <p:nvSpPr>
          <p:cNvPr id="24" name="Text Placeholder 18">
            <a:extLst>
              <a:ext uri="{FF2B5EF4-FFF2-40B4-BE49-F238E27FC236}">
                <a16:creationId xmlns:a16="http://schemas.microsoft.com/office/drawing/2014/main" id="{A596F3D1-5D97-4111-B3D6-FE37290A6B3D}"/>
              </a:ext>
            </a:extLst>
          </p:cNvPr>
          <p:cNvSpPr>
            <a:spLocks noGrp="1"/>
          </p:cNvSpPr>
          <p:nvPr>
            <p:ph type="body" sz="quarter" idx="17" hasCustomPrompt="1"/>
          </p:nvPr>
        </p:nvSpPr>
        <p:spPr>
          <a:xfrm>
            <a:off x="6391656" y="4855464"/>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5" name="Text Placeholder 20">
            <a:extLst>
              <a:ext uri="{FF2B5EF4-FFF2-40B4-BE49-F238E27FC236}">
                <a16:creationId xmlns:a16="http://schemas.microsoft.com/office/drawing/2014/main" id="{2D25C272-C21E-4078-818F-B12E10F1827C}"/>
              </a:ext>
            </a:extLst>
          </p:cNvPr>
          <p:cNvSpPr>
            <a:spLocks noGrp="1"/>
          </p:cNvSpPr>
          <p:nvPr>
            <p:ph type="body" sz="quarter" idx="18" hasCustomPrompt="1"/>
          </p:nvPr>
        </p:nvSpPr>
        <p:spPr>
          <a:xfrm>
            <a:off x="6391656" y="5468112"/>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32" name="Picture Placeholder 28">
            <a:extLst>
              <a:ext uri="{FF2B5EF4-FFF2-40B4-BE49-F238E27FC236}">
                <a16:creationId xmlns:a16="http://schemas.microsoft.com/office/drawing/2014/main" id="{05393806-4E48-45A2-8BD7-0BA36566F3CC}"/>
              </a:ext>
            </a:extLst>
          </p:cNvPr>
          <p:cNvSpPr>
            <a:spLocks noGrp="1"/>
          </p:cNvSpPr>
          <p:nvPr>
            <p:ph type="pic" sz="quarter" idx="24"/>
          </p:nvPr>
        </p:nvSpPr>
        <p:spPr>
          <a:xfrm>
            <a:off x="8833104" y="2862072"/>
            <a:ext cx="1828800" cy="1993392"/>
          </a:xfrm>
          <a:solidFill>
            <a:schemeClr val="accent6"/>
          </a:solidFill>
        </p:spPr>
        <p:txBody>
          <a:bodyPr/>
          <a:lstStyle/>
          <a:p>
            <a:r>
              <a:rPr lang="en-US"/>
              <a:t>Click icon to add picture</a:t>
            </a:r>
          </a:p>
        </p:txBody>
      </p:sp>
      <p:sp>
        <p:nvSpPr>
          <p:cNvPr id="26" name="Text Placeholder 18">
            <a:extLst>
              <a:ext uri="{FF2B5EF4-FFF2-40B4-BE49-F238E27FC236}">
                <a16:creationId xmlns:a16="http://schemas.microsoft.com/office/drawing/2014/main" id="{DD19656C-C87E-4938-A66D-D6836DBC653A}"/>
              </a:ext>
            </a:extLst>
          </p:cNvPr>
          <p:cNvSpPr>
            <a:spLocks noGrp="1"/>
          </p:cNvSpPr>
          <p:nvPr>
            <p:ph type="body" sz="quarter" idx="19" hasCustomPrompt="1"/>
          </p:nvPr>
        </p:nvSpPr>
        <p:spPr>
          <a:xfrm>
            <a:off x="8825653" y="4855651"/>
            <a:ext cx="1828800" cy="594360"/>
          </a:xfrm>
        </p:spPr>
        <p:txBody>
          <a:bodyPr anchor="b" anchorCtr="0">
            <a:normAutofit/>
          </a:bodyPr>
          <a:lstStyle>
            <a:lvl1pPr marL="0" indent="0">
              <a:buNone/>
              <a:defRPr sz="2000" b="1">
                <a:latin typeface="+mj-lt"/>
              </a:defRPr>
            </a:lvl1pPr>
            <a:lvl2pPr marL="365760" indent="0">
              <a:buFont typeface="Arial" panose="020B0604020202020204" pitchFamily="34" charset="0"/>
              <a:buNone/>
              <a:defRPr/>
            </a:lvl2pPr>
            <a:lvl3pPr marL="365760" indent="0">
              <a:buNone/>
              <a:defRPr/>
            </a:lvl3pPr>
            <a:lvl4pPr marL="640080" indent="0">
              <a:buFont typeface="Arial" panose="020B0604020202020204" pitchFamily="34" charset="0"/>
              <a:buNone/>
              <a:defRPr/>
            </a:lvl4pPr>
            <a:lvl5pPr marL="612648" indent="0">
              <a:buNone/>
              <a:defRPr/>
            </a:lvl5pPr>
          </a:lstStyle>
          <a:p>
            <a:pPr lvl="0"/>
            <a:r>
              <a:rPr lang="en-US" dirty="0"/>
              <a:t>Name</a:t>
            </a:r>
          </a:p>
        </p:txBody>
      </p:sp>
      <p:sp>
        <p:nvSpPr>
          <p:cNvPr id="27" name="Text Placeholder 20">
            <a:extLst>
              <a:ext uri="{FF2B5EF4-FFF2-40B4-BE49-F238E27FC236}">
                <a16:creationId xmlns:a16="http://schemas.microsoft.com/office/drawing/2014/main" id="{DF55E1E1-7FB8-465C-B720-E39D43FFECC8}"/>
              </a:ext>
            </a:extLst>
          </p:cNvPr>
          <p:cNvSpPr>
            <a:spLocks noGrp="1"/>
          </p:cNvSpPr>
          <p:nvPr>
            <p:ph type="body" sz="quarter" idx="20" hasCustomPrompt="1"/>
          </p:nvPr>
        </p:nvSpPr>
        <p:spPr>
          <a:xfrm>
            <a:off x="8825653" y="5468299"/>
            <a:ext cx="1828800" cy="594360"/>
          </a:xfrm>
        </p:spPr>
        <p:txBody>
          <a:bodyPr>
            <a:noAutofit/>
          </a:bodyPr>
          <a:lstStyle>
            <a:lvl1pPr marL="0" indent="0">
              <a:buNone/>
              <a:defRPr sz="1600"/>
            </a:lvl1pPr>
            <a:lvl2pPr marL="365760" indent="0">
              <a:buFont typeface="Arial" panose="020B0604020202020204" pitchFamily="34" charset="0"/>
              <a:buNone/>
              <a:defRPr sz="1600"/>
            </a:lvl2pPr>
            <a:lvl3pPr marL="365760" indent="0">
              <a:buNone/>
              <a:defRPr sz="1600"/>
            </a:lvl3pPr>
            <a:lvl4pPr marL="640080" indent="0">
              <a:buFont typeface="Arial" panose="020B0604020202020204" pitchFamily="34" charset="0"/>
              <a:buNone/>
              <a:defRPr sz="1600"/>
            </a:lvl4pPr>
            <a:lvl5pPr marL="612648" indent="0">
              <a:buNone/>
              <a:defRPr sz="1600"/>
            </a:lvl5pPr>
          </a:lstStyle>
          <a:p>
            <a:pPr lvl="0"/>
            <a:r>
              <a:rPr lang="en-US" dirty="0"/>
              <a:t>Title</a:t>
            </a:r>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r>
              <a:rPr lang="en-US"/>
              <a:t>3/1/20XX</a:t>
            </a:r>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986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10" name="Content Placeholder 9">
            <a:extLst>
              <a:ext uri="{FF2B5EF4-FFF2-40B4-BE49-F238E27FC236}">
                <a16:creationId xmlns:a16="http://schemas.microsoft.com/office/drawing/2014/main" id="{B0FFFD15-4D1A-45CA-9374-373A700D366B}"/>
              </a:ext>
            </a:extLst>
          </p:cNvPr>
          <p:cNvSpPr>
            <a:spLocks noGrp="1"/>
          </p:cNvSpPr>
          <p:nvPr>
            <p:ph sz="quarter" idx="13"/>
          </p:nvPr>
        </p:nvSpPr>
        <p:spPr>
          <a:xfrm>
            <a:off x="838200" y="2181225"/>
            <a:ext cx="10515600" cy="3876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r>
              <a:rPr lang="en-US"/>
              <a:t>3/1/20XX</a:t>
            </a:r>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18376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9144000" cy="78714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69671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397337"/>
            <a:ext cx="4334256" cy="2449645"/>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69671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397337"/>
            <a:ext cx="4334256" cy="2449645"/>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02833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9144000" cy="78638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a:extLst>
              <a:ext uri="{FF2B5EF4-FFF2-40B4-BE49-F238E27FC236}">
                <a16:creationId xmlns:a16="http://schemas.microsoft.com/office/drawing/2014/main" id="{D13F3BC3-6D4F-4A91-9397-DEB976DF5B59}"/>
              </a:ext>
            </a:extLst>
          </p:cNvPr>
          <p:cNvSpPr>
            <a:spLocks noGrp="1"/>
          </p:cNvSpPr>
          <p:nvPr>
            <p:ph type="body" sz="quarter" idx="13"/>
          </p:nvPr>
        </p:nvSpPr>
        <p:spPr>
          <a:xfrm>
            <a:off x="4622292"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A336BAA8-288D-4A65-AF12-E44ED08AF83A}"/>
              </a:ext>
            </a:extLst>
          </p:cNvPr>
          <p:cNvSpPr>
            <a:spLocks noGrp="1"/>
          </p:cNvSpPr>
          <p:nvPr>
            <p:ph sz="quarter" idx="14"/>
          </p:nvPr>
        </p:nvSpPr>
        <p:spPr>
          <a:xfrm>
            <a:off x="4622292"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7698867" y="2697480"/>
            <a:ext cx="2971800"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7698867" y="3401568"/>
            <a:ext cx="2971800" cy="2449645"/>
          </a:xfrm>
        </p:spPr>
        <p:txBody>
          <a:bodyPr>
            <a:normAutofit/>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4272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5388F8-94ED-41CA-A4EE-E0FA1CAC03B2}"/>
              </a:ext>
              <a:ext uri="{C183D7F6-B498-43B3-948B-1728B52AA6E4}">
                <adec:decorative xmlns:adec="http://schemas.microsoft.com/office/drawing/2017/decorative" val="1"/>
              </a:ext>
            </a:extLst>
          </p:cNvPr>
          <p:cNvSpPr/>
          <p:nvPr userDrawn="1"/>
        </p:nvSpPr>
        <p:spPr>
          <a:xfrm>
            <a:off x="0" y="-1"/>
            <a:ext cx="12192000" cy="609905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62753702-3230-4BA6-A3F8-5783540BC1F6}"/>
              </a:ext>
              <a:ext uri="{C183D7F6-B498-43B3-948B-1728B52AA6E4}">
                <adec:decorative xmlns:adec="http://schemas.microsoft.com/office/drawing/2017/decorative" val="1"/>
              </a:ext>
            </a:extLst>
          </p:cNvPr>
          <p:cNvSpPr/>
          <p:nvPr userDrawn="1"/>
        </p:nvSpPr>
        <p:spPr>
          <a:xfrm>
            <a:off x="762000" y="758951"/>
            <a:ext cx="10668000" cy="555041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2">
            <a:extLst>
              <a:ext uri="{FF2B5EF4-FFF2-40B4-BE49-F238E27FC236}">
                <a16:creationId xmlns:a16="http://schemas.microsoft.com/office/drawing/2014/main" id="{22B9C48D-0714-4941-A2BB-36340F697D5E}"/>
              </a:ext>
            </a:extLst>
          </p:cNvPr>
          <p:cNvSpPr>
            <a:spLocks noGrp="1"/>
          </p:cNvSpPr>
          <p:nvPr>
            <p:ph type="title"/>
          </p:nvPr>
        </p:nvSpPr>
        <p:spPr>
          <a:xfrm>
            <a:off x="5411874" y="1517903"/>
            <a:ext cx="5250030" cy="1345115"/>
          </a:xfrm>
        </p:spPr>
        <p:txBody>
          <a:body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A478133-AD69-45A3-8FE5-EBD28FD2FACB}"/>
              </a:ext>
            </a:extLst>
          </p:cNvPr>
          <p:cNvSpPr>
            <a:spLocks noGrp="1"/>
          </p:cNvSpPr>
          <p:nvPr>
            <p:ph type="pic" sz="quarter" idx="13"/>
          </p:nvPr>
        </p:nvSpPr>
        <p:spPr>
          <a:xfrm>
            <a:off x="758952" y="758952"/>
            <a:ext cx="1947672" cy="2670048"/>
          </a:xfrm>
          <a:solidFill>
            <a:schemeClr val="accent6"/>
          </a:solidFill>
        </p:spPr>
        <p:txBody>
          <a:bodyPr/>
          <a:lstStyle/>
          <a:p>
            <a:r>
              <a:rPr lang="en-US"/>
              <a:t>Click icon to add picture</a:t>
            </a:r>
            <a:endParaRPr lang="en-US" dirty="0"/>
          </a:p>
        </p:txBody>
      </p:sp>
      <p:sp>
        <p:nvSpPr>
          <p:cNvPr id="16" name="Picture Placeholder 13">
            <a:extLst>
              <a:ext uri="{FF2B5EF4-FFF2-40B4-BE49-F238E27FC236}">
                <a16:creationId xmlns:a16="http://schemas.microsoft.com/office/drawing/2014/main" id="{F2E72FA7-6D23-4F38-9A7B-A0EB41E53416}"/>
              </a:ext>
            </a:extLst>
          </p:cNvPr>
          <p:cNvSpPr>
            <a:spLocks noGrp="1"/>
          </p:cNvSpPr>
          <p:nvPr>
            <p:ph type="pic" sz="quarter" idx="15"/>
          </p:nvPr>
        </p:nvSpPr>
        <p:spPr>
          <a:xfrm>
            <a:off x="758952" y="3424237"/>
            <a:ext cx="1947672" cy="267919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27DAE17D-48FA-4EE7-9630-D65727343897}"/>
              </a:ext>
            </a:extLst>
          </p:cNvPr>
          <p:cNvSpPr>
            <a:spLocks noGrp="1"/>
          </p:cNvSpPr>
          <p:nvPr>
            <p:ph type="pic" sz="quarter" idx="14"/>
          </p:nvPr>
        </p:nvSpPr>
        <p:spPr>
          <a:xfrm>
            <a:off x="2706624" y="758952"/>
            <a:ext cx="1947672" cy="2670048"/>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093DB7BE-4947-4B5D-B8E4-59505E49A06A}"/>
              </a:ext>
            </a:extLst>
          </p:cNvPr>
          <p:cNvSpPr>
            <a:spLocks noGrp="1"/>
          </p:cNvSpPr>
          <p:nvPr>
            <p:ph type="pic" sz="quarter" idx="16"/>
          </p:nvPr>
        </p:nvSpPr>
        <p:spPr>
          <a:xfrm>
            <a:off x="2706624" y="3424237"/>
            <a:ext cx="1947672" cy="2679192"/>
          </a:xfrm>
          <a:solidFill>
            <a:schemeClr val="accent6"/>
          </a:solidFill>
        </p:spPr>
        <p:txBody>
          <a:bodyPr/>
          <a:lstStyle/>
          <a:p>
            <a:r>
              <a:rPr lang="en-US"/>
              <a:t>Click icon to add picture</a:t>
            </a:r>
          </a:p>
        </p:txBody>
      </p:sp>
      <p:sp>
        <p:nvSpPr>
          <p:cNvPr id="12" name="Content Placeholder 13">
            <a:extLst>
              <a:ext uri="{FF2B5EF4-FFF2-40B4-BE49-F238E27FC236}">
                <a16:creationId xmlns:a16="http://schemas.microsoft.com/office/drawing/2014/main" id="{D0C77CEA-908E-4A02-B347-F376CEC25E57}"/>
              </a:ext>
            </a:extLst>
          </p:cNvPr>
          <p:cNvSpPr>
            <a:spLocks noGrp="1"/>
          </p:cNvSpPr>
          <p:nvPr>
            <p:ph idx="1"/>
          </p:nvPr>
        </p:nvSpPr>
        <p:spPr>
          <a:xfrm>
            <a:off x="5411874" y="2970222"/>
            <a:ext cx="5250030" cy="3128826"/>
          </a:xfrm>
        </p:spPr>
        <p:txBody>
          <a:bodyPr>
            <a:normAutofit/>
          </a:bodyPr>
          <a:lstStyle>
            <a:lvl1pPr marL="0" indent="0">
              <a:lnSpc>
                <a:spcPct val="100000"/>
              </a:lnSpc>
              <a:spcBef>
                <a:spcPts val="0"/>
              </a:spcBef>
              <a:buNone/>
              <a:defRPr sz="2200"/>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0131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3A25B7-A924-4C03-8022-000A9EA88D1A}"/>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3A68D8-CB71-4A41-B029-626BD6912875}"/>
              </a:ext>
              <a:ext uri="{C183D7F6-B498-43B3-948B-1728B52AA6E4}">
                <adec:decorative xmlns:adec="http://schemas.microsoft.com/office/drawing/2017/decorative" val="1"/>
              </a:ext>
            </a:extLst>
          </p:cNvPr>
          <p:cNvSpPr/>
          <p:nvPr userDrawn="1"/>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rgbClr val="FCEA37"/>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9ECFC55D-2CEE-47A4-9ACA-D6C78D236982}"/>
              </a:ext>
              <a:ext uri="{C183D7F6-B498-43B3-948B-1728B52AA6E4}">
                <adec:decorative xmlns:adec="http://schemas.microsoft.com/office/drawing/2017/decorative" val="1"/>
              </a:ext>
            </a:extLst>
          </p:cNvPr>
          <p:cNvSpPr/>
          <p:nvPr userDrawn="1"/>
        </p:nvSpPr>
        <p:spPr>
          <a:xfrm>
            <a:off x="-2" y="-9523"/>
            <a:ext cx="11430001" cy="6105523"/>
          </a:xfrm>
          <a:custGeom>
            <a:avLst/>
            <a:gdLst>
              <a:gd name="connsiteX0" fmla="*/ 0 w 11430001"/>
              <a:gd name="connsiteY0" fmla="*/ 0 h 6105523"/>
              <a:gd name="connsiteX1" fmla="*/ 7874003 w 11430001"/>
              <a:gd name="connsiteY1" fmla="*/ 0 h 6105523"/>
              <a:gd name="connsiteX2" fmla="*/ 7874003 w 11430001"/>
              <a:gd name="connsiteY2" fmla="*/ 771522 h 6105523"/>
              <a:gd name="connsiteX3" fmla="*/ 11430001 w 11430001"/>
              <a:gd name="connsiteY3" fmla="*/ 771522 h 6105523"/>
              <a:gd name="connsiteX4" fmla="*/ 11430001 w 11430001"/>
              <a:gd name="connsiteY4" fmla="*/ 6105523 h 6105523"/>
              <a:gd name="connsiteX5" fmla="*/ 7874003 w 11430001"/>
              <a:gd name="connsiteY5" fmla="*/ 6105523 h 6105523"/>
              <a:gd name="connsiteX6" fmla="*/ 5334002 w 11430001"/>
              <a:gd name="connsiteY6" fmla="*/ 6105523 h 6105523"/>
              <a:gd name="connsiteX7" fmla="*/ 0 w 11430001"/>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05523">
                <a:moveTo>
                  <a:pt x="0" y="0"/>
                </a:moveTo>
                <a:lnTo>
                  <a:pt x="7874003" y="0"/>
                </a:lnTo>
                <a:lnTo>
                  <a:pt x="7874003" y="771522"/>
                </a:lnTo>
                <a:lnTo>
                  <a:pt x="11430001" y="771522"/>
                </a:lnTo>
                <a:lnTo>
                  <a:pt x="11430001" y="6105523"/>
                </a:lnTo>
                <a:lnTo>
                  <a:pt x="7874003" y="6105523"/>
                </a:lnTo>
                <a:lnTo>
                  <a:pt x="5334002" y="6105523"/>
                </a:lnTo>
                <a:lnTo>
                  <a:pt x="0" y="6105523"/>
                </a:lnTo>
                <a:close/>
              </a:path>
            </a:pathLst>
          </a:custGeom>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itle 5">
            <a:extLst>
              <a:ext uri="{FF2B5EF4-FFF2-40B4-BE49-F238E27FC236}">
                <a16:creationId xmlns:a16="http://schemas.microsoft.com/office/drawing/2014/main" id="{00406F9C-B330-46B3-A03C-15F85CD76061}"/>
              </a:ext>
            </a:extLst>
          </p:cNvPr>
          <p:cNvSpPr>
            <a:spLocks noGrp="1"/>
          </p:cNvSpPr>
          <p:nvPr>
            <p:ph type="title"/>
          </p:nvPr>
        </p:nvSpPr>
        <p:spPr>
          <a:xfrm>
            <a:off x="762000" y="3822282"/>
            <a:ext cx="5012266" cy="2273710"/>
          </a:xfrm>
        </p:spPr>
        <p:txBody>
          <a:bodyPr anchor="t"/>
          <a:lstStyle>
            <a:lvl1pPr>
              <a:defRPr sz="4200"/>
            </a:lvl1pPr>
          </a:lstStyle>
          <a:p>
            <a:r>
              <a:rPr lang="en-US"/>
              <a:t>Click to edit Master title style</a:t>
            </a:r>
            <a:endParaRPr lang="en-US" dirty="0"/>
          </a:p>
        </p:txBody>
      </p:sp>
      <p:sp>
        <p:nvSpPr>
          <p:cNvPr id="21" name="Picture Placeholder 20">
            <a:extLst>
              <a:ext uri="{FF2B5EF4-FFF2-40B4-BE49-F238E27FC236}">
                <a16:creationId xmlns:a16="http://schemas.microsoft.com/office/drawing/2014/main" id="{34FC9061-555D-4FE2-ABE9-07A195BC022E}"/>
              </a:ext>
            </a:extLst>
          </p:cNvPr>
          <p:cNvSpPr>
            <a:spLocks noGrp="1"/>
          </p:cNvSpPr>
          <p:nvPr>
            <p:ph type="pic" sz="quarter" idx="13"/>
          </p:nvPr>
        </p:nvSpPr>
        <p:spPr>
          <a:xfrm>
            <a:off x="758952" y="761988"/>
            <a:ext cx="3566160" cy="2660904"/>
          </a:xfrm>
          <a:solidFill>
            <a:schemeClr val="accent6"/>
          </a:solidFill>
        </p:spPr>
        <p:txBody>
          <a:bodyPr/>
          <a:lstStyle/>
          <a:p>
            <a:r>
              <a:rPr lang="en-US"/>
              <a:t>Click icon to add picture</a:t>
            </a:r>
          </a:p>
        </p:txBody>
      </p:sp>
      <p:sp>
        <p:nvSpPr>
          <p:cNvPr id="22" name="Picture Placeholder 20">
            <a:extLst>
              <a:ext uri="{FF2B5EF4-FFF2-40B4-BE49-F238E27FC236}">
                <a16:creationId xmlns:a16="http://schemas.microsoft.com/office/drawing/2014/main" id="{7C8788B5-2964-4199-A168-84BDEBE3E9A7}"/>
              </a:ext>
            </a:extLst>
          </p:cNvPr>
          <p:cNvSpPr>
            <a:spLocks noGrp="1"/>
          </p:cNvSpPr>
          <p:nvPr>
            <p:ph type="pic" sz="quarter" idx="14"/>
          </p:nvPr>
        </p:nvSpPr>
        <p:spPr>
          <a:xfrm>
            <a:off x="4294632" y="761980"/>
            <a:ext cx="3566160" cy="2660904"/>
          </a:xfrm>
          <a:solidFill>
            <a:schemeClr val="accent6"/>
          </a:solidFill>
        </p:spPr>
        <p:txBody>
          <a:bodyPr/>
          <a:lstStyle/>
          <a:p>
            <a:r>
              <a:rPr lang="en-US"/>
              <a:t>Click icon to add picture</a:t>
            </a:r>
          </a:p>
        </p:txBody>
      </p:sp>
      <p:sp>
        <p:nvSpPr>
          <p:cNvPr id="23" name="Picture Placeholder 20">
            <a:extLst>
              <a:ext uri="{FF2B5EF4-FFF2-40B4-BE49-F238E27FC236}">
                <a16:creationId xmlns:a16="http://schemas.microsoft.com/office/drawing/2014/main" id="{D4B5D4A5-C34C-4703-AFB6-DA982B6FF83B}"/>
              </a:ext>
            </a:extLst>
          </p:cNvPr>
          <p:cNvSpPr>
            <a:spLocks noGrp="1"/>
          </p:cNvSpPr>
          <p:nvPr>
            <p:ph type="pic" sz="quarter" idx="15"/>
          </p:nvPr>
        </p:nvSpPr>
        <p:spPr>
          <a:xfrm>
            <a:off x="7859598" y="761980"/>
            <a:ext cx="3566160" cy="2660904"/>
          </a:xfrm>
          <a:solidFill>
            <a:schemeClr val="accent6"/>
          </a:solidFill>
        </p:spPr>
        <p:txBody>
          <a:bodyPr/>
          <a:lstStyle/>
          <a:p>
            <a:r>
              <a:rPr lang="en-US"/>
              <a:t>Click icon to add picture</a:t>
            </a:r>
            <a:endParaRPr lang="en-US" dirty="0"/>
          </a:p>
        </p:txBody>
      </p:sp>
      <p:sp>
        <p:nvSpPr>
          <p:cNvPr id="19" name="Content Placeholder 1">
            <a:extLst>
              <a:ext uri="{FF2B5EF4-FFF2-40B4-BE49-F238E27FC236}">
                <a16:creationId xmlns:a16="http://schemas.microsoft.com/office/drawing/2014/main" id="{8CA9663F-19C9-4799-8B97-333815BF6A4F}"/>
              </a:ext>
            </a:extLst>
          </p:cNvPr>
          <p:cNvSpPr>
            <a:spLocks noGrp="1"/>
          </p:cNvSpPr>
          <p:nvPr>
            <p:ph idx="1"/>
          </p:nvPr>
        </p:nvSpPr>
        <p:spPr>
          <a:xfrm>
            <a:off x="6417734" y="3822282"/>
            <a:ext cx="4607484" cy="2273710"/>
          </a:xfrm>
        </p:spPr>
        <p:txBody>
          <a:bodyPr anchor="t">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3379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r>
              <a:rPr lang="en-US"/>
              <a:t>3/1/20XX</a:t>
            </a:r>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r>
              <a:rPr lang="en-US" sz="1000"/>
              <a:t>Sample footer text</a:t>
            </a:r>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9044188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5" r:id="rId3"/>
    <p:sldLayoutId id="2147483663" r:id="rId4"/>
    <p:sldLayoutId id="2147483650" r:id="rId5"/>
    <p:sldLayoutId id="2147483664" r:id="rId6"/>
    <p:sldLayoutId id="2147483669" r:id="rId7"/>
    <p:sldLayoutId id="2147483654" r:id="rId8"/>
    <p:sldLayoutId id="2147483653" r:id="rId9"/>
    <p:sldLayoutId id="2147483670" r:id="rId10"/>
    <p:sldLayoutId id="2147483662" r:id="rId11"/>
    <p:sldLayoutId id="2147483666" r:id="rId12"/>
  </p:sldLayoutIdLst>
  <p:hf hdr="0"/>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2.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798A25B-805B-9FC2-FB6C-AF116083187F}"/>
              </a:ext>
            </a:extLst>
          </p:cNvPr>
          <p:cNvSpPr>
            <a:spLocks noGrp="1"/>
          </p:cNvSpPr>
          <p:nvPr>
            <p:ph idx="1"/>
          </p:nvPr>
        </p:nvSpPr>
        <p:spPr>
          <a:xfrm>
            <a:off x="758952" y="1370015"/>
            <a:ext cx="9634727" cy="5030785"/>
          </a:xfrm>
        </p:spPr>
        <p:txBody>
          <a:bodyPr>
            <a:normAutofit/>
          </a:bodyPr>
          <a:lstStyle/>
          <a:p>
            <a:r>
              <a:rPr lang="en-US" dirty="0"/>
              <a:t>                                 </a:t>
            </a:r>
            <a:r>
              <a:rPr lang="en-US" sz="2000" dirty="0"/>
              <a:t>BMHP4003</a:t>
            </a:r>
          </a:p>
          <a:p>
            <a:endParaRPr lang="en-US" sz="2000" dirty="0"/>
          </a:p>
          <a:p>
            <a:r>
              <a:rPr lang="en-US" sz="2000" dirty="0"/>
              <a:t>                    Psychology for health and social care</a:t>
            </a:r>
          </a:p>
          <a:p>
            <a:r>
              <a:rPr lang="en-US" sz="2000" dirty="0"/>
              <a:t>		 Rebecca Kavanagh</a:t>
            </a:r>
          </a:p>
          <a:p>
            <a:r>
              <a:rPr lang="en-US" sz="2000" dirty="0"/>
              <a:t>		26.06.22</a:t>
            </a:r>
          </a:p>
          <a:p>
            <a:r>
              <a:rPr lang="en-US" sz="2000" dirty="0"/>
              <a:t>		Huma Shamas</a:t>
            </a:r>
          </a:p>
          <a:p>
            <a:r>
              <a:rPr lang="en-US" sz="2000" dirty="0"/>
              <a:t>		2030024</a:t>
            </a:r>
          </a:p>
          <a:p>
            <a:r>
              <a:rPr lang="en-US" sz="2000" dirty="0"/>
              <a:t>Why is psychology important when working as a pediatric nurse?</a:t>
            </a:r>
          </a:p>
          <a:p>
            <a:endParaRPr lang="en-US" sz="2000" dirty="0"/>
          </a:p>
          <a:p>
            <a:endParaRPr lang="en-US" dirty="0"/>
          </a:p>
        </p:txBody>
      </p:sp>
      <p:sp>
        <p:nvSpPr>
          <p:cNvPr id="7" name="Footer Placeholder 6">
            <a:extLst>
              <a:ext uri="{FF2B5EF4-FFF2-40B4-BE49-F238E27FC236}">
                <a16:creationId xmlns:a16="http://schemas.microsoft.com/office/drawing/2014/main" id="{0E5C041F-A918-0F39-9BD8-87D109C770EC}"/>
              </a:ext>
            </a:extLst>
          </p:cNvPr>
          <p:cNvSpPr>
            <a:spLocks noGrp="1"/>
          </p:cNvSpPr>
          <p:nvPr>
            <p:ph type="ftr" sz="quarter" idx="11"/>
          </p:nvPr>
        </p:nvSpPr>
        <p:spPr/>
        <p:txBody>
          <a:bodyPr/>
          <a:lstStyle/>
          <a:p>
            <a:r>
              <a:rPr lang="en-US"/>
              <a:t>Sample footer text</a:t>
            </a:r>
          </a:p>
        </p:txBody>
      </p:sp>
      <p:sp>
        <p:nvSpPr>
          <p:cNvPr id="8" name="Date Placeholder 7">
            <a:extLst>
              <a:ext uri="{FF2B5EF4-FFF2-40B4-BE49-F238E27FC236}">
                <a16:creationId xmlns:a16="http://schemas.microsoft.com/office/drawing/2014/main" id="{ECA3017A-47DA-FDCC-1E28-28FFBCD9B832}"/>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BE71DBBC-32A6-3819-E52E-513550BA9B61}"/>
              </a:ext>
            </a:extLst>
          </p:cNvPr>
          <p:cNvSpPr>
            <a:spLocks noGrp="1"/>
          </p:cNvSpPr>
          <p:nvPr>
            <p:ph type="sldNum" sz="quarter" idx="12"/>
          </p:nvPr>
        </p:nvSpPr>
        <p:spPr/>
        <p:txBody>
          <a:bodyPr/>
          <a:lstStyle/>
          <a:p>
            <a:fld id="{CB1E4CB7-CB13-4810-BF18-BE31AFC64F93}" type="slidenum">
              <a:rPr lang="en-US" smtClean="0"/>
              <a:t>1</a:t>
            </a:fld>
            <a:endParaRPr lang="en-US"/>
          </a:p>
        </p:txBody>
      </p:sp>
    </p:spTree>
    <p:extLst>
      <p:ext uri="{BB962C8B-B14F-4D97-AF65-F5344CB8AC3E}">
        <p14:creationId xmlns:p14="http://schemas.microsoft.com/office/powerpoint/2010/main" val="297334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C60B4E40-ED59-4DFA-97D2-04570E2808BD}"/>
              </a:ext>
            </a:extLst>
          </p:cNvPr>
          <p:cNvSpPr>
            <a:spLocks noGrp="1"/>
          </p:cNvSpPr>
          <p:nvPr>
            <p:ph type="ctrTitle"/>
          </p:nvPr>
        </p:nvSpPr>
        <p:spPr>
          <a:xfrm>
            <a:off x="460512" y="198783"/>
            <a:ext cx="4726873" cy="3943788"/>
          </a:xfrm>
        </p:spPr>
        <p:txBody>
          <a:bodyPr anchor="ctr">
            <a:normAutofit fontScale="90000"/>
          </a:bodyPr>
          <a:lstStyle/>
          <a:p>
            <a:r>
              <a:rPr lang="en-US" dirty="0"/>
              <a:t>Why is psychology important when working as a pediatric nurse?</a:t>
            </a:r>
          </a:p>
        </p:txBody>
      </p:sp>
      <p:pic>
        <p:nvPicPr>
          <p:cNvPr id="1026" name="Picture 2" descr="How to Become a Pediatric Nurse - College Educated">
            <a:extLst>
              <a:ext uri="{FF2B5EF4-FFF2-40B4-BE49-F238E27FC236}">
                <a16:creationId xmlns:a16="http://schemas.microsoft.com/office/drawing/2014/main" id="{837A4A90-89EA-D7E7-BE41-FB3F5C9A9CD3}"/>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1930" r="1193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401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F172-3947-42CE-B33F-43FB799FDB5E}"/>
              </a:ext>
            </a:extLst>
          </p:cNvPr>
          <p:cNvSpPr>
            <a:spLocks noGrp="1"/>
          </p:cNvSpPr>
          <p:nvPr>
            <p:ph type="title"/>
          </p:nvPr>
        </p:nvSpPr>
        <p:spPr>
          <a:xfrm>
            <a:off x="5431940" y="1517652"/>
            <a:ext cx="5998059" cy="1344613"/>
          </a:xfrm>
        </p:spPr>
        <p:txBody>
          <a:bodyPr/>
          <a:lstStyle/>
          <a:p>
            <a:r>
              <a:rPr lang="en-US" dirty="0"/>
              <a:t>Agenda</a:t>
            </a:r>
          </a:p>
        </p:txBody>
      </p:sp>
      <p:sp>
        <p:nvSpPr>
          <p:cNvPr id="3" name="Content Placeholder 2">
            <a:extLst>
              <a:ext uri="{FF2B5EF4-FFF2-40B4-BE49-F238E27FC236}">
                <a16:creationId xmlns:a16="http://schemas.microsoft.com/office/drawing/2014/main" id="{F2F14772-A1EE-4EA8-8C5D-46383706A557}"/>
              </a:ext>
            </a:extLst>
          </p:cNvPr>
          <p:cNvSpPr>
            <a:spLocks noGrp="1"/>
          </p:cNvSpPr>
          <p:nvPr>
            <p:ph idx="1"/>
          </p:nvPr>
        </p:nvSpPr>
        <p:spPr>
          <a:xfrm>
            <a:off x="5431940" y="2637183"/>
            <a:ext cx="5998059" cy="3458819"/>
          </a:xfrm>
        </p:spPr>
        <p:txBody>
          <a:bodyPr>
            <a:normAutofit/>
          </a:bodyPr>
          <a:lstStyle/>
          <a:p>
            <a:r>
              <a:rPr lang="en-US" dirty="0"/>
              <a:t>Introduction</a:t>
            </a:r>
          </a:p>
          <a:p>
            <a:pPr marL="457200" indent="-457200">
              <a:buFont typeface="Arial" panose="020B0604020202020204" pitchFamily="34" charset="0"/>
              <a:buChar char="•"/>
            </a:pPr>
            <a:r>
              <a:rPr lang="en-US" dirty="0"/>
              <a:t>Sensory-motor stage</a:t>
            </a:r>
          </a:p>
          <a:p>
            <a:pPr marL="457200" indent="-457200">
              <a:buFont typeface="Arial" panose="020B0604020202020204" pitchFamily="34" charset="0"/>
              <a:buChar char="•"/>
            </a:pPr>
            <a:r>
              <a:rPr lang="en-US" dirty="0"/>
              <a:t>Pre-operational stage</a:t>
            </a:r>
          </a:p>
          <a:p>
            <a:pPr marL="457200" indent="-457200">
              <a:buFont typeface="Arial" panose="020B0604020202020204" pitchFamily="34" charset="0"/>
              <a:buChar char="•"/>
            </a:pPr>
            <a:r>
              <a:rPr lang="en-US" dirty="0"/>
              <a:t>Concrete operational stage</a:t>
            </a:r>
          </a:p>
          <a:p>
            <a:pPr marL="457200" indent="-457200">
              <a:buFont typeface="Arial" panose="020B0604020202020204" pitchFamily="34" charset="0"/>
              <a:buChar char="•"/>
            </a:pPr>
            <a:r>
              <a:rPr lang="en-US" dirty="0"/>
              <a:t>Formal operational stage</a:t>
            </a:r>
          </a:p>
          <a:p>
            <a:r>
              <a:rPr lang="en-US" dirty="0"/>
              <a:t>Conclusion </a:t>
            </a:r>
          </a:p>
        </p:txBody>
      </p:sp>
      <p:sp>
        <p:nvSpPr>
          <p:cNvPr id="24" name="Slide Number Placeholder 23">
            <a:extLst>
              <a:ext uri="{FF2B5EF4-FFF2-40B4-BE49-F238E27FC236}">
                <a16:creationId xmlns:a16="http://schemas.microsoft.com/office/drawing/2014/main" id="{B583B8C6-95CF-4DD9-AFF1-3E252935F6C5}"/>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3</a:t>
            </a:fld>
            <a:endParaRPr lang="en-US" dirty="0"/>
          </a:p>
        </p:txBody>
      </p:sp>
      <p:pic>
        <p:nvPicPr>
          <p:cNvPr id="2058" name="Picture 10" descr="Nursing at AdventHealth for Children | AdventHealth for Children |  AdventHealth">
            <a:extLst>
              <a:ext uri="{FF2B5EF4-FFF2-40B4-BE49-F238E27FC236}">
                <a16:creationId xmlns:a16="http://schemas.microsoft.com/office/drawing/2014/main" id="{B7E50908-AEF5-3D5F-0EE5-D80D0501D230}"/>
              </a:ext>
            </a:extLst>
          </p:cNvPr>
          <p:cNvPicPr>
            <a:picLocks noGrp="1" noChangeAspect="1" noChangeArrowheads="1"/>
          </p:cNvPicPr>
          <p:nvPr>
            <p:ph type="pic" sz="quarter" idx="15"/>
          </p:nvPr>
        </p:nvPicPr>
        <p:blipFill>
          <a:blip r:embed="rId2">
            <a:extLst>
              <a:ext uri="{28A0092B-C50C-407E-A947-70E740481C1C}">
                <a14:useLocalDpi xmlns:a14="http://schemas.microsoft.com/office/drawing/2010/main" val="0"/>
              </a:ext>
            </a:extLst>
          </a:blip>
          <a:srcRect t="5779" b="577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Pediatric Nurse And Baby High Resolution Stock Photography and Images -  Alamy">
            <a:extLst>
              <a:ext uri="{FF2B5EF4-FFF2-40B4-BE49-F238E27FC236}">
                <a16:creationId xmlns:a16="http://schemas.microsoft.com/office/drawing/2014/main" id="{E10339C6-61D9-31E7-FAEF-7BBD02A8F5CB}"/>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13289" b="1328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Pediatric Clinic - Fairview Medical &amp; Dental">
            <a:extLst>
              <a:ext uri="{FF2B5EF4-FFF2-40B4-BE49-F238E27FC236}">
                <a16:creationId xmlns:a16="http://schemas.microsoft.com/office/drawing/2014/main" id="{37ED47BD-8CAD-3903-CD60-05EC822330E9}"/>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l="14644" r="1464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0502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3C99-3405-401F-845E-319BF90316CA}"/>
              </a:ext>
            </a:extLst>
          </p:cNvPr>
          <p:cNvSpPr>
            <a:spLocks noGrp="1"/>
          </p:cNvSpPr>
          <p:nvPr>
            <p:ph type="title"/>
          </p:nvPr>
        </p:nvSpPr>
        <p:spPr>
          <a:xfrm>
            <a:off x="6096000" y="831921"/>
            <a:ext cx="4565650" cy="824602"/>
          </a:xfrm>
        </p:spPr>
        <p:txBody>
          <a:bodyPr/>
          <a:lstStyle/>
          <a:p>
            <a:r>
              <a:rPr lang="en-US" dirty="0"/>
              <a:t>Introduction</a:t>
            </a:r>
          </a:p>
        </p:txBody>
      </p:sp>
      <p:sp>
        <p:nvSpPr>
          <p:cNvPr id="3" name="Content Placeholder 2">
            <a:extLst>
              <a:ext uri="{FF2B5EF4-FFF2-40B4-BE49-F238E27FC236}">
                <a16:creationId xmlns:a16="http://schemas.microsoft.com/office/drawing/2014/main" id="{A073D1DB-1EA9-40AB-8379-2FFFEEA584FE}"/>
              </a:ext>
            </a:extLst>
          </p:cNvPr>
          <p:cNvSpPr>
            <a:spLocks noGrp="1"/>
          </p:cNvSpPr>
          <p:nvPr>
            <p:ph idx="1"/>
          </p:nvPr>
        </p:nvSpPr>
        <p:spPr>
          <a:xfrm>
            <a:off x="5446643" y="1399691"/>
            <a:ext cx="5983357" cy="4626387"/>
          </a:xfrm>
        </p:spPr>
        <p:txBody>
          <a:bodyPr>
            <a:normAutofit fontScale="32500" lnSpcReduction="20000"/>
          </a:bodyPr>
          <a:lstStyle/>
          <a:p>
            <a:pPr algn="just">
              <a:lnSpc>
                <a:spcPct val="120000"/>
              </a:lnSpc>
              <a:spcBef>
                <a:spcPts val="600"/>
              </a:spcBef>
              <a:spcAft>
                <a:spcPts val="600"/>
              </a:spcAft>
            </a:pPr>
            <a:r>
              <a:rPr lang="en-US" sz="5600" dirty="0">
                <a:effectLst/>
                <a:ea typeface="Calibri" panose="020F0502020204030204" pitchFamily="34" charset="0"/>
                <a:cs typeface="Times New Roman" panose="02020603050405020304" pitchFamily="18" charset="0"/>
              </a:rPr>
              <a:t>The study of human behavior as well as the mental health of an individual is known as psychology. With the help of psychology, a person can make their own better decisions, can improve their behaviors for future while looking towards the past behaviors. It also helps people to manage their stress, anxiety, depression as well as in most severe cases suicidal thoughts. People who study psychology are psychologists and according to the observation along with the studies they aid a person to reveal or helps to solve the mysterious thoughts and questions coming to the patient’s mind improving mental health level (PHILIPPE, 2021). </a:t>
            </a:r>
            <a:endParaRPr lang="en-PK" sz="5600" dirty="0">
              <a:effectLst/>
              <a:ea typeface="Calibri" panose="020F0502020204030204" pitchFamily="34" charset="0"/>
              <a:cs typeface="Times New Roman" panose="02020603050405020304" pitchFamily="18" charset="0"/>
            </a:endParaRPr>
          </a:p>
          <a:p>
            <a:pPr algn="just">
              <a:lnSpc>
                <a:spcPct val="120000"/>
              </a:lnSpc>
              <a:spcBef>
                <a:spcPts val="600"/>
              </a:spcBef>
              <a:spcAft>
                <a:spcPts val="600"/>
              </a:spcAft>
            </a:pPr>
            <a:r>
              <a:rPr lang="en-US" sz="5600" dirty="0">
                <a:effectLst/>
                <a:ea typeface="Calibri" panose="020F0502020204030204" pitchFamily="34" charset="0"/>
                <a:cs typeface="Times New Roman" panose="02020603050405020304" pitchFamily="18" charset="0"/>
              </a:rPr>
              <a:t>The aim of this assignment is to identify that why psychology is important when working as a pediatric nurse.</a:t>
            </a:r>
            <a:endParaRPr lang="en-PK" sz="5600" dirty="0">
              <a:effectLst/>
              <a:ea typeface="Calibri" panose="020F0502020204030204" pitchFamily="34" charset="0"/>
              <a:cs typeface="Times New Roman" panose="02020603050405020304" pitchFamily="18" charset="0"/>
            </a:endParaRPr>
          </a:p>
          <a:p>
            <a:endParaRPr lang="en-US" dirty="0"/>
          </a:p>
        </p:txBody>
      </p:sp>
      <p:sp>
        <p:nvSpPr>
          <p:cNvPr id="15" name="Slide Number Placeholder 14">
            <a:extLst>
              <a:ext uri="{FF2B5EF4-FFF2-40B4-BE49-F238E27FC236}">
                <a16:creationId xmlns:a16="http://schemas.microsoft.com/office/drawing/2014/main" id="{6EA7615A-2736-464C-81F6-BFD25DAD0E64}"/>
              </a:ext>
            </a:extLst>
          </p:cNvPr>
          <p:cNvSpPr>
            <a:spLocks noGrp="1"/>
          </p:cNvSpPr>
          <p:nvPr>
            <p:ph type="sldNum" sz="quarter" idx="12"/>
          </p:nvPr>
        </p:nvSpPr>
        <p:spPr>
          <a:xfrm>
            <a:off x="10899648" y="6400800"/>
            <a:ext cx="530352" cy="365125"/>
          </a:xfrm>
        </p:spPr>
        <p:txBody>
          <a:bodyPr/>
          <a:lstStyle/>
          <a:p>
            <a:fld id="{CB1E4CB7-CB13-4810-BF18-BE31AFC64F93}" type="slidenum">
              <a:rPr lang="en-US" smtClean="0"/>
              <a:pPr/>
              <a:t>4</a:t>
            </a:fld>
            <a:endParaRPr lang="en-US"/>
          </a:p>
        </p:txBody>
      </p:sp>
      <p:pic>
        <p:nvPicPr>
          <p:cNvPr id="16" name="Picture 2" descr="Pediatric Nursing | Home Care in Austin, TX | BrightStar Care">
            <a:extLst>
              <a:ext uri="{FF2B5EF4-FFF2-40B4-BE49-F238E27FC236}">
                <a16:creationId xmlns:a16="http://schemas.microsoft.com/office/drawing/2014/main" id="{477823BD-260F-74B3-7EAD-F1287BE580FF}"/>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9864" b="9864"/>
          <a:stretch>
            <a:fillRect/>
          </a:stretch>
        </p:blipFill>
        <p:spPr bwMode="auto">
          <a:xfrm>
            <a:off x="758825" y="3594100"/>
            <a:ext cx="4562475" cy="244157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The 2021 American Nursing Shortage: A Data Study">
            <a:extLst>
              <a:ext uri="{FF2B5EF4-FFF2-40B4-BE49-F238E27FC236}">
                <a16:creationId xmlns:a16="http://schemas.microsoft.com/office/drawing/2014/main" id="{337BD0C9-A549-E7D9-A2C0-994476879FFE}"/>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t="8607" b="8607"/>
          <a:stretch>
            <a:fillRect/>
          </a:stretch>
        </p:blipFill>
        <p:spPr bwMode="auto">
          <a:xfrm>
            <a:off x="758825" y="884238"/>
            <a:ext cx="4562475" cy="2439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9281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Freeform: Shape 410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07" name="Rectangle 4106">
            <a:extLst>
              <a:ext uri="{FF2B5EF4-FFF2-40B4-BE49-F238E27FC236}">
                <a16:creationId xmlns:a16="http://schemas.microsoft.com/office/drawing/2014/main" id="{ADFFAB7E-4788-405E-A4D8-B6644AE4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A9F985A2-1334-4D86-97FF-10FE7805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topic&#10;">
            <a:extLst>
              <a:ext uri="{FF2B5EF4-FFF2-40B4-BE49-F238E27FC236}">
                <a16:creationId xmlns:a16="http://schemas.microsoft.com/office/drawing/2014/main" id="{598013A1-F5BF-3BE9-9B9F-02AA7241D77C}"/>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5051" b="26086"/>
          <a:stretch/>
        </p:blipFill>
        <p:spPr bwMode="auto">
          <a:xfrm>
            <a:off x="0" y="752476"/>
            <a:ext cx="10438228" cy="5374374"/>
          </a:xfrm>
          <a:prstGeom prst="rect">
            <a:avLst/>
          </a:prstGeom>
          <a:noFill/>
          <a:extLst>
            <a:ext uri="{909E8E84-426E-40DD-AFC4-6F175D3DCCD1}">
              <a14:hiddenFill xmlns:a14="http://schemas.microsoft.com/office/drawing/2010/main">
                <a:solidFill>
                  <a:srgbClr val="FFFFFF"/>
                </a:solidFill>
              </a14:hiddenFill>
            </a:ext>
          </a:extLst>
        </p:spPr>
      </p:pic>
      <p:sp>
        <p:nvSpPr>
          <p:cNvPr id="4111" name="Rectangle 4110">
            <a:extLst>
              <a:ext uri="{FF2B5EF4-FFF2-40B4-BE49-F238E27FC236}">
                <a16:creationId xmlns:a16="http://schemas.microsoft.com/office/drawing/2014/main" id="{1BD1D744-9969-4FA2-8008-BD8BF5A93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52849" y="473202"/>
            <a:ext cx="3232254" cy="534595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0F3D1C9-9CDC-E995-0A68-CD8AC68D540A}"/>
              </a:ext>
            </a:extLst>
          </p:cNvPr>
          <p:cNvSpPr>
            <a:spLocks noGrp="1"/>
          </p:cNvSpPr>
          <p:nvPr>
            <p:ph type="ctrTitle"/>
          </p:nvPr>
        </p:nvSpPr>
        <p:spPr>
          <a:xfrm>
            <a:off x="6587561" y="2014683"/>
            <a:ext cx="4312214" cy="1663390"/>
          </a:xfrm>
        </p:spPr>
        <p:txBody>
          <a:bodyPr vert="horz" lIns="91440" tIns="45720" rIns="91440" bIns="45720" rtlCol="0" anchor="b">
            <a:normAutofit/>
          </a:bodyPr>
          <a:lstStyle/>
          <a:p>
            <a:r>
              <a:rPr lang="en-US" sz="4800">
                <a:solidFill>
                  <a:schemeClr val="bg1"/>
                </a:solidFill>
              </a:rPr>
              <a:t>Sensory-motor stage</a:t>
            </a:r>
          </a:p>
        </p:txBody>
      </p:sp>
    </p:spTree>
    <p:extLst>
      <p:ext uri="{BB962C8B-B14F-4D97-AF65-F5344CB8AC3E}">
        <p14:creationId xmlns:p14="http://schemas.microsoft.com/office/powerpoint/2010/main" val="71428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58" name="Freeform: Shape 1025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60" name="Rectangle 1025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0D641-5445-4CDB-BF23-DE481B54BE70}"/>
              </a:ext>
            </a:extLst>
          </p:cNvPr>
          <p:cNvSpPr>
            <a:spLocks noGrp="1"/>
          </p:cNvSpPr>
          <p:nvPr>
            <p:ph type="title"/>
          </p:nvPr>
        </p:nvSpPr>
        <p:spPr>
          <a:xfrm>
            <a:off x="762000" y="112462"/>
            <a:ext cx="4684643" cy="2028388"/>
          </a:xfrm>
        </p:spPr>
        <p:txBody>
          <a:bodyPr vert="horz" lIns="91440" tIns="45720" rIns="91440" bIns="45720" rtlCol="0" anchor="ctr">
            <a:normAutofit/>
          </a:bodyPr>
          <a:lstStyle/>
          <a:p>
            <a:r>
              <a:rPr lang="en-US" kern="1200" spc="-50" baseline="0" dirty="0">
                <a:solidFill>
                  <a:schemeClr val="tx1"/>
                </a:solidFill>
                <a:latin typeface="+mj-lt"/>
                <a:ea typeface="+mj-ea"/>
                <a:cs typeface="+mj-cs"/>
              </a:rPr>
              <a:t>Sensory motor stage</a:t>
            </a:r>
          </a:p>
        </p:txBody>
      </p:sp>
      <p:sp>
        <p:nvSpPr>
          <p:cNvPr id="3" name="Content Placeholder 2">
            <a:extLst>
              <a:ext uri="{FF2B5EF4-FFF2-40B4-BE49-F238E27FC236}">
                <a16:creationId xmlns:a16="http://schemas.microsoft.com/office/drawing/2014/main" id="{E0C06BF1-24A8-4CC3-B36E-FCFA069BEC3F}"/>
              </a:ext>
            </a:extLst>
          </p:cNvPr>
          <p:cNvSpPr>
            <a:spLocks noGrp="1"/>
          </p:cNvSpPr>
          <p:nvPr>
            <p:ph idx="1"/>
          </p:nvPr>
        </p:nvSpPr>
        <p:spPr>
          <a:xfrm>
            <a:off x="569843" y="1855828"/>
            <a:ext cx="5191594" cy="4362157"/>
          </a:xfrm>
        </p:spPr>
        <p:txBody>
          <a:bodyPr vert="horz" lIns="91440" tIns="45720" rIns="91440" bIns="45720" rtlCol="0" anchor="t">
            <a:normAutofit fontScale="92500" lnSpcReduction="20000"/>
          </a:bodyPr>
          <a:lstStyle/>
          <a:p>
            <a:pPr algn="just">
              <a:lnSpc>
                <a:spcPct val="120000"/>
              </a:lnSpc>
              <a:spcBef>
                <a:spcPts val="600"/>
              </a:spcBef>
              <a:spcAft>
                <a:spcPts val="600"/>
              </a:spcAft>
            </a:pPr>
            <a:r>
              <a:rPr lang="en-US" sz="1800" dirty="0">
                <a:effectLst/>
                <a:ea typeface="Calibri" panose="020F0502020204030204" pitchFamily="34" charset="0"/>
                <a:cs typeface="Times New Roman" panose="02020603050405020304" pitchFamily="18" charset="0"/>
              </a:rPr>
              <a:t>Gregg et al. (2014) discussed in his book that the sensory-motor stage of Piaget’s theory is the first stage duration is from birth to two where a child grows and develop itself with the help of five senses such as touch, see, taste, and hear. In earlier stages the child response to some simple reflexes then later after 4 months the baby become aware of things beyond its own body. Moreover, when the baby gets older than he starts doing things intentionally. According to Piaget this is the stage when the baby start recognizing objects. When the baby start realizing things, he become curious and eagerly wants to explore everything in front of him. As the days pass the baby starts crawling, walking, and running which continuously leads to the cognitive development (Gregg, 2014). </a:t>
            </a:r>
            <a:endParaRPr lang="en-PK" sz="1800" dirty="0">
              <a:effectLst/>
              <a:ea typeface="Calibri" panose="020F0502020204030204" pitchFamily="34" charset="0"/>
              <a:cs typeface="Times New Roman" panose="02020603050405020304" pitchFamily="18" charset="0"/>
            </a:endParaRPr>
          </a:p>
          <a:p>
            <a:pPr>
              <a:lnSpc>
                <a:spcPct val="95000"/>
              </a:lnSpc>
              <a:spcAft>
                <a:spcPts val="600"/>
              </a:spcAft>
            </a:pPr>
            <a:endParaRPr lang="en-US" dirty="0"/>
          </a:p>
        </p:txBody>
      </p:sp>
      <p:pic>
        <p:nvPicPr>
          <p:cNvPr id="10242" name="Picture 2" descr="Sensorimotor Stage: What It Is, Activities &amp; Tips To Follow">
            <a:extLst>
              <a:ext uri="{FF2B5EF4-FFF2-40B4-BE49-F238E27FC236}">
                <a16:creationId xmlns:a16="http://schemas.microsoft.com/office/drawing/2014/main" id="{18670CC3-8C3B-F8BC-9308-E70BB5EE8A6E}"/>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5462" r="-1" b="26335"/>
          <a:stretch/>
        </p:blipFill>
        <p:spPr bwMode="auto">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a:noFill/>
          <a:extLst>
            <a:ext uri="{909E8E84-426E-40DD-AFC4-6F175D3DCCD1}">
              <a14:hiddenFill xmlns:a14="http://schemas.microsoft.com/office/drawing/2010/main">
                <a:solidFill>
                  <a:srgbClr val="FFFFFF"/>
                </a:solidFill>
              </a14:hiddenFill>
            </a:ext>
          </a:extLst>
        </p:spPr>
      </p:pic>
      <p:sp>
        <p:nvSpPr>
          <p:cNvPr id="10262" name="Rectangle 10261">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4" name="Rectangle 10263">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Piaget's Sensorimotor Stage of Cognitive Development">
            <a:extLst>
              <a:ext uri="{FF2B5EF4-FFF2-40B4-BE49-F238E27FC236}">
                <a16:creationId xmlns:a16="http://schemas.microsoft.com/office/drawing/2014/main" id="{2A1BCF8D-61D4-BE7B-66A2-00991BF0910B}"/>
              </a:ext>
            </a:extLst>
          </p:cNvPr>
          <p:cNvPicPr>
            <a:picLocks noGrp="1" noChangeAspect="1" noChangeArrowheads="1"/>
          </p:cNvPicPr>
          <p:nvPr>
            <p:ph type="pic" sz="quarter" idx="16"/>
          </p:nvPr>
        </p:nvPicPr>
        <p:blipFill rotWithShape="1">
          <a:blip r:embed="rId4">
            <a:extLst>
              <a:ext uri="{28A0092B-C50C-407E-A947-70E740481C1C}">
                <a14:useLocalDpi xmlns:a14="http://schemas.microsoft.com/office/drawing/2010/main" val="0"/>
              </a:ext>
            </a:extLst>
          </a:blip>
          <a:srcRect r="4035" b="-1"/>
          <a:stretch/>
        </p:blipFill>
        <p:spPr bwMode="auto">
          <a:xfrm>
            <a:off x="8078561" y="3180016"/>
            <a:ext cx="4113439" cy="2925508"/>
          </a:xfrm>
          <a:prstGeom prst="rect">
            <a:avLst/>
          </a:prstGeom>
          <a:noFill/>
          <a:extLst>
            <a:ext uri="{909E8E84-426E-40DD-AFC4-6F175D3DCCD1}">
              <a14:hiddenFill xmlns:a14="http://schemas.microsoft.com/office/drawing/2010/main">
                <a:solidFill>
                  <a:srgbClr val="FFFFFF"/>
                </a:solidFill>
              </a14:hiddenFill>
            </a:ext>
          </a:extLst>
        </p:spPr>
      </p:pic>
      <p:sp>
        <p:nvSpPr>
          <p:cNvPr id="18" name="Slide Number Placeholder 17">
            <a:extLst>
              <a:ext uri="{FF2B5EF4-FFF2-40B4-BE49-F238E27FC236}">
                <a16:creationId xmlns:a16="http://schemas.microsoft.com/office/drawing/2014/main" id="{C96B839E-3F89-48A0-913B-EF8CF32905A0}"/>
              </a:ext>
            </a:extLst>
          </p:cNvPr>
          <p:cNvSpPr>
            <a:spLocks noGrp="1"/>
          </p:cNvSpPr>
          <p:nvPr>
            <p:ph type="sldNum" sz="quarter" idx="12"/>
          </p:nvPr>
        </p:nvSpPr>
        <p:spPr>
          <a:xfrm>
            <a:off x="10899648" y="6400800"/>
            <a:ext cx="530352" cy="365125"/>
          </a:xfrm>
        </p:spPr>
        <p:txBody>
          <a:bodyPr vert="horz" lIns="91440" tIns="45720" rIns="91440" bIns="45720" rtlCol="0" anchor="ctr">
            <a:normAutofit/>
          </a:bodyPr>
          <a:lstStyle/>
          <a:p>
            <a:pPr>
              <a:spcAft>
                <a:spcPts val="600"/>
              </a:spcAft>
            </a:pPr>
            <a:fld id="{CB1E4CB7-CB13-4810-BF18-BE31AFC64F93}" type="slidenum">
              <a:rPr lang="en-US"/>
              <a:pPr>
                <a:spcAft>
                  <a:spcPts val="600"/>
                </a:spcAft>
              </a:pPr>
              <a:t>6</a:t>
            </a:fld>
            <a:endParaRPr lang="en-US"/>
          </a:p>
        </p:txBody>
      </p:sp>
    </p:spTree>
    <p:extLst>
      <p:ext uri="{BB962C8B-B14F-4D97-AF65-F5344CB8AC3E}">
        <p14:creationId xmlns:p14="http://schemas.microsoft.com/office/powerpoint/2010/main" val="4241518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Freeform: Shape 512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131" name="Rectangle 5130">
            <a:extLst>
              <a:ext uri="{FF2B5EF4-FFF2-40B4-BE49-F238E27FC236}">
                <a16:creationId xmlns:a16="http://schemas.microsoft.com/office/drawing/2014/main" id="{ADFFAB7E-4788-405E-A4D8-B6644AE4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A9F985A2-1334-4D86-97FF-10FE7805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Tea Tree Gully Toy Library Inc | Parenthub">
            <a:extLst>
              <a:ext uri="{FF2B5EF4-FFF2-40B4-BE49-F238E27FC236}">
                <a16:creationId xmlns:a16="http://schemas.microsoft.com/office/drawing/2014/main" id="{05B6B58F-81DB-798F-49DB-910761A210F2}"/>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b="24924"/>
          <a:stretch/>
        </p:blipFill>
        <p:spPr bwMode="auto">
          <a:xfrm>
            <a:off x="0" y="1153813"/>
            <a:ext cx="9984749" cy="5327949"/>
          </a:xfrm>
          <a:prstGeom prst="rect">
            <a:avLst/>
          </a:prstGeom>
          <a:noFill/>
          <a:extLst>
            <a:ext uri="{909E8E84-426E-40DD-AFC4-6F175D3DCCD1}">
              <a14:hiddenFill xmlns:a14="http://schemas.microsoft.com/office/drawing/2010/main">
                <a:solidFill>
                  <a:srgbClr val="FFFFFF"/>
                </a:solidFill>
              </a14:hiddenFill>
            </a:ext>
          </a:extLst>
        </p:spPr>
      </p:pic>
      <p:sp>
        <p:nvSpPr>
          <p:cNvPr id="5139" name="Rectangle 5134">
            <a:extLst>
              <a:ext uri="{FF2B5EF4-FFF2-40B4-BE49-F238E27FC236}">
                <a16:creationId xmlns:a16="http://schemas.microsoft.com/office/drawing/2014/main" id="{1BD1D744-9969-4FA2-8008-BD8BF5A93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52849" y="473202"/>
            <a:ext cx="3232254" cy="534595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0F3D1C9-9CDC-E995-0A68-CD8AC68D540A}"/>
              </a:ext>
            </a:extLst>
          </p:cNvPr>
          <p:cNvSpPr>
            <a:spLocks noGrp="1"/>
          </p:cNvSpPr>
          <p:nvPr>
            <p:ph type="ctrTitle"/>
          </p:nvPr>
        </p:nvSpPr>
        <p:spPr>
          <a:xfrm>
            <a:off x="6587561" y="2014683"/>
            <a:ext cx="4312214" cy="1663390"/>
          </a:xfrm>
        </p:spPr>
        <p:txBody>
          <a:bodyPr vert="horz" lIns="91440" tIns="45720" rIns="91440" bIns="45720" rtlCol="0" anchor="b">
            <a:normAutofit/>
          </a:bodyPr>
          <a:lstStyle/>
          <a:p>
            <a:r>
              <a:rPr lang="en-US" sz="4400" dirty="0">
                <a:solidFill>
                  <a:schemeClr val="bg1"/>
                </a:solidFill>
              </a:rPr>
              <a:t>Pre-operational stage</a:t>
            </a:r>
          </a:p>
        </p:txBody>
      </p:sp>
    </p:spTree>
    <p:extLst>
      <p:ext uri="{BB962C8B-B14F-4D97-AF65-F5344CB8AC3E}">
        <p14:creationId xmlns:p14="http://schemas.microsoft.com/office/powerpoint/2010/main" val="3501852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2" name="Freeform: Shape 11281">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284" name="Rectangle 1128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0D641-5445-4CDB-BF23-DE481B54BE70}"/>
              </a:ext>
            </a:extLst>
          </p:cNvPr>
          <p:cNvSpPr>
            <a:spLocks noGrp="1"/>
          </p:cNvSpPr>
          <p:nvPr>
            <p:ph type="title"/>
          </p:nvPr>
        </p:nvSpPr>
        <p:spPr>
          <a:xfrm>
            <a:off x="664693" y="-255242"/>
            <a:ext cx="5032413" cy="2028388"/>
          </a:xfrm>
        </p:spPr>
        <p:txBody>
          <a:bodyPr vert="horz" lIns="91440" tIns="45720" rIns="91440" bIns="45720" rtlCol="0" anchor="ctr">
            <a:normAutofit/>
          </a:bodyPr>
          <a:lstStyle/>
          <a:p>
            <a:r>
              <a:rPr lang="en-US" dirty="0"/>
              <a:t>Pre-operational stage</a:t>
            </a:r>
            <a:endParaRPr lang="en-US" kern="1200" spc="-50" baseline="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E0C06BF1-24A8-4CC3-B36E-FCFA069BEC3F}"/>
              </a:ext>
            </a:extLst>
          </p:cNvPr>
          <p:cNvSpPr>
            <a:spLocks noGrp="1"/>
          </p:cNvSpPr>
          <p:nvPr>
            <p:ph idx="1"/>
          </p:nvPr>
        </p:nvSpPr>
        <p:spPr>
          <a:xfrm>
            <a:off x="600362" y="1455140"/>
            <a:ext cx="5161073" cy="4929809"/>
          </a:xfrm>
        </p:spPr>
        <p:txBody>
          <a:bodyPr vert="horz" lIns="91440" tIns="45720" rIns="91440" bIns="45720" rtlCol="0" anchor="t">
            <a:normAutofit fontScale="25000" lnSpcReduction="20000"/>
          </a:bodyPr>
          <a:lstStyle/>
          <a:p>
            <a:pPr algn="just">
              <a:lnSpc>
                <a:spcPct val="120000"/>
              </a:lnSpc>
              <a:spcBef>
                <a:spcPts val="600"/>
              </a:spcBef>
              <a:spcAft>
                <a:spcPts val="600"/>
              </a:spcAft>
            </a:pPr>
            <a:r>
              <a:rPr lang="en-US" sz="6800" dirty="0">
                <a:effectLst/>
                <a:ea typeface="Calibri" panose="020F0502020204030204" pitchFamily="34" charset="0"/>
                <a:cs typeface="Times New Roman" panose="02020603050405020304" pitchFamily="18" charset="0"/>
              </a:rPr>
              <a:t>According to the Kendra Cherry (2022) research the second stage of Piaget’s theory is pre-operational stage form 2-7 years old. At this stage, the child learns multiple symbols and images which is beyond the level of recognition. The child began to create its own imagination by using the objects in his real life such as teddy bear. He prefers to be egocentric and grapple with the perspective of others regarding to the things or objects. Additionally, the baby struggle to learn language and responses to the things with deep observations. However, in pre-operative stage the baby learns to speak as well as understand images, words and gestures which are practiced in front of them. Usually at the age of 4 or 5 the child began to ask several questions about how he was born etc. Moreover, the child began to express his emotions through drawing various objects and sketches (Cherry, 2022).</a:t>
            </a:r>
            <a:endParaRPr lang="en-PK" sz="6800" dirty="0">
              <a:effectLst/>
              <a:ea typeface="Calibri" panose="020F0502020204030204" pitchFamily="34" charset="0"/>
              <a:cs typeface="Times New Roman" panose="02020603050405020304" pitchFamily="18" charset="0"/>
            </a:endParaRPr>
          </a:p>
          <a:p>
            <a:pPr>
              <a:lnSpc>
                <a:spcPct val="95000"/>
              </a:lnSpc>
              <a:spcAft>
                <a:spcPts val="600"/>
              </a:spcAft>
            </a:pPr>
            <a:endParaRPr lang="en-US" dirty="0"/>
          </a:p>
        </p:txBody>
      </p:sp>
      <p:pic>
        <p:nvPicPr>
          <p:cNvPr id="11266" name="Picture 2" descr="Teacher's Net: PIAGET`S STAGES OF COGNITIVE DEVELOPMENT">
            <a:extLst>
              <a:ext uri="{FF2B5EF4-FFF2-40B4-BE49-F238E27FC236}">
                <a16:creationId xmlns:a16="http://schemas.microsoft.com/office/drawing/2014/main" id="{3BF0F352-0C5C-E6F7-C2BD-04D758CB9EB2}"/>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5467" r="1" b="27593"/>
          <a:stretch/>
        </p:blipFill>
        <p:spPr bwMode="auto">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a:noFill/>
          <a:extLst>
            <a:ext uri="{909E8E84-426E-40DD-AFC4-6F175D3DCCD1}">
              <a14:hiddenFill xmlns:a14="http://schemas.microsoft.com/office/drawing/2010/main">
                <a:solidFill>
                  <a:srgbClr val="FFFFFF"/>
                </a:solidFill>
              </a14:hiddenFill>
            </a:ext>
          </a:extLst>
        </p:spPr>
      </p:pic>
      <p:sp>
        <p:nvSpPr>
          <p:cNvPr id="11286" name="Rectangle 11285">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8" name="Rectangle 11287">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8" name="Picture 4" descr="Piaget's 4 Stages of Cognitive Development (From Birth to Age 15)">
            <a:extLst>
              <a:ext uri="{FF2B5EF4-FFF2-40B4-BE49-F238E27FC236}">
                <a16:creationId xmlns:a16="http://schemas.microsoft.com/office/drawing/2014/main" id="{83B4E36F-2460-9496-777A-5230C4F8A447}"/>
              </a:ext>
            </a:extLst>
          </p:cNvPr>
          <p:cNvPicPr>
            <a:picLocks noGrp="1" noChangeAspect="1" noChangeArrowheads="1"/>
          </p:cNvPicPr>
          <p:nvPr>
            <p:ph type="pic" sz="quarter" idx="16"/>
          </p:nvPr>
        </p:nvPicPr>
        <p:blipFill rotWithShape="1">
          <a:blip r:embed="rId4">
            <a:extLst>
              <a:ext uri="{28A0092B-C50C-407E-A947-70E740481C1C}">
                <a14:useLocalDpi xmlns:a14="http://schemas.microsoft.com/office/drawing/2010/main" val="0"/>
              </a:ext>
            </a:extLst>
          </a:blip>
          <a:srcRect l="2444" r="1948" b="4"/>
          <a:stretch/>
        </p:blipFill>
        <p:spPr bwMode="auto">
          <a:xfrm>
            <a:off x="8078561" y="3180016"/>
            <a:ext cx="4113439" cy="2925508"/>
          </a:xfrm>
          <a:prstGeom prst="rect">
            <a:avLst/>
          </a:prstGeom>
          <a:noFill/>
          <a:extLst>
            <a:ext uri="{909E8E84-426E-40DD-AFC4-6F175D3DCCD1}">
              <a14:hiddenFill xmlns:a14="http://schemas.microsoft.com/office/drawing/2010/main">
                <a:solidFill>
                  <a:srgbClr val="FFFFFF"/>
                </a:solidFill>
              </a14:hiddenFill>
            </a:ext>
          </a:extLst>
        </p:spPr>
      </p:pic>
      <p:sp>
        <p:nvSpPr>
          <p:cNvPr id="18" name="Slide Number Placeholder 17">
            <a:extLst>
              <a:ext uri="{FF2B5EF4-FFF2-40B4-BE49-F238E27FC236}">
                <a16:creationId xmlns:a16="http://schemas.microsoft.com/office/drawing/2014/main" id="{C96B839E-3F89-48A0-913B-EF8CF32905A0}"/>
              </a:ext>
            </a:extLst>
          </p:cNvPr>
          <p:cNvSpPr>
            <a:spLocks noGrp="1"/>
          </p:cNvSpPr>
          <p:nvPr>
            <p:ph type="sldNum" sz="quarter" idx="12"/>
          </p:nvPr>
        </p:nvSpPr>
        <p:spPr>
          <a:xfrm>
            <a:off x="10899648" y="6400800"/>
            <a:ext cx="530352" cy="365125"/>
          </a:xfrm>
        </p:spPr>
        <p:txBody>
          <a:bodyPr vert="horz" lIns="91440" tIns="45720" rIns="91440" bIns="45720" rtlCol="0" anchor="ctr">
            <a:normAutofit/>
          </a:bodyPr>
          <a:lstStyle/>
          <a:p>
            <a:pPr>
              <a:spcAft>
                <a:spcPts val="600"/>
              </a:spcAft>
            </a:pPr>
            <a:fld id="{CB1E4CB7-CB13-4810-BF18-BE31AFC64F93}" type="slidenum">
              <a:rPr lang="en-US"/>
              <a:pPr>
                <a:spcAft>
                  <a:spcPts val="600"/>
                </a:spcAft>
              </a:pPr>
              <a:t>8</a:t>
            </a:fld>
            <a:endParaRPr lang="en-US"/>
          </a:p>
        </p:txBody>
      </p:sp>
    </p:spTree>
    <p:extLst>
      <p:ext uri="{BB962C8B-B14F-4D97-AF65-F5344CB8AC3E}">
        <p14:creationId xmlns:p14="http://schemas.microsoft.com/office/powerpoint/2010/main" val="2673050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153" name="Rectangle 6152">
            <a:extLst>
              <a:ext uri="{FF2B5EF4-FFF2-40B4-BE49-F238E27FC236}">
                <a16:creationId xmlns:a16="http://schemas.microsoft.com/office/drawing/2014/main" id="{ADFFAB7E-4788-405E-A4D8-B6644AE4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A9F985A2-1334-4D86-97FF-10FE7805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Play &amp; cognitive development: preschoolers | Raising Children Network">
            <a:extLst>
              <a:ext uri="{FF2B5EF4-FFF2-40B4-BE49-F238E27FC236}">
                <a16:creationId xmlns:a16="http://schemas.microsoft.com/office/drawing/2014/main" id="{21B25EE2-8BC4-F8BE-F6FB-EDEB9EEED2EA}"/>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16716" b="16717"/>
          <a:stretch/>
        </p:blipFill>
        <p:spPr bwMode="auto">
          <a:xfrm>
            <a:off x="0" y="631251"/>
            <a:ext cx="11207703" cy="5595497"/>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1BD1D744-9969-4FA2-8008-BD8BF5A93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52849" y="473202"/>
            <a:ext cx="3232254" cy="534595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0F3D1C9-9CDC-E995-0A68-CD8AC68D540A}"/>
              </a:ext>
            </a:extLst>
          </p:cNvPr>
          <p:cNvSpPr>
            <a:spLocks noGrp="1"/>
          </p:cNvSpPr>
          <p:nvPr>
            <p:ph type="ctrTitle"/>
          </p:nvPr>
        </p:nvSpPr>
        <p:spPr>
          <a:xfrm>
            <a:off x="6587561" y="2014683"/>
            <a:ext cx="4312214" cy="1663390"/>
          </a:xfrm>
        </p:spPr>
        <p:txBody>
          <a:bodyPr vert="horz" lIns="91440" tIns="45720" rIns="91440" bIns="45720" rtlCol="0" anchor="b">
            <a:normAutofit/>
          </a:bodyPr>
          <a:lstStyle/>
          <a:p>
            <a:r>
              <a:rPr lang="en-US" sz="3700" dirty="0">
                <a:solidFill>
                  <a:schemeClr val="bg1"/>
                </a:solidFill>
              </a:rPr>
              <a:t>Concrete operational stage</a:t>
            </a:r>
          </a:p>
        </p:txBody>
      </p:sp>
    </p:spTree>
    <p:extLst>
      <p:ext uri="{BB962C8B-B14F-4D97-AF65-F5344CB8AC3E}">
        <p14:creationId xmlns:p14="http://schemas.microsoft.com/office/powerpoint/2010/main" val="42521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6" name="Freeform: Shape 12305">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308" name="Rectangle 1230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0D641-5445-4CDB-BF23-DE481B54BE70}"/>
              </a:ext>
            </a:extLst>
          </p:cNvPr>
          <p:cNvSpPr>
            <a:spLocks noGrp="1"/>
          </p:cNvSpPr>
          <p:nvPr>
            <p:ph type="title"/>
          </p:nvPr>
        </p:nvSpPr>
        <p:spPr>
          <a:xfrm>
            <a:off x="450574" y="71967"/>
            <a:ext cx="5390977" cy="1564712"/>
          </a:xfrm>
        </p:spPr>
        <p:txBody>
          <a:bodyPr vert="horz" lIns="91440" tIns="45720" rIns="91440" bIns="45720" rtlCol="0" anchor="ctr">
            <a:normAutofit/>
          </a:bodyPr>
          <a:lstStyle/>
          <a:p>
            <a:r>
              <a:rPr lang="en-US" dirty="0"/>
              <a:t>Concrete operational stage  </a:t>
            </a:r>
            <a:endParaRPr lang="en-US" kern="1200" spc="-50" baseline="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E0C06BF1-24A8-4CC3-B36E-FCFA069BEC3F}"/>
              </a:ext>
            </a:extLst>
          </p:cNvPr>
          <p:cNvSpPr>
            <a:spLocks noGrp="1"/>
          </p:cNvSpPr>
          <p:nvPr>
            <p:ph idx="1"/>
          </p:nvPr>
        </p:nvSpPr>
        <p:spPr>
          <a:xfrm>
            <a:off x="450573" y="1427407"/>
            <a:ext cx="5310863" cy="4867376"/>
          </a:xfrm>
        </p:spPr>
        <p:txBody>
          <a:bodyPr vert="horz" lIns="91440" tIns="45720" rIns="91440" bIns="45720" rtlCol="0" anchor="t">
            <a:normAutofit/>
          </a:bodyPr>
          <a:lstStyle/>
          <a:p>
            <a:pPr algn="just">
              <a:lnSpc>
                <a:spcPct val="95000"/>
              </a:lnSpc>
              <a:spcAft>
                <a:spcPts val="600"/>
              </a:spcAft>
            </a:pPr>
            <a:r>
              <a:rPr lang="en-US" sz="1800" dirty="0">
                <a:effectLst/>
                <a:ea typeface="Calibri" panose="020F0502020204030204" pitchFamily="34" charset="0"/>
              </a:rPr>
              <a:t>Michael Chapman et al. (1989) worked on the third stage of Piaget’s theory which is Concrete operational stage ranging from 7-11 years old. In this stage the child characterized by the growth of rational and organized thinking level. They tested pediatrics by introducing different tasks to the class such as balancing length and weight, backward counting, test for figure crisscross etc. This testing was done on 120 pedis from class 1 to 3. Their hypothesis was that every child will be able to pass all these tests. Even the result supported their data showing that almost all the pediatrics were able to solve the transitivity of the length and weight. This shows that at this stage the child began to think logically and develop concrete cognitive operations (Michael Chapman, 1989).</a:t>
            </a:r>
            <a:endParaRPr lang="en-US" dirty="0"/>
          </a:p>
        </p:txBody>
      </p:sp>
      <p:pic>
        <p:nvPicPr>
          <p:cNvPr id="12292" name="Picture 4" descr="THE BRAIN FROM TOP TO BOTTOM">
            <a:extLst>
              <a:ext uri="{FF2B5EF4-FFF2-40B4-BE49-F238E27FC236}">
                <a16:creationId xmlns:a16="http://schemas.microsoft.com/office/drawing/2014/main" id="{C4F36B04-9C90-BB05-8C44-5873E4CCB0D6}"/>
              </a:ext>
            </a:extLst>
          </p:cNvPr>
          <p:cNvPicPr>
            <a:picLocks noGrp="1" noChangeAspect="1" noChangeArrowheads="1"/>
          </p:cNvPicPr>
          <p:nvPr>
            <p:ph type="pic" sz="quarter" idx="16"/>
          </p:nvPr>
        </p:nvPicPr>
        <p:blipFill rotWithShape="1">
          <a:blip r:embed="rId3">
            <a:extLst>
              <a:ext uri="{28A0092B-C50C-407E-A947-70E740481C1C}">
                <a14:useLocalDpi xmlns:a14="http://schemas.microsoft.com/office/drawing/2010/main" val="0"/>
              </a:ext>
            </a:extLst>
          </a:blip>
          <a:srcRect t="4121" r="-1" b="11578"/>
          <a:stretch/>
        </p:blipFill>
        <p:spPr bwMode="auto">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a:noFill/>
          <a:extLst>
            <a:ext uri="{909E8E84-426E-40DD-AFC4-6F175D3DCCD1}">
              <a14:hiddenFill xmlns:a14="http://schemas.microsoft.com/office/drawing/2010/main">
                <a:solidFill>
                  <a:srgbClr val="FFFFFF"/>
                </a:solidFill>
              </a14:hiddenFill>
            </a:ext>
          </a:extLst>
        </p:spPr>
      </p:pic>
      <p:sp>
        <p:nvSpPr>
          <p:cNvPr id="12310" name="Rectangle 12309">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2" name="Rectangle 12311">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oncrete Operational Stage">
            <a:extLst>
              <a:ext uri="{FF2B5EF4-FFF2-40B4-BE49-F238E27FC236}">
                <a16:creationId xmlns:a16="http://schemas.microsoft.com/office/drawing/2014/main" id="{92551CEF-84EC-CF63-8C3E-B1D693397C10}"/>
              </a:ext>
            </a:extLst>
          </p:cNvPr>
          <p:cNvPicPr>
            <a:picLocks noGrp="1" noChangeAspect="1" noChangeArrowheads="1"/>
          </p:cNvPicPr>
          <p:nvPr>
            <p:ph type="pic" sz="quarter" idx="13"/>
          </p:nvPr>
        </p:nvPicPr>
        <p:blipFill rotWithShape="1">
          <a:blip r:embed="rId4">
            <a:extLst>
              <a:ext uri="{28A0092B-C50C-407E-A947-70E740481C1C}">
                <a14:useLocalDpi xmlns:a14="http://schemas.microsoft.com/office/drawing/2010/main" val="0"/>
              </a:ext>
            </a:extLst>
          </a:blip>
          <a:srcRect t="4376" r="-4" b="-4"/>
          <a:stretch/>
        </p:blipFill>
        <p:spPr bwMode="auto">
          <a:xfrm>
            <a:off x="8078561" y="3180016"/>
            <a:ext cx="4113439" cy="2925508"/>
          </a:xfrm>
          <a:prstGeom prst="rect">
            <a:avLst/>
          </a:prstGeom>
          <a:noFill/>
          <a:extLst>
            <a:ext uri="{909E8E84-426E-40DD-AFC4-6F175D3DCCD1}">
              <a14:hiddenFill xmlns:a14="http://schemas.microsoft.com/office/drawing/2010/main">
                <a:solidFill>
                  <a:srgbClr val="FFFFFF"/>
                </a:solidFill>
              </a14:hiddenFill>
            </a:ext>
          </a:extLst>
        </p:spPr>
      </p:pic>
      <p:sp>
        <p:nvSpPr>
          <p:cNvPr id="18" name="Slide Number Placeholder 17">
            <a:extLst>
              <a:ext uri="{FF2B5EF4-FFF2-40B4-BE49-F238E27FC236}">
                <a16:creationId xmlns:a16="http://schemas.microsoft.com/office/drawing/2014/main" id="{C96B839E-3F89-48A0-913B-EF8CF32905A0}"/>
              </a:ext>
            </a:extLst>
          </p:cNvPr>
          <p:cNvSpPr>
            <a:spLocks noGrp="1"/>
          </p:cNvSpPr>
          <p:nvPr>
            <p:ph type="sldNum" sz="quarter" idx="12"/>
          </p:nvPr>
        </p:nvSpPr>
        <p:spPr>
          <a:xfrm>
            <a:off x="10899648" y="6400800"/>
            <a:ext cx="530352" cy="365125"/>
          </a:xfrm>
        </p:spPr>
        <p:txBody>
          <a:bodyPr vert="horz" lIns="91440" tIns="45720" rIns="91440" bIns="45720" rtlCol="0" anchor="ctr">
            <a:normAutofit/>
          </a:bodyPr>
          <a:lstStyle/>
          <a:p>
            <a:pPr>
              <a:spcAft>
                <a:spcPts val="600"/>
              </a:spcAft>
            </a:pPr>
            <a:fld id="{CB1E4CB7-CB13-4810-BF18-BE31AFC64F93}" type="slidenum">
              <a:rPr lang="en-US"/>
              <a:pPr>
                <a:spcAft>
                  <a:spcPts val="600"/>
                </a:spcAft>
              </a:pPr>
              <a:t>10</a:t>
            </a:fld>
            <a:endParaRPr lang="en-US" dirty="0"/>
          </a:p>
        </p:txBody>
      </p:sp>
    </p:spTree>
    <p:extLst>
      <p:ext uri="{BB962C8B-B14F-4D97-AF65-F5344CB8AC3E}">
        <p14:creationId xmlns:p14="http://schemas.microsoft.com/office/powerpoint/2010/main" val="1510033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Freeform: Shape 717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177" name="Rectangle 7176">
            <a:extLst>
              <a:ext uri="{FF2B5EF4-FFF2-40B4-BE49-F238E27FC236}">
                <a16:creationId xmlns:a16="http://schemas.microsoft.com/office/drawing/2014/main" id="{ADFFAB7E-4788-405E-A4D8-B6644AE4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A9F985A2-1334-4D86-97FF-10FE7805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Growth &amp; Development: 6 to 12 Years (School Age) - Children's Health Orange  County">
            <a:extLst>
              <a:ext uri="{FF2B5EF4-FFF2-40B4-BE49-F238E27FC236}">
                <a16:creationId xmlns:a16="http://schemas.microsoft.com/office/drawing/2014/main" id="{9DC6BAC7-E0DA-B2E6-E14C-84516865A71E}"/>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2303" b="22902"/>
          <a:stretch/>
        </p:blipFill>
        <p:spPr bwMode="auto">
          <a:xfrm>
            <a:off x="0" y="793670"/>
            <a:ext cx="10899775" cy="5441762"/>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1BD1D744-9969-4FA2-8008-BD8BF5A93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52849" y="473202"/>
            <a:ext cx="3232254" cy="534595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0F3D1C9-9CDC-E995-0A68-CD8AC68D540A}"/>
              </a:ext>
            </a:extLst>
          </p:cNvPr>
          <p:cNvSpPr>
            <a:spLocks noGrp="1"/>
          </p:cNvSpPr>
          <p:nvPr>
            <p:ph type="ctrTitle"/>
          </p:nvPr>
        </p:nvSpPr>
        <p:spPr>
          <a:xfrm>
            <a:off x="6587561" y="2014683"/>
            <a:ext cx="4312214" cy="1663390"/>
          </a:xfrm>
        </p:spPr>
        <p:txBody>
          <a:bodyPr vert="horz" lIns="91440" tIns="45720" rIns="91440" bIns="45720" rtlCol="0" anchor="b">
            <a:normAutofit/>
          </a:bodyPr>
          <a:lstStyle/>
          <a:p>
            <a:r>
              <a:rPr lang="en-US" sz="3700" dirty="0">
                <a:solidFill>
                  <a:schemeClr val="bg1"/>
                </a:solidFill>
              </a:rPr>
              <a:t>Formal operational stage</a:t>
            </a:r>
          </a:p>
        </p:txBody>
      </p:sp>
    </p:spTree>
    <p:extLst>
      <p:ext uri="{BB962C8B-B14F-4D97-AF65-F5344CB8AC3E}">
        <p14:creationId xmlns:p14="http://schemas.microsoft.com/office/powerpoint/2010/main" val="4050760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30" name="Freeform: Shape 1332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332" name="Rectangle 1333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0D641-5445-4CDB-BF23-DE481B54BE70}"/>
              </a:ext>
            </a:extLst>
          </p:cNvPr>
          <p:cNvSpPr>
            <a:spLocks noGrp="1"/>
          </p:cNvSpPr>
          <p:nvPr>
            <p:ph type="title"/>
          </p:nvPr>
        </p:nvSpPr>
        <p:spPr>
          <a:xfrm>
            <a:off x="762000" y="0"/>
            <a:ext cx="4999437" cy="1275912"/>
          </a:xfrm>
        </p:spPr>
        <p:txBody>
          <a:bodyPr vert="horz" lIns="91440" tIns="45720" rIns="91440" bIns="45720" rtlCol="0" anchor="ctr">
            <a:normAutofit fontScale="90000"/>
          </a:bodyPr>
          <a:lstStyle/>
          <a:p>
            <a:r>
              <a:rPr lang="en-US" dirty="0"/>
              <a:t>Formal operational stage  </a:t>
            </a:r>
            <a:endParaRPr lang="en-US" kern="1200" spc="-50" baseline="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E0C06BF1-24A8-4CC3-B36E-FCFA069BEC3F}"/>
              </a:ext>
            </a:extLst>
          </p:cNvPr>
          <p:cNvSpPr>
            <a:spLocks noGrp="1"/>
          </p:cNvSpPr>
          <p:nvPr>
            <p:ph idx="1"/>
          </p:nvPr>
        </p:nvSpPr>
        <p:spPr>
          <a:xfrm>
            <a:off x="516836" y="1275911"/>
            <a:ext cx="5241994" cy="4829611"/>
          </a:xfrm>
        </p:spPr>
        <p:txBody>
          <a:bodyPr vert="horz" lIns="91440" tIns="45720" rIns="91440" bIns="45720" rtlCol="0" anchor="t">
            <a:noAutofit/>
          </a:bodyPr>
          <a:lstStyle/>
          <a:p>
            <a:pPr algn="just"/>
            <a:r>
              <a:rPr lang="en-US" sz="1500" dirty="0">
                <a:effectLst/>
                <a:ea typeface="Calibri" panose="020F0502020204030204" pitchFamily="34" charset="0"/>
                <a:cs typeface="Times New Roman" panose="02020603050405020304" pitchFamily="18" charset="0"/>
              </a:rPr>
              <a:t>The fourth stage of Piaget’s theory is formal operational stage the age from 12 plus to adulthood. At this stake the child began to think in an abstract fashion by exploiting the ideas in their head without relying on concrete manipulation. Ghazi et al. (2014) and his co-workers worked on the inference of learning math’s by formal operational stage of Piaget’s development theory. They collected sample of about 200 students aging from 12-16 years. Their results showed that students from 12-16 can were able to solve ratio, classifications, intersections, as well as geometry and proportion. Moreover, students falling in Piaget’s formal optional strategy were not able to factorize or transitive. However, they also discovered from their results that students in urban areas were more likely to solve the mathematical problems related to radio, intersection, classifications as compared to student in ruler area showing that urban students are better than ruler students. While ruler students were more likely to best in geometry and factorization. They concluded that socio-culture effects a lot in learning new skills (Ghazi, 2014).</a:t>
            </a:r>
            <a:endParaRPr lang="en-PK" sz="1500" dirty="0">
              <a:effectLst/>
              <a:ea typeface="Calibri" panose="020F0502020204030204" pitchFamily="34" charset="0"/>
              <a:cs typeface="Times New Roman" panose="02020603050405020304" pitchFamily="18" charset="0"/>
            </a:endParaRPr>
          </a:p>
          <a:p>
            <a:pPr>
              <a:lnSpc>
                <a:spcPct val="95000"/>
              </a:lnSpc>
              <a:spcAft>
                <a:spcPts val="600"/>
              </a:spcAft>
            </a:pPr>
            <a:endParaRPr lang="en-US" sz="1500" dirty="0"/>
          </a:p>
        </p:txBody>
      </p:sp>
      <p:pic>
        <p:nvPicPr>
          <p:cNvPr id="13316" name="Picture 4" descr="formal operational stage,New daily offers,nhb.gov.tr">
            <a:extLst>
              <a:ext uri="{FF2B5EF4-FFF2-40B4-BE49-F238E27FC236}">
                <a16:creationId xmlns:a16="http://schemas.microsoft.com/office/drawing/2014/main" id="{DB8EDA9B-82C8-74ED-4C6A-19909BE500A4}"/>
              </a:ext>
            </a:extLst>
          </p:cNvPr>
          <p:cNvPicPr>
            <a:picLocks noGrp="1" noChangeAspect="1" noChangeArrowheads="1"/>
          </p:cNvPicPr>
          <p:nvPr>
            <p:ph type="pic" sz="quarter" idx="16"/>
          </p:nvPr>
        </p:nvPicPr>
        <p:blipFill rotWithShape="1">
          <a:blip r:embed="rId3">
            <a:extLst>
              <a:ext uri="{28A0092B-C50C-407E-A947-70E740481C1C}">
                <a14:useLocalDpi xmlns:a14="http://schemas.microsoft.com/office/drawing/2010/main" val="0"/>
              </a:ext>
            </a:extLst>
          </a:blip>
          <a:srcRect r="13467" b="2"/>
          <a:stretch/>
        </p:blipFill>
        <p:spPr bwMode="auto">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a:noFill/>
          <a:extLst>
            <a:ext uri="{909E8E84-426E-40DD-AFC4-6F175D3DCCD1}">
              <a14:hiddenFill xmlns:a14="http://schemas.microsoft.com/office/drawing/2010/main">
                <a:solidFill>
                  <a:srgbClr val="FFFFFF"/>
                </a:solidFill>
              </a14:hiddenFill>
            </a:ext>
          </a:extLst>
        </p:spPr>
      </p:pic>
      <p:sp>
        <p:nvSpPr>
          <p:cNvPr id="13334" name="Rectangle 13333">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Pin on Piaget #theorist">
            <a:extLst>
              <a:ext uri="{FF2B5EF4-FFF2-40B4-BE49-F238E27FC236}">
                <a16:creationId xmlns:a16="http://schemas.microsoft.com/office/drawing/2014/main" id="{A6AA6127-9AD8-A4CD-B3F7-1F84B6538203}"/>
              </a:ext>
            </a:extLst>
          </p:cNvPr>
          <p:cNvPicPr>
            <a:picLocks noGrp="1" noChangeAspect="1" noChangeArrowheads="1"/>
          </p:cNvPicPr>
          <p:nvPr>
            <p:ph type="pic" sz="quarter" idx="13"/>
          </p:nvPr>
        </p:nvPicPr>
        <p:blipFill rotWithShape="1">
          <a:blip r:embed="rId4">
            <a:extLst>
              <a:ext uri="{28A0092B-C50C-407E-A947-70E740481C1C}">
                <a14:useLocalDpi xmlns:a14="http://schemas.microsoft.com/office/drawing/2010/main" val="0"/>
              </a:ext>
            </a:extLst>
          </a:blip>
          <a:srcRect l="5930" r="216"/>
          <a:stretch/>
        </p:blipFill>
        <p:spPr bwMode="auto">
          <a:xfrm>
            <a:off x="8078561" y="3180016"/>
            <a:ext cx="4113439" cy="2925508"/>
          </a:xfrm>
          <a:prstGeom prst="rect">
            <a:avLst/>
          </a:prstGeom>
          <a:noFill/>
          <a:extLst>
            <a:ext uri="{909E8E84-426E-40DD-AFC4-6F175D3DCCD1}">
              <a14:hiddenFill xmlns:a14="http://schemas.microsoft.com/office/drawing/2010/main">
                <a:solidFill>
                  <a:srgbClr val="FFFFFF"/>
                </a:solidFill>
              </a14:hiddenFill>
            </a:ext>
          </a:extLst>
        </p:spPr>
      </p:pic>
      <p:sp>
        <p:nvSpPr>
          <p:cNvPr id="18" name="Slide Number Placeholder 17">
            <a:extLst>
              <a:ext uri="{FF2B5EF4-FFF2-40B4-BE49-F238E27FC236}">
                <a16:creationId xmlns:a16="http://schemas.microsoft.com/office/drawing/2014/main" id="{C96B839E-3F89-48A0-913B-EF8CF32905A0}"/>
              </a:ext>
            </a:extLst>
          </p:cNvPr>
          <p:cNvSpPr>
            <a:spLocks noGrp="1"/>
          </p:cNvSpPr>
          <p:nvPr>
            <p:ph type="sldNum" sz="quarter" idx="12"/>
          </p:nvPr>
        </p:nvSpPr>
        <p:spPr>
          <a:xfrm>
            <a:off x="10899648" y="6400800"/>
            <a:ext cx="530352" cy="365125"/>
          </a:xfrm>
        </p:spPr>
        <p:txBody>
          <a:bodyPr vert="horz" lIns="91440" tIns="45720" rIns="91440" bIns="45720" rtlCol="0" anchor="ctr">
            <a:normAutofit/>
          </a:bodyPr>
          <a:lstStyle/>
          <a:p>
            <a:pPr>
              <a:spcAft>
                <a:spcPts val="600"/>
              </a:spcAft>
            </a:pPr>
            <a:fld id="{CB1E4CB7-CB13-4810-BF18-BE31AFC64F93}" type="slidenum">
              <a:rPr lang="en-US"/>
              <a:pPr>
                <a:spcAft>
                  <a:spcPts val="600"/>
                </a:spcAft>
              </a:pPr>
              <a:t>12</a:t>
            </a:fld>
            <a:endParaRPr lang="en-US"/>
          </a:p>
        </p:txBody>
      </p:sp>
    </p:spTree>
    <p:extLst>
      <p:ext uri="{BB962C8B-B14F-4D97-AF65-F5344CB8AC3E}">
        <p14:creationId xmlns:p14="http://schemas.microsoft.com/office/powerpoint/2010/main" val="1310275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5" name="Freeform: Shape 922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9227" name="Rectangle 9226">
            <a:extLst>
              <a:ext uri="{FF2B5EF4-FFF2-40B4-BE49-F238E27FC236}">
                <a16:creationId xmlns:a16="http://schemas.microsoft.com/office/drawing/2014/main" id="{6BC086B1-6465-4129-A7B8-61553933B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Pediatrics | Mount Sinai - New York">
            <a:extLst>
              <a:ext uri="{FF2B5EF4-FFF2-40B4-BE49-F238E27FC236}">
                <a16:creationId xmlns:a16="http://schemas.microsoft.com/office/drawing/2014/main" id="{A7B110B3-13E4-004D-9EBA-A64BBBE40721}"/>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l="680" r="2432" b="1"/>
          <a:stretch/>
        </p:blipFill>
        <p:spPr bwMode="auto">
          <a:xfrm>
            <a:off x="20" y="10"/>
            <a:ext cx="12191977"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9" name="Rectangle 9228">
            <a:extLst>
              <a:ext uri="{FF2B5EF4-FFF2-40B4-BE49-F238E27FC236}">
                <a16:creationId xmlns:a16="http://schemas.microsoft.com/office/drawing/2014/main" id="{3F6CEB52-D98E-4943-B072-F83075F09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425EA5-DA2A-4F5D-9C8A-A8DD11EE97C3}"/>
              </a:ext>
            </a:extLst>
          </p:cNvPr>
          <p:cNvSpPr>
            <a:spLocks noGrp="1"/>
          </p:cNvSpPr>
          <p:nvPr>
            <p:ph type="ctrTitle"/>
          </p:nvPr>
        </p:nvSpPr>
        <p:spPr>
          <a:xfrm>
            <a:off x="6495420" y="530088"/>
            <a:ext cx="4059936" cy="1159564"/>
          </a:xfrm>
        </p:spPr>
        <p:txBody>
          <a:bodyPr vert="horz" lIns="91440" tIns="45720" rIns="91440" bIns="45720" rtlCol="0" anchor="b">
            <a:normAutofit/>
          </a:bodyPr>
          <a:lstStyle/>
          <a:p>
            <a:r>
              <a:rPr lang="en-US" sz="4200" dirty="0">
                <a:solidFill>
                  <a:schemeClr val="bg1"/>
                </a:solidFill>
              </a:rPr>
              <a:t>CONCLUSION </a:t>
            </a:r>
          </a:p>
        </p:txBody>
      </p:sp>
      <p:sp>
        <p:nvSpPr>
          <p:cNvPr id="9" name="Subtitle 8">
            <a:extLst>
              <a:ext uri="{FF2B5EF4-FFF2-40B4-BE49-F238E27FC236}">
                <a16:creationId xmlns:a16="http://schemas.microsoft.com/office/drawing/2014/main" id="{A4BE47A9-5B0C-0FA2-131C-E8A670012CC5}"/>
              </a:ext>
            </a:extLst>
          </p:cNvPr>
          <p:cNvSpPr>
            <a:spLocks noGrp="1"/>
          </p:cNvSpPr>
          <p:nvPr>
            <p:ph type="subTitle" idx="1"/>
          </p:nvPr>
        </p:nvSpPr>
        <p:spPr>
          <a:xfrm>
            <a:off x="6677372" y="1918667"/>
            <a:ext cx="4746001" cy="3461716"/>
          </a:xfrm>
        </p:spPr>
        <p:txBody>
          <a:bodyPr>
            <a:normAutofit fontScale="62500" lnSpcReduction="20000"/>
          </a:bodyPr>
          <a:lstStyle/>
          <a:p>
            <a:pPr algn="just">
              <a:lnSpc>
                <a:spcPct val="120000"/>
              </a:lnSpc>
              <a:spcBef>
                <a:spcPts val="600"/>
              </a:spcBef>
              <a:spcAft>
                <a:spcPts val="600"/>
              </a:spcAft>
            </a:pPr>
            <a:r>
              <a:rPr lang="en-US" sz="29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a:t>
            </a:r>
            <a:r>
              <a:rPr lang="en-US" sz="29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sychology is a very important role in our daily life. Understanding the nature of a child helps to give special care and treatment to the child. The hospital needs to give special training to the pediatric nurses as well as the doctors about dealing with the child. As different children’s have different nature some of them are stubborn, some are noisy, some are quite so they need to be treated according to their nature. </a:t>
            </a:r>
            <a:endParaRPr lang="en-PK" sz="29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Tree>
    <p:extLst>
      <p:ext uri="{BB962C8B-B14F-4D97-AF65-F5344CB8AC3E}">
        <p14:creationId xmlns:p14="http://schemas.microsoft.com/office/powerpoint/2010/main" val="1097838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1E5BD-B57A-7A85-977A-89DBFACDF4C7}"/>
              </a:ext>
            </a:extLst>
          </p:cNvPr>
          <p:cNvSpPr>
            <a:spLocks noGrp="1"/>
          </p:cNvSpPr>
          <p:nvPr>
            <p:ph type="title"/>
          </p:nvPr>
        </p:nvSpPr>
        <p:spPr>
          <a:xfrm>
            <a:off x="1232154" y="855072"/>
            <a:ext cx="9153144" cy="625221"/>
          </a:xfrm>
        </p:spPr>
        <p:txBody>
          <a:bodyPr/>
          <a:lstStyle/>
          <a:p>
            <a:r>
              <a:rPr lang="en-US" dirty="0"/>
              <a:t>Reference </a:t>
            </a:r>
            <a:endParaRPr lang="en-PK" dirty="0"/>
          </a:p>
        </p:txBody>
      </p:sp>
      <p:sp>
        <p:nvSpPr>
          <p:cNvPr id="6" name="Slide Number Placeholder 5">
            <a:extLst>
              <a:ext uri="{FF2B5EF4-FFF2-40B4-BE49-F238E27FC236}">
                <a16:creationId xmlns:a16="http://schemas.microsoft.com/office/drawing/2014/main" id="{2B174C10-CC99-A6DE-D1A3-7B5E66083761}"/>
              </a:ext>
            </a:extLst>
          </p:cNvPr>
          <p:cNvSpPr>
            <a:spLocks noGrp="1"/>
          </p:cNvSpPr>
          <p:nvPr>
            <p:ph type="sldNum" sz="quarter" idx="12"/>
          </p:nvPr>
        </p:nvSpPr>
        <p:spPr/>
        <p:txBody>
          <a:bodyPr/>
          <a:lstStyle/>
          <a:p>
            <a:fld id="{CB1E4CB7-CB13-4810-BF18-BE31AFC64F93}" type="slidenum">
              <a:rPr lang="en-US" smtClean="0"/>
              <a:t>14</a:t>
            </a:fld>
            <a:endParaRPr lang="en-US"/>
          </a:p>
        </p:txBody>
      </p:sp>
      <p:sp>
        <p:nvSpPr>
          <p:cNvPr id="7" name="Rectangle 1">
            <a:extLst>
              <a:ext uri="{FF2B5EF4-FFF2-40B4-BE49-F238E27FC236}">
                <a16:creationId xmlns:a16="http://schemas.microsoft.com/office/drawing/2014/main" id="{2AADCCD0-7F83-36C2-1864-96C8368604CF}"/>
              </a:ext>
            </a:extLst>
          </p:cNvPr>
          <p:cNvSpPr>
            <a:spLocks noGrp="1" noChangeArrowheads="1"/>
          </p:cNvSpPr>
          <p:nvPr>
            <p:ph idx="1"/>
          </p:nvPr>
        </p:nvSpPr>
        <p:spPr bwMode="auto">
          <a:xfrm>
            <a:off x="900113" y="1566018"/>
            <a:ext cx="10401300" cy="45550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 </a:t>
            </a: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Zwingmann</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B. I. H. C., 2012. </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Piaget and His School: A Reader in Developmental Psychology.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illustrated ed. New York: Springer Science &amp; Business Media.</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Cherry, K., 2022. Piaget's 4 Stages of Cognitive Development Explained.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verywellmind</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2nd May.</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Ghazi, S. R. K. U. A. S. G. U. K., 2014. Formal Operational Stage of Piaget's Cognitive Development Theory: An Implication in Learning Mathematics.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proquest</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17(2), pp. 71-84.</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Gregg, T. M. A. M.-R. K. H. L. J. W. S. V. P., 2014. </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Life-Span Development.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5, illustrated ed. </a:t>
            </a: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s.l.:McGraw-Hill</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Education.</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Malvik</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 2021. What You Need to Know Before Becoming a </a:t>
            </a: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Pediatric</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Nurse.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rasmussen</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8th February .</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McLeod, D. S., 2022. Piaget's Stages of Cognitive Development.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simplypsychology</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6th April.</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Michael Chapman, U. L., 1989. Concrete operations and attentional capacity.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sciencedirect</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47(2), pp. 236-258.</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Nikoletta</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Páll</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E. G. ,. I. B., 2021. e psychological burden experienced by paediatric nurses during children’s hospital care.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researchgate</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24 May.</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PHILIPPE, R., 2021. The Importance of Psychology.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owlcation</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12 October.</a:t>
            </a:r>
            <a:endParaRPr kumimoji="0" lang="en-PK" altLang="en-PK" sz="16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buClrTx/>
              <a:buFont typeface="Arial" panose="020B0604020202020204" pitchFamily="34" charset="0"/>
              <a:buChar char="•"/>
            </a:pP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Zana </a:t>
            </a:r>
            <a:r>
              <a:rPr kumimoji="0" lang="en-PK" altLang="en-PK" sz="16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Babakr</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 M. K. K., 2019. Piaget's Cognitive Developmental Theory: Critical Review. </a:t>
            </a:r>
            <a:r>
              <a:rPr kumimoji="0" lang="en-PK" altLang="en-PK" sz="1600"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researchgate</a:t>
            </a:r>
            <a:r>
              <a:rPr kumimoji="0" lang="en-PK" altLang="en-PK" sz="16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PK" altLang="en-PK" sz="16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Issue August.</a:t>
            </a:r>
            <a:endParaRPr kumimoji="0" lang="en-PK" altLang="en-PK"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8597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8" name="Freeform: Shape 820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210" name="Rectangle 820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C2480-21DF-4547-B928-8E2BEDC4756E}"/>
              </a:ext>
            </a:extLst>
          </p:cNvPr>
          <p:cNvSpPr>
            <a:spLocks noGrp="1"/>
          </p:cNvSpPr>
          <p:nvPr>
            <p:ph type="title"/>
          </p:nvPr>
        </p:nvSpPr>
        <p:spPr>
          <a:xfrm>
            <a:off x="762000" y="4763070"/>
            <a:ext cx="5012266" cy="1546292"/>
          </a:xfrm>
        </p:spPr>
        <p:txBody>
          <a:bodyPr vert="horz" lIns="91440" tIns="45720" rIns="91440" bIns="45720" rtlCol="0" anchor="t">
            <a:normAutofit/>
          </a:bodyPr>
          <a:lstStyle/>
          <a:p>
            <a:r>
              <a:rPr lang="en-US" kern="1200" spc="-50" baseline="0" dirty="0">
                <a:solidFill>
                  <a:schemeClr val="tx1"/>
                </a:solidFill>
                <a:latin typeface="+mj-lt"/>
                <a:ea typeface="+mj-ea"/>
                <a:cs typeface="+mj-cs"/>
              </a:rPr>
              <a:t>Thank you</a:t>
            </a:r>
          </a:p>
        </p:txBody>
      </p:sp>
      <p:pic>
        <p:nvPicPr>
          <p:cNvPr id="8194" name="Picture 2" descr="Nurse Images | Free Vectors, Stock Photos &amp; PSD">
            <a:extLst>
              <a:ext uri="{FF2B5EF4-FFF2-40B4-BE49-F238E27FC236}">
                <a16:creationId xmlns:a16="http://schemas.microsoft.com/office/drawing/2014/main" id="{DC375FF8-657E-444E-99A5-9DA54EB572EB}"/>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17357" r="18108" b="1"/>
          <a:stretch/>
        </p:blipFill>
        <p:spPr bwMode="auto">
          <a:xfrm>
            <a:off x="0" y="-9409"/>
            <a:ext cx="4069080" cy="4208678"/>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at is Pediatrics?">
            <a:extLst>
              <a:ext uri="{FF2B5EF4-FFF2-40B4-BE49-F238E27FC236}">
                <a16:creationId xmlns:a16="http://schemas.microsoft.com/office/drawing/2014/main" id="{9AE657EC-5237-4F9E-B099-C72E4BDF09EB}"/>
              </a:ext>
            </a:extLst>
          </p:cNvPr>
          <p:cNvPicPr>
            <a:picLocks noGrp="1" noChangeAspect="1" noChangeArrowheads="1"/>
          </p:cNvPicPr>
          <p:nvPr>
            <p:ph type="pic" sz="quarter" idx="15"/>
          </p:nvPr>
        </p:nvPicPr>
        <p:blipFill rotWithShape="1">
          <a:blip r:embed="rId3">
            <a:extLst>
              <a:ext uri="{28A0092B-C50C-407E-A947-70E740481C1C}">
                <a14:useLocalDpi xmlns:a14="http://schemas.microsoft.com/office/drawing/2010/main" val="0"/>
              </a:ext>
            </a:extLst>
          </a:blip>
          <a:srcRect l="12451" r="12449" b="-3"/>
          <a:stretch/>
        </p:blipFill>
        <p:spPr bwMode="auto">
          <a:xfrm>
            <a:off x="4069080" y="10"/>
            <a:ext cx="4078224" cy="420867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These doctor specialties are the happiest | MDLinx">
            <a:extLst>
              <a:ext uri="{FF2B5EF4-FFF2-40B4-BE49-F238E27FC236}">
                <a16:creationId xmlns:a16="http://schemas.microsoft.com/office/drawing/2014/main" id="{D2A87BEE-4E68-33FD-37EB-368AB9A49ED4}"/>
              </a:ext>
            </a:extLst>
          </p:cNvPr>
          <p:cNvPicPr>
            <a:picLocks noGrp="1" noChangeAspect="1" noChangeArrowheads="1"/>
          </p:cNvPicPr>
          <p:nvPr>
            <p:ph type="pic" sz="quarter" idx="14"/>
          </p:nvPr>
        </p:nvPicPr>
        <p:blipFill rotWithShape="1">
          <a:blip r:embed="rId4">
            <a:extLst>
              <a:ext uri="{28A0092B-C50C-407E-A947-70E740481C1C}">
                <a14:useLocalDpi xmlns:a14="http://schemas.microsoft.com/office/drawing/2010/main" val="0"/>
              </a:ext>
            </a:extLst>
          </a:blip>
          <a:srcRect l="35133" r="4261" b="2"/>
          <a:stretch/>
        </p:blipFill>
        <p:spPr bwMode="auto">
          <a:xfrm>
            <a:off x="8127067" y="10"/>
            <a:ext cx="4064935" cy="4208678"/>
          </a:xfrm>
          <a:prstGeom prst="rect">
            <a:avLst/>
          </a:prstGeom>
          <a:noFill/>
          <a:extLst>
            <a:ext uri="{909E8E84-426E-40DD-AFC4-6F175D3DCCD1}">
              <a14:hiddenFill xmlns:a14="http://schemas.microsoft.com/office/drawing/2010/main">
                <a:solidFill>
                  <a:srgbClr val="FFFFFF"/>
                </a:solidFill>
              </a14:hiddenFill>
            </a:ext>
          </a:extLst>
        </p:spPr>
      </p:pic>
      <p:sp>
        <p:nvSpPr>
          <p:cNvPr id="15" name="Slide Number Placeholder 14">
            <a:extLst>
              <a:ext uri="{FF2B5EF4-FFF2-40B4-BE49-F238E27FC236}">
                <a16:creationId xmlns:a16="http://schemas.microsoft.com/office/drawing/2014/main" id="{3A04B45E-16DF-47B9-900E-047D593DF25B}"/>
              </a:ext>
            </a:extLst>
          </p:cNvPr>
          <p:cNvSpPr>
            <a:spLocks noGrp="1"/>
          </p:cNvSpPr>
          <p:nvPr>
            <p:ph type="sldNum" sz="quarter" idx="12"/>
          </p:nvPr>
        </p:nvSpPr>
        <p:spPr>
          <a:xfrm>
            <a:off x="10899648" y="6400800"/>
            <a:ext cx="530352" cy="365125"/>
          </a:xfrm>
        </p:spPr>
        <p:txBody>
          <a:bodyPr vert="horz" lIns="91440" tIns="45720" rIns="91440" bIns="45720" rtlCol="0" anchor="ctr">
            <a:normAutofit/>
          </a:bodyPr>
          <a:lstStyle/>
          <a:p>
            <a:pPr>
              <a:spcAft>
                <a:spcPts val="600"/>
              </a:spcAft>
            </a:pPr>
            <a:fld id="{CB1E4CB7-CB13-4810-BF18-BE31AFC64F93}" type="slidenum">
              <a:rPr lang="en-US" smtClean="0"/>
              <a:pPr>
                <a:spcAft>
                  <a:spcPts val="600"/>
                </a:spcAft>
              </a:pPr>
              <a:t>15</a:t>
            </a:fld>
            <a:endParaRPr lang="en-US"/>
          </a:p>
        </p:txBody>
      </p:sp>
    </p:spTree>
    <p:extLst>
      <p:ext uri="{BB962C8B-B14F-4D97-AF65-F5344CB8AC3E}">
        <p14:creationId xmlns:p14="http://schemas.microsoft.com/office/powerpoint/2010/main" val="3872894961"/>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F6272451-D558-4710-AF52-0EC1BD4C42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076797-8467-41BB-91A7-9AE8328A6850}">
  <ds:schemaRefs>
    <ds:schemaRef ds:uri="http://schemas.microsoft.com/sharepoint/v3/contenttype/forms"/>
  </ds:schemaRefs>
</ds:datastoreItem>
</file>

<file path=customXml/itemProps3.xml><?xml version="1.0" encoding="utf-8"?>
<ds:datastoreItem xmlns:ds="http://schemas.openxmlformats.org/officeDocument/2006/customXml" ds:itemID="{56B19C5C-61AD-4793-BB9D-6401AD34A775}">
  <ds:schemaRefs>
    <ds:schemaRef ds:uri="16c05727-aa75-4e4a-9b5f-8a80a1165891"/>
    <ds:schemaRef ds:uri="71af3243-3dd4-4a8d-8c0d-dd76da1f02a5"/>
    <ds:schemaRef ds:uri="http://schemas.openxmlformats.org/package/2006/metadata/core-properties"/>
    <ds:schemaRef ds:uri="http://schemas.microsoft.com/sharepoint/v3"/>
    <ds:schemaRef ds:uri="http://schemas.microsoft.com/office/2006/documentManagement/types"/>
    <ds:schemaRef ds:uri="http://purl.org/dc/dcmitype/"/>
    <ds:schemaRef ds:uri="http://purl.org/dc/terms/"/>
    <ds:schemaRef ds:uri="http://purl.org/dc/elements/1.1/"/>
    <ds:schemaRef ds:uri="230e9df3-be65-4c73-a93b-d1236ebd677e"/>
    <ds:schemaRef ds:uri="http://schemas.microsoft.com/office/infopath/2007/PartnerControls"/>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{D323FB49-1A76-46F5-8C6D-3ABC6AB16906}tf56076705_win32</Template>
  <TotalTime>20</TotalTime>
  <Words>2667</Words>
  <Application>Microsoft Macintosh PowerPoint</Application>
  <PresentationFormat>Widescreen</PresentationFormat>
  <Paragraphs>87</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Aharoni</vt:lpstr>
      <vt:lpstr>Arial</vt:lpstr>
      <vt:lpstr>Avenir Next LT Pro</vt:lpstr>
      <vt:lpstr>Calibri</vt:lpstr>
      <vt:lpstr>Times New Roman</vt:lpstr>
      <vt:lpstr>PrismaticVTI</vt:lpstr>
      <vt:lpstr>PowerPoint Presentation</vt:lpstr>
      <vt:lpstr>Why is psychology important when working as a pediatric nurse?</vt:lpstr>
      <vt:lpstr>Agenda</vt:lpstr>
      <vt:lpstr>Introduction</vt:lpstr>
      <vt:lpstr>Sensory-motor stage</vt:lpstr>
      <vt:lpstr>Sensory motor stage</vt:lpstr>
      <vt:lpstr>Pre-operational stage</vt:lpstr>
      <vt:lpstr>Pre-operational stage</vt:lpstr>
      <vt:lpstr>Concrete operational stage</vt:lpstr>
      <vt:lpstr>Concrete operational stage  </vt:lpstr>
      <vt:lpstr>Formal operational stage</vt:lpstr>
      <vt:lpstr>Formal operational stage  </vt:lpstr>
      <vt:lpstr>CONCLUSION </vt:lpstr>
      <vt:lpstr>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pediatric nurse?</dc:title>
  <dc:creator>A.User</dc:creator>
  <cp:lastModifiedBy>Huma Shamas (2030024)</cp:lastModifiedBy>
  <cp:revision>5</cp:revision>
  <dcterms:created xsi:type="dcterms:W3CDTF">2022-06-25T10:58:59Z</dcterms:created>
  <dcterms:modified xsi:type="dcterms:W3CDTF">2022-06-26T01:30:54Z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