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01" autoAdjust="0"/>
    <p:restoredTop sz="94660"/>
  </p:normalViewPr>
  <p:slideViewPr>
    <p:cSldViewPr snapToGrid="0">
      <p:cViewPr>
        <p:scale>
          <a:sx n="75" d="100"/>
          <a:sy n="75" d="100"/>
        </p:scale>
        <p:origin x="-3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B0A63-3FB5-4591-97BA-55F81A5C7E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3EF3F4-09AC-45EB-9E1F-63C4059E9C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A11BE6-7D61-4916-871F-9172163F8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7B42E-0A31-4AD9-804D-3667D1446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57325-53DA-4328-831E-8C0661EC1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829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20F04-80A5-4F54-A5A5-5F1D9E1F6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E99E5-018E-4121-AB93-2E0762B2A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829D4-000A-4D1B-B9CA-A1C283E36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133A6-636C-4987-8FCD-488A8865F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81AC6-A23C-48B6-B421-710DC1E82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12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1E91-F662-4E20-BBAB-94D0B7EAB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F75FC2-FDE6-48FD-A8A4-94CFD188E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E20B2-0E3D-4825-A1FC-0B91282E9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4C7E67-0F71-400E-934D-4C144EEA8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CC1C1-70DF-43F0-8B94-436045C61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873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ECB8A-D24D-40A8-972F-0B038FB8E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41F5A-544B-496E-A16B-765EDB3811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55F34-D4B0-4F66-842D-B35CE71F5A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B5E2D0-A0CD-4953-ABED-028919B31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960DCC-D2B4-4F93-A03C-8C8F557DC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22055B-AB3B-4795-BC3C-F54062F4D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62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8E209-E4D1-4766-865F-F3D3EC89B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5E317-18A0-4284-B7FA-5D790B828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4653A8-645F-4459-93FF-19B19988D9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70F35-5C9A-4B72-AB20-1DE3AC0D8B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8DB572-8F50-472C-B255-0E3237C491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6D1A77-91EC-4473-9434-57E44033C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9D6A11-F43D-45B7-8937-E1081904D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D9F2EB-6A0D-4617-A869-3C83AF21B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868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FDA54-C63C-4203-90F2-2173B2EE4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AB2D4C-B26B-4384-927E-7507FF58C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F8D62F-D410-4B22-9676-D31B4B7B8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8AC709-5CE4-4041-9253-062C2D4FE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525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98DD31-772A-4AB7-B73B-FD26E0C9E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D2469E-3735-45E4-AF7F-7DD592D0C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83BA89-4624-48D8-9AE0-F63B8DBFF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3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3BCBB-F784-446C-8ABC-7FC246F44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00024-9BBD-442A-97E6-9EE363636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FEE509-69EF-4E35-AD1F-E20412621D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BA0D0-5D7F-4916-A657-7D35F893A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B87DDE-B843-461C-9B23-283D4619C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5CAE88-68B4-4CC3-894C-2F030286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651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D406B-275B-4027-A8B2-A1A00A02E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97BDB5-8ABE-47DD-96DF-FB4E7A7922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79494-EC26-4A24-AF03-096837CAF6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C4D822-2F18-49F9-B4DF-550D50B64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E6429-C5F0-4ED0-A80E-ACC25F550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0819C2-2FE5-4D35-B49C-3CACE6AC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01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4D24D-E1BF-4614-B81D-F8771CADE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D73D46-7790-4395-9EB2-94167D5383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368522-28D8-4CD8-80E6-80209272A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EEC27-BFD4-4B2E-AD32-E4411914E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85B15-5B51-443E-8E77-DB6E58E74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5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6C990B-402D-4F09-80C6-E592321E8D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5C4079-5BA0-4EF1-A827-0C886CD3F8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C58E6-C44B-4795-B3EB-424ECADBE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B7E0D-7084-4FDE-AAAB-D14B20824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65FEB-7AA3-4E93-BBAD-B0BF6154B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825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63677D-1FA8-4A1D-A179-42B77F48D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243FD7-A27F-482D-BCA5-B2E85142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8BDE4-1211-43B7-8C88-D7C92AC826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0E7E6-223F-4347-ACCE-16FBE15600C6}" type="datetimeFigureOut">
              <a:rPr lang="en-GB" smtClean="0"/>
              <a:t>15/02/2021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313B5-9701-4065-81A6-DAF932BFCF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6384C8-026E-4497-9F61-186085D9AF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A8D11-AE2C-4ED1-8C9D-0C7CD178F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290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D997FA7-F317-47AF-A1C8-EC84A118ECC0}"/>
              </a:ext>
            </a:extLst>
          </p:cNvPr>
          <p:cNvSpPr txBox="1"/>
          <p:nvPr/>
        </p:nvSpPr>
        <p:spPr>
          <a:xfrm>
            <a:off x="2726228" y="93368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18A9F9E-F8C8-4EB8-BE99-D856BEBF6CCD}"/>
              </a:ext>
            </a:extLst>
          </p:cNvPr>
          <p:cNvSpPr txBox="1"/>
          <p:nvPr/>
        </p:nvSpPr>
        <p:spPr>
          <a:xfrm>
            <a:off x="4018459" y="134012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09228CD-8EE8-4CD6-A421-CF657B366F94}"/>
              </a:ext>
            </a:extLst>
          </p:cNvPr>
          <p:cNvSpPr txBox="1"/>
          <p:nvPr/>
        </p:nvSpPr>
        <p:spPr>
          <a:xfrm>
            <a:off x="4955616" y="253057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dirty="0"/>
              <a:t>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B5DD176-59DE-484C-AAD8-D7455A486566}"/>
              </a:ext>
            </a:extLst>
          </p:cNvPr>
          <p:cNvSpPr txBox="1"/>
          <p:nvPr/>
        </p:nvSpPr>
        <p:spPr>
          <a:xfrm>
            <a:off x="7032701" y="2259341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8" y="366559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902241F-7267-4BA7-A7AF-7C50E262B72A}"/>
              </a:ext>
            </a:extLst>
          </p:cNvPr>
          <p:cNvSpPr txBox="1"/>
          <p:nvPr/>
        </p:nvSpPr>
        <p:spPr>
          <a:xfrm>
            <a:off x="1286745" y="351013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A2F6B111-4BDF-4A61-ABD9-5CCFC764EE24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</p:spTree>
    <p:extLst>
      <p:ext uri="{BB962C8B-B14F-4D97-AF65-F5344CB8AC3E}">
        <p14:creationId xmlns:p14="http://schemas.microsoft.com/office/powerpoint/2010/main" val="4106072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D997FA7-F317-47AF-A1C8-EC84A118ECC0}"/>
              </a:ext>
            </a:extLst>
          </p:cNvPr>
          <p:cNvSpPr txBox="1"/>
          <p:nvPr/>
        </p:nvSpPr>
        <p:spPr>
          <a:xfrm>
            <a:off x="2726228" y="93368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18A9F9E-F8C8-4EB8-BE99-D856BEBF6CCD}"/>
              </a:ext>
            </a:extLst>
          </p:cNvPr>
          <p:cNvSpPr txBox="1"/>
          <p:nvPr/>
        </p:nvSpPr>
        <p:spPr>
          <a:xfrm>
            <a:off x="4018459" y="134012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09228CD-8EE8-4CD6-A421-CF657B366F94}"/>
              </a:ext>
            </a:extLst>
          </p:cNvPr>
          <p:cNvSpPr txBox="1"/>
          <p:nvPr/>
        </p:nvSpPr>
        <p:spPr>
          <a:xfrm>
            <a:off x="4955616" y="253057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dirty="0"/>
              <a:t>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B5DD176-59DE-484C-AAD8-D7455A486566}"/>
              </a:ext>
            </a:extLst>
          </p:cNvPr>
          <p:cNvSpPr txBox="1"/>
          <p:nvPr/>
        </p:nvSpPr>
        <p:spPr>
          <a:xfrm>
            <a:off x="7032701" y="2259341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8" y="366559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902241F-7267-4BA7-A7AF-7C50E262B72A}"/>
              </a:ext>
            </a:extLst>
          </p:cNvPr>
          <p:cNvSpPr txBox="1"/>
          <p:nvPr/>
        </p:nvSpPr>
        <p:spPr>
          <a:xfrm>
            <a:off x="1286745" y="351013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A2F6B111-4BDF-4A61-ABD9-5CCFC764EE24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</p:spTree>
    <p:extLst>
      <p:ext uri="{BB962C8B-B14F-4D97-AF65-F5344CB8AC3E}">
        <p14:creationId xmlns:p14="http://schemas.microsoft.com/office/powerpoint/2010/main" val="1466671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18A9F9E-F8C8-4EB8-BE99-D856BEBF6CCD}"/>
              </a:ext>
            </a:extLst>
          </p:cNvPr>
          <p:cNvSpPr txBox="1"/>
          <p:nvPr/>
        </p:nvSpPr>
        <p:spPr>
          <a:xfrm>
            <a:off x="4018459" y="134012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u="sng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u="sng" dirty="0"/>
              <a:t>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B5DD176-59DE-484C-AAD8-D7455A486566}"/>
              </a:ext>
            </a:extLst>
          </p:cNvPr>
          <p:cNvSpPr txBox="1"/>
          <p:nvPr/>
        </p:nvSpPr>
        <p:spPr>
          <a:xfrm>
            <a:off x="7032701" y="2259341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8" y="366559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A76D8073-766F-4A1F-9109-0325893E5353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</p:spTree>
    <p:extLst>
      <p:ext uri="{BB962C8B-B14F-4D97-AF65-F5344CB8AC3E}">
        <p14:creationId xmlns:p14="http://schemas.microsoft.com/office/powerpoint/2010/main" val="2451765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18A9F9E-F8C8-4EB8-BE99-D856BEBF6CCD}"/>
              </a:ext>
            </a:extLst>
          </p:cNvPr>
          <p:cNvSpPr txBox="1"/>
          <p:nvPr/>
        </p:nvSpPr>
        <p:spPr>
          <a:xfrm>
            <a:off x="4018459" y="134012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u="sng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u="sng" dirty="0"/>
              <a:t>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B5DD176-59DE-484C-AAD8-D7455A486566}"/>
              </a:ext>
            </a:extLst>
          </p:cNvPr>
          <p:cNvSpPr txBox="1"/>
          <p:nvPr/>
        </p:nvSpPr>
        <p:spPr>
          <a:xfrm>
            <a:off x="7032701" y="2259341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8" y="366559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</p:spTree>
    <p:extLst>
      <p:ext uri="{BB962C8B-B14F-4D97-AF65-F5344CB8AC3E}">
        <p14:creationId xmlns:p14="http://schemas.microsoft.com/office/powerpoint/2010/main" val="3301308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18A9F9E-F8C8-4EB8-BE99-D856BEBF6CCD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u="sng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u="sng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8" y="366559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C4D61DCA-12E8-422A-8263-863F92F91FC6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632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u="sng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u="sng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8" y="366559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9435A8A6-F0F7-4257-A98A-6FA619F506A6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2DBC22FB-722E-4817-89AF-B457C826510F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44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u="sng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u="sng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7" y="3665594"/>
            <a:ext cx="1300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317</a:t>
            </a:r>
            <a:r>
              <a:rPr lang="en-GB" dirty="0"/>
              <a:t>,R,100)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49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366</a:t>
            </a:r>
            <a:r>
              <a:rPr lang="en-GB" dirty="0"/>
              <a:t>,R,160)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0310E4F-4C21-4645-9105-99DE15F91235}"/>
              </a:ext>
            </a:extLst>
          </p:cNvPr>
          <p:cNvSpPr txBox="1"/>
          <p:nvPr/>
        </p:nvSpPr>
        <p:spPr>
          <a:xfrm>
            <a:off x="5411819" y="5530721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366+ 160=526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55A558F3-1FB6-4261-B603-EB107D30536B}"/>
              </a:ext>
            </a:extLst>
          </p:cNvPr>
          <p:cNvSpPr txBox="1"/>
          <p:nvPr/>
        </p:nvSpPr>
        <p:spPr>
          <a:xfrm>
            <a:off x="7006248" y="3548369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317+ 100=417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DC32D251-1745-4A89-AC2F-3939D0AA56BD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75530377-4998-418B-A66C-B01E68FEE0F4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81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u="sng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sz="1400" dirty="0"/>
              <a:t>,-,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sz="1400" u="sng" dirty="0"/>
              <a:t>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7" y="3665594"/>
            <a:ext cx="1300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317</a:t>
            </a:r>
            <a:r>
              <a:rPr lang="en-GB" dirty="0"/>
              <a:t>,R,100)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49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366</a:t>
            </a:r>
            <a:r>
              <a:rPr lang="en-GB" dirty="0"/>
              <a:t>,R,160)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0310E4F-4C21-4645-9105-99DE15F91235}"/>
              </a:ext>
            </a:extLst>
          </p:cNvPr>
          <p:cNvSpPr txBox="1"/>
          <p:nvPr/>
        </p:nvSpPr>
        <p:spPr>
          <a:xfrm>
            <a:off x="5411819" y="5530721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366+ 160=526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44AFB49-AC51-412C-855A-DD3D66B29038}"/>
              </a:ext>
            </a:extLst>
          </p:cNvPr>
          <p:cNvSpPr txBox="1"/>
          <p:nvPr/>
        </p:nvSpPr>
        <p:spPr>
          <a:xfrm>
            <a:off x="7006248" y="3548369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317+ 100=417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1C8D9422-79E3-4DBE-AE6D-81258EEA4A96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D0A0B16E-A855-4C0C-B53E-48813CF354CC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38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450</a:t>
            </a:r>
            <a:r>
              <a:rPr lang="en-GB" dirty="0"/>
              <a:t>,F,0)</a:t>
            </a:r>
            <a:endParaRPr lang="en-GB" u="sng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7" y="3665594"/>
            <a:ext cx="1300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317</a:t>
            </a:r>
            <a:r>
              <a:rPr lang="en-GB" dirty="0"/>
              <a:t>,R,100)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49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366</a:t>
            </a:r>
            <a:r>
              <a:rPr lang="en-GB" dirty="0"/>
              <a:t>,R,160)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0310E4F-4C21-4645-9105-99DE15F91235}"/>
              </a:ext>
            </a:extLst>
          </p:cNvPr>
          <p:cNvSpPr txBox="1"/>
          <p:nvPr/>
        </p:nvSpPr>
        <p:spPr>
          <a:xfrm>
            <a:off x="5411819" y="5530721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366+ 160=526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E880FF2-A8B6-4DED-92A8-72733D07F7EF}"/>
              </a:ext>
            </a:extLst>
          </p:cNvPr>
          <p:cNvSpPr txBox="1"/>
          <p:nvPr/>
        </p:nvSpPr>
        <p:spPr>
          <a:xfrm>
            <a:off x="7006248" y="3548369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317+ 100=417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7D3AA437-F025-4094-B88C-561260157ACE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08FAF120-5CE0-444E-9452-65163768CAEF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9210822F-056C-4004-8963-DAE5E80B8148}"/>
              </a:ext>
            </a:extLst>
          </p:cNvPr>
          <p:cNvSpPr txBox="1"/>
          <p:nvPr/>
        </p:nvSpPr>
        <p:spPr>
          <a:xfrm>
            <a:off x="8821952" y="432244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450+ 0=450 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506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450</a:t>
            </a:r>
            <a:r>
              <a:rPr lang="en-GB" dirty="0"/>
              <a:t>,F,0)</a:t>
            </a:r>
            <a:endParaRPr lang="en-GB" u="sng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7" y="3665594"/>
            <a:ext cx="1300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317</a:t>
            </a:r>
            <a:r>
              <a:rPr lang="en-GB" dirty="0"/>
              <a:t>,R,100)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49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366</a:t>
            </a:r>
            <a:r>
              <a:rPr lang="en-GB" dirty="0"/>
              <a:t>,R,160)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0310E4F-4C21-4645-9105-99DE15F91235}"/>
              </a:ext>
            </a:extLst>
          </p:cNvPr>
          <p:cNvSpPr txBox="1"/>
          <p:nvPr/>
        </p:nvSpPr>
        <p:spPr>
          <a:xfrm>
            <a:off x="5411819" y="5530721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366+ 160=526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BCCF8C0-6B21-47CB-8DB3-49524EA6BCCE}"/>
              </a:ext>
            </a:extLst>
          </p:cNvPr>
          <p:cNvSpPr txBox="1"/>
          <p:nvPr/>
        </p:nvSpPr>
        <p:spPr>
          <a:xfrm>
            <a:off x="7006248" y="3548369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317+ 100=417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601A3F13-C307-4532-98AC-9A01A3FAB1EC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BEA2405A-9EDE-4E79-9E6B-6A1F33545799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4312230B-EBC9-4810-AEBF-87FF59CBCACE}"/>
              </a:ext>
            </a:extLst>
          </p:cNvPr>
          <p:cNvSpPr txBox="1"/>
          <p:nvPr/>
        </p:nvSpPr>
        <p:spPr>
          <a:xfrm>
            <a:off x="8821952" y="432244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450+ 0=450 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816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  <a:solidFill>
            <a:schemeClr val="accent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418</a:t>
            </a:r>
            <a:r>
              <a:rPr lang="en-GB" dirty="0"/>
              <a:t>,P,0)</a:t>
            </a:r>
            <a:endParaRPr lang="en-GB" u="sng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7" y="3665594"/>
            <a:ext cx="1300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317</a:t>
            </a:r>
            <a:r>
              <a:rPr lang="en-GB" dirty="0"/>
              <a:t>,R,100)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49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366</a:t>
            </a:r>
            <a:r>
              <a:rPr lang="en-GB" dirty="0"/>
              <a:t>,R,160)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0310E4F-4C21-4645-9105-99DE15F91235}"/>
              </a:ext>
            </a:extLst>
          </p:cNvPr>
          <p:cNvSpPr txBox="1"/>
          <p:nvPr/>
        </p:nvSpPr>
        <p:spPr>
          <a:xfrm>
            <a:off x="5411819" y="5530721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366+ 160=526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BCCF8C0-6B21-47CB-8DB3-49524EA6BCCE}"/>
              </a:ext>
            </a:extLst>
          </p:cNvPr>
          <p:cNvSpPr txBox="1"/>
          <p:nvPr/>
        </p:nvSpPr>
        <p:spPr>
          <a:xfrm>
            <a:off x="7006248" y="3548369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317+ 100=417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601A3F13-C307-4532-98AC-9A01A3FAB1EC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BEA2405A-9EDE-4E79-9E6B-6A1F33545799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4312230B-EBC9-4810-AEBF-87FF59CBCACE}"/>
              </a:ext>
            </a:extLst>
          </p:cNvPr>
          <p:cNvSpPr txBox="1"/>
          <p:nvPr/>
        </p:nvSpPr>
        <p:spPr>
          <a:xfrm>
            <a:off x="8821952" y="432244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418+ 0=418 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08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7DC929A-208A-46EF-91D4-5C6F84544A68}"/>
              </a:ext>
            </a:extLst>
          </p:cNvPr>
          <p:cNvSpPr/>
          <p:nvPr/>
        </p:nvSpPr>
        <p:spPr>
          <a:xfrm>
            <a:off x="2288107" y="3366332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8CB1D7-C176-42AB-BEA7-58A7251F7D81}"/>
              </a:ext>
            </a:extLst>
          </p:cNvPr>
          <p:cNvSpPr/>
          <p:nvPr/>
        </p:nvSpPr>
        <p:spPr>
          <a:xfrm>
            <a:off x="5090788" y="2907209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39F2647-5AE2-4813-8218-A0494654803E}"/>
              </a:ext>
            </a:extLst>
          </p:cNvPr>
          <p:cNvSpPr/>
          <p:nvPr/>
        </p:nvSpPr>
        <p:spPr>
          <a:xfrm>
            <a:off x="3219901" y="1282108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Z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7195112-A6F3-430C-A125-76034F3BC063}"/>
              </a:ext>
            </a:extLst>
          </p:cNvPr>
          <p:cNvSpPr/>
          <p:nvPr/>
        </p:nvSpPr>
        <p:spPr>
          <a:xfrm>
            <a:off x="4258787" y="534948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E7AD58-B1B3-4127-9E28-0246B058A377}"/>
              </a:ext>
            </a:extLst>
          </p:cNvPr>
          <p:cNvSpPr/>
          <p:nvPr/>
        </p:nvSpPr>
        <p:spPr>
          <a:xfrm>
            <a:off x="3425302" y="4894900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CEE55E-A697-49EA-8CD4-1B0B90A00738}"/>
              </a:ext>
            </a:extLst>
          </p:cNvPr>
          <p:cNvSpPr/>
          <p:nvPr/>
        </p:nvSpPr>
        <p:spPr>
          <a:xfrm>
            <a:off x="3288414" y="4136385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A8FA243-4555-4C4C-BE58-9D93BED1478A}"/>
              </a:ext>
            </a:extLst>
          </p:cNvPr>
          <p:cNvSpPr/>
          <p:nvPr/>
        </p:nvSpPr>
        <p:spPr>
          <a:xfrm>
            <a:off x="3453817" y="6008916"/>
            <a:ext cx="467833" cy="4412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F393B91-DBB8-4463-983A-CAF70FCC0FB0}"/>
              </a:ext>
            </a:extLst>
          </p:cNvPr>
          <p:cNvSpPr/>
          <p:nvPr/>
        </p:nvSpPr>
        <p:spPr>
          <a:xfrm>
            <a:off x="2612074" y="1875881"/>
            <a:ext cx="467833" cy="44125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09BF89-C8BE-47CF-BA89-A6E10E39DDAD}"/>
              </a:ext>
            </a:extLst>
          </p:cNvPr>
          <p:cNvCxnSpPr>
            <a:cxnSpLocks/>
            <a:stCxn id="4" idx="5"/>
            <a:endCxn id="9" idx="1"/>
          </p:cNvCxnSpPr>
          <p:nvPr/>
        </p:nvCxnSpPr>
        <p:spPr>
          <a:xfrm>
            <a:off x="2687427" y="3742963"/>
            <a:ext cx="669500" cy="45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CE12B4D-80E0-492E-963A-EB82CB8C596F}"/>
              </a:ext>
            </a:extLst>
          </p:cNvPr>
          <p:cNvCxnSpPr>
            <a:cxnSpLocks/>
            <a:stCxn id="4" idx="7"/>
            <a:endCxn id="11" idx="4"/>
          </p:cNvCxnSpPr>
          <p:nvPr/>
        </p:nvCxnSpPr>
        <p:spPr>
          <a:xfrm flipV="1">
            <a:off x="2687427" y="2317132"/>
            <a:ext cx="158564" cy="111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EF0562-8E4F-4AFD-925E-35E55D41EBCB}"/>
              </a:ext>
            </a:extLst>
          </p:cNvPr>
          <p:cNvCxnSpPr>
            <a:cxnSpLocks/>
            <a:stCxn id="11" idx="5"/>
            <a:endCxn id="5" idx="2"/>
          </p:cNvCxnSpPr>
          <p:nvPr/>
        </p:nvCxnSpPr>
        <p:spPr>
          <a:xfrm>
            <a:off x="3011394" y="2252512"/>
            <a:ext cx="2079394" cy="8753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76E7D7B-F0F6-4BDA-8D52-150FB17DAD1C}"/>
              </a:ext>
            </a:extLst>
          </p:cNvPr>
          <p:cNvCxnSpPr>
            <a:cxnSpLocks/>
            <a:stCxn id="9" idx="4"/>
            <a:endCxn id="8" idx="1"/>
          </p:cNvCxnSpPr>
          <p:nvPr/>
        </p:nvCxnSpPr>
        <p:spPr>
          <a:xfrm flipH="1">
            <a:off x="3493815" y="4577636"/>
            <a:ext cx="28516" cy="381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D92BAA3-1AEB-405F-BAB3-2A10D81C31FA}"/>
              </a:ext>
            </a:extLst>
          </p:cNvPr>
          <p:cNvCxnSpPr>
            <a:cxnSpLocks/>
            <a:stCxn id="11" idx="7"/>
            <a:endCxn id="6" idx="3"/>
          </p:cNvCxnSpPr>
          <p:nvPr/>
        </p:nvCxnSpPr>
        <p:spPr>
          <a:xfrm flipV="1">
            <a:off x="3011394" y="1658739"/>
            <a:ext cx="277020" cy="281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D56525-EEAC-4BC9-A89A-6FB34AE18018}"/>
              </a:ext>
            </a:extLst>
          </p:cNvPr>
          <p:cNvCxnSpPr>
            <a:cxnSpLocks/>
            <a:stCxn id="10" idx="0"/>
            <a:endCxn id="8" idx="4"/>
          </p:cNvCxnSpPr>
          <p:nvPr/>
        </p:nvCxnSpPr>
        <p:spPr>
          <a:xfrm flipH="1" flipV="1">
            <a:off x="3659219" y="5336151"/>
            <a:ext cx="28515" cy="672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B50DAC3-673B-4E7B-A21C-36B660BCED10}"/>
              </a:ext>
            </a:extLst>
          </p:cNvPr>
          <p:cNvCxnSpPr>
            <a:cxnSpLocks/>
            <a:stCxn id="10" idx="6"/>
            <a:endCxn id="126" idx="2"/>
          </p:cNvCxnSpPr>
          <p:nvPr/>
        </p:nvCxnSpPr>
        <p:spPr>
          <a:xfrm flipV="1">
            <a:off x="3921650" y="6008916"/>
            <a:ext cx="796246" cy="220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A0C1B4-D6AF-41F5-947D-E9E96215EC3D}"/>
              </a:ext>
            </a:extLst>
          </p:cNvPr>
          <p:cNvCxnSpPr>
            <a:cxnSpLocks/>
            <a:stCxn id="109" idx="1"/>
            <a:endCxn id="110" idx="5"/>
          </p:cNvCxnSpPr>
          <p:nvPr/>
        </p:nvCxnSpPr>
        <p:spPr>
          <a:xfrm flipH="1" flipV="1">
            <a:off x="7734905" y="3003008"/>
            <a:ext cx="1305706" cy="195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24CF337-2AD5-475D-88B0-17FF08F669CE}"/>
              </a:ext>
            </a:extLst>
          </p:cNvPr>
          <p:cNvCxnSpPr>
            <a:cxnSpLocks/>
            <a:endCxn id="7" idx="3"/>
          </p:cNvCxnSpPr>
          <p:nvPr/>
        </p:nvCxnSpPr>
        <p:spPr>
          <a:xfrm flipV="1">
            <a:off x="3641445" y="911579"/>
            <a:ext cx="685855" cy="479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7CE28B3-347C-4BB7-8AAA-2682EB539855}"/>
              </a:ext>
            </a:extLst>
          </p:cNvPr>
          <p:cNvCxnSpPr>
            <a:cxnSpLocks/>
            <a:stCxn id="7" idx="5"/>
            <a:endCxn id="5" idx="1"/>
          </p:cNvCxnSpPr>
          <p:nvPr/>
        </p:nvCxnSpPr>
        <p:spPr>
          <a:xfrm>
            <a:off x="4658107" y="911579"/>
            <a:ext cx="501194" cy="206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98C68BF1-EB52-490B-AEB8-0EAFD976D7F4}"/>
              </a:ext>
            </a:extLst>
          </p:cNvPr>
          <p:cNvCxnSpPr>
            <a:cxnSpLocks/>
            <a:stCxn id="131" idx="6"/>
            <a:endCxn id="137" idx="2"/>
          </p:cNvCxnSpPr>
          <p:nvPr/>
        </p:nvCxnSpPr>
        <p:spPr>
          <a:xfrm>
            <a:off x="5745575" y="4022652"/>
            <a:ext cx="1356093" cy="220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EFFD816-3A1A-48CD-A233-96BC85CA2305}"/>
              </a:ext>
            </a:extLst>
          </p:cNvPr>
          <p:cNvCxnSpPr>
            <a:cxnSpLocks/>
            <a:stCxn id="126" idx="0"/>
            <a:endCxn id="131" idx="4"/>
          </p:cNvCxnSpPr>
          <p:nvPr/>
        </p:nvCxnSpPr>
        <p:spPr>
          <a:xfrm flipV="1">
            <a:off x="4951813" y="4243277"/>
            <a:ext cx="559846" cy="1545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C90E3CA-D5FC-4594-A5DB-F52C9DB88992}"/>
              </a:ext>
            </a:extLst>
          </p:cNvPr>
          <p:cNvCxnSpPr>
            <a:cxnSpLocks/>
            <a:stCxn id="5" idx="6"/>
            <a:endCxn id="110" idx="2"/>
          </p:cNvCxnSpPr>
          <p:nvPr/>
        </p:nvCxnSpPr>
        <p:spPr>
          <a:xfrm flipV="1">
            <a:off x="5558621" y="2847003"/>
            <a:ext cx="1776964" cy="280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4ED9B44-5D5B-49BF-A412-C48133836AFF}"/>
              </a:ext>
            </a:extLst>
          </p:cNvPr>
          <p:cNvCxnSpPr>
            <a:cxnSpLocks/>
            <a:stCxn id="5" idx="4"/>
            <a:endCxn id="131" idx="0"/>
          </p:cNvCxnSpPr>
          <p:nvPr/>
        </p:nvCxnSpPr>
        <p:spPr>
          <a:xfrm>
            <a:off x="5324705" y="3348460"/>
            <a:ext cx="186954" cy="453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Oval 108">
            <a:extLst>
              <a:ext uri="{FF2B5EF4-FFF2-40B4-BE49-F238E27FC236}">
                <a16:creationId xmlns:a16="http://schemas.microsoft.com/office/drawing/2014/main" id="{B363D6A5-C598-4CD0-B3CB-1F26CAD4A95C}"/>
              </a:ext>
            </a:extLst>
          </p:cNvPr>
          <p:cNvSpPr/>
          <p:nvPr/>
        </p:nvSpPr>
        <p:spPr>
          <a:xfrm>
            <a:off x="8972098" y="4894901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10" name="Oval 109">
            <a:extLst>
              <a:ext uri="{FF2B5EF4-FFF2-40B4-BE49-F238E27FC236}">
                <a16:creationId xmlns:a16="http://schemas.microsoft.com/office/drawing/2014/main" id="{264B81ED-B767-4A5A-8FFB-E9ABBFCA62CA}"/>
              </a:ext>
            </a:extLst>
          </p:cNvPr>
          <p:cNvSpPr/>
          <p:nvPr/>
        </p:nvSpPr>
        <p:spPr>
          <a:xfrm>
            <a:off x="7335585" y="2626377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</a:t>
            </a:r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AC070B21-0008-431B-AA62-8626F8AF8F1D}"/>
              </a:ext>
            </a:extLst>
          </p:cNvPr>
          <p:cNvSpPr/>
          <p:nvPr/>
        </p:nvSpPr>
        <p:spPr>
          <a:xfrm>
            <a:off x="4717896" y="5788290"/>
            <a:ext cx="467833" cy="441251"/>
          </a:xfrm>
          <a:prstGeom prst="ellipse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80D3B66D-FAEA-4925-97BD-8B6780954CC2}"/>
              </a:ext>
            </a:extLst>
          </p:cNvPr>
          <p:cNvSpPr/>
          <p:nvPr/>
        </p:nvSpPr>
        <p:spPr>
          <a:xfrm>
            <a:off x="5277742" y="3802026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60A4E098-E5BC-444C-A851-1628911D4422}"/>
              </a:ext>
            </a:extLst>
          </p:cNvPr>
          <p:cNvSpPr/>
          <p:nvPr/>
        </p:nvSpPr>
        <p:spPr>
          <a:xfrm>
            <a:off x="7101668" y="4022651"/>
            <a:ext cx="467833" cy="441251"/>
          </a:xfrm>
          <a:prstGeom prst="ellipse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</a:p>
        </p:txBody>
      </p: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599AACD-7B34-46C0-AE87-58E94624AF25}"/>
              </a:ext>
            </a:extLst>
          </p:cNvPr>
          <p:cNvCxnSpPr>
            <a:cxnSpLocks/>
            <a:stCxn id="137" idx="6"/>
            <a:endCxn id="109" idx="2"/>
          </p:cNvCxnSpPr>
          <p:nvPr/>
        </p:nvCxnSpPr>
        <p:spPr>
          <a:xfrm>
            <a:off x="7569501" y="4243277"/>
            <a:ext cx="1402597" cy="872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C8EE24A5-5396-4C93-A1B1-81E6245382FA}"/>
              </a:ext>
            </a:extLst>
          </p:cNvPr>
          <p:cNvCxnSpPr>
            <a:cxnSpLocks/>
            <a:stCxn id="126" idx="7"/>
            <a:endCxn id="137" idx="3"/>
          </p:cNvCxnSpPr>
          <p:nvPr/>
        </p:nvCxnSpPr>
        <p:spPr>
          <a:xfrm flipV="1">
            <a:off x="5117216" y="4399282"/>
            <a:ext cx="2052965" cy="1453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1" name="Table 151">
            <a:extLst>
              <a:ext uri="{FF2B5EF4-FFF2-40B4-BE49-F238E27FC236}">
                <a16:creationId xmlns:a16="http://schemas.microsoft.com/office/drawing/2014/main" id="{B56B07DD-B391-4D14-A77F-2622CA920DF0}"/>
              </a:ext>
            </a:extLst>
          </p:cNvPr>
          <p:cNvGraphicFramePr>
            <a:graphicFrameLocks noGrp="1"/>
          </p:cNvGraphicFramePr>
          <p:nvPr/>
        </p:nvGraphicFramePr>
        <p:xfrm>
          <a:off x="9862490" y="54428"/>
          <a:ext cx="2287432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716">
                  <a:extLst>
                    <a:ext uri="{9D8B030D-6E8A-4147-A177-3AD203B41FA5}">
                      <a16:colId xmlns:a16="http://schemas.microsoft.com/office/drawing/2014/main" val="2265659710"/>
                    </a:ext>
                  </a:extLst>
                </a:gridCol>
                <a:gridCol w="1143716">
                  <a:extLst>
                    <a:ext uri="{9D8B030D-6E8A-4147-A177-3AD203B41FA5}">
                      <a16:colId xmlns:a16="http://schemas.microsoft.com/office/drawing/2014/main" val="2579390360"/>
                    </a:ext>
                  </a:extLst>
                </a:gridCol>
              </a:tblGrid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16043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68441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69880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63069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065936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002843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5401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1408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9873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8502910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205964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23734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311909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49722"/>
                  </a:ext>
                </a:extLst>
              </a:tr>
              <a:tr h="21926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771383"/>
                  </a:ext>
                </a:extLst>
              </a:tr>
            </a:tbl>
          </a:graphicData>
        </a:graphic>
      </p:graphicFrame>
      <p:sp>
        <p:nvSpPr>
          <p:cNvPr id="152" name="TextBox 151">
            <a:extLst>
              <a:ext uri="{FF2B5EF4-FFF2-40B4-BE49-F238E27FC236}">
                <a16:creationId xmlns:a16="http://schemas.microsoft.com/office/drawing/2014/main" id="{9E5E85B1-B60C-4EA0-A095-95B6CE0D4D60}"/>
              </a:ext>
            </a:extLst>
          </p:cNvPr>
          <p:cNvSpPr txBox="1"/>
          <p:nvPr/>
        </p:nvSpPr>
        <p:spPr>
          <a:xfrm>
            <a:off x="3919584" y="1071527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71</a:t>
            </a:r>
          </a:p>
        </p:txBody>
      </p:sp>
      <p:sp>
        <p:nvSpPr>
          <p:cNvPr id="153" name="TextBox 152">
            <a:extLst>
              <a:ext uri="{FF2B5EF4-FFF2-40B4-BE49-F238E27FC236}">
                <a16:creationId xmlns:a16="http://schemas.microsoft.com/office/drawing/2014/main" id="{56637CC4-7FB4-42CF-A304-914119E20DA2}"/>
              </a:ext>
            </a:extLst>
          </p:cNvPr>
          <p:cNvSpPr txBox="1"/>
          <p:nvPr/>
        </p:nvSpPr>
        <p:spPr>
          <a:xfrm>
            <a:off x="2769199" y="1498492"/>
            <a:ext cx="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75A31F77-DBB4-4061-9806-8BE199F106A6}"/>
              </a:ext>
            </a:extLst>
          </p:cNvPr>
          <p:cNvSpPr txBox="1"/>
          <p:nvPr/>
        </p:nvSpPr>
        <p:spPr>
          <a:xfrm>
            <a:off x="4935127" y="1317172"/>
            <a:ext cx="623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151</a:t>
            </a:r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6F1DFB2A-50C7-4286-9C71-8848A0FE84F7}"/>
              </a:ext>
            </a:extLst>
          </p:cNvPr>
          <p:cNvSpPr txBox="1"/>
          <p:nvPr/>
        </p:nvSpPr>
        <p:spPr>
          <a:xfrm>
            <a:off x="3756247" y="2192495"/>
            <a:ext cx="86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140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7791FDF5-EF17-4012-91C2-6CEEF2ABA71B}"/>
              </a:ext>
            </a:extLst>
          </p:cNvPr>
          <p:cNvSpPr txBox="1"/>
          <p:nvPr/>
        </p:nvSpPr>
        <p:spPr>
          <a:xfrm>
            <a:off x="2213690" y="2660858"/>
            <a:ext cx="62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118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15C2D138-9CF2-4748-A906-1D86F7A921D2}"/>
              </a:ext>
            </a:extLst>
          </p:cNvPr>
          <p:cNvSpPr txBox="1"/>
          <p:nvPr/>
        </p:nvSpPr>
        <p:spPr>
          <a:xfrm>
            <a:off x="2909996" y="3638950"/>
            <a:ext cx="98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111</a:t>
            </a:r>
          </a:p>
        </p:txBody>
      </p:sp>
      <p:sp>
        <p:nvSpPr>
          <p:cNvPr id="158" name="TextBox 157">
            <a:extLst>
              <a:ext uri="{FF2B5EF4-FFF2-40B4-BE49-F238E27FC236}">
                <a16:creationId xmlns:a16="http://schemas.microsoft.com/office/drawing/2014/main" id="{7C009327-6CC9-4FAA-9681-7D36DEE29863}"/>
              </a:ext>
            </a:extLst>
          </p:cNvPr>
          <p:cNvSpPr txBox="1"/>
          <p:nvPr/>
        </p:nvSpPr>
        <p:spPr>
          <a:xfrm>
            <a:off x="3018236" y="4595309"/>
            <a:ext cx="783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70</a:t>
            </a:r>
          </a:p>
        </p:txBody>
      </p:sp>
      <p:sp>
        <p:nvSpPr>
          <p:cNvPr id="159" name="TextBox 158">
            <a:extLst>
              <a:ext uri="{FF2B5EF4-FFF2-40B4-BE49-F238E27FC236}">
                <a16:creationId xmlns:a16="http://schemas.microsoft.com/office/drawing/2014/main" id="{302C2425-2BF5-4F35-A390-9BF338FCEEDC}"/>
              </a:ext>
            </a:extLst>
          </p:cNvPr>
          <p:cNvSpPr txBox="1"/>
          <p:nvPr/>
        </p:nvSpPr>
        <p:spPr>
          <a:xfrm>
            <a:off x="3208140" y="5474935"/>
            <a:ext cx="79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75</a:t>
            </a:r>
          </a:p>
        </p:txBody>
      </p:sp>
      <p:sp>
        <p:nvSpPr>
          <p:cNvPr id="160" name="TextBox 159">
            <a:extLst>
              <a:ext uri="{FF2B5EF4-FFF2-40B4-BE49-F238E27FC236}">
                <a16:creationId xmlns:a16="http://schemas.microsoft.com/office/drawing/2014/main" id="{61E5851C-0923-4C51-B3B0-2961BAE484D5}"/>
              </a:ext>
            </a:extLst>
          </p:cNvPr>
          <p:cNvSpPr txBox="1"/>
          <p:nvPr/>
        </p:nvSpPr>
        <p:spPr>
          <a:xfrm>
            <a:off x="4228543" y="6138386"/>
            <a:ext cx="676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120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id="{D2ACA487-1330-4C7E-821F-607281A5DDA6}"/>
              </a:ext>
            </a:extLst>
          </p:cNvPr>
          <p:cNvSpPr txBox="1"/>
          <p:nvPr/>
        </p:nvSpPr>
        <p:spPr>
          <a:xfrm>
            <a:off x="6322539" y="4880604"/>
            <a:ext cx="95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138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AAF97D66-4B01-4733-8782-43DA15FB727E}"/>
              </a:ext>
            </a:extLst>
          </p:cNvPr>
          <p:cNvSpPr txBox="1"/>
          <p:nvPr/>
        </p:nvSpPr>
        <p:spPr>
          <a:xfrm>
            <a:off x="5340840" y="4647290"/>
            <a:ext cx="713272" cy="38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146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E059517D-9225-41C7-998D-28433104143B}"/>
              </a:ext>
            </a:extLst>
          </p:cNvPr>
          <p:cNvSpPr txBox="1"/>
          <p:nvPr/>
        </p:nvSpPr>
        <p:spPr>
          <a:xfrm>
            <a:off x="5016593" y="3459177"/>
            <a:ext cx="666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AB789476-0635-4314-88F4-488DD98CF9FC}"/>
              </a:ext>
            </a:extLst>
          </p:cNvPr>
          <p:cNvSpPr txBox="1"/>
          <p:nvPr/>
        </p:nvSpPr>
        <p:spPr>
          <a:xfrm>
            <a:off x="8154882" y="3176969"/>
            <a:ext cx="85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211</a:t>
            </a: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5DE4D308-1EBE-463F-A953-5FF4A76BC414}"/>
              </a:ext>
            </a:extLst>
          </p:cNvPr>
          <p:cNvSpPr txBox="1"/>
          <p:nvPr/>
        </p:nvSpPr>
        <p:spPr>
          <a:xfrm>
            <a:off x="7758849" y="4609266"/>
            <a:ext cx="628909" cy="376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101</a:t>
            </a: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D0F06EB-0704-4B0B-B5EF-EB08ED772E7D}"/>
              </a:ext>
            </a:extLst>
          </p:cNvPr>
          <p:cNvSpPr txBox="1"/>
          <p:nvPr/>
        </p:nvSpPr>
        <p:spPr>
          <a:xfrm>
            <a:off x="6096000" y="4101718"/>
            <a:ext cx="978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1DC82B-2D12-4212-86E3-A70D740895F2}"/>
              </a:ext>
            </a:extLst>
          </p:cNvPr>
          <p:cNvSpPr txBox="1"/>
          <p:nvPr/>
        </p:nvSpPr>
        <p:spPr>
          <a:xfrm>
            <a:off x="5625068" y="370383"/>
            <a:ext cx="3950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Q1) Detail the execution of A* on this graph where the start node is A and the destination node is B.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752600-021F-452B-A903-D4F9B20562A8}"/>
              </a:ext>
            </a:extLst>
          </p:cNvPr>
          <p:cNvSpPr txBox="1"/>
          <p:nvPr/>
        </p:nvSpPr>
        <p:spPr>
          <a:xfrm>
            <a:off x="8813614" y="452556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418</a:t>
            </a:r>
            <a:r>
              <a:rPr lang="en-GB" dirty="0"/>
              <a:t>,P,0)</a:t>
            </a:r>
            <a:endParaRPr lang="en-GB" u="sng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F28215-C616-4E41-A1E8-14258FB22DF0}"/>
              </a:ext>
            </a:extLst>
          </p:cNvPr>
          <p:cNvSpPr txBox="1"/>
          <p:nvPr/>
        </p:nvSpPr>
        <p:spPr>
          <a:xfrm>
            <a:off x="5340840" y="3468653"/>
            <a:ext cx="1425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220,S</a:t>
            </a:r>
            <a:r>
              <a:rPr lang="en-GB" dirty="0"/>
              <a:t>,193)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FB0199F-474B-42D4-B617-1449AFDFAAF0}"/>
              </a:ext>
            </a:extLst>
          </p:cNvPr>
          <p:cNvSpPr txBox="1"/>
          <p:nvPr/>
        </p:nvSpPr>
        <p:spPr>
          <a:xfrm>
            <a:off x="6862007" y="3665594"/>
            <a:ext cx="1300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317</a:t>
            </a:r>
            <a:r>
              <a:rPr lang="en-GB" dirty="0"/>
              <a:t>,R,100)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D1080F2-4420-4357-8A7A-3043C3628BDE}"/>
              </a:ext>
            </a:extLst>
          </p:cNvPr>
          <p:cNvSpPr txBox="1"/>
          <p:nvPr/>
        </p:nvSpPr>
        <p:spPr>
          <a:xfrm>
            <a:off x="2492904" y="6011093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AE06A2F-5023-41A6-9F7A-EDD6A997D6BB}"/>
              </a:ext>
            </a:extLst>
          </p:cNvPr>
          <p:cNvSpPr txBox="1"/>
          <p:nvPr/>
        </p:nvSpPr>
        <p:spPr>
          <a:xfrm>
            <a:off x="5059152" y="5675544"/>
            <a:ext cx="149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366</a:t>
            </a:r>
            <a:r>
              <a:rPr lang="en-GB" dirty="0"/>
              <a:t>,R,160)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C81C0F0-38EC-45E9-B189-19EA65818D46}"/>
              </a:ext>
            </a:extLst>
          </p:cNvPr>
          <p:cNvSpPr txBox="1"/>
          <p:nvPr/>
        </p:nvSpPr>
        <p:spPr>
          <a:xfrm>
            <a:off x="3749964" y="4887948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D90B74C-6094-48D5-81CF-3D0DE492222A}"/>
              </a:ext>
            </a:extLst>
          </p:cNvPr>
          <p:cNvSpPr txBox="1"/>
          <p:nvPr/>
        </p:nvSpPr>
        <p:spPr>
          <a:xfrm>
            <a:off x="3665222" y="4094570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∞</a:t>
            </a:r>
            <a:r>
              <a:rPr lang="en-GB" dirty="0"/>
              <a:t>,-,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∞</a:t>
            </a:r>
            <a:r>
              <a:rPr lang="en-GB" dirty="0"/>
              <a:t>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7CDD458-F34B-4C2A-8C98-1CB423A5C2E9}"/>
              </a:ext>
            </a:extLst>
          </p:cNvPr>
          <p:cNvSpPr txBox="1"/>
          <p:nvPr/>
        </p:nvSpPr>
        <p:spPr>
          <a:xfrm>
            <a:off x="1512197" y="1941969"/>
            <a:ext cx="109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(0,A,366)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0EFDE9D-0095-4BAB-9F4E-5E3704CA074D}"/>
              </a:ext>
            </a:extLst>
          </p:cNvPr>
          <p:cNvSpPr txBox="1"/>
          <p:nvPr/>
        </p:nvSpPr>
        <p:spPr>
          <a:xfrm>
            <a:off x="2631403" y="957843"/>
            <a:ext cx="1284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75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374</a:t>
            </a:r>
            <a:r>
              <a:rPr lang="en-GB" u="sng" dirty="0"/>
              <a:t>)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DC9C97D-0530-420A-B64E-54CBBBB3AB7E}"/>
              </a:ext>
            </a:extLst>
          </p:cNvPr>
          <p:cNvSpPr txBox="1"/>
          <p:nvPr/>
        </p:nvSpPr>
        <p:spPr>
          <a:xfrm>
            <a:off x="4955615" y="2530578"/>
            <a:ext cx="144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140</a:t>
            </a:r>
            <a:r>
              <a:rPr lang="en-GB" dirty="0"/>
              <a:t>,A,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253</a:t>
            </a:r>
            <a:r>
              <a:rPr lang="en-GB" dirty="0"/>
              <a:t>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B6D054D-4A54-44AD-86BE-1C7E1205CEF0}"/>
              </a:ext>
            </a:extLst>
          </p:cNvPr>
          <p:cNvSpPr txBox="1"/>
          <p:nvPr/>
        </p:nvSpPr>
        <p:spPr>
          <a:xfrm>
            <a:off x="2812654" y="838902"/>
            <a:ext cx="10998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75 + 374 =449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48C2E485-B6BC-445B-9B08-A88C49A4B665}"/>
              </a:ext>
            </a:extLst>
          </p:cNvPr>
          <p:cNvSpPr txBox="1"/>
          <p:nvPr/>
        </p:nvSpPr>
        <p:spPr>
          <a:xfrm>
            <a:off x="718412" y="3155145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118 + 329=447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EB1B4391-69C8-4B04-AE70-B32A2D42F9BA}"/>
              </a:ext>
            </a:extLst>
          </p:cNvPr>
          <p:cNvSpPr txBox="1"/>
          <p:nvPr/>
        </p:nvSpPr>
        <p:spPr>
          <a:xfrm>
            <a:off x="5092233" y="2392078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140 + 253=393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A3637D3-8042-47AF-84EA-6BB26C686494}"/>
              </a:ext>
            </a:extLst>
          </p:cNvPr>
          <p:cNvSpPr txBox="1"/>
          <p:nvPr/>
        </p:nvSpPr>
        <p:spPr>
          <a:xfrm>
            <a:off x="609424" y="3426744"/>
            <a:ext cx="167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118</a:t>
            </a:r>
            <a:r>
              <a:rPr lang="en-GB" dirty="0"/>
              <a:t>,A,329)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535FF6-28E3-41CC-8279-CD87D0AECFF7}"/>
              </a:ext>
            </a:extLst>
          </p:cNvPr>
          <p:cNvSpPr txBox="1"/>
          <p:nvPr/>
        </p:nvSpPr>
        <p:spPr>
          <a:xfrm>
            <a:off x="6556025" y="2537877"/>
            <a:ext cx="61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99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A634B10-76D0-43FC-B928-9639D3113423}"/>
              </a:ext>
            </a:extLst>
          </p:cNvPr>
          <p:cNvSpPr txBox="1"/>
          <p:nvPr/>
        </p:nvSpPr>
        <p:spPr>
          <a:xfrm>
            <a:off x="7032701" y="2259341"/>
            <a:ext cx="152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239</a:t>
            </a:r>
            <a:r>
              <a:rPr lang="en-GB" dirty="0"/>
              <a:t>,S,176)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7212382-AF65-414B-AFDA-29E2CA716D41}"/>
              </a:ext>
            </a:extLst>
          </p:cNvPr>
          <p:cNvSpPr txBox="1"/>
          <p:nvPr/>
        </p:nvSpPr>
        <p:spPr>
          <a:xfrm>
            <a:off x="7304950" y="210105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239+ 176=415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D4A66E73-6C6B-42F7-826C-4B7B75819170}"/>
              </a:ext>
            </a:extLst>
          </p:cNvPr>
          <p:cNvSpPr txBox="1"/>
          <p:nvPr/>
        </p:nvSpPr>
        <p:spPr>
          <a:xfrm>
            <a:off x="5486075" y="3370956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220+ 193=413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0310E4F-4C21-4645-9105-99DE15F91235}"/>
              </a:ext>
            </a:extLst>
          </p:cNvPr>
          <p:cNvSpPr txBox="1"/>
          <p:nvPr/>
        </p:nvSpPr>
        <p:spPr>
          <a:xfrm>
            <a:off x="5411819" y="5530721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366+ 160=526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BCCF8C0-6B21-47CB-8DB3-49524EA6BCCE}"/>
              </a:ext>
            </a:extLst>
          </p:cNvPr>
          <p:cNvSpPr txBox="1"/>
          <p:nvPr/>
        </p:nvSpPr>
        <p:spPr>
          <a:xfrm>
            <a:off x="7006248" y="3548369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317+ 100=417 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601A3F13-C307-4532-98AC-9A01A3FAB1EC}"/>
              </a:ext>
            </a:extLst>
          </p:cNvPr>
          <p:cNvSpPr txBox="1"/>
          <p:nvPr/>
        </p:nvSpPr>
        <p:spPr>
          <a:xfrm>
            <a:off x="4018459" y="134012"/>
            <a:ext cx="130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291</a:t>
            </a:r>
            <a:r>
              <a:rPr lang="en-GB" dirty="0"/>
              <a:t>,S,380)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BEA2405A-9EDE-4E79-9E6B-6A1F33545799}"/>
              </a:ext>
            </a:extLst>
          </p:cNvPr>
          <p:cNvSpPr txBox="1"/>
          <p:nvPr/>
        </p:nvSpPr>
        <p:spPr>
          <a:xfrm>
            <a:off x="4121642" y="-11787"/>
            <a:ext cx="1306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291 + 380=671</a:t>
            </a:r>
            <a:endParaRPr lang="en-US" sz="1200" b="1" dirty="0">
              <a:solidFill>
                <a:srgbClr val="FF0000"/>
              </a:solidFill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4312230B-EBC9-4810-AEBF-87FF59CBCACE}"/>
              </a:ext>
            </a:extLst>
          </p:cNvPr>
          <p:cNvSpPr txBox="1"/>
          <p:nvPr/>
        </p:nvSpPr>
        <p:spPr>
          <a:xfrm>
            <a:off x="8821952" y="4322447"/>
            <a:ext cx="15667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418+ 0=418 </a:t>
            </a:r>
            <a:endParaRPr lang="en-US" sz="1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722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2122</Words>
  <Application>Microsoft Office PowerPoint</Application>
  <PresentationFormat>Widescreen</PresentationFormat>
  <Paragraphs>898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Gordon Dickers</dc:creator>
  <cp:lastModifiedBy>Gordon Dickers</cp:lastModifiedBy>
  <cp:revision>22</cp:revision>
  <dcterms:created xsi:type="dcterms:W3CDTF">2021-02-14T19:15:32Z</dcterms:created>
  <dcterms:modified xsi:type="dcterms:W3CDTF">2021-02-15T19:31:38Z</dcterms:modified>
</cp:coreProperties>
</file>