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handoutMasterIdLst>
    <p:handoutMasterId r:id="rId15"/>
  </p:handoutMasterIdLst>
  <p:sldIdLst>
    <p:sldId id="256" r:id="rId2"/>
    <p:sldId id="261" r:id="rId3"/>
    <p:sldId id="258" r:id="rId4"/>
    <p:sldId id="267" r:id="rId5"/>
    <p:sldId id="266" r:id="rId6"/>
    <p:sldId id="260" r:id="rId7"/>
    <p:sldId id="262" r:id="rId8"/>
    <p:sldId id="263" r:id="rId9"/>
    <p:sldId id="269" r:id="rId10"/>
    <p:sldId id="264" r:id="rId11"/>
    <p:sldId id="265" r:id="rId12"/>
    <p:sldId id="268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989" y="-9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2242" y="-67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6436E6-3ED4-47AE-AE8C-53982B6AF4B6}" type="datetimeFigureOut">
              <a:rPr lang="en-GB" smtClean="0"/>
              <a:pPr/>
              <a:t>02/12/2014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C05B41-6F9E-457D-887F-FA65828317E1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52C379-EB71-4C8D-AB7F-E666E02E2106}" type="datetimeFigureOut">
              <a:rPr lang="en-GB" smtClean="0"/>
              <a:pPr/>
              <a:t>02/12/2014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B90E22-D292-4F43-804A-FA291C95DF8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B90E22-D292-4F43-804A-FA291C95DF8C}" type="slidenum">
              <a:rPr lang="en-GB" smtClean="0"/>
              <a:pPr/>
              <a:t>1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51EC8-166C-4407-A64D-1A540B915B08}" type="datetimeFigureOut">
              <a:rPr lang="en-GB" smtClean="0"/>
              <a:pPr/>
              <a:t>02/12/2014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9AF2E-200E-4C0A-9F47-7F3AD2B53E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51EC8-166C-4407-A64D-1A540B915B08}" type="datetimeFigureOut">
              <a:rPr lang="en-GB" smtClean="0"/>
              <a:pPr/>
              <a:t>02/12/2014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9AF2E-200E-4C0A-9F47-7F3AD2B53E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51EC8-166C-4407-A64D-1A540B915B08}" type="datetimeFigureOut">
              <a:rPr lang="en-GB" smtClean="0"/>
              <a:pPr/>
              <a:t>02/12/2014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9AF2E-200E-4C0A-9F47-7F3AD2B53E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51EC8-166C-4407-A64D-1A540B915B08}" type="datetimeFigureOut">
              <a:rPr lang="en-GB" smtClean="0"/>
              <a:pPr/>
              <a:t>02/12/2014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9AF2E-200E-4C0A-9F47-7F3AD2B53E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51EC8-166C-4407-A64D-1A540B915B08}" type="datetimeFigureOut">
              <a:rPr lang="en-GB" smtClean="0"/>
              <a:pPr/>
              <a:t>02/12/2014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9AF2E-200E-4C0A-9F47-7F3AD2B53E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51EC8-166C-4407-A64D-1A540B915B08}" type="datetimeFigureOut">
              <a:rPr lang="en-GB" smtClean="0"/>
              <a:pPr/>
              <a:t>02/12/2014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9AF2E-200E-4C0A-9F47-7F3AD2B53E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51EC8-166C-4407-A64D-1A540B915B08}" type="datetimeFigureOut">
              <a:rPr lang="en-GB" smtClean="0"/>
              <a:pPr/>
              <a:t>02/12/2014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9AF2E-200E-4C0A-9F47-7F3AD2B53E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51EC8-166C-4407-A64D-1A540B915B08}" type="datetimeFigureOut">
              <a:rPr lang="en-GB" smtClean="0"/>
              <a:pPr/>
              <a:t>02/12/2014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9AF2E-200E-4C0A-9F47-7F3AD2B53E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51EC8-166C-4407-A64D-1A540B915B08}" type="datetimeFigureOut">
              <a:rPr lang="en-GB" smtClean="0"/>
              <a:pPr/>
              <a:t>02/12/2014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9AF2E-200E-4C0A-9F47-7F3AD2B53E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51EC8-166C-4407-A64D-1A540B915B08}" type="datetimeFigureOut">
              <a:rPr lang="en-GB" smtClean="0"/>
              <a:pPr/>
              <a:t>02/12/2014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9AF2E-200E-4C0A-9F47-7F3AD2B53E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51EC8-166C-4407-A64D-1A540B915B08}" type="datetimeFigureOut">
              <a:rPr lang="en-GB" smtClean="0"/>
              <a:pPr/>
              <a:t>02/12/2014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9AF2E-200E-4C0A-9F47-7F3AD2B53E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B51EC8-166C-4407-A64D-1A540B915B08}" type="datetimeFigureOut">
              <a:rPr lang="en-GB" smtClean="0"/>
              <a:pPr/>
              <a:t>02/12/2014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D9AF2E-200E-4C0A-9F47-7F3AD2B53E8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farleftside.com/misc/misc2008/holy-wa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3768" y="476672"/>
            <a:ext cx="4392488" cy="4699963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1979712" y="5589240"/>
            <a:ext cx="5184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                          Did someone say ‘Holy War’?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http://t1.gstatic.com/images?q=tbn:ANd9GcQXkg63UOeLMj3BkRjJR6pYXmMLsTlqA-Hx5jpbrYxyZyv8j4H8oQ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476672"/>
            <a:ext cx="4518056" cy="5256584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2483768" y="5949280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Council of Clermont, 27 November 1095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upload.wikimedia.org/wikipedia/commons/thumb/a/ad/Godefroi_4.jpg/220px-Godefroi_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332656"/>
            <a:ext cx="2250501" cy="3672408"/>
          </a:xfrm>
          <a:prstGeom prst="rect">
            <a:avLst/>
          </a:prstGeom>
          <a:noFill/>
        </p:spPr>
      </p:pic>
      <p:pic>
        <p:nvPicPr>
          <p:cNvPr id="9" name="Picture 2" descr="File:Raymond IV of Toulous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8628" y="404664"/>
            <a:ext cx="2366419" cy="3384376"/>
          </a:xfrm>
          <a:prstGeom prst="rect">
            <a:avLst/>
          </a:prstGeom>
          <a:noFill/>
        </p:spPr>
      </p:pic>
      <p:sp>
        <p:nvSpPr>
          <p:cNvPr id="10" name="TextBox 9"/>
          <p:cNvSpPr txBox="1"/>
          <p:nvPr/>
        </p:nvSpPr>
        <p:spPr>
          <a:xfrm>
            <a:off x="5508104" y="5589240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     </a:t>
            </a:r>
            <a:r>
              <a:rPr lang="en-GB" dirty="0" err="1" smtClean="0"/>
              <a:t>Bohemond</a:t>
            </a:r>
            <a:endParaRPr lang="en-GB" dirty="0"/>
          </a:p>
        </p:txBody>
      </p:sp>
      <p:pic>
        <p:nvPicPr>
          <p:cNvPr id="1030" name="Picture 6" descr="http://upload.wikimedia.org/wikipedia/commons/thumb/2/24/Bohemond_I_of_Antioch.jpg/250px-Bohemond_I_of_Antioch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75856" y="3573016"/>
            <a:ext cx="2304256" cy="3078486"/>
          </a:xfrm>
          <a:prstGeom prst="rect">
            <a:avLst/>
          </a:prstGeom>
          <a:noFill/>
        </p:spPr>
      </p:pic>
      <p:sp>
        <p:nvSpPr>
          <p:cNvPr id="12" name="TextBox 11"/>
          <p:cNvSpPr txBox="1"/>
          <p:nvPr/>
        </p:nvSpPr>
        <p:spPr>
          <a:xfrm>
            <a:off x="467544" y="4149080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       Godfrey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6300192" y="3861048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     Raymond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611560" y="5157192"/>
            <a:ext cx="1728192" cy="11541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300" i="1" dirty="0" smtClean="0">
                <a:solidFill>
                  <a:schemeClr val="tx2"/>
                </a:solidFill>
              </a:rPr>
              <a:t>  Original</a:t>
            </a:r>
          </a:p>
          <a:p>
            <a:r>
              <a:rPr lang="en-GB" sz="2300" i="1" dirty="0" smtClean="0">
                <a:solidFill>
                  <a:schemeClr val="tx2"/>
                </a:solidFill>
              </a:rPr>
              <a:t>Crusading </a:t>
            </a:r>
          </a:p>
          <a:p>
            <a:r>
              <a:rPr lang="en-GB" sz="2300" i="1" dirty="0" smtClean="0">
                <a:solidFill>
                  <a:schemeClr val="tx2"/>
                </a:solidFill>
              </a:rPr>
              <a:t>  Heroes</a:t>
            </a:r>
            <a:endParaRPr lang="en-GB" sz="2300" i="1" dirty="0">
              <a:solidFill>
                <a:schemeClr val="tx2"/>
              </a:solidFill>
            </a:endParaRPr>
          </a:p>
        </p:txBody>
      </p:sp>
      <p:pic>
        <p:nvPicPr>
          <p:cNvPr id="1032" name="Picture 8" descr="http://image2.findagrave.com/photos/2003/322/4103_1069229943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87824" y="3645024"/>
            <a:ext cx="2664296" cy="2786513"/>
          </a:xfrm>
          <a:prstGeom prst="rect">
            <a:avLst/>
          </a:prstGeom>
          <a:noFill/>
        </p:spPr>
      </p:pic>
      <p:pic>
        <p:nvPicPr>
          <p:cNvPr id="1034" name="Picture 10" descr="http://upload.wikimedia.org/wikipedia/commons/thumb/d/d2/Robert_de_Normandie_at_the_Siege_of_Antioch_1097-1098.JPG/300px-Robert_de_Normandie_at_the_Siege_of_Antioch_1097-1098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915816" y="692696"/>
            <a:ext cx="2857500" cy="2781300"/>
          </a:xfrm>
          <a:prstGeom prst="rect">
            <a:avLst/>
          </a:prstGeom>
          <a:noFill/>
        </p:spPr>
      </p:pic>
      <p:sp>
        <p:nvSpPr>
          <p:cNvPr id="17" name="TextBox 16"/>
          <p:cNvSpPr txBox="1"/>
          <p:nvPr/>
        </p:nvSpPr>
        <p:spPr>
          <a:xfrm>
            <a:off x="3347864" y="332656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           Robert</a:t>
            </a:r>
            <a:endParaRPr lang="en-GB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AutoShape 2" descr="data:image/jpg;base64,/9j/4AAQSkZJRgABAQAAAQABAAD/2wCEAAkGBhMSERUUExQVFRUWGBoaGRgYGB8aGhoaGxocHxsfHRsaHiceGh0kHBcYIC8gIycqLSwtGh8xNTAqNSYrLCkBCQoKDgwOGg8PGiwkHyQqLCwsKSksLCwpKSksLCwsLCkpKSwsLCwsKSwpLCwsKSwsLCwsLCwpLCwsLCwsKSwsLP/AABEIAOMA3gMBIgACEQEDEQH/xAAbAAACAwEBAQAAAAAAAAAAAAAEBQIDBgABB//EAEgQAAECBQIEAwUFBAcGBgMAAAECEQADEiExBEEFIlFhE3GBBjKRobEjQsHR8BRSYuEVFkNyc5PxJDNjgpKyU4Oio9LTF8LD/8QAGQEAAwEBAQAAAAAAAAAAAAAAAQIDAAQF/8QAJhEAAgICAwACAwACAwAAAAAAAAECEQMhEhMxQVEEImEyQhRx0f/aAAwDAQACEQMRAD8AZJReDJWIGCLja8XqmAB48hI9Z7Iz54GLnpFSUqNyGHSLpSN1f6ROYjDFocXSBZVyAPhBa1MCXZoGmaY1O4xaCPCfPRm2jIDPEasK8uvX0iAnpUWBv2iP7Nc81/LpEhpRYPiDsOiwOBe4/Xxi5HbGYrloADQs1XFKJply0FagmpQcJAfFzZzlvWH82D0bzdvPMWJLemYys/i84y/ELyySBLllL3uwWWsVHyA7vBStTqkUkHxFFQBSQEoAZzzAOAOpd+l4V5YfYOLo0hMevCzh/FK1FCgygAqxcEOR+6GxDNoonYh6YipW8TKXitQjGOAiREVJW2e8Z/jXtbQpUuUHUlgVn3QbOAH5iPMB4K2Yb8W4xL06QqYc4AySMsIKlElIJFJIcjo+3pGE9ntPM1Or8SYSoSzUSdz90AYAs7DpG9BMM0gIkBiPUiII2iwGAwkkiPRLjwJtHpMAU9CIguLQqIEwaMQTmLHip/12iQeAYRL1SUqAKgCbh+zfnHn7agr99LDuMwp9pdKF01XDKfy5YzyfZ901CS48gH8go1N3brEoxs6P6bw66W3vp/6h+cUf0gh2C0/EfnGC0nCqiR4BFOSpNIFne/aDh7NFVvDQPW/09WHTyd+O/BdfaNojXoP30/8AUPzjl8TSNx8Ywsv2fKriUCHpBsA4BJuegSSfKDZfsqpiaZfRr9HNylg2O/XMHiZqvlGxGqT1Hxjv2xOXHxEYjWcGKHdCWO4Dj47H4RFXs4AgLpBBywxnPwgD8P6jX8Q14EtRSpja4OBUAT6BzC/QmQkrVLqNWTzF23c59IRyvZtKyRLQ6hkEM3V80/8AMxwGfEZnCpkpRYJBpqA5VOnqLc3pe2IGTFzW7BGr9Q71blClJWpfOjlYEJFaQzAPa8MNPNFaglKlM4Kyo0una5uxyQIzvBuJKE9KaUhKkq90M5DEerA/oQDKkggFSQ7qz/fVby7RFYl4/B6bdGi1UkVlYStE0FJ8RKq02D0qD+7kM2+zxq5auUEsLCPnUjhbnllu/RP8vOIiUj91zsOp2FzvFYqMVQHib+UfSJurQkgKJwTgkMD28/rETr5btUH8jGd4Tq083OkzEsFgWpbCR0SMWtmO0eunrmKUSkSD7n7x6HsDc36iJSzpXrwl1jjWcRloBUVWAewyMWt1jDyuBTVHBUStTh+YMebDWv72IZcX1i1zBLSAocqhcli595mvblHmTA37AqW9Hie9diu5Hwcx0Qlq2HrbNR7P8EGnlt95RdR9GA9Pxhww6R881cqb9/xEk3FSlD4OYFmVkvWvZudTW8zB5oPTI+mqTaIj9fKPmy5ykimpYO7zFOfnHqZ83PiTmF/fX67weSN0SPpie8ek+fwj5rK1ixeuYpzutZD9LKi2VqXPU3s6r9d7wOSN0SPoihHilR87mBKjZvQkthxkw49nQgTAkEuUFxsAClr1ZLnbA+JuxZYmlZqM+f4Ra57RTVEgf0IJIzPHJjLks91EeYAqIPblHzgj9mUsFxdyMu/VjizB1OGuL4gbi0srXJZqhMdL4qCVED1ZvWIo1VdCkXZ6QbpIBwenX17IJEPBpMr1iiF0puU7OyQAzHuBYuzYOGi3T6pyPECkizBIPMSb3OAGdurtzFwRM0AANITUzANYPsT0clsMCdoHka2tZCUkA8pCg4s2zixzU7ZZ6mNBP+yubPaegkASSpnLAEqehQDABIASk9wApoZo1DYtYs4JYkOk9wAz5yTh2WaiVWaVTBZlBSEsQUqBSBUTflsdnNrwX+wIW+ARcrApUogKZT5pBGHe4Ki9ocFNHmo0xpE1SpaTUeYqdJsALVUlzUbM7YBJbp2uQlCFS6VOoAISeZK1OQ4Idqg4UesSkaAoW9ypQUQs2WwswYH95yQlzb0u1enSvKlKIXlFRKVVZSXWMOXtsCLmBxTNbIydMJbSJZBUeYlxcnmKie1QLl2BQwKjA/HtDIl6cqPO7gqIIpcVOkEu583Lkkq3v4cpTqns6jOUFM33bFI6VAlYH7wb7whX7X6dXgqWmY/iLTWADTy1c3Ue9S1sAXIeDoGzIKn1KrSlKb2ps3q77xFGrKVBRIUobTB4iT1BCv19YtVNSAkJF2dRbJ7OLAD6mABNBarYnFi748u+0awbNvouOSlSndCOViA4AZ/4QwvuXLxPhmhBJmKAAJJQmkJA/iIGCR8BbrAHCdVKmpqMmXUFcqWdRYBtmJeNCNJPLHwlIB3UQPoSe7tHn50/Io68bXrEszhMkzSmUKSRVMWlRsD91iW5iC46PBE0zypSSUBAKWI95Q6NsT2v0gPU6BWmUUyigTJr3qJYXJOAEpT847hkpSSJqxdrByym++p71EYTt2gcK/aT/wDTXbpG74LK06ZY8RIUUuWXci7sHYG/m0WzvaqVJdKZaQXDgH5A5Zmw0YedxSY7oJJ6Z26ZO5vEtNxBMxPMkgpFz19e94CnKjPGm9mo13tdMUSpKJQsxdz8ut8mFilJUorKJQUcmgP3uX/RhQjUoUQwIJLO/YXZ4KoU4IZt82s3T5wjbGUUvA6cEqJJlyrkGoITUfM0u7xTL0MtJdMpAN/uDd+ovmKJeuSkl7l4sTxkbZ6D6s8BSY1EUaWkMEUvmkU7Nti28dqNEhTVJc/xAKYDYOPWInjKF2f9ecMU66WJaXIfLZ/R/wBICk16GhJrtCGl0oSKVE9KQUkdt2sMtF/CpQE+WoZIWL5sAc+Z+UNJE6UtKkgvYkhumb+nzirh6QZoUn3WVtuaPw8t8x2Y1oSUtND3ziaDFSVCPJGtQSoJUCUs4GQ/WLHMZrictzKuw8QPdndKgQ/rBtYExSksCybYACQ3x90DoPKBteCaGLc4u3UEbwVonUCT7gNIDMbbZP12wISL0NWy+dpysXwTbJISccoso4YHs7m0AaqZKReWKkgO6XJKCQ6ioXsrI+7Sd1WcmXbL5t1t8ID1GiSpLS1W5gwyFHL9yzF+wxFIsVoA4hMp1BScUAipgkspiEgYFybX3uHg0JZun5dW7g46FjaI66rwqWBKSFoJayk3TjIZwxwHDlosSpg4dg9J6Wekm/M9gcEMzhRhmkwJtAurepCR1FRCXUQWSAzhxccpcMk2N4t0c8ypMt2VMUS9iVFlBglKWpSEsXGAwALxZrpJdJ8PmqzcY5iA1k1FKRUDZ+0eaaeZbpoUZahTb3rMHZRsGoSaj7yH3hkK/SmRP8RK0KF6uZw6QKU1WSkVcxULu1mNwoBT9Omp+ZEhb+KAbEKGQC4LEKuMpSSMPBGk8Pmp5RUEUquQE8oqyz8ynB9zxB0MX8VWpNSXoZJdeCa1BKkvf7RSQgiwGUjDhgWfOVSgiYqW9VKiHD4B6tHq0/wFutvOHGm4BWhSkqKlg4sH2yPLr9YN0/s/WAVFQLc1vixVE20OotozvDNeUKFOAqoZaoYs7A2byjb/AP5HnlFAQ6lMmwBKicADckwtXwyTKbmISKjspi1ybdH9RAsxShSZb1zQfCH3pUpmVNIey14T2HeItc3/AAeuKLDNVMmrJZdymYoe6sgv4aOstG5+8ezQeqielIJoWFAEA2O5+jvFKpCKUoQV1JsA23ls5JeLtLwVSTW4C3HYM9x8HEQyZYp7Kxi0gHUcMYLoJVQbJYgh9/Jtx8Itl6ZKJalVCzkXDkdwPLbvDjwFCYpYIYsG8nv8/lA+m4cpcwKlyl0puss4T0JOG/IwsJKa0F6ESlMUmlVT5sRh7tjvFgmLSFKXU7coCS3rZmZ93xBnFeEFJCgQ37oBsNh9YGSpyGFAY13Jf8QD5w1BsC1LlBWk/fCGBcqJwEpFyX+vnHqNMUqoWPCVZ67qcsQaEXpvkOzFxFvBpgRqUEs4q8MU1OssBZxs7OQxYxtp02TPk/bhJBJYhwGFqgfeSLs79Q8dGPFGtkJzd0jNT/ZmaJYmy1onpLEhJLkDLAkhVns4MLVTSsg7KJNvo2zHZo0M7QT9CpUyUTNkkAqD381MG2HONi5BuYz8wArmKQp0ldSbYqd7YyDaFy40laDjm3pjLh+vShKmuSCCCXqBSW2284WSOKeFMSpyGNz/AA2t0uQLnAT3gngPDiqYAbUkLe7UguR0v+EDyeEGZMKmdCVj7pL0j81At2jY/C0muLQ21XHF6iYmTLslRBCqilRCS5P92x7mNLpdEhBUoC6y5/DG1zGb4nohLnSwgELLLDD90jcH3ieUODcxrG7xRnMIdeoJSFEAgKTnzAGbbwMvjgStmJTYuT8W8vP4RD2jvpldijPZaflEkpBSuoLBK1ZBUCQVB/e2CUhyT8IlGDlErzUXtDDT8clK3D97fPEWT+Ko2UCcMC/0xGM1AKFKS4dJIPQlgfRwQW7wPpde8upw9JUQD07ZidyR1dWN7TNLrOJVKAA3FW96bgWG/V8EQ20SQUJ3sB3boXyIyfizGQAlrJUtJa1RvkAglRLu+YczeIplkJKhtYjr3xHTv4ONuNUNNeGHKA4drgUlrHmBDdWFxCHjnGlJFINKyGK0qwBlVwFOzAPez7WlxPiIEpSkrpbyJtsHs8ZedqEqT+9WSPUjd8f6QJTktFcWKMtth3DuLUTgCKlTQQoC/MkWWBcErS4KWa6tlQ9Sr9oUtZqKZSqUJIcVAAKUblyArlcqYBdi7Qg9nZQXOlmZSSykjFlDsqysHNo2PDtEUpsBU6lXGHKjnso9bgAXisZWjnyQ4ypeGZ1HiaalKSall0joCbbB72wGpMCzuO6hBpLgpazdt+vWNBLUFz1LUkMgOknCblQa/wC6QXHWMnxFYKiou6lE3bGztvFFON00ScX6maEcSTqEc7GWkOtIPMtVqZY3uTcjaCNNKSqoH7RarzZtggECyU7EJAZhYN6RlNHNKjLlpBIBJYPcm6ldyBbt0jWHVSEvKdIYUlI6Hbv3aOXM+OkXx/ttjTRS5VNSCkg/eBfHQxRxOeoABJZS1JSD0fJ9ACYR8I4lLkaVJ5tyrlNyS2SG6bw04lNKpKJqXNCkzGa5SPe/9JNo8x4nzv06FLQxOID0+ueYpKF1JISSAp0vf3gM2+sVcUlmfJHhFwaTYtUh7gHZxCsIInVFBlcrAKAFn2pOMB3h8Ma2zSd6NlpuEJUP3Xby7XIhJxbgBS1It2ch/QZ+GIs4Z7RkilRzno2/XpDNerSpLOC3fHfBi/uye0JNFpECqoOQAlmBArLkkO5JCWcXD2jQz9OCEKPKUFkUElDOCDTZsAdQHD3jIyeLKQsTgCUKLKAs4BNLm9xcXziNTotQmdSSlSUp5mUwL+hx+u0d2OuNIjJbthR1gQpEtAs9wxYJL4LsGI6EYw4jImSkLmCUgAKUezB7s+MfrEP+P64iWUSgFeJUCpzSm29N3LMG3jpuolUnxCCUUgk5JYFJAF3L4HlCZVaDDTKuF6P9mlqM1QKSA46WL33zCrRcRly0EgVLUtXhy0+8o1EgAdLjmOzdoF4pxEzZxqLS5aaqNjzFifIAFon7NKpntbxF1knIZIDN2ye8JFpaKOLqx9w3hxKvGnAGcq9vdQL0pSH2BN7kkmG1MDSVrCHmABQF72tv5b9osk6hKkgu46pvGcrJ0Zj2kQDp5nQAH4EfAxbw7WigcxANT8pI94jJcKstWLWNriO48r/Z5v8Ahq+hgTRyky5KApklQQUqdq6hcPsoEs/RXwOLwM1sD9oZAK61MqqkgsM0hJHTCEwo0UhCUhKiAnBLbE3jTcY06JiCUKHK5zbfuWf0uD0vllSSsFKckfq8Tmv2OzDXX/djaZIADpW13CiAlx3JSO9wekcrXrosApIspw6hs9jkp3EUGchSDSAhRZ0qU9TtWFA5a7Hs8V6Jc8rCJbLZLKUolqnsSRks3KOsVU62cjjegLifCJVQVKUV1FvDILgnzt0z1iMvh0xCQpKSAcJI94N8i0alHDg4UtQKhuAAPxgedqR4hCZqqk5S9iPhB/5EZLjQscMoy5JinhK0iYlblitNmwoG/wAW/TxtDxClK61oQoLNL2LM6FczvkbBmfMY4BfjBZCAmtKiACMG/qwh57LJChqK0JUt1KvepJDWKr2P1g4+NDZW27KOJatVCCkBKVpJLXNyCbgDJ7AZaIaL2eE1AUokX90psR33xuIY8M4ZKIIcsksEkuARnORUot57xRLnTpE4hzMQSSQA5Ax0zZ+hvDevQni2CaPhadNqaU81YUAdx971wz2x3hvKkS0KKwgBaskC5iji2jBnSFg+8Vp9fDsfx9ILRqQoMvlUMi+e1rjoY878m1Kzox1Qt9ndWlcqmk8qlAgjcqJA+BEV8V1QWoopS1k3vzFyWGLJF/MQZqE+ElZFytZpD+8VAMPlfsIUSNGfGUHJoT7wDupXvl8dM7PBjTbkZ6SRdwjVLlyiCxCZwSA7MlZTZ9mKjBXFG8dDEWRNqa7e6A/d3+cJ9bJWAxsgzEqLXJYpywszX9IaaKUxmFlXVyu7lIuS1sqKjjcQ7jGuXyBN3QtmKUFADOLNv32HrBU3WKTKBCiFTCQP4WFyOtnvAypZrYBr7bP+vlF+p0ypsxdJLJBQkn94B1F+rsPSBFJjgfDp6pYDFnAcNY9XFs7wXOn+KeZISbMUEgHzT5d9hArFmb4N8fhAy9OqoOpT5BwB3Db9ATFk2guKrwP1K0SrClU1xh7E4DkliPeYXi7hYWqYVzSpamDPsojIGLCkepgaRL5wd8vk3PX1JMN9KhKmdkuS5brvjJPeA5X4bhW2LdQ/iTS1ToSybhzzN7tzc48oZ8CQBqZdQZTLtsHSXGc274aBeIatctLgFg17M7hrMWY3v8oI4FyzpJ6Kb4y5n5Q0QSX6s2zeseCWGw3y+kSBj1ItDHKZ7W6cLQoKwUm/oYDkhKVAE1YCAQ9CUgAsdnbO5g/VkgKbYH6Qj1HH0pcmWSUj94Ej06d4lG/EWdel/EtSlIUEhJ8xYfmd4zk0gl2qJyzD4DEFf05Jmg1OlRcgi5OLEMLt5bxH9hFxWKblwblugFz6do3F2NGcaISJ4SCUhmFiDnszNDPhYISE2sGLbr3PzhZNlUCyiVKDgADzcvuXx2hmONSQkAWO47m5+saSdVQOSv08ncRpWEKCiSCcPja3xgbxgpaqZa3AFwk4Ln6v+hBCdUhQMwEMLdzuzvEOGcQPiLUWpswpvvZuwz5iAoUvAOf9I6BSJtTO6SzKDPn8oZcHeVqCojloIJb72zne1vhDJKpSkuCQ7WA6Dcx6FIFiWYuXs97fTaNGMoyv4C2nHZWnTKoFBoWS5JS5zzfGJSSy5gIISSOd/kx2FzaLJnEZVRSpRtSej7hmyLXESl6iWsKD9/kL+UVVon6L9Q5nhBBUlLTEsGUkizF7EF1AnuIZKdi2fh6RHSaBCVCauY61IYsAxdrhhizCK9ZKpNcopIA5kYfuD1b8ujS/Ixc0uIcc69KRo25lGpQB2YDskbP1JJMBo0FEsVDmVzKObku3z+UFf09IH9p6Uq+fLHqOKyZygELDgvcEWHUkM0QhGadNFHKP2WK0joANk59bbZzeA5q2cki1mF282327Rp5On0K0gHWICiLts/UOG6Rj/arSaaQqmTNQs7lx9Q/lnaOqOGT9J9kQRGoTXVyhIIurJOWDFhYecV8MmEJSRYqBOD94k/r+cC6niEkyygAuVIxhiGN/h8dornaxTJFzSAA5AwAPIQZY1EpjlexgNBUaZZYqYEkFgbPf8IYq4GtmUsE98b77fBolpeJUppQi4SPMm743Jv6wdw/SLVzKYBx1c+vxDNCtfCNya2xBqdGZZKVG4Yu368oD/aio0pcq87DzI+kbNfszLWFGapaicEGlmBYBrYy8ZHjsiVJmAS9hUw2BNwS/fG1oLx0Mst6B9LrFAF1qIU3Ltch9/q5ttDnhcz7eV/iD/smfnCGSfs0nukfT84ccNP8AtEj/ABP/ANVRovZv9Gb8JtHr+ceJDR0OzlEmrFj3Bf4RneK8JBlJIIBIBw9gPgc77RpNbMFPnEeHJSuUkKSDYXOYRFX4Z7gXApYCwsJUDhgQwN2clx0MM9LwVBUFBYq/DBGfzg/XywiWqgM221yLmFUwmW4cmpmsfz6H6xnICij3UcJkoq5nUxz5MewxCHVcLQk2TUfOwt3h7pZVKiogKBBF8ZvnO36MQmaSWkpNKnapiS4vb+EJsc7kO0FKTB+qFWn0y5YIpFJDEsQTbI/h9ItlCY+E7bM21iTe0PkEzLIGA6qrJu11AlhYH3+bziqYQhdDAlTAqblDiq12UCmzsG/5rUcH9iqSEoVOKjL5ArYXu/QHJgpSVSynxVAuGLCokD+8zWLekHpSnUV3aSmylEhy2AdlKNiCRYdXAA+s0la1IKgSkOmpTqSOhe6hS3Mbv5AxnFpaMmm9nL1sla0pUhg7VAi3wHU7RDX6Twpn2bl0sSohiC9rjoLwHotI0wJK2xSQ7JUSxLEXIDluoAjRhITsCUsAFJek4BUGJKjVaXcuXUzgARTkvTSaTMzpiEFQnBaUm4EskWILe9tezRdqfZyZLXUFoKVWdSyjOxcMTnENNboFCUfCTUEu4OCb7u1YLEpQCMgqwBbI1g5JTrLJHMMFh72TYMGGMk7RRRkI3ER6nQTBLQpRQgk0gOcDepnAx8Yu0vCdRLBUhctyLOpXU4te1sDJg/i0gqSlSy5CFFyW5QACoXuq4JsHD2SA5VTNQtBpJJT5vYeXm8RyOUXopGMWeJ0vLdctSrlTKI+ak3PaFfFNOygt0qQUsFJLi2XvZQ6R3FdQssm4Y3AIu+MXP84L4PwhMyQUzHlpBWxJZTkJyCGLAA2gwk2thnFLwW8IlSpkwhZWEpKVCwIsMG73YY6CNPNRIBCaSUVli9iQCWD5AsX6wqRwLwhSg8rvWcl+g26OfhHS5pCwke6BsbXLdXwD8TE5TtlIRpIZompDsC436fB+saDhvFApN8ixH44/VoyGonVA7F83s3YXMGaLXvNSwBZm8ma1++8LApONmm4jxRSEWF/z6NGE0c+ZPqSoAArJPKxKgdmDuxw1413E9ckLSC7NV2b8biPOBP4IDM6SpICcpKzuPT/qiqd3ZH/GmjKz5awnmSUspFmZuZLerQw4dK+3kdpg88EWgvjWjNBKmSUsbDISR0ttvAnCz9vK7KG2zGFgV/0ZvgmJiIBUes8Vo5BBNHKQ92j3hCqpYMWTJfxj3haWQI50XfgQtNiITTNOoTLqFNyPTr6tDNWqBJSnLtBen4ahuYBZOTYhu0UhGxHKhGhBNgHs5qwAbYFyoubOMbByfdTZJKlF0OSLFRsTc9wDYdHe0HaxCKeTkA3b7NmYEkHkBb3ma14hp5Vb0OVA80tRAL1b2w4BCt9jF2idoq02qUkbCoKTgKAJ5kHlfcrsD03MU8a4f4UhSkOaElYU596uoAkqezqAsSKzfaPdKpLFThjWxLMwWoBi4DWx2JvE9b7OT9TJKTNCAplCxckXdQBsH2LkdmaGViuq0eaZAlywRzJCfeUWUk0kOTter3rbWITV5PkykoCZagACa0lJcFT1VAA0uHsbAAtlx5q0LkpoYg8qUkEmxUEWVkmksCQCHZ0hgbNHJsAlKUpbKS2Gel3ASGBKj5EEsIagWKkI8BAmKLgKRYKpJCrKAUNxVkbPDWWakpa6c8oYUtUaQOoU1SmPMwAcmF3EfZQ60AIXShBtMclKz/Cl7gY8Qkk3AYNFXDkTdIU6WcCQyjLmJJZQ94jZinPkTgEEKoqKoLlbH+v0sxSQEK+yYHlHugAUBIBAYm5ezEgkCFHCZiUmkiulZRSnmJCXoQN1ADmLgAhvIm6biSpbpZCgbsotnJAsQly9JB7WtA3DpCEiZMqIK1rfmskb5ZLKIDnBsNgzAYROlAk1VElQoExNKgoZUH+8qySCWOS+IS6iW6iwcJt1IAUoJ2/dCb9O8aBOhUsGhg1nbt1JBwRt0IxCPiS/DWsKyqllA2Ny4JSdmDbu8Ryq4lcbpiGeppopyVCne5IY3GHhprtSPFkpQP7Osvc8zJRkHIS/lHabSvqJYKahMfIcYd3HdhfBgOZqPE1E5QIYqpR2TLASO4HL8IhVQbKt3JIL1GtmEMLt9N/xhchbLUBslId85Pp70WT9QQqxLmxOXv3iuUAVTMu/M/8A04/5TEoqiqe0Xyy8R0awiYA5y1iNyCMfSKJq8RDRSz44DG7Kt2LH5EQ8R5/Y+9oNQyxm6Dc4a23nFHB+KKmyEIUoskBkjsAxeLuPyLk1DlT7u9/19IT8C04TKTc3AJxa1gDt1gt/qR+UO+J6qqWRc2AB9RlojwBYE5OWJHxcfHJhdr51UtsBvo34iCOFTWnS+60j5wcb+xqqLPoQMSeK5a3MXGKnKJpqHHf9fCPNF7gcAdWifihoo0qnDDDqFuyj+URiVKdKaVGvNRJDOGJNgdzc/KGEzSBk5uWLNjs9ncNChWjVUprg1NfD3u/fpDeTqVKQglFLKSok4uS//dFoE5ENXxBixHOk81O6dwOrVJcMbO1zACJSSoqoA22FgkUEMMKSsljsMPDwy3Q6AxVcvk3O94UTUtYlJIDWNn6A/X18oo3Qi2L9Fp3WAAyVTCWI25lebEuGLWVu7h0nXqCimsO/m7+Z7KsOkCcDRMrJmgOApsMASPyIgpOgSZYZZSWcne6bZ6D0xDGLNQ00ALNVLKGxqBsXHlA3CVvLZJTzoJS4uh2I86SfPBOYD1KlHxVoNildKch1mxsSC32gYdLnoRwzQmUsBP8AuwDc9SzFm9619sNkgbz5MNUy1sEpUJaEsHAuABgbevlAPGdKZlgo2pUHyhSS4Uk5LgFJAb3vODiQ1yzn6wLpyfvWLX/IGFcmFRQISQSayMi3KejsCDljdIgGQOaZKPvgLIBa9aVFBckkl1FNySKGDVKJ841raplAbIDkA3/TQrOtTUKSKhZPNSwUpL3FhYAh7OB0hVk3Q7xOrNQZ3ipKpakgA1qc5SsJJDBspKkuTYjzjPcbQAEJcLU2QzBLAMKbXZ+xxFqddM05YKDKscAhycoWCq2bBQJqY3hBxLipEyqWuYVJ96vCTdnF8Cw93GBFXBzVIipqO2M9GpvG1DN4EuhHQzZnKC/YEP5wm09SQElTkAAEHLDtDBWtfTICiErmr8dSbutgyGAFg4BaApTEuoA+v68t8vHNlVLiWht2WSFssFgXzvbcs7OGiOgDTFg3qJPM4CgFquW7xNSA97AG/UN5/rMeiWwlbs4HkS7X7g/GJLwtH0iqSSCWuzt1aLOHTD4sumxGQQRbfO+7iCisN7o+f4QRw2TzglrfLy79IVMvLwF45qCZyk9rfAfX8I7g+tR+zSgRdgH2sbxTxg/7SXDO4HcW65uCIG0+o+yQwLhNybX7dn+kNJaIDScElKwejd+uIp0Kmmyrf2iM9HELjPYKVVcOR6DHxAxDSTKZaTYfaI/7xjteDBUPf6s3kldmi5MyB5KYuSlv00V2croTKJj3RslKirAKseZYeZaL5IYdoplprCwxZKiCOod4nBUUkypOrQSQFXscbEkBh6RceMIlJsCU4N2cncZbeM57TT/DmIpUxSDbOWcv6AfGFWn4mooUnPMb7+WPyjp4NQ5kVJSnwPoul4lLnSQVFDjqxY4BbZ8wjTqAEBRSSEhJFrppSx3u1775jLSJ3V3G4sb47fBocHiJ8MAAuoM93LFhb174iXZy0dDwcdpjHhGomGdUVFiklSdm6A47vv1aGczWS1SjTNTUlOawLgYOxNu+YTcOIP8AvA5FiG/DYwcOEy1/wp3ZLktcB89cvt3h4PRGa2DcU4sEy5ak+9VYl7v1Bv7mxwT2iKvaJLFwoqFiPVj9YX8QkTTMQhJISOW9qgzAsXuA+C3SBtdOMqU6bqmFyvpzDD+rxVR5IjKVM1fD9WtSXIs+5uPhtA2u1STMRcWJIZmdgA9iWZR2+8N2jMajiSl0nADBgSPP/SGHDtP9mqYHClhT7GorWLEKD2FLnBYNd4Z4uO2COW9EFypsyapxzIS5UgbtY973havQKlsF2Jz+u35dY0uklCWoJZ1FKgSnlNKCUpsCQ/KL479aOOOECpbqMxk8rKcuwYZdss1ukcs8emzuw50pJfBkNdNXUlNSqAAQlyzg5+kTn6abOCAEqShUykqCWBKvec7lrxPVS3KVAFSgWCf3qiLH1aNXO0CZSJVRcoFIIOFEqrYDlUay7sp0lAaOnBkXX/Tl/KxVlf0ZPVawLmk0ugrCUt7wSkFKAFdCovbrBQJSjAd8m5sBZv8AX6wvnSk+GtbnlUaUjZNiCQcubB+mIbaXSuCKnGXIsQHax/Dr6RL8lbTQMHjIz5xNKU2exD2v0JFosloK0JDO2AWBF2Z/7r5jydJAAYGpsHyJH6MFy1FCEgEEBKeYgbgXPfBjmSOtelcsbZ8vrBuimczA2b8v16QtkLSCpzgkNv2PlB3D7n9dfjCtUyrdoX8flPPqF6Zl/I2PwgHS6UUE7N2Dcyn27DzhvxHSmpdQNycjvaBdFKUJAKmBNbMMOXb5m/lBb0SkvBVqktUznlVn+6f5Q8U4CNuaWe3vJ6fq0LtUCAoDdJ6YALQ11+nKUhxd0ejKENEK8Zukj0ibts8ViLAQ94qcwvRM2YWgKVMUPFwE1i7WulJ37v5wXKXAZ/tO5B+CQPzicWUaMlr9aiZqZpmn90BScWF7eZN+0Ur4clArQs0l+Ug3uLg9M5gBenWVKsXyrNrl3g/RTVUeHfm91yAHvYPuXPm0d04Vi0zjxTrKm/sFXyqCtsH42P66wyE4KSQ7BAFOCSQASH8yYB8Ouwye4+fQwTNl+ESj42tfZjHB4etPfhdo1UzAtSlBO5d3DH/5D1MbDQzE0OC4I3zYWd79HjECYBSlVwkX637PflEFTQBKSpFbEAEvy1bggYNt+0MpNE+rltjbWcU56CHUUvSA4Oxcg5B36Qn4jxNC0CSlISSoFOWLXUQTvs28Tl6GapC1JDqS1I6h+YdA4e/eFuskrkLQuhQWm4S5DvkOPNrbx2YalH+nBnThKiwllWwC1g7lsb3vaHfCUzEhgLKsXPK4OAcjGR28oyczVzCagXcg9D2uOkHcO1apqjWUkJd0qcikM7MzFgS/Ud46Mi0c8Hs1svTpSrxJnKShkjJBqUVOc/fGLZtFHGJZnhCJagmlQWVqQQlgVMz+9fAZiXuNyfZsgyyJc2oAqCQQRd3CVEXTYtUkhuhhhqZolS1PUUgilhUpmBpfqFBIcsLP1jmbr06Um/Bfp+FykkzGZQFTknlVUkFhixJ7uMwm41xiYaUS+VLOVFLKFSQAgjCTSlJY3x0aDJ3G1qIQyUAkqKjzEAGskk7vhuo84Ala0qQsq5fFJU7m1iB5gAizRNZYxr6LvBOV36KpXD1zFUIIAKaVDqBUXP6GI1PCeFGkVEWsbNcfX06wl0WoTWj+FTEAWLWLE3O1jl40nAJiEkoW9iQARdgSHb0GI35e6a8IYNJ2DT9CUqFgxI2x38w7/wCkKPHVRLS/Kc3t0/XlG41apaUVU5IAfLnAjCaqeFSwAkBQKj3epTi223a8c0VS2dUHbK1C4UHOxAHwx5n4wy4StljptvC4DHQ74hnwcVTEEs9Rf9ecYu/D3iS3mLI6/r8YF0auaYlncVJJ2Puqa/kfWLtaCVr7HfzbMDylULlqJBH3mzSpwQTsxYnygVYsv8SIQhJVVUQUqFtiQLgZd7Yg7Wg+FZ/ukbsOX6QfxDhlaXSHLZZ8uzdusDT0USQbHlBve4y97h3jR9EXjNcE+sTaJpQ4ET8MRejmsRIZoXomvMmpe4pPoU/yhiHGf1/KEM9RGrW2PDSfgf5xBFmCTdOsTSQDfsGcbkb5/nCzVy6VFKzcEMTYAbEE+7f8YfzUDtAk6QDYj9esdEczXpN4OXyCStDLW5WulaSyrAOQ3e27tnYROct3Ja5IVvli3Rx2aLjoU5KATl2DwLN4ekk1JyX8ybv8bxKVM6IxaW2UcRPM7WIcb2/REXaGYlSFSzv7rde4fqkfPrEJ3BUEciEg+uIL4TpvBctzG3Vh0vjMJ8l03xNHwLUPKSykqNgSbEWwbdvWBuPadBCVrdbGyUpJG1TkG1hbvCujLLmBy5ZZAJPkR0i2QtaV1CZNttU6fgYtCfHZyzxcizWcM0y1f7OBQpLuEuE7b23HUgg9RGWnyh4q6UhIqIAd2v8AX5RqdOpSFLUFEhZJKSAQCctZ2zaAZnCEKU903fLDGGbr9Y6IZ0vTnn+NJrQ/4ZoEyElCOgJO5P6/CO45MPhpazLB6XYtmFy5swkHxFAdAEj50/WB58uatJSZy27pSfXEccrkzqxw4taJa3TAyVGXSoksVYNJYkXZ7jZ4H08nq9Ja7Gz4Pk9osRw5SZZQJhVilZHMA7tb+eTFhRPoKPE5WA8k9Pd/n3hZRvR0wk0rO0fBgZpJpGOfmexZwQaXazkRVxnTTpc5auaggMSCUlxgnHKS1+0NJiwUBkh394OMYsOzfODf6WZJDXPYU/B7iHT1TOacLlaRmuFSZk2cgElQJDuSWA3zsN4F9p1plaspJDe8S90kuwPxBb6u0a6VxVKVMlCQkbgMe+IUcV9mpU5a5tUwVEPYZa5bpDRr5EcZrwDlS/FolIWgqAKqaruQCzeVPrDTgXDlhYUsFIsGOe9hGfT7JTJcwKkzQS/LVY+tiL4eH/C5erlrSmahZSBzKWUtVUySlQue4L7QZRXqB2S8kEz+ChRcKYqBfpYhvPBjHyvaFUqZZKSUksSHHS6T/rGr4gpYXaYpDD3Undzm1zd/hGd1XsupR8RBASHqKju+bXORiDCvk01OrRufZTjOjXpinUTfDmBwFKwdwxDuRhnffeFms4tImImSkXSJdyHLHa9+oBjOo4JUkFSlBW5Be759esMJehly5a6QUkoIJJJwCfR2jNL1AjCS9PoMhYZJG4H0iSgIho9O0tP90H4xaZZhtkRFKILWf8D+ngfUcElrUVKQFPk32xvGoXIlIBeVLSzn3l2uwcVOBdJuPvAWzBfDNPpyFGYnuk81xggNkg2I2fAhf+PMPdExn9AyNpSPh27xSr2ekN/ukAeUbjiHAyWVIlGlSQWYO5JdwuYk4b+cR0/s+tnVJdwq3KGLcpP2pB+MDpn9m74nzrV8LlO4RjLEj6GJyOCSGBMvA6n4Z7xtz7OLNzprh8hI2sQ2pPz+UMJXsYGB+zSTcgy1FrC1pzWL9fzbql9g7onz88HlKPuseylD5A/KITPZ6Vkove9Sunn3j6Kn2MDf2T/4a2x/ivn9GJp9kBSxMsl8hCmboxmn6weqRu5HzST7PSA9SA2zEhvVw8HI9mtN/wCEPiofjG9/qgBUxl/wvLUWvu00P8okr2WN2VKH/lLP/wDaAsUvs3dH6MF/VjTv/uhfurvvVHsz2e07h0f+pQ27K6Rvley52VK/y1f/AGx6fZYPmX2+zVbP/Ev+sw3XIHajAJ9ktK70K/zF/wDyiKvY7THaYH6TF2+do+gp9mDbml5v9mpiLf8AFsc374jw+zCtly82eUolulpo+LRuuQO1Hz4exci95ouP7Q2I6dO8ef1NkH7892/8Q9XePop9mz+9L/y1dL/2vVjEU+zRu6pZH+GofH7W/laN1s3cj52j2NkjKpyv/NNo5fsLJJJEyel+kyw+IePoY9mlP70lv8JXpfxo4+zStlyvMylP8poEHrZu1Hz/AE/sZKTmZPV5zD+AEESvZiWlmmTs3+0N7xuk+zig/PL7fZqtj/i336Zjj7NqY80p7N9kq3X+1vG62btMKfZSWS9c3/MLHPQRP+riAHC5zjB8VVvhG2T7NLDc8q2fslX/APdtHf1cXfnlf5J/+2N1sHaYpXstKJJKppcNeYfj5xZ/V+T/ABjyWR8xf5xsP6tLc/aSgDhpSrX7zS9rR6fZtdueV3+yVnt9tbfLweDN2mLPshpztMHlMX+cESPZfTpceG4P8SvxVaNd/V1Tnmltt9mXH/uMd9htDAcGk/ufM/nB4M3aZaWKQAMBm3xYfSLKxGl/oeV+58z+cd/Q8n9z5n843Fi80LJXDJap8105WxuWIKUkgh7gm/w6CG+l4fLlvQkJe5b9Wjo6KskEx0dHQDHR0dHRjHR0dHRjHR0dHRjHR0dHRjHR0dHRjHR0dHRjHR0dHRjHR0dHRjHR0dHRjHR0dHRjHR0dHRjHR0dHRjH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8676" name="AutoShape 4" descr="data:image/jpg;base64,/9j/4AAQSkZJRgABAQAAAQABAAD/2wCEAAkGBhMSERUUExQVFRUWGBoaGRgYGB8aGhoaGxocHxsfHRsaHiceGh0kHBcYIC8gIycqLSwtGh8xNTAqNSYrLCkBCQoKDgwOGg8PGiwkHyQqLCwsKSksLCwpKSksLCwsLCkpKSwsLCwsKSwpLCwsKSwsLCwsLCwpLCwsLCwsKSwsLP/AABEIAOMA3gMBIgACEQEDEQH/xAAbAAACAwEBAQAAAAAAAAAAAAAEBQIDBgABB//EAEgQAAECBQIEAwUFBAcGBgMAAAECEQADEiExBEEFIlFhE3GBBjKRobEjQsHR8BRSYuEVFkNyc5PxJDNjgpKyU4Oio9LTF8LD/8QAGQEAAwEBAQAAAAAAAAAAAAAAAQIDAAQF/8QAJhEAAgICAwACAwACAwAAAAAAAAECEQMhEhMxQVEEImEyQhRx0f/aAAwDAQACEQMRAD8AZJReDJWIGCLja8XqmAB48hI9Z7Iz54GLnpFSUqNyGHSLpSN1f6ROYjDFocXSBZVyAPhBa1MCXZoGmaY1O4xaCPCfPRm2jIDPEasK8uvX0iAnpUWBv2iP7Nc81/LpEhpRYPiDsOiwOBe4/Xxi5HbGYrloADQs1XFKJply0FagmpQcJAfFzZzlvWH82D0bzdvPMWJLemYys/i84y/ELyySBLllL3uwWWsVHyA7vBStTqkUkHxFFQBSQEoAZzzAOAOpd+l4V5YfYOLo0hMevCzh/FK1FCgygAqxcEOR+6GxDNoonYh6YipW8TKXitQjGOAiREVJW2e8Z/jXtbQpUuUHUlgVn3QbOAH5iPMB4K2Yb8W4xL06QqYc4AySMsIKlElIJFJIcjo+3pGE9ntPM1Or8SYSoSzUSdz90AYAs7DpG9BMM0gIkBiPUiII2iwGAwkkiPRLjwJtHpMAU9CIguLQqIEwaMQTmLHip/12iQeAYRL1SUqAKgCbh+zfnHn7agr99LDuMwp9pdKF01XDKfy5YzyfZ901CS48gH8go1N3brEoxs6P6bw66W3vp/6h+cUf0gh2C0/EfnGC0nCqiR4BFOSpNIFne/aDh7NFVvDQPW/09WHTyd+O/BdfaNojXoP30/8AUPzjl8TSNx8Ywsv2fKriUCHpBsA4BJuegSSfKDZfsqpiaZfRr9HNylg2O/XMHiZqvlGxGqT1Hxjv2xOXHxEYjWcGKHdCWO4Dj47H4RFXs4AgLpBBywxnPwgD8P6jX8Q14EtRSpja4OBUAT6BzC/QmQkrVLqNWTzF23c59IRyvZtKyRLQ6hkEM3V80/8AMxwGfEZnCpkpRYJBpqA5VOnqLc3pe2IGTFzW7BGr9Q71blClJWpfOjlYEJFaQzAPa8MNPNFaglKlM4Kyo0una5uxyQIzvBuJKE9KaUhKkq90M5DEerA/oQDKkggFSQ7qz/fVby7RFYl4/B6bdGi1UkVlYStE0FJ8RKq02D0qD+7kM2+zxq5auUEsLCPnUjhbnllu/RP8vOIiUj91zsOp2FzvFYqMVQHib+UfSJurQkgKJwTgkMD28/rETr5btUH8jGd4Tq083OkzEsFgWpbCR0SMWtmO0eunrmKUSkSD7n7x6HsDc36iJSzpXrwl1jjWcRloBUVWAewyMWt1jDyuBTVHBUStTh+YMebDWv72IZcX1i1zBLSAocqhcli595mvblHmTA37AqW9Hie9diu5Hwcx0Qlq2HrbNR7P8EGnlt95RdR9GA9Pxhww6R881cqb9/xEk3FSlD4OYFmVkvWvZudTW8zB5oPTI+mqTaIj9fKPmy5ykimpYO7zFOfnHqZ83PiTmF/fX67weSN0SPpie8ek+fwj5rK1ixeuYpzutZD9LKi2VqXPU3s6r9d7wOSN0SPoihHilR87mBKjZvQkthxkw49nQgTAkEuUFxsAClr1ZLnbA+JuxZYmlZqM+f4Ra57RTVEgf0IJIzPHJjLks91EeYAqIPblHzgj9mUsFxdyMu/VjizB1OGuL4gbi0srXJZqhMdL4qCVED1ZvWIo1VdCkXZ6QbpIBwenX17IJEPBpMr1iiF0puU7OyQAzHuBYuzYOGi3T6pyPECkizBIPMSb3OAGdurtzFwRM0AANITUzANYPsT0clsMCdoHka2tZCUkA8pCg4s2zixzU7ZZ6mNBP+yubPaegkASSpnLAEqehQDABIASk9wApoZo1DYtYs4JYkOk9wAz5yTh2WaiVWaVTBZlBSEsQUqBSBUTflsdnNrwX+wIW+ARcrApUogKZT5pBGHe4Ki9ocFNHmo0xpE1SpaTUeYqdJsALVUlzUbM7YBJbp2uQlCFS6VOoAISeZK1OQ4Idqg4UesSkaAoW9ypQUQs2WwswYH95yQlzb0u1enSvKlKIXlFRKVVZSXWMOXtsCLmBxTNbIydMJbSJZBUeYlxcnmKie1QLl2BQwKjA/HtDIl6cqPO7gqIIpcVOkEu583Lkkq3v4cpTqns6jOUFM33bFI6VAlYH7wb7whX7X6dXgqWmY/iLTWADTy1c3Ue9S1sAXIeDoGzIKn1KrSlKb2ps3q77xFGrKVBRIUobTB4iT1BCv19YtVNSAkJF2dRbJ7OLAD6mABNBarYnFi748u+0awbNvouOSlSndCOViA4AZ/4QwvuXLxPhmhBJmKAAJJQmkJA/iIGCR8BbrAHCdVKmpqMmXUFcqWdRYBtmJeNCNJPLHwlIB3UQPoSe7tHn50/Io68bXrEszhMkzSmUKSRVMWlRsD91iW5iC46PBE0zypSSUBAKWI95Q6NsT2v0gPU6BWmUUyigTJr3qJYXJOAEpT847hkpSSJqxdrByym++p71EYTt2gcK/aT/wDTXbpG74LK06ZY8RIUUuWXci7sHYG/m0WzvaqVJdKZaQXDgH5A5Zmw0YedxSY7oJJ6Z26ZO5vEtNxBMxPMkgpFz19e94CnKjPGm9mo13tdMUSpKJQsxdz8ut8mFilJUorKJQUcmgP3uX/RhQjUoUQwIJLO/YXZ4KoU4IZt82s3T5wjbGUUvA6cEqJJlyrkGoITUfM0u7xTL0MtJdMpAN/uDd+ovmKJeuSkl7l4sTxkbZ6D6s8BSY1EUaWkMEUvmkU7Nti28dqNEhTVJc/xAKYDYOPWInjKF2f9ecMU66WJaXIfLZ/R/wBICk16GhJrtCGl0oSKVE9KQUkdt2sMtF/CpQE+WoZIWL5sAc+Z+UNJE6UtKkgvYkhumb+nzirh6QZoUn3WVtuaPw8t8x2Y1oSUtND3ziaDFSVCPJGtQSoJUCUs4GQ/WLHMZrictzKuw8QPdndKgQ/rBtYExSksCybYACQ3x90DoPKBteCaGLc4u3UEbwVonUCT7gNIDMbbZP12wISL0NWy+dpysXwTbJISccoso4YHs7m0AaqZKReWKkgO6XJKCQ6ioXsrI+7Sd1WcmXbL5t1t8ID1GiSpLS1W5gwyFHL9yzF+wxFIsVoA4hMp1BScUAipgkspiEgYFybX3uHg0JZun5dW7g46FjaI66rwqWBKSFoJayk3TjIZwxwHDlosSpg4dg9J6Wekm/M9gcEMzhRhmkwJtAurepCR1FRCXUQWSAzhxccpcMk2N4t0c8ypMt2VMUS9iVFlBglKWpSEsXGAwALxZrpJdJ8PmqzcY5iA1k1FKRUDZ+0eaaeZbpoUZahTb3rMHZRsGoSaj7yH3hkK/SmRP8RK0KF6uZw6QKU1WSkVcxULu1mNwoBT9Omp+ZEhb+KAbEKGQC4LEKuMpSSMPBGk8Pmp5RUEUquQE8oqyz8ynB9zxB0MX8VWpNSXoZJdeCa1BKkvf7RSQgiwGUjDhgWfOVSgiYqW9VKiHD4B6tHq0/wFutvOHGm4BWhSkqKlg4sH2yPLr9YN0/s/WAVFQLc1vixVE20OotozvDNeUKFOAqoZaoYs7A2byjb/AP5HnlFAQ6lMmwBKicADckwtXwyTKbmISKjspi1ybdH9RAsxShSZb1zQfCH3pUpmVNIey14T2HeItc3/AAeuKLDNVMmrJZdymYoe6sgv4aOstG5+8ezQeqielIJoWFAEA2O5+jvFKpCKUoQV1JsA23ls5JeLtLwVSTW4C3HYM9x8HEQyZYp7Kxi0gHUcMYLoJVQbJYgh9/Jtx8Itl6ZKJalVCzkXDkdwPLbvDjwFCYpYIYsG8nv8/lA+m4cpcwKlyl0puss4T0JOG/IwsJKa0F6ESlMUmlVT5sRh7tjvFgmLSFKXU7coCS3rZmZ93xBnFeEFJCgQ37oBsNh9YGSpyGFAY13Jf8QD5w1BsC1LlBWk/fCGBcqJwEpFyX+vnHqNMUqoWPCVZ67qcsQaEXpvkOzFxFvBpgRqUEs4q8MU1OssBZxs7OQxYxtp02TPk/bhJBJYhwGFqgfeSLs79Q8dGPFGtkJzd0jNT/ZmaJYmy1onpLEhJLkDLAkhVns4MLVTSsg7KJNvo2zHZo0M7QT9CpUyUTNkkAqD381MG2HONi5BuYz8wArmKQp0ldSbYqd7YyDaFy40laDjm3pjLh+vShKmuSCCCXqBSW2284WSOKeFMSpyGNz/AA2t0uQLnAT3gngPDiqYAbUkLe7UguR0v+EDyeEGZMKmdCVj7pL0j81At2jY/C0muLQ21XHF6iYmTLslRBCqilRCS5P92x7mNLpdEhBUoC6y5/DG1zGb4nohLnSwgELLLDD90jcH3ieUODcxrG7xRnMIdeoJSFEAgKTnzAGbbwMvjgStmJTYuT8W8vP4RD2jvpldijPZaflEkpBSuoLBK1ZBUCQVB/e2CUhyT8IlGDlErzUXtDDT8clK3D97fPEWT+Ko2UCcMC/0xGM1AKFKS4dJIPQlgfRwQW7wPpde8upw9JUQD07ZidyR1dWN7TNLrOJVKAA3FW96bgWG/V8EQ20SQUJ3sB3boXyIyfizGQAlrJUtJa1RvkAglRLu+YczeIplkJKhtYjr3xHTv4ONuNUNNeGHKA4drgUlrHmBDdWFxCHjnGlJFINKyGK0qwBlVwFOzAPez7WlxPiIEpSkrpbyJtsHs8ZedqEqT+9WSPUjd8f6QJTktFcWKMtth3DuLUTgCKlTQQoC/MkWWBcErS4KWa6tlQ9Sr9oUtZqKZSqUJIcVAAKUblyArlcqYBdi7Qg9nZQXOlmZSSykjFlDsqysHNo2PDtEUpsBU6lXGHKjnso9bgAXisZWjnyQ4ypeGZ1HiaalKSall0joCbbB72wGpMCzuO6hBpLgpazdt+vWNBLUFz1LUkMgOknCblQa/wC6QXHWMnxFYKiou6lE3bGztvFFON00ScX6maEcSTqEc7GWkOtIPMtVqZY3uTcjaCNNKSqoH7RarzZtggECyU7EJAZhYN6RlNHNKjLlpBIBJYPcm6ldyBbt0jWHVSEvKdIYUlI6Hbv3aOXM+OkXx/ttjTRS5VNSCkg/eBfHQxRxOeoABJZS1JSD0fJ9ACYR8I4lLkaVJ5tyrlNyS2SG6bw04lNKpKJqXNCkzGa5SPe/9JNo8x4nzv06FLQxOID0+ueYpKF1JISSAp0vf3gM2+sVcUlmfJHhFwaTYtUh7gHZxCsIInVFBlcrAKAFn2pOMB3h8Ma2zSd6NlpuEJUP3Xby7XIhJxbgBS1It2ch/QZ+GIs4Z7RkilRzno2/XpDNerSpLOC3fHfBi/uye0JNFpECqoOQAlmBArLkkO5JCWcXD2jQz9OCEKPKUFkUElDOCDTZsAdQHD3jIyeLKQsTgCUKLKAs4BNLm9xcXziNTotQmdSSlSUp5mUwL+hx+u0d2OuNIjJbthR1gQpEtAs9wxYJL4LsGI6EYw4jImSkLmCUgAKUezB7s+MfrEP+P64iWUSgFeJUCpzSm29N3LMG3jpuolUnxCCUUgk5JYFJAF3L4HlCZVaDDTKuF6P9mlqM1QKSA46WL33zCrRcRly0EgVLUtXhy0+8o1EgAdLjmOzdoF4pxEzZxqLS5aaqNjzFifIAFon7NKpntbxF1knIZIDN2ye8JFpaKOLqx9w3hxKvGnAGcq9vdQL0pSH2BN7kkmG1MDSVrCHmABQF72tv5b9osk6hKkgu46pvGcrJ0Zj2kQDp5nQAH4EfAxbw7WigcxANT8pI94jJcKstWLWNriO48r/Z5v8Ahq+hgTRyky5KApklQQUqdq6hcPsoEs/RXwOLwM1sD9oZAK61MqqkgsM0hJHTCEwo0UhCUhKiAnBLbE3jTcY06JiCUKHK5zbfuWf0uD0vllSSsFKckfq8Tmv2OzDXX/djaZIADpW13CiAlx3JSO9wekcrXrosApIspw6hs9jkp3EUGchSDSAhRZ0qU9TtWFA5a7Hs8V6Jc8rCJbLZLKUolqnsSRks3KOsVU62cjjegLifCJVQVKUV1FvDILgnzt0z1iMvh0xCQpKSAcJI94N8i0alHDg4UtQKhuAAPxgedqR4hCZqqk5S9iPhB/5EZLjQscMoy5JinhK0iYlblitNmwoG/wAW/TxtDxClK61oQoLNL2LM6FczvkbBmfMY4BfjBZCAmtKiACMG/qwh57LJChqK0JUt1KvepJDWKr2P1g4+NDZW27KOJatVCCkBKVpJLXNyCbgDJ7AZaIaL2eE1AUokX90psR33xuIY8M4ZKIIcsksEkuARnORUot57xRLnTpE4hzMQSSQA5Ax0zZ+hvDevQni2CaPhadNqaU81YUAdx971wz2x3hvKkS0KKwgBaskC5iji2jBnSFg+8Vp9fDsfx9ILRqQoMvlUMi+e1rjoY878m1Kzox1Qt9ndWlcqmk8qlAgjcqJA+BEV8V1QWoopS1k3vzFyWGLJF/MQZqE+ElZFytZpD+8VAMPlfsIUSNGfGUHJoT7wDupXvl8dM7PBjTbkZ6SRdwjVLlyiCxCZwSA7MlZTZ9mKjBXFG8dDEWRNqa7e6A/d3+cJ9bJWAxsgzEqLXJYpywszX9IaaKUxmFlXVyu7lIuS1sqKjjcQ7jGuXyBN3QtmKUFADOLNv32HrBU3WKTKBCiFTCQP4WFyOtnvAypZrYBr7bP+vlF+p0ypsxdJLJBQkn94B1F+rsPSBFJjgfDp6pYDFnAcNY9XFs7wXOn+KeZISbMUEgHzT5d9hArFmb4N8fhAy9OqoOpT5BwB3Db9ATFk2guKrwP1K0SrClU1xh7E4DkliPeYXi7hYWqYVzSpamDPsojIGLCkepgaRL5wd8vk3PX1JMN9KhKmdkuS5brvjJPeA5X4bhW2LdQ/iTS1ToSybhzzN7tzc48oZ8CQBqZdQZTLtsHSXGc274aBeIatctLgFg17M7hrMWY3v8oI4FyzpJ6Kb4y5n5Q0QSX6s2zeseCWGw3y+kSBj1ItDHKZ7W6cLQoKwUm/oYDkhKVAE1YCAQ9CUgAsdnbO5g/VkgKbYH6Qj1HH0pcmWSUj94Ej06d4lG/EWdel/EtSlIUEhJ8xYfmd4zk0gl2qJyzD4DEFf05Jmg1OlRcgi5OLEMLt5bxH9hFxWKblwblugFz6do3F2NGcaISJ4SCUhmFiDnszNDPhYISE2sGLbr3PzhZNlUCyiVKDgADzcvuXx2hmONSQkAWO47m5+saSdVQOSv08ncRpWEKCiSCcPja3xgbxgpaqZa3AFwk4Ln6v+hBCdUhQMwEMLdzuzvEOGcQPiLUWpswpvvZuwz5iAoUvAOf9I6BSJtTO6SzKDPn8oZcHeVqCojloIJb72zne1vhDJKpSkuCQ7WA6Dcx6FIFiWYuXs97fTaNGMoyv4C2nHZWnTKoFBoWS5JS5zzfGJSSy5gIISSOd/kx2FzaLJnEZVRSpRtSej7hmyLXESl6iWsKD9/kL+UVVon6L9Q5nhBBUlLTEsGUkizF7EF1AnuIZKdi2fh6RHSaBCVCauY61IYsAxdrhhizCK9ZKpNcopIA5kYfuD1b8ujS/Ixc0uIcc69KRo25lGpQB2YDskbP1JJMBo0FEsVDmVzKObku3z+UFf09IH9p6Uq+fLHqOKyZygELDgvcEWHUkM0QhGadNFHKP2WK0joANk59bbZzeA5q2cki1mF282327Rp5On0K0gHWICiLts/UOG6Rj/arSaaQqmTNQs7lx9Q/lnaOqOGT9J9kQRGoTXVyhIIurJOWDFhYecV8MmEJSRYqBOD94k/r+cC6niEkyygAuVIxhiGN/h8dornaxTJFzSAA5AwAPIQZY1EpjlexgNBUaZZYqYEkFgbPf8IYq4GtmUsE98b77fBolpeJUppQi4SPMm743Jv6wdw/SLVzKYBx1c+vxDNCtfCNya2xBqdGZZKVG4Yu368oD/aio0pcq87DzI+kbNfszLWFGapaicEGlmBYBrYy8ZHjsiVJmAS9hUw2BNwS/fG1oLx0Mst6B9LrFAF1qIU3Ltch9/q5ttDnhcz7eV/iD/smfnCGSfs0nukfT84ccNP8AtEj/ABP/ANVRovZv9Gb8JtHr+ceJDR0OzlEmrFj3Bf4RneK8JBlJIIBIBw9gPgc77RpNbMFPnEeHJSuUkKSDYXOYRFX4Z7gXApYCwsJUDhgQwN2clx0MM9LwVBUFBYq/DBGfzg/XywiWqgM221yLmFUwmW4cmpmsfz6H6xnICij3UcJkoq5nUxz5MewxCHVcLQk2TUfOwt3h7pZVKiogKBBF8ZvnO36MQmaSWkpNKnapiS4vb+EJsc7kO0FKTB+qFWn0y5YIpFJDEsQTbI/h9ItlCY+E7bM21iTe0PkEzLIGA6qrJu11AlhYH3+bziqYQhdDAlTAqblDiq12UCmzsG/5rUcH9iqSEoVOKjL5ArYXu/QHJgpSVSynxVAuGLCokD+8zWLekHpSnUV3aSmylEhy2AdlKNiCRYdXAA+s0la1IKgSkOmpTqSOhe6hS3Mbv5AxnFpaMmm9nL1sla0pUhg7VAi3wHU7RDX6Twpn2bl0sSohiC9rjoLwHotI0wJK2xSQ7JUSxLEXIDluoAjRhITsCUsAFJek4BUGJKjVaXcuXUzgARTkvTSaTMzpiEFQnBaUm4EskWILe9tezRdqfZyZLXUFoKVWdSyjOxcMTnENNboFCUfCTUEu4OCb7u1YLEpQCMgqwBbI1g5JTrLJHMMFh72TYMGGMk7RRRkI3ER6nQTBLQpRQgk0gOcDepnAx8Yu0vCdRLBUhctyLOpXU4te1sDJg/i0gqSlSy5CFFyW5QACoXuq4JsHD2SA5VTNQtBpJJT5vYeXm8RyOUXopGMWeJ0vLdctSrlTKI+ak3PaFfFNOygt0qQUsFJLi2XvZQ6R3FdQssm4Y3AIu+MXP84L4PwhMyQUzHlpBWxJZTkJyCGLAA2gwk2thnFLwW8IlSpkwhZWEpKVCwIsMG73YY6CNPNRIBCaSUVli9iQCWD5AsX6wqRwLwhSg8rvWcl+g26OfhHS5pCwke6BsbXLdXwD8TE5TtlIRpIZompDsC436fB+saDhvFApN8ixH44/VoyGonVA7F83s3YXMGaLXvNSwBZm8ma1++8LApONmm4jxRSEWF/z6NGE0c+ZPqSoAArJPKxKgdmDuxw1413E9ckLSC7NV2b8biPOBP4IDM6SpICcpKzuPT/qiqd3ZH/GmjKz5awnmSUspFmZuZLerQw4dK+3kdpg88EWgvjWjNBKmSUsbDISR0ttvAnCz9vK7KG2zGFgV/0ZvgmJiIBUes8Vo5BBNHKQ92j3hCqpYMWTJfxj3haWQI50XfgQtNiITTNOoTLqFNyPTr6tDNWqBJSnLtBen4ahuYBZOTYhu0UhGxHKhGhBNgHs5qwAbYFyoubOMbByfdTZJKlF0OSLFRsTc9wDYdHe0HaxCKeTkA3b7NmYEkHkBb3ma14hp5Vb0OVA80tRAL1b2w4BCt9jF2idoq02qUkbCoKTgKAJ5kHlfcrsD03MU8a4f4UhSkOaElYU596uoAkqezqAsSKzfaPdKpLFThjWxLMwWoBi4DWx2JvE9b7OT9TJKTNCAplCxckXdQBsH2LkdmaGViuq0eaZAlywRzJCfeUWUk0kOTter3rbWITV5PkykoCZagACa0lJcFT1VAA0uHsbAAtlx5q0LkpoYg8qUkEmxUEWVkmksCQCHZ0hgbNHJsAlKUpbKS2Gel3ASGBKj5EEsIagWKkI8BAmKLgKRYKpJCrKAUNxVkbPDWWakpa6c8oYUtUaQOoU1SmPMwAcmF3EfZQ60AIXShBtMclKz/Cl7gY8Qkk3AYNFXDkTdIU6WcCQyjLmJJZQ94jZinPkTgEEKoqKoLlbH+v0sxSQEK+yYHlHugAUBIBAYm5ezEgkCFHCZiUmkiulZRSnmJCXoQN1ADmLgAhvIm6biSpbpZCgbsotnJAsQly9JB7WtA3DpCEiZMqIK1rfmskb5ZLKIDnBsNgzAYROlAk1VElQoExNKgoZUH+8qySCWOS+IS6iW6iwcJt1IAUoJ2/dCb9O8aBOhUsGhg1nbt1JBwRt0IxCPiS/DWsKyqllA2Ny4JSdmDbu8Ryq4lcbpiGeppopyVCne5IY3GHhprtSPFkpQP7Osvc8zJRkHIS/lHabSvqJYKahMfIcYd3HdhfBgOZqPE1E5QIYqpR2TLASO4HL8IhVQbKt3JIL1GtmEMLt9N/xhchbLUBslId85Pp70WT9QQqxLmxOXv3iuUAVTMu/M/8A04/5TEoqiqe0Xyy8R0awiYA5y1iNyCMfSKJq8RDRSz44DG7Kt2LH5EQ8R5/Y+9oNQyxm6Dc4a23nFHB+KKmyEIUoskBkjsAxeLuPyLk1DlT7u9/19IT8C04TKTc3AJxa1gDt1gt/qR+UO+J6qqWRc2AB9RlojwBYE5OWJHxcfHJhdr51UtsBvo34iCOFTWnS+60j5wcb+xqqLPoQMSeK5a3MXGKnKJpqHHf9fCPNF7gcAdWifihoo0qnDDDqFuyj+URiVKdKaVGvNRJDOGJNgdzc/KGEzSBk5uWLNjs9ncNChWjVUprg1NfD3u/fpDeTqVKQglFLKSok4uS//dFoE5ENXxBixHOk81O6dwOrVJcMbO1zACJSSoqoA22FgkUEMMKSsljsMPDwy3Q6AxVcvk3O94UTUtYlJIDWNn6A/X18oo3Qi2L9Fp3WAAyVTCWI25lebEuGLWVu7h0nXqCimsO/m7+Z7KsOkCcDRMrJmgOApsMASPyIgpOgSZYZZSWcne6bZ6D0xDGLNQ00ALNVLKGxqBsXHlA3CVvLZJTzoJS4uh2I86SfPBOYD1KlHxVoNildKch1mxsSC32gYdLnoRwzQmUsBP8AuwDc9SzFm9619sNkgbz5MNUy1sEpUJaEsHAuABgbevlAPGdKZlgo2pUHyhSS4Uk5LgFJAb3vODiQ1yzn6wLpyfvWLX/IGFcmFRQISQSayMi3KejsCDljdIgGQOaZKPvgLIBa9aVFBckkl1FNySKGDVKJ841raplAbIDkA3/TQrOtTUKSKhZPNSwUpL3FhYAh7OB0hVk3Q7xOrNQZ3ipKpakgA1qc5SsJJDBspKkuTYjzjPcbQAEJcLU2QzBLAMKbXZ+xxFqddM05YKDKscAhycoWCq2bBQJqY3hBxLipEyqWuYVJ96vCTdnF8Cw93GBFXBzVIipqO2M9GpvG1DN4EuhHQzZnKC/YEP5wm09SQElTkAAEHLDtDBWtfTICiErmr8dSbutgyGAFg4BaApTEuoA+v68t8vHNlVLiWht2WSFssFgXzvbcs7OGiOgDTFg3qJPM4CgFquW7xNSA97AG/UN5/rMeiWwlbs4HkS7X7g/GJLwtH0iqSSCWuzt1aLOHTD4sumxGQQRbfO+7iCisN7o+f4QRw2TzglrfLy79IVMvLwF45qCZyk9rfAfX8I7g+tR+zSgRdgH2sbxTxg/7SXDO4HcW65uCIG0+o+yQwLhNybX7dn+kNJaIDScElKwejd+uIp0Kmmyrf2iM9HELjPYKVVcOR6DHxAxDSTKZaTYfaI/7xjteDBUPf6s3kldmi5MyB5KYuSlv00V2croTKJj3RslKirAKseZYeZaL5IYdoplprCwxZKiCOod4nBUUkypOrQSQFXscbEkBh6RceMIlJsCU4N2cncZbeM57TT/DmIpUxSDbOWcv6AfGFWn4mooUnPMb7+WPyjp4NQ5kVJSnwPoul4lLnSQVFDjqxY4BbZ8wjTqAEBRSSEhJFrppSx3u1775jLSJ3V3G4sb47fBocHiJ8MAAuoM93LFhb174iXZy0dDwcdpjHhGomGdUVFiklSdm6A47vv1aGczWS1SjTNTUlOawLgYOxNu+YTcOIP8AvA5FiG/DYwcOEy1/wp3ZLktcB89cvt3h4PRGa2DcU4sEy5ak+9VYl7v1Bv7mxwT2iKvaJLFwoqFiPVj9YX8QkTTMQhJISOW9qgzAsXuA+C3SBtdOMqU6bqmFyvpzDD+rxVR5IjKVM1fD9WtSXIs+5uPhtA2u1STMRcWJIZmdgA9iWZR2+8N2jMajiSl0nADBgSPP/SGHDtP9mqYHClhT7GorWLEKD2FLnBYNd4Z4uO2COW9EFypsyapxzIS5UgbtY973havQKlsF2Jz+u35dY0uklCWoJZ1FKgSnlNKCUpsCQ/KL479aOOOECpbqMxk8rKcuwYZdss1ukcs8emzuw50pJfBkNdNXUlNSqAAQlyzg5+kTn6abOCAEqShUykqCWBKvec7lrxPVS3KVAFSgWCf3qiLH1aNXO0CZSJVRcoFIIOFEqrYDlUay7sp0lAaOnBkXX/Tl/KxVlf0ZPVawLmk0ugrCUt7wSkFKAFdCovbrBQJSjAd8m5sBZv8AX6wvnSk+GtbnlUaUjZNiCQcubB+mIbaXSuCKnGXIsQHax/Dr6RL8lbTQMHjIz5xNKU2exD2v0JFosloK0JDO2AWBF2Z/7r5jydJAAYGpsHyJH6MFy1FCEgEEBKeYgbgXPfBjmSOtelcsbZ8vrBuimczA2b8v16QtkLSCpzgkNv2PlB3D7n9dfjCtUyrdoX8flPPqF6Zl/I2PwgHS6UUE7N2Dcyn27DzhvxHSmpdQNycjvaBdFKUJAKmBNbMMOXb5m/lBb0SkvBVqktUznlVn+6f5Q8U4CNuaWe3vJ6fq0LtUCAoDdJ6YALQ11+nKUhxd0ejKENEK8Zukj0ibts8ViLAQ94qcwvRM2YWgKVMUPFwE1i7WulJ37v5wXKXAZ/tO5B+CQPzicWUaMlr9aiZqZpmn90BScWF7eZN+0Ur4clArQs0l+Ug3uLg9M5gBenWVKsXyrNrl3g/RTVUeHfm91yAHvYPuXPm0d04Vi0zjxTrKm/sFXyqCtsH42P66wyE4KSQ7BAFOCSQASH8yYB8Ouwye4+fQwTNl+ESj42tfZjHB4etPfhdo1UzAtSlBO5d3DH/5D1MbDQzE0OC4I3zYWd79HjECYBSlVwkX637PflEFTQBKSpFbEAEvy1bggYNt+0MpNE+rltjbWcU56CHUUvSA4Oxcg5B36Qn4jxNC0CSlISSoFOWLXUQTvs28Tl6GapC1JDqS1I6h+YdA4e/eFuskrkLQuhQWm4S5DvkOPNrbx2YalH+nBnThKiwllWwC1g7lsb3vaHfCUzEhgLKsXPK4OAcjGR28oyczVzCagXcg9D2uOkHcO1apqjWUkJd0qcikM7MzFgS/Ud46Mi0c8Hs1svTpSrxJnKShkjJBqUVOc/fGLZtFHGJZnhCJagmlQWVqQQlgVMz+9fAZiXuNyfZsgyyJc2oAqCQQRd3CVEXTYtUkhuhhhqZolS1PUUgilhUpmBpfqFBIcsLP1jmbr06Um/Bfp+FykkzGZQFTknlVUkFhixJ7uMwm41xiYaUS+VLOVFLKFSQAgjCTSlJY3x0aDJ3G1qIQyUAkqKjzEAGskk7vhuo84Ala0qQsq5fFJU7m1iB5gAizRNZYxr6LvBOV36KpXD1zFUIIAKaVDqBUXP6GI1PCeFGkVEWsbNcfX06wl0WoTWj+FTEAWLWLE3O1jl40nAJiEkoW9iQARdgSHb0GI35e6a8IYNJ2DT9CUqFgxI2x38w7/wCkKPHVRLS/Kc3t0/XlG41apaUVU5IAfLnAjCaqeFSwAkBQKj3epTi223a8c0VS2dUHbK1C4UHOxAHwx5n4wy4StljptvC4DHQ74hnwcVTEEs9Rf9ecYu/D3iS3mLI6/r8YF0auaYlncVJJ2Puqa/kfWLtaCVr7HfzbMDylULlqJBH3mzSpwQTsxYnygVYsv8SIQhJVVUQUqFtiQLgZd7Yg7Wg+FZ/ukbsOX6QfxDhlaXSHLZZ8uzdusDT0USQbHlBve4y97h3jR9EXjNcE+sTaJpQ4ET8MRejmsRIZoXomvMmpe4pPoU/yhiHGf1/KEM9RGrW2PDSfgf5xBFmCTdOsTSQDfsGcbkb5/nCzVy6VFKzcEMTYAbEE+7f8YfzUDtAk6QDYj9esdEczXpN4OXyCStDLW5WulaSyrAOQ3e27tnYROct3Ja5IVvli3Rx2aLjoU5KATl2DwLN4ekk1JyX8ybv8bxKVM6IxaW2UcRPM7WIcb2/REXaGYlSFSzv7rde4fqkfPrEJ3BUEciEg+uIL4TpvBctzG3Vh0vjMJ8l03xNHwLUPKSykqNgSbEWwbdvWBuPadBCVrdbGyUpJG1TkG1hbvCujLLmBy5ZZAJPkR0i2QtaV1CZNttU6fgYtCfHZyzxcizWcM0y1f7OBQpLuEuE7b23HUgg9RGWnyh4q6UhIqIAd2v8AX5RqdOpSFLUFEhZJKSAQCctZ2zaAZnCEKU903fLDGGbr9Y6IZ0vTnn+NJrQ/4ZoEyElCOgJO5P6/CO45MPhpazLB6XYtmFy5swkHxFAdAEj50/WB58uatJSZy27pSfXEccrkzqxw4taJa3TAyVGXSoksVYNJYkXZ7jZ4H08nq9Ja7Gz4Pk9osRw5SZZQJhVilZHMA7tb+eTFhRPoKPE5WA8k9Pd/n3hZRvR0wk0rO0fBgZpJpGOfmexZwQaXazkRVxnTTpc5auaggMSCUlxgnHKS1+0NJiwUBkh394OMYsOzfODf6WZJDXPYU/B7iHT1TOacLlaRmuFSZk2cgElQJDuSWA3zsN4F9p1plaspJDe8S90kuwPxBb6u0a6VxVKVMlCQkbgMe+IUcV9mpU5a5tUwVEPYZa5bpDRr5EcZrwDlS/FolIWgqAKqaruQCzeVPrDTgXDlhYUsFIsGOe9hGfT7JTJcwKkzQS/LVY+tiL4eH/C5erlrSmahZSBzKWUtVUySlQue4L7QZRXqB2S8kEz+ChRcKYqBfpYhvPBjHyvaFUqZZKSUksSHHS6T/rGr4gpYXaYpDD3Undzm1zd/hGd1XsupR8RBASHqKju+bXORiDCvk01OrRufZTjOjXpinUTfDmBwFKwdwxDuRhnffeFms4tImImSkXSJdyHLHa9+oBjOo4JUkFSlBW5Be759esMJehly5a6QUkoIJJJwCfR2jNL1AjCS9PoMhYZJG4H0iSgIho9O0tP90H4xaZZhtkRFKILWf8D+ngfUcElrUVKQFPk32xvGoXIlIBeVLSzn3l2uwcVOBdJuPvAWzBfDNPpyFGYnuk81xggNkg2I2fAhf+PMPdExn9AyNpSPh27xSr2ekN/ukAeUbjiHAyWVIlGlSQWYO5JdwuYk4b+cR0/s+tnVJdwq3KGLcpP2pB+MDpn9m74nzrV8LlO4RjLEj6GJyOCSGBMvA6n4Z7xtz7OLNzprh8hI2sQ2pPz+UMJXsYGB+zSTcgy1FrC1pzWL9fzbql9g7onz88HlKPuseylD5A/KITPZ6Vkove9Sunn3j6Kn2MDf2T/4a2x/ivn9GJp9kBSxMsl8hCmboxmn6weqRu5HzST7PSA9SA2zEhvVw8HI9mtN/wCEPiofjG9/qgBUxl/wvLUWvu00P8okr2WN2VKH/lLP/wDaAsUvs3dH6MF/VjTv/uhfurvvVHsz2e07h0f+pQ27K6Rvley52VK/y1f/AGx6fZYPmX2+zVbP/Ev+sw3XIHajAJ9ktK70K/zF/wDyiKvY7THaYH6TF2+do+gp9mDbml5v9mpiLf8AFsc374jw+zCtly82eUolulpo+LRuuQO1Hz4exci95ouP7Q2I6dO8ef1NkH7892/8Q9XePop9mz+9L/y1dL/2vVjEU+zRu6pZH+GofH7W/laN1s3cj52j2NkjKpyv/NNo5fsLJJJEyel+kyw+IePoY9mlP70lv8JXpfxo4+zStlyvMylP8poEHrZu1Hz/AE/sZKTmZPV5zD+AEESvZiWlmmTs3+0N7xuk+zig/PL7fZqtj/i336Zjj7NqY80p7N9kq3X+1vG62btMKfZSWS9c3/MLHPQRP+riAHC5zjB8VVvhG2T7NLDc8q2fslX/APdtHf1cXfnlf5J/+2N1sHaYpXstKJJKppcNeYfj5xZ/V+T/ABjyWR8xf5xsP6tLc/aSgDhpSrX7zS9rR6fZtdueV3+yVnt9tbfLweDN2mLPshpztMHlMX+cESPZfTpceG4P8SvxVaNd/V1Tnmltt9mXH/uMd9htDAcGk/ufM/nB4M3aZaWKQAMBm3xYfSLKxGl/oeV+58z+cd/Q8n9z5n843Fi80LJXDJap8105WxuWIKUkgh7gm/w6CG+l4fLlvQkJe5b9Wjo6KskEx0dHQDHR0dHRjHR0dHRjHR0dHRjHR0dHRjHR0dHRjHR0dHRjHR0dHRjHR0dHRjHR0dHRjHR0dHRjHR0dHRjHR0dHRjH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8678" name="Picture 6" descr="http://media.web.britannica.com/eb-media/76/73476-004-C68C467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88639"/>
            <a:ext cx="5976664" cy="6126421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1763688" y="6309320"/>
            <a:ext cx="58326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         Peter the Hermit leading the ‘People’s Crusade’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1115616" y="5517232"/>
            <a:ext cx="698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i="1" dirty="0" smtClean="0"/>
              <a:t>The advance of the main crusader armies in the First Crusade</a:t>
            </a:r>
            <a:endParaRPr lang="en-GB" i="1" dirty="0"/>
          </a:p>
        </p:txBody>
      </p:sp>
      <p:pic>
        <p:nvPicPr>
          <p:cNvPr id="27655" name="Picture 7" descr="http://sfs.scnu.edu.cn/hhzhang/webcourse1/kcln/img/pics/The-First-Crusad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620688"/>
            <a:ext cx="8684162" cy="48245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http://upload.wikimedia.org/wikipedia/commons/thumb/d/d0/FirstCrusade.jpg/200px-FirstCrusad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260648"/>
            <a:ext cx="5112568" cy="5419325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3059832" y="5805264"/>
            <a:ext cx="5400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         Massacre of Jews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SiegeofAntioch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404664"/>
            <a:ext cx="3456384" cy="5138492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683568" y="5733256"/>
            <a:ext cx="36724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	Siege of Antioch</a:t>
            </a:r>
          </a:p>
          <a:p>
            <a:r>
              <a:rPr lang="en-GB" dirty="0" smtClean="0"/>
              <a:t>	       1097-8</a:t>
            </a:r>
            <a:endParaRPr lang="en-GB" dirty="0"/>
          </a:p>
        </p:txBody>
      </p:sp>
      <p:pic>
        <p:nvPicPr>
          <p:cNvPr id="20484" name="Picture 4" descr="http://upload.wikimedia.org/wikipedia/commons/thumb/3/33/1099_Siege_of_Jerusalem.jpg/200px-1099_Siege_of_Jerusalem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42170" y="404664"/>
            <a:ext cx="3706294" cy="5040560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5474218" y="5733256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          Siege of Jerusalem</a:t>
            </a:r>
          </a:p>
          <a:p>
            <a:r>
              <a:rPr lang="en-GB" dirty="0" smtClean="0"/>
              <a:t>	    1099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http://t0.gstatic.com/images?q=tbn:ANd9GcS3-45sfXUBtUd0fwe-mwurdmErNEaeZ3un0-PHBw7I7djj0eurZ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980728"/>
            <a:ext cx="2835314" cy="3240360"/>
          </a:xfrm>
          <a:prstGeom prst="rect">
            <a:avLst/>
          </a:prstGeom>
          <a:noFill/>
        </p:spPr>
      </p:pic>
      <p:pic>
        <p:nvPicPr>
          <p:cNvPr id="24582" name="Picture 6" descr="http://t2.gstatic.com/images?q=tbn:ANd9GcRjpaBEnSHrZz3iklhOKJ0aINp7b1-RDeMrg04psRkICGMcTE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1124744"/>
            <a:ext cx="2400266" cy="3024336"/>
          </a:xfrm>
          <a:prstGeom prst="rect">
            <a:avLst/>
          </a:prstGeom>
          <a:noFill/>
        </p:spPr>
      </p:pic>
      <p:pic>
        <p:nvPicPr>
          <p:cNvPr id="24580" name="Picture 4" descr="http://t0.gstatic.com/images?q=tbn:ANd9GcTge6l8NbFHuW0Z9__45Jbvc8HMjmkrf31hI-VYZ0EM7bts1u1z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75856" y="3645024"/>
            <a:ext cx="3312368" cy="2676394"/>
          </a:xfrm>
          <a:prstGeom prst="rect">
            <a:avLst/>
          </a:prstGeom>
          <a:noFill/>
        </p:spPr>
      </p:pic>
      <p:sp>
        <p:nvSpPr>
          <p:cNvPr id="8" name="Rectangle 7"/>
          <p:cNvSpPr/>
          <p:nvPr/>
        </p:nvSpPr>
        <p:spPr>
          <a:xfrm>
            <a:off x="3203848" y="332656"/>
            <a:ext cx="3171381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 </a:t>
            </a:r>
            <a:r>
              <a:rPr lang="en-GB" sz="2200" dirty="0" err="1" smtClean="0"/>
              <a:t>Templars</a:t>
            </a:r>
            <a:r>
              <a:rPr lang="en-GB" sz="2200" dirty="0" smtClean="0"/>
              <a:t> and </a:t>
            </a:r>
            <a:r>
              <a:rPr lang="en-GB" sz="2200" dirty="0" err="1" smtClean="0"/>
              <a:t>Hospitallers</a:t>
            </a:r>
            <a:endParaRPr lang="en-GB" sz="2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AutoShape 2" descr="data:image/jpg;base64,/9j/4AAQSkZJRgABAQAAAQABAAD/2wBDAAkGBwgHBgkIBwgKCgkLDRYPDQwMDRsUFRAWIB0iIiAdHx8kKDQsJCYxJx8fLT0tMTU3Ojo6Iys/RD84QzQ5Ojf/2wBDAQoKCg0MDRoPDxo3JR8lNzc3Nzc3Nzc3Nzc3Nzc3Nzc3Nzc3Nzc3Nzc3Nzc3Nzc3Nzc3Nzc3Nzc3Nzc3Nzc3Nzf/wAARCAA6AJQDASIAAhEBAxEB/8QAGgAAAgMBAQAAAAAAAAAAAAAAAwQBAgUABv/EADkQAAIBAwIEAwQIBQUBAAAAAAECAwAEERIhBRMxQSJRYXGBkaEGFCMyM1LB0RVCcrHwYnOC4fGS/8QAGAEAAwEBAAAAAAAAAAAAAAAAAAECAwT/xAAeEQACAgMBAQEBAAAAAAAAAAAAAQIRAxIhMRNRQf/aAAwDAQACEQMRAD8AqKsKCJfT51bm/wCn512mFBhU4zQeb6GrCX0NFhRZoz1xVNJqebnsaoZR2zQFFsVNCMoFRzR2BoCg1TQTJgfdNafDrGO6hDM7BnGVwvT51MpqPo1FsS7ZrsinP4eBdTW7SOGj04Zo8K2RnAOevamIeFwSHHPl/wDgZ/vUfaH6V82ZRauyaPfWhtrgxJrYYBBI6/CliMEhtj5GrTT8Jaa9JzXE1BNVLDzqhE5qpNVLr512pT3pWBNdUal866iwBAP1wD/yqwyNyDVwWI+6PhRRFKdlXtnbc1l9DXQe+j9lHeXEhuU1RIu41EHc+lM3thaPbR/U41WcOVkPixsPX1qOAK9u128isCIgfEpGd618pHGOZgkZzt36msZ5HtwuMVR5h7ZoWHN+6cdPbj9a25+EWqWpdbdiRjcud6tfIZbSRTk5329Dn9K0pT9giggE7nft/wC1DySf9Goo8+eHRAEiMezJobWUSn8IY9+9bbElHYY2Hh3peRmKKwUMMZOk++jd/o6RiXVuotZWji8fLYqVGcHFbH0dwbWAacgRr4j54/8AaEF1O2oSaW2Pkc9f89lPcMUWduIeojXGoZwANqlu10K6WayS4nkk1Y8QyrLkbY392KMsKqysCpGP5VOCPZmrxK0aswILSEkb7eyhc55SyqrbE4kPYeZz/aoRTCIgN4Mv0GdOO/8Ama8l9II2fjdxjoSMY/pFetieMXMh5mkqoGSNt89D3rzfHI4xxdWgmjdZzoKqdRDEbd9h4TWmKbi2yZxUlRjLbyHojkeZBq5t5QMmN8f0mut/qUpkENsmYyEPgGR6e6tHhUVuGkcW6BiB0UEnxD3dq1edmaxozTG4BJRgB18J2oRz7q9NxS2hktCiKFYsANCgE/EjyFZf8JCDNw8iAjI6fv7accya6N42vDL1j83zrqNeWqwyKsLCVSuc5xjc7V1XuiNWaf0ZUrJMZgQrJgHB88bfGjxvZykiC7Rm8lmz+tZErSNh2dGBGAMkbelUCI/8u/Xc1yOduzo1o9RYW4e0lkQklWZdRbcYPT5UlpvAigXROBsCtJwcQubW0EMWjQc+Ig5OTnbtQUvLjV+KT7g1K2Oh6ee6ht5ZDLGqqrEgrsPn7adulu5LOMm5YMSpyAD7RisS+muZrSWLwZZdtalT8d60JeMwLaiNSzMMYyMD40WKhVob9Ttyds4Adxv2pS7e9hhkmcKgjUMpMzOpIxkY29d6bXi6Ox+zI9QwoPFLhZuHToVlB5ZOy6um/Y+lNPoqD8AtrpreK6zGg0bKXZgcjvketaRFxcXkMFxJHymYtiEHIwCRufUeVJcLu4V4Lb8q5TXoGV1Dyx7qtYX1v/EoxI+kjOZDsucf91Db2pFJLXo1ew3MN4uniF1ymjyVyCB8RtRxZjCh5Z3Pq4H6VE88V3dKInDKFwXB701MAAGDA9QT5f5miTaQorpjzclbxoyJGVQDqLfdzsDtt186zrucw6syDmA8vAU49+3nTXFH5F2WKZUqMHON+/yxQY7qQ3kSLrMEiDU++FbfY77dB18+tKLtFMz+DZ+qPzAEbmMGUKRvnfHpWpwa4J5plAZtI8SggHxAY91Dt79jbs87EMr6WBXfcZzvTDXsCIXe4HjTKADr+9VfCEujElyq6fCEUyADO2Sf3yaT4zxm1BWHKyOhyyrvg77Ht5UivELvUX5aumcqrjp5Gs24jmupi83KBbsBt8NqSVFXZmcW4rcreFbWdFjAGFwNj766nzaiPCxtAB1OY06/Cuq7J1H3nE242x5iiRLhkLLqLfdXy9TQIx9oB210dyRDKwJDYJyOveszQJPJy23dmfJ79KsrlYhJOOYzD7NH3HtpaBQ9xCHAYEjIO+d6vdsTeS5JODjf20CKrIGLL4dQ64H/AFVDJqKqE9MZO9Ef8L3V1iAbqDI7n+1Axj6tFHGObjm9Tj+X09tDWURy6sdBjJbH6ir3f4h99L3QAZgBgYFOxDK30eVQ4CsCcBth86HM8EmpROqkDoV7e6kF++/+1+9BXcLnfPXNDAfjkkhl5kNzHqx1AOce+nDxniITQbmPB7hRmskgDoMbVZd5d/zCkMcmluLl9crAnAI3oTayukZGDudQH61MnhiUrsS25HfegZJjbJJwTj0pcQUSqNnY987vU6ZlQBNKAdhihQ/gk96tLtbuR1zTsVApHJOHmJ9poKsikliMZ7Z6e2izgF4wRkaT+tZ8m0jY/NTsBvCt+Y11BABUZA6V1FhR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0724" name="AutoShape 4" descr="data:image/jpg;base64,/9j/4AAQSkZJRgABAQAAAQABAAD/2wBDAAkGBwgHBgkIBwgKCgkLDRYPDQwMDRsUFRAWIB0iIiAdHx8kKDQsJCYxJx8fLT0tMTU3Ojo6Iys/RD84QzQ5Ojf/2wBDAQoKCg0MDRoPDxo3JR8lNzc3Nzc3Nzc3Nzc3Nzc3Nzc3Nzc3Nzc3Nzc3Nzc3Nzc3Nzc3Nzc3Nzc3Nzc3Nzc3Nzf/wAARCAA6AJQDASIAAhEBAxEB/8QAGgAAAgMBAQAAAAAAAAAAAAAAAwQBAgUABv/EADkQAAIBAwIEAwQIBQUBAAAAAAECAwAEERIhBRMxQSJRYXGBkaEGFCMyM1LB0RVCcrHwYnOC4fGS/8QAGAEAAwEBAAAAAAAAAAAAAAAAAAECAwT/xAAeEQACAgMBAQEBAAAAAAAAAAAAAQIRAxIhMRNRQf/aAAwDAQACEQMRAD8AqKsKCJfT51bm/wCn512mFBhU4zQeb6GrCX0NFhRZoz1xVNJqebnsaoZR2zQFFsVNCMoFRzR2BoCg1TQTJgfdNafDrGO6hDM7BnGVwvT51MpqPo1FsS7ZrsinP4eBdTW7SOGj04Zo8K2RnAOevamIeFwSHHPl/wDgZ/vUfaH6V82ZRauyaPfWhtrgxJrYYBBI6/CliMEhtj5GrTT8Jaa9JzXE1BNVLDzqhE5qpNVLr512pT3pWBNdUal866iwBAP1wD/yqwyNyDVwWI+6PhRRFKdlXtnbc1l9DXQe+j9lHeXEhuU1RIu41EHc+lM3thaPbR/U41WcOVkPixsPX1qOAK9u128isCIgfEpGd618pHGOZgkZzt36msZ5HtwuMVR5h7ZoWHN+6cdPbj9a25+EWqWpdbdiRjcud6tfIZbSRTk5329Dn9K0pT9giggE7nft/wC1DySf9Goo8+eHRAEiMezJobWUSn8IY9+9bbElHYY2Hh3peRmKKwUMMZOk++jd/o6RiXVuotZWji8fLYqVGcHFbH0dwbWAacgRr4j54/8AaEF1O2oSaW2Pkc9f89lPcMUWduIeojXGoZwANqlu10K6WayS4nkk1Y8QyrLkbY392KMsKqysCpGP5VOCPZmrxK0aswILSEkb7eyhc55SyqrbE4kPYeZz/aoRTCIgN4Mv0GdOO/8Ama8l9II2fjdxjoSMY/pFetieMXMh5mkqoGSNt89D3rzfHI4xxdWgmjdZzoKqdRDEbd9h4TWmKbi2yZxUlRjLbyHojkeZBq5t5QMmN8f0mut/qUpkENsmYyEPgGR6e6tHhUVuGkcW6BiB0UEnxD3dq1edmaxozTG4BJRgB18J2oRz7q9NxS2hktCiKFYsANCgE/EjyFZf8JCDNw8iAjI6fv7accya6N42vDL1j83zrqNeWqwyKsLCVSuc5xjc7V1XuiNWaf0ZUrJMZgQrJgHB88bfGjxvZykiC7Rm8lmz+tZErSNh2dGBGAMkbelUCI/8u/Xc1yOduzo1o9RYW4e0lkQklWZdRbcYPT5UlpvAigXROBsCtJwcQubW0EMWjQc+Ig5OTnbtQUvLjV+KT7g1K2Oh6ee6ht5ZDLGqqrEgrsPn7adulu5LOMm5YMSpyAD7RisS+muZrSWLwZZdtalT8d60JeMwLaiNSzMMYyMD40WKhVob9Ttyds4Adxv2pS7e9hhkmcKgjUMpMzOpIxkY29d6bXi6Ox+zI9QwoPFLhZuHToVlB5ZOy6um/Y+lNPoqD8AtrpreK6zGg0bKXZgcjvketaRFxcXkMFxJHymYtiEHIwCRufUeVJcLu4V4Lb8q5TXoGV1Dyx7qtYX1v/EoxI+kjOZDsucf91Db2pFJLXo1ew3MN4uniF1ymjyVyCB8RtRxZjCh5Z3Pq4H6VE88V3dKInDKFwXB701MAAGDA9QT5f5miTaQorpjzclbxoyJGVQDqLfdzsDtt186zrucw6syDmA8vAU49+3nTXFH5F2WKZUqMHON+/yxQY7qQ3kSLrMEiDU++FbfY77dB18+tKLtFMz+DZ+qPzAEbmMGUKRvnfHpWpwa4J5plAZtI8SggHxAY91Dt79jbs87EMr6WBXfcZzvTDXsCIXe4HjTKADr+9VfCEujElyq6fCEUyADO2Sf3yaT4zxm1BWHKyOhyyrvg77Ht5UivELvUX5aumcqrjp5Gs24jmupi83KBbsBt8NqSVFXZmcW4rcreFbWdFjAGFwNj766nzaiPCxtAB1OY06/Cuq7J1H3nE242x5iiRLhkLLqLfdXy9TQIx9oB210dyRDKwJDYJyOveszQJPJy23dmfJ79KsrlYhJOOYzD7NH3HtpaBQ9xCHAYEjIO+d6vdsTeS5JODjf20CKrIGLL4dQ64H/AFVDJqKqE9MZO9Ef8L3V1iAbqDI7n+1Axj6tFHGObjm9Tj+X09tDWURy6sdBjJbH6ir3f4h99L3QAZgBgYFOxDK30eVQ4CsCcBth86HM8EmpROqkDoV7e6kF++/+1+9BXcLnfPXNDAfjkkhl5kNzHqx1AOce+nDxniITQbmPB7hRmskgDoMbVZd5d/zCkMcmluLl9crAnAI3oTayukZGDudQH61MnhiUrsS25HfegZJjbJJwTj0pcQUSqNnY987vU6ZlQBNKAdhihQ/gk96tLtbuR1zTsVApHJOHmJ9poKsikliMZ7Z6e2izgF4wRkaT+tZ8m0jY/NTsBvCt+Y11BABUZA6V1FhR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30726" name="Picture 6" descr="http://upload.wikimedia.org/wikipedia/commons/archive/5/5a/20090322072733!Crac_des_chevaliers_syria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3284984"/>
            <a:ext cx="8307816" cy="3240359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5508104" y="2564904"/>
            <a:ext cx="60486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     	</a:t>
            </a:r>
            <a:r>
              <a:rPr lang="en-GB" dirty="0" err="1" smtClean="0"/>
              <a:t>Crac</a:t>
            </a:r>
            <a:r>
              <a:rPr lang="en-GB" dirty="0" smtClean="0"/>
              <a:t> des chevaliers, Syria: </a:t>
            </a:r>
          </a:p>
          <a:p>
            <a:r>
              <a:rPr lang="en-GB" dirty="0" smtClean="0"/>
              <a:t>	</a:t>
            </a:r>
            <a:r>
              <a:rPr lang="en-GB" dirty="0" err="1" smtClean="0"/>
              <a:t>Hospitaller</a:t>
            </a:r>
            <a:r>
              <a:rPr lang="en-GB" dirty="0" smtClean="0"/>
              <a:t> stronghold</a:t>
            </a:r>
            <a:endParaRPr lang="en-GB" dirty="0"/>
          </a:p>
        </p:txBody>
      </p:sp>
      <p:sp>
        <p:nvSpPr>
          <p:cNvPr id="30728" name="AutoShape 8" descr="data:image/jpg;base64,/9j/4AAQSkZJRgABAQAAAQABAAD/2wCEAAkGBhQSEBQUEhQUFBUVFRUUFRYVFRUUFBQYFBYVFRQUFBgXHCYeGBkjGRYWIC8gIycpLC0sFR4xNTAqNSYrLCkBCQoKDgwOGA8PGikcHxwsKSkpKSkpKSksKSkpLCwpKSkpLCwpKSkpKSwpKSksKSkpKSksKSkpKSwpLCksLCwsNf/AABEIALcBEwMBIgACEQEDEQH/xAAbAAABBQEBAAAAAAAAAAAAAAAEAAECAwUGB//EAD0QAAIBAwIEBAQFAwMDAwUAAAECEQADIRIxBAUTQSJRYXEGMoGRFEKh0fBSscEHI+EVM2JjktIWJEOiwv/EABoBAQEBAQEBAQAAAAAAAAAAAAABAgMEBQb/xAAjEQEAAgICAgMBAAMAAAAAAAAAARECEgMhBDETQVFhBRSx/9oADAMBAAIRAxEAPwDxSmqUUtNe3Vm0aepaaWmmqWjSqWmlpq0WjSqWmn001LQpRU9NLTTUtCKVT00tNNS0KUVPTS00otCKeKnpptNNS0YpRUtNPppSWhFKKnppaaUWjFKKnppRSi0IpRU9NPppRaEUoqemn01aS0IpRU9NLTSktCKUVPTS00otCKUVPTS00otCKUVPTS01KLVFKVW6aVZ1XY2in01bppaa9Ojlsq00tNW6afTV0TZTppaau00tNXU2VaaWirdFLTTU2VaaWmrdNLTTVNlWmlpq3TS001NlWmlpq3TS01NTZVppaat00+mmpsp00+mrNNLTTU2V6aWmrdNLTTU2VaaWmrdNLTU1NlemlpqzTT6aamyvTS01Zppaaapsr00tNWaaWmmpshppaas00tNNTZXFLTVmmlpqUbK9NLTVmmlpqUuyvTSq3TTVNTZLRS0USLVP0q9dOG4XRS0UV0qXTq0m4bRS0UV0qXSpRuF0UtFF9Km6VKTcLopaKK6VLpUpdwuiloorpUulSjcLopaKK6VLpVKNw2ilponpUulSl3C6KWiielS6VSjYNopaKJ6VLp0o2D6abRRPTpunUo2D6KfTRHTpunSjZRppaav6dLRSjZRppaav6dP06lGwfTT6av6dN06lGynTS01d06WipRsp00tNXaKWipRsq00qvFulSjYT06XSowWKfoV66eYH0qXSo3oU4sVaAXSpdKjhYp+hSigPSpdKj+hS/D1aKAdKl0qP/D0vw9SloB0qXSo/8PS/D0ooJZ4XUd49Yn/Iq5eXqN85G23f6+VEWrcdvKDBMZ9NverUU7Qf0j9c9/5NfE83yeTDknDGah9TxuDDLCMsotRa4NAZIJ9DJyNz2ge/610Hw5yO1eS+r21kKkHAdZ1/KY32+1ZHQ9Rj3Mdxt7nvFdF8CJDXRGCLcQAF3cx5+dfNz8jlnvaXsw4cPVQDvf6deGUviewe2UnfY6jnbtXLcZyt7TaXUg/cH1U7Ee1euiwNI9wM4H+aB5lytL1t7WpS+lc76WBHiPr2gZg16eD/ACOcZVydx/xw5fCwq8OpeUdGl0a2OZ8pNm61s5iMxEyAcfehehX38ZjKLj1L5M4zE1IDo0ujR3QpuhVoBdKl0qN6FN0alAPpU3So4WKbo0AXSpdKjOlTdKpQE6dN06L6VLpUQHoptFF9KmNqoBdFLRRPSpdKoBwlKiRap6L21Bw9SFitAcPUhw9ei2tGcOHqQsVoDh6foVbNWf0Kf8PWh+Hp/wAPVtdWf0Kf8PWiOHp/w9LNWb+Hpfh60vw9P+HqWurN/D034etP8PTNZAEnAHepcLqzGsAb7f3jt/P3qWkEYUjPaO2f5FUcve69++xVzaGkWtSEKY+bTO8+dHK5Jwo+wk9yD2mvzPmZxnyzMPqcOOuEQG1TG8YGWBHof1rU+G+LFktqibpVEgyNSmSWjIXIz54rO5j1FKqn/cf5F+/iaNlHn+80P8P8PcsceiXj4WtOEYtKXLhIZ9OYJk7DyFeXW4d4nt13NeYu0ID/ALbgqRpIYlW0uZO0RHbfvip/DdgLcc6Y8DeUgAqdhvUea25CEZCyYEYIjYjan5aRqBYE+HMKTGQNUbwNyf2rj7h0V/G1rV0W3+dZ/wDaR/muX/DV6Dzng9dqTBKj9WwT9N/oO01zljkzPbwUDBjJadLBSQQApwTivs+J52HHxxhlfTwc/jTnlOUOfaxG9OvCErqAlf6hld43GN6F+MOFdCgZQBJKkNLHtkECPvW78Mso5axYEhRdOPJSXx6+9ds/8jEZRrFw54+Jcd+2V+Hpvw9H8FcS7q0nQZBQXQ1sXF7srAEY270LfIF/h7L3VU3Szu1twVthdYRMxqnSCZjJiK7Zedxx67c48bIO9nB9I+k7f2/SpHh66HlvwvHUb8Qt5XW2FGnSR0pgllJDMQT5ZNAmxA843irw+TjyTP8AEz4NaZf4am/DVrtwkEjeCQY9DFUXtKiWIA2zXo3j3bn8bOPDUx4atdeDJmMgaiYg/IYbbyNV9EVmOTGfUnxyyjw9RPD1okpp1al0yVmREjcTtPp61bw/C9RdVuGXIkEESNxvUnkxj7Pilkfh6XQrTPD1HoU2T42d+HpVpC1SpsujWFqpdKrVFSit7tUqFqnFmrgKlFXcpSLNS6NXAVICm60o6NOLNEAU4FPkNQxs0wQHYgwNWD2qXMbwW2d5IIAClicE7D239RQ/DFXQMFdJVSVeQynOpSDXz/J8zLiyiMal6OLhjKO16Wgds0HfVHvCwyuxUhriqJNv+lnnEAwSuTBBirlt57HO2I39faq+J5en467fiSQig6sQEAYFY3wMkmvHl5ufLjOPp2jgxwmwXDXrli4LLsji6bhxbhVtgpM9iRiMfmPpT8zHEDirVu2g6B3ZCxJYEnUfzTpAEnHi7YjTu8KvWs3NIOmRJyQHj5ATAMgEneBijuKSSApg6kMgeTTHsdvrXnl0cP8AEXI+OucWb1lemoIt24uKGj+uJwCRP296L5bynihYVHuBnRlKi4fAoDZVgA2oYkEQRq3G1dZz/WeGu9DD6ToK77jA+hNaXL0IsoDIOkTqKlwTmCVMYjcfvWZnqF+w1yyzqhJGogk6dQGTMQf79/SgbYZLqgkSGEy0kDByfpWvduERHeYwaAuMZAic7n37TWKbdEt5yJWGmWwRBkj9z96hb4JM6RpJnwgLEmcwRAzWXwfEG2VIC6TM+cfbO9dIqC6gYYOJI7+h9KlFud5p8O2b6FbiQxWFAaNMRBjbEDHeaz/h74VezYa3dKFdbHUdijBe2/mDI866ReBZPCzM8ElS0HB2X1jbOahpI2HcYEYnuIGQI2/YVn+DO5P8OpY63SGpLrA6SD4TpIaJHqPt2rH4j/T5Hv27+oo9vHTMNbYAkkggAiQfTbbE101pipPf37dj22/eiQ8jvjOP2/xXSMmZhj2uUOiwrBe0hQdPmRI395FYvN/hIrw56Qa7f0wPGioZI1AgxAILHB3rrNeJlu/v671lcRNu69zq3WXT/wBsgFATpjQQBBwcE51VqJpmXB8Dwb8HwrWn1o5fVqKLBBA1IPEQfl38nBovjuYBQ5BnqgW2gzKqqwpjYQSN66LjuYJdDDQHAEMuzbYHvnHvvvWGvAK4It61YEvpZy0ZIYLqOBkEwaXaAxzxUULAA2EQT4pIiJI3NT4bn1uwm1r5mCvcZGcMRIOoEkLIBjfbIqjirekZ0rC6fFsIxPlMmJ9aw+ccP1FHityx0gYMMJkDTsT9aY9SkyrufD6Q2prraluPagBLZYgENqbDKcRABMATW18DcAv4TW6XpNxoa3YF3cBcMLqkRB3XHnFHcg4jTwwstcIvW1jCvqBIOhVIBB0qw8Q2/vzHLHNvinsLeBtXWBdgwzAYiW8MMCa7RM9pLf5lxSLfUdYIAoJthC0zDaCSZJiBKiP70Hzi5d1F7d5LSKASjK2vyzKkgny9qyed8KBfcW4dAyqLhBYMSF2ZTBifWul4P4et8OBdV2Z9LSC3hOQYABJBGmMkevkNRnl+sVH4zE+MrAEMt2e/gH/yFKumHAvxH+8pgPkArJ8vXypVN/7JUfgkT5H/AD/zU8+tVpxAGAYJ9Iz5Vchf+u2PofsYGDXo/wBqWfjhHXT9UedI8Zp3b3GkEY9Jmhl5up3QFvIKR98V0jyf2GZwFi8KmhJ2BP0NV2uNbZdBzsBBH0kz/wAUQr3DOQI3qT5Kxxpiw39P3I/erV4VoO2PWoWeHuE5/UNP6CrS72wS06YiSg0+3vNcsvKn6bjjh5/8E80e/c4h7hkk2yATIX/uQFk11tsnIAnbaP551xf+nnBOLd25BhioECTK6p37Z/Su0scQFLFyAAsz5ATM/TtXi5IvKXfHqFz6lUnT6wYnfvVPA8vYINbyYEnG/fNZFrmLX21Q4XJAXeIlQRHeAf0rf4TmBwLgOZyYnYkb4xnEUjGiZtcLWxkY2n+b1JbZ1b/39qvscQIAGxkndpwRG+Mz5+kVTeu6XOAVAzuGnECfLJ7dvrVBCOJEnJwDO5GIokDbz+/nWPZ45vysFAkkFCVggHBJBkT28j9J2uJ1Pi4ZAJHiJUhlmSBgCWU+21ZLGcXfh0UfnJA8JIEQd5qJ4eWCgkZk4j/MEHOPTPagxe1afHlSW7AkfKQSontO/bMxi/8A6o4XPTJHmMYJwDiWiPYz2qKPuWGkYBxuP7f3Na/Lr4XSMjHkfscViWuKL6guCMgGSIBMg74zWjwzQP7E+vtUVt3LQIOJBrMazpnvJPaf07+9F2OJJEHzgjbGYIqN0fXvHerPaR0D4UW1wwLyT+UEiTJJjtJ9++a0ksqoxEUA1sgyPqD3ofj+Y9CyzWUBJP8A22Yga3MeRhZg4/QmkQkjrnDjscfz9KzeMs2nU2y5M76SNu+rsR6Gue474ivuFPURVGWW2s6xtplsgT9Y3rAHHgMqqx/8isvB/KCRgE+m010jFmZanMLCWGLWiGUgEKC2TtnsGgHbEATmg+N5ksaYKu2xBKsJ8o7ycSDuPeo8Ve6LGRBj80S3cQT39KotcMjuHnIJPzERIHmYqdFs/nLteVf9oPpEC458WQDJI/ziZ2rM4PhHV9UAoHBYBVgjc5HYwc+tdDxXFsphPCqg6gya5BwrLp32OJ+mKje4xG0ksAvYzggDPlp74Pl6RRHK8X8VcQt8hX6ah8ImAskYyBIjzqHNOFsnmXRRTpN1bbEscux0s2JgBj28vpXR8XyG1fXSQIglLggkR67kGe/lXG3uU3Ld6LYJdGmVncRpPvOZnuNq7YzDLpPiO5e5ey2LJOgl20sq3FbVbsi5ErMEhp9htFZdvnj3n6EuqXCUt64JtdRpmQAWxp3rV+FuJa4L93i4vAAKFcKHZ4dp1sAMLbK5O7qBvWxw4t3bI/23EMX6SKNE9j1oBxGQZHlAojk+N+IDYc2ulw93RC62Q6mgDJhyJ/mNqejua/Ca3b9y4LiKHcsA1xNQBMgMQMn1709Lg6dBZ4Yv5AbZb9yJoteWMkGVicjqKRHpufpFYdm6O5J+nvuR9a0fC6lQCqxAyASZEk4k49RXmt0a9iyXAPhkeTAZ8sxPtGaF47mdyzdiF1ALOoHuJ9MAGo8u5bcJi3qz5fuZ8h37VG1yu7cuurKyMrafEANoE6xgg+GM96ENDh/ihjIZAR/6b6TvPlO1D8Txdt1dJvWg4KFkAY+KBIMyMfWrW+GryAkkaQNTGR9gT7UE3BN2IIxv37T9/WKltNrlnG27FoK3EtcgYNwMXPbeJ7+taPFcz0jDWzqG5Mr5yRg/c+Vcna5bdYCLbuDjUoBGI3IP6+npQN1RmQwgwQUZSpyO4FUde3E8TcYdI2gi/Noh3iNwNlyP7+9ZnHcJdvqBqDGZPhCsRvpYiZxGPSufthhOi3eLASyqralUyCzaiIGxn2M0LZ5mCSDb4kZaP9pjIB8xvj+1XsdFa5JxCLpW0NlAJDRtABkgfSq1t8QnieFBmQCu4wcifTt2qXw7zU3Dct676kICNYuLphlMzIOxzp7A+lEW+Zs86bpeVA0K6OUbTLHxAFliDMTJMwKlrShOavu6hhv4WHh8lmavbmb5m267fMpmD7iNP7VXY+KdB03rRkKQzNb8E4AYkFgQxYmdUdskGp2+Y2Ll9rZsMH13CNPTKg24T8oB0svjE7zvVSln/UVmekzNMYUE+IQSPSmbiwJ1JcQtgh1ILERp8pwD7/StjkF+0/T0G2bvTDt0xCtqIKso8woAI7SaKuaVe6zyCWAJYk7hdOkEQoEe0zUtXIPx2jCK2InwajAw8gHBgHJ9frJeYCASGMxErAE9/wC+1bN+zaANsXGBB1MScuQNJG2QNMwBEj1rL+EuIscRevIJZlVZJ8SKWLYB9xP6DvNS2h8P8YTeK6HEgySNI8wRNdCm47DEfeJiguO4O3w72mu4fUxSMyFEZJycN3JzNUcPzpzcYW+GusqljqBTRjMk6hB33rPtptCR+aADEbRvg0ajggER/PP9a57/AOo7Qu9K4DbuMFEEShJEgC4uJz6bVr9QjER2+nue9W0FXRjvnH3rIvWA7xMhdx+48/39aPHGCIOw7H+edZ9w9Lh7lyfE2xMDLbn9SfpWo7ZnpyXFIH4o6IVQxgKIURgDAgTG/rVa3b1gNpvvpktDaTEzABKkxvVnBKTqxv8AQfeh9T3FdWGgiJ05juIBEjbc+ldJmvTEQJvcebloSquGWQJnuQSD57/pWLYdnA7xKhHA85KmcQPrVnJHKXjaPyMjEKZOlkInSe0hySNsVLnPI1vXUuamlf6WKyJyPf19O9ZpRNnhWFxd1ySUBwO2ARAx5b42oPmYVWCL4+7alnU0QIVsCPMySSa3eHuW04dQwd7unSGOCCJ8ZzHeuf5xwzC2zaWJkGFmQoOSe8ADyO21WMb9kz+Cbbs9pzd/2UtmGLK+pt4CKgAIz+X0oa1wnClx0z1jElkZFAXJaZJbBjt+b3qm0rkFSdRGldLEqIaPyn804n19KgTpua1UqdOi55qPyuYBLL69pzNSJShFrmNlXOm0pjEs7MysMkEFY7j+b5nM+PvXiVZ2RButsaVMHEzLGPXGNqu5ly/qfNpDCDbbb5QMGI3wPtS4y0zIkuLb4BgoyMDg5MGZBxJ2O9Bz78tWfnP1RSfuRT1tnhSuCVPr/BTVblGjeGhhuT7QK6T4W5UbxLskrkAntgwdsiRBiaC5hxGq050tAGkHGTmN9z3jb1rqeS8661qFS4pACsl1OkwiAVOe4OIxnzxXJoUiLo6f9Sk6l/LgSUzuD5eX3FHHpdutbRtZt5aZgdiurIx6+tC8FxRa+1khUFoeDxDUzALpCrMhQp3PlneruUfDy8MStrU4Yyzl9bky2GJjEMDt5+lSVhpW+M027jXFEMCCtzKwTphoBmfL1oU8JbwFtokbqAAAIPhOmRgE5PcCimnUNSkZO42EA77en09qHuX51gEBo8JIMeIlZPpUaXrxagC2MQFOkRgMMDT271fxF4Ja1Tp0rqJzEaTmM9ztWczBTq0jLHWwMwLaNn2GgDtXJf6ic8ZL9uwzOE0sWEaVJOIWMsRGZ86sRfodfy7mfD3tXTMyNNzUsG5MgFp3kKfaRttRV26bSqiKBLaACFgeAsD7SCPqK8w4fhriojgMVaDbdJZfmK5MeH09q3rnOeI4MpbbxqYclg27pqNvU8QYB+30EmCJdbwHDIpJA06QdhgeKDlic4Bz+1Wi4jIXuKBqIMkZGVAIIaP6R4f6ge9ZvB80a9wrXLagvpfwiSNUSAZG+xgf1Rmi2ci2VggoCzQTAYWmugKY8gvrkVFF6bbkmEdcg6AUZMBswfEROfcetZ3OOWWzbDdHWEIYatbsp8MFNJDIcmSDgAYqlSy2L722ZtVniGQNDMraWZdIB3kkbT4fudwnNNVy2kHx22Yb/KqKwgbqRrK7f4rUQWyuX8ks2Tce1hzAlfBpBJkoW8JyD4hvEVHnHAXLoDLegj5VZC0hvDLQSTt5AZqzn3GMQCmkB9LBApJxqVmOkycjMTGahfZkti5DuNIYlCpaCILacDBg43n3FaRhXuHuWQbnE3LTATp0BwzMOwYAGJ04g+1PyfnnDWnvcQlt7hcrcu9FDpVwviAMDw/myMFmzmaj8a8rvXk4a5aGuwilyCQrANHjK7EAAyw866z4L4C0vDlVCMVgq4UMrLAdDPdfEcz2OafSMLjfibh+MU+C+zkr47So7DyETAX96I5NwB0MnS4m9bIjRdKIkbnwhxG/r5dq6/geVWkculu3bJgMVUJrg+GcDIxiO/cRR954Z8ZAxHcQRA+xrEzSvMOO+HZDzbPD2kB7s7aBJa4NRxAzAO1F8P8A/bW1urxD3LZwdYJQTsSI8J+tel8DwyuAfmwBkdsCI84/vWH8ccvAtBrZVbsMUBWUuAiDbuLuUJj23Aqx2dMHknHHiFkNaeD4ijSFkmFKhmIMDue1T+KuKBCWlOwLGNs4UY9J+9AchK2OsLQTqOLZa2ThMHxLqyRkwG/p3qzi+FZmEEmFGTuT3JPma64R2xlIDl13Tv3/AIa1bCarTOiqWkeEwoIUQwEYmDInyG1BXQQBMkd5z7/vVtq5p+R2AiDb8OiceKY1T9a6zizEsbmti2o1F1G4GqMahDI074xGau4bhTEkz5AfKIxgfSibz228JCsN4IBHvmsl+a9QtathrZEgGAACSdMRWapbsXeveIqsPdiQvYRMSe3tWevB3GuBrj2TEHQzlCTAIGo/KQcjI3gzWv8AD1pAswRdGW31L5giTqWe4zVXxGLTKHbSYJViseEnYkhvlmF2xifKszkUyE48avGq2nZ1GkxrMNscZiDny96Rsa5IwZn123Uj0xWJxo8QKuybASwcMBgb7R+1JOYrbOlnGowysxUaR+YNAg7jB9ansHXeL06Ub5jOkqIBzB37g1m8U1wXCSmtSBG528p2Mj5cn1rXvOXClB1VnUIGok7AicjIGfI1ncwR2SbYKvJVhGIM/MvbHdRGO1KGe3DvJ6dwhJMCH+u2N5pUFZ4hFUK1m3IkGUM4PfNKqPQ+B4wNbC6WLEkgwWhhOltAOSJmI/KKzrNjirXU4zqm3YYIWLMdchgms2iDIMt4ZXJ3EQT+D5dbZTqORjcqVkb4P6Udd5ddW3dQMj27qqHDCWKruAYO4zjuPWsR0MPhuYWuDvuOK6xuqbhW6kOjqSQLqFflOQdsds4rrB8YWTZnhyLr6QAoYMdTKWWduwYemkg0PducRcUqos6biuMYKrcUo9vxDUMEj6DyFA2PhAuU/E6WtWwqpaR2DhUQqoDCPFkn1JNWYiVsfw9vimtsXvaSQ3haAxA+YaiI0zvjv5GguFfiLdxRxBuNbt5QINYIBUAg7hJI+wiszn3EIbdqyh4lXtEh7quym6DhgUOTKrvI9Zoj4d4njNS27jq1ptWlir6tIedTaDGoY+aDgjvWahbbvAfEa3LyoqOqvqCkMrFiwMHKqMn/AMsT9tQcWrF+oqk2y6hzp0Fm8Xg1GQRCiN5B9aha4C51tRtq+GVWwpRtRJ0swhc4nt6gU78sZpa7bK3AbvTLPbZAWOpCFtN4SBp+wrNLaXBIoVreA7FWVSIgaldthCnN39O0UBzXldy/ZZkufnv9JCo03CC6pDdhAK48wfOpcn4XiF6puZZmgKjAjQCoBLag0hPTed5rorLiAWyNWsZ8QEyJxg6ix+v0p6lWF8PcJc4e43Va2uu2jhcBVJ1DxbSdVsSZ8vOqOfXuIR7lu1ba4bx1OQAQmmwlrwz2aJ84PeQa6VgrfMSfQ5BOIkHGI7/pQ9y0CbpJGq4F0tGUZUZO3bY/U1PsY3xJwTvZCWbgQI6BterUttfE5gfNGN9way/hfjne+SVcGxw9y0updIbWbIOkiARA1ZzIma63ibCuwMlZtm2YJ2IUah2nw/rWBwNq5+E4hdMXrVg8PJjTqW0YcR8yktuM7eVaiSlt3hCrqttodeHZEJnS2u61xjmRhXmMZXeKm3DL0WtXBDpYfO+8WlMRJU9QSI/KD2q+zfUWrerSH0GADqAZiCy+qiY32H3uF9bmpoM2tJ7yZSAoBGQTMeqGpMlH5by8PwnDpMPw6uFZWiVZmtlWI3gKv2B7iiuU8ALV1yRAaGIAMIdzpjAXL9plj2OK+W8cutliSdRVT4TGs6QQT9/WfatLjL4S2jKdLKCrTkgkAaonYQfKaWNG1wtp1tkLq17MAJIALQTG0wfeKnxfBgKwUqGlDMfMoOqD7+L61yXHfGrWHW1aQPgmQcTA3jafp22BoziviRmcBR4ogmMKGz9v2p7RvcPxi28kiCBB2BIgmPsPvWF8Qccj+K4SAuAB87d4X+fWsx7n57rBjHeMey7DNRuXuoIwAP09h2reOCTILieHtButbV+oy6ZJ2UeYGFq/hOIDeHJO1QN4RpXyifP1qq3bKGREnAH+a74405zIrj2Awf2rKN7DgHMGPQ7/AKisj40521oKAyS2fFqLkbSoAiN9/KhrV9jaRyclAD7jB/xWolF10kHyx/es52Nu+B4tIIaVGTOYAJz5mi7vGatMjtpP0qnjAhZVYwxErg5E+Y+0HemULEn5jzq8rhkXwY0XFEjI2bGpTJ2OIHeqrPxS9xCCoySp0eET3gRB89poSxzDpvcBDXQx03AT4T7ncsR37edQ4TlsWjdtzctzt/8AkUBsEjYxJ9MbVzqFsPzXhgywI1MAVCkrpZu3/kd5/wA1yV+2VYq24MHIOfcYNeingOqulCusZAMrqjtmQD+9cXz/AId0ca7fTMRtE+feDny861h10K+W82NthIBTEjJIA/pzg11vKL4vBmDPpCgQz7YgxDEjvvXA10vwXe/3GtyF1QQSSJ7QO36VrKOiXT3UssSTZsk7TC5jE4cbx5Uqn+EtDHhGTjpr55OFAzv9aVcumRScrvTpBBAyTOWBMgSBHb+bV0Wl1tgoouHyJAABnPrtVz8UxMeIb5ADRkYwaha4hic6RneWEATPzLk7YxvXOm7Ttqf6dHuInzz2+/3q5XJGw+hJ27en8+rXLJMMx0gAyZgjyhht7etAcRzckLbsKSSR4mEse85k7fwVYgto8Uyqum7BB2UgH6AR+tBcPe1FwUIBJVSkqdI2AYR3nvuTUbHLC0XHYsTsPYST6xsYrR4bge+swYx4QBEHsJ2x9/OlFieCsy2uX1eeskHbtJHbyo27w0g5ONhI9YG30+lV27AH8necdj96JDqNzW4xj7SZA8HZJyxGfLP7VavDMqKB4iIBGw7yQfKpX2xqWQBkiNxttVHEccUtkzkR5DuJ/SpOMLcqLvFcQPlsA5jNwAx3MeUbQZ9u6ucyCsFfQpYhLYZwGZjAAAiTuNp37UYOJ1CZ+v8Awdqyk41W4hw1tWKHSrFAY8K6vFEjPas6wtyyOa/6k2OGuFGViwIDaQuzAkEBiCREbCM11XJ7qPZt3VEdVVuZ8mClf/1Cf+0U5K3ACwVsADUA22wE9hRNpcDEDy2q6wbSzPiD5bbK5UIwJVVBDCc+xz5jequdXWVrMAqWhYUapaHMMfzRM/U+Zo7j+WC6BOokGVziTiM4/wCRWby+5bu+KCxtXGXU28IulRjDHb67b5TjHpIlhcdx4s37ri7qZFliqrlVJBtkmSMlh3yv0q7iebdcM9vwCFJOQQpY/N6E4+p86xvjYkcWZBVWQaDAXVoOm4p31NqHfzntWAOOAuvNwglNTANK3NW+e7KSSAT7RWdTZ1PDcUdaatTeLBDGMAhifqIjOIrZu80OkaVE7ycJJmYA3j/NcRynmAfTbusNSypYYzEwu3cERjY+9Gf9UZtAQgg7FWydM5BnI7R7/Sx0W3zeJbcsRGJ28sdv+K0uEsMTmsDh+YPbEqJULkkamY42P19e1GjnVwoW0A4kCdOYnSZ75GPWtxmlNLphdqezbO5yTn2HasjgPiG2ysX8OkEySCpjfTG4+lD8Z8SIF1KLjEgxCgRtB8ZAEyPOt7I5P/UcXF4hXJJUoAnygLpLakwJO4Of6u+Kt5VxRHDgEDDHYRJItt//AF+lXi11nN3igCEjQkBgk74AGtiZM/bGw/MuODGFBCr985JPqa1j2krrN0kgCmbhEUyqaSR2Jj7bCp8pcANcPbEHET6GhvxZJ3yP81qe0hIhrhNvSSxkg4yBuB5d98UJY428jBBhIYFcmcgGdJ32HsfWh+Ycdds3EJINokHC+KAZKknPpIqV3myu4aQB/wCSLC7QQcnsRgdhXKem3W8O4RAUUAyDpaAfFgtqPsKD5vft3VK37f8Atr+YGTbOxJ05XPesXjuYcRbZNWkpOrUqapGCp8XvjbftV6c0/ETpvqGIiGC22mYA0xBxPc+UVIixic4+FWt+OyeraOQR8wHqO/uP0rHs3mttKkqw+4NeiFvw9tRA07EQSGZpPh04AjaAN+1AcbetOCHsnUflFxMkdohlYnfYj6xW9iwfC/F1zQJ0E9zrZZzvHalWevA8PH+4b1pu6aWOny3Q7jP1pVno6eyawTOlWInxH5vmJI+XsR2io8bzgW1EqT5AGJiCZP1pUqwjJuK95/CANO6rAGf6pjU3ej+CsranUWDYIMLgfmOCd6elQaNu/bgH2jHriKu/FJ329v4aVKgi/HKPTcbGcbCqeI5tpAJxJCiBkliAPbJpUqoyeB+OuGdWFwOG0gsviIEtpEEQInPtXR8LzGy6gq3rEMZPrqEHelSrnl7dIjpL8GqgnxKsicgjJgbZFNd5AiszDUJJJkgifTEgR70qVSekg1zhmQAKQT7dpxv6f2oPnnHunDllOkhkBgeIFyFGk7TJ9sfSlSrUSTDluF+L2sWbnUYIiHSmkMbl52KqDqEhE8Dzs396hyznakp0SRcDamGkeNAysMnYeH3z9QqVan9ZBc+5s7OquwLKVYypkLkSCJyGdsDfBPeePt8yUXMWwJgBj4io/wC3JXY+ZGcmaVKrhCCeHu3NSeBPCzWmfdiSsAknOQDn0++pa41bRgnC/mjVJYnT6jZs+ZmlSqT2libvMSSCWKgAKq/MWJgiSexBGPWr+T8/kkuDoTI0xJPYQ2IkE/b2CpVzahtcp5fwl1IsqVKkZ8eCSGYeI7ZqPG/DuNVlVI8ROuIBzmI2g7elKlWrVgcx5LxIUsyjSgJMOsAegkHv5VmWeELGIg9xI757U1KumOU3TEw3U4VVtMh77muYe4upgssUB2xiJ77/APFPSrczJS2/ZLpKiTsyNBG0yO0+9ZHEt0gpKiSPDgeEg+IjcHvuPKlSrMTcqrfm9xx4nJIznY/Yen6VXxLKxGIJ3jeRj29aVKrUWq63dYEFvEuloy3hIBKlcgjIBroLfOjc6aMFckBQWktLfLnaMZJzvSpVPaNq1evsNQRoP/rBdsHAkDNKlSrFs2/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8" name="Picture 10" descr="http://www.select.jo/img/sites_images/Karak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88640"/>
            <a:ext cx="4464496" cy="2978897"/>
          </a:xfrm>
          <a:prstGeom prst="rect">
            <a:avLst/>
          </a:prstGeom>
          <a:noFill/>
        </p:spPr>
      </p:pic>
      <p:sp>
        <p:nvSpPr>
          <p:cNvPr id="9" name="TextBox 8"/>
          <p:cNvSpPr txBox="1"/>
          <p:nvPr/>
        </p:nvSpPr>
        <p:spPr>
          <a:xfrm>
            <a:off x="5076056" y="404664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Karak</a:t>
            </a:r>
            <a:r>
              <a:rPr lang="en-GB" dirty="0" smtClean="0"/>
              <a:t>, Jordan: </a:t>
            </a:r>
          </a:p>
          <a:p>
            <a:r>
              <a:rPr lang="en-GB" dirty="0" smtClean="0"/>
              <a:t>Templar stronghold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http://t0.gstatic.com/images?q=tbn:ANd9GcTbQZdv2lbym-o_b_yE_oKNBgnD5d5K1i4tL-slxZ6FfrKz2h7c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836712"/>
            <a:ext cx="3240360" cy="4931759"/>
          </a:xfrm>
          <a:prstGeom prst="rect">
            <a:avLst/>
          </a:prstGeom>
          <a:noFill/>
        </p:spPr>
      </p:pic>
      <p:pic>
        <p:nvPicPr>
          <p:cNvPr id="25604" name="Picture 4" descr="http://image.guardian.co.uk/sys-images/Film/Pix/gallery/2005/05/10/saladin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764704"/>
            <a:ext cx="2715730" cy="3168352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899592" y="6309320"/>
            <a:ext cx="7632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		 </a:t>
            </a:r>
            <a:r>
              <a:rPr lang="en-GB" dirty="0" err="1" smtClean="0"/>
              <a:t>Ṣalāḥ</a:t>
            </a:r>
            <a:r>
              <a:rPr lang="en-GB" dirty="0" smtClean="0"/>
              <a:t> al-</a:t>
            </a:r>
            <a:r>
              <a:rPr lang="en-GB" dirty="0" err="1" smtClean="0"/>
              <a:t>Dīn</a:t>
            </a:r>
            <a:r>
              <a:rPr lang="en-GB" dirty="0" smtClean="0"/>
              <a:t> </a:t>
            </a:r>
            <a:r>
              <a:rPr lang="en-GB" dirty="0" err="1" smtClean="0"/>
              <a:t>Yūsuf</a:t>
            </a:r>
            <a:r>
              <a:rPr lang="en-GB" dirty="0" smtClean="0"/>
              <a:t> </a:t>
            </a:r>
            <a:r>
              <a:rPr lang="en-GB" dirty="0" err="1" smtClean="0"/>
              <a:t>ibn</a:t>
            </a:r>
            <a:r>
              <a:rPr lang="en-GB" dirty="0" smtClean="0"/>
              <a:t> </a:t>
            </a:r>
            <a:r>
              <a:rPr lang="en-GB" dirty="0" err="1" smtClean="0"/>
              <a:t>Ayyūb</a:t>
            </a:r>
            <a:r>
              <a:rPr lang="en-GB" dirty="0" smtClean="0"/>
              <a:t> (</a:t>
            </a:r>
            <a:r>
              <a:rPr lang="en-GB" i="1" dirty="0" smtClean="0"/>
              <a:t>Saladin</a:t>
            </a:r>
            <a:r>
              <a:rPr lang="en-GB" dirty="0" smtClean="0"/>
              <a:t>)</a:t>
            </a:r>
            <a:endParaRPr lang="en-GB" dirty="0"/>
          </a:p>
        </p:txBody>
      </p:sp>
      <p:pic>
        <p:nvPicPr>
          <p:cNvPr id="25606" name="Picture 6" descr="Standbeeld Saladin Damascu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4297263"/>
            <a:ext cx="2286000" cy="1724025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>
            <a:off x="2699792" y="5949280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        </a:t>
            </a:r>
            <a:r>
              <a:rPr lang="ar-AE" dirty="0" smtClean="0"/>
              <a:t>صلاح الدين يوسف بن أيوب</a:t>
            </a:r>
            <a:r>
              <a:rPr lang="en-GB" dirty="0" smtClean="0"/>
              <a:t>   	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251520" y="188640"/>
            <a:ext cx="84969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200" i="1" dirty="0" smtClean="0">
                <a:solidFill>
                  <a:schemeClr val="tx2"/>
                </a:solidFill>
              </a:rPr>
              <a:t>The </a:t>
            </a:r>
            <a:r>
              <a:rPr lang="en-GB" sz="2200" i="1" dirty="0" smtClean="0">
                <a:solidFill>
                  <a:schemeClr val="tx2"/>
                </a:solidFill>
              </a:rPr>
              <a:t>Third Crusade</a:t>
            </a:r>
            <a:r>
              <a:rPr lang="en-GB" sz="2200" i="1" dirty="0" smtClean="0">
                <a:solidFill>
                  <a:schemeClr val="tx2"/>
                </a:solidFill>
              </a:rPr>
              <a:t>: Saladin, Sultan of Egypt and Syria</a:t>
            </a:r>
            <a:endParaRPr lang="en-GB" sz="2200" i="1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http://upload.wikimedia.org/wikipedia/commons/4/49/Richard_coeurdelion_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04664"/>
            <a:ext cx="2531081" cy="4104456"/>
          </a:xfrm>
          <a:prstGeom prst="rect">
            <a:avLst/>
          </a:prstGeom>
          <a:noFill/>
        </p:spPr>
      </p:pic>
      <p:pic>
        <p:nvPicPr>
          <p:cNvPr id="26628" name="Picture 4" descr="http://upload.wikimedia.org/wikipedia/commons/thumb/3/3e/Philippe_II_denier_Laon_1180_1201.jpg/210px-Philippe_II_denier_Laon_1180_12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4581128"/>
            <a:ext cx="2000250" cy="2009776"/>
          </a:xfrm>
          <a:prstGeom prst="rect">
            <a:avLst/>
          </a:prstGeom>
          <a:noFill/>
        </p:spPr>
      </p:pic>
      <p:pic>
        <p:nvPicPr>
          <p:cNvPr id="26630" name="Picture 6" descr="Frederick 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128" y="404664"/>
            <a:ext cx="2962275" cy="4000501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3347864" y="4149080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   Philip Augustus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683568" y="4725144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Richard the </a:t>
            </a:r>
            <a:r>
              <a:rPr lang="en-GB" dirty="0" err="1" smtClean="0"/>
              <a:t>Lionheart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5796136" y="4653136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      Frederick Barbarossa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3275856" y="620688"/>
            <a:ext cx="2232248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 smtClean="0"/>
              <a:t>   </a:t>
            </a:r>
            <a:r>
              <a:rPr lang="en-GB" sz="2300" i="1" dirty="0" smtClean="0">
                <a:solidFill>
                  <a:schemeClr val="tx2"/>
                </a:solidFill>
              </a:rPr>
              <a:t>Leaders </a:t>
            </a:r>
            <a:r>
              <a:rPr lang="en-GB" sz="2300" i="1" dirty="0" smtClean="0">
                <a:solidFill>
                  <a:schemeClr val="tx2"/>
                </a:solidFill>
              </a:rPr>
              <a:t>of the    </a:t>
            </a:r>
          </a:p>
          <a:p>
            <a:r>
              <a:rPr lang="en-GB" sz="2300" i="1" dirty="0" smtClean="0">
                <a:solidFill>
                  <a:schemeClr val="tx2"/>
                </a:solidFill>
              </a:rPr>
              <a:t>   Third Crusade</a:t>
            </a:r>
            <a:endParaRPr lang="en-GB" sz="2300" i="1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 descr="http://3.bp.blogspot.com/_GhBvODI6y0c/TKqbNmLbyEI/AAAAAAAAAjA/ofNLu_8Phe8/s1600/crusadersmoslem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332656"/>
            <a:ext cx="8799417" cy="5904656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1331640" y="6381328"/>
            <a:ext cx="698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                                            Crusaders and Muslims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429</TotalTime>
  <Words>107</Words>
  <Application>Microsoft Office PowerPoint</Application>
  <PresentationFormat>On-screen Show (4:3)</PresentationFormat>
  <Paragraphs>31</Paragraphs>
  <Slides>12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Emma Cavell</dc:creator>
  <cp:lastModifiedBy>Emma Cavell</cp:lastModifiedBy>
  <cp:revision>41</cp:revision>
  <dcterms:created xsi:type="dcterms:W3CDTF">2011-02-02T15:35:51Z</dcterms:created>
  <dcterms:modified xsi:type="dcterms:W3CDTF">2014-12-02T12:04:30Z</dcterms:modified>
</cp:coreProperties>
</file>