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54"/>
  </p:notesMasterIdLst>
  <p:sldIdLst>
    <p:sldId id="256" r:id="rId20"/>
    <p:sldId id="257" r:id="rId21"/>
    <p:sldId id="258" r:id="rId22"/>
    <p:sldId id="268" r:id="rId23"/>
    <p:sldId id="298" r:id="rId24"/>
    <p:sldId id="270" r:id="rId25"/>
    <p:sldId id="275" r:id="rId26"/>
    <p:sldId id="269" r:id="rId27"/>
    <p:sldId id="271" r:id="rId28"/>
    <p:sldId id="276" r:id="rId29"/>
    <p:sldId id="299" r:id="rId30"/>
    <p:sldId id="279" r:id="rId31"/>
    <p:sldId id="278" r:id="rId32"/>
    <p:sldId id="277" r:id="rId33"/>
    <p:sldId id="274" r:id="rId34"/>
    <p:sldId id="300" r:id="rId35"/>
    <p:sldId id="301" r:id="rId36"/>
    <p:sldId id="282" r:id="rId37"/>
    <p:sldId id="295" r:id="rId38"/>
    <p:sldId id="259" r:id="rId39"/>
    <p:sldId id="284" r:id="rId40"/>
    <p:sldId id="296" r:id="rId41"/>
    <p:sldId id="285" r:id="rId42"/>
    <p:sldId id="286" r:id="rId43"/>
    <p:sldId id="287" r:id="rId44"/>
    <p:sldId id="288" r:id="rId45"/>
    <p:sldId id="289" r:id="rId46"/>
    <p:sldId id="290" r:id="rId47"/>
    <p:sldId id="291" r:id="rId48"/>
    <p:sldId id="297" r:id="rId49"/>
    <p:sldId id="293" r:id="rId50"/>
    <p:sldId id="294" r:id="rId51"/>
    <p:sldId id="302" r:id="rId52"/>
    <p:sldId id="283" r:id="rId5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F27CDC-6A19-4720-9BFF-BAEC01C14C67}" v="5" dt="2023-11-28T16:28:57.6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09" autoAdjust="0"/>
    <p:restoredTop sz="61569" autoAdjust="0"/>
  </p:normalViewPr>
  <p:slideViewPr>
    <p:cSldViewPr snapToGrid="0" snapToObjects="1">
      <p:cViewPr varScale="1">
        <p:scale>
          <a:sx n="50" d="100"/>
          <a:sy n="50" d="100"/>
        </p:scale>
        <p:origin x="2078" y="53"/>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3413"/>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presProps" Target="pres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tableStyles" Target="tableStyles.xml"/><Relationship Id="rId5" Type="http://schemas.openxmlformats.org/officeDocument/2006/relationships/slideMaster" Target="slideMasters/slideMaster5.xml"/><Relationship Id="rId19" Type="http://schemas.openxmlformats.org/officeDocument/2006/relationships/slideMaster" Target="slideMasters/slideMaster19.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viewProps" Target="viewProps.xml"/><Relationship Id="rId8" Type="http://schemas.openxmlformats.org/officeDocument/2006/relationships/slideMaster" Target="slideMasters/slideMaster8.xml"/><Relationship Id="rId51" Type="http://schemas.openxmlformats.org/officeDocument/2006/relationships/slide" Target="slides/slide32.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microsoft.com/office/2016/11/relationships/changesInfo" Target="changesInfos/changesInfo1.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theme" Target="theme/theme1.xml"/><Relationship Id="rId10" Type="http://schemas.openxmlformats.org/officeDocument/2006/relationships/slideMaster" Target="slideMasters/slideMaster10.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Iles" userId="80abbc71-045e-409a-a317-7d3641ca40a2" providerId="ADAL" clId="{91C48E70-4775-4254-A642-B74E0D0680E6}"/>
    <pc:docChg chg="undo custSel addSld delSld modSld sldOrd">
      <pc:chgData name="Rachel Iles" userId="80abbc71-045e-409a-a317-7d3641ca40a2" providerId="ADAL" clId="{91C48E70-4775-4254-A642-B74E0D0680E6}" dt="2023-08-17T08:34:40.226" v="4326" actId="1076"/>
      <pc:docMkLst>
        <pc:docMk/>
      </pc:docMkLst>
      <pc:sldChg chg="del">
        <pc:chgData name="Rachel Iles" userId="80abbc71-045e-409a-a317-7d3641ca40a2" providerId="ADAL" clId="{91C48E70-4775-4254-A642-B74E0D0680E6}" dt="2023-08-01T12:50:08.690" v="0"/>
        <pc:sldMkLst>
          <pc:docMk/>
          <pc:sldMk cId="1989432284" sldId="257"/>
        </pc:sldMkLst>
      </pc:sldChg>
      <pc:sldChg chg="modSp del mod">
        <pc:chgData name="Rachel Iles" userId="80abbc71-045e-409a-a317-7d3641ca40a2" providerId="ADAL" clId="{91C48E70-4775-4254-A642-B74E0D0680E6}" dt="2023-08-01T12:51:01.853" v="72"/>
        <pc:sldMkLst>
          <pc:docMk/>
          <pc:sldMk cId="1342471370" sldId="258"/>
        </pc:sldMkLst>
        <pc:spChg chg="mod">
          <ac:chgData name="Rachel Iles" userId="80abbc71-045e-409a-a317-7d3641ca40a2" providerId="ADAL" clId="{91C48E70-4775-4254-A642-B74E0D0680E6}" dt="2023-08-01T12:51:01.853" v="72"/>
          <ac:spMkLst>
            <pc:docMk/>
            <pc:sldMk cId="1342471370" sldId="258"/>
            <ac:spMk id="3" creationId="{7C3D941E-5569-FE77-94A1-BFC11680BEC1}"/>
          </ac:spMkLst>
        </pc:spChg>
        <pc:spChg chg="mod">
          <ac:chgData name="Rachel Iles" userId="80abbc71-045e-409a-a317-7d3641ca40a2" providerId="ADAL" clId="{91C48E70-4775-4254-A642-B74E0D0680E6}" dt="2023-08-01T12:50:40.197" v="50" actId="20577"/>
          <ac:spMkLst>
            <pc:docMk/>
            <pc:sldMk cId="1342471370" sldId="258"/>
            <ac:spMk id="4" creationId="{F87DD536-7772-9115-D1FF-17213712072C}"/>
          </ac:spMkLst>
        </pc:spChg>
      </pc:sldChg>
      <pc:sldChg chg="addSp delSp modSp mod">
        <pc:chgData name="Rachel Iles" userId="80abbc71-045e-409a-a317-7d3641ca40a2" providerId="ADAL" clId="{91C48E70-4775-4254-A642-B74E0D0680E6}" dt="2023-08-02T08:56:06.407" v="3330" actId="207"/>
        <pc:sldMkLst>
          <pc:docMk/>
          <pc:sldMk cId="1376048995" sldId="259"/>
        </pc:sldMkLst>
        <pc:spChg chg="del">
          <ac:chgData name="Rachel Iles" userId="80abbc71-045e-409a-a317-7d3641ca40a2" providerId="ADAL" clId="{91C48E70-4775-4254-A642-B74E0D0680E6}" dt="2023-08-01T14:16:00.232" v="1282"/>
          <ac:spMkLst>
            <pc:docMk/>
            <pc:sldMk cId="1376048995" sldId="259"/>
            <ac:spMk id="2" creationId="{2EE86788-FA00-C29C-6660-BD8A6024B08E}"/>
          </ac:spMkLst>
        </pc:spChg>
        <pc:spChg chg="mod">
          <ac:chgData name="Rachel Iles" userId="80abbc71-045e-409a-a317-7d3641ca40a2" providerId="ADAL" clId="{91C48E70-4775-4254-A642-B74E0D0680E6}" dt="2023-08-01T14:17:19.408" v="1324" actId="14100"/>
          <ac:spMkLst>
            <pc:docMk/>
            <pc:sldMk cId="1376048995" sldId="259"/>
            <ac:spMk id="3" creationId="{12AF3F59-E2B3-F885-EE31-C7F6E65A6262}"/>
          </ac:spMkLst>
        </pc:spChg>
        <pc:spChg chg="mod">
          <ac:chgData name="Rachel Iles" userId="80abbc71-045e-409a-a317-7d3641ca40a2" providerId="ADAL" clId="{91C48E70-4775-4254-A642-B74E0D0680E6}" dt="2023-08-02T08:56:06.407" v="3330" actId="207"/>
          <ac:spMkLst>
            <pc:docMk/>
            <pc:sldMk cId="1376048995" sldId="259"/>
            <ac:spMk id="4" creationId="{7B5B463D-4B86-707B-4365-EF9C4BF48EAA}"/>
          </ac:spMkLst>
        </pc:spChg>
        <pc:spChg chg="add mod">
          <ac:chgData name="Rachel Iles" userId="80abbc71-045e-409a-a317-7d3641ca40a2" providerId="ADAL" clId="{91C48E70-4775-4254-A642-B74E0D0680E6}" dt="2023-08-02T08:56:03.117" v="3329" actId="207"/>
          <ac:spMkLst>
            <pc:docMk/>
            <pc:sldMk cId="1376048995" sldId="259"/>
            <ac:spMk id="5" creationId="{4AFE24E4-9BAC-E3E2-E4E3-0B0B8ED8CECE}"/>
          </ac:spMkLst>
        </pc:spChg>
      </pc:sldChg>
      <pc:sldChg chg="modSp mod">
        <pc:chgData name="Rachel Iles" userId="80abbc71-045e-409a-a317-7d3641ca40a2" providerId="ADAL" clId="{91C48E70-4775-4254-A642-B74E0D0680E6}" dt="2023-08-01T12:52:44.706" v="87" actId="1076"/>
        <pc:sldMkLst>
          <pc:docMk/>
          <pc:sldMk cId="2886633762" sldId="268"/>
        </pc:sldMkLst>
        <pc:spChg chg="mod">
          <ac:chgData name="Rachel Iles" userId="80abbc71-045e-409a-a317-7d3641ca40a2" providerId="ADAL" clId="{91C48E70-4775-4254-A642-B74E0D0680E6}" dt="2023-08-01T12:51:50.093" v="75" actId="1076"/>
          <ac:spMkLst>
            <pc:docMk/>
            <pc:sldMk cId="2886633762" sldId="268"/>
            <ac:spMk id="3" creationId="{A0D5FB88-520C-ABBB-10C1-DC8BD1EAE38A}"/>
          </ac:spMkLst>
        </pc:spChg>
        <pc:spChg chg="mod">
          <ac:chgData name="Rachel Iles" userId="80abbc71-045e-409a-a317-7d3641ca40a2" providerId="ADAL" clId="{91C48E70-4775-4254-A642-B74E0D0680E6}" dt="2023-08-01T12:52:32.258" v="82" actId="14100"/>
          <ac:spMkLst>
            <pc:docMk/>
            <pc:sldMk cId="2886633762" sldId="268"/>
            <ac:spMk id="4" creationId="{5BC8F4DB-3FEC-478C-9DC5-0E9EC49A2660}"/>
          </ac:spMkLst>
        </pc:spChg>
        <pc:spChg chg="mod">
          <ac:chgData name="Rachel Iles" userId="80abbc71-045e-409a-a317-7d3641ca40a2" providerId="ADAL" clId="{91C48E70-4775-4254-A642-B74E0D0680E6}" dt="2023-08-01T12:52:42.595" v="86" actId="1076"/>
          <ac:spMkLst>
            <pc:docMk/>
            <pc:sldMk cId="2886633762" sldId="268"/>
            <ac:spMk id="5" creationId="{6B1926A6-CC8D-434D-B41B-A92E92C19EAF}"/>
          </ac:spMkLst>
        </pc:spChg>
        <pc:spChg chg="mod">
          <ac:chgData name="Rachel Iles" userId="80abbc71-045e-409a-a317-7d3641ca40a2" providerId="ADAL" clId="{91C48E70-4775-4254-A642-B74E0D0680E6}" dt="2023-08-01T12:52:44.706" v="87" actId="1076"/>
          <ac:spMkLst>
            <pc:docMk/>
            <pc:sldMk cId="2886633762" sldId="268"/>
            <ac:spMk id="6" creationId="{70B16DF9-502E-4D45-AD50-1E94BE5654C4}"/>
          </ac:spMkLst>
        </pc:spChg>
      </pc:sldChg>
      <pc:sldChg chg="addSp modSp mod modNotesTx">
        <pc:chgData name="Rachel Iles" userId="80abbc71-045e-409a-a317-7d3641ca40a2" providerId="ADAL" clId="{91C48E70-4775-4254-A642-B74E0D0680E6}" dt="2023-08-01T12:59:23.824" v="168" actId="20577"/>
        <pc:sldMkLst>
          <pc:docMk/>
          <pc:sldMk cId="1907656779" sldId="269"/>
        </pc:sldMkLst>
        <pc:spChg chg="mod">
          <ac:chgData name="Rachel Iles" userId="80abbc71-045e-409a-a317-7d3641ca40a2" providerId="ADAL" clId="{91C48E70-4775-4254-A642-B74E0D0680E6}" dt="2023-08-01T12:58:27.206" v="140" actId="1076"/>
          <ac:spMkLst>
            <pc:docMk/>
            <pc:sldMk cId="1907656779" sldId="269"/>
            <ac:spMk id="2" creationId="{D83F6E9E-022A-4DDA-9828-FC37826E7A95}"/>
          </ac:spMkLst>
        </pc:spChg>
        <pc:spChg chg="mod">
          <ac:chgData name="Rachel Iles" userId="80abbc71-045e-409a-a317-7d3641ca40a2" providerId="ADAL" clId="{91C48E70-4775-4254-A642-B74E0D0680E6}" dt="2023-08-01T12:58:29.494" v="141" actId="1076"/>
          <ac:spMkLst>
            <pc:docMk/>
            <pc:sldMk cId="1907656779" sldId="269"/>
            <ac:spMk id="3" creationId="{F6A198F8-8C1C-4417-9020-965C5F598E6C}"/>
          </ac:spMkLst>
        </pc:spChg>
        <pc:spChg chg="mod">
          <ac:chgData name="Rachel Iles" userId="80abbc71-045e-409a-a317-7d3641ca40a2" providerId="ADAL" clId="{91C48E70-4775-4254-A642-B74E0D0680E6}" dt="2023-08-01T12:58:31.549" v="142" actId="1076"/>
          <ac:spMkLst>
            <pc:docMk/>
            <pc:sldMk cId="1907656779" sldId="269"/>
            <ac:spMk id="4" creationId="{3052EE5A-72CD-4DA0-9C98-B5E2034EB424}"/>
          </ac:spMkLst>
        </pc:spChg>
        <pc:spChg chg="add mod">
          <ac:chgData name="Rachel Iles" userId="80abbc71-045e-409a-a317-7d3641ca40a2" providerId="ADAL" clId="{91C48E70-4775-4254-A642-B74E0D0680E6}" dt="2023-08-01T12:58:46.852" v="146" actId="20577"/>
          <ac:spMkLst>
            <pc:docMk/>
            <pc:sldMk cId="1907656779" sldId="269"/>
            <ac:spMk id="6" creationId="{0A3BF057-ECEF-6C73-DB92-14A84DE91E43}"/>
          </ac:spMkLst>
        </pc:spChg>
      </pc:sldChg>
      <pc:sldChg chg="modSp mod">
        <pc:chgData name="Rachel Iles" userId="80abbc71-045e-409a-a317-7d3641ca40a2" providerId="ADAL" clId="{91C48E70-4775-4254-A642-B74E0D0680E6}" dt="2023-08-01T12:54:35.869" v="98" actId="2711"/>
        <pc:sldMkLst>
          <pc:docMk/>
          <pc:sldMk cId="1344669090" sldId="270"/>
        </pc:sldMkLst>
        <pc:spChg chg="mod">
          <ac:chgData name="Rachel Iles" userId="80abbc71-045e-409a-a317-7d3641ca40a2" providerId="ADAL" clId="{91C48E70-4775-4254-A642-B74E0D0680E6}" dt="2023-08-01T12:54:20.567" v="93" actId="207"/>
          <ac:spMkLst>
            <pc:docMk/>
            <pc:sldMk cId="1344669090" sldId="270"/>
            <ac:spMk id="3" creationId="{F411A649-5584-4FE6-B23F-77C1904BBEC3}"/>
          </ac:spMkLst>
        </pc:spChg>
        <pc:spChg chg="mod">
          <ac:chgData name="Rachel Iles" userId="80abbc71-045e-409a-a317-7d3641ca40a2" providerId="ADAL" clId="{91C48E70-4775-4254-A642-B74E0D0680E6}" dt="2023-08-01T12:54:35.869" v="98" actId="2711"/>
          <ac:spMkLst>
            <pc:docMk/>
            <pc:sldMk cId="1344669090" sldId="270"/>
            <ac:spMk id="4" creationId="{C3C0E23C-C647-456E-8349-86FC38431AD9}"/>
          </ac:spMkLst>
        </pc:spChg>
        <pc:spChg chg="mod">
          <ac:chgData name="Rachel Iles" userId="80abbc71-045e-409a-a317-7d3641ca40a2" providerId="ADAL" clId="{91C48E70-4775-4254-A642-B74E0D0680E6}" dt="2023-08-01T12:54:30.309" v="97" actId="27636"/>
          <ac:spMkLst>
            <pc:docMk/>
            <pc:sldMk cId="1344669090" sldId="270"/>
            <ac:spMk id="5" creationId="{623F5847-5FD1-465D-8C16-DFA3FCBF051D}"/>
          </ac:spMkLst>
        </pc:spChg>
      </pc:sldChg>
      <pc:sldChg chg="modSp mod">
        <pc:chgData name="Rachel Iles" userId="80abbc71-045e-409a-a317-7d3641ca40a2" providerId="ADAL" clId="{91C48E70-4775-4254-A642-B74E0D0680E6}" dt="2023-08-01T13:00:27.357" v="176" actId="14100"/>
        <pc:sldMkLst>
          <pc:docMk/>
          <pc:sldMk cId="3875743895" sldId="271"/>
        </pc:sldMkLst>
        <pc:spChg chg="mod">
          <ac:chgData name="Rachel Iles" userId="80abbc71-045e-409a-a317-7d3641ca40a2" providerId="ADAL" clId="{91C48E70-4775-4254-A642-B74E0D0680E6}" dt="2023-08-01T13:00:27.357" v="176" actId="14100"/>
          <ac:spMkLst>
            <pc:docMk/>
            <pc:sldMk cId="3875743895" sldId="271"/>
            <ac:spMk id="5" creationId="{F72BA959-7AC1-4E6A-9950-99F91A5182B6}"/>
          </ac:spMkLst>
        </pc:spChg>
      </pc:sldChg>
      <pc:sldChg chg="modSp mod ord">
        <pc:chgData name="Rachel Iles" userId="80abbc71-045e-409a-a317-7d3641ca40a2" providerId="ADAL" clId="{91C48E70-4775-4254-A642-B74E0D0680E6}" dt="2023-08-02T08:56:26.119" v="3334" actId="207"/>
        <pc:sldMkLst>
          <pc:docMk/>
          <pc:sldMk cId="714023570" sldId="274"/>
        </pc:sldMkLst>
        <pc:spChg chg="mod">
          <ac:chgData name="Rachel Iles" userId="80abbc71-045e-409a-a317-7d3641ca40a2" providerId="ADAL" clId="{91C48E70-4775-4254-A642-B74E0D0680E6}" dt="2023-08-02T08:56:23.199" v="3333" actId="207"/>
          <ac:spMkLst>
            <pc:docMk/>
            <pc:sldMk cId="714023570" sldId="274"/>
            <ac:spMk id="5" creationId="{C77C7989-5D64-481B-B436-D97B78B64F67}"/>
          </ac:spMkLst>
        </pc:spChg>
        <pc:spChg chg="mod">
          <ac:chgData name="Rachel Iles" userId="80abbc71-045e-409a-a317-7d3641ca40a2" providerId="ADAL" clId="{91C48E70-4775-4254-A642-B74E0D0680E6}" dt="2023-08-01T12:55:39.497" v="114" actId="2711"/>
          <ac:spMkLst>
            <pc:docMk/>
            <pc:sldMk cId="714023570" sldId="274"/>
            <ac:spMk id="6" creationId="{C12D9FD4-E042-4C22-B33E-A12926C6C7A5}"/>
          </ac:spMkLst>
        </pc:spChg>
        <pc:spChg chg="mod">
          <ac:chgData name="Rachel Iles" userId="80abbc71-045e-409a-a317-7d3641ca40a2" providerId="ADAL" clId="{91C48E70-4775-4254-A642-B74E0D0680E6}" dt="2023-08-02T08:56:26.119" v="3334" actId="207"/>
          <ac:spMkLst>
            <pc:docMk/>
            <pc:sldMk cId="714023570" sldId="274"/>
            <ac:spMk id="7" creationId="{B0D6238C-DACC-4087-84F3-7D0EB922F652}"/>
          </ac:spMkLst>
        </pc:spChg>
      </pc:sldChg>
      <pc:sldChg chg="modSp mod">
        <pc:chgData name="Rachel Iles" userId="80abbc71-045e-409a-a317-7d3641ca40a2" providerId="ADAL" clId="{91C48E70-4775-4254-A642-B74E0D0680E6}" dt="2023-08-01T12:57:34.877" v="126" actId="1076"/>
        <pc:sldMkLst>
          <pc:docMk/>
          <pc:sldMk cId="895678740" sldId="275"/>
        </pc:sldMkLst>
        <pc:spChg chg="mod">
          <ac:chgData name="Rachel Iles" userId="80abbc71-045e-409a-a317-7d3641ca40a2" providerId="ADAL" clId="{91C48E70-4775-4254-A642-B74E0D0680E6}" dt="2023-08-01T12:57:34.877" v="126" actId="1076"/>
          <ac:spMkLst>
            <pc:docMk/>
            <pc:sldMk cId="895678740" sldId="275"/>
            <ac:spMk id="4" creationId="{F937C7A4-B9F2-4BEE-A410-C2EE53BBF5B8}"/>
          </ac:spMkLst>
        </pc:spChg>
        <pc:spChg chg="mod">
          <ac:chgData name="Rachel Iles" userId="80abbc71-045e-409a-a317-7d3641ca40a2" providerId="ADAL" clId="{91C48E70-4775-4254-A642-B74E0D0680E6}" dt="2023-08-01T12:57:31.245" v="124" actId="27636"/>
          <ac:spMkLst>
            <pc:docMk/>
            <pc:sldMk cId="895678740" sldId="275"/>
            <ac:spMk id="5" creationId="{4F37003E-8994-4B09-B4E8-1A32EB64DAB9}"/>
          </ac:spMkLst>
        </pc:spChg>
        <pc:spChg chg="mod">
          <ac:chgData name="Rachel Iles" userId="80abbc71-045e-409a-a317-7d3641ca40a2" providerId="ADAL" clId="{91C48E70-4775-4254-A642-B74E0D0680E6}" dt="2023-08-01T12:57:31.245" v="125" actId="27636"/>
          <ac:spMkLst>
            <pc:docMk/>
            <pc:sldMk cId="895678740" sldId="275"/>
            <ac:spMk id="6" creationId="{206FB712-9DBC-4FC6-AADE-14D946D185C2}"/>
          </ac:spMkLst>
        </pc:spChg>
      </pc:sldChg>
      <pc:sldChg chg="modSp mod modNotesTx">
        <pc:chgData name="Rachel Iles" userId="80abbc71-045e-409a-a317-7d3641ca40a2" providerId="ADAL" clId="{91C48E70-4775-4254-A642-B74E0D0680E6}" dt="2023-08-01T13:05:34.349" v="241" actId="20577"/>
        <pc:sldMkLst>
          <pc:docMk/>
          <pc:sldMk cId="1415875194" sldId="276"/>
        </pc:sldMkLst>
        <pc:spChg chg="mod">
          <ac:chgData name="Rachel Iles" userId="80abbc71-045e-409a-a317-7d3641ca40a2" providerId="ADAL" clId="{91C48E70-4775-4254-A642-B74E0D0680E6}" dt="2023-08-01T13:01:17.318" v="179" actId="207"/>
          <ac:spMkLst>
            <pc:docMk/>
            <pc:sldMk cId="1415875194" sldId="276"/>
            <ac:spMk id="2" creationId="{3052D842-E74A-4AE1-B96E-22DECABCC545}"/>
          </ac:spMkLst>
        </pc:spChg>
      </pc:sldChg>
      <pc:sldChg chg="modSp mod modNotesTx">
        <pc:chgData name="Rachel Iles" userId="80abbc71-045e-409a-a317-7d3641ca40a2" providerId="ADAL" clId="{91C48E70-4775-4254-A642-B74E0D0680E6}" dt="2023-08-01T13:08:16.496" v="256" actId="20577"/>
        <pc:sldMkLst>
          <pc:docMk/>
          <pc:sldMk cId="2743874530" sldId="277"/>
        </pc:sldMkLst>
        <pc:spChg chg="mod">
          <ac:chgData name="Rachel Iles" userId="80abbc71-045e-409a-a317-7d3641ca40a2" providerId="ADAL" clId="{91C48E70-4775-4254-A642-B74E0D0680E6}" dt="2023-08-01T13:06:21.052" v="246" actId="255"/>
          <ac:spMkLst>
            <pc:docMk/>
            <pc:sldMk cId="2743874530" sldId="277"/>
            <ac:spMk id="4" creationId="{BDC52DC2-BC73-4C02-A1B8-9D32E41A09FF}"/>
          </ac:spMkLst>
        </pc:spChg>
        <pc:spChg chg="mod">
          <ac:chgData name="Rachel Iles" userId="80abbc71-045e-409a-a317-7d3641ca40a2" providerId="ADAL" clId="{91C48E70-4775-4254-A642-B74E0D0680E6}" dt="2023-08-01T13:06:32.018" v="249" actId="14100"/>
          <ac:spMkLst>
            <pc:docMk/>
            <pc:sldMk cId="2743874530" sldId="277"/>
            <ac:spMk id="5" creationId="{CE253E0B-19E5-489C-B584-72BC09906D80}"/>
          </ac:spMkLst>
        </pc:spChg>
        <pc:spChg chg="mod">
          <ac:chgData name="Rachel Iles" userId="80abbc71-045e-409a-a317-7d3641ca40a2" providerId="ADAL" clId="{91C48E70-4775-4254-A642-B74E0D0680E6}" dt="2023-08-01T13:06:39.611" v="253" actId="27636"/>
          <ac:spMkLst>
            <pc:docMk/>
            <pc:sldMk cId="2743874530" sldId="277"/>
            <ac:spMk id="6" creationId="{371CBD4C-A3B8-4D77-BA97-7CEEEB8B4F1D}"/>
          </ac:spMkLst>
        </pc:spChg>
      </pc:sldChg>
      <pc:sldChg chg="modSp mod modNotesTx">
        <pc:chgData name="Rachel Iles" userId="80abbc71-045e-409a-a317-7d3641ca40a2" providerId="ADAL" clId="{91C48E70-4775-4254-A642-B74E0D0680E6}" dt="2023-08-02T08:28:26.798" v="1328" actId="207"/>
        <pc:sldMkLst>
          <pc:docMk/>
          <pc:sldMk cId="352105249" sldId="278"/>
        </pc:sldMkLst>
        <pc:spChg chg="mod">
          <ac:chgData name="Rachel Iles" userId="80abbc71-045e-409a-a317-7d3641ca40a2" providerId="ADAL" clId="{91C48E70-4775-4254-A642-B74E0D0680E6}" dt="2023-08-02T08:28:26.798" v="1328" actId="207"/>
          <ac:spMkLst>
            <pc:docMk/>
            <pc:sldMk cId="352105249" sldId="278"/>
            <ac:spMk id="2" creationId="{CEF7083A-5C8D-4E35-BBBD-C1A832FBB17C}"/>
          </ac:spMkLst>
        </pc:spChg>
        <pc:spChg chg="mod">
          <ac:chgData name="Rachel Iles" userId="80abbc71-045e-409a-a317-7d3641ca40a2" providerId="ADAL" clId="{91C48E70-4775-4254-A642-B74E0D0680E6}" dt="2023-08-01T13:50:50.221" v="964" actId="1076"/>
          <ac:spMkLst>
            <pc:docMk/>
            <pc:sldMk cId="352105249" sldId="278"/>
            <ac:spMk id="3" creationId="{F882AEEC-A9A6-498C-8617-FB9AB903D6F6}"/>
          </ac:spMkLst>
        </pc:spChg>
        <pc:spChg chg="mod">
          <ac:chgData name="Rachel Iles" userId="80abbc71-045e-409a-a317-7d3641ca40a2" providerId="ADAL" clId="{91C48E70-4775-4254-A642-B74E0D0680E6}" dt="2023-08-01T13:50:54.585" v="965" actId="1076"/>
          <ac:spMkLst>
            <pc:docMk/>
            <pc:sldMk cId="352105249" sldId="278"/>
            <ac:spMk id="4" creationId="{CC997C19-9A2C-439B-88F9-944FBC5F384B}"/>
          </ac:spMkLst>
        </pc:spChg>
      </pc:sldChg>
      <pc:sldChg chg="modSp mod modNotesTx">
        <pc:chgData name="Rachel Iles" userId="80abbc71-045e-409a-a317-7d3641ca40a2" providerId="ADAL" clId="{91C48E70-4775-4254-A642-B74E0D0680E6}" dt="2023-08-01T13:14:55.610" v="334" actId="1076"/>
        <pc:sldMkLst>
          <pc:docMk/>
          <pc:sldMk cId="195075377" sldId="279"/>
        </pc:sldMkLst>
        <pc:spChg chg="mod">
          <ac:chgData name="Rachel Iles" userId="80abbc71-045e-409a-a317-7d3641ca40a2" providerId="ADAL" clId="{91C48E70-4775-4254-A642-B74E0D0680E6}" dt="2023-08-01T13:14:20.573" v="307" actId="1076"/>
          <ac:spMkLst>
            <pc:docMk/>
            <pc:sldMk cId="195075377" sldId="279"/>
            <ac:spMk id="2" creationId="{8ED773FC-63FC-463D-B728-8B56B2848D68}"/>
          </ac:spMkLst>
        </pc:spChg>
        <pc:spChg chg="mod">
          <ac:chgData name="Rachel Iles" userId="80abbc71-045e-409a-a317-7d3641ca40a2" providerId="ADAL" clId="{91C48E70-4775-4254-A642-B74E0D0680E6}" dt="2023-08-01T13:14:49.392" v="333" actId="27636"/>
          <ac:spMkLst>
            <pc:docMk/>
            <pc:sldMk cId="195075377" sldId="279"/>
            <ac:spMk id="3" creationId="{FB2F4BD9-B790-426F-8333-F4EDDB400C64}"/>
          </ac:spMkLst>
        </pc:spChg>
        <pc:spChg chg="mod">
          <ac:chgData name="Rachel Iles" userId="80abbc71-045e-409a-a317-7d3641ca40a2" providerId="ADAL" clId="{91C48E70-4775-4254-A642-B74E0D0680E6}" dt="2023-08-01T13:14:55.610" v="334" actId="1076"/>
          <ac:spMkLst>
            <pc:docMk/>
            <pc:sldMk cId="195075377" sldId="279"/>
            <ac:spMk id="4" creationId="{9491CDAD-6A74-434D-9BEF-35F10C105610}"/>
          </ac:spMkLst>
        </pc:spChg>
      </pc:sldChg>
      <pc:sldChg chg="modSp del mod modNotesTx">
        <pc:chgData name="Rachel Iles" userId="80abbc71-045e-409a-a317-7d3641ca40a2" providerId="ADAL" clId="{91C48E70-4775-4254-A642-B74E0D0680E6}" dt="2023-08-01T13:15:22.517" v="336" actId="1076"/>
        <pc:sldMkLst>
          <pc:docMk/>
          <pc:sldMk cId="1597793295" sldId="282"/>
        </pc:sldMkLst>
        <pc:spChg chg="mod">
          <ac:chgData name="Rachel Iles" userId="80abbc71-045e-409a-a317-7d3641ca40a2" providerId="ADAL" clId="{91C48E70-4775-4254-A642-B74E0D0680E6}" dt="2023-08-01T13:15:22.517" v="336" actId="1076"/>
          <ac:spMkLst>
            <pc:docMk/>
            <pc:sldMk cId="1597793295" sldId="282"/>
            <ac:spMk id="2" creationId="{16D6F0EB-3482-437F-9E3A-92CF814B1034}"/>
          </ac:spMkLst>
        </pc:spChg>
        <pc:spChg chg="mod">
          <ac:chgData name="Rachel Iles" userId="80abbc71-045e-409a-a317-7d3641ca40a2" providerId="ADAL" clId="{91C48E70-4775-4254-A642-B74E0D0680E6}" dt="2023-08-01T13:15:18.861" v="335" actId="113"/>
          <ac:spMkLst>
            <pc:docMk/>
            <pc:sldMk cId="1597793295" sldId="282"/>
            <ac:spMk id="3" creationId="{A290B02B-C48A-4134-B7EE-CCB0AA6CB916}"/>
          </ac:spMkLst>
        </pc:spChg>
        <pc:spChg chg="mod">
          <ac:chgData name="Rachel Iles" userId="80abbc71-045e-409a-a317-7d3641ca40a2" providerId="ADAL" clId="{91C48E70-4775-4254-A642-B74E0D0680E6}" dt="2023-08-01T13:12:00.044" v="299" actId="1076"/>
          <ac:spMkLst>
            <pc:docMk/>
            <pc:sldMk cId="1597793295" sldId="282"/>
            <ac:spMk id="4" creationId="{F13C7261-8014-4F63-9A33-6316751F850A}"/>
          </ac:spMkLst>
        </pc:spChg>
      </pc:sldChg>
      <pc:sldChg chg="modSp mod">
        <pc:chgData name="Rachel Iles" userId="80abbc71-045e-409a-a317-7d3641ca40a2" providerId="ADAL" clId="{91C48E70-4775-4254-A642-B74E0D0680E6}" dt="2023-08-01T14:13:12.070" v="1218" actId="27636"/>
        <pc:sldMkLst>
          <pc:docMk/>
          <pc:sldMk cId="4042931006" sldId="283"/>
        </pc:sldMkLst>
        <pc:spChg chg="mod">
          <ac:chgData name="Rachel Iles" userId="80abbc71-045e-409a-a317-7d3641ca40a2" providerId="ADAL" clId="{91C48E70-4775-4254-A642-B74E0D0680E6}" dt="2023-08-01T13:48:59.397" v="928" actId="1076"/>
          <ac:spMkLst>
            <pc:docMk/>
            <pc:sldMk cId="4042931006" sldId="283"/>
            <ac:spMk id="5" creationId="{A2F18919-348D-4E0E-8AB0-CD12E998737F}"/>
          </ac:spMkLst>
        </pc:spChg>
        <pc:spChg chg="mod">
          <ac:chgData name="Rachel Iles" userId="80abbc71-045e-409a-a317-7d3641ca40a2" providerId="ADAL" clId="{91C48E70-4775-4254-A642-B74E0D0680E6}" dt="2023-08-01T14:13:12.070" v="1218" actId="27636"/>
          <ac:spMkLst>
            <pc:docMk/>
            <pc:sldMk cId="4042931006" sldId="283"/>
            <ac:spMk id="6" creationId="{5BD8BB6A-A7C4-4488-B0FA-B7880ADA5BD4}"/>
          </ac:spMkLst>
        </pc:spChg>
      </pc:sldChg>
      <pc:sldChg chg="modSp new mod modNotesTx">
        <pc:chgData name="Rachel Iles" userId="80abbc71-045e-409a-a317-7d3641ca40a2" providerId="ADAL" clId="{91C48E70-4775-4254-A642-B74E0D0680E6}" dt="2023-08-17T08:33:22.026" v="4302" actId="1076"/>
        <pc:sldMkLst>
          <pc:docMk/>
          <pc:sldMk cId="1345096548" sldId="284"/>
        </pc:sldMkLst>
        <pc:spChg chg="mod">
          <ac:chgData name="Rachel Iles" userId="80abbc71-045e-409a-a317-7d3641ca40a2" providerId="ADAL" clId="{91C48E70-4775-4254-A642-B74E0D0680E6}" dt="2023-08-02T08:55:32.219" v="3327" actId="207"/>
          <ac:spMkLst>
            <pc:docMk/>
            <pc:sldMk cId="1345096548" sldId="284"/>
            <ac:spMk id="2" creationId="{D40B3D91-3E90-9CB7-64EC-D48BD64DB0D3}"/>
          </ac:spMkLst>
        </pc:spChg>
        <pc:spChg chg="mod">
          <ac:chgData name="Rachel Iles" userId="80abbc71-045e-409a-a317-7d3641ca40a2" providerId="ADAL" clId="{91C48E70-4775-4254-A642-B74E0D0680E6}" dt="2023-08-17T08:33:19.126" v="4301" actId="1076"/>
          <ac:spMkLst>
            <pc:docMk/>
            <pc:sldMk cId="1345096548" sldId="284"/>
            <ac:spMk id="3" creationId="{2F454A38-AB8B-B88C-5CED-C57BE2F99CB9}"/>
          </ac:spMkLst>
        </pc:spChg>
        <pc:spChg chg="mod">
          <ac:chgData name="Rachel Iles" userId="80abbc71-045e-409a-a317-7d3641ca40a2" providerId="ADAL" clId="{91C48E70-4775-4254-A642-B74E0D0680E6}" dt="2023-08-17T08:33:22.026" v="4302" actId="1076"/>
          <ac:spMkLst>
            <pc:docMk/>
            <pc:sldMk cId="1345096548" sldId="284"/>
            <ac:spMk id="4" creationId="{6FFC8384-85C9-ABAD-561D-F61EDA9C0111}"/>
          </ac:spMkLst>
        </pc:spChg>
      </pc:sldChg>
      <pc:sldChg chg="addSp modSp new mod">
        <pc:chgData name="Rachel Iles" userId="80abbc71-045e-409a-a317-7d3641ca40a2" providerId="ADAL" clId="{91C48E70-4775-4254-A642-B74E0D0680E6}" dt="2023-08-02T09:31:21.332" v="4251" actId="255"/>
        <pc:sldMkLst>
          <pc:docMk/>
          <pc:sldMk cId="138408030" sldId="285"/>
        </pc:sldMkLst>
        <pc:spChg chg="mod">
          <ac:chgData name="Rachel Iles" userId="80abbc71-045e-409a-a317-7d3641ca40a2" providerId="ADAL" clId="{91C48E70-4775-4254-A642-B74E0D0680E6}" dt="2023-08-02T09:21:35.008" v="4219" actId="27636"/>
          <ac:spMkLst>
            <pc:docMk/>
            <pc:sldMk cId="138408030" sldId="285"/>
            <ac:spMk id="2" creationId="{CAFC07A7-2CB5-3BD0-6D6F-56F62CAF33FA}"/>
          </ac:spMkLst>
        </pc:spChg>
        <pc:spChg chg="mod">
          <ac:chgData name="Rachel Iles" userId="80abbc71-045e-409a-a317-7d3641ca40a2" providerId="ADAL" clId="{91C48E70-4775-4254-A642-B74E0D0680E6}" dt="2023-08-02T09:31:21.332" v="4251" actId="255"/>
          <ac:spMkLst>
            <pc:docMk/>
            <pc:sldMk cId="138408030" sldId="285"/>
            <ac:spMk id="3" creationId="{AC714E46-3183-F16B-67F8-3398FE55FB79}"/>
          </ac:spMkLst>
        </pc:spChg>
        <pc:spChg chg="mod">
          <ac:chgData name="Rachel Iles" userId="80abbc71-045e-409a-a317-7d3641ca40a2" providerId="ADAL" clId="{91C48E70-4775-4254-A642-B74E0D0680E6}" dt="2023-08-02T09:31:14.287" v="4250" actId="27636"/>
          <ac:spMkLst>
            <pc:docMk/>
            <pc:sldMk cId="138408030" sldId="285"/>
            <ac:spMk id="4" creationId="{8F30F132-2149-63C3-122F-99DE2B2E1092}"/>
          </ac:spMkLst>
        </pc:spChg>
        <pc:spChg chg="add mod">
          <ac:chgData name="Rachel Iles" userId="80abbc71-045e-409a-a317-7d3641ca40a2" providerId="ADAL" clId="{91C48E70-4775-4254-A642-B74E0D0680E6}" dt="2023-08-02T09:21:46.559" v="4228" actId="20577"/>
          <ac:spMkLst>
            <pc:docMk/>
            <pc:sldMk cId="138408030" sldId="285"/>
            <ac:spMk id="5" creationId="{71C65E08-B5C8-C769-0687-7B7E208F1E10}"/>
          </ac:spMkLst>
        </pc:spChg>
      </pc:sldChg>
      <pc:sldChg chg="addSp modSp new mod">
        <pc:chgData name="Rachel Iles" userId="80abbc71-045e-409a-a317-7d3641ca40a2" providerId="ADAL" clId="{91C48E70-4775-4254-A642-B74E0D0680E6}" dt="2023-08-02T09:32:34.491" v="4264" actId="255"/>
        <pc:sldMkLst>
          <pc:docMk/>
          <pc:sldMk cId="4068906545" sldId="286"/>
        </pc:sldMkLst>
        <pc:spChg chg="mod">
          <ac:chgData name="Rachel Iles" userId="80abbc71-045e-409a-a317-7d3641ca40a2" providerId="ADAL" clId="{91C48E70-4775-4254-A642-B74E0D0680E6}" dt="2023-08-02T09:21:18.528" v="4208" actId="27636"/>
          <ac:spMkLst>
            <pc:docMk/>
            <pc:sldMk cId="4068906545" sldId="286"/>
            <ac:spMk id="2" creationId="{25B1B073-A5FF-3836-F5E7-823FF9DE4116}"/>
          </ac:spMkLst>
        </pc:spChg>
        <pc:spChg chg="mod">
          <ac:chgData name="Rachel Iles" userId="80abbc71-045e-409a-a317-7d3641ca40a2" providerId="ADAL" clId="{91C48E70-4775-4254-A642-B74E0D0680E6}" dt="2023-08-02T09:32:26.173" v="4262" actId="14100"/>
          <ac:spMkLst>
            <pc:docMk/>
            <pc:sldMk cId="4068906545" sldId="286"/>
            <ac:spMk id="3" creationId="{6368610E-EB5D-EE38-CF6F-241E7ED54D84}"/>
          </ac:spMkLst>
        </pc:spChg>
        <pc:spChg chg="mod">
          <ac:chgData name="Rachel Iles" userId="80abbc71-045e-409a-a317-7d3641ca40a2" providerId="ADAL" clId="{91C48E70-4775-4254-A642-B74E0D0680E6}" dt="2023-08-02T09:32:34.491" v="4264" actId="255"/>
          <ac:spMkLst>
            <pc:docMk/>
            <pc:sldMk cId="4068906545" sldId="286"/>
            <ac:spMk id="4" creationId="{CBB2FB0F-FE62-C9EB-E4D0-D5C4D35B6C8F}"/>
          </ac:spMkLst>
        </pc:spChg>
        <pc:spChg chg="add mod">
          <ac:chgData name="Rachel Iles" userId="80abbc71-045e-409a-a317-7d3641ca40a2" providerId="ADAL" clId="{91C48E70-4775-4254-A642-B74E0D0680E6}" dt="2023-08-02T09:21:29.661" v="4217" actId="20577"/>
          <ac:spMkLst>
            <pc:docMk/>
            <pc:sldMk cId="4068906545" sldId="286"/>
            <ac:spMk id="5" creationId="{89419CA7-CCE1-5088-9EAD-1ACE00E80FF8}"/>
          </ac:spMkLst>
        </pc:spChg>
      </pc:sldChg>
      <pc:sldChg chg="addSp modSp new mod modNotesTx">
        <pc:chgData name="Rachel Iles" userId="80abbc71-045e-409a-a317-7d3641ca40a2" providerId="ADAL" clId="{91C48E70-4775-4254-A642-B74E0D0680E6}" dt="2023-08-02T09:34:01.035" v="4293" actId="1076"/>
        <pc:sldMkLst>
          <pc:docMk/>
          <pc:sldMk cId="756694481" sldId="287"/>
        </pc:sldMkLst>
        <pc:spChg chg="mod">
          <ac:chgData name="Rachel Iles" userId="80abbc71-045e-409a-a317-7d3641ca40a2" providerId="ADAL" clId="{91C48E70-4775-4254-A642-B74E0D0680E6}" dt="2023-08-02T09:20:53.779" v="4197" actId="27636"/>
          <ac:spMkLst>
            <pc:docMk/>
            <pc:sldMk cId="756694481" sldId="287"/>
            <ac:spMk id="2" creationId="{C617D526-534D-77D2-6423-86143DFE0FB7}"/>
          </ac:spMkLst>
        </pc:spChg>
        <pc:spChg chg="mod">
          <ac:chgData name="Rachel Iles" userId="80abbc71-045e-409a-a317-7d3641ca40a2" providerId="ADAL" clId="{91C48E70-4775-4254-A642-B74E0D0680E6}" dt="2023-08-02T09:33:54.659" v="4292" actId="1076"/>
          <ac:spMkLst>
            <pc:docMk/>
            <pc:sldMk cId="756694481" sldId="287"/>
            <ac:spMk id="3" creationId="{9F424E5D-8427-5311-2BB9-5034145C7DED}"/>
          </ac:spMkLst>
        </pc:spChg>
        <pc:spChg chg="mod">
          <ac:chgData name="Rachel Iles" userId="80abbc71-045e-409a-a317-7d3641ca40a2" providerId="ADAL" clId="{91C48E70-4775-4254-A642-B74E0D0680E6}" dt="2023-08-02T09:34:01.035" v="4293" actId="1076"/>
          <ac:spMkLst>
            <pc:docMk/>
            <pc:sldMk cId="756694481" sldId="287"/>
            <ac:spMk id="4" creationId="{40463A6A-DBAA-3DA9-C7CC-0F1DE604AA37}"/>
          </ac:spMkLst>
        </pc:spChg>
        <pc:spChg chg="add mod">
          <ac:chgData name="Rachel Iles" userId="80abbc71-045e-409a-a317-7d3641ca40a2" providerId="ADAL" clId="{91C48E70-4775-4254-A642-B74E0D0680E6}" dt="2023-08-02T09:21:14.100" v="4206" actId="20577"/>
          <ac:spMkLst>
            <pc:docMk/>
            <pc:sldMk cId="756694481" sldId="287"/>
            <ac:spMk id="5" creationId="{19356B02-6BD5-CC11-6099-718E90C9D8DE}"/>
          </ac:spMkLst>
        </pc:spChg>
      </pc:sldChg>
      <pc:sldChg chg="addSp modSp new mod">
        <pc:chgData name="Rachel Iles" userId="80abbc71-045e-409a-a317-7d3641ca40a2" providerId="ADAL" clId="{91C48E70-4775-4254-A642-B74E0D0680E6}" dt="2023-08-02T09:20:14.876" v="4195" actId="27636"/>
        <pc:sldMkLst>
          <pc:docMk/>
          <pc:sldMk cId="3910052148" sldId="288"/>
        </pc:sldMkLst>
        <pc:spChg chg="mod">
          <ac:chgData name="Rachel Iles" userId="80abbc71-045e-409a-a317-7d3641ca40a2" providerId="ADAL" clId="{91C48E70-4775-4254-A642-B74E0D0680E6}" dt="2023-08-02T09:19:33.567" v="4174" actId="27636"/>
          <ac:spMkLst>
            <pc:docMk/>
            <pc:sldMk cId="3910052148" sldId="288"/>
            <ac:spMk id="2" creationId="{EC84772B-3334-65BD-3670-DB0B51A558A6}"/>
          </ac:spMkLst>
        </pc:spChg>
        <pc:spChg chg="mod">
          <ac:chgData name="Rachel Iles" userId="80abbc71-045e-409a-a317-7d3641ca40a2" providerId="ADAL" clId="{91C48E70-4775-4254-A642-B74E0D0680E6}" dt="2023-08-02T09:20:14.860" v="4194" actId="27636"/>
          <ac:spMkLst>
            <pc:docMk/>
            <pc:sldMk cId="3910052148" sldId="288"/>
            <ac:spMk id="3" creationId="{581DDCE2-9F31-1898-8F1C-0708F4809C63}"/>
          </ac:spMkLst>
        </pc:spChg>
        <pc:spChg chg="mod">
          <ac:chgData name="Rachel Iles" userId="80abbc71-045e-409a-a317-7d3641ca40a2" providerId="ADAL" clId="{91C48E70-4775-4254-A642-B74E0D0680E6}" dt="2023-08-02T09:20:14.876" v="4195" actId="27636"/>
          <ac:spMkLst>
            <pc:docMk/>
            <pc:sldMk cId="3910052148" sldId="288"/>
            <ac:spMk id="4" creationId="{88D71B58-F188-E8E4-2434-A4302C218B3A}"/>
          </ac:spMkLst>
        </pc:spChg>
        <pc:spChg chg="add mod">
          <ac:chgData name="Rachel Iles" userId="80abbc71-045e-409a-a317-7d3641ca40a2" providerId="ADAL" clId="{91C48E70-4775-4254-A642-B74E0D0680E6}" dt="2023-08-02T09:19:52.272" v="4185" actId="20577"/>
          <ac:spMkLst>
            <pc:docMk/>
            <pc:sldMk cId="3910052148" sldId="288"/>
            <ac:spMk id="5" creationId="{7480B817-6584-A3CD-7696-7B7B78E60249}"/>
          </ac:spMkLst>
        </pc:spChg>
      </pc:sldChg>
      <pc:sldChg chg="addSp modSp new mod">
        <pc:chgData name="Rachel Iles" userId="80abbc71-045e-409a-a317-7d3641ca40a2" providerId="ADAL" clId="{91C48E70-4775-4254-A642-B74E0D0680E6}" dt="2023-08-02T09:19:21.547" v="4172" actId="403"/>
        <pc:sldMkLst>
          <pc:docMk/>
          <pc:sldMk cId="2435305559" sldId="289"/>
        </pc:sldMkLst>
        <pc:spChg chg="mod">
          <ac:chgData name="Rachel Iles" userId="80abbc71-045e-409a-a317-7d3641ca40a2" providerId="ADAL" clId="{91C48E70-4775-4254-A642-B74E0D0680E6}" dt="2023-08-02T09:18:17.514" v="4146" actId="27636"/>
          <ac:spMkLst>
            <pc:docMk/>
            <pc:sldMk cId="2435305559" sldId="289"/>
            <ac:spMk id="2" creationId="{56990AC4-B6CE-A1E3-141B-B612D02CAE81}"/>
          </ac:spMkLst>
        </pc:spChg>
        <pc:spChg chg="mod">
          <ac:chgData name="Rachel Iles" userId="80abbc71-045e-409a-a317-7d3641ca40a2" providerId="ADAL" clId="{91C48E70-4775-4254-A642-B74E0D0680E6}" dt="2023-08-02T09:19:11.585" v="4169" actId="403"/>
          <ac:spMkLst>
            <pc:docMk/>
            <pc:sldMk cId="2435305559" sldId="289"/>
            <ac:spMk id="3" creationId="{B5659006-AA40-8116-5240-0FF3A306D7F2}"/>
          </ac:spMkLst>
        </pc:spChg>
        <pc:spChg chg="mod">
          <ac:chgData name="Rachel Iles" userId="80abbc71-045e-409a-a317-7d3641ca40a2" providerId="ADAL" clId="{91C48E70-4775-4254-A642-B74E0D0680E6}" dt="2023-08-02T09:19:21.547" v="4172" actId="403"/>
          <ac:spMkLst>
            <pc:docMk/>
            <pc:sldMk cId="2435305559" sldId="289"/>
            <ac:spMk id="4" creationId="{B3DDB1E1-ADAF-340F-F3AD-89A961F5EF9F}"/>
          </ac:spMkLst>
        </pc:spChg>
        <pc:spChg chg="add mod">
          <ac:chgData name="Rachel Iles" userId="80abbc71-045e-409a-a317-7d3641ca40a2" providerId="ADAL" clId="{91C48E70-4775-4254-A642-B74E0D0680E6}" dt="2023-08-02T09:18:36.865" v="4158" actId="20577"/>
          <ac:spMkLst>
            <pc:docMk/>
            <pc:sldMk cId="2435305559" sldId="289"/>
            <ac:spMk id="5" creationId="{1EFAE405-BA6C-6F60-4C26-D0A108082DAC}"/>
          </ac:spMkLst>
        </pc:spChg>
      </pc:sldChg>
      <pc:sldChg chg="modSp new mod modNotesTx">
        <pc:chgData name="Rachel Iles" userId="80abbc71-045e-409a-a317-7d3641ca40a2" providerId="ADAL" clId="{91C48E70-4775-4254-A642-B74E0D0680E6}" dt="2023-08-02T09:17:43.386" v="4144" actId="27636"/>
        <pc:sldMkLst>
          <pc:docMk/>
          <pc:sldMk cId="193465841" sldId="290"/>
        </pc:sldMkLst>
        <pc:spChg chg="mod">
          <ac:chgData name="Rachel Iles" userId="80abbc71-045e-409a-a317-7d3641ca40a2" providerId="ADAL" clId="{91C48E70-4775-4254-A642-B74E0D0680E6}" dt="2023-08-02T09:16:05.762" v="4122" actId="14100"/>
          <ac:spMkLst>
            <pc:docMk/>
            <pc:sldMk cId="193465841" sldId="290"/>
            <ac:spMk id="2" creationId="{579C509B-D489-1CCD-0941-1E0EC38760FE}"/>
          </ac:spMkLst>
        </pc:spChg>
        <pc:spChg chg="mod">
          <ac:chgData name="Rachel Iles" userId="80abbc71-045e-409a-a317-7d3641ca40a2" providerId="ADAL" clId="{91C48E70-4775-4254-A642-B74E0D0680E6}" dt="2023-08-02T09:17:43.386" v="4144" actId="27636"/>
          <ac:spMkLst>
            <pc:docMk/>
            <pc:sldMk cId="193465841" sldId="290"/>
            <ac:spMk id="3" creationId="{7C690621-89F9-B6D6-F232-7439702D0E9C}"/>
          </ac:spMkLst>
        </pc:spChg>
        <pc:spChg chg="mod">
          <ac:chgData name="Rachel Iles" userId="80abbc71-045e-409a-a317-7d3641ca40a2" providerId="ADAL" clId="{91C48E70-4775-4254-A642-B74E0D0680E6}" dt="2023-08-02T09:16:31.811" v="4128" actId="1076"/>
          <ac:spMkLst>
            <pc:docMk/>
            <pc:sldMk cId="193465841" sldId="290"/>
            <ac:spMk id="4" creationId="{B1BC9FF0-C5C4-ECAB-7574-B7240442BA00}"/>
          </ac:spMkLst>
        </pc:spChg>
      </pc:sldChg>
      <pc:sldChg chg="modSp new mod">
        <pc:chgData name="Rachel Iles" userId="80abbc71-045e-409a-a317-7d3641ca40a2" providerId="ADAL" clId="{91C48E70-4775-4254-A642-B74E0D0680E6}" dt="2023-08-02T09:14:07.665" v="4083" actId="1076"/>
        <pc:sldMkLst>
          <pc:docMk/>
          <pc:sldMk cId="3357001156" sldId="291"/>
        </pc:sldMkLst>
        <pc:spChg chg="mod">
          <ac:chgData name="Rachel Iles" userId="80abbc71-045e-409a-a317-7d3641ca40a2" providerId="ADAL" clId="{91C48E70-4775-4254-A642-B74E0D0680E6}" dt="2023-08-02T09:14:03.505" v="4082" actId="1076"/>
          <ac:spMkLst>
            <pc:docMk/>
            <pc:sldMk cId="3357001156" sldId="291"/>
            <ac:spMk id="2" creationId="{CECF8273-5469-17DA-A981-57E4CE7E3D1D}"/>
          </ac:spMkLst>
        </pc:spChg>
        <pc:spChg chg="mod">
          <ac:chgData name="Rachel Iles" userId="80abbc71-045e-409a-a317-7d3641ca40a2" providerId="ADAL" clId="{91C48E70-4775-4254-A642-B74E0D0680E6}" dt="2023-08-02T09:08:52.257" v="3985" actId="1076"/>
          <ac:spMkLst>
            <pc:docMk/>
            <pc:sldMk cId="3357001156" sldId="291"/>
            <ac:spMk id="3" creationId="{0E76E1D2-131C-1E57-5079-12A1A68FEAEC}"/>
          </ac:spMkLst>
        </pc:spChg>
        <pc:spChg chg="mod">
          <ac:chgData name="Rachel Iles" userId="80abbc71-045e-409a-a317-7d3641ca40a2" providerId="ADAL" clId="{91C48E70-4775-4254-A642-B74E0D0680E6}" dt="2023-08-02T09:14:07.665" v="4083" actId="1076"/>
          <ac:spMkLst>
            <pc:docMk/>
            <pc:sldMk cId="3357001156" sldId="291"/>
            <ac:spMk id="4" creationId="{2B2C56D9-8A22-4778-E388-A151D0004DF2}"/>
          </ac:spMkLst>
        </pc:spChg>
      </pc:sldChg>
      <pc:sldChg chg="modSp new del mod">
        <pc:chgData name="Rachel Iles" userId="80abbc71-045e-409a-a317-7d3641ca40a2" providerId="ADAL" clId="{91C48E70-4775-4254-A642-B74E0D0680E6}" dt="2023-08-02T08:59:18.683" v="3336" actId="2696"/>
        <pc:sldMkLst>
          <pc:docMk/>
          <pc:sldMk cId="2390780722" sldId="292"/>
        </pc:sldMkLst>
        <pc:spChg chg="mod">
          <ac:chgData name="Rachel Iles" userId="80abbc71-045e-409a-a317-7d3641ca40a2" providerId="ADAL" clId="{91C48E70-4775-4254-A642-B74E0D0680E6}" dt="2023-08-02T08:54:32.854" v="3318" actId="1076"/>
          <ac:spMkLst>
            <pc:docMk/>
            <pc:sldMk cId="2390780722" sldId="292"/>
            <ac:spMk id="2" creationId="{D84B1A74-2DE2-35C8-9316-5775536E860A}"/>
          </ac:spMkLst>
        </pc:spChg>
        <pc:spChg chg="mod">
          <ac:chgData name="Rachel Iles" userId="80abbc71-045e-409a-a317-7d3641ca40a2" providerId="ADAL" clId="{91C48E70-4775-4254-A642-B74E0D0680E6}" dt="2023-08-02T08:55:13.583" v="3325" actId="27636"/>
          <ac:spMkLst>
            <pc:docMk/>
            <pc:sldMk cId="2390780722" sldId="292"/>
            <ac:spMk id="3" creationId="{E40AE915-37E8-C56C-B2B6-407EC03D4DC0}"/>
          </ac:spMkLst>
        </pc:spChg>
        <pc:spChg chg="mod">
          <ac:chgData name="Rachel Iles" userId="80abbc71-045e-409a-a317-7d3641ca40a2" providerId="ADAL" clId="{91C48E70-4775-4254-A642-B74E0D0680E6}" dt="2023-08-02T08:55:13.583" v="3326" actId="27636"/>
          <ac:spMkLst>
            <pc:docMk/>
            <pc:sldMk cId="2390780722" sldId="292"/>
            <ac:spMk id="4" creationId="{D9E956A6-AF4A-752C-71B6-6ADF6B758F80}"/>
          </ac:spMkLst>
        </pc:spChg>
      </pc:sldChg>
      <pc:sldChg chg="modSp new mod modNotesTx">
        <pc:chgData name="Rachel Iles" userId="80abbc71-045e-409a-a317-7d3641ca40a2" providerId="ADAL" clId="{91C48E70-4775-4254-A642-B74E0D0680E6}" dt="2023-08-17T08:34:40.226" v="4326" actId="1076"/>
        <pc:sldMkLst>
          <pc:docMk/>
          <pc:sldMk cId="395899084" sldId="293"/>
        </pc:sldMkLst>
        <pc:spChg chg="mod">
          <ac:chgData name="Rachel Iles" userId="80abbc71-045e-409a-a317-7d3641ca40a2" providerId="ADAL" clId="{91C48E70-4775-4254-A642-B74E0D0680E6}" dt="2023-08-17T08:34:07.154" v="4312" actId="1076"/>
          <ac:spMkLst>
            <pc:docMk/>
            <pc:sldMk cId="395899084" sldId="293"/>
            <ac:spMk id="2" creationId="{C3D28CDB-1C4D-A7E0-3D46-BC98A03A9ED7}"/>
          </ac:spMkLst>
        </pc:spChg>
        <pc:spChg chg="mod">
          <ac:chgData name="Rachel Iles" userId="80abbc71-045e-409a-a317-7d3641ca40a2" providerId="ADAL" clId="{91C48E70-4775-4254-A642-B74E0D0680E6}" dt="2023-08-17T08:34:40.226" v="4326" actId="1076"/>
          <ac:spMkLst>
            <pc:docMk/>
            <pc:sldMk cId="395899084" sldId="293"/>
            <ac:spMk id="3" creationId="{78D3F837-5E04-822E-03A5-8743C3A89AB9}"/>
          </ac:spMkLst>
        </pc:spChg>
        <pc:spChg chg="mod">
          <ac:chgData name="Rachel Iles" userId="80abbc71-045e-409a-a317-7d3641ca40a2" providerId="ADAL" clId="{91C48E70-4775-4254-A642-B74E0D0680E6}" dt="2023-08-02T09:07:00.276" v="3970" actId="207"/>
          <ac:spMkLst>
            <pc:docMk/>
            <pc:sldMk cId="395899084" sldId="293"/>
            <ac:spMk id="4" creationId="{A394736D-DD29-AD9D-CD7F-8776DABE0757}"/>
          </ac:spMkLst>
        </pc:spChg>
      </pc:sldChg>
      <pc:sldChg chg="modSp mod modNotesTx">
        <pc:chgData name="Rachel Iles" userId="80abbc71-045e-409a-a317-7d3641ca40a2" providerId="ADAL" clId="{91C48E70-4775-4254-A642-B74E0D0680E6}" dt="2023-08-01T13:48:23.709" v="922" actId="313"/>
        <pc:sldMkLst>
          <pc:docMk/>
          <pc:sldMk cId="477843961" sldId="294"/>
        </pc:sldMkLst>
        <pc:spChg chg="mod">
          <ac:chgData name="Rachel Iles" userId="80abbc71-045e-409a-a317-7d3641ca40a2" providerId="ADAL" clId="{91C48E70-4775-4254-A642-B74E0D0680E6}" dt="2023-08-01T13:46:08.777" v="768" actId="1076"/>
          <ac:spMkLst>
            <pc:docMk/>
            <pc:sldMk cId="477843961" sldId="294"/>
            <ac:spMk id="2" creationId="{01F4B188-1DF5-41E4-92BA-10043273A7DB}"/>
          </ac:spMkLst>
        </pc:spChg>
        <pc:spChg chg="mod">
          <ac:chgData name="Rachel Iles" userId="80abbc71-045e-409a-a317-7d3641ca40a2" providerId="ADAL" clId="{91C48E70-4775-4254-A642-B74E0D0680E6}" dt="2023-08-01T13:46:37.331" v="778" actId="27636"/>
          <ac:spMkLst>
            <pc:docMk/>
            <pc:sldMk cId="477843961" sldId="294"/>
            <ac:spMk id="3" creationId="{A56703B6-F02E-4B6C-A50E-AD70C9F83973}"/>
          </ac:spMkLst>
        </pc:spChg>
        <pc:spChg chg="mod">
          <ac:chgData name="Rachel Iles" userId="80abbc71-045e-409a-a317-7d3641ca40a2" providerId="ADAL" clId="{91C48E70-4775-4254-A642-B74E0D0680E6}" dt="2023-08-01T13:46:54.491" v="782" actId="1076"/>
          <ac:spMkLst>
            <pc:docMk/>
            <pc:sldMk cId="477843961" sldId="294"/>
            <ac:spMk id="4" creationId="{8731B05A-C698-465E-8AE4-BFB98F227823}"/>
          </ac:spMkLst>
        </pc:spChg>
      </pc:sldChg>
      <pc:sldChg chg="modSp mod modNotesTx">
        <pc:chgData name="Rachel Iles" userId="80abbc71-045e-409a-a317-7d3641ca40a2" providerId="ADAL" clId="{91C48E70-4775-4254-A642-B74E0D0680E6}" dt="2023-08-02T08:56:14.313" v="3332" actId="207"/>
        <pc:sldMkLst>
          <pc:docMk/>
          <pc:sldMk cId="2241997428" sldId="295"/>
        </pc:sldMkLst>
        <pc:spChg chg="mod">
          <ac:chgData name="Rachel Iles" userId="80abbc71-045e-409a-a317-7d3641ca40a2" providerId="ADAL" clId="{91C48E70-4775-4254-A642-B74E0D0680E6}" dt="2023-08-02T08:56:11.263" v="3331" actId="207"/>
          <ac:spMkLst>
            <pc:docMk/>
            <pc:sldMk cId="2241997428" sldId="295"/>
            <ac:spMk id="2" creationId="{F1E881E0-F146-6F4C-4B32-3CD83A2F99B3}"/>
          </ac:spMkLst>
        </pc:spChg>
        <pc:spChg chg="mod">
          <ac:chgData name="Rachel Iles" userId="80abbc71-045e-409a-a317-7d3641ca40a2" providerId="ADAL" clId="{91C48E70-4775-4254-A642-B74E0D0680E6}" dt="2023-08-01T14:15:34.945" v="1273" actId="14100"/>
          <ac:spMkLst>
            <pc:docMk/>
            <pc:sldMk cId="2241997428" sldId="295"/>
            <ac:spMk id="3" creationId="{F6A92D78-FCBC-F06A-088A-0AF631EF98BB}"/>
          </ac:spMkLst>
        </pc:spChg>
        <pc:spChg chg="mod">
          <ac:chgData name="Rachel Iles" userId="80abbc71-045e-409a-a317-7d3641ca40a2" providerId="ADAL" clId="{91C48E70-4775-4254-A642-B74E0D0680E6}" dt="2023-08-02T08:56:14.313" v="3332" actId="207"/>
          <ac:spMkLst>
            <pc:docMk/>
            <pc:sldMk cId="2241997428" sldId="295"/>
            <ac:spMk id="4" creationId="{787B0917-5E13-1E42-9E37-8490550D1FDE}"/>
          </ac:spMkLst>
        </pc:spChg>
      </pc:sldChg>
      <pc:sldChg chg="addSp delSp modSp new mod modNotesTx">
        <pc:chgData name="Rachel Iles" userId="80abbc71-045e-409a-a317-7d3641ca40a2" providerId="ADAL" clId="{91C48E70-4775-4254-A642-B74E0D0680E6}" dt="2023-08-02T09:06:33.238" v="3968" actId="20577"/>
        <pc:sldMkLst>
          <pc:docMk/>
          <pc:sldMk cId="4149251327" sldId="296"/>
        </pc:sldMkLst>
        <pc:spChg chg="mod">
          <ac:chgData name="Rachel Iles" userId="80abbc71-045e-409a-a317-7d3641ca40a2" providerId="ADAL" clId="{91C48E70-4775-4254-A642-B74E0D0680E6}" dt="2023-08-02T09:04:04.956" v="3909" actId="1076"/>
          <ac:spMkLst>
            <pc:docMk/>
            <pc:sldMk cId="4149251327" sldId="296"/>
            <ac:spMk id="2" creationId="{85709665-A166-77D6-70DD-A7242C3E88F4}"/>
          </ac:spMkLst>
        </pc:spChg>
        <pc:spChg chg="del">
          <ac:chgData name="Rachel Iles" userId="80abbc71-045e-409a-a317-7d3641ca40a2" providerId="ADAL" clId="{91C48E70-4775-4254-A642-B74E0D0680E6}" dt="2023-08-02T08:59:31.957" v="3337"/>
          <ac:spMkLst>
            <pc:docMk/>
            <pc:sldMk cId="4149251327" sldId="296"/>
            <ac:spMk id="3" creationId="{5342C3C4-4171-F25A-C465-46C686C19B93}"/>
          </ac:spMkLst>
        </pc:spChg>
        <pc:spChg chg="del">
          <ac:chgData name="Rachel Iles" userId="80abbc71-045e-409a-a317-7d3641ca40a2" providerId="ADAL" clId="{91C48E70-4775-4254-A642-B74E0D0680E6}" dt="2023-08-02T08:59:36.359" v="3338" actId="478"/>
          <ac:spMkLst>
            <pc:docMk/>
            <pc:sldMk cId="4149251327" sldId="296"/>
            <ac:spMk id="4" creationId="{BB5BE977-425A-DB8F-3314-0500FA6399B7}"/>
          </ac:spMkLst>
        </pc:spChg>
        <pc:picChg chg="add mod">
          <ac:chgData name="Rachel Iles" userId="80abbc71-045e-409a-a317-7d3641ca40a2" providerId="ADAL" clId="{91C48E70-4775-4254-A642-B74E0D0680E6}" dt="2023-08-02T09:04:01.868" v="3908" actId="1076"/>
          <ac:picMkLst>
            <pc:docMk/>
            <pc:sldMk cId="4149251327" sldId="296"/>
            <ac:picMk id="1026" creationId="{B84E402C-66FC-3510-96DA-60F6295385C6}"/>
          </ac:picMkLst>
        </pc:picChg>
      </pc:sldChg>
      <pc:sldChg chg="modSp new mod">
        <pc:chgData name="Rachel Iles" userId="80abbc71-045e-409a-a317-7d3641ca40a2" providerId="ADAL" clId="{91C48E70-4775-4254-A642-B74E0D0680E6}" dt="2023-08-02T09:14:17.699" v="4085" actId="1076"/>
        <pc:sldMkLst>
          <pc:docMk/>
          <pc:sldMk cId="1784244200" sldId="297"/>
        </pc:sldMkLst>
        <pc:spChg chg="mod">
          <ac:chgData name="Rachel Iles" userId="80abbc71-045e-409a-a317-7d3641ca40a2" providerId="ADAL" clId="{91C48E70-4775-4254-A642-B74E0D0680E6}" dt="2023-08-02T09:12:46.301" v="4039" actId="403"/>
          <ac:spMkLst>
            <pc:docMk/>
            <pc:sldMk cId="1784244200" sldId="297"/>
            <ac:spMk id="2" creationId="{A7D08CDD-8CFD-126E-877E-00581DEE65CD}"/>
          </ac:spMkLst>
        </pc:spChg>
        <pc:spChg chg="mod">
          <ac:chgData name="Rachel Iles" userId="80abbc71-045e-409a-a317-7d3641ca40a2" providerId="ADAL" clId="{91C48E70-4775-4254-A642-B74E0D0680E6}" dt="2023-08-02T09:14:15.317" v="4084" actId="1076"/>
          <ac:spMkLst>
            <pc:docMk/>
            <pc:sldMk cId="1784244200" sldId="297"/>
            <ac:spMk id="3" creationId="{10D8BC7E-8090-8AA6-2FBE-03BABD48FD5F}"/>
          </ac:spMkLst>
        </pc:spChg>
        <pc:spChg chg="mod">
          <ac:chgData name="Rachel Iles" userId="80abbc71-045e-409a-a317-7d3641ca40a2" providerId="ADAL" clId="{91C48E70-4775-4254-A642-B74E0D0680E6}" dt="2023-08-02T09:14:17.699" v="4085" actId="1076"/>
          <ac:spMkLst>
            <pc:docMk/>
            <pc:sldMk cId="1784244200" sldId="297"/>
            <ac:spMk id="4" creationId="{0B699C90-6CF8-30C5-CD6D-57958ED4A01B}"/>
          </ac:spMkLst>
        </pc:spChg>
      </pc:sldChg>
    </pc:docChg>
  </pc:docChgLst>
  <pc:docChgLst>
    <pc:chgData name="Bee B" userId="8940502075193e3a" providerId="LiveId" clId="{68F27CDC-6A19-4720-9BFF-BAEC01C14C67}"/>
    <pc:docChg chg="custSel addSld modSld">
      <pc:chgData name="Bee B" userId="8940502075193e3a" providerId="LiveId" clId="{68F27CDC-6A19-4720-9BFF-BAEC01C14C67}" dt="2023-11-28T16:28:57.670" v="409" actId="1076"/>
      <pc:docMkLst>
        <pc:docMk/>
      </pc:docMkLst>
      <pc:sldChg chg="addSp modSp add mod">
        <pc:chgData name="Bee B" userId="8940502075193e3a" providerId="LiveId" clId="{68F27CDC-6A19-4720-9BFF-BAEC01C14C67}" dt="2023-11-28T16:28:57.670" v="409" actId="1076"/>
        <pc:sldMkLst>
          <pc:docMk/>
          <pc:sldMk cId="3555073456" sldId="302"/>
        </pc:sldMkLst>
        <pc:spChg chg="mod">
          <ac:chgData name="Bee B" userId="8940502075193e3a" providerId="LiveId" clId="{68F27CDC-6A19-4720-9BFF-BAEC01C14C67}" dt="2023-11-28T16:26:46.565" v="14" actId="5793"/>
          <ac:spMkLst>
            <pc:docMk/>
            <pc:sldMk cId="3555073456" sldId="302"/>
            <ac:spMk id="2" creationId="{01F4B188-1DF5-41E4-92BA-10043273A7DB}"/>
          </ac:spMkLst>
        </pc:spChg>
        <pc:spChg chg="mod">
          <ac:chgData name="Bee B" userId="8940502075193e3a" providerId="LiveId" clId="{68F27CDC-6A19-4720-9BFF-BAEC01C14C67}" dt="2023-11-28T16:28:06.152" v="404" actId="20577"/>
          <ac:spMkLst>
            <pc:docMk/>
            <pc:sldMk cId="3555073456" sldId="302"/>
            <ac:spMk id="4" creationId="{8731B05A-C698-465E-8AE4-BFB98F227823}"/>
          </ac:spMkLst>
        </pc:spChg>
        <pc:picChg chg="add mod">
          <ac:chgData name="Bee B" userId="8940502075193e3a" providerId="LiveId" clId="{68F27CDC-6A19-4720-9BFF-BAEC01C14C67}" dt="2023-11-28T16:28:57.670" v="409" actId="1076"/>
          <ac:picMkLst>
            <pc:docMk/>
            <pc:sldMk cId="3555073456" sldId="302"/>
            <ac:picMk id="1026" creationId="{C423255E-3A7B-6143-C379-235E72F91203}"/>
          </ac:picMkLst>
        </pc:picChg>
      </pc:sldChg>
    </pc:docChg>
  </pc:docChgLst>
  <pc:docChgLst>
    <pc:chgData name="Bee B" userId="8940502075193e3a" providerId="LiveId" clId="{32E62E1B-7A7C-443A-B015-8636B8EB937C}"/>
    <pc:docChg chg="undo redo custSel addSld modSld sldOrd">
      <pc:chgData name="Bee B" userId="8940502075193e3a" providerId="LiveId" clId="{32E62E1B-7A7C-443A-B015-8636B8EB937C}" dt="2023-11-26T13:27:23.116" v="3690" actId="27636"/>
      <pc:docMkLst>
        <pc:docMk/>
      </pc:docMkLst>
      <pc:sldChg chg="modSp mod">
        <pc:chgData name="Bee B" userId="8940502075193e3a" providerId="LiveId" clId="{32E62E1B-7A7C-443A-B015-8636B8EB937C}" dt="2023-11-26T12:12:07.771" v="0" actId="20577"/>
        <pc:sldMkLst>
          <pc:docMk/>
          <pc:sldMk cId="1989432284" sldId="257"/>
        </pc:sldMkLst>
        <pc:spChg chg="mod">
          <ac:chgData name="Bee B" userId="8940502075193e3a" providerId="LiveId" clId="{32E62E1B-7A7C-443A-B015-8636B8EB937C}" dt="2023-11-26T12:12:07.771" v="0" actId="20577"/>
          <ac:spMkLst>
            <pc:docMk/>
            <pc:sldMk cId="1989432284" sldId="257"/>
            <ac:spMk id="2" creationId="{E1BEE9DB-5B30-6AB9-D106-343A24194470}"/>
          </ac:spMkLst>
        </pc:spChg>
      </pc:sldChg>
      <pc:sldChg chg="addSp delSp modSp mod">
        <pc:chgData name="Bee B" userId="8940502075193e3a" providerId="LiveId" clId="{32E62E1B-7A7C-443A-B015-8636B8EB937C}" dt="2023-11-26T12:13:29.069" v="95" actId="1076"/>
        <pc:sldMkLst>
          <pc:docMk/>
          <pc:sldMk cId="1342471370" sldId="258"/>
        </pc:sldMkLst>
        <pc:spChg chg="del">
          <ac:chgData name="Bee B" userId="8940502075193e3a" providerId="LiveId" clId="{32E62E1B-7A7C-443A-B015-8636B8EB937C}" dt="2023-11-26T12:12:16.377" v="1" actId="478"/>
          <ac:spMkLst>
            <pc:docMk/>
            <pc:sldMk cId="1342471370" sldId="258"/>
            <ac:spMk id="3" creationId="{7C3D941E-5569-FE77-94A1-BFC11680BEC1}"/>
          </ac:spMkLst>
        </pc:spChg>
        <pc:spChg chg="mod">
          <ac:chgData name="Bee B" userId="8940502075193e3a" providerId="LiveId" clId="{32E62E1B-7A7C-443A-B015-8636B8EB937C}" dt="2023-11-26T12:12:46.766" v="90" actId="20577"/>
          <ac:spMkLst>
            <pc:docMk/>
            <pc:sldMk cId="1342471370" sldId="258"/>
            <ac:spMk id="4" creationId="{F87DD536-7772-9115-D1FF-17213712072C}"/>
          </ac:spMkLst>
        </pc:spChg>
        <pc:spChg chg="add del mod">
          <ac:chgData name="Bee B" userId="8940502075193e3a" providerId="LiveId" clId="{32E62E1B-7A7C-443A-B015-8636B8EB937C}" dt="2023-11-26T12:12:18.699" v="2" actId="478"/>
          <ac:spMkLst>
            <pc:docMk/>
            <pc:sldMk cId="1342471370" sldId="258"/>
            <ac:spMk id="5" creationId="{AEED2EFD-EEAD-1869-6050-9C923E1C33D6}"/>
          </ac:spMkLst>
        </pc:spChg>
        <pc:picChg chg="add mod">
          <ac:chgData name="Bee B" userId="8940502075193e3a" providerId="LiveId" clId="{32E62E1B-7A7C-443A-B015-8636B8EB937C}" dt="2023-11-26T12:13:29.069" v="95" actId="1076"/>
          <ac:picMkLst>
            <pc:docMk/>
            <pc:sldMk cId="1342471370" sldId="258"/>
            <ac:picMk id="1026" creationId="{E3FE6C0F-B6C4-F3E9-7D5B-DA78628A5116}"/>
          </ac:picMkLst>
        </pc:picChg>
      </pc:sldChg>
      <pc:sldChg chg="addSp delSp modSp mod">
        <pc:chgData name="Bee B" userId="8940502075193e3a" providerId="LiveId" clId="{32E62E1B-7A7C-443A-B015-8636B8EB937C}" dt="2023-11-26T13:15:00.806" v="2736" actId="27636"/>
        <pc:sldMkLst>
          <pc:docMk/>
          <pc:sldMk cId="1376048995" sldId="259"/>
        </pc:sldMkLst>
        <pc:spChg chg="del">
          <ac:chgData name="Bee B" userId="8940502075193e3a" providerId="LiveId" clId="{32E62E1B-7A7C-443A-B015-8636B8EB937C}" dt="2023-11-26T13:14:32.907" v="2721" actId="478"/>
          <ac:spMkLst>
            <pc:docMk/>
            <pc:sldMk cId="1376048995" sldId="259"/>
            <ac:spMk id="3" creationId="{12AF3F59-E2B3-F885-EE31-C7F6E65A6262}"/>
          </ac:spMkLst>
        </pc:spChg>
        <pc:spChg chg="mod">
          <ac:chgData name="Bee B" userId="8940502075193e3a" providerId="LiveId" clId="{32E62E1B-7A7C-443A-B015-8636B8EB937C}" dt="2023-11-26T13:15:00.806" v="2736" actId="27636"/>
          <ac:spMkLst>
            <pc:docMk/>
            <pc:sldMk cId="1376048995" sldId="259"/>
            <ac:spMk id="4" creationId="{7B5B463D-4B86-707B-4365-EF9C4BF48EAA}"/>
          </ac:spMkLst>
        </pc:spChg>
        <pc:spChg chg="mod">
          <ac:chgData name="Bee B" userId="8940502075193e3a" providerId="LiveId" clId="{32E62E1B-7A7C-443A-B015-8636B8EB937C}" dt="2023-11-26T13:14:42.432" v="2726" actId="113"/>
          <ac:spMkLst>
            <pc:docMk/>
            <pc:sldMk cId="1376048995" sldId="259"/>
            <ac:spMk id="5" creationId="{4AFE24E4-9BAC-E3E2-E4E3-0B0B8ED8CECE}"/>
          </ac:spMkLst>
        </pc:spChg>
        <pc:spChg chg="add del mod">
          <ac:chgData name="Bee B" userId="8940502075193e3a" providerId="LiveId" clId="{32E62E1B-7A7C-443A-B015-8636B8EB937C}" dt="2023-11-26T13:14:34.303" v="2722" actId="478"/>
          <ac:spMkLst>
            <pc:docMk/>
            <pc:sldMk cId="1376048995" sldId="259"/>
            <ac:spMk id="6" creationId="{6A8E4AD1-1B7D-01C7-72DB-5EBED98C9105}"/>
          </ac:spMkLst>
        </pc:spChg>
      </pc:sldChg>
      <pc:sldChg chg="addSp delSp modSp mod modNotesTx">
        <pc:chgData name="Bee B" userId="8940502075193e3a" providerId="LiveId" clId="{32E62E1B-7A7C-443A-B015-8636B8EB937C}" dt="2023-11-26T12:22:19.312" v="271" actId="1076"/>
        <pc:sldMkLst>
          <pc:docMk/>
          <pc:sldMk cId="2886633762" sldId="268"/>
        </pc:sldMkLst>
        <pc:spChg chg="del">
          <ac:chgData name="Bee B" userId="8940502075193e3a" providerId="LiveId" clId="{32E62E1B-7A7C-443A-B015-8636B8EB937C}" dt="2023-11-26T12:18:54.575" v="251" actId="478"/>
          <ac:spMkLst>
            <pc:docMk/>
            <pc:sldMk cId="2886633762" sldId="268"/>
            <ac:spMk id="3" creationId="{A0D5FB88-520C-ABBB-10C1-DC8BD1EAE38A}"/>
          </ac:spMkLst>
        </pc:spChg>
        <pc:spChg chg="mod">
          <ac:chgData name="Bee B" userId="8940502075193e3a" providerId="LiveId" clId="{32E62E1B-7A7C-443A-B015-8636B8EB937C}" dt="2023-11-26T12:17:52.693" v="232" actId="5793"/>
          <ac:spMkLst>
            <pc:docMk/>
            <pc:sldMk cId="2886633762" sldId="268"/>
            <ac:spMk id="4" creationId="{5BC8F4DB-3FEC-478C-9DC5-0E9EC49A2660}"/>
          </ac:spMkLst>
        </pc:spChg>
        <pc:spChg chg="del">
          <ac:chgData name="Bee B" userId="8940502075193e3a" providerId="LiveId" clId="{32E62E1B-7A7C-443A-B015-8636B8EB937C}" dt="2023-11-26T12:15:40.240" v="97" actId="478"/>
          <ac:spMkLst>
            <pc:docMk/>
            <pc:sldMk cId="2886633762" sldId="268"/>
            <ac:spMk id="5" creationId="{6B1926A6-CC8D-434D-B41B-A92E92C19EAF}"/>
          </ac:spMkLst>
        </pc:spChg>
        <pc:spChg chg="mod">
          <ac:chgData name="Bee B" userId="8940502075193e3a" providerId="LiveId" clId="{32E62E1B-7A7C-443A-B015-8636B8EB937C}" dt="2023-11-26T12:22:17.007" v="270" actId="1076"/>
          <ac:spMkLst>
            <pc:docMk/>
            <pc:sldMk cId="2886633762" sldId="268"/>
            <ac:spMk id="6" creationId="{70B16DF9-502E-4D45-AD50-1E94BE5654C4}"/>
          </ac:spMkLst>
        </pc:spChg>
        <pc:spChg chg="add del mod">
          <ac:chgData name="Bee B" userId="8940502075193e3a" providerId="LiveId" clId="{32E62E1B-7A7C-443A-B015-8636B8EB937C}" dt="2023-11-26T12:15:43.866" v="99" actId="478"/>
          <ac:spMkLst>
            <pc:docMk/>
            <pc:sldMk cId="2886633762" sldId="268"/>
            <ac:spMk id="7" creationId="{266F1186-582B-2D96-70CC-4175577FBBE2}"/>
          </ac:spMkLst>
        </pc:spChg>
        <pc:spChg chg="add del mod">
          <ac:chgData name="Bee B" userId="8940502075193e3a" providerId="LiveId" clId="{32E62E1B-7A7C-443A-B015-8636B8EB937C}" dt="2023-11-26T12:17:28.830" v="218" actId="478"/>
          <ac:spMkLst>
            <pc:docMk/>
            <pc:sldMk cId="2886633762" sldId="268"/>
            <ac:spMk id="8" creationId="{580437CA-E4FB-BF01-E45C-C9246CDD3343}"/>
          </ac:spMkLst>
        </pc:spChg>
        <pc:picChg chg="add mod">
          <ac:chgData name="Bee B" userId="8940502075193e3a" providerId="LiveId" clId="{32E62E1B-7A7C-443A-B015-8636B8EB937C}" dt="2023-11-26T12:22:19.312" v="271" actId="1076"/>
          <ac:picMkLst>
            <pc:docMk/>
            <pc:sldMk cId="2886633762" sldId="268"/>
            <ac:picMk id="2050" creationId="{39AEAEE4-159E-114E-76B6-102B5613A063}"/>
          </ac:picMkLst>
        </pc:picChg>
      </pc:sldChg>
      <pc:sldChg chg="addSp delSp modSp mod modAnim">
        <pc:chgData name="Bee B" userId="8940502075193e3a" providerId="LiveId" clId="{32E62E1B-7A7C-443A-B015-8636B8EB937C}" dt="2023-11-26T12:38:57.834" v="712" actId="1076"/>
        <pc:sldMkLst>
          <pc:docMk/>
          <pc:sldMk cId="1907656779" sldId="269"/>
        </pc:sldMkLst>
        <pc:spChg chg="mod">
          <ac:chgData name="Bee B" userId="8940502075193e3a" providerId="LiveId" clId="{32E62E1B-7A7C-443A-B015-8636B8EB937C}" dt="2023-11-26T12:37:48.593" v="695" actId="207"/>
          <ac:spMkLst>
            <pc:docMk/>
            <pc:sldMk cId="1907656779" sldId="269"/>
            <ac:spMk id="2" creationId="{D83F6E9E-022A-4DDA-9828-FC37826E7A95}"/>
          </ac:spMkLst>
        </pc:spChg>
        <pc:spChg chg="del">
          <ac:chgData name="Bee B" userId="8940502075193e3a" providerId="LiveId" clId="{32E62E1B-7A7C-443A-B015-8636B8EB937C}" dt="2023-11-26T12:37:31.367" v="688" actId="478"/>
          <ac:spMkLst>
            <pc:docMk/>
            <pc:sldMk cId="1907656779" sldId="269"/>
            <ac:spMk id="3" creationId="{F6A198F8-8C1C-4417-9020-965C5F598E6C}"/>
          </ac:spMkLst>
        </pc:spChg>
        <pc:spChg chg="mod">
          <ac:chgData name="Bee B" userId="8940502075193e3a" providerId="LiveId" clId="{32E62E1B-7A7C-443A-B015-8636B8EB937C}" dt="2023-11-26T12:38:14.569" v="706" actId="5793"/>
          <ac:spMkLst>
            <pc:docMk/>
            <pc:sldMk cId="1907656779" sldId="269"/>
            <ac:spMk id="4" creationId="{3052EE5A-72CD-4DA0-9C98-B5E2034EB424}"/>
          </ac:spMkLst>
        </pc:spChg>
        <pc:spChg chg="del mod">
          <ac:chgData name="Bee B" userId="8940502075193e3a" providerId="LiveId" clId="{32E62E1B-7A7C-443A-B015-8636B8EB937C}" dt="2023-11-26T12:38:36.667" v="708" actId="478"/>
          <ac:spMkLst>
            <pc:docMk/>
            <pc:sldMk cId="1907656779" sldId="269"/>
            <ac:spMk id="6" creationId="{0A3BF057-ECEF-6C73-DB92-14A84DE91E43}"/>
          </ac:spMkLst>
        </pc:spChg>
        <pc:spChg chg="add del mod">
          <ac:chgData name="Bee B" userId="8940502075193e3a" providerId="LiveId" clId="{32E62E1B-7A7C-443A-B015-8636B8EB937C}" dt="2023-11-26T12:37:51.469" v="696" actId="478"/>
          <ac:spMkLst>
            <pc:docMk/>
            <pc:sldMk cId="1907656779" sldId="269"/>
            <ac:spMk id="7" creationId="{E0A3F009-6EF7-CCA9-27BD-75DD3B1C8E51}"/>
          </ac:spMkLst>
        </pc:spChg>
        <pc:picChg chg="add mod">
          <ac:chgData name="Bee B" userId="8940502075193e3a" providerId="LiveId" clId="{32E62E1B-7A7C-443A-B015-8636B8EB937C}" dt="2023-11-26T12:38:57.834" v="712" actId="1076"/>
          <ac:picMkLst>
            <pc:docMk/>
            <pc:sldMk cId="1907656779" sldId="269"/>
            <ac:picMk id="8" creationId="{4E812243-8CD5-EA99-AAE9-84E2D327339B}"/>
          </ac:picMkLst>
        </pc:picChg>
      </pc:sldChg>
      <pc:sldChg chg="addSp delSp modSp mod">
        <pc:chgData name="Bee B" userId="8940502075193e3a" providerId="LiveId" clId="{32E62E1B-7A7C-443A-B015-8636B8EB937C}" dt="2023-11-26T12:35:56.543" v="670" actId="14100"/>
        <pc:sldMkLst>
          <pc:docMk/>
          <pc:sldMk cId="1344669090" sldId="270"/>
        </pc:sldMkLst>
        <pc:spChg chg="mod">
          <ac:chgData name="Bee B" userId="8940502075193e3a" providerId="LiveId" clId="{32E62E1B-7A7C-443A-B015-8636B8EB937C}" dt="2023-11-26T12:35:12.016" v="637" actId="14100"/>
          <ac:spMkLst>
            <pc:docMk/>
            <pc:sldMk cId="1344669090" sldId="270"/>
            <ac:spMk id="3" creationId="{F411A649-5584-4FE6-B23F-77C1904BBEC3}"/>
          </ac:spMkLst>
        </pc:spChg>
        <pc:spChg chg="del">
          <ac:chgData name="Bee B" userId="8940502075193e3a" providerId="LiveId" clId="{32E62E1B-7A7C-443A-B015-8636B8EB937C}" dt="2023-11-26T12:25:16.273" v="401" actId="478"/>
          <ac:spMkLst>
            <pc:docMk/>
            <pc:sldMk cId="1344669090" sldId="270"/>
            <ac:spMk id="4" creationId="{C3C0E23C-C647-456E-8349-86FC38431AD9}"/>
          </ac:spMkLst>
        </pc:spChg>
        <pc:spChg chg="mod">
          <ac:chgData name="Bee B" userId="8940502075193e3a" providerId="LiveId" clId="{32E62E1B-7A7C-443A-B015-8636B8EB937C}" dt="2023-11-26T12:35:56.543" v="670" actId="14100"/>
          <ac:spMkLst>
            <pc:docMk/>
            <pc:sldMk cId="1344669090" sldId="270"/>
            <ac:spMk id="5" creationId="{623F5847-5FD1-465D-8C16-DFA3FCBF051D}"/>
          </ac:spMkLst>
        </pc:spChg>
        <pc:spChg chg="add del mod">
          <ac:chgData name="Bee B" userId="8940502075193e3a" providerId="LiveId" clId="{32E62E1B-7A7C-443A-B015-8636B8EB937C}" dt="2023-11-26T12:25:20.225" v="402" actId="478"/>
          <ac:spMkLst>
            <pc:docMk/>
            <pc:sldMk cId="1344669090" sldId="270"/>
            <ac:spMk id="6" creationId="{2DD972BF-AA5D-3329-11BC-D3892F0D8CC7}"/>
          </ac:spMkLst>
        </pc:spChg>
      </pc:sldChg>
      <pc:sldChg chg="addSp delSp modSp mod modNotesTx">
        <pc:chgData name="Bee B" userId="8940502075193e3a" providerId="LiveId" clId="{32E62E1B-7A7C-443A-B015-8636B8EB937C}" dt="2023-11-26T12:43:14.027" v="814" actId="20577"/>
        <pc:sldMkLst>
          <pc:docMk/>
          <pc:sldMk cId="3875743895" sldId="271"/>
        </pc:sldMkLst>
        <pc:spChg chg="del">
          <ac:chgData name="Bee B" userId="8940502075193e3a" providerId="LiveId" clId="{32E62E1B-7A7C-443A-B015-8636B8EB937C}" dt="2023-11-26T12:42:33.740" v="806" actId="478"/>
          <ac:spMkLst>
            <pc:docMk/>
            <pc:sldMk cId="3875743895" sldId="271"/>
            <ac:spMk id="3" creationId="{138F7896-630E-9E99-600A-1E952DF1A3EA}"/>
          </ac:spMkLst>
        </pc:spChg>
        <pc:spChg chg="add del mod">
          <ac:chgData name="Bee B" userId="8940502075193e3a" providerId="LiveId" clId="{32E62E1B-7A7C-443A-B015-8636B8EB937C}" dt="2023-11-26T12:40:31.159" v="729" actId="478"/>
          <ac:spMkLst>
            <pc:docMk/>
            <pc:sldMk cId="3875743895" sldId="271"/>
            <ac:spMk id="4" creationId="{2DB0F39F-3C86-405A-A989-74BD30EC10AA}"/>
          </ac:spMkLst>
        </pc:spChg>
        <pc:spChg chg="mod">
          <ac:chgData name="Bee B" userId="8940502075193e3a" providerId="LiveId" clId="{32E62E1B-7A7C-443A-B015-8636B8EB937C}" dt="2023-11-26T12:40:39.628" v="732" actId="1076"/>
          <ac:spMkLst>
            <pc:docMk/>
            <pc:sldMk cId="3875743895" sldId="271"/>
            <ac:spMk id="5" creationId="{F72BA959-7AC1-4E6A-9950-99F91A5182B6}"/>
          </ac:spMkLst>
        </pc:spChg>
        <pc:spChg chg="add mod">
          <ac:chgData name="Bee B" userId="8940502075193e3a" providerId="LiveId" clId="{32E62E1B-7A7C-443A-B015-8636B8EB937C}" dt="2023-11-26T12:43:05.742" v="813" actId="20577"/>
          <ac:spMkLst>
            <pc:docMk/>
            <pc:sldMk cId="3875743895" sldId="271"/>
            <ac:spMk id="7" creationId="{137BD1D4-E971-6E68-CF0D-3DB9B1CA6719}"/>
          </ac:spMkLst>
        </pc:spChg>
        <pc:picChg chg="mod">
          <ac:chgData name="Bee B" userId="8940502075193e3a" providerId="LiveId" clId="{32E62E1B-7A7C-443A-B015-8636B8EB937C}" dt="2023-11-26T12:40:52.153" v="735" actId="1076"/>
          <ac:picMkLst>
            <pc:docMk/>
            <pc:sldMk cId="3875743895" sldId="271"/>
            <ac:picMk id="2" creationId="{FDF728BF-5F90-C822-81E3-F743FA01BA50}"/>
          </ac:picMkLst>
        </pc:picChg>
        <pc:picChg chg="mod">
          <ac:chgData name="Bee B" userId="8940502075193e3a" providerId="LiveId" clId="{32E62E1B-7A7C-443A-B015-8636B8EB937C}" dt="2023-11-26T12:40:44.149" v="734" actId="1076"/>
          <ac:picMkLst>
            <pc:docMk/>
            <pc:sldMk cId="3875743895" sldId="271"/>
            <ac:picMk id="1026" creationId="{680366D9-147B-443F-99DC-446AFB7F511B}"/>
          </ac:picMkLst>
        </pc:picChg>
      </pc:sldChg>
      <pc:sldChg chg="addSp delSp modSp mod modNotesTx">
        <pc:chgData name="Bee B" userId="8940502075193e3a" providerId="LiveId" clId="{32E62E1B-7A7C-443A-B015-8636B8EB937C}" dt="2023-11-26T13:06:40.825" v="2303" actId="20577"/>
        <pc:sldMkLst>
          <pc:docMk/>
          <pc:sldMk cId="714023570" sldId="274"/>
        </pc:sldMkLst>
        <pc:spChg chg="add del mod">
          <ac:chgData name="Bee B" userId="8940502075193e3a" providerId="LiveId" clId="{32E62E1B-7A7C-443A-B015-8636B8EB937C}" dt="2023-11-26T13:02:02.402" v="2209" actId="478"/>
          <ac:spMkLst>
            <pc:docMk/>
            <pc:sldMk cId="714023570" sldId="274"/>
            <ac:spMk id="3" creationId="{F9730CCE-0B34-19EB-4A8D-FE5296CA966A}"/>
          </ac:spMkLst>
        </pc:spChg>
        <pc:spChg chg="mod">
          <ac:chgData name="Bee B" userId="8940502075193e3a" providerId="LiveId" clId="{32E62E1B-7A7C-443A-B015-8636B8EB937C}" dt="2023-11-26T13:03:50.822" v="2234" actId="14100"/>
          <ac:spMkLst>
            <pc:docMk/>
            <pc:sldMk cId="714023570" sldId="274"/>
            <ac:spMk id="5" creationId="{C77C7989-5D64-481B-B436-D97B78B64F67}"/>
          </ac:spMkLst>
        </pc:spChg>
        <pc:spChg chg="del">
          <ac:chgData name="Bee B" userId="8940502075193e3a" providerId="LiveId" clId="{32E62E1B-7A7C-443A-B015-8636B8EB937C}" dt="2023-11-26T13:02:00.636" v="2208" actId="478"/>
          <ac:spMkLst>
            <pc:docMk/>
            <pc:sldMk cId="714023570" sldId="274"/>
            <ac:spMk id="6" creationId="{C12D9FD4-E042-4C22-B33E-A12926C6C7A5}"/>
          </ac:spMkLst>
        </pc:spChg>
        <pc:spChg chg="mod">
          <ac:chgData name="Bee B" userId="8940502075193e3a" providerId="LiveId" clId="{32E62E1B-7A7C-443A-B015-8636B8EB937C}" dt="2023-11-26T13:03:40.292" v="2232" actId="1076"/>
          <ac:spMkLst>
            <pc:docMk/>
            <pc:sldMk cId="714023570" sldId="274"/>
            <ac:spMk id="7" creationId="{B0D6238C-DACC-4087-84F3-7D0EB922F652}"/>
          </ac:spMkLst>
        </pc:spChg>
        <pc:picChg chg="add mod">
          <ac:chgData name="Bee B" userId="8940502075193e3a" providerId="LiveId" clId="{32E62E1B-7A7C-443A-B015-8636B8EB937C}" dt="2023-11-26T13:03:42.278" v="2233" actId="1076"/>
          <ac:picMkLst>
            <pc:docMk/>
            <pc:sldMk cId="714023570" sldId="274"/>
            <ac:picMk id="7170" creationId="{B2776606-B9AB-EE26-05FB-ABAE79ED5316}"/>
          </ac:picMkLst>
        </pc:picChg>
      </pc:sldChg>
      <pc:sldChg chg="addSp delSp modSp mod">
        <pc:chgData name="Bee B" userId="8940502075193e3a" providerId="LiveId" clId="{32E62E1B-7A7C-443A-B015-8636B8EB937C}" dt="2023-11-26T12:37:13.648" v="687" actId="20577"/>
        <pc:sldMkLst>
          <pc:docMk/>
          <pc:sldMk cId="895678740" sldId="275"/>
        </pc:sldMkLst>
        <pc:spChg chg="add del mod">
          <ac:chgData name="Bee B" userId="8940502075193e3a" providerId="LiveId" clId="{32E62E1B-7A7C-443A-B015-8636B8EB937C}" dt="2023-11-26T12:36:30.140" v="679" actId="478"/>
          <ac:spMkLst>
            <pc:docMk/>
            <pc:sldMk cId="895678740" sldId="275"/>
            <ac:spMk id="3" creationId="{67D796F2-9E93-53EF-C35D-D4A70F823FE6}"/>
          </ac:spMkLst>
        </pc:spChg>
        <pc:spChg chg="mod">
          <ac:chgData name="Bee B" userId="8940502075193e3a" providerId="LiveId" clId="{32E62E1B-7A7C-443A-B015-8636B8EB937C}" dt="2023-11-26T12:36:23.595" v="677" actId="207"/>
          <ac:spMkLst>
            <pc:docMk/>
            <pc:sldMk cId="895678740" sldId="275"/>
            <ac:spMk id="4" creationId="{F937C7A4-B9F2-4BEE-A410-C2EE53BBF5B8}"/>
          </ac:spMkLst>
        </pc:spChg>
        <pc:spChg chg="del">
          <ac:chgData name="Bee B" userId="8940502075193e3a" providerId="LiveId" clId="{32E62E1B-7A7C-443A-B015-8636B8EB937C}" dt="2023-11-26T12:36:27.684" v="678" actId="478"/>
          <ac:spMkLst>
            <pc:docMk/>
            <pc:sldMk cId="895678740" sldId="275"/>
            <ac:spMk id="5" creationId="{4F37003E-8994-4B09-B4E8-1A32EB64DAB9}"/>
          </ac:spMkLst>
        </pc:spChg>
        <pc:spChg chg="mod">
          <ac:chgData name="Bee B" userId="8940502075193e3a" providerId="LiveId" clId="{32E62E1B-7A7C-443A-B015-8636B8EB937C}" dt="2023-11-26T12:37:13.648" v="687" actId="20577"/>
          <ac:spMkLst>
            <pc:docMk/>
            <pc:sldMk cId="895678740" sldId="275"/>
            <ac:spMk id="6" creationId="{206FB712-9DBC-4FC6-AADE-14D946D185C2}"/>
          </ac:spMkLst>
        </pc:spChg>
      </pc:sldChg>
      <pc:sldChg chg="addSp modSp mod modNotesTx">
        <pc:chgData name="Bee B" userId="8940502075193e3a" providerId="LiveId" clId="{32E62E1B-7A7C-443A-B015-8636B8EB937C}" dt="2023-11-26T12:45:54.447" v="858" actId="20577"/>
        <pc:sldMkLst>
          <pc:docMk/>
          <pc:sldMk cId="1415875194" sldId="276"/>
        </pc:sldMkLst>
        <pc:spChg chg="mod">
          <ac:chgData name="Bee B" userId="8940502075193e3a" providerId="LiveId" clId="{32E62E1B-7A7C-443A-B015-8636B8EB937C}" dt="2023-11-26T12:44:34.892" v="832" actId="14100"/>
          <ac:spMkLst>
            <pc:docMk/>
            <pc:sldMk cId="1415875194" sldId="276"/>
            <ac:spMk id="2" creationId="{3052D842-E74A-4AE1-B96E-22DECABCC545}"/>
          </ac:spMkLst>
        </pc:spChg>
        <pc:spChg chg="add mod">
          <ac:chgData name="Bee B" userId="8940502075193e3a" providerId="LiveId" clId="{32E62E1B-7A7C-443A-B015-8636B8EB937C}" dt="2023-11-26T12:45:34.089" v="857" actId="20577"/>
          <ac:spMkLst>
            <pc:docMk/>
            <pc:sldMk cId="1415875194" sldId="276"/>
            <ac:spMk id="4" creationId="{A1B2D4AB-7503-FB86-9D45-ADD3AB3237D2}"/>
          </ac:spMkLst>
        </pc:spChg>
        <pc:picChg chg="mod">
          <ac:chgData name="Bee B" userId="8940502075193e3a" providerId="LiveId" clId="{32E62E1B-7A7C-443A-B015-8636B8EB937C}" dt="2023-11-26T12:44:51.186" v="835" actId="1076"/>
          <ac:picMkLst>
            <pc:docMk/>
            <pc:sldMk cId="1415875194" sldId="276"/>
            <ac:picMk id="4098" creationId="{890C38B5-D72A-4AFC-9F5A-AEAB1E17F0D2}"/>
          </ac:picMkLst>
        </pc:picChg>
      </pc:sldChg>
      <pc:sldChg chg="addSp delSp modSp mod modNotesTx">
        <pc:chgData name="Bee B" userId="8940502075193e3a" providerId="LiveId" clId="{32E62E1B-7A7C-443A-B015-8636B8EB937C}" dt="2023-11-26T13:01:44.972" v="2207" actId="1076"/>
        <pc:sldMkLst>
          <pc:docMk/>
          <pc:sldMk cId="2743874530" sldId="277"/>
        </pc:sldMkLst>
        <pc:spChg chg="add del mod">
          <ac:chgData name="Bee B" userId="8940502075193e3a" providerId="LiveId" clId="{32E62E1B-7A7C-443A-B015-8636B8EB937C}" dt="2023-11-26T12:59:16.043" v="2166" actId="478"/>
          <ac:spMkLst>
            <pc:docMk/>
            <pc:sldMk cId="2743874530" sldId="277"/>
            <ac:spMk id="3" creationId="{82734F19-0795-09DD-995C-A1E5DA6B2A46}"/>
          </ac:spMkLst>
        </pc:spChg>
        <pc:spChg chg="mod">
          <ac:chgData name="Bee B" userId="8940502075193e3a" providerId="LiveId" clId="{32E62E1B-7A7C-443A-B015-8636B8EB937C}" dt="2023-11-26T12:59:20.267" v="2168" actId="207"/>
          <ac:spMkLst>
            <pc:docMk/>
            <pc:sldMk cId="2743874530" sldId="277"/>
            <ac:spMk id="4" creationId="{BDC52DC2-BC73-4C02-A1B8-9D32E41A09FF}"/>
          </ac:spMkLst>
        </pc:spChg>
        <pc:spChg chg="del">
          <ac:chgData name="Bee B" userId="8940502075193e3a" providerId="LiveId" clId="{32E62E1B-7A7C-443A-B015-8636B8EB937C}" dt="2023-11-26T12:59:13.910" v="2165" actId="478"/>
          <ac:spMkLst>
            <pc:docMk/>
            <pc:sldMk cId="2743874530" sldId="277"/>
            <ac:spMk id="5" creationId="{CE253E0B-19E5-489C-B584-72BC09906D80}"/>
          </ac:spMkLst>
        </pc:spChg>
        <pc:spChg chg="mod">
          <ac:chgData name="Bee B" userId="8940502075193e3a" providerId="LiveId" clId="{32E62E1B-7A7C-443A-B015-8636B8EB937C}" dt="2023-11-26T13:01:42.006" v="2206" actId="27636"/>
          <ac:spMkLst>
            <pc:docMk/>
            <pc:sldMk cId="2743874530" sldId="277"/>
            <ac:spMk id="6" creationId="{371CBD4C-A3B8-4D77-BA97-7CEEEB8B4F1D}"/>
          </ac:spMkLst>
        </pc:spChg>
        <pc:picChg chg="add mod">
          <ac:chgData name="Bee B" userId="8940502075193e3a" providerId="LiveId" clId="{32E62E1B-7A7C-443A-B015-8636B8EB937C}" dt="2023-11-26T13:01:44.972" v="2207" actId="1076"/>
          <ac:picMkLst>
            <pc:docMk/>
            <pc:sldMk cId="2743874530" sldId="277"/>
            <ac:picMk id="6146" creationId="{49A90FC2-59E3-520A-6546-867E9A9D0D65}"/>
          </ac:picMkLst>
        </pc:picChg>
      </pc:sldChg>
      <pc:sldChg chg="addSp delSp modSp mod">
        <pc:chgData name="Bee B" userId="8940502075193e3a" providerId="LiveId" clId="{32E62E1B-7A7C-443A-B015-8636B8EB937C}" dt="2023-11-26T12:58:53.873" v="2159" actId="1076"/>
        <pc:sldMkLst>
          <pc:docMk/>
          <pc:sldMk cId="352105249" sldId="278"/>
        </pc:sldMkLst>
        <pc:spChg chg="mod">
          <ac:chgData name="Bee B" userId="8940502075193e3a" providerId="LiveId" clId="{32E62E1B-7A7C-443A-B015-8636B8EB937C}" dt="2023-11-26T12:58:45.267" v="2155" actId="14100"/>
          <ac:spMkLst>
            <pc:docMk/>
            <pc:sldMk cId="352105249" sldId="278"/>
            <ac:spMk id="2" creationId="{CEF7083A-5C8D-4E35-BBBD-C1A832FBB17C}"/>
          </ac:spMkLst>
        </pc:spChg>
        <pc:spChg chg="del">
          <ac:chgData name="Bee B" userId="8940502075193e3a" providerId="LiveId" clId="{32E62E1B-7A7C-443A-B015-8636B8EB937C}" dt="2023-11-26T12:55:36.264" v="1963" actId="478"/>
          <ac:spMkLst>
            <pc:docMk/>
            <pc:sldMk cId="352105249" sldId="278"/>
            <ac:spMk id="3" creationId="{F882AEEC-A9A6-498C-8617-FB9AB903D6F6}"/>
          </ac:spMkLst>
        </pc:spChg>
        <pc:spChg chg="mod">
          <ac:chgData name="Bee B" userId="8940502075193e3a" providerId="LiveId" clId="{32E62E1B-7A7C-443A-B015-8636B8EB937C}" dt="2023-11-26T12:57:35.250" v="2149" actId="113"/>
          <ac:spMkLst>
            <pc:docMk/>
            <pc:sldMk cId="352105249" sldId="278"/>
            <ac:spMk id="4" creationId="{CC997C19-9A2C-439B-88F9-944FBC5F384B}"/>
          </ac:spMkLst>
        </pc:spChg>
        <pc:spChg chg="add del mod">
          <ac:chgData name="Bee B" userId="8940502075193e3a" providerId="LiveId" clId="{32E62E1B-7A7C-443A-B015-8636B8EB937C}" dt="2023-11-26T12:55:40.394" v="1965" actId="478"/>
          <ac:spMkLst>
            <pc:docMk/>
            <pc:sldMk cId="352105249" sldId="278"/>
            <ac:spMk id="6" creationId="{529E5D5B-2616-149F-F27C-0CC0DA710336}"/>
          </ac:spMkLst>
        </pc:spChg>
        <pc:picChg chg="add mod">
          <ac:chgData name="Bee B" userId="8940502075193e3a" providerId="LiveId" clId="{32E62E1B-7A7C-443A-B015-8636B8EB937C}" dt="2023-11-26T12:58:53.873" v="2159" actId="1076"/>
          <ac:picMkLst>
            <pc:docMk/>
            <pc:sldMk cId="352105249" sldId="278"/>
            <ac:picMk id="5122" creationId="{ACD59C28-FCA8-33EB-BCB7-FDF269D2D933}"/>
          </ac:picMkLst>
        </pc:picChg>
      </pc:sldChg>
      <pc:sldChg chg="addSp delSp modSp mod modAnim modNotesTx">
        <pc:chgData name="Bee B" userId="8940502075193e3a" providerId="LiveId" clId="{32E62E1B-7A7C-443A-B015-8636B8EB937C}" dt="2023-11-26T12:55:16.234" v="1961" actId="1076"/>
        <pc:sldMkLst>
          <pc:docMk/>
          <pc:sldMk cId="195075377" sldId="279"/>
        </pc:sldMkLst>
        <pc:spChg chg="mod">
          <ac:chgData name="Bee B" userId="8940502075193e3a" providerId="LiveId" clId="{32E62E1B-7A7C-443A-B015-8636B8EB937C}" dt="2023-11-26T12:52:57.326" v="1935" actId="207"/>
          <ac:spMkLst>
            <pc:docMk/>
            <pc:sldMk cId="195075377" sldId="279"/>
            <ac:spMk id="2" creationId="{8ED773FC-63FC-463D-B728-8B56B2848D68}"/>
          </ac:spMkLst>
        </pc:spChg>
        <pc:spChg chg="del">
          <ac:chgData name="Bee B" userId="8940502075193e3a" providerId="LiveId" clId="{32E62E1B-7A7C-443A-B015-8636B8EB937C}" dt="2023-11-26T12:53:00.793" v="1936" actId="478"/>
          <ac:spMkLst>
            <pc:docMk/>
            <pc:sldMk cId="195075377" sldId="279"/>
            <ac:spMk id="3" creationId="{FB2F4BD9-B790-426F-8333-F4EDDB400C64}"/>
          </ac:spMkLst>
        </pc:spChg>
        <pc:spChg chg="mod">
          <ac:chgData name="Bee B" userId="8940502075193e3a" providerId="LiveId" clId="{32E62E1B-7A7C-443A-B015-8636B8EB937C}" dt="2023-11-26T12:55:13.815" v="1960" actId="1076"/>
          <ac:spMkLst>
            <pc:docMk/>
            <pc:sldMk cId="195075377" sldId="279"/>
            <ac:spMk id="4" creationId="{9491CDAD-6A74-434D-9BEF-35F10C105610}"/>
          </ac:spMkLst>
        </pc:spChg>
        <pc:spChg chg="add del mod">
          <ac:chgData name="Bee B" userId="8940502075193e3a" providerId="LiveId" clId="{32E62E1B-7A7C-443A-B015-8636B8EB937C}" dt="2023-11-26T12:53:04.554" v="1937" actId="478"/>
          <ac:spMkLst>
            <pc:docMk/>
            <pc:sldMk cId="195075377" sldId="279"/>
            <ac:spMk id="6" creationId="{AC36B75C-21D1-AFEA-E6BA-4755F6443814}"/>
          </ac:spMkLst>
        </pc:spChg>
        <pc:picChg chg="add mod">
          <ac:chgData name="Bee B" userId="8940502075193e3a" providerId="LiveId" clId="{32E62E1B-7A7C-443A-B015-8636B8EB937C}" dt="2023-11-26T12:55:16.234" v="1961" actId="1076"/>
          <ac:picMkLst>
            <pc:docMk/>
            <pc:sldMk cId="195075377" sldId="279"/>
            <ac:picMk id="7" creationId="{238FBA2F-AE61-4184-5B07-A6E050BCE069}"/>
          </ac:picMkLst>
        </pc:picChg>
        <pc:picChg chg="add del">
          <ac:chgData name="Bee B" userId="8940502075193e3a" providerId="LiveId" clId="{32E62E1B-7A7C-443A-B015-8636B8EB937C}" dt="2023-11-26T12:53:45.401" v="1946" actId="478"/>
          <ac:picMkLst>
            <pc:docMk/>
            <pc:sldMk cId="195075377" sldId="279"/>
            <ac:picMk id="4098" creationId="{71583B67-0ABE-62BA-2FC8-4FF622DFA748}"/>
          </ac:picMkLst>
        </pc:picChg>
      </pc:sldChg>
      <pc:sldChg chg="addSp delSp modSp mod modNotesTx">
        <pc:chgData name="Bee B" userId="8940502075193e3a" providerId="LiveId" clId="{32E62E1B-7A7C-443A-B015-8636B8EB937C}" dt="2023-11-26T13:10:41.446" v="2606" actId="20577"/>
        <pc:sldMkLst>
          <pc:docMk/>
          <pc:sldMk cId="1597793295" sldId="282"/>
        </pc:sldMkLst>
        <pc:spChg chg="mod">
          <ac:chgData name="Bee B" userId="8940502075193e3a" providerId="LiveId" clId="{32E62E1B-7A7C-443A-B015-8636B8EB937C}" dt="2023-11-26T13:09:06.074" v="2368" actId="113"/>
          <ac:spMkLst>
            <pc:docMk/>
            <pc:sldMk cId="1597793295" sldId="282"/>
            <ac:spMk id="2" creationId="{16D6F0EB-3482-437F-9E3A-92CF814B1034}"/>
          </ac:spMkLst>
        </pc:spChg>
        <pc:spChg chg="del">
          <ac:chgData name="Bee B" userId="8940502075193e3a" providerId="LiveId" clId="{32E62E1B-7A7C-443A-B015-8636B8EB937C}" dt="2023-11-26T13:08:52.399" v="2362" actId="478"/>
          <ac:spMkLst>
            <pc:docMk/>
            <pc:sldMk cId="1597793295" sldId="282"/>
            <ac:spMk id="3" creationId="{A290B02B-C48A-4134-B7EE-CCB0AA6CB916}"/>
          </ac:spMkLst>
        </pc:spChg>
        <pc:spChg chg="mod">
          <ac:chgData name="Bee B" userId="8940502075193e3a" providerId="LiveId" clId="{32E62E1B-7A7C-443A-B015-8636B8EB937C}" dt="2023-11-26T13:10:26.507" v="2567" actId="1076"/>
          <ac:spMkLst>
            <pc:docMk/>
            <pc:sldMk cId="1597793295" sldId="282"/>
            <ac:spMk id="4" creationId="{F13C7261-8014-4F63-9A33-6316751F850A}"/>
          </ac:spMkLst>
        </pc:spChg>
        <pc:spChg chg="add del mod">
          <ac:chgData name="Bee B" userId="8940502075193e3a" providerId="LiveId" clId="{32E62E1B-7A7C-443A-B015-8636B8EB937C}" dt="2023-11-26T13:08:54.697" v="2363" actId="478"/>
          <ac:spMkLst>
            <pc:docMk/>
            <pc:sldMk cId="1597793295" sldId="282"/>
            <ac:spMk id="6" creationId="{093946BB-6814-4658-8FE7-04AF186F2904}"/>
          </ac:spMkLst>
        </pc:spChg>
      </pc:sldChg>
      <pc:sldChg chg="modSp mod">
        <pc:chgData name="Bee B" userId="8940502075193e3a" providerId="LiveId" clId="{32E62E1B-7A7C-443A-B015-8636B8EB937C}" dt="2023-11-26T13:27:23.116" v="3690" actId="27636"/>
        <pc:sldMkLst>
          <pc:docMk/>
          <pc:sldMk cId="4042931006" sldId="283"/>
        </pc:sldMkLst>
        <pc:spChg chg="mod">
          <ac:chgData name="Bee B" userId="8940502075193e3a" providerId="LiveId" clId="{32E62E1B-7A7C-443A-B015-8636B8EB937C}" dt="2023-11-26T13:27:08.199" v="3688" actId="14100"/>
          <ac:spMkLst>
            <pc:docMk/>
            <pc:sldMk cId="4042931006" sldId="283"/>
            <ac:spMk id="5" creationId="{A2F18919-348D-4E0E-8AB0-CD12E998737F}"/>
          </ac:spMkLst>
        </pc:spChg>
        <pc:spChg chg="mod">
          <ac:chgData name="Bee B" userId="8940502075193e3a" providerId="LiveId" clId="{32E62E1B-7A7C-443A-B015-8636B8EB937C}" dt="2023-11-26T13:27:23.116" v="3690" actId="27636"/>
          <ac:spMkLst>
            <pc:docMk/>
            <pc:sldMk cId="4042931006" sldId="283"/>
            <ac:spMk id="6" creationId="{5BD8BB6A-A7C4-4488-B0FA-B7880ADA5BD4}"/>
          </ac:spMkLst>
        </pc:spChg>
      </pc:sldChg>
      <pc:sldChg chg="addSp delSp modSp mod modNotesTx">
        <pc:chgData name="Bee B" userId="8940502075193e3a" providerId="LiveId" clId="{32E62E1B-7A7C-443A-B015-8636B8EB937C}" dt="2023-11-26T13:18:27.250" v="3353" actId="20577"/>
        <pc:sldMkLst>
          <pc:docMk/>
          <pc:sldMk cId="1345096548" sldId="284"/>
        </pc:sldMkLst>
        <pc:spChg chg="mod">
          <ac:chgData name="Bee B" userId="8940502075193e3a" providerId="LiveId" clId="{32E62E1B-7A7C-443A-B015-8636B8EB937C}" dt="2023-11-26T13:15:11.854" v="2739" actId="207"/>
          <ac:spMkLst>
            <pc:docMk/>
            <pc:sldMk cId="1345096548" sldId="284"/>
            <ac:spMk id="2" creationId="{D40B3D91-3E90-9CB7-64EC-D48BD64DB0D3}"/>
          </ac:spMkLst>
        </pc:spChg>
        <pc:spChg chg="del">
          <ac:chgData name="Bee B" userId="8940502075193e3a" providerId="LiveId" clId="{32E62E1B-7A7C-443A-B015-8636B8EB937C}" dt="2023-11-26T13:15:14.338" v="2740" actId="478"/>
          <ac:spMkLst>
            <pc:docMk/>
            <pc:sldMk cId="1345096548" sldId="284"/>
            <ac:spMk id="3" creationId="{2F454A38-AB8B-B88C-5CED-C57BE2F99CB9}"/>
          </ac:spMkLst>
        </pc:spChg>
        <pc:spChg chg="mod">
          <ac:chgData name="Bee B" userId="8940502075193e3a" providerId="LiveId" clId="{32E62E1B-7A7C-443A-B015-8636B8EB937C}" dt="2023-11-26T13:18:19.579" v="3352" actId="20577"/>
          <ac:spMkLst>
            <pc:docMk/>
            <pc:sldMk cId="1345096548" sldId="284"/>
            <ac:spMk id="4" creationId="{6FFC8384-85C9-ABAD-561D-F61EDA9C0111}"/>
          </ac:spMkLst>
        </pc:spChg>
        <pc:spChg chg="add del mod">
          <ac:chgData name="Bee B" userId="8940502075193e3a" providerId="LiveId" clId="{32E62E1B-7A7C-443A-B015-8636B8EB937C}" dt="2023-11-26T13:15:17.557" v="2741" actId="478"/>
          <ac:spMkLst>
            <pc:docMk/>
            <pc:sldMk cId="1345096548" sldId="284"/>
            <ac:spMk id="6" creationId="{2AEC25EA-75D3-AE9C-8A55-F795751119F7}"/>
          </ac:spMkLst>
        </pc:spChg>
      </pc:sldChg>
      <pc:sldChg chg="addSp delSp modSp mod">
        <pc:chgData name="Bee B" userId="8940502075193e3a" providerId="LiveId" clId="{32E62E1B-7A7C-443A-B015-8636B8EB937C}" dt="2023-11-26T13:19:42.204" v="3367" actId="207"/>
        <pc:sldMkLst>
          <pc:docMk/>
          <pc:sldMk cId="138408030" sldId="285"/>
        </pc:sldMkLst>
        <pc:spChg chg="del">
          <ac:chgData name="Bee B" userId="8940502075193e3a" providerId="LiveId" clId="{32E62E1B-7A7C-443A-B015-8636B8EB937C}" dt="2023-11-26T13:19:20.870" v="3358" actId="478"/>
          <ac:spMkLst>
            <pc:docMk/>
            <pc:sldMk cId="138408030" sldId="285"/>
            <ac:spMk id="3" creationId="{AC714E46-3183-F16B-67F8-3398FE55FB79}"/>
          </ac:spMkLst>
        </pc:spChg>
        <pc:spChg chg="mod">
          <ac:chgData name="Bee B" userId="8940502075193e3a" providerId="LiveId" clId="{32E62E1B-7A7C-443A-B015-8636B8EB937C}" dt="2023-11-26T13:19:42.204" v="3367" actId="207"/>
          <ac:spMkLst>
            <pc:docMk/>
            <pc:sldMk cId="138408030" sldId="285"/>
            <ac:spMk id="4" creationId="{8F30F132-2149-63C3-122F-99DE2B2E1092}"/>
          </ac:spMkLst>
        </pc:spChg>
        <pc:spChg chg="mod">
          <ac:chgData name="Bee B" userId="8940502075193e3a" providerId="LiveId" clId="{32E62E1B-7A7C-443A-B015-8636B8EB937C}" dt="2023-11-26T13:19:31.633" v="3361" actId="207"/>
          <ac:spMkLst>
            <pc:docMk/>
            <pc:sldMk cId="138408030" sldId="285"/>
            <ac:spMk id="5" creationId="{71C65E08-B5C8-C769-0687-7B7E208F1E10}"/>
          </ac:spMkLst>
        </pc:spChg>
        <pc:spChg chg="add del mod">
          <ac:chgData name="Bee B" userId="8940502075193e3a" providerId="LiveId" clId="{32E62E1B-7A7C-443A-B015-8636B8EB937C}" dt="2023-11-26T13:19:34.099" v="3362" actId="478"/>
          <ac:spMkLst>
            <pc:docMk/>
            <pc:sldMk cId="138408030" sldId="285"/>
            <ac:spMk id="7" creationId="{6117DEEF-C307-C15C-7B7C-EA89ADA1FF62}"/>
          </ac:spMkLst>
        </pc:spChg>
      </pc:sldChg>
      <pc:sldChg chg="addSp delSp modSp mod">
        <pc:chgData name="Bee B" userId="8940502075193e3a" providerId="LiveId" clId="{32E62E1B-7A7C-443A-B015-8636B8EB937C}" dt="2023-11-26T13:20:09.482" v="3377" actId="207"/>
        <pc:sldMkLst>
          <pc:docMk/>
          <pc:sldMk cId="4068906545" sldId="286"/>
        </pc:sldMkLst>
        <pc:spChg chg="del">
          <ac:chgData name="Bee B" userId="8940502075193e3a" providerId="LiveId" clId="{32E62E1B-7A7C-443A-B015-8636B8EB937C}" dt="2023-11-26T13:19:54.842" v="3370" actId="478"/>
          <ac:spMkLst>
            <pc:docMk/>
            <pc:sldMk cId="4068906545" sldId="286"/>
            <ac:spMk id="3" creationId="{6368610E-EB5D-EE38-CF6F-241E7ED54D84}"/>
          </ac:spMkLst>
        </pc:spChg>
        <pc:spChg chg="mod">
          <ac:chgData name="Bee B" userId="8940502075193e3a" providerId="LiveId" clId="{32E62E1B-7A7C-443A-B015-8636B8EB937C}" dt="2023-11-26T13:20:04.636" v="3376" actId="27636"/>
          <ac:spMkLst>
            <pc:docMk/>
            <pc:sldMk cId="4068906545" sldId="286"/>
            <ac:spMk id="4" creationId="{CBB2FB0F-FE62-C9EB-E4D0-D5C4D35B6C8F}"/>
          </ac:spMkLst>
        </pc:spChg>
        <pc:spChg chg="mod">
          <ac:chgData name="Bee B" userId="8940502075193e3a" providerId="LiveId" clId="{32E62E1B-7A7C-443A-B015-8636B8EB937C}" dt="2023-11-26T13:20:09.482" v="3377" actId="207"/>
          <ac:spMkLst>
            <pc:docMk/>
            <pc:sldMk cId="4068906545" sldId="286"/>
            <ac:spMk id="5" creationId="{89419CA7-CCE1-5088-9EAD-1ACE00E80FF8}"/>
          </ac:spMkLst>
        </pc:spChg>
        <pc:spChg chg="add del mod">
          <ac:chgData name="Bee B" userId="8940502075193e3a" providerId="LiveId" clId="{32E62E1B-7A7C-443A-B015-8636B8EB937C}" dt="2023-11-26T13:19:57.059" v="3371" actId="478"/>
          <ac:spMkLst>
            <pc:docMk/>
            <pc:sldMk cId="4068906545" sldId="286"/>
            <ac:spMk id="7" creationId="{209A769D-E8CC-3E64-890F-D9FE39D2DDDC}"/>
          </ac:spMkLst>
        </pc:spChg>
      </pc:sldChg>
      <pc:sldChg chg="addSp delSp modSp mod ord modNotesTx">
        <pc:chgData name="Bee B" userId="8940502075193e3a" providerId="LiveId" clId="{32E62E1B-7A7C-443A-B015-8636B8EB937C}" dt="2023-11-26T13:19:12.497" v="3357"/>
        <pc:sldMkLst>
          <pc:docMk/>
          <pc:sldMk cId="756694481" sldId="287"/>
        </pc:sldMkLst>
        <pc:spChg chg="mod">
          <ac:chgData name="Bee B" userId="8940502075193e3a" providerId="LiveId" clId="{32E62E1B-7A7C-443A-B015-8636B8EB937C}" dt="2023-11-26T13:13:04.695" v="2714" actId="122"/>
          <ac:spMkLst>
            <pc:docMk/>
            <pc:sldMk cId="756694481" sldId="287"/>
            <ac:spMk id="2" creationId="{C617D526-534D-77D2-6423-86143DFE0FB7}"/>
          </ac:spMkLst>
        </pc:spChg>
        <pc:spChg chg="del">
          <ac:chgData name="Bee B" userId="8940502075193e3a" providerId="LiveId" clId="{32E62E1B-7A7C-443A-B015-8636B8EB937C}" dt="2023-11-26T13:12:44.250" v="2706" actId="478"/>
          <ac:spMkLst>
            <pc:docMk/>
            <pc:sldMk cId="756694481" sldId="287"/>
            <ac:spMk id="3" creationId="{9F424E5D-8427-5311-2BB9-5034145C7DED}"/>
          </ac:spMkLst>
        </pc:spChg>
        <pc:spChg chg="mod">
          <ac:chgData name="Bee B" userId="8940502075193e3a" providerId="LiveId" clId="{32E62E1B-7A7C-443A-B015-8636B8EB937C}" dt="2023-11-26T13:13:37.006" v="2719" actId="2710"/>
          <ac:spMkLst>
            <pc:docMk/>
            <pc:sldMk cId="756694481" sldId="287"/>
            <ac:spMk id="4" creationId="{40463A6A-DBAA-3DA9-C7CC-0F1DE604AA37}"/>
          </ac:spMkLst>
        </pc:spChg>
        <pc:spChg chg="mod">
          <ac:chgData name="Bee B" userId="8940502075193e3a" providerId="LiveId" clId="{32E62E1B-7A7C-443A-B015-8636B8EB937C}" dt="2023-11-26T13:13:33.348" v="2718" actId="207"/>
          <ac:spMkLst>
            <pc:docMk/>
            <pc:sldMk cId="756694481" sldId="287"/>
            <ac:spMk id="5" creationId="{19356B02-6BD5-CC11-6099-718E90C9D8DE}"/>
          </ac:spMkLst>
        </pc:spChg>
        <pc:spChg chg="add del mod">
          <ac:chgData name="Bee B" userId="8940502075193e3a" providerId="LiveId" clId="{32E62E1B-7A7C-443A-B015-8636B8EB937C}" dt="2023-11-26T13:12:45.665" v="2707" actId="478"/>
          <ac:spMkLst>
            <pc:docMk/>
            <pc:sldMk cId="756694481" sldId="287"/>
            <ac:spMk id="7" creationId="{8CB608C0-2326-3C99-1744-E76EEB220A21}"/>
          </ac:spMkLst>
        </pc:spChg>
      </pc:sldChg>
      <pc:sldChg chg="addSp delSp modSp mod ord">
        <pc:chgData name="Bee B" userId="8940502075193e3a" providerId="LiveId" clId="{32E62E1B-7A7C-443A-B015-8636B8EB937C}" dt="2023-11-26T13:20:42.190" v="3390" actId="207"/>
        <pc:sldMkLst>
          <pc:docMk/>
          <pc:sldMk cId="3910052148" sldId="288"/>
        </pc:sldMkLst>
        <pc:spChg chg="del">
          <ac:chgData name="Bee B" userId="8940502075193e3a" providerId="LiveId" clId="{32E62E1B-7A7C-443A-B015-8636B8EB937C}" dt="2023-11-26T13:20:28.210" v="3383" actId="478"/>
          <ac:spMkLst>
            <pc:docMk/>
            <pc:sldMk cId="3910052148" sldId="288"/>
            <ac:spMk id="3" creationId="{581DDCE2-9F31-1898-8F1C-0708F4809C63}"/>
          </ac:spMkLst>
        </pc:spChg>
        <pc:spChg chg="mod">
          <ac:chgData name="Bee B" userId="8940502075193e3a" providerId="LiveId" clId="{32E62E1B-7A7C-443A-B015-8636B8EB937C}" dt="2023-11-26T13:20:39.274" v="3389" actId="27636"/>
          <ac:spMkLst>
            <pc:docMk/>
            <pc:sldMk cId="3910052148" sldId="288"/>
            <ac:spMk id="4" creationId="{88D71B58-F188-E8E4-2434-A4302C218B3A}"/>
          </ac:spMkLst>
        </pc:spChg>
        <pc:spChg chg="mod">
          <ac:chgData name="Bee B" userId="8940502075193e3a" providerId="LiveId" clId="{32E62E1B-7A7C-443A-B015-8636B8EB937C}" dt="2023-11-26T13:20:42.190" v="3390" actId="207"/>
          <ac:spMkLst>
            <pc:docMk/>
            <pc:sldMk cId="3910052148" sldId="288"/>
            <ac:spMk id="5" creationId="{7480B817-6584-A3CD-7696-7B7B78E60249}"/>
          </ac:spMkLst>
        </pc:spChg>
        <pc:spChg chg="add del mod">
          <ac:chgData name="Bee B" userId="8940502075193e3a" providerId="LiveId" clId="{32E62E1B-7A7C-443A-B015-8636B8EB937C}" dt="2023-11-26T13:20:30.297" v="3384" actId="478"/>
          <ac:spMkLst>
            <pc:docMk/>
            <pc:sldMk cId="3910052148" sldId="288"/>
            <ac:spMk id="7" creationId="{8C532E53-EA71-513D-0227-B5D8238D0645}"/>
          </ac:spMkLst>
        </pc:spChg>
      </pc:sldChg>
      <pc:sldChg chg="addSp delSp modSp mod ord">
        <pc:chgData name="Bee B" userId="8940502075193e3a" providerId="LiveId" clId="{32E62E1B-7A7C-443A-B015-8636B8EB937C}" dt="2023-11-26T13:21:23.547" v="3405" actId="14100"/>
        <pc:sldMkLst>
          <pc:docMk/>
          <pc:sldMk cId="2435305559" sldId="289"/>
        </pc:sldMkLst>
        <pc:spChg chg="del">
          <ac:chgData name="Bee B" userId="8940502075193e3a" providerId="LiveId" clId="{32E62E1B-7A7C-443A-B015-8636B8EB937C}" dt="2023-11-26T13:21:03.113" v="3397" actId="478"/>
          <ac:spMkLst>
            <pc:docMk/>
            <pc:sldMk cId="2435305559" sldId="289"/>
            <ac:spMk id="3" creationId="{B5659006-AA40-8116-5240-0FF3A306D7F2}"/>
          </ac:spMkLst>
        </pc:spChg>
        <pc:spChg chg="mod">
          <ac:chgData name="Bee B" userId="8940502075193e3a" providerId="LiveId" clId="{32E62E1B-7A7C-443A-B015-8636B8EB937C}" dt="2023-11-26T13:21:23.547" v="3405" actId="14100"/>
          <ac:spMkLst>
            <pc:docMk/>
            <pc:sldMk cId="2435305559" sldId="289"/>
            <ac:spMk id="4" creationId="{B3DDB1E1-ADAF-340F-F3AD-89A961F5EF9F}"/>
          </ac:spMkLst>
        </pc:spChg>
        <pc:spChg chg="mod">
          <ac:chgData name="Bee B" userId="8940502075193e3a" providerId="LiveId" clId="{32E62E1B-7A7C-443A-B015-8636B8EB937C}" dt="2023-11-26T13:21:18.701" v="3404" actId="207"/>
          <ac:spMkLst>
            <pc:docMk/>
            <pc:sldMk cId="2435305559" sldId="289"/>
            <ac:spMk id="5" creationId="{1EFAE405-BA6C-6F60-4C26-D0A108082DAC}"/>
          </ac:spMkLst>
        </pc:spChg>
        <pc:spChg chg="add del mod">
          <ac:chgData name="Bee B" userId="8940502075193e3a" providerId="LiveId" clId="{32E62E1B-7A7C-443A-B015-8636B8EB937C}" dt="2023-11-26T13:21:05.241" v="3398" actId="478"/>
          <ac:spMkLst>
            <pc:docMk/>
            <pc:sldMk cId="2435305559" sldId="289"/>
            <ac:spMk id="7" creationId="{B465E3BD-3939-C3B8-6464-1C82452469C2}"/>
          </ac:spMkLst>
        </pc:spChg>
      </pc:sldChg>
      <pc:sldChg chg="addSp delSp modSp mod ord modNotesTx">
        <pc:chgData name="Bee B" userId="8940502075193e3a" providerId="LiveId" clId="{32E62E1B-7A7C-443A-B015-8636B8EB937C}" dt="2023-11-26T13:21:56.950" v="3414" actId="207"/>
        <pc:sldMkLst>
          <pc:docMk/>
          <pc:sldMk cId="193465841" sldId="290"/>
        </pc:sldMkLst>
        <pc:spChg chg="mod">
          <ac:chgData name="Bee B" userId="8940502075193e3a" providerId="LiveId" clId="{32E62E1B-7A7C-443A-B015-8636B8EB937C}" dt="2023-11-26T13:21:56.950" v="3414" actId="207"/>
          <ac:spMkLst>
            <pc:docMk/>
            <pc:sldMk cId="193465841" sldId="290"/>
            <ac:spMk id="2" creationId="{579C509B-D489-1CCD-0941-1E0EC38760FE}"/>
          </ac:spMkLst>
        </pc:spChg>
        <pc:spChg chg="del">
          <ac:chgData name="Bee B" userId="8940502075193e3a" providerId="LiveId" clId="{32E62E1B-7A7C-443A-B015-8636B8EB937C}" dt="2023-11-26T13:21:40.974" v="3409" actId="478"/>
          <ac:spMkLst>
            <pc:docMk/>
            <pc:sldMk cId="193465841" sldId="290"/>
            <ac:spMk id="3" creationId="{7C690621-89F9-B6D6-F232-7439702D0E9C}"/>
          </ac:spMkLst>
        </pc:spChg>
        <pc:spChg chg="mod">
          <ac:chgData name="Bee B" userId="8940502075193e3a" providerId="LiveId" clId="{32E62E1B-7A7C-443A-B015-8636B8EB937C}" dt="2023-11-26T13:21:53.999" v="3413" actId="2710"/>
          <ac:spMkLst>
            <pc:docMk/>
            <pc:sldMk cId="193465841" sldId="290"/>
            <ac:spMk id="4" creationId="{B1BC9FF0-C5C4-ECAB-7574-B7240442BA00}"/>
          </ac:spMkLst>
        </pc:spChg>
        <pc:spChg chg="add del mod">
          <ac:chgData name="Bee B" userId="8940502075193e3a" providerId="LiveId" clId="{32E62E1B-7A7C-443A-B015-8636B8EB937C}" dt="2023-11-26T13:21:44.547" v="3410" actId="478"/>
          <ac:spMkLst>
            <pc:docMk/>
            <pc:sldMk cId="193465841" sldId="290"/>
            <ac:spMk id="6" creationId="{B600F4AD-DB53-1106-BE7A-340B4BF05548}"/>
          </ac:spMkLst>
        </pc:spChg>
      </pc:sldChg>
      <pc:sldChg chg="addSp delSp modSp mod ord">
        <pc:chgData name="Bee B" userId="8940502075193e3a" providerId="LiveId" clId="{32E62E1B-7A7C-443A-B015-8636B8EB937C}" dt="2023-11-26T13:23:19.981" v="3463" actId="20577"/>
        <pc:sldMkLst>
          <pc:docMk/>
          <pc:sldMk cId="3357001156" sldId="291"/>
        </pc:sldMkLst>
        <pc:spChg chg="mod">
          <ac:chgData name="Bee B" userId="8940502075193e3a" providerId="LiveId" clId="{32E62E1B-7A7C-443A-B015-8636B8EB937C}" dt="2023-11-26T13:22:08.685" v="3417" actId="207"/>
          <ac:spMkLst>
            <pc:docMk/>
            <pc:sldMk cId="3357001156" sldId="291"/>
            <ac:spMk id="2" creationId="{CECF8273-5469-17DA-A981-57E4CE7E3D1D}"/>
          </ac:spMkLst>
        </pc:spChg>
        <pc:spChg chg="del">
          <ac:chgData name="Bee B" userId="8940502075193e3a" providerId="LiveId" clId="{32E62E1B-7A7C-443A-B015-8636B8EB937C}" dt="2023-11-26T13:20:16.359" v="3378" actId="478"/>
          <ac:spMkLst>
            <pc:docMk/>
            <pc:sldMk cId="3357001156" sldId="291"/>
            <ac:spMk id="3" creationId="{0E76E1D2-131C-1E57-5079-12A1A68FEAEC}"/>
          </ac:spMkLst>
        </pc:spChg>
        <pc:spChg chg="mod">
          <ac:chgData name="Bee B" userId="8940502075193e3a" providerId="LiveId" clId="{32E62E1B-7A7C-443A-B015-8636B8EB937C}" dt="2023-11-26T13:23:19.981" v="3463" actId="20577"/>
          <ac:spMkLst>
            <pc:docMk/>
            <pc:sldMk cId="3357001156" sldId="291"/>
            <ac:spMk id="4" creationId="{2B2C56D9-8A22-4778-E388-A151D0004DF2}"/>
          </ac:spMkLst>
        </pc:spChg>
        <pc:spChg chg="add del mod">
          <ac:chgData name="Bee B" userId="8940502075193e3a" providerId="LiveId" clId="{32E62E1B-7A7C-443A-B015-8636B8EB937C}" dt="2023-11-26T13:20:19.457" v="3379" actId="478"/>
          <ac:spMkLst>
            <pc:docMk/>
            <pc:sldMk cId="3357001156" sldId="291"/>
            <ac:spMk id="6" creationId="{2FF7FE6E-BD99-7D15-DFA3-68C4B8EDDEB1}"/>
          </ac:spMkLst>
        </pc:spChg>
      </pc:sldChg>
      <pc:sldChg chg="addSp delSp modSp mod">
        <pc:chgData name="Bee B" userId="8940502075193e3a" providerId="LiveId" clId="{32E62E1B-7A7C-443A-B015-8636B8EB937C}" dt="2023-11-26T13:25:11.304" v="3518" actId="14100"/>
        <pc:sldMkLst>
          <pc:docMk/>
          <pc:sldMk cId="395899084" sldId="293"/>
        </pc:sldMkLst>
        <pc:spChg chg="mod">
          <ac:chgData name="Bee B" userId="8940502075193e3a" providerId="LiveId" clId="{32E62E1B-7A7C-443A-B015-8636B8EB937C}" dt="2023-11-26T13:24:26.267" v="3505" actId="5793"/>
          <ac:spMkLst>
            <pc:docMk/>
            <pc:sldMk cId="395899084" sldId="293"/>
            <ac:spMk id="2" creationId="{C3D28CDB-1C4D-A7E0-3D46-BC98A03A9ED7}"/>
          </ac:spMkLst>
        </pc:spChg>
        <pc:spChg chg="del">
          <ac:chgData name="Bee B" userId="8940502075193e3a" providerId="LiveId" clId="{32E62E1B-7A7C-443A-B015-8636B8EB937C}" dt="2023-11-26T13:23:45.614" v="3468" actId="478"/>
          <ac:spMkLst>
            <pc:docMk/>
            <pc:sldMk cId="395899084" sldId="293"/>
            <ac:spMk id="3" creationId="{78D3F837-5E04-822E-03A5-8743C3A89AB9}"/>
          </ac:spMkLst>
        </pc:spChg>
        <pc:spChg chg="mod">
          <ac:chgData name="Bee B" userId="8940502075193e3a" providerId="LiveId" clId="{32E62E1B-7A7C-443A-B015-8636B8EB937C}" dt="2023-11-26T13:24:44.785" v="3514" actId="20577"/>
          <ac:spMkLst>
            <pc:docMk/>
            <pc:sldMk cId="395899084" sldId="293"/>
            <ac:spMk id="4" creationId="{A394736D-DD29-AD9D-CD7F-8776DABE0757}"/>
          </ac:spMkLst>
        </pc:spChg>
        <pc:spChg chg="add del mod">
          <ac:chgData name="Bee B" userId="8940502075193e3a" providerId="LiveId" clId="{32E62E1B-7A7C-443A-B015-8636B8EB937C}" dt="2023-11-26T13:23:48.540" v="3469" actId="478"/>
          <ac:spMkLst>
            <pc:docMk/>
            <pc:sldMk cId="395899084" sldId="293"/>
            <ac:spMk id="6" creationId="{BB0013D9-1DBA-847B-BA18-9453D2C4B0BB}"/>
          </ac:spMkLst>
        </pc:spChg>
        <pc:picChg chg="add mod">
          <ac:chgData name="Bee B" userId="8940502075193e3a" providerId="LiveId" clId="{32E62E1B-7A7C-443A-B015-8636B8EB937C}" dt="2023-11-26T13:25:11.304" v="3518" actId="14100"/>
          <ac:picMkLst>
            <pc:docMk/>
            <pc:sldMk cId="395899084" sldId="293"/>
            <ac:picMk id="8194" creationId="{5B1F911B-F35B-0C49-4CA0-04EBBB0BA43A}"/>
          </ac:picMkLst>
        </pc:picChg>
      </pc:sldChg>
      <pc:sldChg chg="addSp delSp modSp mod modNotesTx">
        <pc:chgData name="Bee B" userId="8940502075193e3a" providerId="LiveId" clId="{32E62E1B-7A7C-443A-B015-8636B8EB937C}" dt="2023-11-26T13:26:56.109" v="3684" actId="20577"/>
        <pc:sldMkLst>
          <pc:docMk/>
          <pc:sldMk cId="477843961" sldId="294"/>
        </pc:sldMkLst>
        <pc:spChg chg="mod">
          <ac:chgData name="Bee B" userId="8940502075193e3a" providerId="LiveId" clId="{32E62E1B-7A7C-443A-B015-8636B8EB937C}" dt="2023-11-26T13:25:29.309" v="3525" actId="207"/>
          <ac:spMkLst>
            <pc:docMk/>
            <pc:sldMk cId="477843961" sldId="294"/>
            <ac:spMk id="2" creationId="{01F4B188-1DF5-41E4-92BA-10043273A7DB}"/>
          </ac:spMkLst>
        </pc:spChg>
        <pc:spChg chg="del">
          <ac:chgData name="Bee B" userId="8940502075193e3a" providerId="LiveId" clId="{32E62E1B-7A7C-443A-B015-8636B8EB937C}" dt="2023-11-26T13:25:18.435" v="3519" actId="478"/>
          <ac:spMkLst>
            <pc:docMk/>
            <pc:sldMk cId="477843961" sldId="294"/>
            <ac:spMk id="3" creationId="{A56703B6-F02E-4B6C-A50E-AD70C9F83973}"/>
          </ac:spMkLst>
        </pc:spChg>
        <pc:spChg chg="mod">
          <ac:chgData name="Bee B" userId="8940502075193e3a" providerId="LiveId" clId="{32E62E1B-7A7C-443A-B015-8636B8EB937C}" dt="2023-11-26T13:26:51.643" v="3683" actId="255"/>
          <ac:spMkLst>
            <pc:docMk/>
            <pc:sldMk cId="477843961" sldId="294"/>
            <ac:spMk id="4" creationId="{8731B05A-C698-465E-8AE4-BFB98F227823}"/>
          </ac:spMkLst>
        </pc:spChg>
        <pc:spChg chg="add del mod">
          <ac:chgData name="Bee B" userId="8940502075193e3a" providerId="LiveId" clId="{32E62E1B-7A7C-443A-B015-8636B8EB937C}" dt="2023-11-26T13:25:21.113" v="3520" actId="478"/>
          <ac:spMkLst>
            <pc:docMk/>
            <pc:sldMk cId="477843961" sldId="294"/>
            <ac:spMk id="6" creationId="{4008BAF2-3290-849C-E097-D01627574B67}"/>
          </ac:spMkLst>
        </pc:spChg>
      </pc:sldChg>
      <pc:sldChg chg="addSp delSp modSp mod modAnim">
        <pc:chgData name="Bee B" userId="8940502075193e3a" providerId="LiveId" clId="{32E62E1B-7A7C-443A-B015-8636B8EB937C}" dt="2023-11-26T13:12:35.866" v="2705" actId="14100"/>
        <pc:sldMkLst>
          <pc:docMk/>
          <pc:sldMk cId="2241997428" sldId="295"/>
        </pc:sldMkLst>
        <pc:spChg chg="mod">
          <ac:chgData name="Bee B" userId="8940502075193e3a" providerId="LiveId" clId="{32E62E1B-7A7C-443A-B015-8636B8EB937C}" dt="2023-11-26T13:11:07.895" v="2614" actId="207"/>
          <ac:spMkLst>
            <pc:docMk/>
            <pc:sldMk cId="2241997428" sldId="295"/>
            <ac:spMk id="2" creationId="{F1E881E0-F146-6F4C-4B32-3CD83A2F99B3}"/>
          </ac:spMkLst>
        </pc:spChg>
        <pc:spChg chg="del">
          <ac:chgData name="Bee B" userId="8940502075193e3a" providerId="LiveId" clId="{32E62E1B-7A7C-443A-B015-8636B8EB937C}" dt="2023-11-26T13:10:50.038" v="2607" actId="478"/>
          <ac:spMkLst>
            <pc:docMk/>
            <pc:sldMk cId="2241997428" sldId="295"/>
            <ac:spMk id="3" creationId="{F6A92D78-FCBC-F06A-088A-0AF631EF98BB}"/>
          </ac:spMkLst>
        </pc:spChg>
        <pc:spChg chg="mod">
          <ac:chgData name="Bee B" userId="8940502075193e3a" providerId="LiveId" clId="{32E62E1B-7A7C-443A-B015-8636B8EB937C}" dt="2023-11-26T13:12:04.741" v="2700" actId="14100"/>
          <ac:spMkLst>
            <pc:docMk/>
            <pc:sldMk cId="2241997428" sldId="295"/>
            <ac:spMk id="4" creationId="{787B0917-5E13-1E42-9E37-8490550D1FDE}"/>
          </ac:spMkLst>
        </pc:spChg>
        <pc:spChg chg="add del mod">
          <ac:chgData name="Bee B" userId="8940502075193e3a" providerId="LiveId" clId="{32E62E1B-7A7C-443A-B015-8636B8EB937C}" dt="2023-11-26T13:10:51.673" v="2608" actId="478"/>
          <ac:spMkLst>
            <pc:docMk/>
            <pc:sldMk cId="2241997428" sldId="295"/>
            <ac:spMk id="6" creationId="{14D5D480-BAD8-5515-81F2-CE5174AC5227}"/>
          </ac:spMkLst>
        </pc:spChg>
        <pc:picChg chg="add mod">
          <ac:chgData name="Bee B" userId="8940502075193e3a" providerId="LiveId" clId="{32E62E1B-7A7C-443A-B015-8636B8EB937C}" dt="2023-11-26T13:12:35.866" v="2705" actId="14100"/>
          <ac:picMkLst>
            <pc:docMk/>
            <pc:sldMk cId="2241997428" sldId="295"/>
            <ac:picMk id="7" creationId="{B62602F4-0EF5-F3C2-1037-264AB72BF622}"/>
          </ac:picMkLst>
        </pc:picChg>
      </pc:sldChg>
      <pc:sldChg chg="addSp delSp modSp mod">
        <pc:chgData name="Bee B" userId="8940502075193e3a" providerId="LiveId" clId="{32E62E1B-7A7C-443A-B015-8636B8EB937C}" dt="2023-11-26T13:23:05.778" v="3451" actId="20577"/>
        <pc:sldMkLst>
          <pc:docMk/>
          <pc:sldMk cId="1784244200" sldId="297"/>
        </pc:sldMkLst>
        <pc:spChg chg="mod">
          <ac:chgData name="Bee B" userId="8940502075193e3a" providerId="LiveId" clId="{32E62E1B-7A7C-443A-B015-8636B8EB937C}" dt="2023-11-26T13:22:33.421" v="3426" actId="207"/>
          <ac:spMkLst>
            <pc:docMk/>
            <pc:sldMk cId="1784244200" sldId="297"/>
            <ac:spMk id="2" creationId="{A7D08CDD-8CFD-126E-877E-00581DEE65CD}"/>
          </ac:spMkLst>
        </pc:spChg>
        <pc:spChg chg="del">
          <ac:chgData name="Bee B" userId="8940502075193e3a" providerId="LiveId" clId="{32E62E1B-7A7C-443A-B015-8636B8EB937C}" dt="2023-11-26T13:22:36.336" v="3427" actId="478"/>
          <ac:spMkLst>
            <pc:docMk/>
            <pc:sldMk cId="1784244200" sldId="297"/>
            <ac:spMk id="3" creationId="{10D8BC7E-8090-8AA6-2FBE-03BABD48FD5F}"/>
          </ac:spMkLst>
        </pc:spChg>
        <pc:spChg chg="mod">
          <ac:chgData name="Bee B" userId="8940502075193e3a" providerId="LiveId" clId="{32E62E1B-7A7C-443A-B015-8636B8EB937C}" dt="2023-11-26T13:23:05.778" v="3451" actId="20577"/>
          <ac:spMkLst>
            <pc:docMk/>
            <pc:sldMk cId="1784244200" sldId="297"/>
            <ac:spMk id="4" creationId="{0B699C90-6CF8-30C5-CD6D-57958ED4A01B}"/>
          </ac:spMkLst>
        </pc:spChg>
        <pc:spChg chg="add del mod">
          <ac:chgData name="Bee B" userId="8940502075193e3a" providerId="LiveId" clId="{32E62E1B-7A7C-443A-B015-8636B8EB937C}" dt="2023-11-26T13:22:39.653" v="3428" actId="478"/>
          <ac:spMkLst>
            <pc:docMk/>
            <pc:sldMk cId="1784244200" sldId="297"/>
            <ac:spMk id="6" creationId="{C2D05E5F-5C3A-532B-243B-CE04D3A08A44}"/>
          </ac:spMkLst>
        </pc:spChg>
      </pc:sldChg>
      <pc:sldChg chg="addSp delSp modSp add mod modAnim">
        <pc:chgData name="Bee B" userId="8940502075193e3a" providerId="LiveId" clId="{32E62E1B-7A7C-443A-B015-8636B8EB937C}" dt="2023-11-26T12:24:27.862" v="400" actId="14100"/>
        <pc:sldMkLst>
          <pc:docMk/>
          <pc:sldMk cId="2840020350" sldId="298"/>
        </pc:sldMkLst>
        <pc:spChg chg="del">
          <ac:chgData name="Bee B" userId="8940502075193e3a" providerId="LiveId" clId="{32E62E1B-7A7C-443A-B015-8636B8EB937C}" dt="2023-11-26T12:24:23.592" v="398" actId="478"/>
          <ac:spMkLst>
            <pc:docMk/>
            <pc:sldMk cId="2840020350" sldId="298"/>
            <ac:spMk id="3" creationId="{A0D5FB88-520C-ABBB-10C1-DC8BD1EAE38A}"/>
          </ac:spMkLst>
        </pc:spChg>
        <pc:spChg chg="mod">
          <ac:chgData name="Bee B" userId="8940502075193e3a" providerId="LiveId" clId="{32E62E1B-7A7C-443A-B015-8636B8EB937C}" dt="2023-11-26T12:22:26.769" v="279" actId="20577"/>
          <ac:spMkLst>
            <pc:docMk/>
            <pc:sldMk cId="2840020350" sldId="298"/>
            <ac:spMk id="4" creationId="{5BC8F4DB-3FEC-478C-9DC5-0E9EC49A2660}"/>
          </ac:spMkLst>
        </pc:spChg>
        <pc:spChg chg="mod">
          <ac:chgData name="Bee B" userId="8940502075193e3a" providerId="LiveId" clId="{32E62E1B-7A7C-443A-B015-8636B8EB937C}" dt="2023-11-26T12:23:38.837" v="394" actId="20577"/>
          <ac:spMkLst>
            <pc:docMk/>
            <pc:sldMk cId="2840020350" sldId="298"/>
            <ac:spMk id="6" creationId="{70B16DF9-502E-4D45-AD50-1E94BE5654C4}"/>
          </ac:spMkLst>
        </pc:spChg>
        <pc:picChg chg="add mod">
          <ac:chgData name="Bee B" userId="8940502075193e3a" providerId="LiveId" clId="{32E62E1B-7A7C-443A-B015-8636B8EB937C}" dt="2023-11-26T12:24:27.862" v="400" actId="14100"/>
          <ac:picMkLst>
            <pc:docMk/>
            <pc:sldMk cId="2840020350" sldId="298"/>
            <ac:picMk id="2" creationId="{05916299-CCE8-8ECF-4059-32FE8B940641}"/>
          </ac:picMkLst>
        </pc:picChg>
      </pc:sldChg>
      <pc:sldChg chg="addSp delSp modSp add mod modNotesTx">
        <pc:chgData name="Bee B" userId="8940502075193e3a" providerId="LiveId" clId="{32E62E1B-7A7C-443A-B015-8636B8EB937C}" dt="2023-11-26T12:52:38.557" v="1931" actId="1076"/>
        <pc:sldMkLst>
          <pc:docMk/>
          <pc:sldMk cId="3096855025" sldId="299"/>
        </pc:sldMkLst>
        <pc:spChg chg="add del mod">
          <ac:chgData name="Bee B" userId="8940502075193e3a" providerId="LiveId" clId="{32E62E1B-7A7C-443A-B015-8636B8EB937C}" dt="2023-11-26T12:46:13.031" v="861" actId="478"/>
          <ac:spMkLst>
            <pc:docMk/>
            <pc:sldMk cId="3096855025" sldId="299"/>
            <ac:spMk id="3" creationId="{E02DBB8A-CBF9-B7AE-B47E-06C7500C2141}"/>
          </ac:spMkLst>
        </pc:spChg>
        <pc:spChg chg="mod">
          <ac:chgData name="Bee B" userId="8940502075193e3a" providerId="LiveId" clId="{32E62E1B-7A7C-443A-B015-8636B8EB937C}" dt="2023-11-26T12:52:31.147" v="1927" actId="14100"/>
          <ac:spMkLst>
            <pc:docMk/>
            <pc:sldMk cId="3096855025" sldId="299"/>
            <ac:spMk id="4" creationId="{A1B2D4AB-7503-FB86-9D45-ADD3AB3237D2}"/>
          </ac:spMkLst>
        </pc:spChg>
        <pc:picChg chg="add mod">
          <ac:chgData name="Bee B" userId="8940502075193e3a" providerId="LiveId" clId="{32E62E1B-7A7C-443A-B015-8636B8EB937C}" dt="2023-11-26T12:52:38.557" v="1931" actId="1076"/>
          <ac:picMkLst>
            <pc:docMk/>
            <pc:sldMk cId="3096855025" sldId="299"/>
            <ac:picMk id="3074" creationId="{00CC4F3A-BDCF-961A-3678-076E696E4868}"/>
          </ac:picMkLst>
        </pc:picChg>
        <pc:picChg chg="del">
          <ac:chgData name="Bee B" userId="8940502075193e3a" providerId="LiveId" clId="{32E62E1B-7A7C-443A-B015-8636B8EB937C}" dt="2023-11-26T12:46:11.014" v="860" actId="478"/>
          <ac:picMkLst>
            <pc:docMk/>
            <pc:sldMk cId="3096855025" sldId="299"/>
            <ac:picMk id="4098" creationId="{890C38B5-D72A-4AFC-9F5A-AEAB1E17F0D2}"/>
          </ac:picMkLst>
        </pc:picChg>
      </pc:sldChg>
      <pc:sldChg chg="delSp modSp add mod modNotesTx">
        <pc:chgData name="Bee B" userId="8940502075193e3a" providerId="LiveId" clId="{32E62E1B-7A7C-443A-B015-8636B8EB937C}" dt="2023-11-26T13:08:05.608" v="2353" actId="20577"/>
        <pc:sldMkLst>
          <pc:docMk/>
          <pc:sldMk cId="154869667" sldId="300"/>
        </pc:sldMkLst>
        <pc:spChg chg="mod">
          <ac:chgData name="Bee B" userId="8940502075193e3a" providerId="LiveId" clId="{32E62E1B-7A7C-443A-B015-8636B8EB937C}" dt="2023-11-26T13:07:58.089" v="2351" actId="20577"/>
          <ac:spMkLst>
            <pc:docMk/>
            <pc:sldMk cId="154869667" sldId="300"/>
            <ac:spMk id="5" creationId="{C77C7989-5D64-481B-B436-D97B78B64F67}"/>
          </ac:spMkLst>
        </pc:spChg>
        <pc:spChg chg="mod">
          <ac:chgData name="Bee B" userId="8940502075193e3a" providerId="LiveId" clId="{32E62E1B-7A7C-443A-B015-8636B8EB937C}" dt="2023-11-26T13:08:01.874" v="2352" actId="20577"/>
          <ac:spMkLst>
            <pc:docMk/>
            <pc:sldMk cId="154869667" sldId="300"/>
            <ac:spMk id="7" creationId="{B0D6238C-DACC-4087-84F3-7D0EB922F652}"/>
          </ac:spMkLst>
        </pc:spChg>
        <pc:picChg chg="del">
          <ac:chgData name="Bee B" userId="8940502075193e3a" providerId="LiveId" clId="{32E62E1B-7A7C-443A-B015-8636B8EB937C}" dt="2023-11-26T13:04:01.601" v="2236" actId="478"/>
          <ac:picMkLst>
            <pc:docMk/>
            <pc:sldMk cId="154869667" sldId="300"/>
            <ac:picMk id="7170" creationId="{B2776606-B9AB-EE26-05FB-ABAE79ED5316}"/>
          </ac:picMkLst>
        </pc:picChg>
      </pc:sldChg>
      <pc:sldChg chg="modSp add mod modNotesTx">
        <pc:chgData name="Bee B" userId="8940502075193e3a" providerId="LiveId" clId="{32E62E1B-7A7C-443A-B015-8636B8EB937C}" dt="2023-11-26T13:07:43.426" v="2340" actId="20577"/>
        <pc:sldMkLst>
          <pc:docMk/>
          <pc:sldMk cId="2206978623" sldId="301"/>
        </pc:sldMkLst>
        <pc:spChg chg="mod">
          <ac:chgData name="Bee B" userId="8940502075193e3a" providerId="LiveId" clId="{32E62E1B-7A7C-443A-B015-8636B8EB937C}" dt="2023-11-26T13:07:19.887" v="2333" actId="20577"/>
          <ac:spMkLst>
            <pc:docMk/>
            <pc:sldMk cId="2206978623" sldId="301"/>
            <ac:spMk id="5" creationId="{C77C7989-5D64-481B-B436-D97B78B64F67}"/>
          </ac:spMkLst>
        </pc:spChg>
        <pc:spChg chg="mod">
          <ac:chgData name="Bee B" userId="8940502075193e3a" providerId="LiveId" clId="{32E62E1B-7A7C-443A-B015-8636B8EB937C}" dt="2023-11-26T13:07:38.460" v="2339" actId="403"/>
          <ac:spMkLst>
            <pc:docMk/>
            <pc:sldMk cId="2206978623" sldId="301"/>
            <ac:spMk id="7" creationId="{B0D6238C-DACC-4087-84F3-7D0EB922F65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11/28/2023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developingchild.harvard.edu/resources/serve-return-interaction-shapes-brain-circuitry/"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gov.wales/parenting-give-it-time/guidance-and-advice/parenting-tips/tips-for-guiding-childrens-behaviour/make-time-for-praise" TargetMode="External"/><Relationship Id="rId2" Type="http://schemas.openxmlformats.org/officeDocument/2006/relationships/slide" Target="../slides/slide28.xml"/><Relationship Id="rId1" Type="http://schemas.openxmlformats.org/officeDocument/2006/relationships/notesMaster" Target="../notesMasters/notesMaster1.xml"/><Relationship Id="rId5" Type="http://schemas.openxmlformats.org/officeDocument/2006/relationships/hyperlink" Target="https://gov.wales/parenting-give-it-time/guidance-and-advice/parenting-tips/tips-for-guiding-childrens-behaviour/make-time-to-listen" TargetMode="External"/><Relationship Id="rId4" Type="http://schemas.openxmlformats.org/officeDocument/2006/relationships/hyperlink" Target="https://gov.wales/parenting-give-it-time/guidance-and-advice/parenting-tips/tips-for-guiding-childrens-behaviour/make-time-to-create-order-and-structure-to-your-day"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dirty="0">
                <a:solidFill>
                  <a:srgbClr val="0070C0"/>
                </a:solidFill>
                <a:latin typeface="Arial" panose="020B0604020202020204" pitchFamily="34" charset="0"/>
                <a:cs typeface="Arial" panose="020B0604020202020204" pitchFamily="34" charset="0"/>
              </a:rPr>
              <a:t>A period of rapid development.</a:t>
            </a:r>
          </a:p>
          <a:p>
            <a:pPr>
              <a:lnSpc>
                <a:spcPct val="150000"/>
              </a:lnSpc>
            </a:pPr>
            <a:r>
              <a:rPr lang="en-GB" dirty="0">
                <a:solidFill>
                  <a:srgbClr val="0070C0"/>
                </a:solidFill>
                <a:latin typeface="Arial" panose="020B0604020202020204" pitchFamily="34" charset="0"/>
                <a:cs typeface="Arial" panose="020B0604020202020204" pitchFamily="34" charset="0"/>
              </a:rPr>
              <a:t>A holistic approach is required.</a:t>
            </a:r>
          </a:p>
          <a:p>
            <a:pPr>
              <a:lnSpc>
                <a:spcPct val="150000"/>
              </a:lnSpc>
            </a:pPr>
            <a:r>
              <a:rPr lang="en-GB" dirty="0">
                <a:solidFill>
                  <a:srgbClr val="0070C0"/>
                </a:solidFill>
                <a:latin typeface="Arial" panose="020B0604020202020204" pitchFamily="34" charset="0"/>
                <a:cs typeface="Arial" panose="020B0604020202020204" pitchFamily="34" charset="0"/>
              </a:rPr>
              <a:t>Interrelated factors influence development.</a:t>
            </a:r>
          </a:p>
          <a:p>
            <a:pPr>
              <a:lnSpc>
                <a:spcPct val="150000"/>
              </a:lnSpc>
            </a:pPr>
            <a:r>
              <a:rPr lang="en-GB" dirty="0">
                <a:solidFill>
                  <a:srgbClr val="0070C0"/>
                </a:solidFill>
                <a:latin typeface="Arial" panose="020B0604020202020204" pitchFamily="34" charset="0"/>
                <a:cs typeface="Arial" panose="020B0604020202020204" pitchFamily="34" charset="0"/>
              </a:rPr>
              <a:t>The importance of enabling environments.</a:t>
            </a:r>
          </a:p>
        </p:txBody>
      </p:sp>
      <p:sp>
        <p:nvSpPr>
          <p:cNvPr id="4" name="Slide Number Placeholder 3"/>
          <p:cNvSpPr>
            <a:spLocks noGrp="1"/>
          </p:cNvSpPr>
          <p:nvPr>
            <p:ph type="sldNum" sz="quarter" idx="5"/>
          </p:nvPr>
        </p:nvSpPr>
        <p:spPr/>
        <p:txBody>
          <a:bodyPr/>
          <a:lstStyle/>
          <a:p>
            <a:fld id="{F3A0DDBC-357F-4738-B105-2697B6F22733}" type="slidenum">
              <a:rPr lang="en-GB" smtClean="0"/>
              <a:t>4</a:t>
            </a:fld>
            <a:endParaRPr lang="en-GB"/>
          </a:p>
        </p:txBody>
      </p:sp>
    </p:spTree>
    <p:extLst>
      <p:ext uri="{BB962C8B-B14F-4D97-AF65-F5344CB8AC3E}">
        <p14:creationId xmlns:p14="http://schemas.microsoft.com/office/powerpoint/2010/main" val="789760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https://www.youtube.com/watch?v=XCscN4zuvd4 (17.5 minutes) </a:t>
            </a:r>
          </a:p>
          <a:p>
            <a:endParaRPr lang="en-GB"/>
          </a:p>
          <a:p>
            <a:r>
              <a:rPr lang="en-GB"/>
              <a:t>Watch TED talk and note down important aspects needed for development: </a:t>
            </a:r>
          </a:p>
          <a:p>
            <a:endParaRPr lang="en-GB"/>
          </a:p>
          <a:p>
            <a:r>
              <a:rPr lang="en-GB"/>
              <a:t>Love, support, attachment, time, parental support, basic needs, nutrition, caring and stimulating environment </a:t>
            </a:r>
          </a:p>
        </p:txBody>
      </p:sp>
      <p:sp>
        <p:nvSpPr>
          <p:cNvPr id="4" name="Slide Number Placeholder 3"/>
          <p:cNvSpPr>
            <a:spLocks noGrp="1"/>
          </p:cNvSpPr>
          <p:nvPr>
            <p:ph type="sldNum" sz="quarter" idx="5"/>
          </p:nvPr>
        </p:nvSpPr>
        <p:spPr/>
        <p:txBody>
          <a:bodyPr/>
          <a:lstStyle/>
          <a:p>
            <a:fld id="{F3A0DDBC-357F-4738-B105-2697B6F22733}" type="slidenum">
              <a:rPr lang="en-GB" smtClean="0"/>
              <a:t>5</a:t>
            </a:fld>
            <a:endParaRPr lang="en-GB"/>
          </a:p>
        </p:txBody>
      </p:sp>
    </p:spTree>
    <p:extLst>
      <p:ext uri="{BB962C8B-B14F-4D97-AF65-F5344CB8AC3E}">
        <p14:creationId xmlns:p14="http://schemas.microsoft.com/office/powerpoint/2010/main" val="550722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following useful webpages for assignment: </a:t>
            </a:r>
          </a:p>
          <a:p>
            <a:endParaRPr lang="en-GB" dirty="0"/>
          </a:p>
          <a:p>
            <a:r>
              <a:rPr lang="en-GB" dirty="0"/>
              <a:t>https://www.savethechildren.org.uk/content/dam/global/reports/education-and-child-protection/lighting-up-young-brains.pdf </a:t>
            </a:r>
          </a:p>
          <a:p>
            <a:endParaRPr lang="en-GB" dirty="0"/>
          </a:p>
          <a:p>
            <a:r>
              <a:rPr lang="en-GB" dirty="0"/>
              <a:t>https://thousanddays.org/why-1000-days/</a:t>
            </a:r>
          </a:p>
          <a:p>
            <a:endParaRPr lang="en-GB" dirty="0"/>
          </a:p>
          <a:p>
            <a:endParaRPr lang="en-GB" dirty="0"/>
          </a:p>
        </p:txBody>
      </p:sp>
      <p:sp>
        <p:nvSpPr>
          <p:cNvPr id="4" name="Slide Number Placeholder 3"/>
          <p:cNvSpPr>
            <a:spLocks noGrp="1"/>
          </p:cNvSpPr>
          <p:nvPr>
            <p:ph type="sldNum" sz="quarter" idx="5"/>
          </p:nvPr>
        </p:nvSpPr>
        <p:spPr/>
        <p:txBody>
          <a:bodyPr/>
          <a:lstStyle/>
          <a:p>
            <a:fld id="{F3A0DDBC-357F-4738-B105-2697B6F22733}" type="slidenum">
              <a:rPr lang="en-GB" smtClean="0"/>
              <a:t>6</a:t>
            </a:fld>
            <a:endParaRPr lang="en-GB"/>
          </a:p>
        </p:txBody>
      </p:sp>
    </p:spTree>
    <p:extLst>
      <p:ext uri="{BB962C8B-B14F-4D97-AF65-F5344CB8AC3E}">
        <p14:creationId xmlns:p14="http://schemas.microsoft.com/office/powerpoint/2010/main" val="658345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https://www.youtube.com/watch?v=yjgn2ZAepEo </a:t>
            </a:r>
          </a:p>
          <a:p>
            <a:endParaRPr lang="en-GB" dirty="0"/>
          </a:p>
          <a:p>
            <a:r>
              <a:rPr lang="en-GB" dirty="0"/>
              <a:t>3 minute video clip </a:t>
            </a:r>
          </a:p>
        </p:txBody>
      </p:sp>
      <p:sp>
        <p:nvSpPr>
          <p:cNvPr id="4" name="Slide Number Placeholder 3"/>
          <p:cNvSpPr>
            <a:spLocks noGrp="1"/>
          </p:cNvSpPr>
          <p:nvPr>
            <p:ph type="sldNum" sz="quarter" idx="5"/>
          </p:nvPr>
        </p:nvSpPr>
        <p:spPr/>
        <p:txBody>
          <a:bodyPr/>
          <a:lstStyle/>
          <a:p>
            <a:fld id="{04866305-0768-400A-9344-FE6EBEB4723F}" type="slidenum">
              <a:rPr lang="en-GB" smtClean="0"/>
              <a:t>8</a:t>
            </a:fld>
            <a:endParaRPr lang="en-GB"/>
          </a:p>
        </p:txBody>
      </p:sp>
    </p:spTree>
    <p:extLst>
      <p:ext uri="{BB962C8B-B14F-4D97-AF65-F5344CB8AC3E}">
        <p14:creationId xmlns:p14="http://schemas.microsoft.com/office/powerpoint/2010/main" val="2016825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4866305-0768-400A-9344-FE6EBEB4723F}" type="slidenum">
              <a:rPr lang="en-GB" smtClean="0"/>
              <a:t>9</a:t>
            </a:fld>
            <a:endParaRPr lang="en-GB"/>
          </a:p>
        </p:txBody>
      </p:sp>
    </p:spTree>
    <p:extLst>
      <p:ext uri="{BB962C8B-B14F-4D97-AF65-F5344CB8AC3E}">
        <p14:creationId xmlns:p14="http://schemas.microsoft.com/office/powerpoint/2010/main" val="1652692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dirty="0">
              <a:effectLst/>
              <a:latin typeface="Arial" panose="020B0604020202020204" pitchFamily="34" charset="0"/>
              <a:ea typeface="DengXian" panose="02010600030101010101" pitchFamily="2" charset="-122"/>
            </a:endParaRPr>
          </a:p>
          <a:p>
            <a:r>
              <a:rPr lang="en-GB" sz="1800" dirty="0">
                <a:effectLst/>
                <a:latin typeface="Arial" panose="020B0604020202020204" pitchFamily="34" charset="0"/>
                <a:ea typeface="DengXian" panose="02010600030101010101" pitchFamily="2" charset="-122"/>
              </a:rPr>
              <a:t>During the EY of life, children develop rapidly in all areas including physical, cognitive, language, social and emotional development. The first three years of life encompasses the most amount of rapid and dramatic change compared to any other time; yet this development is diverse with all children developing at different times, requiring specific and specialised knowledge from practitioners (Hyson and Tomlinson, 2014). The first 1000 days (from pregnancy through to age two) provide the foundations for lifelong health and ‘are a window of opportunity to enable all children to reach their potential’ (1000 days, 2013:1). Hyson and Tomlinson (2014) stress that all children have potential and it is within the EY that the fundamentals for brain development are built, in which new information and skills can be added.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1071357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dirty="0">
              <a:effectLst/>
              <a:latin typeface="Arial" panose="020B0604020202020204" pitchFamily="34" charset="0"/>
              <a:ea typeface="DengXian" panose="02010600030101010101" pitchFamily="2" charset="-122"/>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30576132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Watch video 2 mins - </a:t>
            </a:r>
            <a:r>
              <a:rPr lang="en-GB" dirty="0">
                <a:hlinkClick r:id="rId3"/>
              </a:rPr>
              <a:t>Serve and Return Interaction Shapes Brain Circuitry (harvard.edu)</a:t>
            </a:r>
            <a:endParaRPr lang="en-GB" dirty="0"/>
          </a:p>
          <a:p>
            <a:endParaRPr lang="en-GB" dirty="0"/>
          </a:p>
        </p:txBody>
      </p:sp>
      <p:sp>
        <p:nvSpPr>
          <p:cNvPr id="4" name="Slide Number Placeholder 3"/>
          <p:cNvSpPr>
            <a:spLocks noGrp="1"/>
          </p:cNvSpPr>
          <p:nvPr>
            <p:ph type="sldNum" sz="quarter" idx="5"/>
          </p:nvPr>
        </p:nvSpPr>
        <p:spPr/>
        <p:txBody>
          <a:bodyPr/>
          <a:lstStyle/>
          <a:p>
            <a:fld id="{04866305-0768-400A-9344-FE6EBEB4723F}" type="slidenum">
              <a:rPr lang="en-GB" smtClean="0"/>
              <a:t>12</a:t>
            </a:fld>
            <a:endParaRPr lang="en-GB"/>
          </a:p>
        </p:txBody>
      </p:sp>
    </p:spTree>
    <p:extLst>
      <p:ext uri="{BB962C8B-B14F-4D97-AF65-F5344CB8AC3E}">
        <p14:creationId xmlns:p14="http://schemas.microsoft.com/office/powerpoint/2010/main" val="4434408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webpage that contains ideas for activities that really stetch the muscles and promote physical development.</a:t>
            </a:r>
          </a:p>
          <a:p>
            <a:r>
              <a:rPr lang="en-GB" dirty="0"/>
              <a:t>Show webpage and go through a few examples if time </a:t>
            </a:r>
          </a:p>
        </p:txBody>
      </p:sp>
      <p:sp>
        <p:nvSpPr>
          <p:cNvPr id="4" name="Slide Number Placeholder 3"/>
          <p:cNvSpPr>
            <a:spLocks noGrp="1"/>
          </p:cNvSpPr>
          <p:nvPr>
            <p:ph type="sldNum" sz="quarter" idx="5"/>
          </p:nvPr>
        </p:nvSpPr>
        <p:spPr/>
        <p:txBody>
          <a:bodyPr/>
          <a:lstStyle/>
          <a:p>
            <a:fld id="{04866305-0768-400A-9344-FE6EBEB4723F}" type="slidenum">
              <a:rPr lang="en-GB" smtClean="0"/>
              <a:t>13</a:t>
            </a:fld>
            <a:endParaRPr lang="en-GB"/>
          </a:p>
        </p:txBody>
      </p:sp>
    </p:spTree>
    <p:extLst>
      <p:ext uri="{BB962C8B-B14F-4D97-AF65-F5344CB8AC3E}">
        <p14:creationId xmlns:p14="http://schemas.microsoft.com/office/powerpoint/2010/main" val="5387831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here, The nervous system incorporates every millimetre of a baby’s body, from the tips of the fingers to the tips of the toes.  Environment and relationships, human interaction.</a:t>
            </a:r>
          </a:p>
        </p:txBody>
      </p:sp>
      <p:sp>
        <p:nvSpPr>
          <p:cNvPr id="4" name="Slide Number Placeholder 3"/>
          <p:cNvSpPr>
            <a:spLocks noGrp="1"/>
          </p:cNvSpPr>
          <p:nvPr>
            <p:ph type="sldNum" sz="quarter" idx="5"/>
          </p:nvPr>
        </p:nvSpPr>
        <p:spPr/>
        <p:txBody>
          <a:bodyPr/>
          <a:lstStyle/>
          <a:p>
            <a:fld id="{04866305-0768-400A-9344-FE6EBEB4723F}" type="slidenum">
              <a:rPr lang="en-GB" smtClean="0"/>
              <a:t>14</a:t>
            </a:fld>
            <a:endParaRPr lang="en-GB"/>
          </a:p>
        </p:txBody>
      </p:sp>
    </p:spTree>
    <p:extLst>
      <p:ext uri="{BB962C8B-B14F-4D97-AF65-F5344CB8AC3E}">
        <p14:creationId xmlns:p14="http://schemas.microsoft.com/office/powerpoint/2010/main" val="8466919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A0DDBC-357F-4738-B105-2697B6F22733}" type="slidenum">
              <a:rPr lang="en-GB" smtClean="0"/>
              <a:t>15</a:t>
            </a:fld>
            <a:endParaRPr lang="en-GB"/>
          </a:p>
        </p:txBody>
      </p:sp>
    </p:spTree>
    <p:extLst>
      <p:ext uri="{BB962C8B-B14F-4D97-AF65-F5344CB8AC3E}">
        <p14:creationId xmlns:p14="http://schemas.microsoft.com/office/powerpoint/2010/main" val="2900690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A0DDBC-357F-4738-B105-2697B6F22733}" type="slidenum">
              <a:rPr lang="en-GB" smtClean="0"/>
              <a:t>16</a:t>
            </a:fld>
            <a:endParaRPr lang="en-GB"/>
          </a:p>
        </p:txBody>
      </p:sp>
    </p:spTree>
    <p:extLst>
      <p:ext uri="{BB962C8B-B14F-4D97-AF65-F5344CB8AC3E}">
        <p14:creationId xmlns:p14="http://schemas.microsoft.com/office/powerpoint/2010/main" val="15456627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A0DDBC-357F-4738-B105-2697B6F22733}" type="slidenum">
              <a:rPr lang="en-GB" smtClean="0"/>
              <a:t>17</a:t>
            </a:fld>
            <a:endParaRPr lang="en-GB"/>
          </a:p>
        </p:txBody>
      </p:sp>
    </p:spTree>
    <p:extLst>
      <p:ext uri="{BB962C8B-B14F-4D97-AF65-F5344CB8AC3E}">
        <p14:creationId xmlns:p14="http://schemas.microsoft.com/office/powerpoint/2010/main" val="23427379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again a holistic approach</a:t>
            </a:r>
          </a:p>
        </p:txBody>
      </p:sp>
      <p:sp>
        <p:nvSpPr>
          <p:cNvPr id="4" name="Slide Number Placeholder 3"/>
          <p:cNvSpPr>
            <a:spLocks noGrp="1"/>
          </p:cNvSpPr>
          <p:nvPr>
            <p:ph type="sldNum" sz="quarter" idx="5"/>
          </p:nvPr>
        </p:nvSpPr>
        <p:spPr/>
        <p:txBody>
          <a:bodyPr/>
          <a:lstStyle/>
          <a:p>
            <a:fld id="{04866305-0768-400A-9344-FE6EBEB4723F}" type="slidenum">
              <a:rPr lang="en-GB" smtClean="0"/>
              <a:t>18</a:t>
            </a:fld>
            <a:endParaRPr lang="en-GB"/>
          </a:p>
        </p:txBody>
      </p:sp>
    </p:spTree>
    <p:extLst>
      <p:ext uri="{BB962C8B-B14F-4D97-AF65-F5344CB8AC3E}">
        <p14:creationId xmlns:p14="http://schemas.microsoft.com/office/powerpoint/2010/main" val="12536012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kind of things do babies learn in the womb? Language exposure, mothers voice, tastes, culture, who their prime caregiver is, </a:t>
            </a:r>
          </a:p>
          <a:p>
            <a:endParaRPr lang="en-GB" dirty="0"/>
          </a:p>
          <a:p>
            <a:r>
              <a:rPr lang="en-GB" dirty="0"/>
              <a:t>https://www.youtube.com/watch?v=vgvfvdFFrb4</a:t>
            </a:r>
          </a:p>
          <a:p>
            <a:endParaRPr lang="en-GB" dirty="0"/>
          </a:p>
          <a:p>
            <a:r>
              <a:rPr lang="en-GB" dirty="0"/>
              <a:t>Ted talk – watch up to 12 minutes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18523264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72C30"/>
                </a:solidFill>
                <a:effectLst/>
                <a:latin typeface="Montserrat" panose="00000500000000000000" pitchFamily="2" charset="0"/>
              </a:rPr>
              <a:t>Throughout the first 1,000 days, the well-being of a mother and the well-being of her child are closely linked. It is why it is essential that women have the nutrition, care and support they need for the healthiest possible future—for themselves and for their children.</a:t>
            </a:r>
          </a:p>
          <a:p>
            <a:endParaRPr lang="en-GB" b="0" i="0" dirty="0">
              <a:solidFill>
                <a:srgbClr val="272C30"/>
              </a:solidFill>
              <a:effectLst/>
              <a:latin typeface="Montserrat" panose="00000500000000000000" pitchFamily="2" charset="0"/>
            </a:endParaRPr>
          </a:p>
          <a:p>
            <a:endParaRPr lang="en-GB" b="0" i="0" dirty="0">
              <a:solidFill>
                <a:srgbClr val="272C30"/>
              </a:solidFill>
              <a:effectLst/>
              <a:latin typeface="Montserrat" panose="00000500000000000000" pitchFamily="2"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41121213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now going to have a look at the early development of babies 0-2, and what babies may be able to do developmentally at different ages. Remember that all children are unique and develop at different rates, this is a generalisation of what babies may be able to do. If we think about learning to walk this can start as early as 7 or 8 months old for some babies but be as late as 20 – 24 months for others – everyone is different. </a:t>
            </a:r>
          </a:p>
          <a:p>
            <a:endParaRPr lang="en-GB" dirty="0"/>
          </a:p>
          <a:p>
            <a:r>
              <a:rPr lang="en-GB" dirty="0"/>
              <a:t>Info taken from:</a:t>
            </a:r>
          </a:p>
          <a:p>
            <a:r>
              <a:rPr lang="en-GB" dirty="0"/>
              <a:t>https://www.gov.wales/parenting-give-it-time/children-0-4-years/childrens-behaviour-0-4-years/new-parents-and-stages-development-0-4-years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9328844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1F1F1F"/>
                </a:solidFill>
                <a:effectLst/>
                <a:latin typeface="Arial" panose="020B0604020202020204" pitchFamily="34" charset="0"/>
              </a:rPr>
              <a:t>Try to respond to your baby’s crying.</a:t>
            </a:r>
            <a:r>
              <a:rPr lang="en-GB" b="0" i="0" dirty="0">
                <a:solidFill>
                  <a:srgbClr val="1F1F1F"/>
                </a:solidFill>
                <a:effectLst/>
                <a:latin typeface="Arial" panose="020B0604020202020204" pitchFamily="34" charset="0"/>
              </a:rPr>
              <a:t>  If you do this it helps your baby to trust you. Your baby will soon give a small cry instead of a big one because they know you will come to sooth them. Researchers found that Mums and Dads who responded quickly to their baby’s cries at 4 months had babies that cried less by 8 months.</a:t>
            </a:r>
          </a:p>
          <a:p>
            <a:pPr algn="l">
              <a:buFont typeface="Arial" panose="020B0604020202020204" pitchFamily="34" charset="0"/>
              <a:buChar char="•"/>
            </a:pPr>
            <a:r>
              <a:rPr lang="en-GB" b="1" i="0" dirty="0">
                <a:solidFill>
                  <a:srgbClr val="1F1F1F"/>
                </a:solidFill>
                <a:effectLst/>
                <a:latin typeface="Arial" panose="020B0604020202020204" pitchFamily="34" charset="0"/>
              </a:rPr>
              <a:t>Respond to your baby’s ‘signals’.</a:t>
            </a:r>
            <a:r>
              <a:rPr lang="en-GB" b="0" i="0" dirty="0">
                <a:solidFill>
                  <a:srgbClr val="1F1F1F"/>
                </a:solidFill>
                <a:effectLst/>
                <a:latin typeface="Arial" panose="020B0604020202020204" pitchFamily="34" charset="0"/>
              </a:rPr>
              <a:t> Babies communicate in lots of ways - you don’t have to wait for them to cry to give them a cuddle or play with them. Play with your baby when they are alert and awake. Have a quiet cuddle when they cry, turn away or arch their back. You can use your baby’s signals to work out what your baby wants. Do they suck their fingers when hungry, or rub their eyes when tired?</a:t>
            </a:r>
          </a:p>
          <a:p>
            <a:pPr algn="l">
              <a:buFont typeface="Arial" panose="020B0604020202020204" pitchFamily="34" charset="0"/>
              <a:buChar char="•"/>
            </a:pPr>
            <a:r>
              <a:rPr lang="en-GB" b="1" i="0" dirty="0">
                <a:solidFill>
                  <a:srgbClr val="1F1F1F"/>
                </a:solidFill>
                <a:effectLst/>
                <a:latin typeface="Arial" panose="020B0604020202020204" pitchFamily="34" charset="0"/>
              </a:rPr>
              <a:t>Put your baby where they can see things happening.</a:t>
            </a:r>
            <a:r>
              <a:rPr lang="en-GB" b="0" i="0" dirty="0">
                <a:solidFill>
                  <a:srgbClr val="1F1F1F"/>
                </a:solidFill>
                <a:effectLst/>
                <a:latin typeface="Arial" panose="020B0604020202020204" pitchFamily="34" charset="0"/>
              </a:rPr>
              <a:t> You could change what they are looking at or move them to a different spot so they have something else to look at.</a:t>
            </a:r>
          </a:p>
          <a:p>
            <a:pPr algn="l">
              <a:buFont typeface="Arial" panose="020B0604020202020204" pitchFamily="34" charset="0"/>
              <a:buChar char="•"/>
            </a:pPr>
            <a:r>
              <a:rPr lang="en-GB" b="1" i="0" dirty="0">
                <a:solidFill>
                  <a:srgbClr val="1F1F1F"/>
                </a:solidFill>
                <a:effectLst/>
                <a:latin typeface="Arial" panose="020B0604020202020204" pitchFamily="34" charset="0"/>
              </a:rPr>
              <a:t>Try to respond when your baby is trying to communicate.</a:t>
            </a:r>
            <a:r>
              <a:rPr lang="en-GB" b="0" i="0" dirty="0">
                <a:solidFill>
                  <a:srgbClr val="1F1F1F"/>
                </a:solidFill>
                <a:effectLst/>
                <a:latin typeface="Arial" panose="020B0604020202020204" pitchFamily="34" charset="0"/>
              </a:rPr>
              <a:t> For example, when your baby babbles, talk to your baby. Long before your toddler utters their first words they will understand hundreds of words because you talked to them as a baby. </a:t>
            </a:r>
          </a:p>
          <a:p>
            <a:pPr algn="l">
              <a:buFont typeface="Arial" panose="020B0604020202020204" pitchFamily="34" charset="0"/>
              <a:buChar char="•"/>
            </a:pPr>
            <a:r>
              <a:rPr lang="en-GB" b="1" i="0" dirty="0">
                <a:solidFill>
                  <a:srgbClr val="1F1F1F"/>
                </a:solidFill>
                <a:effectLst/>
                <a:latin typeface="Arial" panose="020B0604020202020204" pitchFamily="34" charset="0"/>
              </a:rPr>
              <a:t>Talk and sing to your baby during feeds, nappy changes and bath time - leave time for your baby to babble back.</a:t>
            </a:r>
            <a:r>
              <a:rPr lang="en-GB" b="0" i="0" dirty="0">
                <a:solidFill>
                  <a:srgbClr val="1F1F1F"/>
                </a:solidFill>
                <a:effectLst/>
                <a:latin typeface="Arial" panose="020B0604020202020204" pitchFamily="34" charset="0"/>
              </a:rPr>
              <a:t> This will help your baby learn to talk and your baby will know you care. </a:t>
            </a:r>
          </a:p>
          <a:p>
            <a:pPr algn="l">
              <a:buFont typeface="Arial" panose="020B0604020202020204" pitchFamily="34" charset="0"/>
              <a:buChar char="•"/>
            </a:pPr>
            <a:r>
              <a:rPr lang="en-GB" b="1" i="0" dirty="0">
                <a:solidFill>
                  <a:srgbClr val="1F1F1F"/>
                </a:solidFill>
                <a:effectLst/>
                <a:latin typeface="Arial" panose="020B0604020202020204" pitchFamily="34" charset="0"/>
              </a:rPr>
              <a:t>Talk to your baby all the time.</a:t>
            </a:r>
            <a:r>
              <a:rPr lang="en-GB" b="0" i="0" dirty="0">
                <a:solidFill>
                  <a:srgbClr val="1F1F1F"/>
                </a:solidFill>
                <a:effectLst/>
                <a:latin typeface="Arial" panose="020B0604020202020204" pitchFamily="34" charset="0"/>
              </a:rPr>
              <a:t>  When you’re on the bus, in the car, walking to the shops or in the supermarket point out the things you see. When you change their nappy or give them a bath talk about what you are doing.</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42800571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u="none" strike="noStrike" dirty="0">
                <a:solidFill>
                  <a:srgbClr val="0360A6"/>
                </a:solidFill>
                <a:effectLst/>
                <a:latin typeface="Arial" panose="020B0604020202020204" pitchFamily="34" charset="0"/>
                <a:hlinkClick r:id="rId3"/>
              </a:rPr>
              <a:t>Give lots of cuddles, smiles and praise</a:t>
            </a:r>
            <a:r>
              <a:rPr lang="en-GB" b="1" i="0" dirty="0">
                <a:solidFill>
                  <a:srgbClr val="1F1F1F"/>
                </a:solidFill>
                <a:effectLst/>
                <a:latin typeface="Arial" panose="020B0604020202020204" pitchFamily="34" charset="0"/>
              </a:rPr>
              <a:t>.</a:t>
            </a:r>
            <a:endParaRPr lang="en-GB" b="0" i="0" dirty="0">
              <a:solidFill>
                <a:srgbClr val="1F1F1F"/>
              </a:solidFill>
              <a:effectLst/>
              <a:latin typeface="Arial" panose="020B0604020202020204" pitchFamily="34" charset="0"/>
            </a:endParaRPr>
          </a:p>
          <a:p>
            <a:pPr algn="l">
              <a:buFont typeface="Arial" panose="020B0604020202020204" pitchFamily="34" charset="0"/>
              <a:buChar char="•"/>
            </a:pPr>
            <a:r>
              <a:rPr lang="en-GB" b="1" i="0" u="none" strike="noStrike" dirty="0">
                <a:solidFill>
                  <a:srgbClr val="0360A6"/>
                </a:solidFill>
                <a:effectLst/>
                <a:latin typeface="Arial" panose="020B0604020202020204" pitchFamily="34" charset="0"/>
                <a:hlinkClick r:id="rId4"/>
              </a:rPr>
              <a:t>Keep things the same as much as possible</a:t>
            </a:r>
            <a:r>
              <a:rPr lang="en-GB" b="1" i="0" dirty="0">
                <a:solidFill>
                  <a:srgbClr val="1F1F1F"/>
                </a:solidFill>
                <a:effectLst/>
                <a:latin typeface="Arial" panose="020B0604020202020204" pitchFamily="34" charset="0"/>
              </a:rPr>
              <a:t>.</a:t>
            </a:r>
            <a:r>
              <a:rPr lang="en-GB" b="0" i="0" dirty="0">
                <a:solidFill>
                  <a:srgbClr val="1F1F1F"/>
                </a:solidFill>
                <a:effectLst/>
                <a:latin typeface="Arial" panose="020B0604020202020204" pitchFamily="34" charset="0"/>
              </a:rPr>
              <a:t> It will help your baby feel more secure if you have a routine. Feed, bath and put your baby to bed at similar times each day. Find the routine that works for your family.</a:t>
            </a:r>
          </a:p>
          <a:p>
            <a:pPr algn="l">
              <a:buFont typeface="Arial" panose="020B0604020202020204" pitchFamily="34" charset="0"/>
              <a:buChar char="•"/>
            </a:pPr>
            <a:r>
              <a:rPr lang="en-GB" b="1" i="0" dirty="0">
                <a:solidFill>
                  <a:srgbClr val="1F1F1F"/>
                </a:solidFill>
                <a:effectLst/>
                <a:latin typeface="Arial" panose="020B0604020202020204" pitchFamily="34" charset="0"/>
              </a:rPr>
              <a:t>Tell your baby what you are going to do next.</a:t>
            </a:r>
            <a:r>
              <a:rPr lang="en-GB" b="0" i="0" dirty="0">
                <a:solidFill>
                  <a:srgbClr val="1F1F1F"/>
                </a:solidFill>
                <a:effectLst/>
                <a:latin typeface="Arial" panose="020B0604020202020204" pitchFamily="34" charset="0"/>
              </a:rPr>
              <a:t> “We are washing our hands”. This let’s your baby know what to expect.</a:t>
            </a:r>
          </a:p>
          <a:p>
            <a:pPr algn="l">
              <a:buFont typeface="Arial" panose="020B0604020202020204" pitchFamily="34" charset="0"/>
              <a:buChar char="•"/>
            </a:pPr>
            <a:r>
              <a:rPr lang="en-GB" b="1" i="0" u="none" strike="noStrike" dirty="0">
                <a:solidFill>
                  <a:srgbClr val="0360A6"/>
                </a:solidFill>
                <a:effectLst/>
                <a:latin typeface="Arial" panose="020B0604020202020204" pitchFamily="34" charset="0"/>
                <a:hlinkClick r:id="rId5"/>
              </a:rPr>
              <a:t>Talk about the things you see and the things you do</a:t>
            </a:r>
            <a:r>
              <a:rPr lang="en-GB" b="1" i="0" dirty="0">
                <a:solidFill>
                  <a:srgbClr val="1F1F1F"/>
                </a:solidFill>
                <a:effectLst/>
                <a:latin typeface="Arial" panose="020B0604020202020204" pitchFamily="34" charset="0"/>
              </a:rPr>
              <a:t>.</a:t>
            </a:r>
            <a:r>
              <a:rPr lang="en-GB" b="0" i="0" dirty="0">
                <a:solidFill>
                  <a:srgbClr val="1F1F1F"/>
                </a:solidFill>
                <a:effectLst/>
                <a:latin typeface="Arial" panose="020B0604020202020204" pitchFamily="34" charset="0"/>
              </a:rPr>
              <a:t> When you’re on the bus, in the car, walking to the shops or in the supermarket point out the things you see. When your baby points at objects you can say things like, 'yes, that's a dog'.  When your baby does things, you can say things like “You are touching the cat”. </a:t>
            </a:r>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38093321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Up for discussion:</a:t>
            </a:r>
          </a:p>
          <a:p>
            <a:r>
              <a:rPr lang="en-GB" dirty="0"/>
              <a:t>Routines – all babies have different routines from home, it can sometimes be a juggle trying to manage several different nap and milk routines. Consideration of other cultures is important here too as other cultures may do things differently. </a:t>
            </a:r>
          </a:p>
          <a:p>
            <a:endParaRPr lang="en-GB" dirty="0"/>
          </a:p>
          <a:p>
            <a:r>
              <a:rPr lang="en-GB" dirty="0"/>
              <a:t>Covid – babies and young children who have been impacted by the covid-19 pandemic, may have suffered a bereavement, may have a parent suffering from long covid, the family may have fallen into poverty due to job losses, this can cause mental health struggles. Babies and young children have had a lack of social interaction, were not able to attend baby groups, toddler groups due to lockdowns, which may have impacted on their social and communication skills. </a:t>
            </a:r>
          </a:p>
          <a:p>
            <a:endParaRPr lang="en-GB" dirty="0"/>
          </a:p>
          <a:p>
            <a:r>
              <a:rPr lang="en-GB" dirty="0"/>
              <a:t>Separation anxiety – most babies go through a period of separation anxiety, when they do not want to leave their parents (at nursery drop off etc) as they are too young to understand that their parents will come back again. This can also occur when a baby has built a particular strong bond with a member of staff, when that member of staff leaves the room, the young child can become upset. It is important to always be calm, caring, compassionate and give plenty of cuddles to ensure children feel safe, supported and comfortable within the setting. </a:t>
            </a:r>
          </a:p>
          <a:p>
            <a:endParaRPr lang="en-GB" dirty="0"/>
          </a:p>
          <a:p>
            <a:r>
              <a:rPr lang="en-GB" dirty="0"/>
              <a:t>Emotions – babies communicate via their emotions, it is how they let us know they are hungry, tired, need changing or simply need a cuddle. When caring for a group of very young children who are all learning to navigate their emotions and express their needs can be challenging sometimes. Again, it is important to always be calm, caring, compassionate and give plenty of cuddles to ensure children feel safe, supported and comfortable within the setting.  </a:t>
            </a:r>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25897479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4866305-0768-400A-9344-FE6EBEB4723F}" type="slidenum">
              <a:rPr lang="en-GB" smtClean="0"/>
              <a:t>32</a:t>
            </a:fld>
            <a:endParaRPr lang="en-GB"/>
          </a:p>
        </p:txBody>
      </p:sp>
    </p:spTree>
    <p:extLst>
      <p:ext uri="{BB962C8B-B14F-4D97-AF65-F5344CB8AC3E}">
        <p14:creationId xmlns:p14="http://schemas.microsoft.com/office/powerpoint/2010/main" val="34847537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4866305-0768-400A-9344-FE6EBEB4723F}" type="slidenum">
              <a:rPr lang="en-GB" smtClean="0"/>
              <a:t>33</a:t>
            </a:fld>
            <a:endParaRPr lang="en-GB"/>
          </a:p>
        </p:txBody>
      </p:sp>
    </p:spTree>
    <p:extLst>
      <p:ext uri="{BB962C8B-B14F-4D97-AF65-F5344CB8AC3E}">
        <p14:creationId xmlns:p14="http://schemas.microsoft.com/office/powerpoint/2010/main" val="2948510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0.xml"/><Relationship Id="rId7" Type="http://schemas.openxmlformats.org/officeDocument/2006/relationships/theme" Target="../theme/theme8.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9.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11/28/2023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11/28/2023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11/28/2023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11/28/2023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0.xml"/><Relationship Id="rId1" Type="http://schemas.openxmlformats.org/officeDocument/2006/relationships/video" Target="https://www.youtube.com/embed/XCscN4zuvd4?feature=oembed" TargetMode="External"/><Relationship Id="rId4" Type="http://schemas.openxmlformats.org/officeDocument/2006/relationships/image" Target="../media/image28.jpeg"/></Relationships>
</file>

<file path=ppt/slides/_rels/slide6.xml.rels><?xml version="1.0" encoding="UTF-8" standalone="yes"?>
<Relationships xmlns="http://schemas.openxmlformats.org/package/2006/relationships"><Relationship Id="rId3" Type="http://schemas.openxmlformats.org/officeDocument/2006/relationships/hyperlink" Target="https://d.docs.live.net/8940502075193e3a/Documents/BB%20Personal/University%20of%20Wales/Lectures/1000%20Days/Week%201/Lighting%20up%20Young%20Brains%20-%20Save%20the%20Children.pdf" TargetMode="External"/><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0.xml"/><Relationship Id="rId1" Type="http://schemas.openxmlformats.org/officeDocument/2006/relationships/video" Target="https://www.youtube.com/embed/yjgn2ZAepEo?feature=oembed" TargetMode="External"/><Relationship Id="rId4" Type="http://schemas.openxmlformats.org/officeDocument/2006/relationships/image" Target="../media/image29.jpeg"/></Relationships>
</file>

<file path=ppt/slides/_rels/slide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31.jpeg"/></Relationships>
</file>

<file path=ppt/slides/_rels/slide1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0.xml"/><Relationship Id="rId1" Type="http://schemas.openxmlformats.org/officeDocument/2006/relationships/video" Target="https://www.youtube.com/embed/m_5u8-QSh6A?start=4&amp;feature=oembed" TargetMode="External"/><Relationship Id="rId4" Type="http://schemas.openxmlformats.org/officeDocument/2006/relationships/image" Target="../media/image34.jpeg"/></Relationships>
</file>

<file path=ppt/slides/_rels/slide13.xml.rels><?xml version="1.0" encoding="UTF-8" standalone="yes"?>
<Relationships xmlns="http://schemas.openxmlformats.org/package/2006/relationships"><Relationship Id="rId3" Type="http://schemas.openxmlformats.org/officeDocument/2006/relationships/hyperlink" Target="http://themotorstory.org/sensory-processing/kinesthesia/" TargetMode="External"/><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0.xml"/><Relationship Id="rId1" Type="http://schemas.openxmlformats.org/officeDocument/2006/relationships/video" Target="https://www.youtube.com/embed/vgvfvdFFrb4?feature=oembed" TargetMode="External"/><Relationship Id="rId4" Type="http://schemas.openxmlformats.org/officeDocument/2006/relationships/image" Target="../media/image38.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hyperlink" Target="https://thousanddays.org/why-1000-days/building-health/#1640053143777-46761c72-cb18cb07-6958" TargetMode="External"/><Relationship Id="rId2" Type="http://schemas.openxmlformats.org/officeDocument/2006/relationships/hyperlink" Target="https://doi-org.ezproxy.uwtsd.ac.uk/10.1111/cdep.12190" TargetMode="External"/><Relationship Id="rId1" Type="http://schemas.openxmlformats.org/officeDocument/2006/relationships/slideLayout" Target="../slideLayouts/slideLayout9.xml"/><Relationship Id="rId5" Type="http://schemas.openxmlformats.org/officeDocument/2006/relationships/hyperlink" Target="https://www.gov.wales/parenting-give-it-time/children-0-4-years/childrens-behaviour-0-4-years/new-parents-and-stages-development-0-4-years" TargetMode="External"/><Relationship Id="rId4" Type="http://schemas.openxmlformats.org/officeDocument/2006/relationships/hyperlink" Target="https://www.savethechildren.org.uk/content/dam/global/reports/education-and-child-protection/lighting-up-young-brain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ECEY4005: The First 1000 Days </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390230" y="377685"/>
            <a:ext cx="4452257" cy="5178287"/>
          </a:xfrm>
        </p:spPr>
        <p:txBody>
          <a:bodyPr>
            <a:normAutofit fontScale="85000" lnSpcReduction="20000"/>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ECEY4005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2: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Early Development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Natasha Jones</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team: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Colin Barr</a:t>
            </a:r>
          </a:p>
          <a:p>
            <a:pPr marL="0" indent="0">
              <a:lnSpc>
                <a:spcPct val="120000"/>
              </a:lnSpc>
              <a:spcBef>
                <a:spcPts val="700"/>
              </a:spcBef>
              <a:buNone/>
              <a:defRPr/>
            </a:pPr>
            <a:r>
              <a:rPr lang="en-GB" altLang="en-US" dirty="0" err="1">
                <a:solidFill>
                  <a:schemeClr val="accent1">
                    <a:lumMod val="75000"/>
                  </a:schemeClr>
                </a:solidFill>
                <a:latin typeface="Arial" panose="020B0604020202020204" pitchFamily="34" charset="0"/>
                <a:cs typeface="Arial" panose="020B0604020202020204" pitchFamily="34" charset="0"/>
              </a:rPr>
              <a:t>Bhavisha</a:t>
            </a:r>
            <a:r>
              <a:rPr lang="en-GB" altLang="en-US" dirty="0">
                <a:solidFill>
                  <a:schemeClr val="accent1">
                    <a:lumMod val="75000"/>
                  </a:schemeClr>
                </a:solidFill>
                <a:latin typeface="Arial" panose="020B0604020202020204" pitchFamily="34" charset="0"/>
                <a:cs typeface="Arial" panose="020B0604020202020204" pitchFamily="34" charset="0"/>
              </a:rPr>
              <a:t> </a:t>
            </a:r>
            <a:r>
              <a:rPr lang="en-GB" altLang="en-US" dirty="0" err="1">
                <a:solidFill>
                  <a:schemeClr val="accent1">
                    <a:lumMod val="75000"/>
                  </a:schemeClr>
                </a:solidFill>
                <a:latin typeface="Arial" panose="020B0604020202020204" pitchFamily="34" charset="0"/>
                <a:cs typeface="Arial" panose="020B0604020202020204" pitchFamily="34" charset="0"/>
              </a:rPr>
              <a:t>Bhanderi</a:t>
            </a:r>
            <a:endParaRPr lang="en-GB" altLang="en-US"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Debra Odeh</a:t>
            </a:r>
          </a:p>
        </p:txBody>
      </p:sp>
      <p:pic>
        <p:nvPicPr>
          <p:cNvPr id="1026" name="Picture 2" descr="Improving Early Child Development">
            <a:extLst>
              <a:ext uri="{FF2B5EF4-FFF2-40B4-BE49-F238E27FC236}">
                <a16:creationId xmlns:a16="http://schemas.microsoft.com/office/drawing/2014/main" id="{E3FE6C0F-B6C4-F3E9-7D5B-DA78628A51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7741" y="1128710"/>
            <a:ext cx="4754905" cy="4278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C8F4DB-3FEC-478C-9DC5-0E9EC49A2660}"/>
              </a:ext>
            </a:extLst>
          </p:cNvPr>
          <p:cNvSpPr>
            <a:spLocks noGrp="1"/>
          </p:cNvSpPr>
          <p:nvPr>
            <p:ph type="title"/>
          </p:nvPr>
        </p:nvSpPr>
        <p:spPr>
          <a:xfrm>
            <a:off x="-72652" y="0"/>
            <a:ext cx="9141279" cy="748058"/>
          </a:xfrm>
        </p:spPr>
        <p:txBody>
          <a:bodyPr>
            <a:normAutofit/>
          </a:bodyPr>
          <a:lstStyle/>
          <a:p>
            <a:pPr algn="ctr"/>
            <a:r>
              <a:rPr lang="en-GB" b="1" dirty="0">
                <a:solidFill>
                  <a:srgbClr val="0070C0"/>
                </a:solidFill>
                <a:latin typeface="Arial" panose="020B0604020202020204" pitchFamily="34" charset="0"/>
                <a:cs typeface="Arial" panose="020B0604020202020204" pitchFamily="34" charset="0"/>
              </a:rPr>
              <a:t>Recap…</a:t>
            </a:r>
          </a:p>
        </p:txBody>
      </p:sp>
      <p:sp>
        <p:nvSpPr>
          <p:cNvPr id="6" name="Content Placeholder 5">
            <a:extLst>
              <a:ext uri="{FF2B5EF4-FFF2-40B4-BE49-F238E27FC236}">
                <a16:creationId xmlns:a16="http://schemas.microsoft.com/office/drawing/2014/main" id="{70B16DF9-502E-4D45-AD50-1E94BE5654C4}"/>
              </a:ext>
            </a:extLst>
          </p:cNvPr>
          <p:cNvSpPr>
            <a:spLocks noGrp="1"/>
          </p:cNvSpPr>
          <p:nvPr>
            <p:ph sz="half" idx="2"/>
          </p:nvPr>
        </p:nvSpPr>
        <p:spPr>
          <a:xfrm>
            <a:off x="75373" y="748058"/>
            <a:ext cx="8949357" cy="4870410"/>
          </a:xfrm>
        </p:spPr>
        <p:txBody>
          <a:bodyPr>
            <a:normAutofit/>
          </a:bodyPr>
          <a:lstStyle/>
          <a:p>
            <a:pPr marL="0" indent="0" algn="ctr">
              <a:buNone/>
            </a:pPr>
            <a:r>
              <a:rPr lang="en-GB" sz="3200" b="1" i="1" dirty="0">
                <a:solidFill>
                  <a:srgbClr val="0070C0"/>
                </a:solidFill>
                <a:latin typeface="Arial" panose="020B0604020202020204" pitchFamily="34" charset="0"/>
                <a:cs typeface="Arial" panose="020B0604020202020204" pitchFamily="34" charset="0"/>
              </a:rPr>
              <a:t>Why are the first 1000 days Significant?</a:t>
            </a:r>
          </a:p>
          <a:p>
            <a:pPr marL="0" indent="0" algn="ctr">
              <a:buNone/>
            </a:pPr>
            <a:endParaRPr lang="en-GB" dirty="0">
              <a:solidFill>
                <a:srgbClr val="0070C0"/>
              </a:solidFill>
              <a:latin typeface="Arial" panose="020B0604020202020204" pitchFamily="34" charset="0"/>
              <a:cs typeface="Arial" panose="020B0604020202020204" pitchFamily="34" charset="0"/>
            </a:endParaRPr>
          </a:p>
          <a:p>
            <a:pPr marL="0" indent="0" algn="ctr">
              <a:buNone/>
            </a:pPr>
            <a:endParaRPr lang="en-GB" dirty="0">
              <a:solidFill>
                <a:srgbClr val="0070C0"/>
              </a:solidFill>
              <a:latin typeface="Arial" panose="020B0604020202020204" pitchFamily="34" charset="0"/>
              <a:cs typeface="Arial" panose="020B0604020202020204" pitchFamily="34" charset="0"/>
            </a:endParaRPr>
          </a:p>
        </p:txBody>
      </p:sp>
      <p:pic>
        <p:nvPicPr>
          <p:cNvPr id="2050" name="Picture 2" descr="Centre for Community Child Health : Strong Foundations: Getting it Right in the  First 1000 Days">
            <a:extLst>
              <a:ext uri="{FF2B5EF4-FFF2-40B4-BE49-F238E27FC236}">
                <a16:creationId xmlns:a16="http://schemas.microsoft.com/office/drawing/2014/main" id="{39AEAEE4-159E-114E-76B6-102B5613A0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7825" y="1496116"/>
            <a:ext cx="5848350" cy="4143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633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C8F4DB-3FEC-478C-9DC5-0E9EC49A2660}"/>
              </a:ext>
            </a:extLst>
          </p:cNvPr>
          <p:cNvSpPr>
            <a:spLocks noGrp="1"/>
          </p:cNvSpPr>
          <p:nvPr>
            <p:ph type="title"/>
          </p:nvPr>
        </p:nvSpPr>
        <p:spPr>
          <a:xfrm>
            <a:off x="-72652" y="0"/>
            <a:ext cx="9141279" cy="748058"/>
          </a:xfrm>
        </p:spPr>
        <p:txBody>
          <a:bodyPr>
            <a:normAutofit/>
          </a:bodyPr>
          <a:lstStyle/>
          <a:p>
            <a:pPr algn="ctr"/>
            <a:r>
              <a:rPr lang="en-GB" b="1" dirty="0">
                <a:solidFill>
                  <a:srgbClr val="0070C0"/>
                </a:solidFill>
                <a:latin typeface="Arial" panose="020B0604020202020204" pitchFamily="34" charset="0"/>
                <a:cs typeface="Arial" panose="020B0604020202020204" pitchFamily="34" charset="0"/>
              </a:rPr>
              <a:t>Activity</a:t>
            </a:r>
          </a:p>
        </p:txBody>
      </p:sp>
      <p:sp>
        <p:nvSpPr>
          <p:cNvPr id="6" name="Content Placeholder 5">
            <a:extLst>
              <a:ext uri="{FF2B5EF4-FFF2-40B4-BE49-F238E27FC236}">
                <a16:creationId xmlns:a16="http://schemas.microsoft.com/office/drawing/2014/main" id="{70B16DF9-502E-4D45-AD50-1E94BE5654C4}"/>
              </a:ext>
            </a:extLst>
          </p:cNvPr>
          <p:cNvSpPr>
            <a:spLocks noGrp="1"/>
          </p:cNvSpPr>
          <p:nvPr>
            <p:ph sz="half" idx="2"/>
          </p:nvPr>
        </p:nvSpPr>
        <p:spPr>
          <a:xfrm>
            <a:off x="119270" y="1007995"/>
            <a:ext cx="8949357" cy="4870410"/>
          </a:xfrm>
        </p:spPr>
        <p:txBody>
          <a:bodyPr>
            <a:normAutofit/>
          </a:bodyPr>
          <a:lstStyle/>
          <a:p>
            <a:pPr marL="0" indent="0">
              <a:buNone/>
            </a:pPr>
            <a:r>
              <a:rPr lang="en-GB" dirty="0">
                <a:solidFill>
                  <a:srgbClr val="0070C0"/>
                </a:solidFill>
                <a:latin typeface="Arial" panose="020B0604020202020204" pitchFamily="34" charset="0"/>
                <a:cs typeface="Arial" panose="020B0604020202020204" pitchFamily="34" charset="0"/>
              </a:rPr>
              <a:t>While watching the video note down important aspects needed for development.</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p:txBody>
      </p:sp>
      <p:pic>
        <p:nvPicPr>
          <p:cNvPr id="2" name="Online Media 1" title="Do the first 1000 days determine the rest of your life? | DeeDee Yates | TEDxWindhoek">
            <a:hlinkClick r:id="" action="ppaction://media"/>
            <a:extLst>
              <a:ext uri="{FF2B5EF4-FFF2-40B4-BE49-F238E27FC236}">
                <a16:creationId xmlns:a16="http://schemas.microsoft.com/office/drawing/2014/main" id="{05916299-CCE8-8ECF-4059-32FE8B940641}"/>
              </a:ext>
            </a:extLst>
          </p:cNvPr>
          <p:cNvPicPr>
            <a:picLocks noRot="1" noChangeAspect="1"/>
          </p:cNvPicPr>
          <p:nvPr>
            <a:videoFile r:link="rId1"/>
          </p:nvPr>
        </p:nvPicPr>
        <p:blipFill>
          <a:blip r:embed="rId4"/>
          <a:stretch>
            <a:fillRect/>
          </a:stretch>
        </p:blipFill>
        <p:spPr>
          <a:xfrm>
            <a:off x="1353930" y="2034671"/>
            <a:ext cx="6411844" cy="3622692"/>
          </a:xfrm>
          <a:prstGeom prst="rect">
            <a:avLst/>
          </a:prstGeom>
        </p:spPr>
      </p:pic>
    </p:spTree>
    <p:extLst>
      <p:ext uri="{BB962C8B-B14F-4D97-AF65-F5344CB8AC3E}">
        <p14:creationId xmlns:p14="http://schemas.microsoft.com/office/powerpoint/2010/main" val="2840020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411A649-5584-4FE6-B23F-77C1904BBEC3}"/>
              </a:ext>
            </a:extLst>
          </p:cNvPr>
          <p:cNvSpPr>
            <a:spLocks noGrp="1"/>
          </p:cNvSpPr>
          <p:nvPr>
            <p:ph type="title"/>
          </p:nvPr>
        </p:nvSpPr>
        <p:spPr>
          <a:xfrm>
            <a:off x="628650" y="47074"/>
            <a:ext cx="7886700" cy="986596"/>
          </a:xfrm>
        </p:spPr>
        <p:txBody>
          <a:bodyPr>
            <a:normAutofit/>
          </a:bodyPr>
          <a:lstStyle/>
          <a:p>
            <a:pPr algn="ctr"/>
            <a:r>
              <a:rPr lang="en-GB" b="1" dirty="0">
                <a:solidFill>
                  <a:srgbClr val="0070C0"/>
                </a:solidFill>
                <a:latin typeface="Arial" panose="020B0604020202020204" pitchFamily="34" charset="0"/>
                <a:cs typeface="Arial" panose="020B0604020202020204" pitchFamily="34" charset="0"/>
              </a:rPr>
              <a:t>Early Influences</a:t>
            </a:r>
          </a:p>
        </p:txBody>
      </p:sp>
      <p:sp>
        <p:nvSpPr>
          <p:cNvPr id="5" name="Content Placeholder 4">
            <a:extLst>
              <a:ext uri="{FF2B5EF4-FFF2-40B4-BE49-F238E27FC236}">
                <a16:creationId xmlns:a16="http://schemas.microsoft.com/office/drawing/2014/main" id="{623F5847-5FD1-465D-8C16-DFA3FCBF051D}"/>
              </a:ext>
            </a:extLst>
          </p:cNvPr>
          <p:cNvSpPr>
            <a:spLocks noGrp="1"/>
          </p:cNvSpPr>
          <p:nvPr>
            <p:ph sz="half" idx="2"/>
          </p:nvPr>
        </p:nvSpPr>
        <p:spPr>
          <a:xfrm>
            <a:off x="1" y="848140"/>
            <a:ext cx="8918712" cy="5141844"/>
          </a:xfrm>
        </p:spPr>
        <p:txBody>
          <a:bodyPr>
            <a:noAutofit/>
          </a:bodyPr>
          <a:lstStyle/>
          <a:p>
            <a:pPr marL="0" indent="0">
              <a:buNone/>
            </a:pPr>
            <a:r>
              <a:rPr lang="en-GB" sz="3200" dirty="0">
                <a:solidFill>
                  <a:srgbClr val="0070C0"/>
                </a:solidFill>
                <a:latin typeface="Arial" panose="020B0604020202020204" pitchFamily="34" charset="0"/>
                <a:cs typeface="Arial" panose="020B0604020202020204" pitchFamily="34" charset="0"/>
              </a:rPr>
              <a:t>Discuss: </a:t>
            </a:r>
          </a:p>
          <a:p>
            <a:r>
              <a:rPr lang="en-GB" sz="3200" dirty="0">
                <a:solidFill>
                  <a:srgbClr val="0070C0"/>
                </a:solidFill>
                <a:latin typeface="Arial" panose="020B0604020202020204" pitchFamily="34" charset="0"/>
                <a:cs typeface="Arial" panose="020B0604020202020204" pitchFamily="34" charset="0"/>
              </a:rPr>
              <a:t>Parents and carers are the most crucial influence on children’s development.</a:t>
            </a:r>
          </a:p>
          <a:p>
            <a:endParaRPr lang="en-GB" sz="3200" dirty="0">
              <a:solidFill>
                <a:srgbClr val="0070C0"/>
              </a:solidFill>
              <a:latin typeface="Arial" panose="020B0604020202020204" pitchFamily="34" charset="0"/>
              <a:cs typeface="Arial" panose="020B0604020202020204" pitchFamily="34" charset="0"/>
            </a:endParaRPr>
          </a:p>
          <a:p>
            <a:r>
              <a:rPr lang="en-GB" sz="3200" dirty="0">
                <a:solidFill>
                  <a:srgbClr val="0070C0"/>
                </a:solidFill>
                <a:latin typeface="Arial" panose="020B0604020202020204" pitchFamily="34" charset="0"/>
                <a:cs typeface="Arial" panose="020B0604020202020204" pitchFamily="34" charset="0"/>
              </a:rPr>
              <a:t>The home learning environment plays a critical role in children’s development.</a:t>
            </a:r>
          </a:p>
          <a:p>
            <a:endParaRPr lang="en-GB" sz="2000" dirty="0">
              <a:solidFill>
                <a:srgbClr val="0070C0"/>
              </a:solidFill>
              <a:latin typeface="Arial" panose="020B0604020202020204" pitchFamily="34" charset="0"/>
              <a:cs typeface="Arial" panose="020B0604020202020204" pitchFamily="34" charset="0"/>
            </a:endParaRPr>
          </a:p>
          <a:p>
            <a:pPr marL="0" indent="0">
              <a:buNone/>
            </a:pPr>
            <a:r>
              <a:rPr lang="en-GB" sz="2000" dirty="0">
                <a:solidFill>
                  <a:srgbClr val="0070C0"/>
                </a:solidFill>
                <a:latin typeface="Arial" panose="020B0604020202020204" pitchFamily="34" charset="0"/>
                <a:cs typeface="Arial" panose="020B0604020202020204" pitchFamily="34" charset="0"/>
              </a:rPr>
              <a:t>Take some time to explore these web pages which are very useful for your assignment :</a:t>
            </a:r>
          </a:p>
          <a:p>
            <a:pPr marL="0" indent="0">
              <a:buNone/>
            </a:pPr>
            <a:r>
              <a:rPr lang="en-GB" sz="2000" dirty="0">
                <a:solidFill>
                  <a:srgbClr val="0070C0"/>
                </a:solidFill>
                <a:latin typeface="Arial" panose="020B0604020202020204" pitchFamily="34" charset="0"/>
                <a:cs typeface="Arial" panose="020B0604020202020204" pitchFamily="34" charset="0"/>
                <a:hlinkClick r:id="rId3"/>
              </a:rPr>
              <a:t>- Lighting up Young Brains - Save the Children</a:t>
            </a:r>
            <a:endParaRPr lang="en-GB" sz="2000" dirty="0">
              <a:solidFill>
                <a:srgbClr val="0070C0"/>
              </a:solidFill>
              <a:latin typeface="Arial" panose="020B0604020202020204" pitchFamily="34" charset="0"/>
              <a:cs typeface="Arial" panose="020B0604020202020204" pitchFamily="34" charset="0"/>
            </a:endParaRPr>
          </a:p>
          <a:p>
            <a:pPr marL="0" indent="0">
              <a:buNone/>
            </a:pPr>
            <a:r>
              <a:rPr lang="en-GB" sz="2000" dirty="0">
                <a:solidFill>
                  <a:schemeClr val="accent1"/>
                </a:solidFill>
                <a:latin typeface="Arial" panose="020B0604020202020204" pitchFamily="34" charset="0"/>
                <a:cs typeface="Arial" panose="020B0604020202020204" pitchFamily="34" charset="0"/>
              </a:rPr>
              <a:t>- https://thousanddays.org/why-1000-days/</a:t>
            </a:r>
          </a:p>
          <a:p>
            <a:pPr marL="0" indent="0">
              <a:buNone/>
            </a:pPr>
            <a:endParaRPr lang="en-GB" sz="2000" dirty="0">
              <a:solidFill>
                <a:srgbClr val="0070C0"/>
              </a:solidFill>
              <a:latin typeface="Arial" panose="020B0604020202020204" pitchFamily="34" charset="0"/>
              <a:cs typeface="Arial" panose="020B0604020202020204" pitchFamily="34" charset="0"/>
            </a:endParaRPr>
          </a:p>
          <a:p>
            <a:pPr marL="0" indent="0">
              <a:buNone/>
            </a:pPr>
            <a:endParaRPr lang="en-GB" sz="2000" dirty="0">
              <a:solidFill>
                <a:srgbClr val="0070C0"/>
              </a:solidFill>
              <a:latin typeface="Arial" panose="020B0604020202020204" pitchFamily="34" charset="0"/>
              <a:cs typeface="Arial" panose="020B0604020202020204" pitchFamily="34" charset="0"/>
            </a:endParaRPr>
          </a:p>
          <a:p>
            <a:pPr marL="0" indent="0">
              <a:buNone/>
            </a:pPr>
            <a:endParaRPr lang="en-GB" sz="2000"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46690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937C7A4-B9F2-4BEE-A410-C2EE53BBF5B8}"/>
              </a:ext>
            </a:extLst>
          </p:cNvPr>
          <p:cNvSpPr>
            <a:spLocks noGrp="1"/>
          </p:cNvSpPr>
          <p:nvPr>
            <p:ph type="title"/>
          </p:nvPr>
        </p:nvSpPr>
        <p:spPr>
          <a:xfrm>
            <a:off x="185530" y="107028"/>
            <a:ext cx="8839199" cy="754363"/>
          </a:xfrm>
        </p:spPr>
        <p:txBody>
          <a:bodyPr>
            <a:noAutofit/>
          </a:bodyPr>
          <a:lstStyle/>
          <a:p>
            <a:pPr algn="ctr">
              <a:lnSpc>
                <a:spcPct val="107000"/>
              </a:lnSpc>
              <a:spcAft>
                <a:spcPts val="600"/>
              </a:spcAft>
            </a:pPr>
            <a:r>
              <a:rPr lang="en-GB" b="1" dirty="0">
                <a:solidFill>
                  <a:schemeClr val="accent1"/>
                </a:solidFill>
                <a:latin typeface="Arial" panose="020B0604020202020204" pitchFamily="34" charset="0"/>
                <a:cs typeface="Arial" panose="020B0604020202020204" pitchFamily="34" charset="0"/>
              </a:rPr>
              <a:t>Incredible Beginnings</a:t>
            </a:r>
          </a:p>
        </p:txBody>
      </p:sp>
      <p:sp>
        <p:nvSpPr>
          <p:cNvPr id="6" name="Content Placeholder 5">
            <a:extLst>
              <a:ext uri="{FF2B5EF4-FFF2-40B4-BE49-F238E27FC236}">
                <a16:creationId xmlns:a16="http://schemas.microsoft.com/office/drawing/2014/main" id="{206FB712-9DBC-4FC6-AADE-14D946D185C2}"/>
              </a:ext>
            </a:extLst>
          </p:cNvPr>
          <p:cNvSpPr>
            <a:spLocks noGrp="1"/>
          </p:cNvSpPr>
          <p:nvPr>
            <p:ph sz="half" idx="2"/>
          </p:nvPr>
        </p:nvSpPr>
        <p:spPr>
          <a:xfrm>
            <a:off x="490330" y="1139687"/>
            <a:ext cx="8025020" cy="4495800"/>
          </a:xfrm>
        </p:spPr>
        <p:txBody>
          <a:bodyPr>
            <a:normAutofit/>
          </a:bodyPr>
          <a:lstStyle/>
          <a:p>
            <a:pPr marL="0" indent="0">
              <a:lnSpc>
                <a:spcPct val="150000"/>
              </a:lnSpc>
              <a:buNone/>
            </a:pPr>
            <a:r>
              <a:rPr lang="en-GB" dirty="0">
                <a:solidFill>
                  <a:schemeClr val="accent1"/>
                </a:solidFill>
                <a:latin typeface="Arial" panose="020B0604020202020204" pitchFamily="34" charset="0"/>
                <a:cs typeface="Arial" panose="020B0604020202020204" pitchFamily="34" charset="0"/>
              </a:rPr>
              <a:t>A child’s brain begins developing in the womb. </a:t>
            </a:r>
          </a:p>
          <a:p>
            <a:pPr marL="0" indent="0">
              <a:lnSpc>
                <a:spcPct val="150000"/>
              </a:lnSpc>
              <a:buNone/>
            </a:pPr>
            <a:r>
              <a:rPr lang="en-GB" dirty="0">
                <a:solidFill>
                  <a:schemeClr val="accent1"/>
                </a:solidFill>
                <a:latin typeface="Arial" panose="020B0604020202020204" pitchFamily="34" charset="0"/>
                <a:cs typeface="Arial" panose="020B0604020202020204" pitchFamily="34" charset="0"/>
              </a:rPr>
              <a:t>A fully-grown adult brain has an estimated 86 billion neurons – the information processing cells in the brain. </a:t>
            </a:r>
          </a:p>
          <a:p>
            <a:pPr marL="0" indent="0">
              <a:lnSpc>
                <a:spcPct val="150000"/>
              </a:lnSpc>
              <a:buNone/>
            </a:pPr>
            <a:r>
              <a:rPr lang="en-GB" dirty="0">
                <a:solidFill>
                  <a:schemeClr val="accent1"/>
                </a:solidFill>
                <a:latin typeface="Arial" panose="020B0604020202020204" pitchFamily="34" charset="0"/>
                <a:cs typeface="Arial" panose="020B0604020202020204" pitchFamily="34" charset="0"/>
              </a:rPr>
              <a:t>But the majority of them are actually formed in the womb.</a:t>
            </a:r>
          </a:p>
        </p:txBody>
      </p:sp>
    </p:spTree>
    <p:extLst>
      <p:ext uri="{BB962C8B-B14F-4D97-AF65-F5344CB8AC3E}">
        <p14:creationId xmlns:p14="http://schemas.microsoft.com/office/powerpoint/2010/main" val="8956787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F6E9E-022A-4DDA-9828-FC37826E7A95}"/>
              </a:ext>
            </a:extLst>
          </p:cNvPr>
          <p:cNvSpPr>
            <a:spLocks noGrp="1"/>
          </p:cNvSpPr>
          <p:nvPr>
            <p:ph type="title"/>
          </p:nvPr>
        </p:nvSpPr>
        <p:spPr>
          <a:xfrm>
            <a:off x="225288" y="84906"/>
            <a:ext cx="8772938" cy="749981"/>
          </a:xfrm>
        </p:spPr>
        <p:txBody>
          <a:bodyPr>
            <a:normAutofit/>
          </a:bodyPr>
          <a:lstStyle/>
          <a:p>
            <a:pPr algn="ctr"/>
            <a:r>
              <a:rPr lang="en-GB" b="1" dirty="0">
                <a:solidFill>
                  <a:schemeClr val="accent1"/>
                </a:solidFill>
                <a:latin typeface="Arial" panose="020B0604020202020204" pitchFamily="34" charset="0"/>
                <a:cs typeface="Arial" panose="020B0604020202020204" pitchFamily="34" charset="0"/>
              </a:rPr>
              <a:t>Incredible Beginnings</a:t>
            </a:r>
          </a:p>
        </p:txBody>
      </p:sp>
      <p:sp>
        <p:nvSpPr>
          <p:cNvPr id="4" name="Content Placeholder 3">
            <a:extLst>
              <a:ext uri="{FF2B5EF4-FFF2-40B4-BE49-F238E27FC236}">
                <a16:creationId xmlns:a16="http://schemas.microsoft.com/office/drawing/2014/main" id="{3052EE5A-72CD-4DA0-9C98-B5E2034EB424}"/>
              </a:ext>
            </a:extLst>
          </p:cNvPr>
          <p:cNvSpPr>
            <a:spLocks noGrp="1"/>
          </p:cNvSpPr>
          <p:nvPr>
            <p:ph sz="half" idx="2"/>
          </p:nvPr>
        </p:nvSpPr>
        <p:spPr>
          <a:xfrm>
            <a:off x="119270" y="859026"/>
            <a:ext cx="8878956" cy="5051443"/>
          </a:xfrm>
        </p:spPr>
        <p:txBody>
          <a:bodyPr>
            <a:normAutofit/>
          </a:bodyPr>
          <a:lstStyle/>
          <a:p>
            <a:pPr marL="0" indent="0">
              <a:lnSpc>
                <a:spcPct val="150000"/>
              </a:lnSpc>
              <a:buNone/>
            </a:pPr>
            <a:r>
              <a:rPr lang="en-GB" sz="2400" dirty="0">
                <a:solidFill>
                  <a:schemeClr val="accent1"/>
                </a:solidFill>
                <a:latin typeface="Arial" panose="020B0604020202020204" pitchFamily="34" charset="0"/>
                <a:cs typeface="Arial" panose="020B0604020202020204" pitchFamily="34" charset="0"/>
              </a:rPr>
              <a:t>During infancy, the connections between neurons become stronger and more extensive, with new connections forming. These connections form the networks that underlie children’s development.</a:t>
            </a:r>
          </a:p>
          <a:p>
            <a:pPr marL="0" indent="0">
              <a:lnSpc>
                <a:spcPct val="150000"/>
              </a:lnSpc>
              <a:buNone/>
            </a:pPr>
            <a:r>
              <a:rPr lang="en-GB" sz="2400" dirty="0">
                <a:solidFill>
                  <a:schemeClr val="accent1"/>
                </a:solidFill>
                <a:latin typeface="Arial" panose="020B0604020202020204" pitchFamily="34" charset="0"/>
                <a:cs typeface="Arial" panose="020B0604020202020204" pitchFamily="34" charset="0"/>
              </a:rPr>
              <a:t>(Save the Children, 2016)</a:t>
            </a:r>
          </a:p>
        </p:txBody>
      </p:sp>
      <p:pic>
        <p:nvPicPr>
          <p:cNvPr id="8" name="Online Media 7" title="Why are the First 1,000 Days of Your Baby's Life  Very Important?">
            <a:hlinkClick r:id="" action="ppaction://media"/>
            <a:extLst>
              <a:ext uri="{FF2B5EF4-FFF2-40B4-BE49-F238E27FC236}">
                <a16:creationId xmlns:a16="http://schemas.microsoft.com/office/drawing/2014/main" id="{4E812243-8CD5-EA99-AAE9-84E2D327339B}"/>
              </a:ext>
            </a:extLst>
          </p:cNvPr>
          <p:cNvPicPr>
            <a:picLocks noRot="1" noChangeAspect="1"/>
          </p:cNvPicPr>
          <p:nvPr>
            <a:videoFile r:link="rId1"/>
          </p:nvPr>
        </p:nvPicPr>
        <p:blipFill>
          <a:blip r:embed="rId4"/>
          <a:stretch>
            <a:fillRect/>
          </a:stretch>
        </p:blipFill>
        <p:spPr>
          <a:xfrm>
            <a:off x="3845340" y="2976493"/>
            <a:ext cx="4864506" cy="2748446"/>
          </a:xfrm>
          <a:prstGeom prst="rect">
            <a:avLst/>
          </a:prstGeom>
        </p:spPr>
      </p:pic>
    </p:spTree>
    <p:extLst>
      <p:ext uri="{BB962C8B-B14F-4D97-AF65-F5344CB8AC3E}">
        <p14:creationId xmlns:p14="http://schemas.microsoft.com/office/powerpoint/2010/main" val="190765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72BA959-7AC1-4E6A-9950-99F91A5182B6}"/>
              </a:ext>
            </a:extLst>
          </p:cNvPr>
          <p:cNvSpPr>
            <a:spLocks noGrp="1"/>
          </p:cNvSpPr>
          <p:nvPr>
            <p:ph type="title"/>
          </p:nvPr>
        </p:nvSpPr>
        <p:spPr>
          <a:xfrm>
            <a:off x="278295" y="-108703"/>
            <a:ext cx="8587409" cy="857250"/>
          </a:xfrm>
        </p:spPr>
        <p:txBody>
          <a:bodyPr>
            <a:noAutofit/>
          </a:bodyPr>
          <a:lstStyle/>
          <a:p>
            <a:pPr algn="ctr">
              <a:lnSpc>
                <a:spcPct val="107000"/>
              </a:lnSpc>
              <a:spcAft>
                <a:spcPts val="600"/>
              </a:spcAft>
            </a:pPr>
            <a:r>
              <a:rPr lang="en-GB" b="1" dirty="0">
                <a:solidFill>
                  <a:srgbClr val="0070C0"/>
                </a:solidFill>
                <a:latin typeface="Arial" panose="020B0604020202020204" pitchFamily="34" charset="0"/>
                <a:cs typeface="Arial" panose="020B0604020202020204" pitchFamily="34" charset="0"/>
              </a:rPr>
              <a:t>Brain Structure</a:t>
            </a:r>
          </a:p>
        </p:txBody>
      </p:sp>
      <p:pic>
        <p:nvPicPr>
          <p:cNvPr id="1026" name="Picture 2">
            <a:extLst>
              <a:ext uri="{FF2B5EF4-FFF2-40B4-BE49-F238E27FC236}">
                <a16:creationId xmlns:a16="http://schemas.microsoft.com/office/drawing/2014/main" id="{680366D9-147B-443F-99DC-446AFB7F511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23178" y="652774"/>
            <a:ext cx="4837043" cy="276832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See the source image">
            <a:extLst>
              <a:ext uri="{FF2B5EF4-FFF2-40B4-BE49-F238E27FC236}">
                <a16:creationId xmlns:a16="http://schemas.microsoft.com/office/drawing/2014/main" id="{FDF728BF-5F90-C822-81E3-F743FA01BA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060" r="20709"/>
          <a:stretch/>
        </p:blipFill>
        <p:spPr bwMode="auto">
          <a:xfrm>
            <a:off x="5065271" y="718402"/>
            <a:ext cx="3955550" cy="292828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37BD1D4-E971-6E68-CF0D-3DB9B1CA6719}"/>
              </a:ext>
            </a:extLst>
          </p:cNvPr>
          <p:cNvSpPr txBox="1"/>
          <p:nvPr/>
        </p:nvSpPr>
        <p:spPr>
          <a:xfrm>
            <a:off x="127086" y="3615962"/>
            <a:ext cx="8897643" cy="2462213"/>
          </a:xfrm>
          <a:prstGeom prst="rect">
            <a:avLst/>
          </a:prstGeom>
          <a:noFill/>
        </p:spPr>
        <p:txBody>
          <a:bodyPr wrap="square">
            <a:spAutoFit/>
          </a:bodyPr>
          <a:lstStyle/>
          <a:p>
            <a:r>
              <a:rPr lang="en-GB" sz="2200" dirty="0">
                <a:solidFill>
                  <a:schemeClr val="accent1"/>
                </a:solidFill>
                <a:latin typeface="Arial" panose="020B0604020202020204" pitchFamily="34" charset="0"/>
                <a:cs typeface="Arial" panose="020B0604020202020204" pitchFamily="34" charset="0"/>
              </a:rPr>
              <a:t>Brains are complicated, each area has a different function:</a:t>
            </a:r>
          </a:p>
          <a:p>
            <a:r>
              <a:rPr lang="en-GB" sz="2200" b="1" dirty="0">
                <a:solidFill>
                  <a:schemeClr val="accent1"/>
                </a:solidFill>
                <a:latin typeface="Arial" panose="020B0604020202020204" pitchFamily="34" charset="0"/>
                <a:cs typeface="Arial" panose="020B0604020202020204" pitchFamily="34" charset="0"/>
              </a:rPr>
              <a:t>Frontal lobe </a:t>
            </a:r>
            <a:r>
              <a:rPr lang="en-GB" sz="2200" dirty="0">
                <a:solidFill>
                  <a:schemeClr val="accent1"/>
                </a:solidFill>
                <a:latin typeface="Arial" panose="020B0604020202020204" pitchFamily="34" charset="0"/>
                <a:cs typeface="Arial" panose="020B0604020202020204" pitchFamily="34" charset="0"/>
              </a:rPr>
              <a:t>= cognition and problem-solving </a:t>
            </a:r>
          </a:p>
          <a:p>
            <a:r>
              <a:rPr lang="en-GB" sz="2200" b="1" dirty="0">
                <a:solidFill>
                  <a:schemeClr val="accent1"/>
                </a:solidFill>
                <a:latin typeface="Arial" panose="020B0604020202020204" pitchFamily="34" charset="0"/>
                <a:cs typeface="Arial" panose="020B0604020202020204" pitchFamily="34" charset="0"/>
              </a:rPr>
              <a:t>Temporal lobe </a:t>
            </a:r>
            <a:r>
              <a:rPr lang="en-GB" sz="2200" dirty="0">
                <a:solidFill>
                  <a:schemeClr val="accent1"/>
                </a:solidFill>
                <a:latin typeface="Arial" panose="020B0604020202020204" pitchFamily="34" charset="0"/>
                <a:cs typeface="Arial" panose="020B0604020202020204" pitchFamily="34" charset="0"/>
              </a:rPr>
              <a:t>= social, emotional, memory and hearing </a:t>
            </a:r>
          </a:p>
          <a:p>
            <a:r>
              <a:rPr lang="en-GB" sz="2200" b="1" dirty="0">
                <a:solidFill>
                  <a:schemeClr val="accent1"/>
                </a:solidFill>
                <a:latin typeface="Arial" panose="020B0604020202020204" pitchFamily="34" charset="0"/>
                <a:cs typeface="Arial" panose="020B0604020202020204" pitchFamily="34" charset="0"/>
              </a:rPr>
              <a:t>Parietal lobe </a:t>
            </a:r>
            <a:r>
              <a:rPr lang="en-GB" sz="2200" dirty="0">
                <a:solidFill>
                  <a:schemeClr val="accent1"/>
                </a:solidFill>
                <a:latin typeface="Arial" panose="020B0604020202020204" pitchFamily="34" charset="0"/>
                <a:cs typeface="Arial" panose="020B0604020202020204" pitchFamily="34" charset="0"/>
              </a:rPr>
              <a:t>= sensation, handwriting, body positions </a:t>
            </a:r>
          </a:p>
          <a:p>
            <a:r>
              <a:rPr lang="en-GB" sz="2200" b="1" dirty="0">
                <a:solidFill>
                  <a:schemeClr val="accent1"/>
                </a:solidFill>
                <a:latin typeface="Arial" panose="020B0604020202020204" pitchFamily="34" charset="0"/>
                <a:cs typeface="Arial" panose="020B0604020202020204" pitchFamily="34" charset="0"/>
              </a:rPr>
              <a:t>Occipital</a:t>
            </a:r>
            <a:r>
              <a:rPr lang="en-GB" sz="2200" dirty="0">
                <a:solidFill>
                  <a:schemeClr val="accent1"/>
                </a:solidFill>
                <a:latin typeface="Arial" panose="020B0604020202020204" pitchFamily="34" charset="0"/>
                <a:cs typeface="Arial" panose="020B0604020202020204" pitchFamily="34" charset="0"/>
              </a:rPr>
              <a:t> = visual processing </a:t>
            </a:r>
          </a:p>
          <a:p>
            <a:r>
              <a:rPr lang="en-GB" sz="2200" dirty="0">
                <a:solidFill>
                  <a:schemeClr val="accent1"/>
                </a:solidFill>
                <a:latin typeface="Arial" panose="020B0604020202020204" pitchFamily="34" charset="0"/>
                <a:cs typeface="Arial" panose="020B0604020202020204" pitchFamily="34" charset="0"/>
              </a:rPr>
              <a:t>Language and speech come from the Broca’s area in the front lobe region</a:t>
            </a:r>
          </a:p>
        </p:txBody>
      </p:sp>
    </p:spTree>
    <p:extLst>
      <p:ext uri="{BB962C8B-B14F-4D97-AF65-F5344CB8AC3E}">
        <p14:creationId xmlns:p14="http://schemas.microsoft.com/office/powerpoint/2010/main" val="38757438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2D842-E74A-4AE1-B96E-22DECABCC545}"/>
              </a:ext>
            </a:extLst>
          </p:cNvPr>
          <p:cNvSpPr>
            <a:spLocks noGrp="1"/>
          </p:cNvSpPr>
          <p:nvPr>
            <p:ph type="title"/>
          </p:nvPr>
        </p:nvSpPr>
        <p:spPr>
          <a:xfrm>
            <a:off x="114919" y="-99602"/>
            <a:ext cx="8841349" cy="1209744"/>
          </a:xfrm>
        </p:spPr>
        <p:txBody>
          <a:bodyPr/>
          <a:lstStyle/>
          <a:p>
            <a:pPr algn="ctr"/>
            <a:r>
              <a:rPr lang="en-GB" b="1" dirty="0">
                <a:solidFill>
                  <a:srgbClr val="0070C0"/>
                </a:solidFill>
                <a:latin typeface="Arial" panose="020B0604020202020204" pitchFamily="34" charset="0"/>
                <a:cs typeface="Arial" panose="020B0604020202020204" pitchFamily="34" charset="0"/>
              </a:rPr>
              <a:t>Connections</a:t>
            </a:r>
          </a:p>
        </p:txBody>
      </p:sp>
      <p:pic>
        <p:nvPicPr>
          <p:cNvPr id="4098" name="Picture 2">
            <a:extLst>
              <a:ext uri="{FF2B5EF4-FFF2-40B4-BE49-F238E27FC236}">
                <a16:creationId xmlns:a16="http://schemas.microsoft.com/office/drawing/2014/main" id="{890C38B5-D72A-4AFC-9F5A-AEAB1E17F0D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80500" y="792430"/>
            <a:ext cx="7843693" cy="231885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1B2D4AB-7503-FB86-9D45-ADD3AB3237D2}"/>
              </a:ext>
            </a:extLst>
          </p:cNvPr>
          <p:cNvSpPr txBox="1"/>
          <p:nvPr/>
        </p:nvSpPr>
        <p:spPr>
          <a:xfrm>
            <a:off x="114919" y="3111289"/>
            <a:ext cx="8955443" cy="2893100"/>
          </a:xfrm>
          <a:prstGeom prst="rect">
            <a:avLst/>
          </a:prstGeom>
          <a:noFill/>
        </p:spPr>
        <p:txBody>
          <a:bodyPr wrap="square">
            <a:spAutoFit/>
          </a:bodyPr>
          <a:lstStyle/>
          <a:p>
            <a:r>
              <a:rPr lang="en-GB" sz="1400" dirty="0">
                <a:solidFill>
                  <a:schemeClr val="accent1"/>
                </a:solidFill>
                <a:effectLst/>
                <a:latin typeface="Arial" panose="020B0604020202020204" pitchFamily="34" charset="0"/>
                <a:ea typeface="DengXian" panose="02010600030101010101" pitchFamily="2" charset="-122"/>
              </a:rPr>
              <a:t>A child’s brain in the first five years of life, develops brain connections faster than at any other time of life (EYWC, 2021:5). </a:t>
            </a:r>
          </a:p>
          <a:p>
            <a:endParaRPr lang="en-GB" sz="1400" dirty="0">
              <a:solidFill>
                <a:schemeClr val="accent1"/>
              </a:solidFill>
              <a:effectLst/>
              <a:latin typeface="Arial" panose="020B0604020202020204" pitchFamily="34" charset="0"/>
              <a:ea typeface="DengXian" panose="02010600030101010101" pitchFamily="2" charset="-122"/>
            </a:endParaRPr>
          </a:p>
          <a:p>
            <a:r>
              <a:rPr lang="en-GB" sz="1400" dirty="0">
                <a:solidFill>
                  <a:schemeClr val="accent1"/>
                </a:solidFill>
                <a:effectLst/>
                <a:latin typeface="Arial" panose="020B0604020202020204" pitchFamily="34" charset="0"/>
                <a:ea typeface="DengXian" panose="02010600030101010101" pitchFamily="2" charset="-122"/>
              </a:rPr>
              <a:t>As highlighted by </a:t>
            </a:r>
            <a:r>
              <a:rPr lang="en-GB" sz="1400" dirty="0" err="1">
                <a:solidFill>
                  <a:schemeClr val="accent1"/>
                </a:solidFill>
                <a:effectLst/>
                <a:latin typeface="Arial" panose="020B0604020202020204" pitchFamily="34" charset="0"/>
                <a:ea typeface="DengXian" panose="02010600030101010101" pitchFamily="2" charset="-122"/>
              </a:rPr>
              <a:t>Knickmeyer</a:t>
            </a:r>
            <a:r>
              <a:rPr lang="en-GB" sz="1400" dirty="0">
                <a:solidFill>
                  <a:schemeClr val="accent1"/>
                </a:solidFill>
                <a:effectLst/>
                <a:latin typeface="Arial" panose="020B0604020202020204" pitchFamily="34" charset="0"/>
                <a:ea typeface="DengXian" panose="02010600030101010101" pitchFamily="2" charset="-122"/>
              </a:rPr>
              <a:t> et al (2008) the capacity of a child’s brain at age one is already 72% of an adult’s brain and grows to a further 83% by age two.</a:t>
            </a:r>
          </a:p>
          <a:p>
            <a:endParaRPr lang="en-GB" sz="1400" dirty="0">
              <a:solidFill>
                <a:schemeClr val="accent1"/>
              </a:solidFill>
              <a:effectLst/>
              <a:latin typeface="Arial" panose="020B0604020202020204" pitchFamily="34" charset="0"/>
              <a:ea typeface="DengXian" panose="02010600030101010101" pitchFamily="2" charset="-122"/>
            </a:endParaRPr>
          </a:p>
          <a:p>
            <a:r>
              <a:rPr lang="en-GB" sz="1400" dirty="0">
                <a:solidFill>
                  <a:schemeClr val="accent1"/>
                </a:solidFill>
                <a:effectLst/>
                <a:latin typeface="Arial" panose="020B0604020202020204" pitchFamily="34" charset="0"/>
                <a:ea typeface="DengXian" panose="02010600030101010101" pitchFamily="2" charset="-122"/>
              </a:rPr>
              <a:t>According to Stiles and Jernigan (2010), the connections forming in a child’s brain at age two happen twice as fast as an adult’s brain. </a:t>
            </a:r>
          </a:p>
          <a:p>
            <a:endParaRPr lang="en-GB" sz="1400" dirty="0">
              <a:solidFill>
                <a:schemeClr val="accent1"/>
              </a:solidFill>
              <a:effectLst/>
              <a:latin typeface="Arial" panose="020B0604020202020204" pitchFamily="34" charset="0"/>
              <a:ea typeface="DengXian" panose="02010600030101010101" pitchFamily="2" charset="-122"/>
            </a:endParaRPr>
          </a:p>
          <a:p>
            <a:r>
              <a:rPr lang="en-GB" sz="1400" dirty="0">
                <a:solidFill>
                  <a:schemeClr val="accent1"/>
                </a:solidFill>
                <a:effectLst/>
                <a:latin typeface="Arial" panose="020B0604020202020204" pitchFamily="34" charset="0"/>
                <a:ea typeface="DengXian" panose="02010600030101010101" pitchFamily="2" charset="-122"/>
              </a:rPr>
              <a:t>Furthermore, by age three a child’s brain activity works twice as fast as an adult’s brain, (</a:t>
            </a:r>
            <a:r>
              <a:rPr lang="en-GB" sz="1400" dirty="0" err="1">
                <a:solidFill>
                  <a:schemeClr val="accent1"/>
                </a:solidFill>
                <a:effectLst/>
                <a:latin typeface="Arial" panose="020B0604020202020204" pitchFamily="34" charset="0"/>
                <a:ea typeface="DengXian" panose="02010600030101010101" pitchFamily="2" charset="-122"/>
              </a:rPr>
              <a:t>Brotherson</a:t>
            </a:r>
            <a:r>
              <a:rPr lang="en-GB" sz="1400" dirty="0">
                <a:solidFill>
                  <a:schemeClr val="accent1"/>
                </a:solidFill>
                <a:effectLst/>
                <a:latin typeface="Arial" panose="020B0604020202020204" pitchFamily="34" charset="0"/>
                <a:ea typeface="DengXian" panose="02010600030101010101" pitchFamily="2" charset="-122"/>
              </a:rPr>
              <a:t>, 2000), </a:t>
            </a:r>
          </a:p>
          <a:p>
            <a:endParaRPr lang="en-GB" sz="1400" dirty="0">
              <a:solidFill>
                <a:schemeClr val="accent1"/>
              </a:solidFill>
              <a:effectLst/>
              <a:latin typeface="Arial" panose="020B0604020202020204" pitchFamily="34" charset="0"/>
              <a:ea typeface="DengXian" panose="02010600030101010101" pitchFamily="2" charset="-122"/>
            </a:endParaRPr>
          </a:p>
          <a:p>
            <a:r>
              <a:rPr lang="en-GB" sz="1400" dirty="0">
                <a:solidFill>
                  <a:schemeClr val="accent1"/>
                </a:solidFill>
                <a:effectLst/>
                <a:latin typeface="Arial" panose="020B0604020202020204" pitchFamily="34" charset="0"/>
                <a:ea typeface="DengXian" panose="02010600030101010101" pitchFamily="2" charset="-122"/>
              </a:rPr>
              <a:t>and a child’s brain utilises twice as much energy as an adult’s brain at age five, to facilitate brain development (</a:t>
            </a:r>
            <a:r>
              <a:rPr lang="en-GB" sz="1400" dirty="0" err="1">
                <a:solidFill>
                  <a:schemeClr val="accent1"/>
                </a:solidFill>
                <a:effectLst/>
                <a:latin typeface="Arial" panose="020B0604020202020204" pitchFamily="34" charset="0"/>
                <a:ea typeface="DengXian" panose="02010600030101010101" pitchFamily="2" charset="-122"/>
              </a:rPr>
              <a:t>Kuzawa</a:t>
            </a:r>
            <a:r>
              <a:rPr lang="en-GB" sz="1400" dirty="0">
                <a:solidFill>
                  <a:schemeClr val="accent1"/>
                </a:solidFill>
                <a:effectLst/>
                <a:latin typeface="Arial" panose="020B0604020202020204" pitchFamily="34" charset="0"/>
                <a:ea typeface="DengXian" panose="02010600030101010101" pitchFamily="2" charset="-122"/>
              </a:rPr>
              <a:t> et al, 2013). </a:t>
            </a:r>
          </a:p>
        </p:txBody>
      </p:sp>
    </p:spTree>
    <p:extLst>
      <p:ext uri="{BB962C8B-B14F-4D97-AF65-F5344CB8AC3E}">
        <p14:creationId xmlns:p14="http://schemas.microsoft.com/office/powerpoint/2010/main" val="1415875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2D842-E74A-4AE1-B96E-22DECABCC545}"/>
              </a:ext>
            </a:extLst>
          </p:cNvPr>
          <p:cNvSpPr>
            <a:spLocks noGrp="1"/>
          </p:cNvSpPr>
          <p:nvPr>
            <p:ph type="title"/>
          </p:nvPr>
        </p:nvSpPr>
        <p:spPr>
          <a:xfrm>
            <a:off x="114919" y="-99602"/>
            <a:ext cx="8841349" cy="1209744"/>
          </a:xfrm>
        </p:spPr>
        <p:txBody>
          <a:bodyPr/>
          <a:lstStyle/>
          <a:p>
            <a:pPr algn="ctr"/>
            <a:r>
              <a:rPr lang="en-GB" b="1" dirty="0">
                <a:solidFill>
                  <a:srgbClr val="0070C0"/>
                </a:solidFill>
                <a:latin typeface="Arial" panose="020B0604020202020204" pitchFamily="34" charset="0"/>
                <a:cs typeface="Arial" panose="020B0604020202020204" pitchFamily="34" charset="0"/>
              </a:rPr>
              <a:t>Connections</a:t>
            </a:r>
          </a:p>
        </p:txBody>
      </p:sp>
      <p:sp>
        <p:nvSpPr>
          <p:cNvPr id="4" name="TextBox 3">
            <a:extLst>
              <a:ext uri="{FF2B5EF4-FFF2-40B4-BE49-F238E27FC236}">
                <a16:creationId xmlns:a16="http://schemas.microsoft.com/office/drawing/2014/main" id="{A1B2D4AB-7503-FB86-9D45-ADD3AB3237D2}"/>
              </a:ext>
            </a:extLst>
          </p:cNvPr>
          <p:cNvSpPr txBox="1"/>
          <p:nvPr/>
        </p:nvSpPr>
        <p:spPr>
          <a:xfrm>
            <a:off x="73639" y="956253"/>
            <a:ext cx="5963268" cy="4770537"/>
          </a:xfrm>
          <a:prstGeom prst="rect">
            <a:avLst/>
          </a:prstGeom>
          <a:noFill/>
        </p:spPr>
        <p:txBody>
          <a:bodyPr wrap="square">
            <a:spAutoFit/>
          </a:bodyPr>
          <a:lstStyle/>
          <a:p>
            <a:pPr marL="285750" indent="-285750">
              <a:buFont typeface="Arial" panose="020B0604020202020204" pitchFamily="34" charset="0"/>
              <a:buChar char="•"/>
            </a:pPr>
            <a:r>
              <a:rPr lang="en-GB" sz="1600" dirty="0">
                <a:solidFill>
                  <a:schemeClr val="accent1"/>
                </a:solidFill>
                <a:latin typeface="Arial" panose="020B0604020202020204" pitchFamily="34" charset="0"/>
                <a:ea typeface="DengXian" panose="02010600030101010101" pitchFamily="2" charset="-122"/>
              </a:rPr>
              <a:t>During the Early Years of life, children develop rapidly in all areas of Physical, cognitive, language, social and emotional development. </a:t>
            </a:r>
          </a:p>
          <a:p>
            <a:pPr marL="285750" indent="-285750">
              <a:buFont typeface="Arial" panose="020B0604020202020204" pitchFamily="34" charset="0"/>
              <a:buChar char="•"/>
            </a:pPr>
            <a:endParaRPr lang="en-GB" sz="1600" dirty="0">
              <a:solidFill>
                <a:schemeClr val="accent1"/>
              </a:solidFill>
              <a:effectLst/>
              <a:latin typeface="Arial" panose="020B0604020202020204" pitchFamily="34" charset="0"/>
              <a:ea typeface="DengXian" panose="02010600030101010101" pitchFamily="2" charset="-122"/>
            </a:endParaRPr>
          </a:p>
          <a:p>
            <a:pPr marL="285750" indent="-285750">
              <a:buFont typeface="Arial" panose="020B0604020202020204" pitchFamily="34" charset="0"/>
              <a:buChar char="•"/>
            </a:pPr>
            <a:r>
              <a:rPr lang="en-GB" sz="1600" dirty="0">
                <a:solidFill>
                  <a:schemeClr val="accent1"/>
                </a:solidFill>
                <a:latin typeface="Arial" panose="020B0604020202020204" pitchFamily="34" charset="0"/>
                <a:ea typeface="DengXian" panose="02010600030101010101" pitchFamily="2" charset="-122"/>
              </a:rPr>
              <a:t> The first three years of life encompass the most amount of rapid and dramatic change compared to any other time; yet this development is diverse with all children developing at different times, requiring specific and specialised knowledge from practitioners (Hyson and Tomlinson, 2014).</a:t>
            </a:r>
          </a:p>
          <a:p>
            <a:pPr marL="285750" indent="-285750">
              <a:buFont typeface="Arial" panose="020B0604020202020204" pitchFamily="34" charset="0"/>
              <a:buChar char="•"/>
            </a:pPr>
            <a:endParaRPr lang="en-GB" sz="1600" dirty="0">
              <a:solidFill>
                <a:schemeClr val="accent1"/>
              </a:solidFill>
              <a:effectLst/>
              <a:latin typeface="Arial" panose="020B0604020202020204" pitchFamily="34" charset="0"/>
              <a:ea typeface="DengXian" panose="02010600030101010101" pitchFamily="2" charset="-122"/>
            </a:endParaRPr>
          </a:p>
          <a:p>
            <a:pPr marL="285750" indent="-285750">
              <a:buFont typeface="Arial" panose="020B0604020202020204" pitchFamily="34" charset="0"/>
              <a:buChar char="•"/>
            </a:pPr>
            <a:r>
              <a:rPr lang="en-GB" sz="1600" dirty="0">
                <a:solidFill>
                  <a:schemeClr val="accent1"/>
                </a:solidFill>
                <a:latin typeface="Arial" panose="020B0604020202020204" pitchFamily="34" charset="0"/>
                <a:ea typeface="DengXian" panose="02010600030101010101" pitchFamily="2" charset="-122"/>
              </a:rPr>
              <a:t>The first 1000 days (from pregnancy through to the age of two) provide the foundations for lifelong health and ‘are a window of opportunity to enable all children to reach their potential’ (1000 days 2013:1).</a:t>
            </a:r>
          </a:p>
          <a:p>
            <a:pPr marL="285750" indent="-285750">
              <a:buFont typeface="Arial" panose="020B0604020202020204" pitchFamily="34" charset="0"/>
              <a:buChar char="•"/>
            </a:pPr>
            <a:endParaRPr lang="en-GB" sz="1600" dirty="0">
              <a:solidFill>
                <a:schemeClr val="accent1"/>
              </a:solidFill>
              <a:effectLst/>
              <a:latin typeface="Arial" panose="020B0604020202020204" pitchFamily="34" charset="0"/>
              <a:ea typeface="DengXian" panose="02010600030101010101" pitchFamily="2" charset="-122"/>
            </a:endParaRPr>
          </a:p>
          <a:p>
            <a:pPr marL="285750" indent="-285750">
              <a:buFont typeface="Arial" panose="020B0604020202020204" pitchFamily="34" charset="0"/>
              <a:buChar char="•"/>
            </a:pPr>
            <a:r>
              <a:rPr lang="en-GB" sz="1600" dirty="0">
                <a:solidFill>
                  <a:schemeClr val="accent1"/>
                </a:solidFill>
                <a:latin typeface="Arial" panose="020B0604020202020204" pitchFamily="34" charset="0"/>
                <a:ea typeface="DengXian" panose="02010600030101010101" pitchFamily="2" charset="-122"/>
              </a:rPr>
              <a:t>Hyson and Tomlinson (2014) stress that all children have potential, and it is within the Early Years that the fundamentals for brain development are built, in which new information and skills can be added. </a:t>
            </a:r>
            <a:endParaRPr lang="en-GB" sz="1600" dirty="0">
              <a:solidFill>
                <a:schemeClr val="accent1"/>
              </a:solidFill>
              <a:effectLst/>
              <a:latin typeface="Arial" panose="020B0604020202020204" pitchFamily="34" charset="0"/>
              <a:ea typeface="DengXian" panose="02010600030101010101" pitchFamily="2" charset="-122"/>
            </a:endParaRPr>
          </a:p>
        </p:txBody>
      </p:sp>
      <p:pic>
        <p:nvPicPr>
          <p:cNvPr id="3074" name="Picture 2" descr="Early Brain Development and Health | CDC">
            <a:extLst>
              <a:ext uri="{FF2B5EF4-FFF2-40B4-BE49-F238E27FC236}">
                <a16:creationId xmlns:a16="http://schemas.microsoft.com/office/drawing/2014/main" id="{00CC4F3A-BDCF-961A-3678-076E696E48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46930" y="1781789"/>
            <a:ext cx="2598124" cy="32944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6855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773FC-63FC-463D-B728-8B56B2848D68}"/>
              </a:ext>
            </a:extLst>
          </p:cNvPr>
          <p:cNvSpPr>
            <a:spLocks noGrp="1"/>
          </p:cNvSpPr>
          <p:nvPr>
            <p:ph type="title"/>
          </p:nvPr>
        </p:nvSpPr>
        <p:spPr>
          <a:xfrm>
            <a:off x="628650" y="33286"/>
            <a:ext cx="7886700" cy="769147"/>
          </a:xfrm>
        </p:spPr>
        <p:txBody>
          <a:bodyPr>
            <a:normAutofit/>
          </a:bodyPr>
          <a:lstStyle/>
          <a:p>
            <a:pPr algn="ctr"/>
            <a:r>
              <a:rPr lang="en-GB" b="1" dirty="0">
                <a:solidFill>
                  <a:schemeClr val="accent1"/>
                </a:solidFill>
                <a:latin typeface="Arial" panose="020B0604020202020204" pitchFamily="34" charset="0"/>
                <a:cs typeface="Arial" panose="020B0604020202020204" pitchFamily="34" charset="0"/>
              </a:rPr>
              <a:t>Serve and return</a:t>
            </a:r>
          </a:p>
        </p:txBody>
      </p:sp>
      <p:sp>
        <p:nvSpPr>
          <p:cNvPr id="4" name="Content Placeholder 3">
            <a:extLst>
              <a:ext uri="{FF2B5EF4-FFF2-40B4-BE49-F238E27FC236}">
                <a16:creationId xmlns:a16="http://schemas.microsoft.com/office/drawing/2014/main" id="{9491CDAD-6A74-434D-9BEF-35F10C105610}"/>
              </a:ext>
            </a:extLst>
          </p:cNvPr>
          <p:cNvSpPr>
            <a:spLocks noGrp="1"/>
          </p:cNvSpPr>
          <p:nvPr>
            <p:ph sz="half" idx="2"/>
          </p:nvPr>
        </p:nvSpPr>
        <p:spPr>
          <a:xfrm>
            <a:off x="0" y="1035698"/>
            <a:ext cx="8286750" cy="4599789"/>
          </a:xfrm>
        </p:spPr>
        <p:txBody>
          <a:bodyPr>
            <a:normAutofit/>
          </a:bodyPr>
          <a:lstStyle/>
          <a:p>
            <a:r>
              <a:rPr lang="en-GB" dirty="0">
                <a:solidFill>
                  <a:schemeClr val="accent1"/>
                </a:solidFill>
                <a:latin typeface="Arial" panose="020B0604020202020204" pitchFamily="34" charset="0"/>
                <a:cs typeface="Arial" panose="020B0604020202020204" pitchFamily="34" charset="0"/>
              </a:rPr>
              <a:t>Babies respond to our voices and closeness.</a:t>
            </a:r>
          </a:p>
          <a:p>
            <a:r>
              <a:rPr lang="en-GB" dirty="0">
                <a:solidFill>
                  <a:schemeClr val="accent1"/>
                </a:solidFill>
                <a:latin typeface="Arial" panose="020B0604020202020204" pitchFamily="34" charset="0"/>
                <a:cs typeface="Arial" panose="020B0604020202020204" pitchFamily="34" charset="0"/>
              </a:rPr>
              <a:t>Eye contact</a:t>
            </a:r>
          </a:p>
          <a:p>
            <a:r>
              <a:rPr lang="en-GB" dirty="0">
                <a:solidFill>
                  <a:schemeClr val="accent1"/>
                </a:solidFill>
                <a:latin typeface="Arial" panose="020B0604020202020204" pitchFamily="34" charset="0"/>
                <a:cs typeface="Arial" panose="020B0604020202020204" pitchFamily="34" charset="0"/>
              </a:rPr>
              <a:t>Touch</a:t>
            </a:r>
          </a:p>
          <a:p>
            <a:r>
              <a:rPr lang="en-GB" dirty="0">
                <a:solidFill>
                  <a:schemeClr val="accent1"/>
                </a:solidFill>
                <a:latin typeface="Arial" panose="020B0604020202020204" pitchFamily="34" charset="0"/>
                <a:cs typeface="Arial" panose="020B0604020202020204" pitchFamily="34" charset="0"/>
              </a:rPr>
              <a:t>Music</a:t>
            </a:r>
          </a:p>
          <a:p>
            <a:r>
              <a:rPr lang="en-GB" dirty="0">
                <a:solidFill>
                  <a:schemeClr val="accent1"/>
                </a:solidFill>
                <a:latin typeface="Arial" panose="020B0604020202020204" pitchFamily="34" charset="0"/>
                <a:cs typeface="Arial" panose="020B0604020202020204" pitchFamily="34" charset="0"/>
              </a:rPr>
              <a:t>Facial expression</a:t>
            </a:r>
          </a:p>
          <a:p>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dirty="0"/>
          </a:p>
          <a:p>
            <a:endParaRPr lang="en-GB" dirty="0"/>
          </a:p>
        </p:txBody>
      </p:sp>
      <p:pic>
        <p:nvPicPr>
          <p:cNvPr id="7" name="Online Media 6" title="2. Serve &amp; Return Interaction Shapes Brain Circuitry">
            <a:hlinkClick r:id="" action="ppaction://media"/>
            <a:extLst>
              <a:ext uri="{FF2B5EF4-FFF2-40B4-BE49-F238E27FC236}">
                <a16:creationId xmlns:a16="http://schemas.microsoft.com/office/drawing/2014/main" id="{238FBA2F-AE61-4184-5B07-A6E050BCE069}"/>
              </a:ext>
            </a:extLst>
          </p:cNvPr>
          <p:cNvPicPr>
            <a:picLocks noRot="1" noChangeAspect="1"/>
          </p:cNvPicPr>
          <p:nvPr>
            <a:videoFile r:link="rId1"/>
          </p:nvPr>
        </p:nvPicPr>
        <p:blipFill>
          <a:blip r:embed="rId4"/>
          <a:stretch>
            <a:fillRect/>
          </a:stretch>
        </p:blipFill>
        <p:spPr>
          <a:xfrm>
            <a:off x="3273997" y="2445233"/>
            <a:ext cx="5646467" cy="3190254"/>
          </a:xfrm>
          <a:prstGeom prst="rect">
            <a:avLst/>
          </a:prstGeom>
        </p:spPr>
      </p:pic>
    </p:spTree>
    <p:extLst>
      <p:ext uri="{BB962C8B-B14F-4D97-AF65-F5344CB8AC3E}">
        <p14:creationId xmlns:p14="http://schemas.microsoft.com/office/powerpoint/2010/main" val="195075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7083A-5C8D-4E35-BBBD-C1A832FBB17C}"/>
              </a:ext>
            </a:extLst>
          </p:cNvPr>
          <p:cNvSpPr>
            <a:spLocks noGrp="1"/>
          </p:cNvSpPr>
          <p:nvPr>
            <p:ph type="title"/>
          </p:nvPr>
        </p:nvSpPr>
        <p:spPr>
          <a:xfrm>
            <a:off x="185195" y="29460"/>
            <a:ext cx="8958805" cy="908090"/>
          </a:xfrm>
        </p:spPr>
        <p:txBody>
          <a:bodyPr/>
          <a:lstStyle/>
          <a:p>
            <a:pPr algn="ctr"/>
            <a:r>
              <a:rPr lang="en-GB" b="1" dirty="0" err="1">
                <a:solidFill>
                  <a:schemeClr val="accent1"/>
                </a:solidFill>
                <a:latin typeface="Arial" panose="020B0604020202020204" pitchFamily="34" charset="0"/>
                <a:cs typeface="Arial" panose="020B0604020202020204" pitchFamily="34" charset="0"/>
              </a:rPr>
              <a:t>Kinesthesia</a:t>
            </a:r>
            <a:r>
              <a:rPr lang="en-GB" b="1" dirty="0">
                <a:solidFill>
                  <a:schemeClr val="accent1"/>
                </a:solidFill>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CC997C19-9A2C-439B-88F9-944FBC5F384B}"/>
              </a:ext>
            </a:extLst>
          </p:cNvPr>
          <p:cNvSpPr>
            <a:spLocks noGrp="1"/>
          </p:cNvSpPr>
          <p:nvPr>
            <p:ph sz="half" idx="2"/>
          </p:nvPr>
        </p:nvSpPr>
        <p:spPr>
          <a:xfrm>
            <a:off x="312516" y="937550"/>
            <a:ext cx="8283952" cy="4805375"/>
          </a:xfrm>
        </p:spPr>
        <p:txBody>
          <a:bodyPr>
            <a:normAutofit fontScale="85000" lnSpcReduction="20000"/>
          </a:bodyPr>
          <a:lstStyle/>
          <a:p>
            <a:pPr>
              <a:lnSpc>
                <a:spcPct val="150000"/>
              </a:lnSpc>
            </a:pPr>
            <a:r>
              <a:rPr lang="en-GB" dirty="0">
                <a:solidFill>
                  <a:schemeClr val="accent1"/>
                </a:solidFill>
                <a:latin typeface="Arial" panose="020B0604020202020204" pitchFamily="34" charset="0"/>
                <a:cs typeface="Arial" panose="020B0604020202020204" pitchFamily="34" charset="0"/>
              </a:rPr>
              <a:t>Babies link moving and learning through the senses.</a:t>
            </a:r>
          </a:p>
          <a:p>
            <a:pPr>
              <a:lnSpc>
                <a:spcPct val="150000"/>
              </a:lnSpc>
            </a:pPr>
            <a:r>
              <a:rPr lang="en-GB" dirty="0">
                <a:solidFill>
                  <a:schemeClr val="accent1"/>
                </a:solidFill>
                <a:latin typeface="Arial" panose="020B0604020202020204" pitchFamily="34" charset="0"/>
                <a:cs typeface="Arial" panose="020B0604020202020204" pitchFamily="34" charset="0"/>
              </a:rPr>
              <a:t>This is called Kinaesthesia.</a:t>
            </a:r>
          </a:p>
          <a:p>
            <a:pPr>
              <a:lnSpc>
                <a:spcPct val="150000"/>
              </a:lnSpc>
            </a:pPr>
            <a:r>
              <a:rPr lang="en-GB" dirty="0">
                <a:solidFill>
                  <a:schemeClr val="accent1"/>
                </a:solidFill>
                <a:latin typeface="Arial" panose="020B0604020202020204" pitchFamily="34" charset="0"/>
                <a:cs typeface="Arial" panose="020B0604020202020204" pitchFamily="34" charset="0"/>
              </a:rPr>
              <a:t>The sense of movement of our body is fundamental in the development of self.</a:t>
            </a:r>
            <a:endParaRPr lang="en-GB" dirty="0">
              <a:solidFill>
                <a:schemeClr val="accent1">
                  <a:lumMod val="75000"/>
                </a:schemeClr>
              </a:solidFill>
              <a:latin typeface="Arial" panose="020B0604020202020204" pitchFamily="34" charset="0"/>
              <a:cs typeface="Arial" panose="020B0604020202020204" pitchFamily="34" charset="0"/>
            </a:endParaRPr>
          </a:p>
          <a:p>
            <a:pPr marL="0" indent="0">
              <a:lnSpc>
                <a:spcPct val="170000"/>
              </a:lnSpc>
              <a:buNone/>
            </a:pPr>
            <a:r>
              <a:rPr lang="en-GB" b="1" dirty="0">
                <a:solidFill>
                  <a:schemeClr val="accent1"/>
                </a:solidFill>
                <a:latin typeface="Arial" panose="020B0604020202020204" pitchFamily="34" charset="0"/>
                <a:cs typeface="Arial" panose="020B0604020202020204" pitchFamily="34" charset="0"/>
              </a:rPr>
              <a:t>Activity – </a:t>
            </a:r>
            <a:r>
              <a:rPr lang="en-GB" dirty="0">
                <a:solidFill>
                  <a:schemeClr val="accent1"/>
                </a:solidFill>
                <a:latin typeface="Arial" panose="020B0604020202020204" pitchFamily="34" charset="0"/>
                <a:cs typeface="Arial" panose="020B0604020202020204" pitchFamily="34" charset="0"/>
              </a:rPr>
              <a:t>can you think of any activities in your groups that really stretch the muscles and promote physical development?</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hlinkClick r:id="rId3"/>
              </a:rPr>
              <a:t>Kinesthesia</a:t>
            </a:r>
            <a:r>
              <a:rPr lang="en-GB" dirty="0">
                <a:latin typeface="Arial" panose="020B0604020202020204" pitchFamily="34" charset="0"/>
                <a:cs typeface="Arial" panose="020B0604020202020204" pitchFamily="34" charset="0"/>
                <a:hlinkClick r:id="rId3"/>
              </a:rPr>
              <a:t> – The Motor Story</a:t>
            </a:r>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p:txBody>
      </p:sp>
      <p:pic>
        <p:nvPicPr>
          <p:cNvPr id="5122" name="Picture 2" descr="Supporting Kinesthetic Learners in Early Childhood Education">
            <a:extLst>
              <a:ext uri="{FF2B5EF4-FFF2-40B4-BE49-F238E27FC236}">
                <a16:creationId xmlns:a16="http://schemas.microsoft.com/office/drawing/2014/main" id="{ACD59C28-FCA8-33EB-BCB7-FDF269D2D9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8637" y="4290349"/>
            <a:ext cx="2445152" cy="16301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052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C52DC2-BC73-4C02-A1B8-9D32E41A09FF}"/>
              </a:ext>
            </a:extLst>
          </p:cNvPr>
          <p:cNvSpPr>
            <a:spLocks noGrp="1"/>
          </p:cNvSpPr>
          <p:nvPr>
            <p:ph type="title"/>
          </p:nvPr>
        </p:nvSpPr>
        <p:spPr>
          <a:xfrm>
            <a:off x="628650" y="-119890"/>
            <a:ext cx="7886700" cy="1325563"/>
          </a:xfrm>
        </p:spPr>
        <p:txBody>
          <a:bodyPr>
            <a:normAutofit/>
          </a:bodyPr>
          <a:lstStyle/>
          <a:p>
            <a:pPr algn="ctr"/>
            <a:r>
              <a:rPr lang="en-GB" b="1" dirty="0">
                <a:solidFill>
                  <a:schemeClr val="accent1"/>
                </a:solidFill>
                <a:latin typeface="Arial" panose="020B0604020202020204" pitchFamily="34" charset="0"/>
                <a:cs typeface="Arial" panose="020B0604020202020204" pitchFamily="34" charset="0"/>
              </a:rPr>
              <a:t>Connections are the key!</a:t>
            </a:r>
          </a:p>
        </p:txBody>
      </p:sp>
      <p:sp>
        <p:nvSpPr>
          <p:cNvPr id="6" name="Content Placeholder 5">
            <a:extLst>
              <a:ext uri="{FF2B5EF4-FFF2-40B4-BE49-F238E27FC236}">
                <a16:creationId xmlns:a16="http://schemas.microsoft.com/office/drawing/2014/main" id="{371CBD4C-A3B8-4D77-BA97-7CEEEB8B4F1D}"/>
              </a:ext>
            </a:extLst>
          </p:cNvPr>
          <p:cNvSpPr>
            <a:spLocks noGrp="1"/>
          </p:cNvSpPr>
          <p:nvPr>
            <p:ph sz="half" idx="2"/>
          </p:nvPr>
        </p:nvSpPr>
        <p:spPr>
          <a:xfrm>
            <a:off x="173620" y="879676"/>
            <a:ext cx="5984112" cy="4755811"/>
          </a:xfrm>
        </p:spPr>
        <p:txBody>
          <a:bodyPr>
            <a:normAutofit fontScale="92500"/>
          </a:bodyPr>
          <a:lstStyle/>
          <a:p>
            <a:pPr marL="0" indent="0">
              <a:lnSpc>
                <a:spcPct val="150000"/>
              </a:lnSpc>
              <a:buNone/>
            </a:pPr>
            <a:r>
              <a:rPr lang="en-GB" dirty="0">
                <a:solidFill>
                  <a:schemeClr val="accent1"/>
                </a:solidFill>
                <a:latin typeface="Arial" panose="020B0604020202020204" pitchFamily="34" charset="0"/>
                <a:cs typeface="Arial" panose="020B0604020202020204" pitchFamily="34" charset="0"/>
              </a:rPr>
              <a:t>We have seen the anatomy and physiology.</a:t>
            </a:r>
          </a:p>
          <a:p>
            <a:pPr marL="0" indent="0">
              <a:lnSpc>
                <a:spcPct val="150000"/>
              </a:lnSpc>
              <a:buNone/>
            </a:pPr>
            <a:r>
              <a:rPr lang="en-GB" dirty="0">
                <a:solidFill>
                  <a:schemeClr val="accent1"/>
                </a:solidFill>
                <a:latin typeface="Arial" panose="020B0604020202020204" pitchFamily="34" charset="0"/>
                <a:cs typeface="Arial" panose="020B0604020202020204" pitchFamily="34" charset="0"/>
              </a:rPr>
              <a:t>It is what the baby experiences that builds these connections.</a:t>
            </a:r>
          </a:p>
          <a:p>
            <a:pPr marL="0" indent="0">
              <a:lnSpc>
                <a:spcPct val="150000"/>
              </a:lnSpc>
              <a:buNone/>
            </a:pPr>
            <a:r>
              <a:rPr lang="en-GB" dirty="0">
                <a:solidFill>
                  <a:schemeClr val="accent1"/>
                </a:solidFill>
                <a:latin typeface="Arial" panose="020B0604020202020204" pitchFamily="34" charset="0"/>
                <a:cs typeface="Arial" panose="020B0604020202020204" pitchFamily="34" charset="0"/>
              </a:rPr>
              <a:t>Discuss….</a:t>
            </a:r>
          </a:p>
          <a:p>
            <a:pPr marL="0" indent="0">
              <a:lnSpc>
                <a:spcPct val="150000"/>
              </a:lnSpc>
              <a:buNone/>
            </a:pPr>
            <a:r>
              <a:rPr lang="en-GB" dirty="0">
                <a:solidFill>
                  <a:schemeClr val="accent1"/>
                </a:solidFill>
                <a:latin typeface="Arial" panose="020B0604020202020204" pitchFamily="34" charset="0"/>
                <a:cs typeface="Arial" panose="020B0604020202020204" pitchFamily="34" charset="0"/>
              </a:rPr>
              <a:t>How can we support the development of building these connections?</a:t>
            </a:r>
          </a:p>
          <a:p>
            <a:pPr marL="0" indent="0">
              <a:buNone/>
            </a:pPr>
            <a:endParaRPr lang="en-GB" dirty="0"/>
          </a:p>
        </p:txBody>
      </p:sp>
      <p:pic>
        <p:nvPicPr>
          <p:cNvPr id="6146" name="Picture 2" descr="Your Child's Brain Development - Lifestart Foundation">
            <a:extLst>
              <a:ext uri="{FF2B5EF4-FFF2-40B4-BE49-F238E27FC236}">
                <a16:creationId xmlns:a16="http://schemas.microsoft.com/office/drawing/2014/main" id="{49A90FC2-59E3-520A-6546-867E9A9D0D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0853" y="1571219"/>
            <a:ext cx="3409527" cy="2743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3874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77C7989-5D64-481B-B436-D97B78B64F67}"/>
              </a:ext>
            </a:extLst>
          </p:cNvPr>
          <p:cNvSpPr>
            <a:spLocks noGrp="1"/>
          </p:cNvSpPr>
          <p:nvPr>
            <p:ph type="title"/>
          </p:nvPr>
        </p:nvSpPr>
        <p:spPr>
          <a:xfrm>
            <a:off x="142693" y="40272"/>
            <a:ext cx="8858614" cy="1188720"/>
          </a:xfrm>
        </p:spPr>
        <p:txBody>
          <a:bodyPr/>
          <a:lstStyle/>
          <a:p>
            <a:pPr algn="ctr"/>
            <a:r>
              <a:rPr lang="en-GB" b="1" dirty="0">
                <a:solidFill>
                  <a:schemeClr val="accent1"/>
                </a:solidFill>
                <a:latin typeface="Arial" panose="020B0604020202020204" pitchFamily="34" charset="0"/>
                <a:cs typeface="Arial" panose="020B0604020202020204" pitchFamily="34" charset="0"/>
              </a:rPr>
              <a:t>Key themes</a:t>
            </a:r>
          </a:p>
        </p:txBody>
      </p:sp>
      <p:sp>
        <p:nvSpPr>
          <p:cNvPr id="7" name="Content Placeholder 6">
            <a:extLst>
              <a:ext uri="{FF2B5EF4-FFF2-40B4-BE49-F238E27FC236}">
                <a16:creationId xmlns:a16="http://schemas.microsoft.com/office/drawing/2014/main" id="{B0D6238C-DACC-4087-84F3-7D0EB922F652}"/>
              </a:ext>
            </a:extLst>
          </p:cNvPr>
          <p:cNvSpPr>
            <a:spLocks noGrp="1"/>
          </p:cNvSpPr>
          <p:nvPr>
            <p:ph sz="half" idx="2"/>
          </p:nvPr>
        </p:nvSpPr>
        <p:spPr>
          <a:xfrm>
            <a:off x="142693" y="1747787"/>
            <a:ext cx="8372657" cy="4012808"/>
          </a:xfrm>
        </p:spPr>
        <p:txBody>
          <a:bodyPr>
            <a:normAutofit fontScale="92500" lnSpcReduction="20000"/>
          </a:bodyPr>
          <a:lstStyle/>
          <a:p>
            <a:pPr>
              <a:lnSpc>
                <a:spcPct val="150000"/>
              </a:lnSpc>
            </a:pPr>
            <a:r>
              <a:rPr lang="en-GB" dirty="0">
                <a:solidFill>
                  <a:schemeClr val="accent1"/>
                </a:solidFill>
                <a:latin typeface="Arial" panose="020B0604020202020204" pitchFamily="34" charset="0"/>
                <a:cs typeface="Arial" panose="020B0604020202020204" pitchFamily="34" charset="0"/>
              </a:rPr>
              <a:t>Development</a:t>
            </a:r>
          </a:p>
          <a:p>
            <a:pPr>
              <a:lnSpc>
                <a:spcPct val="150000"/>
              </a:lnSpc>
            </a:pPr>
            <a:r>
              <a:rPr lang="en-GB" dirty="0">
                <a:solidFill>
                  <a:schemeClr val="accent1"/>
                </a:solidFill>
                <a:latin typeface="Arial" panose="020B0604020202020204" pitchFamily="34" charset="0"/>
                <a:cs typeface="Arial" panose="020B0604020202020204" pitchFamily="34" charset="0"/>
              </a:rPr>
              <a:t>Environment</a:t>
            </a:r>
          </a:p>
          <a:p>
            <a:pPr>
              <a:lnSpc>
                <a:spcPct val="150000"/>
              </a:lnSpc>
            </a:pPr>
            <a:r>
              <a:rPr lang="en-GB" dirty="0">
                <a:solidFill>
                  <a:schemeClr val="accent1"/>
                </a:solidFill>
                <a:latin typeface="Arial" panose="020B0604020202020204" pitchFamily="34" charset="0"/>
                <a:cs typeface="Arial" panose="020B0604020202020204" pitchFamily="34" charset="0"/>
              </a:rPr>
              <a:t>Relationships</a:t>
            </a:r>
          </a:p>
          <a:p>
            <a:pPr>
              <a:lnSpc>
                <a:spcPct val="150000"/>
              </a:lnSpc>
            </a:pPr>
            <a:r>
              <a:rPr lang="en-GB" dirty="0">
                <a:solidFill>
                  <a:schemeClr val="accent1"/>
                </a:solidFill>
                <a:latin typeface="Arial" panose="020B0604020202020204" pitchFamily="34" charset="0"/>
                <a:cs typeface="Arial" panose="020B0604020202020204" pitchFamily="34" charset="0"/>
              </a:rPr>
              <a:t>Stimulation</a:t>
            </a:r>
          </a:p>
          <a:p>
            <a:pPr>
              <a:lnSpc>
                <a:spcPct val="150000"/>
              </a:lnSpc>
            </a:pPr>
            <a:r>
              <a:rPr lang="en-GB" dirty="0">
                <a:solidFill>
                  <a:schemeClr val="accent1"/>
                </a:solidFill>
                <a:latin typeface="Arial" panose="020B0604020202020204" pitchFamily="34" charset="0"/>
                <a:cs typeface="Arial" panose="020B0604020202020204" pitchFamily="34" charset="0"/>
              </a:rPr>
              <a:t>Nutrition</a:t>
            </a:r>
          </a:p>
          <a:p>
            <a:pPr>
              <a:lnSpc>
                <a:spcPct val="150000"/>
              </a:lnSpc>
            </a:pPr>
            <a:r>
              <a:rPr lang="en-GB" dirty="0">
                <a:solidFill>
                  <a:schemeClr val="accent1"/>
                </a:solidFill>
                <a:latin typeface="Arial" panose="020B0604020202020204" pitchFamily="34" charset="0"/>
                <a:cs typeface="Arial" panose="020B0604020202020204" pitchFamily="34" charset="0"/>
              </a:rPr>
              <a:t>Awareness of needs</a:t>
            </a:r>
          </a:p>
          <a:p>
            <a:endParaRPr lang="en-GB" dirty="0"/>
          </a:p>
        </p:txBody>
      </p:sp>
      <p:pic>
        <p:nvPicPr>
          <p:cNvPr id="7170" name="Picture 2" descr="Smart Starts: School Readiness Begins at Birth | Growing the Good Life">
            <a:extLst>
              <a:ext uri="{FF2B5EF4-FFF2-40B4-BE49-F238E27FC236}">
                <a16:creationId xmlns:a16="http://schemas.microsoft.com/office/drawing/2014/main" id="{B2776606-B9AB-EE26-05FB-ABAE79ED53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21317" y="1228992"/>
            <a:ext cx="5751390" cy="337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4023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77C7989-5D64-481B-B436-D97B78B64F67}"/>
              </a:ext>
            </a:extLst>
          </p:cNvPr>
          <p:cNvSpPr>
            <a:spLocks noGrp="1"/>
          </p:cNvSpPr>
          <p:nvPr>
            <p:ph type="title"/>
          </p:nvPr>
        </p:nvSpPr>
        <p:spPr>
          <a:xfrm>
            <a:off x="142693" y="40272"/>
            <a:ext cx="8858614" cy="615048"/>
          </a:xfrm>
        </p:spPr>
        <p:txBody>
          <a:bodyPr>
            <a:normAutofit/>
          </a:bodyPr>
          <a:lstStyle/>
          <a:p>
            <a:pPr algn="ctr"/>
            <a:r>
              <a:rPr lang="en-GB" sz="3600" b="1" dirty="0">
                <a:solidFill>
                  <a:schemeClr val="accent1"/>
                </a:solidFill>
                <a:latin typeface="Arial" panose="020B0604020202020204" pitchFamily="34" charset="0"/>
                <a:cs typeface="Arial" panose="020B0604020202020204" pitchFamily="34" charset="0"/>
              </a:rPr>
              <a:t>Development</a:t>
            </a:r>
          </a:p>
        </p:txBody>
      </p:sp>
      <p:sp>
        <p:nvSpPr>
          <p:cNvPr id="7" name="Content Placeholder 6">
            <a:extLst>
              <a:ext uri="{FF2B5EF4-FFF2-40B4-BE49-F238E27FC236}">
                <a16:creationId xmlns:a16="http://schemas.microsoft.com/office/drawing/2014/main" id="{B0D6238C-DACC-4087-84F3-7D0EB922F652}"/>
              </a:ext>
            </a:extLst>
          </p:cNvPr>
          <p:cNvSpPr>
            <a:spLocks noGrp="1"/>
          </p:cNvSpPr>
          <p:nvPr>
            <p:ph sz="half" idx="2"/>
          </p:nvPr>
        </p:nvSpPr>
        <p:spPr>
          <a:xfrm>
            <a:off x="142693" y="487680"/>
            <a:ext cx="8858614" cy="5425440"/>
          </a:xfrm>
        </p:spPr>
        <p:txBody>
          <a:bodyPr>
            <a:noAutofit/>
          </a:bodyPr>
          <a:lstStyle/>
          <a:p>
            <a:pPr marL="0" indent="0">
              <a:lnSpc>
                <a:spcPct val="170000"/>
              </a:lnSpc>
              <a:buNone/>
            </a:pPr>
            <a:r>
              <a:rPr lang="en-GB" sz="1600" dirty="0">
                <a:solidFill>
                  <a:schemeClr val="accent1"/>
                </a:solidFill>
                <a:latin typeface="Arial" panose="020B0604020202020204" pitchFamily="34" charset="0"/>
                <a:cs typeface="Arial" panose="020B0604020202020204" pitchFamily="34" charset="0"/>
              </a:rPr>
              <a:t>Babies develop rapidly over the first 2 years of life. </a:t>
            </a:r>
          </a:p>
          <a:p>
            <a:pPr>
              <a:lnSpc>
                <a:spcPct val="170000"/>
              </a:lnSpc>
            </a:pPr>
            <a:r>
              <a:rPr lang="en-GB" sz="1600" b="1" dirty="0">
                <a:solidFill>
                  <a:schemeClr val="accent1"/>
                </a:solidFill>
                <a:latin typeface="Arial" panose="020B0604020202020204" pitchFamily="34" charset="0"/>
                <a:cs typeface="Arial" panose="020B0604020202020204" pitchFamily="34" charset="0"/>
              </a:rPr>
              <a:t>Emotional - </a:t>
            </a:r>
            <a:r>
              <a:rPr lang="en-GB" sz="1600" dirty="0">
                <a:solidFill>
                  <a:schemeClr val="accent1"/>
                </a:solidFill>
                <a:latin typeface="Arial" panose="020B0604020202020204" pitchFamily="34" charset="0"/>
                <a:cs typeface="Arial" panose="020B0604020202020204" pitchFamily="34" charset="0"/>
              </a:rPr>
              <a:t>By two, children are aware of emotions and have developed empathy so will get upset if someone else is upset or look to their caregiver on how to respond to emotional situations. </a:t>
            </a:r>
          </a:p>
          <a:p>
            <a:pPr>
              <a:lnSpc>
                <a:spcPct val="170000"/>
              </a:lnSpc>
            </a:pPr>
            <a:r>
              <a:rPr lang="en-GB" sz="1600" b="1" dirty="0">
                <a:solidFill>
                  <a:schemeClr val="accent1"/>
                </a:solidFill>
                <a:latin typeface="Arial" panose="020B0604020202020204" pitchFamily="34" charset="0"/>
                <a:cs typeface="Arial" panose="020B0604020202020204" pitchFamily="34" charset="0"/>
              </a:rPr>
              <a:t>Social - </a:t>
            </a:r>
            <a:r>
              <a:rPr lang="en-GB" sz="1600" dirty="0">
                <a:solidFill>
                  <a:schemeClr val="accent1"/>
                </a:solidFill>
                <a:latin typeface="Arial" panose="020B0604020202020204" pitchFamily="34" charset="0"/>
                <a:cs typeface="Arial" panose="020B0604020202020204" pitchFamily="34" charset="0"/>
              </a:rPr>
              <a:t>By two children have learnt basic communication skills and have started putting 2 or more words together ‘more milk’ ‘hiya mummy’ ‘no sleep’ as well as gestures such as waving, pointing, and blowing kisses. </a:t>
            </a:r>
          </a:p>
          <a:p>
            <a:pPr>
              <a:lnSpc>
                <a:spcPct val="170000"/>
              </a:lnSpc>
            </a:pPr>
            <a:r>
              <a:rPr lang="en-GB" sz="1600" b="1" dirty="0">
                <a:solidFill>
                  <a:schemeClr val="accent1"/>
                </a:solidFill>
                <a:latin typeface="Arial" panose="020B0604020202020204" pitchFamily="34" charset="0"/>
                <a:cs typeface="Arial" panose="020B0604020202020204" pitchFamily="34" charset="0"/>
              </a:rPr>
              <a:t>Physical – </a:t>
            </a:r>
            <a:r>
              <a:rPr lang="en-GB" sz="1600" dirty="0">
                <a:solidFill>
                  <a:schemeClr val="accent1"/>
                </a:solidFill>
                <a:latin typeface="Arial" panose="020B0604020202020204" pitchFamily="34" charset="0"/>
                <a:cs typeface="Arial" panose="020B0604020202020204" pitchFamily="34" charset="0"/>
              </a:rPr>
              <a:t>over the first two years of life, babies learn to roll, to crawl, to bum shuffle, to walk and then to run and jump. They also learn to hold things, pick things up, feed themselves by holding a spoon. </a:t>
            </a:r>
          </a:p>
          <a:p>
            <a:pPr marL="0" indent="0">
              <a:lnSpc>
                <a:spcPct val="170000"/>
              </a:lnSpc>
              <a:buNone/>
            </a:pPr>
            <a:r>
              <a:rPr lang="en-GB" sz="1600" dirty="0">
                <a:solidFill>
                  <a:schemeClr val="accent1"/>
                </a:solidFill>
                <a:latin typeface="Arial" panose="020B0604020202020204" pitchFamily="34" charset="0"/>
                <a:cs typeface="Arial" panose="020B0604020202020204" pitchFamily="34" charset="0"/>
              </a:rPr>
              <a:t>All of these things contribute to a baby’s cognitive development as they experiment and learn new things through repetition, trial, error and determination – Holistic development. </a:t>
            </a:r>
          </a:p>
          <a:p>
            <a:pPr marL="0" indent="0">
              <a:lnSpc>
                <a:spcPct val="150000"/>
              </a:lnSpc>
              <a:buNone/>
            </a:pPr>
            <a:endParaRPr lang="en-GB" u="sng"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869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77C7989-5D64-481B-B436-D97B78B64F67}"/>
              </a:ext>
            </a:extLst>
          </p:cNvPr>
          <p:cNvSpPr>
            <a:spLocks noGrp="1"/>
          </p:cNvSpPr>
          <p:nvPr>
            <p:ph type="title"/>
          </p:nvPr>
        </p:nvSpPr>
        <p:spPr>
          <a:xfrm>
            <a:off x="142693" y="40272"/>
            <a:ext cx="8858614" cy="1194168"/>
          </a:xfrm>
        </p:spPr>
        <p:txBody>
          <a:bodyPr>
            <a:normAutofit/>
          </a:bodyPr>
          <a:lstStyle/>
          <a:p>
            <a:pPr algn="ctr"/>
            <a:r>
              <a:rPr lang="en-GB" sz="4800" b="1" dirty="0">
                <a:solidFill>
                  <a:schemeClr val="accent1"/>
                </a:solidFill>
                <a:latin typeface="Arial" panose="020B0604020202020204" pitchFamily="34" charset="0"/>
                <a:cs typeface="Arial" panose="020B0604020202020204" pitchFamily="34" charset="0"/>
              </a:rPr>
              <a:t>Create a poster </a:t>
            </a:r>
          </a:p>
        </p:txBody>
      </p:sp>
      <p:sp>
        <p:nvSpPr>
          <p:cNvPr id="7" name="Content Placeholder 6">
            <a:extLst>
              <a:ext uri="{FF2B5EF4-FFF2-40B4-BE49-F238E27FC236}">
                <a16:creationId xmlns:a16="http://schemas.microsoft.com/office/drawing/2014/main" id="{B0D6238C-DACC-4087-84F3-7D0EB922F652}"/>
              </a:ext>
            </a:extLst>
          </p:cNvPr>
          <p:cNvSpPr>
            <a:spLocks noGrp="1"/>
          </p:cNvSpPr>
          <p:nvPr>
            <p:ph sz="half" idx="2"/>
          </p:nvPr>
        </p:nvSpPr>
        <p:spPr>
          <a:xfrm>
            <a:off x="142693" y="1234440"/>
            <a:ext cx="8858614" cy="4678680"/>
          </a:xfrm>
        </p:spPr>
        <p:txBody>
          <a:bodyPr>
            <a:noAutofit/>
          </a:bodyPr>
          <a:lstStyle/>
          <a:p>
            <a:pPr>
              <a:lnSpc>
                <a:spcPct val="150000"/>
              </a:lnSpc>
            </a:pPr>
            <a:r>
              <a:rPr lang="en-GB" sz="3200" dirty="0">
                <a:solidFill>
                  <a:schemeClr val="accent1"/>
                </a:solidFill>
              </a:rPr>
              <a:t>How can the environment facilitate development? </a:t>
            </a:r>
          </a:p>
          <a:p>
            <a:pPr>
              <a:lnSpc>
                <a:spcPct val="150000"/>
              </a:lnSpc>
            </a:pPr>
            <a:r>
              <a:rPr lang="en-GB" sz="3200" dirty="0">
                <a:solidFill>
                  <a:schemeClr val="accent1"/>
                </a:solidFill>
              </a:rPr>
              <a:t>How can relationships facilitate development? </a:t>
            </a:r>
          </a:p>
          <a:p>
            <a:pPr>
              <a:lnSpc>
                <a:spcPct val="150000"/>
              </a:lnSpc>
              <a:spcBef>
                <a:spcPts val="0"/>
              </a:spcBef>
              <a:defRPr/>
            </a:pPr>
            <a:r>
              <a:rPr lang="en-GB" sz="3200" dirty="0">
                <a:solidFill>
                  <a:schemeClr val="accent1"/>
                </a:solidFill>
              </a:rPr>
              <a:t>How can stimulation facilitate development? </a:t>
            </a:r>
          </a:p>
          <a:p>
            <a:pPr>
              <a:lnSpc>
                <a:spcPct val="150000"/>
              </a:lnSpc>
              <a:spcBef>
                <a:spcPts val="0"/>
              </a:spcBef>
              <a:defRPr/>
            </a:pPr>
            <a:r>
              <a:rPr lang="en-GB" sz="3200" dirty="0">
                <a:solidFill>
                  <a:schemeClr val="accent1"/>
                </a:solidFill>
              </a:rPr>
              <a:t>How can nutrition facilitate development? </a:t>
            </a:r>
          </a:p>
          <a:p>
            <a:pPr>
              <a:lnSpc>
                <a:spcPct val="150000"/>
              </a:lnSpc>
              <a:spcBef>
                <a:spcPts val="0"/>
              </a:spcBef>
              <a:defRPr/>
            </a:pPr>
            <a:r>
              <a:rPr lang="en-GB" sz="3200" dirty="0">
                <a:solidFill>
                  <a:schemeClr val="accent1"/>
                </a:solidFill>
              </a:rPr>
              <a:t>How can an awareness of needs facilitate development? </a:t>
            </a:r>
          </a:p>
          <a:p>
            <a:pPr marL="0" indent="0">
              <a:lnSpc>
                <a:spcPct val="150000"/>
              </a:lnSpc>
              <a:buNone/>
            </a:pPr>
            <a:endParaRPr lang="en-GB" u="sng"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69786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6F0EB-3482-437F-9E3A-92CF814B1034}"/>
              </a:ext>
            </a:extLst>
          </p:cNvPr>
          <p:cNvSpPr>
            <a:spLocks noGrp="1"/>
          </p:cNvSpPr>
          <p:nvPr>
            <p:ph type="title"/>
          </p:nvPr>
        </p:nvSpPr>
        <p:spPr>
          <a:xfrm>
            <a:off x="814234" y="-99040"/>
            <a:ext cx="7735529" cy="1325563"/>
          </a:xfrm>
        </p:spPr>
        <p:txBody>
          <a:bodyPr>
            <a:normAutofit/>
          </a:bodyPr>
          <a:lstStyle/>
          <a:p>
            <a:pPr algn="ctr"/>
            <a:r>
              <a:rPr lang="en-GB" b="1" dirty="0">
                <a:solidFill>
                  <a:schemeClr val="accent1"/>
                </a:solidFill>
                <a:latin typeface="Arial" panose="020B0604020202020204" pitchFamily="34" charset="0"/>
                <a:cs typeface="Arial" panose="020B0604020202020204" pitchFamily="34" charset="0"/>
              </a:rPr>
              <a:t>Embodiment</a:t>
            </a:r>
          </a:p>
        </p:txBody>
      </p:sp>
      <p:sp>
        <p:nvSpPr>
          <p:cNvPr id="4" name="Content Placeholder 3">
            <a:extLst>
              <a:ext uri="{FF2B5EF4-FFF2-40B4-BE49-F238E27FC236}">
                <a16:creationId xmlns:a16="http://schemas.microsoft.com/office/drawing/2014/main" id="{F13C7261-8014-4F63-9A33-6316751F850A}"/>
              </a:ext>
            </a:extLst>
          </p:cNvPr>
          <p:cNvSpPr>
            <a:spLocks noGrp="1"/>
          </p:cNvSpPr>
          <p:nvPr>
            <p:ph sz="half" idx="2"/>
          </p:nvPr>
        </p:nvSpPr>
        <p:spPr>
          <a:xfrm>
            <a:off x="0" y="907289"/>
            <a:ext cx="8813513" cy="3809862"/>
          </a:xfrm>
        </p:spPr>
        <p:txBody>
          <a:bodyPr>
            <a:noAutofit/>
          </a:bodyPr>
          <a:lstStyle/>
          <a:p>
            <a:pPr>
              <a:lnSpc>
                <a:spcPct val="150000"/>
              </a:lnSpc>
            </a:pPr>
            <a:r>
              <a:rPr lang="en-GB" sz="2100" dirty="0">
                <a:solidFill>
                  <a:schemeClr val="accent1"/>
                </a:solidFill>
                <a:latin typeface="Arial" panose="020B0604020202020204" pitchFamily="34" charset="0"/>
                <a:cs typeface="Arial" panose="020B0604020202020204" pitchFamily="34" charset="0"/>
              </a:rPr>
              <a:t>From simple actions such as kicking an object to more complex behaviour like driving a car, discovering the world of objects, facially expressing an emotion, using verbal language, and even developing consciousness, our experiences are grounded in some way in the properties of our bodies (</a:t>
            </a:r>
            <a:r>
              <a:rPr lang="en-GB" sz="2100" dirty="0" err="1">
                <a:solidFill>
                  <a:schemeClr val="accent1"/>
                </a:solidFill>
                <a:latin typeface="Arial" panose="020B0604020202020204" pitchFamily="34" charset="0"/>
                <a:cs typeface="Arial" panose="020B0604020202020204" pitchFamily="34" charset="0"/>
              </a:rPr>
              <a:t>Marmeleira</a:t>
            </a:r>
            <a:r>
              <a:rPr lang="en-GB" sz="2100" dirty="0">
                <a:solidFill>
                  <a:schemeClr val="accent1"/>
                </a:solidFill>
                <a:latin typeface="Arial" panose="020B0604020202020204" pitchFamily="34" charset="0"/>
                <a:cs typeface="Arial" panose="020B0604020202020204" pitchFamily="34" charset="0"/>
              </a:rPr>
              <a:t> and Santos, 2019).</a:t>
            </a:r>
          </a:p>
          <a:p>
            <a:pPr>
              <a:lnSpc>
                <a:spcPct val="150000"/>
              </a:lnSpc>
            </a:pPr>
            <a:r>
              <a:rPr lang="en-GB" sz="2100" dirty="0">
                <a:solidFill>
                  <a:schemeClr val="accent1"/>
                </a:solidFill>
                <a:latin typeface="Arial" panose="020B0604020202020204" pitchFamily="34" charset="0"/>
                <a:cs typeface="Arial" panose="020B0604020202020204" pitchFamily="34" charset="0"/>
              </a:rPr>
              <a:t>C</a:t>
            </a:r>
            <a:r>
              <a:rPr lang="en-GB" sz="2100" b="0" i="0" dirty="0">
                <a:solidFill>
                  <a:schemeClr val="accent1"/>
                </a:solidFill>
                <a:effectLst/>
                <a:latin typeface="Arial" panose="020B0604020202020204" pitchFamily="34" charset="0"/>
                <a:cs typeface="Arial" panose="020B0604020202020204" pitchFamily="34" charset="0"/>
              </a:rPr>
              <a:t>ognition is not confined to a specific location but arises from the couplings among brain, body, and environment (Marshall, 2016)</a:t>
            </a:r>
          </a:p>
          <a:p>
            <a:pPr marL="0" indent="0">
              <a:lnSpc>
                <a:spcPct val="150000"/>
              </a:lnSpc>
              <a:buNone/>
            </a:pPr>
            <a:r>
              <a:rPr lang="en-GB" sz="2100" dirty="0">
                <a:solidFill>
                  <a:schemeClr val="accent1"/>
                </a:solidFill>
                <a:latin typeface="Arial" panose="020B0604020202020204" pitchFamily="34" charset="0"/>
                <a:cs typeface="Arial" panose="020B0604020202020204" pitchFamily="34" charset="0"/>
              </a:rPr>
              <a:t>- This research highlights that cognition is best facilitated via those effective connections we make between our brain, our body and our environment.</a:t>
            </a:r>
          </a:p>
        </p:txBody>
      </p:sp>
    </p:spTree>
    <p:extLst>
      <p:ext uri="{BB962C8B-B14F-4D97-AF65-F5344CB8AC3E}">
        <p14:creationId xmlns:p14="http://schemas.microsoft.com/office/powerpoint/2010/main" val="15977932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881E0-F146-6F4C-4B32-3CD83A2F99B3}"/>
              </a:ext>
            </a:extLst>
          </p:cNvPr>
          <p:cNvSpPr>
            <a:spLocks noGrp="1"/>
          </p:cNvSpPr>
          <p:nvPr>
            <p:ph type="title"/>
          </p:nvPr>
        </p:nvSpPr>
        <p:spPr>
          <a:xfrm>
            <a:off x="628650" y="136525"/>
            <a:ext cx="7886700" cy="884555"/>
          </a:xfrm>
        </p:spPr>
        <p:txBody>
          <a:bodyPr/>
          <a:lstStyle/>
          <a:p>
            <a:pPr algn="ctr"/>
            <a:r>
              <a:rPr lang="en-GB" b="1" dirty="0">
                <a:solidFill>
                  <a:schemeClr val="accent1"/>
                </a:solidFill>
                <a:latin typeface="Arial" panose="020B0604020202020204" pitchFamily="34" charset="0"/>
                <a:cs typeface="Arial" panose="020B0604020202020204" pitchFamily="34" charset="0"/>
              </a:rPr>
              <a:t>Learning </a:t>
            </a:r>
          </a:p>
        </p:txBody>
      </p:sp>
      <p:sp>
        <p:nvSpPr>
          <p:cNvPr id="4" name="Content Placeholder 3">
            <a:extLst>
              <a:ext uri="{FF2B5EF4-FFF2-40B4-BE49-F238E27FC236}">
                <a16:creationId xmlns:a16="http://schemas.microsoft.com/office/drawing/2014/main" id="{787B0917-5E13-1E42-9E37-8490550D1FDE}"/>
              </a:ext>
            </a:extLst>
          </p:cNvPr>
          <p:cNvSpPr>
            <a:spLocks noGrp="1"/>
          </p:cNvSpPr>
          <p:nvPr>
            <p:ph sz="half" idx="2"/>
          </p:nvPr>
        </p:nvSpPr>
        <p:spPr>
          <a:xfrm>
            <a:off x="213361" y="1158240"/>
            <a:ext cx="5029199" cy="4814857"/>
          </a:xfrm>
        </p:spPr>
        <p:txBody>
          <a:bodyPr>
            <a:normAutofit fontScale="62500" lnSpcReduction="20000"/>
          </a:bodyPr>
          <a:lstStyle/>
          <a:p>
            <a:pPr algn="l">
              <a:lnSpc>
                <a:spcPct val="150000"/>
              </a:lnSpc>
              <a:buFont typeface="Arial" panose="020B0604020202020204" pitchFamily="34" charset="0"/>
              <a:buChar char="•"/>
            </a:pPr>
            <a:r>
              <a:rPr lang="en-GB" sz="3100" dirty="0">
                <a:solidFill>
                  <a:schemeClr val="accent1"/>
                </a:solidFill>
                <a:latin typeface="Arial" panose="020B0604020202020204" pitchFamily="34" charset="0"/>
                <a:cs typeface="Arial" panose="020B0604020202020204" pitchFamily="34" charset="0"/>
              </a:rPr>
              <a:t>Learning takes place within the womb before a baby is even born. (What do you think is learnt in the womb?)</a:t>
            </a:r>
          </a:p>
          <a:p>
            <a:pPr algn="l">
              <a:lnSpc>
                <a:spcPct val="150000"/>
              </a:lnSpc>
              <a:buFont typeface="Arial" panose="020B0604020202020204" pitchFamily="34" charset="0"/>
              <a:buChar char="•"/>
            </a:pPr>
            <a:r>
              <a:rPr lang="en-GB" sz="3100" dirty="0">
                <a:solidFill>
                  <a:schemeClr val="accent1"/>
                </a:solidFill>
                <a:latin typeface="Arial" panose="020B0604020202020204" pitchFamily="34" charset="0"/>
                <a:cs typeface="Arial" panose="020B0604020202020204" pitchFamily="34" charset="0"/>
              </a:rPr>
              <a:t>Babies are born with a powerful motivation and ability to learn.</a:t>
            </a:r>
          </a:p>
          <a:p>
            <a:pPr algn="l">
              <a:lnSpc>
                <a:spcPct val="150000"/>
              </a:lnSpc>
              <a:buFont typeface="Arial" panose="020B0604020202020204" pitchFamily="34" charset="0"/>
              <a:buChar char="•"/>
            </a:pPr>
            <a:r>
              <a:rPr lang="en-GB" sz="3100" dirty="0">
                <a:solidFill>
                  <a:schemeClr val="accent1"/>
                </a:solidFill>
                <a:latin typeface="Arial" panose="020B0604020202020204" pitchFamily="34" charset="0"/>
                <a:cs typeface="Arial" panose="020B0604020202020204" pitchFamily="34" charset="0"/>
              </a:rPr>
              <a:t>Young children's brains develop very rapidly and the responses that babies and young children receive from the others around them actively promote this rapid development.</a:t>
            </a:r>
          </a:p>
          <a:p>
            <a:pPr marL="0" indent="0">
              <a:lnSpc>
                <a:spcPct val="150000"/>
              </a:lnSpc>
              <a:buNone/>
            </a:pPr>
            <a:r>
              <a:rPr lang="en-GB" sz="3100" dirty="0">
                <a:solidFill>
                  <a:schemeClr val="accent1"/>
                </a:solidFill>
                <a:latin typeface="Arial" panose="020B0604020202020204" pitchFamily="34" charset="0"/>
                <a:cs typeface="Arial" panose="020B0604020202020204" pitchFamily="34" charset="0"/>
              </a:rPr>
              <a:t>(Learning and Teaching Scotland, 2005) </a:t>
            </a:r>
          </a:p>
          <a:p>
            <a:pPr algn="l">
              <a:buFont typeface="Arial" panose="020B0604020202020204" pitchFamily="34" charset="0"/>
              <a:buChar char="•"/>
            </a:pPr>
            <a:endParaRPr lang="en-GB" sz="1950" dirty="0">
              <a:solidFill>
                <a:srgbClr val="2E2E2E"/>
              </a:solidFill>
              <a:latin typeface="Open Sans" panose="020B0606030504020204" pitchFamily="34" charset="0"/>
            </a:endParaRPr>
          </a:p>
          <a:p>
            <a:endParaRPr lang="en-GB" dirty="0"/>
          </a:p>
        </p:txBody>
      </p:sp>
      <p:pic>
        <p:nvPicPr>
          <p:cNvPr id="7" name="Online Media 6" title="Ted.com talk - What babies learn before they're born">
            <a:hlinkClick r:id="" action="ppaction://media"/>
            <a:extLst>
              <a:ext uri="{FF2B5EF4-FFF2-40B4-BE49-F238E27FC236}">
                <a16:creationId xmlns:a16="http://schemas.microsoft.com/office/drawing/2014/main" id="{B62602F4-0EF5-F3C2-1037-264AB72BF622}"/>
              </a:ext>
            </a:extLst>
          </p:cNvPr>
          <p:cNvPicPr>
            <a:picLocks noRot="1" noChangeAspect="1"/>
          </p:cNvPicPr>
          <p:nvPr>
            <a:videoFile r:link="rId1"/>
          </p:nvPr>
        </p:nvPicPr>
        <p:blipFill>
          <a:blip r:embed="rId4"/>
          <a:stretch>
            <a:fillRect/>
          </a:stretch>
        </p:blipFill>
        <p:spPr>
          <a:xfrm>
            <a:off x="5147310" y="2130568"/>
            <a:ext cx="3754677" cy="2121392"/>
          </a:xfrm>
          <a:prstGeom prst="rect">
            <a:avLst/>
          </a:prstGeom>
        </p:spPr>
      </p:pic>
    </p:spTree>
    <p:extLst>
      <p:ext uri="{BB962C8B-B14F-4D97-AF65-F5344CB8AC3E}">
        <p14:creationId xmlns:p14="http://schemas.microsoft.com/office/powerpoint/2010/main" val="2241997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7B5B463D-4B86-707B-4365-EF9C4BF48EAA}"/>
              </a:ext>
            </a:extLst>
          </p:cNvPr>
          <p:cNvSpPr>
            <a:spLocks noGrp="1"/>
          </p:cNvSpPr>
          <p:nvPr>
            <p:ph sz="half" idx="2"/>
          </p:nvPr>
        </p:nvSpPr>
        <p:spPr>
          <a:xfrm>
            <a:off x="289560" y="1188720"/>
            <a:ext cx="8671560" cy="4520509"/>
          </a:xfrm>
        </p:spPr>
        <p:txBody>
          <a:bodyPr>
            <a:normAutofit/>
          </a:bodyPr>
          <a:lstStyle/>
          <a:p>
            <a:pPr>
              <a:lnSpc>
                <a:spcPct val="150000"/>
              </a:lnSpc>
            </a:pPr>
            <a:r>
              <a:rPr lang="en-GB" sz="2600" dirty="0">
                <a:solidFill>
                  <a:schemeClr val="accent1"/>
                </a:solidFill>
                <a:latin typeface="Arial" panose="020B0604020202020204" pitchFamily="34" charset="0"/>
                <a:cs typeface="Arial" panose="020B0604020202020204" pitchFamily="34" charset="0"/>
              </a:rPr>
              <a:t>From birth, babies' brains are ready to begin making connections and many important brain connections are made in the first three years of life. </a:t>
            </a:r>
          </a:p>
          <a:p>
            <a:pPr>
              <a:lnSpc>
                <a:spcPct val="150000"/>
              </a:lnSpc>
            </a:pPr>
            <a:r>
              <a:rPr lang="en-GB" sz="2600" dirty="0">
                <a:solidFill>
                  <a:schemeClr val="accent1"/>
                </a:solidFill>
                <a:latin typeface="Arial" panose="020B0604020202020204" pitchFamily="34" charset="0"/>
                <a:cs typeface="Arial" panose="020B0604020202020204" pitchFamily="34" charset="0"/>
              </a:rPr>
              <a:t>As a result of being active and involved and by learning through exploration, discovery and interactions with others, development takes place.</a:t>
            </a:r>
          </a:p>
          <a:p>
            <a:pPr marL="0" indent="0">
              <a:lnSpc>
                <a:spcPct val="150000"/>
              </a:lnSpc>
              <a:buNone/>
            </a:pPr>
            <a:r>
              <a:rPr lang="en-GB" sz="2400" dirty="0">
                <a:solidFill>
                  <a:schemeClr val="accent1"/>
                </a:solidFill>
                <a:latin typeface="Arial" panose="020B0604020202020204" pitchFamily="34" charset="0"/>
                <a:cs typeface="Arial" panose="020B0604020202020204" pitchFamily="34" charset="0"/>
              </a:rPr>
              <a:t>(Learning and Teaching Scotland, 2005) </a:t>
            </a:r>
          </a:p>
          <a:p>
            <a:endParaRPr lang="en-GB" dirty="0"/>
          </a:p>
        </p:txBody>
      </p:sp>
      <p:sp>
        <p:nvSpPr>
          <p:cNvPr id="5" name="Title 1">
            <a:extLst>
              <a:ext uri="{FF2B5EF4-FFF2-40B4-BE49-F238E27FC236}">
                <a16:creationId xmlns:a16="http://schemas.microsoft.com/office/drawing/2014/main" id="{4AFE24E4-9BAC-E3E2-E4E3-0B0B8ED8CECE}"/>
              </a:ext>
            </a:extLst>
          </p:cNvPr>
          <p:cNvSpPr>
            <a:spLocks noGrp="1"/>
          </p:cNvSpPr>
          <p:nvPr>
            <p:ph type="title"/>
          </p:nvPr>
        </p:nvSpPr>
        <p:spPr>
          <a:xfrm>
            <a:off x="761386" y="61179"/>
            <a:ext cx="7886700" cy="1325563"/>
          </a:xfrm>
        </p:spPr>
        <p:txBody>
          <a:bodyPr/>
          <a:lstStyle/>
          <a:p>
            <a:pPr algn="ctr"/>
            <a:r>
              <a:rPr lang="en-GB" b="1" dirty="0">
                <a:solidFill>
                  <a:schemeClr val="accent1"/>
                </a:solidFill>
                <a:latin typeface="Arial" panose="020B0604020202020204" pitchFamily="34" charset="0"/>
                <a:cs typeface="Arial" panose="020B0604020202020204" pitchFamily="34" charset="0"/>
              </a:rPr>
              <a:t>Learning </a:t>
            </a:r>
          </a:p>
        </p:txBody>
      </p:sp>
    </p:spTree>
    <p:extLst>
      <p:ext uri="{BB962C8B-B14F-4D97-AF65-F5344CB8AC3E}">
        <p14:creationId xmlns:p14="http://schemas.microsoft.com/office/powerpoint/2010/main" val="13760489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B3D91-3E90-9CB7-64EC-D48BD64DB0D3}"/>
              </a:ext>
            </a:extLst>
          </p:cNvPr>
          <p:cNvSpPr>
            <a:spLocks noGrp="1"/>
          </p:cNvSpPr>
          <p:nvPr>
            <p:ph type="title"/>
          </p:nvPr>
        </p:nvSpPr>
        <p:spPr>
          <a:xfrm>
            <a:off x="-8911" y="35268"/>
            <a:ext cx="9009421" cy="1325563"/>
          </a:xfrm>
        </p:spPr>
        <p:txBody>
          <a:bodyPr/>
          <a:lstStyle/>
          <a:p>
            <a:pPr algn="ctr"/>
            <a:r>
              <a:rPr lang="en-GB" b="1" dirty="0">
                <a:solidFill>
                  <a:schemeClr val="accent1"/>
                </a:solidFill>
                <a:latin typeface="Arial" panose="020B0604020202020204" pitchFamily="34" charset="0"/>
                <a:cs typeface="Arial" panose="020B0604020202020204" pitchFamily="34" charset="0"/>
              </a:rPr>
              <a:t>Pre-natal development </a:t>
            </a:r>
          </a:p>
        </p:txBody>
      </p:sp>
      <p:sp>
        <p:nvSpPr>
          <p:cNvPr id="4" name="Content Placeholder 3">
            <a:extLst>
              <a:ext uri="{FF2B5EF4-FFF2-40B4-BE49-F238E27FC236}">
                <a16:creationId xmlns:a16="http://schemas.microsoft.com/office/drawing/2014/main" id="{6FFC8384-85C9-ABAD-561D-F61EDA9C0111}"/>
              </a:ext>
            </a:extLst>
          </p:cNvPr>
          <p:cNvSpPr>
            <a:spLocks noGrp="1"/>
          </p:cNvSpPr>
          <p:nvPr>
            <p:ph sz="half" idx="2"/>
          </p:nvPr>
        </p:nvSpPr>
        <p:spPr>
          <a:xfrm>
            <a:off x="-42402" y="1219200"/>
            <a:ext cx="9009421" cy="4768645"/>
          </a:xfrm>
        </p:spPr>
        <p:txBody>
          <a:bodyPr>
            <a:normAutofit fontScale="85000" lnSpcReduction="10000"/>
          </a:bodyPr>
          <a:lstStyle/>
          <a:p>
            <a:pPr algn="l" fontAlgn="base">
              <a:lnSpc>
                <a:spcPct val="150000"/>
              </a:lnSpc>
            </a:pPr>
            <a:r>
              <a:rPr lang="en-GB" sz="2000" b="0" i="0" dirty="0">
                <a:solidFill>
                  <a:schemeClr val="accent1"/>
                </a:solidFill>
                <a:effectLst/>
                <a:latin typeface="Arial" panose="020B0604020202020204" pitchFamily="34" charset="0"/>
                <a:cs typeface="Arial" panose="020B0604020202020204" pitchFamily="34" charset="0"/>
              </a:rPr>
              <a:t>During pregnancy, a person’s diet, the rate at which they gain weight, their physical and mental well-being, their environment and lifestyle habits have a powerful effect on a child’s future health. These factors influence how a child’s metabolism, immune system, and organ functioning begin to develop. </a:t>
            </a:r>
          </a:p>
          <a:p>
            <a:pPr marL="0" indent="0" algn="l" fontAlgn="base">
              <a:lnSpc>
                <a:spcPct val="150000"/>
              </a:lnSpc>
              <a:buNone/>
            </a:pPr>
            <a:r>
              <a:rPr lang="en-GB" sz="2000" dirty="0">
                <a:solidFill>
                  <a:schemeClr val="accent1"/>
                </a:solidFill>
                <a:latin typeface="Arial" panose="020B0604020202020204" pitchFamily="34" charset="0"/>
                <a:cs typeface="Arial" panose="020B0604020202020204" pitchFamily="34" charset="0"/>
              </a:rPr>
              <a:t>(Thousand days, n.d.)</a:t>
            </a:r>
          </a:p>
          <a:p>
            <a:pPr fontAlgn="base">
              <a:lnSpc>
                <a:spcPct val="150000"/>
              </a:lnSpc>
            </a:pPr>
            <a:r>
              <a:rPr lang="en-GB" sz="2000" dirty="0">
                <a:solidFill>
                  <a:schemeClr val="accent1"/>
                </a:solidFill>
                <a:latin typeface="Arial" panose="020B0604020202020204" pitchFamily="34" charset="0"/>
                <a:cs typeface="Arial" panose="020B0604020202020204" pitchFamily="34" charset="0"/>
              </a:rPr>
              <a:t>Throughout the first 1000 days, the well-being of a mother and child are closely linked. </a:t>
            </a:r>
          </a:p>
          <a:p>
            <a:pPr fontAlgn="base">
              <a:lnSpc>
                <a:spcPct val="150000"/>
              </a:lnSpc>
            </a:pPr>
            <a:r>
              <a:rPr lang="en-GB" sz="2000" dirty="0">
                <a:solidFill>
                  <a:schemeClr val="accent1"/>
                </a:solidFill>
                <a:latin typeface="Arial" panose="020B0604020202020204" pitchFamily="34" charset="0"/>
                <a:cs typeface="Arial" panose="020B0604020202020204" pitchFamily="34" charset="0"/>
              </a:rPr>
              <a:t>A growing body of research suggests that diseases such as diabetes, hypertension and stroke have their origins in pregnancy and that prenatal nutrition plays an important role in whether a child becomes </a:t>
            </a:r>
            <a:r>
              <a:rPr lang="en-GB" sz="2000" dirty="0" err="1">
                <a:solidFill>
                  <a:schemeClr val="accent1"/>
                </a:solidFill>
                <a:latin typeface="Arial" panose="020B0604020202020204" pitchFamily="34" charset="0"/>
                <a:cs typeface="Arial" panose="020B0604020202020204" pitchFamily="34" charset="0"/>
              </a:rPr>
              <a:t>susceptiable</a:t>
            </a:r>
            <a:r>
              <a:rPr lang="en-GB" sz="2000" dirty="0">
                <a:solidFill>
                  <a:schemeClr val="accent1"/>
                </a:solidFill>
                <a:latin typeface="Arial" panose="020B0604020202020204" pitchFamily="34" charset="0"/>
                <a:cs typeface="Arial" panose="020B0604020202020204" pitchFamily="34" charset="0"/>
              </a:rPr>
              <a:t> to these and other illnesses later in life. </a:t>
            </a:r>
          </a:p>
          <a:p>
            <a:pPr fontAlgn="base">
              <a:lnSpc>
                <a:spcPct val="150000"/>
              </a:lnSpc>
            </a:pPr>
            <a:r>
              <a:rPr lang="en-GB" sz="2000" dirty="0">
                <a:solidFill>
                  <a:schemeClr val="accent1"/>
                </a:solidFill>
                <a:latin typeface="Arial" panose="020B0604020202020204" pitchFamily="34" charset="0"/>
                <a:cs typeface="Arial" panose="020B0604020202020204" pitchFamily="34" charset="0"/>
              </a:rPr>
              <a:t>Research also shows that babies start to develop food preferences in the womb with implications for lifelong eating habits.</a:t>
            </a:r>
          </a:p>
          <a:p>
            <a:pPr fontAlgn="base">
              <a:lnSpc>
                <a:spcPct val="150000"/>
              </a:lnSpc>
            </a:pPr>
            <a:endParaRPr lang="en-GB" sz="2000" dirty="0">
              <a:solidFill>
                <a:schemeClr val="accent1"/>
              </a:solidFill>
              <a:latin typeface="Arial" panose="020B0604020202020204" pitchFamily="34" charset="0"/>
              <a:cs typeface="Arial" panose="020B0604020202020204" pitchFamily="34" charset="0"/>
            </a:endParaRPr>
          </a:p>
          <a:p>
            <a:pPr marL="0" indent="0" algn="l" fontAlgn="base">
              <a:lnSpc>
                <a:spcPct val="150000"/>
              </a:lnSpc>
              <a:buNone/>
            </a:pPr>
            <a:endParaRPr lang="en-GB" sz="3400" b="0" i="0" dirty="0">
              <a:solidFill>
                <a:schemeClr val="accent1"/>
              </a:solidFill>
              <a:effectLst/>
              <a:latin typeface="Arial" panose="020B0604020202020204" pitchFamily="34" charset="0"/>
              <a:cs typeface="Arial" panose="020B0604020202020204" pitchFamily="34" charset="0"/>
            </a:endParaRPr>
          </a:p>
          <a:p>
            <a:pPr marL="0" indent="0" algn="l" fontAlgn="base">
              <a:lnSpc>
                <a:spcPct val="150000"/>
              </a:lnSpc>
              <a:buNone/>
            </a:pPr>
            <a:endParaRPr lang="en-GB" sz="3400" b="0" i="0" dirty="0">
              <a:solidFill>
                <a:schemeClr val="accent1"/>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450965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09665-A166-77D6-70DD-A7242C3E88F4}"/>
              </a:ext>
            </a:extLst>
          </p:cNvPr>
          <p:cNvSpPr>
            <a:spLocks noGrp="1"/>
          </p:cNvSpPr>
          <p:nvPr>
            <p:ph type="title"/>
          </p:nvPr>
        </p:nvSpPr>
        <p:spPr>
          <a:xfrm>
            <a:off x="1" y="59199"/>
            <a:ext cx="9144000" cy="1325563"/>
          </a:xfrm>
        </p:spPr>
        <p:txBody>
          <a:bodyPr>
            <a:normAutofit/>
          </a:bodyPr>
          <a:lstStyle/>
          <a:p>
            <a:r>
              <a:rPr lang="en-GB" sz="4000" dirty="0" err="1">
                <a:latin typeface="Arial" panose="020B0604020202020204" pitchFamily="34" charset="0"/>
                <a:cs typeface="Arial" panose="020B0604020202020204" pitchFamily="34" charset="0"/>
              </a:rPr>
              <a:t>Datblygiad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Cynnar</a:t>
            </a:r>
            <a:r>
              <a:rPr lang="en-GB" sz="4000" dirty="0">
                <a:latin typeface="Arial" panose="020B0604020202020204" pitchFamily="34" charset="0"/>
                <a:cs typeface="Arial" panose="020B0604020202020204" pitchFamily="34" charset="0"/>
              </a:rPr>
              <a:t> / </a:t>
            </a:r>
            <a:r>
              <a:rPr lang="en-GB" altLang="en-US" sz="4000" dirty="0">
                <a:solidFill>
                  <a:schemeClr val="accent1">
                    <a:lumMod val="75000"/>
                  </a:schemeClr>
                </a:solidFill>
                <a:latin typeface="Arial" panose="020B0604020202020204" pitchFamily="34" charset="0"/>
                <a:cs typeface="Arial" panose="020B0604020202020204" pitchFamily="34" charset="0"/>
              </a:rPr>
              <a:t>Early Development </a:t>
            </a:r>
            <a:endParaRPr lang="en-GB" sz="4000" dirty="0">
              <a:solidFill>
                <a:schemeClr val="accent1">
                  <a:lumMod val="75000"/>
                </a:schemeClr>
              </a:solidFill>
            </a:endParaRPr>
          </a:p>
        </p:txBody>
      </p:sp>
      <p:pic>
        <p:nvPicPr>
          <p:cNvPr id="1026" name="Picture 2" descr="What is the first 1,000 days of life?">
            <a:extLst>
              <a:ext uri="{FF2B5EF4-FFF2-40B4-BE49-F238E27FC236}">
                <a16:creationId xmlns:a16="http://schemas.microsoft.com/office/drawing/2014/main" id="{B84E402C-66FC-3510-96DA-60F6295385C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 y="1358850"/>
            <a:ext cx="9144000" cy="4662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92513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C07A7-2CB5-3BD0-6D6F-56F62CAF33FA}"/>
              </a:ext>
            </a:extLst>
          </p:cNvPr>
          <p:cNvSpPr>
            <a:spLocks noGrp="1"/>
          </p:cNvSpPr>
          <p:nvPr>
            <p:ph type="title"/>
          </p:nvPr>
        </p:nvSpPr>
        <p:spPr>
          <a:xfrm>
            <a:off x="0" y="365125"/>
            <a:ext cx="8826910" cy="1325563"/>
          </a:xfrm>
        </p:spPr>
        <p:txBody>
          <a:bodyPr>
            <a:normAutofit/>
          </a:bodyPr>
          <a:lstStyle/>
          <a:p>
            <a:br>
              <a:rPr lang="en-GB" b="1" i="0" dirty="0">
                <a:solidFill>
                  <a:srgbClr val="1F1F1F"/>
                </a:solidFill>
                <a:effectLst/>
                <a:latin typeface="Arial" panose="020B0604020202020204" pitchFamily="34" charset="0"/>
              </a:rPr>
            </a:br>
            <a:endParaRPr lang="en-GB" dirty="0"/>
          </a:p>
        </p:txBody>
      </p:sp>
      <p:sp>
        <p:nvSpPr>
          <p:cNvPr id="4" name="Content Placeholder 3">
            <a:extLst>
              <a:ext uri="{FF2B5EF4-FFF2-40B4-BE49-F238E27FC236}">
                <a16:creationId xmlns:a16="http://schemas.microsoft.com/office/drawing/2014/main" id="{8F30F132-2149-63C3-122F-99DE2B2E1092}"/>
              </a:ext>
            </a:extLst>
          </p:cNvPr>
          <p:cNvSpPr>
            <a:spLocks noGrp="1"/>
          </p:cNvSpPr>
          <p:nvPr>
            <p:ph sz="half" idx="2"/>
          </p:nvPr>
        </p:nvSpPr>
        <p:spPr>
          <a:xfrm>
            <a:off x="169606" y="1010265"/>
            <a:ext cx="8974394" cy="4913211"/>
          </a:xfrm>
        </p:spPr>
        <p:txBody>
          <a:bodyPr>
            <a:normAutofit fontScale="55000" lnSpcReduction="20000"/>
          </a:bodyPr>
          <a:lstStyle/>
          <a:p>
            <a:pPr algn="l">
              <a:lnSpc>
                <a:spcPct val="170000"/>
              </a:lnSpc>
              <a:buFont typeface="Arial" panose="020B0604020202020204" pitchFamily="34" charset="0"/>
              <a:buChar char="•"/>
            </a:pPr>
            <a:r>
              <a:rPr lang="en-GB" sz="4400" b="0" i="0" dirty="0">
                <a:solidFill>
                  <a:schemeClr val="accent1"/>
                </a:solidFill>
                <a:effectLst/>
                <a:latin typeface="Arial" panose="020B0604020202020204" pitchFamily="34" charset="0"/>
              </a:rPr>
              <a:t>Reach out for you when they need attention or to feel secure;</a:t>
            </a:r>
          </a:p>
          <a:p>
            <a:pPr algn="l">
              <a:lnSpc>
                <a:spcPct val="170000"/>
              </a:lnSpc>
              <a:buFont typeface="Arial" panose="020B0604020202020204" pitchFamily="34" charset="0"/>
              <a:buChar char="•"/>
            </a:pPr>
            <a:r>
              <a:rPr lang="en-GB" sz="4400" b="0" i="0" dirty="0">
                <a:solidFill>
                  <a:schemeClr val="accent1"/>
                </a:solidFill>
                <a:effectLst/>
                <a:latin typeface="Arial" panose="020B0604020202020204" pitchFamily="34" charset="0"/>
              </a:rPr>
              <a:t>Move their arms and legs more strongly;</a:t>
            </a:r>
          </a:p>
          <a:p>
            <a:pPr algn="l">
              <a:lnSpc>
                <a:spcPct val="170000"/>
              </a:lnSpc>
              <a:buFont typeface="Arial" panose="020B0604020202020204" pitchFamily="34" charset="0"/>
              <a:buChar char="•"/>
            </a:pPr>
            <a:r>
              <a:rPr lang="en-GB" sz="4400" b="0" i="0" dirty="0">
                <a:solidFill>
                  <a:schemeClr val="accent1"/>
                </a:solidFill>
                <a:effectLst/>
                <a:latin typeface="Arial" panose="020B0604020202020204" pitchFamily="34" charset="0"/>
              </a:rPr>
              <a:t>Smile at people, blow bubbles;</a:t>
            </a:r>
          </a:p>
          <a:p>
            <a:pPr algn="l">
              <a:lnSpc>
                <a:spcPct val="170000"/>
              </a:lnSpc>
              <a:buFont typeface="Arial" panose="020B0604020202020204" pitchFamily="34" charset="0"/>
              <a:buChar char="•"/>
            </a:pPr>
            <a:r>
              <a:rPr lang="en-GB" sz="4400" b="0" i="0" dirty="0">
                <a:solidFill>
                  <a:schemeClr val="accent1"/>
                </a:solidFill>
                <a:effectLst/>
                <a:latin typeface="Arial" panose="020B0604020202020204" pitchFamily="34" charset="0"/>
              </a:rPr>
              <a:t>Follow moving objects with their eyes;</a:t>
            </a:r>
          </a:p>
          <a:p>
            <a:pPr algn="l">
              <a:lnSpc>
                <a:spcPct val="170000"/>
              </a:lnSpc>
              <a:buFont typeface="Arial" panose="020B0604020202020204" pitchFamily="34" charset="0"/>
              <a:buChar char="•"/>
            </a:pPr>
            <a:r>
              <a:rPr lang="en-GB" sz="4400" b="0" i="0" dirty="0">
                <a:solidFill>
                  <a:schemeClr val="accent1"/>
                </a:solidFill>
                <a:effectLst/>
                <a:latin typeface="Arial" panose="020B0604020202020204" pitchFamily="34" charset="0"/>
              </a:rPr>
              <a:t>Respond to loud noises by blinking, frowning or waking up;</a:t>
            </a:r>
          </a:p>
          <a:p>
            <a:pPr algn="l">
              <a:lnSpc>
                <a:spcPct val="170000"/>
              </a:lnSpc>
              <a:buFont typeface="Arial" panose="020B0604020202020204" pitchFamily="34" charset="0"/>
              <a:buChar char="•"/>
            </a:pPr>
            <a:r>
              <a:rPr lang="en-GB" sz="4400" b="0" i="0" dirty="0">
                <a:solidFill>
                  <a:schemeClr val="accent1"/>
                </a:solidFill>
                <a:effectLst/>
                <a:latin typeface="Arial" panose="020B0604020202020204" pitchFamily="34" charset="0"/>
              </a:rPr>
              <a:t>Hold on to things for a little while; and</a:t>
            </a:r>
          </a:p>
          <a:p>
            <a:pPr algn="l">
              <a:lnSpc>
                <a:spcPct val="170000"/>
              </a:lnSpc>
              <a:buFont typeface="Arial" panose="020B0604020202020204" pitchFamily="34" charset="0"/>
              <a:buChar char="•"/>
            </a:pPr>
            <a:r>
              <a:rPr lang="en-GB" sz="4400" b="0" i="0" dirty="0">
                <a:solidFill>
                  <a:schemeClr val="accent1"/>
                </a:solidFill>
                <a:effectLst/>
                <a:latin typeface="Arial" panose="020B0604020202020204" pitchFamily="34" charset="0"/>
              </a:rPr>
              <a:t>Hold their head up for a few minutes.</a:t>
            </a:r>
          </a:p>
          <a:p>
            <a:endParaRPr lang="en-GB" dirty="0"/>
          </a:p>
        </p:txBody>
      </p:sp>
      <p:sp>
        <p:nvSpPr>
          <p:cNvPr id="5" name="Title 1">
            <a:extLst>
              <a:ext uri="{FF2B5EF4-FFF2-40B4-BE49-F238E27FC236}">
                <a16:creationId xmlns:a16="http://schemas.microsoft.com/office/drawing/2014/main" id="{71C65E08-B5C8-C769-0687-7B7E208F1E10}"/>
              </a:ext>
            </a:extLst>
          </p:cNvPr>
          <p:cNvSpPr txBox="1">
            <a:spLocks/>
          </p:cNvSpPr>
          <p:nvPr/>
        </p:nvSpPr>
        <p:spPr>
          <a:xfrm>
            <a:off x="317090" y="169810"/>
            <a:ext cx="8657304" cy="105270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900" b="1" dirty="0">
                <a:solidFill>
                  <a:schemeClr val="accent1"/>
                </a:solidFill>
                <a:latin typeface="Arial" panose="020B0604020202020204" pitchFamily="34" charset="0"/>
              </a:rPr>
              <a:t>1 - 2 months</a:t>
            </a:r>
            <a:br>
              <a:rPr lang="en-GB" b="1" dirty="0">
                <a:solidFill>
                  <a:schemeClr val="accent1"/>
                </a:solidFill>
                <a:latin typeface="Arial" panose="020B0604020202020204" pitchFamily="34" charset="0"/>
              </a:rPr>
            </a:br>
            <a:endParaRPr lang="en-GB" dirty="0">
              <a:solidFill>
                <a:schemeClr val="accent1"/>
              </a:solidFill>
            </a:endParaRPr>
          </a:p>
        </p:txBody>
      </p:sp>
    </p:spTree>
    <p:extLst>
      <p:ext uri="{BB962C8B-B14F-4D97-AF65-F5344CB8AC3E}">
        <p14:creationId xmlns:p14="http://schemas.microsoft.com/office/powerpoint/2010/main" val="1384080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1B073-A5FF-3836-F5E7-823FF9DE4116}"/>
              </a:ext>
            </a:extLst>
          </p:cNvPr>
          <p:cNvSpPr>
            <a:spLocks noGrp="1"/>
          </p:cNvSpPr>
          <p:nvPr>
            <p:ph type="title"/>
          </p:nvPr>
        </p:nvSpPr>
        <p:spPr>
          <a:xfrm>
            <a:off x="58994" y="365125"/>
            <a:ext cx="9011264" cy="1325563"/>
          </a:xfrm>
        </p:spPr>
        <p:txBody>
          <a:bodyPr>
            <a:normAutofit/>
          </a:bodyPr>
          <a:lstStyle/>
          <a:p>
            <a:br>
              <a:rPr lang="en-GB" b="1" i="0" dirty="0">
                <a:solidFill>
                  <a:srgbClr val="1F1F1F"/>
                </a:solidFill>
                <a:effectLst/>
                <a:latin typeface="Arial" panose="020B0604020202020204" pitchFamily="34" charset="0"/>
              </a:rPr>
            </a:br>
            <a:endParaRPr lang="en-GB" dirty="0"/>
          </a:p>
        </p:txBody>
      </p:sp>
      <p:sp>
        <p:nvSpPr>
          <p:cNvPr id="4" name="Content Placeholder 3">
            <a:extLst>
              <a:ext uri="{FF2B5EF4-FFF2-40B4-BE49-F238E27FC236}">
                <a16:creationId xmlns:a16="http://schemas.microsoft.com/office/drawing/2014/main" id="{CBB2FB0F-FE62-C9EB-E4D0-D5C4D35B6C8F}"/>
              </a:ext>
            </a:extLst>
          </p:cNvPr>
          <p:cNvSpPr>
            <a:spLocks noGrp="1"/>
          </p:cNvSpPr>
          <p:nvPr>
            <p:ph sz="half" idx="2"/>
          </p:nvPr>
        </p:nvSpPr>
        <p:spPr>
          <a:xfrm>
            <a:off x="169606" y="1061601"/>
            <a:ext cx="8912943" cy="4866968"/>
          </a:xfrm>
        </p:spPr>
        <p:txBody>
          <a:bodyPr>
            <a:normAutofit fontScale="62500" lnSpcReduction="20000"/>
          </a:bodyPr>
          <a:lstStyle/>
          <a:p>
            <a:pPr algn="l">
              <a:lnSpc>
                <a:spcPct val="160000"/>
              </a:lnSpc>
              <a:buFont typeface="Arial" panose="020B0604020202020204" pitchFamily="34" charset="0"/>
              <a:buChar char="•"/>
            </a:pPr>
            <a:r>
              <a:rPr lang="en-GB" sz="3100" b="0" i="0" dirty="0">
                <a:solidFill>
                  <a:schemeClr val="accent1"/>
                </a:solidFill>
                <a:effectLst/>
                <a:latin typeface="Arial" panose="020B0604020202020204" pitchFamily="34" charset="0"/>
              </a:rPr>
              <a:t>Recognise familiar people;</a:t>
            </a:r>
          </a:p>
          <a:p>
            <a:pPr algn="l">
              <a:lnSpc>
                <a:spcPct val="160000"/>
              </a:lnSpc>
              <a:buFont typeface="Arial" panose="020B0604020202020204" pitchFamily="34" charset="0"/>
              <a:buChar char="•"/>
            </a:pPr>
            <a:r>
              <a:rPr lang="en-GB" sz="3100" b="0" i="0" dirty="0">
                <a:solidFill>
                  <a:schemeClr val="accent1"/>
                </a:solidFill>
                <a:effectLst/>
                <a:latin typeface="Arial" panose="020B0604020202020204" pitchFamily="34" charset="0"/>
              </a:rPr>
              <a:t>Turn towards you when they hear your voice;</a:t>
            </a:r>
          </a:p>
          <a:p>
            <a:pPr algn="l">
              <a:lnSpc>
                <a:spcPct val="160000"/>
              </a:lnSpc>
              <a:buFont typeface="Arial" panose="020B0604020202020204" pitchFamily="34" charset="0"/>
              <a:buChar char="•"/>
            </a:pPr>
            <a:r>
              <a:rPr lang="en-GB" sz="3100" b="0" i="0" dirty="0">
                <a:solidFill>
                  <a:schemeClr val="accent1"/>
                </a:solidFill>
                <a:effectLst/>
                <a:latin typeface="Arial" panose="020B0604020202020204" pitchFamily="34" charset="0"/>
              </a:rPr>
              <a:t>Grab their feet with their hands;</a:t>
            </a:r>
          </a:p>
          <a:p>
            <a:pPr algn="l">
              <a:lnSpc>
                <a:spcPct val="160000"/>
              </a:lnSpc>
              <a:buFont typeface="Arial" panose="020B0604020202020204" pitchFamily="34" charset="0"/>
              <a:buChar char="•"/>
            </a:pPr>
            <a:r>
              <a:rPr lang="en-GB" sz="3100" b="0" i="0" dirty="0">
                <a:solidFill>
                  <a:schemeClr val="accent1"/>
                </a:solidFill>
                <a:effectLst/>
                <a:latin typeface="Arial" panose="020B0604020202020204" pitchFamily="34" charset="0"/>
              </a:rPr>
              <a:t>Reach grasp things better;</a:t>
            </a:r>
          </a:p>
          <a:p>
            <a:pPr algn="l">
              <a:lnSpc>
                <a:spcPct val="160000"/>
              </a:lnSpc>
              <a:buFont typeface="Arial" panose="020B0604020202020204" pitchFamily="34" charset="0"/>
              <a:buChar char="•"/>
            </a:pPr>
            <a:r>
              <a:rPr lang="en-GB" sz="3100" b="0" i="0" dirty="0">
                <a:solidFill>
                  <a:schemeClr val="accent1"/>
                </a:solidFill>
                <a:effectLst/>
                <a:latin typeface="Arial" panose="020B0604020202020204" pitchFamily="34" charset="0"/>
              </a:rPr>
              <a:t>Try to move a toy from one hand to another;</a:t>
            </a:r>
          </a:p>
          <a:p>
            <a:pPr algn="l">
              <a:lnSpc>
                <a:spcPct val="160000"/>
              </a:lnSpc>
              <a:buFont typeface="Arial" panose="020B0604020202020204" pitchFamily="34" charset="0"/>
              <a:buChar char="•"/>
            </a:pPr>
            <a:r>
              <a:rPr lang="en-GB" sz="3100" b="0" i="0" dirty="0">
                <a:solidFill>
                  <a:schemeClr val="accent1"/>
                </a:solidFill>
                <a:effectLst/>
                <a:latin typeface="Arial" panose="020B0604020202020204" pitchFamily="34" charset="0"/>
              </a:rPr>
              <a:t>Roll from side to side;</a:t>
            </a:r>
          </a:p>
          <a:p>
            <a:pPr algn="l">
              <a:lnSpc>
                <a:spcPct val="160000"/>
              </a:lnSpc>
              <a:buFont typeface="Arial" panose="020B0604020202020204" pitchFamily="34" charset="0"/>
              <a:buChar char="•"/>
            </a:pPr>
            <a:r>
              <a:rPr lang="en-GB" sz="3100" b="0" i="0" dirty="0">
                <a:solidFill>
                  <a:schemeClr val="accent1"/>
                </a:solidFill>
                <a:effectLst/>
                <a:latin typeface="Arial" panose="020B0604020202020204" pitchFamily="34" charset="0"/>
              </a:rPr>
              <a:t>Keep their head up almost straight when in a sitting position (make sure your baby is supported); and</a:t>
            </a:r>
          </a:p>
          <a:p>
            <a:pPr algn="l">
              <a:lnSpc>
                <a:spcPct val="160000"/>
              </a:lnSpc>
              <a:buFont typeface="Arial" panose="020B0604020202020204" pitchFamily="34" charset="0"/>
              <a:buChar char="•"/>
            </a:pPr>
            <a:r>
              <a:rPr lang="en-GB" sz="3100" b="0" i="0" dirty="0">
                <a:solidFill>
                  <a:schemeClr val="accent1"/>
                </a:solidFill>
                <a:effectLst/>
                <a:latin typeface="Arial" panose="020B0604020202020204" pitchFamily="34" charset="0"/>
              </a:rPr>
              <a:t>Show excitement when they see or hear familiar people.</a:t>
            </a:r>
          </a:p>
          <a:p>
            <a:endParaRPr lang="en-GB" dirty="0"/>
          </a:p>
        </p:txBody>
      </p:sp>
      <p:sp>
        <p:nvSpPr>
          <p:cNvPr id="5" name="Title 1">
            <a:extLst>
              <a:ext uri="{FF2B5EF4-FFF2-40B4-BE49-F238E27FC236}">
                <a16:creationId xmlns:a16="http://schemas.microsoft.com/office/drawing/2014/main" id="{89419CA7-CCE1-5088-9EAD-1ACE00E80FF8}"/>
              </a:ext>
            </a:extLst>
          </p:cNvPr>
          <p:cNvSpPr txBox="1">
            <a:spLocks/>
          </p:cNvSpPr>
          <p:nvPr/>
        </p:nvSpPr>
        <p:spPr>
          <a:xfrm>
            <a:off x="73742" y="169810"/>
            <a:ext cx="8900652" cy="105270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900" b="1" dirty="0">
                <a:solidFill>
                  <a:schemeClr val="accent1"/>
                </a:solidFill>
                <a:latin typeface="Arial" panose="020B0604020202020204" pitchFamily="34" charset="0"/>
              </a:rPr>
              <a:t>3 - 4 months</a:t>
            </a:r>
            <a:br>
              <a:rPr lang="en-GB" b="1" dirty="0">
                <a:solidFill>
                  <a:schemeClr val="accent1"/>
                </a:solidFill>
                <a:latin typeface="Arial" panose="020B0604020202020204" pitchFamily="34" charset="0"/>
              </a:rPr>
            </a:br>
            <a:endParaRPr lang="en-GB" dirty="0">
              <a:solidFill>
                <a:schemeClr val="accent1"/>
              </a:solidFill>
            </a:endParaRPr>
          </a:p>
        </p:txBody>
      </p:sp>
    </p:spTree>
    <p:extLst>
      <p:ext uri="{BB962C8B-B14F-4D97-AF65-F5344CB8AC3E}">
        <p14:creationId xmlns:p14="http://schemas.microsoft.com/office/powerpoint/2010/main" val="40689065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7D526-534D-77D2-6423-86143DFE0FB7}"/>
              </a:ext>
            </a:extLst>
          </p:cNvPr>
          <p:cNvSpPr>
            <a:spLocks noGrp="1"/>
          </p:cNvSpPr>
          <p:nvPr>
            <p:ph type="title"/>
          </p:nvPr>
        </p:nvSpPr>
        <p:spPr>
          <a:xfrm>
            <a:off x="0" y="92280"/>
            <a:ext cx="9144000" cy="1325563"/>
          </a:xfrm>
        </p:spPr>
        <p:txBody>
          <a:bodyPr>
            <a:normAutofit/>
          </a:bodyPr>
          <a:lstStyle/>
          <a:p>
            <a:pPr algn="ctr"/>
            <a:r>
              <a:rPr lang="en-GB" dirty="0"/>
              <a:t>   </a:t>
            </a:r>
            <a:br>
              <a:rPr lang="en-GB" dirty="0"/>
            </a:br>
            <a:endParaRPr lang="en-GB" dirty="0"/>
          </a:p>
        </p:txBody>
      </p:sp>
      <p:sp>
        <p:nvSpPr>
          <p:cNvPr id="4" name="Content Placeholder 3">
            <a:extLst>
              <a:ext uri="{FF2B5EF4-FFF2-40B4-BE49-F238E27FC236}">
                <a16:creationId xmlns:a16="http://schemas.microsoft.com/office/drawing/2014/main" id="{40463A6A-DBAA-3DA9-C7CC-0F1DE604AA37}"/>
              </a:ext>
            </a:extLst>
          </p:cNvPr>
          <p:cNvSpPr>
            <a:spLocks noGrp="1"/>
          </p:cNvSpPr>
          <p:nvPr>
            <p:ph sz="half" idx="2"/>
          </p:nvPr>
        </p:nvSpPr>
        <p:spPr>
          <a:xfrm>
            <a:off x="56536" y="943897"/>
            <a:ext cx="9030928" cy="5125064"/>
          </a:xfrm>
        </p:spPr>
        <p:txBody>
          <a:bodyPr>
            <a:noAutofit/>
          </a:bodyPr>
          <a:lstStyle/>
          <a:p>
            <a:pPr>
              <a:lnSpc>
                <a:spcPct val="150000"/>
              </a:lnSpc>
            </a:pPr>
            <a:r>
              <a:rPr lang="en-GB" sz="2000" dirty="0">
                <a:solidFill>
                  <a:schemeClr val="accent1"/>
                </a:solidFill>
                <a:latin typeface="Arial" panose="020B0604020202020204" pitchFamily="34" charset="0"/>
                <a:cs typeface="Arial" panose="020B0604020202020204" pitchFamily="34" charset="0"/>
              </a:rPr>
              <a:t>Hold out their arms to be lifted;</a:t>
            </a:r>
          </a:p>
          <a:p>
            <a:pPr>
              <a:lnSpc>
                <a:spcPct val="150000"/>
              </a:lnSpc>
            </a:pPr>
            <a:r>
              <a:rPr lang="en-GB" sz="2000" dirty="0">
                <a:solidFill>
                  <a:schemeClr val="accent1"/>
                </a:solidFill>
                <a:latin typeface="Arial" panose="020B0604020202020204" pitchFamily="34" charset="0"/>
                <a:cs typeface="Arial" panose="020B0604020202020204" pitchFamily="34" charset="0"/>
              </a:rPr>
              <a:t>Roll over from their front to their back and sometimes from their back to their front;</a:t>
            </a:r>
          </a:p>
          <a:p>
            <a:pPr>
              <a:lnSpc>
                <a:spcPct val="150000"/>
              </a:lnSpc>
            </a:pPr>
            <a:r>
              <a:rPr lang="en-GB" sz="2000" dirty="0">
                <a:solidFill>
                  <a:schemeClr val="accent1"/>
                </a:solidFill>
                <a:latin typeface="Arial" panose="020B0604020202020204" pitchFamily="34" charset="0"/>
                <a:cs typeface="Arial" panose="020B0604020202020204" pitchFamily="34" charset="0"/>
              </a:rPr>
              <a:t>Sit up with some support (don’t leave your baby unattended);</a:t>
            </a:r>
          </a:p>
          <a:p>
            <a:pPr>
              <a:lnSpc>
                <a:spcPct val="150000"/>
              </a:lnSpc>
            </a:pPr>
            <a:r>
              <a:rPr lang="en-GB" sz="2000" dirty="0">
                <a:solidFill>
                  <a:schemeClr val="accent1"/>
                </a:solidFill>
                <a:latin typeface="Arial" panose="020B0604020202020204" pitchFamily="34" charset="0"/>
                <a:cs typeface="Arial" panose="020B0604020202020204" pitchFamily="34" charset="0"/>
              </a:rPr>
              <a:t>Grab small toys and other objects put in front of them;</a:t>
            </a:r>
          </a:p>
          <a:p>
            <a:pPr>
              <a:lnSpc>
                <a:spcPct val="150000"/>
              </a:lnSpc>
            </a:pPr>
            <a:r>
              <a:rPr lang="en-GB" sz="2000" dirty="0">
                <a:solidFill>
                  <a:schemeClr val="accent1"/>
                </a:solidFill>
                <a:latin typeface="Arial" panose="020B0604020202020204" pitchFamily="34" charset="0"/>
                <a:cs typeface="Arial" panose="020B0604020202020204" pitchFamily="34" charset="0"/>
              </a:rPr>
              <a:t>Communicate using sounds, actions and facial expressions;</a:t>
            </a:r>
          </a:p>
          <a:p>
            <a:pPr>
              <a:lnSpc>
                <a:spcPct val="150000"/>
              </a:lnSpc>
            </a:pPr>
            <a:r>
              <a:rPr lang="en-GB" sz="2000" dirty="0">
                <a:solidFill>
                  <a:schemeClr val="accent1"/>
                </a:solidFill>
                <a:latin typeface="Arial" panose="020B0604020202020204" pitchFamily="34" charset="0"/>
                <a:cs typeface="Arial" panose="020B0604020202020204" pitchFamily="34" charset="0"/>
              </a:rPr>
              <a:t>Drop things and let them fall;</a:t>
            </a:r>
          </a:p>
          <a:p>
            <a:pPr>
              <a:lnSpc>
                <a:spcPct val="150000"/>
              </a:lnSpc>
            </a:pPr>
            <a:r>
              <a:rPr lang="en-GB" sz="2000" dirty="0">
                <a:solidFill>
                  <a:schemeClr val="accent1"/>
                </a:solidFill>
                <a:latin typeface="Arial" panose="020B0604020202020204" pitchFamily="34" charset="0"/>
                <a:cs typeface="Arial" panose="020B0604020202020204" pitchFamily="34" charset="0"/>
              </a:rPr>
              <a:t>Know that a rattle makes a noise when shaken; and</a:t>
            </a:r>
          </a:p>
          <a:p>
            <a:pPr>
              <a:lnSpc>
                <a:spcPct val="150000"/>
              </a:lnSpc>
            </a:pPr>
            <a:r>
              <a:rPr lang="en-GB" sz="2000" dirty="0">
                <a:solidFill>
                  <a:schemeClr val="accent1"/>
                </a:solidFill>
                <a:latin typeface="Arial" panose="020B0604020202020204" pitchFamily="34" charset="0"/>
                <a:cs typeface="Arial" panose="020B0604020202020204" pitchFamily="34" charset="0"/>
              </a:rPr>
              <a:t>May cry when they see strangers.</a:t>
            </a:r>
          </a:p>
        </p:txBody>
      </p:sp>
      <p:sp>
        <p:nvSpPr>
          <p:cNvPr id="5" name="Title 1">
            <a:extLst>
              <a:ext uri="{FF2B5EF4-FFF2-40B4-BE49-F238E27FC236}">
                <a16:creationId xmlns:a16="http://schemas.microsoft.com/office/drawing/2014/main" id="{19356B02-6BD5-CC11-6099-718E90C9D8DE}"/>
              </a:ext>
            </a:extLst>
          </p:cNvPr>
          <p:cNvSpPr txBox="1">
            <a:spLocks/>
          </p:cNvSpPr>
          <p:nvPr/>
        </p:nvSpPr>
        <p:spPr>
          <a:xfrm>
            <a:off x="330856" y="171980"/>
            <a:ext cx="9030928" cy="105270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900" b="1" dirty="0">
                <a:solidFill>
                  <a:schemeClr val="accent1"/>
                </a:solidFill>
                <a:latin typeface="Arial" panose="020B0604020202020204" pitchFamily="34" charset="0"/>
              </a:rPr>
              <a:t>5 - 6 months</a:t>
            </a:r>
            <a:br>
              <a:rPr lang="en-GB" b="1" dirty="0">
                <a:solidFill>
                  <a:schemeClr val="accent1"/>
                </a:solidFill>
                <a:latin typeface="Arial" panose="020B0604020202020204" pitchFamily="34" charset="0"/>
              </a:rPr>
            </a:br>
            <a:endParaRPr lang="en-GB" dirty="0">
              <a:solidFill>
                <a:schemeClr val="accent1"/>
              </a:solidFill>
            </a:endParaRPr>
          </a:p>
        </p:txBody>
      </p:sp>
    </p:spTree>
    <p:extLst>
      <p:ext uri="{BB962C8B-B14F-4D97-AF65-F5344CB8AC3E}">
        <p14:creationId xmlns:p14="http://schemas.microsoft.com/office/powerpoint/2010/main" val="7566944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4772B-3334-65BD-3670-DB0B51A558A6}"/>
              </a:ext>
            </a:extLst>
          </p:cNvPr>
          <p:cNvSpPr>
            <a:spLocks noGrp="1"/>
          </p:cNvSpPr>
          <p:nvPr>
            <p:ph type="title"/>
          </p:nvPr>
        </p:nvSpPr>
        <p:spPr>
          <a:xfrm>
            <a:off x="-1" y="365125"/>
            <a:ext cx="9033387" cy="1325563"/>
          </a:xfrm>
        </p:spPr>
        <p:txBody>
          <a:bodyPr>
            <a:normAutofit/>
          </a:bodyPr>
          <a:lstStyle/>
          <a:p>
            <a:br>
              <a:rPr lang="en-GB" b="1" i="0" dirty="0">
                <a:solidFill>
                  <a:srgbClr val="1F1F1F"/>
                </a:solidFill>
                <a:effectLst/>
                <a:latin typeface="Arial" panose="020B0604020202020204" pitchFamily="34" charset="0"/>
              </a:rPr>
            </a:br>
            <a:endParaRPr lang="en-GB" dirty="0"/>
          </a:p>
        </p:txBody>
      </p:sp>
      <p:sp>
        <p:nvSpPr>
          <p:cNvPr id="4" name="Content Placeholder 3">
            <a:extLst>
              <a:ext uri="{FF2B5EF4-FFF2-40B4-BE49-F238E27FC236}">
                <a16:creationId xmlns:a16="http://schemas.microsoft.com/office/drawing/2014/main" id="{88D71B58-F188-E8E4-2434-A4302C218B3A}"/>
              </a:ext>
            </a:extLst>
          </p:cNvPr>
          <p:cNvSpPr>
            <a:spLocks noGrp="1"/>
          </p:cNvSpPr>
          <p:nvPr>
            <p:ph sz="half" idx="2"/>
          </p:nvPr>
        </p:nvSpPr>
        <p:spPr>
          <a:xfrm>
            <a:off x="169606" y="1047134"/>
            <a:ext cx="8974394" cy="4903840"/>
          </a:xfrm>
        </p:spPr>
        <p:txBody>
          <a:bodyPr>
            <a:normAutofit fontScale="85000" lnSpcReduction="20000"/>
          </a:bodyPr>
          <a:lstStyle/>
          <a:p>
            <a:pPr algn="l">
              <a:lnSpc>
                <a:spcPct val="150000"/>
              </a:lnSpc>
              <a:buFont typeface="Arial" panose="020B0604020202020204" pitchFamily="34" charset="0"/>
              <a:buChar char="•"/>
            </a:pPr>
            <a:r>
              <a:rPr lang="en-GB" b="0" i="0" dirty="0">
                <a:solidFill>
                  <a:schemeClr val="accent1"/>
                </a:solidFill>
                <a:effectLst/>
                <a:latin typeface="Arial" panose="020B0604020202020204" pitchFamily="34" charset="0"/>
              </a:rPr>
              <a:t>Sit up for a few minutes, without your help;</a:t>
            </a:r>
          </a:p>
          <a:p>
            <a:pPr algn="l">
              <a:lnSpc>
                <a:spcPct val="150000"/>
              </a:lnSpc>
              <a:buFont typeface="Arial" panose="020B0604020202020204" pitchFamily="34" charset="0"/>
              <a:buChar char="•"/>
            </a:pPr>
            <a:r>
              <a:rPr lang="en-GB" b="0" i="0" dirty="0">
                <a:solidFill>
                  <a:schemeClr val="accent1"/>
                </a:solidFill>
                <a:effectLst/>
                <a:latin typeface="Arial" panose="020B0604020202020204" pitchFamily="34" charset="0"/>
              </a:rPr>
              <a:t>Roll over and move across the floor by sliding, shuffling or rolling; </a:t>
            </a:r>
          </a:p>
          <a:p>
            <a:pPr algn="l">
              <a:lnSpc>
                <a:spcPct val="150000"/>
              </a:lnSpc>
              <a:buFont typeface="Arial" panose="020B0604020202020204" pitchFamily="34" charset="0"/>
              <a:buChar char="•"/>
            </a:pPr>
            <a:r>
              <a:rPr lang="en-GB" b="0" i="0" dirty="0">
                <a:solidFill>
                  <a:schemeClr val="accent1"/>
                </a:solidFill>
                <a:effectLst/>
                <a:latin typeface="Arial" panose="020B0604020202020204" pitchFamily="34" charset="0"/>
              </a:rPr>
              <a:t>Look at where sounds are coming from quite accurately;</a:t>
            </a:r>
          </a:p>
          <a:p>
            <a:pPr algn="l">
              <a:lnSpc>
                <a:spcPct val="150000"/>
              </a:lnSpc>
              <a:buFont typeface="Arial" panose="020B0604020202020204" pitchFamily="34" charset="0"/>
              <a:buChar char="•"/>
            </a:pPr>
            <a:r>
              <a:rPr lang="en-GB" b="0" i="0" dirty="0">
                <a:solidFill>
                  <a:schemeClr val="accent1"/>
                </a:solidFill>
                <a:effectLst/>
                <a:latin typeface="Arial" panose="020B0604020202020204" pitchFamily="34" charset="0"/>
              </a:rPr>
              <a:t>Babble and respond to you with noise;</a:t>
            </a:r>
          </a:p>
          <a:p>
            <a:pPr algn="l">
              <a:lnSpc>
                <a:spcPct val="150000"/>
              </a:lnSpc>
              <a:buFont typeface="Arial" panose="020B0604020202020204" pitchFamily="34" charset="0"/>
              <a:buChar char="•"/>
            </a:pPr>
            <a:r>
              <a:rPr lang="en-GB" b="0" i="0" dirty="0">
                <a:solidFill>
                  <a:schemeClr val="accent1"/>
                </a:solidFill>
                <a:effectLst/>
                <a:latin typeface="Arial" panose="020B0604020202020204" pitchFamily="34" charset="0"/>
              </a:rPr>
              <a:t>Respond to his own name when you call it;</a:t>
            </a:r>
          </a:p>
          <a:p>
            <a:pPr algn="l">
              <a:lnSpc>
                <a:spcPct val="150000"/>
              </a:lnSpc>
              <a:buFont typeface="Arial" panose="020B0604020202020204" pitchFamily="34" charset="0"/>
              <a:buChar char="•"/>
            </a:pPr>
            <a:r>
              <a:rPr lang="en-GB" b="0" i="0" dirty="0">
                <a:solidFill>
                  <a:schemeClr val="accent1"/>
                </a:solidFill>
                <a:effectLst/>
                <a:latin typeface="Arial" panose="020B0604020202020204" pitchFamily="34" charset="0"/>
              </a:rPr>
              <a:t>Explore objects with their hands and mouth; and</a:t>
            </a:r>
          </a:p>
          <a:p>
            <a:pPr algn="l">
              <a:lnSpc>
                <a:spcPct val="150000"/>
              </a:lnSpc>
              <a:buFont typeface="Arial" panose="020B0604020202020204" pitchFamily="34" charset="0"/>
              <a:buChar char="•"/>
            </a:pPr>
            <a:r>
              <a:rPr lang="en-GB" b="0" i="0" dirty="0">
                <a:solidFill>
                  <a:schemeClr val="accent1"/>
                </a:solidFill>
                <a:effectLst/>
                <a:latin typeface="Arial" panose="020B0604020202020204" pitchFamily="34" charset="0"/>
              </a:rPr>
              <a:t>Enjoy playing peek–a–boo</a:t>
            </a:r>
          </a:p>
          <a:p>
            <a:endParaRPr lang="en-GB" dirty="0"/>
          </a:p>
        </p:txBody>
      </p:sp>
      <p:sp>
        <p:nvSpPr>
          <p:cNvPr id="5" name="Title 1">
            <a:extLst>
              <a:ext uri="{FF2B5EF4-FFF2-40B4-BE49-F238E27FC236}">
                <a16:creationId xmlns:a16="http://schemas.microsoft.com/office/drawing/2014/main" id="{7480B817-6584-A3CD-7696-7B7B78E60249}"/>
              </a:ext>
            </a:extLst>
          </p:cNvPr>
          <p:cNvSpPr txBox="1">
            <a:spLocks/>
          </p:cNvSpPr>
          <p:nvPr/>
        </p:nvSpPr>
        <p:spPr>
          <a:xfrm>
            <a:off x="-169606" y="169810"/>
            <a:ext cx="9144000" cy="105270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900" b="1" dirty="0">
                <a:solidFill>
                  <a:schemeClr val="accent1"/>
                </a:solidFill>
                <a:latin typeface="Arial" panose="020B0604020202020204" pitchFamily="34" charset="0"/>
              </a:rPr>
              <a:t>7 - 8 months</a:t>
            </a:r>
            <a:br>
              <a:rPr lang="en-GB" b="1" dirty="0">
                <a:solidFill>
                  <a:schemeClr val="accent1"/>
                </a:solidFill>
                <a:latin typeface="Arial" panose="020B0604020202020204" pitchFamily="34" charset="0"/>
              </a:rPr>
            </a:br>
            <a:endParaRPr lang="en-GB" dirty="0">
              <a:solidFill>
                <a:schemeClr val="accent1"/>
              </a:solidFill>
            </a:endParaRPr>
          </a:p>
        </p:txBody>
      </p:sp>
    </p:spTree>
    <p:extLst>
      <p:ext uri="{BB962C8B-B14F-4D97-AF65-F5344CB8AC3E}">
        <p14:creationId xmlns:p14="http://schemas.microsoft.com/office/powerpoint/2010/main" val="39100521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90AC4-B6CE-A1E3-141B-B612D02CAE81}"/>
              </a:ext>
            </a:extLst>
          </p:cNvPr>
          <p:cNvSpPr>
            <a:spLocks noGrp="1"/>
          </p:cNvSpPr>
          <p:nvPr>
            <p:ph type="title"/>
          </p:nvPr>
        </p:nvSpPr>
        <p:spPr>
          <a:xfrm>
            <a:off x="0" y="365125"/>
            <a:ext cx="9144000" cy="1325563"/>
          </a:xfrm>
        </p:spPr>
        <p:txBody>
          <a:bodyPr>
            <a:normAutofit/>
          </a:bodyPr>
          <a:lstStyle/>
          <a:p>
            <a:br>
              <a:rPr lang="en-GB" b="1" i="0" dirty="0">
                <a:solidFill>
                  <a:srgbClr val="1F1F1F"/>
                </a:solidFill>
                <a:effectLst/>
                <a:latin typeface="Arial" panose="020B0604020202020204" pitchFamily="34" charset="0"/>
              </a:rPr>
            </a:br>
            <a:endParaRPr lang="en-GB" dirty="0"/>
          </a:p>
        </p:txBody>
      </p:sp>
      <p:sp>
        <p:nvSpPr>
          <p:cNvPr id="4" name="Content Placeholder 3">
            <a:extLst>
              <a:ext uri="{FF2B5EF4-FFF2-40B4-BE49-F238E27FC236}">
                <a16:creationId xmlns:a16="http://schemas.microsoft.com/office/drawing/2014/main" id="{B3DDB1E1-ADAF-340F-F3AD-89A961F5EF9F}"/>
              </a:ext>
            </a:extLst>
          </p:cNvPr>
          <p:cNvSpPr>
            <a:spLocks noGrp="1"/>
          </p:cNvSpPr>
          <p:nvPr>
            <p:ph sz="half" idx="2"/>
          </p:nvPr>
        </p:nvSpPr>
        <p:spPr>
          <a:xfrm>
            <a:off x="169606" y="868680"/>
            <a:ext cx="8974394" cy="5156035"/>
          </a:xfrm>
        </p:spPr>
        <p:txBody>
          <a:bodyPr>
            <a:normAutofit fontScale="85000" lnSpcReduction="20000"/>
          </a:bodyPr>
          <a:lstStyle/>
          <a:p>
            <a:pPr algn="l">
              <a:lnSpc>
                <a:spcPct val="150000"/>
              </a:lnSpc>
              <a:buFont typeface="Arial" panose="020B0604020202020204" pitchFamily="34" charset="0"/>
              <a:buChar char="•"/>
            </a:pPr>
            <a:r>
              <a:rPr lang="en-GB" sz="3100" b="0" i="0" dirty="0">
                <a:solidFill>
                  <a:schemeClr val="accent1"/>
                </a:solidFill>
                <a:effectLst/>
                <a:latin typeface="Arial" panose="020B0604020202020204" pitchFamily="34" charset="0"/>
              </a:rPr>
              <a:t>Use a finger to point at small objects;</a:t>
            </a:r>
          </a:p>
          <a:p>
            <a:pPr algn="l">
              <a:lnSpc>
                <a:spcPct val="150000"/>
              </a:lnSpc>
              <a:buFont typeface="Arial" panose="020B0604020202020204" pitchFamily="34" charset="0"/>
              <a:buChar char="•"/>
            </a:pPr>
            <a:r>
              <a:rPr lang="en-GB" sz="3100" b="0" i="0" dirty="0">
                <a:solidFill>
                  <a:schemeClr val="accent1"/>
                </a:solidFill>
                <a:effectLst/>
                <a:latin typeface="Arial" panose="020B0604020202020204" pitchFamily="34" charset="0"/>
              </a:rPr>
              <a:t>Babble with recognisable sounds such as ‘mama’ and ‘dada’ and copy noises you make;</a:t>
            </a:r>
          </a:p>
          <a:p>
            <a:pPr algn="l">
              <a:lnSpc>
                <a:spcPct val="150000"/>
              </a:lnSpc>
              <a:buFont typeface="Arial" panose="020B0604020202020204" pitchFamily="34" charset="0"/>
              <a:buChar char="•"/>
            </a:pPr>
            <a:r>
              <a:rPr lang="en-GB" sz="3100" b="0" i="0" dirty="0">
                <a:solidFill>
                  <a:schemeClr val="accent1"/>
                </a:solidFill>
                <a:effectLst/>
                <a:latin typeface="Arial" panose="020B0604020202020204" pitchFamily="34" charset="0"/>
              </a:rPr>
              <a:t>Understand some words like ‘no’, ‘bye–bye’ and ‘dinner’;</a:t>
            </a:r>
          </a:p>
          <a:p>
            <a:pPr algn="l">
              <a:lnSpc>
                <a:spcPct val="150000"/>
              </a:lnSpc>
              <a:buFont typeface="Arial" panose="020B0604020202020204" pitchFamily="34" charset="0"/>
              <a:buChar char="•"/>
            </a:pPr>
            <a:r>
              <a:rPr lang="en-GB" sz="3100" b="0" i="0" dirty="0">
                <a:solidFill>
                  <a:schemeClr val="accent1"/>
                </a:solidFill>
                <a:effectLst/>
                <a:latin typeface="Arial" panose="020B0604020202020204" pitchFamily="34" charset="0"/>
              </a:rPr>
              <a:t>Clap and wave;</a:t>
            </a:r>
          </a:p>
          <a:p>
            <a:pPr algn="l">
              <a:lnSpc>
                <a:spcPct val="150000"/>
              </a:lnSpc>
              <a:buFont typeface="Arial" panose="020B0604020202020204" pitchFamily="34" charset="0"/>
              <a:buChar char="•"/>
            </a:pPr>
            <a:r>
              <a:rPr lang="en-GB" sz="3100" b="0" i="0" dirty="0">
                <a:solidFill>
                  <a:schemeClr val="accent1"/>
                </a:solidFill>
                <a:effectLst/>
                <a:latin typeface="Arial" panose="020B0604020202020204" pitchFamily="34" charset="0"/>
              </a:rPr>
              <a:t>Copy things you do to make the same thing happen e.g. shaking a toy to make it rattle; and</a:t>
            </a:r>
          </a:p>
          <a:p>
            <a:pPr algn="l">
              <a:lnSpc>
                <a:spcPct val="150000"/>
              </a:lnSpc>
              <a:buFont typeface="Arial" panose="020B0604020202020204" pitchFamily="34" charset="0"/>
              <a:buChar char="•"/>
            </a:pPr>
            <a:r>
              <a:rPr lang="en-GB" sz="3100" b="0" i="0" dirty="0">
                <a:solidFill>
                  <a:schemeClr val="accent1"/>
                </a:solidFill>
                <a:effectLst/>
                <a:latin typeface="Arial" panose="020B0604020202020204" pitchFamily="34" charset="0"/>
              </a:rPr>
              <a:t>Look for something if they see you hide it.</a:t>
            </a:r>
          </a:p>
          <a:p>
            <a:endParaRPr lang="en-GB" dirty="0"/>
          </a:p>
        </p:txBody>
      </p:sp>
      <p:sp>
        <p:nvSpPr>
          <p:cNvPr id="5" name="Title 1">
            <a:extLst>
              <a:ext uri="{FF2B5EF4-FFF2-40B4-BE49-F238E27FC236}">
                <a16:creationId xmlns:a16="http://schemas.microsoft.com/office/drawing/2014/main" id="{1EFAE405-BA6C-6F60-4C26-D0A108082DAC}"/>
              </a:ext>
            </a:extLst>
          </p:cNvPr>
          <p:cNvSpPr txBox="1">
            <a:spLocks/>
          </p:cNvSpPr>
          <p:nvPr/>
        </p:nvSpPr>
        <p:spPr>
          <a:xfrm>
            <a:off x="0" y="169810"/>
            <a:ext cx="8974394" cy="105270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900" b="1" dirty="0">
                <a:solidFill>
                  <a:schemeClr val="accent1"/>
                </a:solidFill>
                <a:latin typeface="Arial" panose="020B0604020202020204" pitchFamily="34" charset="0"/>
              </a:rPr>
              <a:t>9 - 10 months</a:t>
            </a:r>
            <a:br>
              <a:rPr lang="en-GB" b="1" dirty="0">
                <a:solidFill>
                  <a:schemeClr val="accent1"/>
                </a:solidFill>
                <a:latin typeface="Arial" panose="020B0604020202020204" pitchFamily="34" charset="0"/>
              </a:rPr>
            </a:br>
            <a:endParaRPr lang="en-GB" dirty="0">
              <a:solidFill>
                <a:schemeClr val="accent1"/>
              </a:solidFill>
            </a:endParaRPr>
          </a:p>
        </p:txBody>
      </p:sp>
    </p:spTree>
    <p:extLst>
      <p:ext uri="{BB962C8B-B14F-4D97-AF65-F5344CB8AC3E}">
        <p14:creationId xmlns:p14="http://schemas.microsoft.com/office/powerpoint/2010/main" val="24353055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C509B-D489-1CCD-0941-1E0EC38760FE}"/>
              </a:ext>
            </a:extLst>
          </p:cNvPr>
          <p:cNvSpPr>
            <a:spLocks noGrp="1"/>
          </p:cNvSpPr>
          <p:nvPr>
            <p:ph type="title"/>
          </p:nvPr>
        </p:nvSpPr>
        <p:spPr>
          <a:xfrm>
            <a:off x="-169606" y="169810"/>
            <a:ext cx="9144000" cy="1052703"/>
          </a:xfrm>
        </p:spPr>
        <p:txBody>
          <a:bodyPr>
            <a:normAutofit fontScale="90000"/>
          </a:bodyPr>
          <a:lstStyle/>
          <a:p>
            <a:pPr algn="ctr"/>
            <a:r>
              <a:rPr lang="en-GB" sz="4900" b="1" i="0" dirty="0">
                <a:solidFill>
                  <a:schemeClr val="accent1"/>
                </a:solidFill>
                <a:effectLst/>
                <a:latin typeface="Arial" panose="020B0604020202020204" pitchFamily="34" charset="0"/>
              </a:rPr>
              <a:t>11 - 12 months</a:t>
            </a:r>
            <a:br>
              <a:rPr lang="en-GB" b="1" i="0" dirty="0">
                <a:solidFill>
                  <a:schemeClr val="accent1"/>
                </a:solidFill>
                <a:effectLst/>
                <a:latin typeface="Arial" panose="020B0604020202020204" pitchFamily="34" charset="0"/>
              </a:rPr>
            </a:br>
            <a:endParaRPr lang="en-GB" dirty="0">
              <a:solidFill>
                <a:schemeClr val="accent1"/>
              </a:solidFill>
            </a:endParaRPr>
          </a:p>
        </p:txBody>
      </p:sp>
      <p:sp>
        <p:nvSpPr>
          <p:cNvPr id="4" name="Content Placeholder 3">
            <a:extLst>
              <a:ext uri="{FF2B5EF4-FFF2-40B4-BE49-F238E27FC236}">
                <a16:creationId xmlns:a16="http://schemas.microsoft.com/office/drawing/2014/main" id="{B1BC9FF0-C5C4-ECAB-7574-B7240442BA00}"/>
              </a:ext>
            </a:extLst>
          </p:cNvPr>
          <p:cNvSpPr>
            <a:spLocks noGrp="1"/>
          </p:cNvSpPr>
          <p:nvPr>
            <p:ph sz="half" idx="2"/>
          </p:nvPr>
        </p:nvSpPr>
        <p:spPr>
          <a:xfrm>
            <a:off x="169606" y="811162"/>
            <a:ext cx="9033388" cy="5532642"/>
          </a:xfrm>
        </p:spPr>
        <p:txBody>
          <a:bodyPr>
            <a:noAutofit/>
          </a:bodyPr>
          <a:lstStyle/>
          <a:p>
            <a:pPr algn="l">
              <a:lnSpc>
                <a:spcPct val="150000"/>
              </a:lnSpc>
              <a:spcBef>
                <a:spcPts val="0"/>
              </a:spcBef>
              <a:buFont typeface="Arial" panose="020B0604020202020204" pitchFamily="34" charset="0"/>
              <a:buChar char="•"/>
            </a:pPr>
            <a:r>
              <a:rPr lang="en-GB" sz="2200" b="0" i="0" dirty="0">
                <a:solidFill>
                  <a:schemeClr val="accent1"/>
                </a:solidFill>
                <a:effectLst/>
                <a:latin typeface="Arial" panose="020B0604020202020204" pitchFamily="34" charset="0"/>
              </a:rPr>
              <a:t>Understand simple phrases</a:t>
            </a:r>
          </a:p>
          <a:p>
            <a:pPr algn="l">
              <a:lnSpc>
                <a:spcPct val="150000"/>
              </a:lnSpc>
              <a:spcBef>
                <a:spcPts val="0"/>
              </a:spcBef>
              <a:buFont typeface="Arial" panose="020B0604020202020204" pitchFamily="34" charset="0"/>
              <a:buChar char="•"/>
            </a:pPr>
            <a:r>
              <a:rPr lang="en-GB" sz="2200" b="0" i="0" dirty="0">
                <a:solidFill>
                  <a:schemeClr val="accent1"/>
                </a:solidFill>
                <a:effectLst/>
                <a:latin typeface="Arial" panose="020B0604020202020204" pitchFamily="34" charset="0"/>
              </a:rPr>
              <a:t>Follow simple directions with familiar objects, like ‘bring me teddy’;</a:t>
            </a:r>
          </a:p>
          <a:p>
            <a:pPr algn="l">
              <a:lnSpc>
                <a:spcPct val="150000"/>
              </a:lnSpc>
              <a:spcBef>
                <a:spcPts val="0"/>
              </a:spcBef>
              <a:buFont typeface="Arial" panose="020B0604020202020204" pitchFamily="34" charset="0"/>
              <a:buChar char="•"/>
            </a:pPr>
            <a:r>
              <a:rPr lang="en-GB" sz="2200" b="0" i="0" dirty="0">
                <a:solidFill>
                  <a:schemeClr val="accent1"/>
                </a:solidFill>
                <a:effectLst/>
                <a:latin typeface="Arial" panose="020B0604020202020204" pitchFamily="34" charset="0"/>
              </a:rPr>
              <a:t>Recognise people they know;</a:t>
            </a:r>
          </a:p>
          <a:p>
            <a:pPr algn="l">
              <a:lnSpc>
                <a:spcPct val="150000"/>
              </a:lnSpc>
              <a:spcBef>
                <a:spcPts val="0"/>
              </a:spcBef>
              <a:buFont typeface="Arial" panose="020B0604020202020204" pitchFamily="34" charset="0"/>
              <a:buChar char="•"/>
            </a:pPr>
            <a:r>
              <a:rPr lang="en-GB" sz="2200" b="0" i="0" dirty="0">
                <a:solidFill>
                  <a:schemeClr val="accent1"/>
                </a:solidFill>
                <a:effectLst/>
                <a:latin typeface="Arial" panose="020B0604020202020204" pitchFamily="34" charset="0"/>
              </a:rPr>
              <a:t>Show affection with kisses and cuddles;</a:t>
            </a:r>
          </a:p>
          <a:p>
            <a:pPr algn="l">
              <a:lnSpc>
                <a:spcPct val="150000"/>
              </a:lnSpc>
              <a:spcBef>
                <a:spcPts val="0"/>
              </a:spcBef>
              <a:buFont typeface="Arial" panose="020B0604020202020204" pitchFamily="34" charset="0"/>
              <a:buChar char="•"/>
            </a:pPr>
            <a:r>
              <a:rPr lang="en-GB" sz="2200" b="0" i="0" dirty="0">
                <a:solidFill>
                  <a:schemeClr val="accent1"/>
                </a:solidFill>
                <a:effectLst/>
                <a:latin typeface="Arial" panose="020B0604020202020204" pitchFamily="34" charset="0"/>
              </a:rPr>
              <a:t>Push, throw and knock down everything in sight and give toys to others;</a:t>
            </a:r>
          </a:p>
          <a:p>
            <a:pPr algn="l">
              <a:lnSpc>
                <a:spcPct val="150000"/>
              </a:lnSpc>
              <a:spcBef>
                <a:spcPts val="0"/>
              </a:spcBef>
              <a:buFont typeface="Arial" panose="020B0604020202020204" pitchFamily="34" charset="0"/>
              <a:buChar char="•"/>
            </a:pPr>
            <a:r>
              <a:rPr lang="en-GB" sz="2200" b="0" i="0" dirty="0">
                <a:solidFill>
                  <a:schemeClr val="accent1"/>
                </a:solidFill>
                <a:effectLst/>
                <a:latin typeface="Arial" panose="020B0604020202020204" pitchFamily="34" charset="0"/>
              </a:rPr>
              <a:t>Use gestures like pointing and waving</a:t>
            </a:r>
          </a:p>
          <a:p>
            <a:pPr algn="l">
              <a:lnSpc>
                <a:spcPct val="150000"/>
              </a:lnSpc>
              <a:spcBef>
                <a:spcPts val="0"/>
              </a:spcBef>
              <a:buFont typeface="Arial" panose="020B0604020202020204" pitchFamily="34" charset="0"/>
              <a:buChar char="•"/>
            </a:pPr>
            <a:r>
              <a:rPr lang="en-GB" sz="2200" b="0" i="0" dirty="0">
                <a:solidFill>
                  <a:schemeClr val="accent1"/>
                </a:solidFill>
                <a:effectLst/>
                <a:latin typeface="Arial" panose="020B0604020202020204" pitchFamily="34" charset="0"/>
              </a:rPr>
              <a:t>Move around. Some children learn to crawl, while others move around on their tummies or their bottoms. Others will roll to wherever they want to go</a:t>
            </a:r>
            <a:endParaRPr lang="en-GB" sz="2200" dirty="0">
              <a:solidFill>
                <a:schemeClr val="accent1"/>
              </a:solidFill>
            </a:endParaRPr>
          </a:p>
        </p:txBody>
      </p:sp>
    </p:spTree>
    <p:extLst>
      <p:ext uri="{BB962C8B-B14F-4D97-AF65-F5344CB8AC3E}">
        <p14:creationId xmlns:p14="http://schemas.microsoft.com/office/powerpoint/2010/main" val="1934658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F8273-5469-17DA-A981-57E4CE7E3D1D}"/>
              </a:ext>
            </a:extLst>
          </p:cNvPr>
          <p:cNvSpPr>
            <a:spLocks noGrp="1"/>
          </p:cNvSpPr>
          <p:nvPr>
            <p:ph type="title"/>
          </p:nvPr>
        </p:nvSpPr>
        <p:spPr>
          <a:xfrm>
            <a:off x="47932" y="186532"/>
            <a:ext cx="9048135" cy="916398"/>
          </a:xfrm>
        </p:spPr>
        <p:txBody>
          <a:bodyPr>
            <a:normAutofit fontScale="90000"/>
          </a:bodyPr>
          <a:lstStyle/>
          <a:p>
            <a:pPr algn="ctr"/>
            <a:br>
              <a:rPr lang="en-GB" sz="4900" b="1" i="0" dirty="0">
                <a:solidFill>
                  <a:schemeClr val="accent1"/>
                </a:solidFill>
                <a:effectLst/>
                <a:latin typeface="Arial" panose="020B0604020202020204" pitchFamily="34" charset="0"/>
              </a:rPr>
            </a:br>
            <a:r>
              <a:rPr lang="en-GB" sz="4900" b="1" i="0" dirty="0">
                <a:solidFill>
                  <a:schemeClr val="accent1"/>
                </a:solidFill>
                <a:effectLst/>
                <a:latin typeface="Arial" panose="020B0604020202020204" pitchFamily="34" charset="0"/>
              </a:rPr>
              <a:t>Between 12 – 18 months:</a:t>
            </a:r>
            <a:br>
              <a:rPr lang="en-GB" b="1" i="0" dirty="0">
                <a:solidFill>
                  <a:schemeClr val="accent1"/>
                </a:solidFill>
                <a:effectLst/>
                <a:latin typeface="Arial" panose="020B0604020202020204" pitchFamily="34" charset="0"/>
              </a:rPr>
            </a:br>
            <a:endParaRPr lang="en-GB" dirty="0">
              <a:solidFill>
                <a:schemeClr val="accent1"/>
              </a:solidFill>
            </a:endParaRPr>
          </a:p>
        </p:txBody>
      </p:sp>
      <p:sp>
        <p:nvSpPr>
          <p:cNvPr id="4" name="Content Placeholder 3">
            <a:extLst>
              <a:ext uri="{FF2B5EF4-FFF2-40B4-BE49-F238E27FC236}">
                <a16:creationId xmlns:a16="http://schemas.microsoft.com/office/drawing/2014/main" id="{2B2C56D9-8A22-4778-E388-A151D0004DF2}"/>
              </a:ext>
            </a:extLst>
          </p:cNvPr>
          <p:cNvSpPr>
            <a:spLocks noGrp="1"/>
          </p:cNvSpPr>
          <p:nvPr>
            <p:ph sz="half" idx="2"/>
          </p:nvPr>
        </p:nvSpPr>
        <p:spPr>
          <a:xfrm>
            <a:off x="95865" y="1102930"/>
            <a:ext cx="9048135" cy="5110339"/>
          </a:xfrm>
        </p:spPr>
        <p:txBody>
          <a:bodyPr>
            <a:normAutofit/>
          </a:bodyPr>
          <a:lstStyle/>
          <a:p>
            <a:pPr algn="l">
              <a:lnSpc>
                <a:spcPct val="150000"/>
              </a:lnSpc>
              <a:buFont typeface="Arial" panose="020B0604020202020204" pitchFamily="34" charset="0"/>
              <a:buChar char="•"/>
            </a:pPr>
            <a:r>
              <a:rPr lang="en-GB" b="0" i="0" dirty="0">
                <a:solidFill>
                  <a:schemeClr val="accent1"/>
                </a:solidFill>
                <a:effectLst/>
                <a:latin typeface="Arial" panose="020B0604020202020204" pitchFamily="34" charset="0"/>
              </a:rPr>
              <a:t>Be walking, running and climbing;</a:t>
            </a:r>
          </a:p>
          <a:p>
            <a:pPr algn="l">
              <a:lnSpc>
                <a:spcPct val="150000"/>
              </a:lnSpc>
              <a:buFont typeface="Arial" panose="020B0604020202020204" pitchFamily="34" charset="0"/>
              <a:buChar char="•"/>
            </a:pPr>
            <a:r>
              <a:rPr lang="en-GB" dirty="0">
                <a:solidFill>
                  <a:schemeClr val="accent1"/>
                </a:solidFill>
                <a:latin typeface="Arial" panose="020B0604020202020204" pitchFamily="34" charset="0"/>
              </a:rPr>
              <a:t>S</a:t>
            </a:r>
            <a:r>
              <a:rPr lang="en-GB" b="0" i="0" dirty="0">
                <a:solidFill>
                  <a:schemeClr val="accent1"/>
                </a:solidFill>
                <a:effectLst/>
                <a:latin typeface="Arial" panose="020B0604020202020204" pitchFamily="34" charset="0"/>
              </a:rPr>
              <a:t>tart to say words and understand them;</a:t>
            </a:r>
          </a:p>
          <a:p>
            <a:pPr algn="l">
              <a:lnSpc>
                <a:spcPct val="150000"/>
              </a:lnSpc>
              <a:buFont typeface="Arial" panose="020B0604020202020204" pitchFamily="34" charset="0"/>
              <a:buChar char="•"/>
            </a:pPr>
            <a:r>
              <a:rPr lang="en-GB" dirty="0">
                <a:solidFill>
                  <a:schemeClr val="accent1"/>
                </a:solidFill>
                <a:latin typeface="Arial" panose="020B0604020202020204" pitchFamily="34" charset="0"/>
              </a:rPr>
              <a:t>F</a:t>
            </a:r>
            <a:r>
              <a:rPr lang="en-GB" b="0" i="0" dirty="0">
                <a:solidFill>
                  <a:schemeClr val="accent1"/>
                </a:solidFill>
                <a:effectLst/>
                <a:latin typeface="Arial" panose="020B0604020202020204" pitchFamily="34" charset="0"/>
              </a:rPr>
              <a:t>ind their feelings hard to handle, which may lead to some tantrums;</a:t>
            </a:r>
          </a:p>
          <a:p>
            <a:pPr algn="l">
              <a:lnSpc>
                <a:spcPct val="150000"/>
              </a:lnSpc>
              <a:buFont typeface="Arial" panose="020B0604020202020204" pitchFamily="34" charset="0"/>
              <a:buChar char="•"/>
            </a:pPr>
            <a:r>
              <a:rPr lang="en-GB" b="0" i="0" dirty="0">
                <a:solidFill>
                  <a:schemeClr val="accent1"/>
                </a:solidFill>
                <a:effectLst/>
                <a:latin typeface="Arial" panose="020B0604020202020204" pitchFamily="34" charset="0"/>
              </a:rPr>
              <a:t>Begin to feed themselves; and</a:t>
            </a:r>
          </a:p>
          <a:p>
            <a:pPr algn="l">
              <a:lnSpc>
                <a:spcPct val="150000"/>
              </a:lnSpc>
              <a:buFont typeface="Arial" panose="020B0604020202020204" pitchFamily="34" charset="0"/>
              <a:buChar char="•"/>
            </a:pPr>
            <a:r>
              <a:rPr lang="en-GB" dirty="0">
                <a:solidFill>
                  <a:schemeClr val="accent1"/>
                </a:solidFill>
                <a:latin typeface="Arial" panose="020B0604020202020204" pitchFamily="34" charset="0"/>
              </a:rPr>
              <a:t>E</a:t>
            </a:r>
            <a:r>
              <a:rPr lang="en-GB" b="0" i="0" dirty="0">
                <a:solidFill>
                  <a:schemeClr val="accent1"/>
                </a:solidFill>
                <a:effectLst/>
                <a:latin typeface="Arial" panose="020B0604020202020204" pitchFamily="34" charset="0"/>
              </a:rPr>
              <a:t>njoy playing and building with bricks</a:t>
            </a:r>
          </a:p>
          <a:p>
            <a:endParaRPr lang="en-GB" dirty="0"/>
          </a:p>
        </p:txBody>
      </p:sp>
    </p:spTree>
    <p:extLst>
      <p:ext uri="{BB962C8B-B14F-4D97-AF65-F5344CB8AC3E}">
        <p14:creationId xmlns:p14="http://schemas.microsoft.com/office/powerpoint/2010/main" val="33570011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08CDD-8CFD-126E-877E-00581DEE65CD}"/>
              </a:ext>
            </a:extLst>
          </p:cNvPr>
          <p:cNvSpPr>
            <a:spLocks noGrp="1"/>
          </p:cNvSpPr>
          <p:nvPr>
            <p:ph type="title"/>
          </p:nvPr>
        </p:nvSpPr>
        <p:spPr>
          <a:xfrm>
            <a:off x="-76198" y="404199"/>
            <a:ext cx="9144000" cy="677842"/>
          </a:xfrm>
        </p:spPr>
        <p:txBody>
          <a:bodyPr>
            <a:normAutofit fontScale="90000"/>
          </a:bodyPr>
          <a:lstStyle/>
          <a:p>
            <a:pPr algn="ctr"/>
            <a:r>
              <a:rPr lang="en-GB" sz="4900" b="1" i="0" dirty="0">
                <a:solidFill>
                  <a:schemeClr val="accent1"/>
                </a:solidFill>
                <a:effectLst/>
                <a:latin typeface="Arial" panose="020B0604020202020204" pitchFamily="34" charset="0"/>
              </a:rPr>
              <a:t>Between 18 months – 2 years:</a:t>
            </a:r>
            <a:br>
              <a:rPr lang="en-GB" b="1" i="0" dirty="0">
                <a:solidFill>
                  <a:schemeClr val="accent1"/>
                </a:solidFill>
                <a:effectLst/>
                <a:latin typeface="Arial" panose="020B0604020202020204" pitchFamily="34" charset="0"/>
              </a:rPr>
            </a:br>
            <a:endParaRPr lang="en-GB" dirty="0">
              <a:solidFill>
                <a:schemeClr val="accent1"/>
              </a:solidFill>
            </a:endParaRPr>
          </a:p>
        </p:txBody>
      </p:sp>
      <p:sp>
        <p:nvSpPr>
          <p:cNvPr id="4" name="Content Placeholder 3">
            <a:extLst>
              <a:ext uri="{FF2B5EF4-FFF2-40B4-BE49-F238E27FC236}">
                <a16:creationId xmlns:a16="http://schemas.microsoft.com/office/drawing/2014/main" id="{0B699C90-6CF8-30C5-CD6D-57958ED4A01B}"/>
              </a:ext>
            </a:extLst>
          </p:cNvPr>
          <p:cNvSpPr>
            <a:spLocks noGrp="1"/>
          </p:cNvSpPr>
          <p:nvPr>
            <p:ph sz="half" idx="2"/>
          </p:nvPr>
        </p:nvSpPr>
        <p:spPr>
          <a:xfrm>
            <a:off x="-76197" y="1082041"/>
            <a:ext cx="9109584" cy="5020615"/>
          </a:xfrm>
        </p:spPr>
        <p:txBody>
          <a:bodyPr>
            <a:normAutofit fontScale="55000" lnSpcReduction="20000"/>
          </a:bodyPr>
          <a:lstStyle/>
          <a:p>
            <a:pPr algn="l">
              <a:lnSpc>
                <a:spcPct val="170000"/>
              </a:lnSpc>
              <a:buFont typeface="Arial" panose="020B0604020202020204" pitchFamily="34" charset="0"/>
              <a:buChar char="•"/>
            </a:pPr>
            <a:r>
              <a:rPr lang="en-GB" sz="4400" dirty="0">
                <a:solidFill>
                  <a:schemeClr val="accent1"/>
                </a:solidFill>
                <a:latin typeface="Arial" panose="020B0604020202020204" pitchFamily="34" charset="0"/>
              </a:rPr>
              <a:t>U</a:t>
            </a:r>
            <a:r>
              <a:rPr lang="en-GB" sz="4400" b="0" i="0" dirty="0">
                <a:solidFill>
                  <a:schemeClr val="accent1"/>
                </a:solidFill>
                <a:effectLst/>
                <a:latin typeface="Arial" panose="020B0604020202020204" pitchFamily="34" charset="0"/>
              </a:rPr>
              <a:t>nderstand the word ‘no’ but are unable to control their impulses yet;</a:t>
            </a:r>
          </a:p>
          <a:p>
            <a:pPr algn="l">
              <a:lnSpc>
                <a:spcPct val="170000"/>
              </a:lnSpc>
              <a:buFont typeface="Arial" panose="020B0604020202020204" pitchFamily="34" charset="0"/>
              <a:buChar char="•"/>
            </a:pPr>
            <a:r>
              <a:rPr lang="en-GB" sz="4400" b="0" i="0" dirty="0">
                <a:solidFill>
                  <a:schemeClr val="accent1"/>
                </a:solidFill>
                <a:effectLst/>
                <a:latin typeface="Arial" panose="020B0604020202020204" pitchFamily="34" charset="0"/>
              </a:rPr>
              <a:t>Start kicking and throwing balls;</a:t>
            </a:r>
          </a:p>
          <a:p>
            <a:pPr algn="l">
              <a:lnSpc>
                <a:spcPct val="170000"/>
              </a:lnSpc>
              <a:buFont typeface="Arial" panose="020B0604020202020204" pitchFamily="34" charset="0"/>
              <a:buChar char="•"/>
            </a:pPr>
            <a:r>
              <a:rPr lang="en-GB" sz="4400" dirty="0">
                <a:solidFill>
                  <a:schemeClr val="accent1"/>
                </a:solidFill>
                <a:latin typeface="Arial" panose="020B0604020202020204" pitchFamily="34" charset="0"/>
              </a:rPr>
              <a:t>K</a:t>
            </a:r>
            <a:r>
              <a:rPr lang="en-GB" sz="4400" b="0" i="0" dirty="0">
                <a:solidFill>
                  <a:schemeClr val="accent1"/>
                </a:solidFill>
                <a:effectLst/>
                <a:latin typeface="Arial" panose="020B0604020202020204" pitchFamily="34" charset="0"/>
              </a:rPr>
              <a:t>now a range of single words and start putting them together to make sentences;</a:t>
            </a:r>
          </a:p>
          <a:p>
            <a:pPr algn="l">
              <a:lnSpc>
                <a:spcPct val="170000"/>
              </a:lnSpc>
              <a:buFont typeface="Arial" panose="020B0604020202020204" pitchFamily="34" charset="0"/>
              <a:buChar char="•"/>
            </a:pPr>
            <a:r>
              <a:rPr lang="en-GB" sz="4400" b="0" i="0" dirty="0">
                <a:solidFill>
                  <a:schemeClr val="accent1"/>
                </a:solidFill>
                <a:effectLst/>
                <a:latin typeface="Arial" panose="020B0604020202020204" pitchFamily="34" charset="0"/>
              </a:rPr>
              <a:t>Get cross when they can’t do something for themselves; and</a:t>
            </a:r>
          </a:p>
          <a:p>
            <a:pPr algn="l">
              <a:lnSpc>
                <a:spcPct val="170000"/>
              </a:lnSpc>
              <a:buFont typeface="Arial" panose="020B0604020202020204" pitchFamily="34" charset="0"/>
              <a:buChar char="•"/>
            </a:pPr>
            <a:r>
              <a:rPr lang="en-GB" sz="4400" dirty="0">
                <a:solidFill>
                  <a:schemeClr val="accent1"/>
                </a:solidFill>
                <a:latin typeface="Arial" panose="020B0604020202020204" pitchFamily="34" charset="0"/>
              </a:rPr>
              <a:t>B</a:t>
            </a:r>
            <a:r>
              <a:rPr lang="en-GB" sz="4400" b="0" i="0" dirty="0">
                <a:solidFill>
                  <a:schemeClr val="accent1"/>
                </a:solidFill>
                <a:effectLst/>
                <a:latin typeface="Arial" panose="020B0604020202020204" pitchFamily="34" charset="0"/>
              </a:rPr>
              <a:t>egin to enjoy pretend play like talking on a toy telephone.</a:t>
            </a:r>
          </a:p>
          <a:p>
            <a:endParaRPr lang="en-GB" dirty="0"/>
          </a:p>
        </p:txBody>
      </p:sp>
    </p:spTree>
    <p:extLst>
      <p:ext uri="{BB962C8B-B14F-4D97-AF65-F5344CB8AC3E}">
        <p14:creationId xmlns:p14="http://schemas.microsoft.com/office/powerpoint/2010/main" val="17842442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28CDB-1C4D-A7E0-3D46-BC98A03A9ED7}"/>
              </a:ext>
            </a:extLst>
          </p:cNvPr>
          <p:cNvSpPr>
            <a:spLocks noGrp="1"/>
          </p:cNvSpPr>
          <p:nvPr>
            <p:ph type="title"/>
          </p:nvPr>
        </p:nvSpPr>
        <p:spPr>
          <a:xfrm>
            <a:off x="265471" y="247138"/>
            <a:ext cx="8389989" cy="1325563"/>
          </a:xfrm>
        </p:spPr>
        <p:txBody>
          <a:bodyPr>
            <a:normAutofit/>
          </a:bodyPr>
          <a:lstStyle/>
          <a:p>
            <a:pPr algn="ctr"/>
            <a:r>
              <a:rPr lang="en-GB" b="1" dirty="0">
                <a:solidFill>
                  <a:schemeClr val="accent1"/>
                </a:solidFill>
                <a:latin typeface="Arial" panose="020B0604020202020204" pitchFamily="34" charset="0"/>
                <a:cs typeface="Arial" panose="020B0604020202020204" pitchFamily="34" charset="0"/>
              </a:rPr>
              <a:t>Discuss…</a:t>
            </a:r>
          </a:p>
        </p:txBody>
      </p:sp>
      <p:sp>
        <p:nvSpPr>
          <p:cNvPr id="4" name="Content Placeholder 3">
            <a:extLst>
              <a:ext uri="{FF2B5EF4-FFF2-40B4-BE49-F238E27FC236}">
                <a16:creationId xmlns:a16="http://schemas.microsoft.com/office/drawing/2014/main" id="{A394736D-DD29-AD9D-CD7F-8776DABE0757}"/>
              </a:ext>
            </a:extLst>
          </p:cNvPr>
          <p:cNvSpPr>
            <a:spLocks noGrp="1"/>
          </p:cNvSpPr>
          <p:nvPr>
            <p:ph sz="half" idx="2"/>
          </p:nvPr>
        </p:nvSpPr>
        <p:spPr>
          <a:xfrm>
            <a:off x="184355" y="1219201"/>
            <a:ext cx="8389989" cy="4674384"/>
          </a:xfrm>
        </p:spPr>
        <p:txBody>
          <a:bodyPr>
            <a:normAutofit fontScale="77500" lnSpcReduction="20000"/>
          </a:bodyPr>
          <a:lstStyle/>
          <a:p>
            <a:pPr marL="0" indent="0">
              <a:lnSpc>
                <a:spcPct val="150000"/>
              </a:lnSpc>
              <a:buNone/>
            </a:pPr>
            <a:r>
              <a:rPr lang="en-GB" sz="3600" b="1" dirty="0">
                <a:solidFill>
                  <a:schemeClr val="accent1"/>
                </a:solidFill>
                <a:latin typeface="Arial" panose="020B0604020202020204" pitchFamily="34" charset="0"/>
                <a:cs typeface="Arial" panose="020B0604020202020204" pitchFamily="34" charset="0"/>
              </a:rPr>
              <a:t>Challenges when caring for an infant within a setting:</a:t>
            </a:r>
          </a:p>
          <a:p>
            <a:pPr>
              <a:lnSpc>
                <a:spcPct val="150000"/>
              </a:lnSpc>
            </a:pPr>
            <a:r>
              <a:rPr lang="en-GB" sz="3600" dirty="0">
                <a:solidFill>
                  <a:schemeClr val="accent1"/>
                </a:solidFill>
                <a:latin typeface="Arial" panose="020B0604020202020204" pitchFamily="34" charset="0"/>
                <a:cs typeface="Arial" panose="020B0604020202020204" pitchFamily="34" charset="0"/>
              </a:rPr>
              <a:t>Routines </a:t>
            </a:r>
          </a:p>
          <a:p>
            <a:pPr>
              <a:lnSpc>
                <a:spcPct val="150000"/>
              </a:lnSpc>
            </a:pPr>
            <a:r>
              <a:rPr lang="en-GB" sz="3600" dirty="0">
                <a:solidFill>
                  <a:schemeClr val="accent1"/>
                </a:solidFill>
                <a:latin typeface="Arial" panose="020B0604020202020204" pitchFamily="34" charset="0"/>
                <a:cs typeface="Arial" panose="020B0604020202020204" pitchFamily="34" charset="0"/>
              </a:rPr>
              <a:t>Covid impact </a:t>
            </a:r>
          </a:p>
          <a:p>
            <a:pPr>
              <a:lnSpc>
                <a:spcPct val="150000"/>
              </a:lnSpc>
            </a:pPr>
            <a:r>
              <a:rPr lang="en-GB" sz="3600" dirty="0">
                <a:solidFill>
                  <a:schemeClr val="accent1"/>
                </a:solidFill>
                <a:latin typeface="Arial" panose="020B0604020202020204" pitchFamily="34" charset="0"/>
                <a:cs typeface="Arial" panose="020B0604020202020204" pitchFamily="34" charset="0"/>
              </a:rPr>
              <a:t>Separation </a:t>
            </a:r>
          </a:p>
          <a:p>
            <a:pPr>
              <a:lnSpc>
                <a:spcPct val="150000"/>
              </a:lnSpc>
            </a:pPr>
            <a:r>
              <a:rPr lang="en-GB" sz="3600" dirty="0">
                <a:solidFill>
                  <a:schemeClr val="accent1"/>
                </a:solidFill>
                <a:latin typeface="Arial" panose="020B0604020202020204" pitchFamily="34" charset="0"/>
                <a:cs typeface="Arial" panose="020B0604020202020204" pitchFamily="34" charset="0"/>
              </a:rPr>
              <a:t>Emotions </a:t>
            </a:r>
          </a:p>
          <a:p>
            <a:pPr>
              <a:lnSpc>
                <a:spcPct val="150000"/>
              </a:lnSpc>
            </a:pPr>
            <a:r>
              <a:rPr lang="en-GB" sz="3600" dirty="0">
                <a:solidFill>
                  <a:schemeClr val="accent1"/>
                </a:solidFill>
                <a:latin typeface="Arial" panose="020B0604020202020204" pitchFamily="34" charset="0"/>
                <a:cs typeface="Arial" panose="020B0604020202020204" pitchFamily="34" charset="0"/>
              </a:rPr>
              <a:t>Others? </a:t>
            </a:r>
          </a:p>
          <a:p>
            <a:endParaRPr lang="en-GB" dirty="0"/>
          </a:p>
        </p:txBody>
      </p:sp>
      <p:pic>
        <p:nvPicPr>
          <p:cNvPr id="8194" name="Picture 2" descr="Maxine Attong | I love challenges; I don't do hardships">
            <a:extLst>
              <a:ext uri="{FF2B5EF4-FFF2-40B4-BE49-F238E27FC236}">
                <a16:creationId xmlns:a16="http://schemas.microsoft.com/office/drawing/2014/main" id="{5B1F911B-F35B-0C49-4CA0-04EBBB0BA4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46119" y="2447267"/>
            <a:ext cx="5673833" cy="3191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8990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4B188-1DF5-41E4-92BA-10043273A7DB}"/>
              </a:ext>
            </a:extLst>
          </p:cNvPr>
          <p:cNvSpPr>
            <a:spLocks noGrp="1"/>
          </p:cNvSpPr>
          <p:nvPr>
            <p:ph type="title"/>
          </p:nvPr>
        </p:nvSpPr>
        <p:spPr>
          <a:xfrm>
            <a:off x="457200" y="358722"/>
            <a:ext cx="8229600" cy="857250"/>
          </a:xfrm>
        </p:spPr>
        <p:txBody>
          <a:bodyPr>
            <a:normAutofit/>
          </a:bodyPr>
          <a:lstStyle/>
          <a:p>
            <a:pPr algn="ctr"/>
            <a:r>
              <a:rPr lang="en-GB" sz="4900" b="1" dirty="0">
                <a:solidFill>
                  <a:schemeClr val="accent1"/>
                </a:solidFill>
                <a:latin typeface="Arial" panose="020B0604020202020204" pitchFamily="34" charset="0"/>
                <a:cs typeface="Arial" panose="020B0604020202020204" pitchFamily="34" charset="0"/>
              </a:rPr>
              <a:t> Holistic Development</a:t>
            </a:r>
          </a:p>
        </p:txBody>
      </p:sp>
      <p:sp>
        <p:nvSpPr>
          <p:cNvPr id="4" name="Content Placeholder 3">
            <a:extLst>
              <a:ext uri="{FF2B5EF4-FFF2-40B4-BE49-F238E27FC236}">
                <a16:creationId xmlns:a16="http://schemas.microsoft.com/office/drawing/2014/main" id="{8731B05A-C698-465E-8AE4-BFB98F227823}"/>
              </a:ext>
            </a:extLst>
          </p:cNvPr>
          <p:cNvSpPr>
            <a:spLocks noGrp="1"/>
          </p:cNvSpPr>
          <p:nvPr>
            <p:ph sz="half" idx="2"/>
          </p:nvPr>
        </p:nvSpPr>
        <p:spPr>
          <a:xfrm>
            <a:off x="1" y="1325881"/>
            <a:ext cx="9144000" cy="4884732"/>
          </a:xfrm>
        </p:spPr>
        <p:txBody>
          <a:bodyPr>
            <a:noAutofit/>
          </a:bodyPr>
          <a:lstStyle/>
          <a:p>
            <a:pPr>
              <a:lnSpc>
                <a:spcPct val="150000"/>
              </a:lnSpc>
            </a:pPr>
            <a:r>
              <a:rPr lang="en-GB" sz="2600" dirty="0">
                <a:solidFill>
                  <a:schemeClr val="accent1"/>
                </a:solidFill>
                <a:latin typeface="Arial" panose="020B0604020202020204" pitchFamily="34" charset="0"/>
                <a:cs typeface="Arial" panose="020B0604020202020204" pitchFamily="34" charset="0"/>
              </a:rPr>
              <a:t>Holistic means dealing with something as a whole, even if you can subdivide the whole into separate areas.</a:t>
            </a:r>
          </a:p>
          <a:p>
            <a:pPr>
              <a:lnSpc>
                <a:spcPct val="150000"/>
              </a:lnSpc>
            </a:pPr>
            <a:r>
              <a:rPr lang="en-GB" sz="2600" dirty="0">
                <a:solidFill>
                  <a:schemeClr val="accent1"/>
                </a:solidFill>
                <a:latin typeface="Arial" panose="020B0604020202020204" pitchFamily="34" charset="0"/>
                <a:cs typeface="Arial" panose="020B0604020202020204" pitchFamily="34" charset="0"/>
              </a:rPr>
              <a:t> Holistic child development is where every area of learning, development and growth is entwined with every other.</a:t>
            </a:r>
          </a:p>
          <a:p>
            <a:pPr>
              <a:lnSpc>
                <a:spcPct val="150000"/>
              </a:lnSpc>
            </a:pPr>
            <a:r>
              <a:rPr lang="en-GB" sz="2600" dirty="0">
                <a:solidFill>
                  <a:schemeClr val="accent1"/>
                </a:solidFill>
                <a:latin typeface="Arial" panose="020B0604020202020204" pitchFamily="34" charset="0"/>
                <a:cs typeface="Arial" panose="020B0604020202020204" pitchFamily="34" charset="0"/>
              </a:rPr>
              <a:t>This includes a child’s physical, emotional, social, intellectual/cognitive, spiritual, mental and kinaesthetic development.</a:t>
            </a:r>
          </a:p>
        </p:txBody>
      </p:sp>
    </p:spTree>
    <p:extLst>
      <p:ext uri="{BB962C8B-B14F-4D97-AF65-F5344CB8AC3E}">
        <p14:creationId xmlns:p14="http://schemas.microsoft.com/office/powerpoint/2010/main" val="4778439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4B188-1DF5-41E4-92BA-10043273A7DB}"/>
              </a:ext>
            </a:extLst>
          </p:cNvPr>
          <p:cNvSpPr>
            <a:spLocks noGrp="1"/>
          </p:cNvSpPr>
          <p:nvPr>
            <p:ph type="title"/>
          </p:nvPr>
        </p:nvSpPr>
        <p:spPr>
          <a:xfrm>
            <a:off x="457200" y="358722"/>
            <a:ext cx="8229600" cy="857250"/>
          </a:xfrm>
        </p:spPr>
        <p:txBody>
          <a:bodyPr>
            <a:normAutofit/>
          </a:bodyPr>
          <a:lstStyle/>
          <a:p>
            <a:pPr algn="ctr"/>
            <a:r>
              <a:rPr lang="en-GB" sz="4900" b="1" dirty="0">
                <a:solidFill>
                  <a:schemeClr val="accent1"/>
                </a:solidFill>
                <a:latin typeface="Arial" panose="020B0604020202020204" pitchFamily="34" charset="0"/>
                <a:cs typeface="Arial" panose="020B0604020202020204" pitchFamily="34" charset="0"/>
              </a:rPr>
              <a:t>Next week…</a:t>
            </a:r>
          </a:p>
        </p:txBody>
      </p:sp>
      <p:sp>
        <p:nvSpPr>
          <p:cNvPr id="4" name="Content Placeholder 3">
            <a:extLst>
              <a:ext uri="{FF2B5EF4-FFF2-40B4-BE49-F238E27FC236}">
                <a16:creationId xmlns:a16="http://schemas.microsoft.com/office/drawing/2014/main" id="{8731B05A-C698-465E-8AE4-BFB98F227823}"/>
              </a:ext>
            </a:extLst>
          </p:cNvPr>
          <p:cNvSpPr>
            <a:spLocks noGrp="1"/>
          </p:cNvSpPr>
          <p:nvPr>
            <p:ph sz="half" idx="2"/>
          </p:nvPr>
        </p:nvSpPr>
        <p:spPr>
          <a:xfrm>
            <a:off x="1" y="1325881"/>
            <a:ext cx="9144000" cy="4884732"/>
          </a:xfrm>
        </p:spPr>
        <p:txBody>
          <a:bodyPr>
            <a:noAutofit/>
          </a:bodyPr>
          <a:lstStyle/>
          <a:p>
            <a:pPr>
              <a:lnSpc>
                <a:spcPct val="150000"/>
              </a:lnSpc>
            </a:pPr>
            <a:r>
              <a:rPr lang="en-GB" sz="2600" dirty="0">
                <a:solidFill>
                  <a:schemeClr val="accent1"/>
                </a:solidFill>
                <a:latin typeface="Arial" panose="020B0604020202020204" pitchFamily="34" charset="0"/>
                <a:cs typeface="Arial" panose="020B0604020202020204" pitchFamily="34" charset="0"/>
              </a:rPr>
              <a:t>Next week we will have the chance to explore some sensory play; </a:t>
            </a:r>
          </a:p>
          <a:p>
            <a:pPr marL="0" indent="0">
              <a:lnSpc>
                <a:spcPct val="150000"/>
              </a:lnSpc>
              <a:buNone/>
            </a:pPr>
            <a:r>
              <a:rPr lang="en-GB" sz="2600" dirty="0">
                <a:solidFill>
                  <a:schemeClr val="accent1"/>
                </a:solidFill>
                <a:latin typeface="Arial" panose="020B0604020202020204" pitchFamily="34" charset="0"/>
                <a:cs typeface="Arial" panose="020B0604020202020204" pitchFamily="34" charset="0"/>
              </a:rPr>
              <a:t>- Bring in a sensory play item for everyone to explore;</a:t>
            </a:r>
          </a:p>
          <a:p>
            <a:pPr marL="0" indent="0">
              <a:lnSpc>
                <a:spcPct val="150000"/>
              </a:lnSpc>
              <a:buNone/>
            </a:pPr>
            <a:r>
              <a:rPr lang="en-GB" sz="2600" dirty="0">
                <a:solidFill>
                  <a:schemeClr val="accent1"/>
                </a:solidFill>
                <a:latin typeface="Arial" panose="020B0604020202020204" pitchFamily="34" charset="0"/>
                <a:cs typeface="Arial" panose="020B0604020202020204" pitchFamily="34" charset="0"/>
              </a:rPr>
              <a:t>- This can be messy (Bring in bowls, spoons, anything you need)!</a:t>
            </a:r>
          </a:p>
          <a:p>
            <a:pPr marL="0" indent="0">
              <a:lnSpc>
                <a:spcPct val="150000"/>
              </a:lnSpc>
              <a:buNone/>
            </a:pPr>
            <a:r>
              <a:rPr lang="en-GB" sz="2600" dirty="0">
                <a:solidFill>
                  <a:schemeClr val="accent1"/>
                </a:solidFill>
                <a:latin typeface="Arial" panose="020B0604020202020204" pitchFamily="34" charset="0"/>
                <a:cs typeface="Arial" panose="020B0604020202020204" pitchFamily="34" charset="0"/>
              </a:rPr>
              <a:t>- Make it fun and be creative! </a:t>
            </a:r>
          </a:p>
        </p:txBody>
      </p:sp>
      <p:pic>
        <p:nvPicPr>
          <p:cNvPr id="1026" name="Picture 2" descr="7 Sensory Activities for Babies &amp; Toddlers - WordUnited">
            <a:extLst>
              <a:ext uri="{FF2B5EF4-FFF2-40B4-BE49-F238E27FC236}">
                <a16:creationId xmlns:a16="http://schemas.microsoft.com/office/drawing/2014/main" id="{C423255E-3A7B-6143-C379-235E72F912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89246" y="4160520"/>
            <a:ext cx="1931782" cy="1779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50734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2F18919-348D-4E0E-8AB0-CD12E998737F}"/>
              </a:ext>
            </a:extLst>
          </p:cNvPr>
          <p:cNvSpPr>
            <a:spLocks noGrp="1"/>
          </p:cNvSpPr>
          <p:nvPr>
            <p:ph type="title"/>
          </p:nvPr>
        </p:nvSpPr>
        <p:spPr>
          <a:xfrm>
            <a:off x="259940" y="-69952"/>
            <a:ext cx="8685940" cy="1325563"/>
          </a:xfrm>
        </p:spPr>
        <p:txBody>
          <a:bodyPr/>
          <a:lstStyle/>
          <a:p>
            <a:pPr algn="ctr"/>
            <a:r>
              <a:rPr lang="en-GB" b="1" dirty="0">
                <a:solidFill>
                  <a:srgbClr val="0070C0"/>
                </a:solidFill>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5BD8BB6A-A7C4-4488-B0FA-B7880ADA5BD4}"/>
              </a:ext>
            </a:extLst>
          </p:cNvPr>
          <p:cNvSpPr>
            <a:spLocks noGrp="1"/>
          </p:cNvSpPr>
          <p:nvPr>
            <p:ph idx="1"/>
          </p:nvPr>
        </p:nvSpPr>
        <p:spPr>
          <a:xfrm>
            <a:off x="0" y="899652"/>
            <a:ext cx="9077632" cy="5073447"/>
          </a:xfrm>
        </p:spPr>
        <p:txBody>
          <a:bodyPr>
            <a:normAutofit fontScale="25000" lnSpcReduction="20000"/>
          </a:bodyPr>
          <a:lstStyle/>
          <a:p>
            <a:pPr marL="0" indent="0">
              <a:buNone/>
            </a:pPr>
            <a:endParaRPr lang="en-GB" b="0" i="0" dirty="0">
              <a:solidFill>
                <a:srgbClr val="FF0000"/>
              </a:solidFill>
              <a:effectLst/>
              <a:latin typeface="Source Sans Pro" panose="020B0503030403020204" pitchFamily="34" charset="0"/>
            </a:endParaRPr>
          </a:p>
          <a:p>
            <a:pPr>
              <a:lnSpc>
                <a:spcPct val="170000"/>
              </a:lnSpc>
            </a:pPr>
            <a:r>
              <a:rPr lang="en-GB" sz="5100" b="0" i="0" dirty="0">
                <a:effectLst/>
                <a:latin typeface="Arial" panose="020B0604020202020204" pitchFamily="34" charset="0"/>
                <a:cs typeface="Arial" panose="020B0604020202020204" pitchFamily="34" charset="0"/>
              </a:rPr>
              <a:t>Learning and Teaching Scotland (2005) </a:t>
            </a:r>
            <a:r>
              <a:rPr lang="en-GB" sz="5100" b="0" i="1" dirty="0">
                <a:effectLst/>
                <a:latin typeface="Arial" panose="020B0604020202020204" pitchFamily="34" charset="0"/>
                <a:cs typeface="Arial" panose="020B0604020202020204" pitchFamily="34" charset="0"/>
              </a:rPr>
              <a:t>Birth to Three: Supporting Our Youngest Children</a:t>
            </a:r>
            <a:r>
              <a:rPr lang="en-GB" sz="5100" b="0" i="0" dirty="0">
                <a:effectLst/>
                <a:latin typeface="Arial" panose="020B0604020202020204" pitchFamily="34" charset="0"/>
                <a:cs typeface="Arial" panose="020B0604020202020204" pitchFamily="34" charset="0"/>
              </a:rPr>
              <a:t>. Edinburgh: Learning and Teaching Scotland.</a:t>
            </a:r>
          </a:p>
          <a:p>
            <a:pPr>
              <a:lnSpc>
                <a:spcPct val="170000"/>
              </a:lnSpc>
            </a:pPr>
            <a:r>
              <a:rPr lang="en-GB" sz="5100" b="0" i="0" dirty="0" err="1">
                <a:effectLst/>
                <a:latin typeface="Arial" panose="020B0604020202020204" pitchFamily="34" charset="0"/>
                <a:cs typeface="Arial" panose="020B0604020202020204" pitchFamily="34" charset="0"/>
              </a:rPr>
              <a:t>Marmeleira</a:t>
            </a:r>
            <a:r>
              <a:rPr lang="en-GB" sz="5100" b="0" i="0" dirty="0">
                <a:effectLst/>
                <a:latin typeface="Arial" panose="020B0604020202020204" pitchFamily="34" charset="0"/>
                <a:cs typeface="Arial" panose="020B0604020202020204" pitchFamily="34" charset="0"/>
              </a:rPr>
              <a:t>, J. &amp; Duarte Santos, G. (2019) ‘Do Not Neglect the Body and Action: The Emergence of Embodiment Approaches to Understanding Human Development’, </a:t>
            </a:r>
            <a:r>
              <a:rPr lang="en-GB" sz="5100" b="0" i="1" dirty="0">
                <a:effectLst/>
                <a:latin typeface="Arial" panose="020B0604020202020204" pitchFamily="34" charset="0"/>
                <a:cs typeface="Arial" panose="020B0604020202020204" pitchFamily="34" charset="0"/>
              </a:rPr>
              <a:t>Perceptual and Motor Skills</a:t>
            </a:r>
            <a:r>
              <a:rPr lang="en-GB" sz="5100" b="0" i="0" dirty="0">
                <a:effectLst/>
                <a:latin typeface="Arial" panose="020B0604020202020204" pitchFamily="34" charset="0"/>
                <a:cs typeface="Arial" panose="020B0604020202020204" pitchFamily="34" charset="0"/>
              </a:rPr>
              <a:t>. [Online] 126 (3), pp 410–445. </a:t>
            </a:r>
          </a:p>
          <a:p>
            <a:pPr>
              <a:lnSpc>
                <a:spcPct val="170000"/>
              </a:lnSpc>
            </a:pPr>
            <a:r>
              <a:rPr lang="en-GB" sz="5100" b="0" i="0" dirty="0">
                <a:solidFill>
                  <a:srgbClr val="1C1D1E"/>
                </a:solidFill>
                <a:effectLst/>
                <a:latin typeface="Arial" panose="020B0604020202020204" pitchFamily="34" charset="0"/>
                <a:cs typeface="Arial" panose="020B0604020202020204" pitchFamily="34" charset="0"/>
              </a:rPr>
              <a:t>Marshall, P. J. (2016) ‘Embodiment and Human Development’, </a:t>
            </a:r>
            <a:r>
              <a:rPr lang="en-GB" sz="5100" b="0" i="1" dirty="0">
                <a:solidFill>
                  <a:srgbClr val="1C1D1E"/>
                </a:solidFill>
                <a:effectLst/>
                <a:latin typeface="Arial" panose="020B0604020202020204" pitchFamily="34" charset="0"/>
                <a:cs typeface="Arial" panose="020B0604020202020204" pitchFamily="34" charset="0"/>
              </a:rPr>
              <a:t>Child Dev </a:t>
            </a:r>
            <a:r>
              <a:rPr lang="en-GB" sz="5100" b="0" i="1" dirty="0" err="1">
                <a:solidFill>
                  <a:srgbClr val="1C1D1E"/>
                </a:solidFill>
                <a:effectLst/>
                <a:latin typeface="Arial" panose="020B0604020202020204" pitchFamily="34" charset="0"/>
                <a:cs typeface="Arial" panose="020B0604020202020204" pitchFamily="34" charset="0"/>
              </a:rPr>
              <a:t>Perspect</a:t>
            </a:r>
            <a:r>
              <a:rPr lang="en-GB" sz="5100" b="0" i="0" dirty="0">
                <a:solidFill>
                  <a:srgbClr val="1C1D1E"/>
                </a:solidFill>
                <a:effectLst/>
                <a:latin typeface="Arial" panose="020B0604020202020204" pitchFamily="34" charset="0"/>
                <a:cs typeface="Arial" panose="020B0604020202020204" pitchFamily="34" charset="0"/>
              </a:rPr>
              <a:t>, 10: pp 245-250. </a:t>
            </a:r>
            <a:r>
              <a:rPr lang="en-GB" sz="5100" b="0" i="0" u="none" strike="noStrike" dirty="0">
                <a:solidFill>
                  <a:srgbClr val="0061AA"/>
                </a:solidFill>
                <a:effectLst/>
                <a:latin typeface="Arial" panose="020B0604020202020204" pitchFamily="34" charset="0"/>
                <a:cs typeface="Arial" panose="020B0604020202020204" pitchFamily="34" charset="0"/>
                <a:hlinkClick r:id="rId2"/>
              </a:rPr>
              <a:t>https://doi-org.ezproxy.uwtsd.ac.uk/10.1111/cdep.12190</a:t>
            </a:r>
            <a:endParaRPr lang="en-GB" sz="5100" b="0" i="0" u="none" strike="noStrike" dirty="0">
              <a:solidFill>
                <a:srgbClr val="0061AA"/>
              </a:solidFill>
              <a:effectLst/>
              <a:latin typeface="Arial" panose="020B0604020202020204" pitchFamily="34" charset="0"/>
              <a:cs typeface="Arial" panose="020B0604020202020204" pitchFamily="34" charset="0"/>
            </a:endParaRPr>
          </a:p>
          <a:p>
            <a:pPr>
              <a:lnSpc>
                <a:spcPct val="170000"/>
              </a:lnSpc>
            </a:pPr>
            <a:r>
              <a:rPr lang="en-GB" sz="5100" b="0" i="0" dirty="0">
                <a:effectLst/>
                <a:latin typeface="Arial" panose="020B0604020202020204" pitchFamily="34" charset="0"/>
                <a:cs typeface="Arial" panose="020B0604020202020204" pitchFamily="34" charset="0"/>
              </a:rPr>
              <a:t>Thousand days. (no date) Building Health. Available at: </a:t>
            </a:r>
            <a:r>
              <a:rPr lang="en-GB" sz="5100" b="0" i="0" dirty="0">
                <a:effectLst/>
                <a:latin typeface="Arial" panose="020B0604020202020204" pitchFamily="34" charset="0"/>
                <a:cs typeface="Arial" panose="020B0604020202020204" pitchFamily="34" charset="0"/>
                <a:hlinkClick r:id="rId3"/>
              </a:rPr>
              <a:t>https://thousanddays.org/why-1000-days/building-health/#1640053143777-46761c72-cb18cb07-6958</a:t>
            </a:r>
            <a:r>
              <a:rPr lang="en-GB" sz="5100" b="0" i="0" dirty="0">
                <a:effectLst/>
                <a:latin typeface="Arial" panose="020B0604020202020204" pitchFamily="34" charset="0"/>
                <a:cs typeface="Arial" panose="020B0604020202020204" pitchFamily="34" charset="0"/>
              </a:rPr>
              <a:t>. (Accessed:1</a:t>
            </a:r>
            <a:r>
              <a:rPr lang="en-GB" sz="5100" b="0" i="0" baseline="30000" dirty="0">
                <a:effectLst/>
                <a:latin typeface="Arial" panose="020B0604020202020204" pitchFamily="34" charset="0"/>
                <a:cs typeface="Arial" panose="020B0604020202020204" pitchFamily="34" charset="0"/>
              </a:rPr>
              <a:t>st</a:t>
            </a:r>
            <a:r>
              <a:rPr lang="en-GB" sz="5100" b="0" i="0" dirty="0">
                <a:effectLst/>
                <a:latin typeface="Arial" panose="020B0604020202020204" pitchFamily="34" charset="0"/>
                <a:cs typeface="Arial" panose="020B0604020202020204" pitchFamily="34" charset="0"/>
              </a:rPr>
              <a:t> August 2023). </a:t>
            </a:r>
          </a:p>
          <a:p>
            <a:pPr>
              <a:lnSpc>
                <a:spcPct val="170000"/>
              </a:lnSpc>
            </a:pPr>
            <a:r>
              <a:rPr lang="en-GB" sz="5100" dirty="0">
                <a:latin typeface="Arial" panose="020B0604020202020204" pitchFamily="34" charset="0"/>
                <a:cs typeface="Arial" panose="020B0604020202020204" pitchFamily="34" charset="0"/>
              </a:rPr>
              <a:t>Save the Children. (2016) </a:t>
            </a:r>
            <a:r>
              <a:rPr lang="en-GB" sz="5100" i="1" dirty="0">
                <a:latin typeface="Arial" panose="020B0604020202020204" pitchFamily="34" charset="0"/>
                <a:cs typeface="Arial" panose="020B0604020202020204" pitchFamily="34" charset="0"/>
              </a:rPr>
              <a:t>Lighting up young brains: How parents, carers and nurseries support children’s brain development in the first five years. </a:t>
            </a:r>
            <a:r>
              <a:rPr lang="en-GB" sz="5100" dirty="0">
                <a:latin typeface="Arial" panose="020B0604020202020204" pitchFamily="34" charset="0"/>
                <a:cs typeface="Arial" panose="020B0604020202020204" pitchFamily="34" charset="0"/>
              </a:rPr>
              <a:t>Available at: </a:t>
            </a:r>
            <a:r>
              <a:rPr lang="en-GB" sz="5100" dirty="0">
                <a:latin typeface="Arial" panose="020B0604020202020204" pitchFamily="34" charset="0"/>
                <a:cs typeface="Arial" panose="020B0604020202020204" pitchFamily="34" charset="0"/>
                <a:hlinkClick r:id="rId4"/>
              </a:rPr>
              <a:t>lighting-up-young-brains.pdf (savethechildren.org.uk)</a:t>
            </a:r>
            <a:r>
              <a:rPr lang="en-GB" sz="5100" dirty="0">
                <a:latin typeface="Arial" panose="020B0604020202020204" pitchFamily="34" charset="0"/>
                <a:cs typeface="Arial" panose="020B0604020202020204" pitchFamily="34" charset="0"/>
              </a:rPr>
              <a:t> </a:t>
            </a:r>
          </a:p>
          <a:p>
            <a:pPr>
              <a:lnSpc>
                <a:spcPct val="170000"/>
              </a:lnSpc>
            </a:pPr>
            <a:r>
              <a:rPr lang="en-GB" sz="5100" dirty="0">
                <a:latin typeface="Arial" panose="020B0604020202020204" pitchFamily="34" charset="0"/>
                <a:cs typeface="Arial" panose="020B0604020202020204" pitchFamily="34" charset="0"/>
              </a:rPr>
              <a:t>Welsh Government. (no date) </a:t>
            </a:r>
            <a:r>
              <a:rPr lang="en-GB" sz="5100" i="1" dirty="0">
                <a:latin typeface="Arial" panose="020B0604020202020204" pitchFamily="34" charset="0"/>
                <a:cs typeface="Arial" panose="020B0604020202020204" pitchFamily="34" charset="0"/>
              </a:rPr>
              <a:t>New parents and stages of development: 0 to 4 years.</a:t>
            </a:r>
            <a:r>
              <a:rPr lang="en-GB" sz="5100" dirty="0">
                <a:latin typeface="Arial" panose="020B0604020202020204" pitchFamily="34" charset="0"/>
                <a:cs typeface="Arial" panose="020B0604020202020204" pitchFamily="34" charset="0"/>
              </a:rPr>
              <a:t> Available at: </a:t>
            </a:r>
            <a:r>
              <a:rPr lang="en-GB" sz="5100" dirty="0">
                <a:latin typeface="Arial" panose="020B0604020202020204" pitchFamily="34" charset="0"/>
                <a:cs typeface="Arial" panose="020B0604020202020204" pitchFamily="34" charset="0"/>
                <a:hlinkClick r:id="rId5"/>
              </a:rPr>
              <a:t>https://www.gov.wales/parenting-give-it-time/children-0-4-years/childrens-behaviour-0-4-years/new-parents-and-stages-development-0-4-years</a:t>
            </a:r>
            <a:r>
              <a:rPr lang="en-GB" sz="5100" dirty="0">
                <a:latin typeface="Arial" panose="020B0604020202020204" pitchFamily="34" charset="0"/>
                <a:cs typeface="Arial" panose="020B0604020202020204" pitchFamily="34" charset="0"/>
              </a:rPr>
              <a:t> (Accessed: 1</a:t>
            </a:r>
            <a:r>
              <a:rPr lang="en-GB" sz="5100" baseline="30000" dirty="0">
                <a:latin typeface="Arial" panose="020B0604020202020204" pitchFamily="34" charset="0"/>
                <a:cs typeface="Arial" panose="020B0604020202020204" pitchFamily="34" charset="0"/>
              </a:rPr>
              <a:t>st</a:t>
            </a:r>
            <a:r>
              <a:rPr lang="en-GB" sz="5100" dirty="0">
                <a:latin typeface="Arial" panose="020B0604020202020204" pitchFamily="34" charset="0"/>
                <a:cs typeface="Arial" panose="020B0604020202020204" pitchFamily="34" charset="0"/>
              </a:rPr>
              <a:t> August 2023). </a:t>
            </a:r>
          </a:p>
        </p:txBody>
      </p:sp>
    </p:spTree>
    <p:extLst>
      <p:ext uri="{BB962C8B-B14F-4D97-AF65-F5344CB8AC3E}">
        <p14:creationId xmlns:p14="http://schemas.microsoft.com/office/powerpoint/2010/main" val="404293100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77</TotalTime>
  <Words>3628</Words>
  <Application>Microsoft Office PowerPoint</Application>
  <PresentationFormat>On-screen Show (4:3)</PresentationFormat>
  <Paragraphs>287</Paragraphs>
  <Slides>34</Slides>
  <Notes>22</Notes>
  <HiddenSlides>0</HiddenSlides>
  <MMClips>4</MMClips>
  <ScaleCrop>false</ScaleCrop>
  <HeadingPairs>
    <vt:vector size="6" baseType="variant">
      <vt:variant>
        <vt:lpstr>Fonts Used</vt:lpstr>
      </vt:variant>
      <vt:variant>
        <vt:i4>6</vt:i4>
      </vt:variant>
      <vt:variant>
        <vt:lpstr>Theme</vt:lpstr>
      </vt:variant>
      <vt:variant>
        <vt:i4>19</vt:i4>
      </vt:variant>
      <vt:variant>
        <vt:lpstr>Slide Titles</vt:lpstr>
      </vt:variant>
      <vt:variant>
        <vt:i4>34</vt:i4>
      </vt:variant>
    </vt:vector>
  </HeadingPairs>
  <TitlesOfParts>
    <vt:vector size="59" baseType="lpstr">
      <vt:lpstr>Arial</vt:lpstr>
      <vt:lpstr>Calibri</vt:lpstr>
      <vt:lpstr>Calibri Light</vt:lpstr>
      <vt:lpstr>Montserrat</vt:lpstr>
      <vt:lpstr>Open Sans</vt:lpstr>
      <vt:lpstr>Source Sans Pro</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  ECEY4005: The First 1000 Days   </vt:lpstr>
      <vt:lpstr>PowerPoint Presentation</vt:lpstr>
      <vt:lpstr>Recap…</vt:lpstr>
      <vt:lpstr>Activity</vt:lpstr>
      <vt:lpstr>Early Influences</vt:lpstr>
      <vt:lpstr>Incredible Beginnings</vt:lpstr>
      <vt:lpstr>Incredible Beginnings</vt:lpstr>
      <vt:lpstr>Brain Structure</vt:lpstr>
      <vt:lpstr>Connections</vt:lpstr>
      <vt:lpstr>Connections</vt:lpstr>
      <vt:lpstr>Serve and return</vt:lpstr>
      <vt:lpstr>Kinesthesia </vt:lpstr>
      <vt:lpstr>Connections are the key!</vt:lpstr>
      <vt:lpstr>Key themes</vt:lpstr>
      <vt:lpstr>Development</vt:lpstr>
      <vt:lpstr>Create a poster </vt:lpstr>
      <vt:lpstr>Embodiment</vt:lpstr>
      <vt:lpstr>Learning </vt:lpstr>
      <vt:lpstr>Learning </vt:lpstr>
      <vt:lpstr>Pre-natal development </vt:lpstr>
      <vt:lpstr>Datblygiad Cynnar / Early Development </vt:lpstr>
      <vt:lpstr> </vt:lpstr>
      <vt:lpstr> </vt:lpstr>
      <vt:lpstr>    </vt:lpstr>
      <vt:lpstr> </vt:lpstr>
      <vt:lpstr> </vt:lpstr>
      <vt:lpstr>11 - 12 months </vt:lpstr>
      <vt:lpstr> Between 12 – 18 months: </vt:lpstr>
      <vt:lpstr>Between 18 months – 2 years: </vt:lpstr>
      <vt:lpstr>Discuss…</vt:lpstr>
      <vt:lpstr> Holistic Development</vt:lpstr>
      <vt:lpstr>Next week…</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Bee B</cp:lastModifiedBy>
  <cp:revision>8</cp:revision>
  <dcterms:created xsi:type="dcterms:W3CDTF">2021-03-10T12:10:47Z</dcterms:created>
  <dcterms:modified xsi:type="dcterms:W3CDTF">2023-11-28T16:28:59Z</dcterms:modified>
</cp:coreProperties>
</file>