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4"/>
  </p:sldMasterIdLst>
  <p:notesMasterIdLst>
    <p:notesMasterId r:id="rId16"/>
  </p:notesMasterIdLst>
  <p:sldIdLst>
    <p:sldId id="257" r:id="rId5"/>
    <p:sldId id="259" r:id="rId6"/>
    <p:sldId id="263" r:id="rId7"/>
    <p:sldId id="266" r:id="rId8"/>
    <p:sldId id="265" r:id="rId9"/>
    <p:sldId id="260" r:id="rId10"/>
    <p:sldId id="256" r:id="rId11"/>
    <p:sldId id="261" r:id="rId12"/>
    <p:sldId id="267" r:id="rId13"/>
    <p:sldId id="262" r:id="rId14"/>
    <p:sldId id="26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716B0C-7DCA-416F-ABB6-BEBA67CF82C1}" v="172" dt="2021-11-08T01:56:03.1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147" autoAdjust="0"/>
    <p:restoredTop sz="77365" autoAdjust="0"/>
  </p:normalViewPr>
  <p:slideViewPr>
    <p:cSldViewPr snapToGrid="0">
      <p:cViewPr varScale="1">
        <p:scale>
          <a:sx n="56" d="100"/>
          <a:sy n="56" d="100"/>
        </p:scale>
        <p:origin x="900" y="60"/>
      </p:cViewPr>
      <p:guideLst/>
    </p:cSldViewPr>
  </p:slideViewPr>
  <p:outlineViewPr>
    <p:cViewPr>
      <p:scale>
        <a:sx n="33" d="100"/>
        <a:sy n="33" d="100"/>
      </p:scale>
      <p:origin x="0" y="-21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rron Alexandra Williams-Hankey" userId="c4cb946b-47de-4135-83f3-93dd12edc82a" providerId="ADAL" clId="{23716B0C-7DCA-416F-ABB6-BEBA67CF82C1}"/>
    <pc:docChg chg="undo custSel modSld">
      <pc:chgData name="Zerron Alexandra Williams-Hankey" userId="c4cb946b-47de-4135-83f3-93dd12edc82a" providerId="ADAL" clId="{23716B0C-7DCA-416F-ABB6-BEBA67CF82C1}" dt="2021-11-08T01:57:11.777" v="3976" actId="14100"/>
      <pc:docMkLst>
        <pc:docMk/>
      </pc:docMkLst>
      <pc:sldChg chg="modSp mod modAnim modNotesTx">
        <pc:chgData name="Zerron Alexandra Williams-Hankey" userId="c4cb946b-47de-4135-83f3-93dd12edc82a" providerId="ADAL" clId="{23716B0C-7DCA-416F-ABB6-BEBA67CF82C1}" dt="2021-11-08T01:52:06.702" v="3765" actId="20577"/>
        <pc:sldMkLst>
          <pc:docMk/>
          <pc:sldMk cId="1982568178" sldId="256"/>
        </pc:sldMkLst>
        <pc:graphicFrameChg chg="mod modGraphic">
          <ac:chgData name="Zerron Alexandra Williams-Hankey" userId="c4cb946b-47de-4135-83f3-93dd12edc82a" providerId="ADAL" clId="{23716B0C-7DCA-416F-ABB6-BEBA67CF82C1}" dt="2021-11-07T14:12:50.561" v="1668" actId="1076"/>
          <ac:graphicFrameMkLst>
            <pc:docMk/>
            <pc:sldMk cId="1982568178" sldId="256"/>
            <ac:graphicFrameMk id="7" creationId="{35A4D901-500F-4165-89C8-74210D65E21A}"/>
          </ac:graphicFrameMkLst>
        </pc:graphicFrameChg>
      </pc:sldChg>
      <pc:sldChg chg="modSp mod">
        <pc:chgData name="Zerron Alexandra Williams-Hankey" userId="c4cb946b-47de-4135-83f3-93dd12edc82a" providerId="ADAL" clId="{23716B0C-7DCA-416F-ABB6-BEBA67CF82C1}" dt="2021-11-07T14:14:33.722" v="1749" actId="2711"/>
        <pc:sldMkLst>
          <pc:docMk/>
          <pc:sldMk cId="967375481" sldId="257"/>
        </pc:sldMkLst>
        <pc:spChg chg="mod">
          <ac:chgData name="Zerron Alexandra Williams-Hankey" userId="c4cb946b-47de-4135-83f3-93dd12edc82a" providerId="ADAL" clId="{23716B0C-7DCA-416F-ABB6-BEBA67CF82C1}" dt="2021-11-07T14:14:33.722" v="1749" actId="2711"/>
          <ac:spMkLst>
            <pc:docMk/>
            <pc:sldMk cId="967375481" sldId="257"/>
            <ac:spMk id="4" creationId="{1C5283D7-F937-4A0F-A57A-522565BCF2F1}"/>
          </ac:spMkLst>
        </pc:spChg>
        <pc:spChg chg="mod">
          <ac:chgData name="Zerron Alexandra Williams-Hankey" userId="c4cb946b-47de-4135-83f3-93dd12edc82a" providerId="ADAL" clId="{23716B0C-7DCA-416F-ABB6-BEBA67CF82C1}" dt="2021-11-03T13:27:57.223" v="321" actId="20577"/>
          <ac:spMkLst>
            <pc:docMk/>
            <pc:sldMk cId="967375481" sldId="257"/>
            <ac:spMk id="5" creationId="{A1ADB6C3-0130-4F87-B76D-9519E2215C06}"/>
          </ac:spMkLst>
        </pc:spChg>
      </pc:sldChg>
      <pc:sldChg chg="addSp delSp modSp mod modTransition addAnim delAnim modAnim modNotesTx">
        <pc:chgData name="Zerron Alexandra Williams-Hankey" userId="c4cb946b-47de-4135-83f3-93dd12edc82a" providerId="ADAL" clId="{23716B0C-7DCA-416F-ABB6-BEBA67CF82C1}" dt="2021-11-07T15:47:11.859" v="2460" actId="113"/>
        <pc:sldMkLst>
          <pc:docMk/>
          <pc:sldMk cId="3408877040" sldId="259"/>
        </pc:sldMkLst>
        <pc:spChg chg="mod">
          <ac:chgData name="Zerron Alexandra Williams-Hankey" userId="c4cb946b-47de-4135-83f3-93dd12edc82a" providerId="ADAL" clId="{23716B0C-7DCA-416F-ABB6-BEBA67CF82C1}" dt="2021-11-07T13:13:51.554" v="355" actId="1076"/>
          <ac:spMkLst>
            <pc:docMk/>
            <pc:sldMk cId="3408877040" sldId="259"/>
            <ac:spMk id="4" creationId="{DCF838EE-CBFA-465A-9BCB-95437F8D1D84}"/>
          </ac:spMkLst>
        </pc:spChg>
        <pc:spChg chg="add mod">
          <ac:chgData name="Zerron Alexandra Williams-Hankey" userId="c4cb946b-47de-4135-83f3-93dd12edc82a" providerId="ADAL" clId="{23716B0C-7DCA-416F-ABB6-BEBA67CF82C1}" dt="2021-11-07T14:02:15.675" v="1604" actId="20578"/>
          <ac:spMkLst>
            <pc:docMk/>
            <pc:sldMk cId="3408877040" sldId="259"/>
            <ac:spMk id="7" creationId="{8FF22B45-9A39-4C05-BFFC-59888BE12B6A}"/>
          </ac:spMkLst>
        </pc:spChg>
        <pc:spChg chg="add del mod">
          <ac:chgData name="Zerron Alexandra Williams-Hankey" userId="c4cb946b-47de-4135-83f3-93dd12edc82a" providerId="ADAL" clId="{23716B0C-7DCA-416F-ABB6-BEBA67CF82C1}" dt="2021-11-07T14:03:07.648" v="1609"/>
          <ac:spMkLst>
            <pc:docMk/>
            <pc:sldMk cId="3408877040" sldId="259"/>
            <ac:spMk id="8" creationId="{CD2EB7CC-762B-4B7F-B4F8-474275729228}"/>
          </ac:spMkLst>
        </pc:spChg>
        <pc:spChg chg="add mod">
          <ac:chgData name="Zerron Alexandra Williams-Hankey" userId="c4cb946b-47de-4135-83f3-93dd12edc82a" providerId="ADAL" clId="{23716B0C-7DCA-416F-ABB6-BEBA67CF82C1}" dt="2021-11-07T15:40:26.793" v="1939" actId="6549"/>
          <ac:spMkLst>
            <pc:docMk/>
            <pc:sldMk cId="3408877040" sldId="259"/>
            <ac:spMk id="10" creationId="{8376BF0C-AAF3-4DBD-A489-413435A76B86}"/>
          </ac:spMkLst>
        </pc:spChg>
        <pc:graphicFrameChg chg="del mod modGraphic">
          <ac:chgData name="Zerron Alexandra Williams-Hankey" userId="c4cb946b-47de-4135-83f3-93dd12edc82a" providerId="ADAL" clId="{23716B0C-7DCA-416F-ABB6-BEBA67CF82C1}" dt="2021-11-07T14:02:05.392" v="1603" actId="478"/>
          <ac:graphicFrameMkLst>
            <pc:docMk/>
            <pc:sldMk cId="3408877040" sldId="259"/>
            <ac:graphicFrameMk id="5" creationId="{7B63F868-5831-4ED6-8362-EFA6AF06F545}"/>
          </ac:graphicFrameMkLst>
        </pc:graphicFrameChg>
        <pc:picChg chg="add mod">
          <ac:chgData name="Zerron Alexandra Williams-Hankey" userId="c4cb946b-47de-4135-83f3-93dd12edc82a" providerId="ADAL" clId="{23716B0C-7DCA-416F-ABB6-BEBA67CF82C1}" dt="2021-11-07T14:04:43.913" v="1621" actId="1076"/>
          <ac:picMkLst>
            <pc:docMk/>
            <pc:sldMk cId="3408877040" sldId="259"/>
            <ac:picMk id="6" creationId="{3169E310-AD2E-41FA-89B7-8944B8CA44D9}"/>
          </ac:picMkLst>
        </pc:picChg>
      </pc:sldChg>
      <pc:sldChg chg="addSp modSp mod modAnim modNotesTx">
        <pc:chgData name="Zerron Alexandra Williams-Hankey" userId="c4cb946b-47de-4135-83f3-93dd12edc82a" providerId="ADAL" clId="{23716B0C-7DCA-416F-ABB6-BEBA67CF82C1}" dt="2021-11-08T01:57:11.777" v="3976" actId="14100"/>
        <pc:sldMkLst>
          <pc:docMk/>
          <pc:sldMk cId="1890241232" sldId="260"/>
        </pc:sldMkLst>
        <pc:spChg chg="add mod">
          <ac:chgData name="Zerron Alexandra Williams-Hankey" userId="c4cb946b-47de-4135-83f3-93dd12edc82a" providerId="ADAL" clId="{23716B0C-7DCA-416F-ABB6-BEBA67CF82C1}" dt="2021-11-07T16:20:09.092" v="3279" actId="767"/>
          <ac:spMkLst>
            <pc:docMk/>
            <pc:sldMk cId="1890241232" sldId="260"/>
            <ac:spMk id="3" creationId="{20F22778-5E2F-44DE-892B-A9655A55F7C1}"/>
          </ac:spMkLst>
        </pc:spChg>
        <pc:picChg chg="mod">
          <ac:chgData name="Zerron Alexandra Williams-Hankey" userId="c4cb946b-47de-4135-83f3-93dd12edc82a" providerId="ADAL" clId="{23716B0C-7DCA-416F-ABB6-BEBA67CF82C1}" dt="2021-11-08T01:57:11.777" v="3976" actId="14100"/>
          <ac:picMkLst>
            <pc:docMk/>
            <pc:sldMk cId="1890241232" sldId="260"/>
            <ac:picMk id="5" creationId="{F025BCCE-C14C-4657-9777-9594C1D14D3D}"/>
          </ac:picMkLst>
        </pc:picChg>
      </pc:sldChg>
      <pc:sldChg chg="modSp mod modAnim">
        <pc:chgData name="Zerron Alexandra Williams-Hankey" userId="c4cb946b-47de-4135-83f3-93dd12edc82a" providerId="ADAL" clId="{23716B0C-7DCA-416F-ABB6-BEBA67CF82C1}" dt="2021-11-07T14:12:34.491" v="1666"/>
        <pc:sldMkLst>
          <pc:docMk/>
          <pc:sldMk cId="3444543683" sldId="261"/>
        </pc:sldMkLst>
        <pc:graphicFrameChg chg="mod">
          <ac:chgData name="Zerron Alexandra Williams-Hankey" userId="c4cb946b-47de-4135-83f3-93dd12edc82a" providerId="ADAL" clId="{23716B0C-7DCA-416F-ABB6-BEBA67CF82C1}" dt="2021-11-07T14:12:23.186" v="1665" actId="1076"/>
          <ac:graphicFrameMkLst>
            <pc:docMk/>
            <pc:sldMk cId="3444543683" sldId="261"/>
            <ac:graphicFrameMk id="5" creationId="{46269FB2-2934-499A-80B2-2B786AF31DAB}"/>
          </ac:graphicFrameMkLst>
        </pc:graphicFrameChg>
      </pc:sldChg>
      <pc:sldChg chg="modSp mod modAnim">
        <pc:chgData name="Zerron Alexandra Williams-Hankey" userId="c4cb946b-47de-4135-83f3-93dd12edc82a" providerId="ADAL" clId="{23716B0C-7DCA-416F-ABB6-BEBA67CF82C1}" dt="2021-11-07T13:41:38.263" v="436"/>
        <pc:sldMkLst>
          <pc:docMk/>
          <pc:sldMk cId="1559908096" sldId="262"/>
        </pc:sldMkLst>
        <pc:spChg chg="mod">
          <ac:chgData name="Zerron Alexandra Williams-Hankey" userId="c4cb946b-47de-4135-83f3-93dd12edc82a" providerId="ADAL" clId="{23716B0C-7DCA-416F-ABB6-BEBA67CF82C1}" dt="2021-11-07T02:04:32.226" v="354" actId="20577"/>
          <ac:spMkLst>
            <pc:docMk/>
            <pc:sldMk cId="1559908096" sldId="262"/>
            <ac:spMk id="3" creationId="{6A6796F9-789F-4530-9F5E-4794C7E4F1D1}"/>
          </ac:spMkLst>
        </pc:spChg>
      </pc:sldChg>
      <pc:sldChg chg="addSp delSp modSp mod modAnim modNotesTx">
        <pc:chgData name="Zerron Alexandra Williams-Hankey" userId="c4cb946b-47de-4135-83f3-93dd12edc82a" providerId="ADAL" clId="{23716B0C-7DCA-416F-ABB6-BEBA67CF82C1}" dt="2021-11-08T01:56:03.169" v="3973"/>
        <pc:sldMkLst>
          <pc:docMk/>
          <pc:sldMk cId="2041798894" sldId="263"/>
        </pc:sldMkLst>
        <pc:spChg chg="mod">
          <ac:chgData name="Zerron Alexandra Williams-Hankey" userId="c4cb946b-47de-4135-83f3-93dd12edc82a" providerId="ADAL" clId="{23716B0C-7DCA-416F-ABB6-BEBA67CF82C1}" dt="2021-11-07T16:13:54.648" v="3105" actId="1076"/>
          <ac:spMkLst>
            <pc:docMk/>
            <pc:sldMk cId="2041798894" sldId="263"/>
            <ac:spMk id="2" creationId="{542D0436-DF62-4FFC-96A3-CF1D8E3ABFF8}"/>
          </ac:spMkLst>
        </pc:spChg>
        <pc:spChg chg="add del mod">
          <ac:chgData name="Zerron Alexandra Williams-Hankey" userId="c4cb946b-47de-4135-83f3-93dd12edc82a" providerId="ADAL" clId="{23716B0C-7DCA-416F-ABB6-BEBA67CF82C1}" dt="2021-11-07T16:06:02.721" v="3071" actId="478"/>
          <ac:spMkLst>
            <pc:docMk/>
            <pc:sldMk cId="2041798894" sldId="263"/>
            <ac:spMk id="3" creationId="{D4FF625B-DF1E-4D95-AFD6-D4F6C813569E}"/>
          </ac:spMkLst>
        </pc:spChg>
        <pc:graphicFrameChg chg="mod modGraphic">
          <ac:chgData name="Zerron Alexandra Williams-Hankey" userId="c4cb946b-47de-4135-83f3-93dd12edc82a" providerId="ADAL" clId="{23716B0C-7DCA-416F-ABB6-BEBA67CF82C1}" dt="2021-11-07T16:10:07.927" v="3097" actId="1076"/>
          <ac:graphicFrameMkLst>
            <pc:docMk/>
            <pc:sldMk cId="2041798894" sldId="263"/>
            <ac:graphicFrameMk id="5" creationId="{F47F0C81-1697-4340-B9AB-DEF377C02DAA}"/>
          </ac:graphicFrameMkLst>
        </pc:graphicFrameChg>
        <pc:picChg chg="add mod">
          <ac:chgData name="Zerron Alexandra Williams-Hankey" userId="c4cb946b-47de-4135-83f3-93dd12edc82a" providerId="ADAL" clId="{23716B0C-7DCA-416F-ABB6-BEBA67CF82C1}" dt="2021-11-07T16:13:48.106" v="3104" actId="1076"/>
          <ac:picMkLst>
            <pc:docMk/>
            <pc:sldMk cId="2041798894" sldId="263"/>
            <ac:picMk id="6" creationId="{E8B1F352-9174-4F9A-B45A-9F324067301F}"/>
          </ac:picMkLst>
        </pc:picChg>
      </pc:sldChg>
      <pc:sldChg chg="addSp modSp mod setBg modAnim">
        <pc:chgData name="Zerron Alexandra Williams-Hankey" userId="c4cb946b-47de-4135-83f3-93dd12edc82a" providerId="ADAL" clId="{23716B0C-7DCA-416F-ABB6-BEBA67CF82C1}" dt="2021-11-07T16:17:13.719" v="3248" actId="1076"/>
        <pc:sldMkLst>
          <pc:docMk/>
          <pc:sldMk cId="151057269" sldId="265"/>
        </pc:sldMkLst>
        <pc:spChg chg="mod">
          <ac:chgData name="Zerron Alexandra Williams-Hankey" userId="c4cb946b-47de-4135-83f3-93dd12edc82a" providerId="ADAL" clId="{23716B0C-7DCA-416F-ABB6-BEBA67CF82C1}" dt="2021-11-07T16:17:06.749" v="3246" actId="26606"/>
          <ac:spMkLst>
            <pc:docMk/>
            <pc:sldMk cId="151057269" sldId="265"/>
            <ac:spMk id="2" creationId="{105951A2-2EDA-4B93-9F92-599B7B992753}"/>
          </ac:spMkLst>
        </pc:spChg>
        <pc:spChg chg="mod">
          <ac:chgData name="Zerron Alexandra Williams-Hankey" userId="c4cb946b-47de-4135-83f3-93dd12edc82a" providerId="ADAL" clId="{23716B0C-7DCA-416F-ABB6-BEBA67CF82C1}" dt="2021-11-07T16:17:06.749" v="3246" actId="26606"/>
          <ac:spMkLst>
            <pc:docMk/>
            <pc:sldMk cId="151057269" sldId="265"/>
            <ac:spMk id="56" creationId="{80178EB3-6E35-4664-BAD9-CF2FEC673ECD}"/>
          </ac:spMkLst>
        </pc:spChg>
        <pc:picChg chg="add mod">
          <ac:chgData name="Zerron Alexandra Williams-Hankey" userId="c4cb946b-47de-4135-83f3-93dd12edc82a" providerId="ADAL" clId="{23716B0C-7DCA-416F-ABB6-BEBA67CF82C1}" dt="2021-11-07T16:17:13.719" v="3248" actId="1076"/>
          <ac:picMkLst>
            <pc:docMk/>
            <pc:sldMk cId="151057269" sldId="265"/>
            <ac:picMk id="4" creationId="{042A9E70-F263-4EF5-B7FD-0B7C9B603F4C}"/>
          </ac:picMkLst>
        </pc:picChg>
      </pc:sldChg>
      <pc:sldChg chg="modSp mod modAnim modNotesTx">
        <pc:chgData name="Zerron Alexandra Williams-Hankey" userId="c4cb946b-47de-4135-83f3-93dd12edc82a" providerId="ADAL" clId="{23716B0C-7DCA-416F-ABB6-BEBA67CF82C1}" dt="2021-11-07T16:15:11.450" v="3244" actId="313"/>
        <pc:sldMkLst>
          <pc:docMk/>
          <pc:sldMk cId="2476694362" sldId="266"/>
        </pc:sldMkLst>
        <pc:graphicFrameChg chg="modGraphic">
          <ac:chgData name="Zerron Alexandra Williams-Hankey" userId="c4cb946b-47de-4135-83f3-93dd12edc82a" providerId="ADAL" clId="{23716B0C-7DCA-416F-ABB6-BEBA67CF82C1}" dt="2021-11-07T16:14:12.685" v="3107" actId="20577"/>
          <ac:graphicFrameMkLst>
            <pc:docMk/>
            <pc:sldMk cId="2476694362" sldId="266"/>
            <ac:graphicFrameMk id="5" creationId="{8424D99D-5772-4747-9239-7960DC2833F9}"/>
          </ac:graphicFrameMkLst>
        </pc:graphicFrameChg>
      </pc:sldChg>
      <pc:sldChg chg="modSp mod modAnim modNotesTx">
        <pc:chgData name="Zerron Alexandra Williams-Hankey" userId="c4cb946b-47de-4135-83f3-93dd12edc82a" providerId="ADAL" clId="{23716B0C-7DCA-416F-ABB6-BEBA67CF82C1}" dt="2021-11-08T01:55:14.037" v="3972" actId="20577"/>
        <pc:sldMkLst>
          <pc:docMk/>
          <pc:sldMk cId="3735807997" sldId="267"/>
        </pc:sldMkLst>
        <pc:graphicFrameChg chg="modGraphic">
          <ac:chgData name="Zerron Alexandra Williams-Hankey" userId="c4cb946b-47de-4135-83f3-93dd12edc82a" providerId="ADAL" clId="{23716B0C-7DCA-416F-ABB6-BEBA67CF82C1}" dt="2021-11-08T01:53:33.554" v="3774" actId="207"/>
          <ac:graphicFrameMkLst>
            <pc:docMk/>
            <pc:sldMk cId="3735807997" sldId="267"/>
            <ac:graphicFrameMk id="5" creationId="{FB77F0C2-6951-4A45-A291-3D9012EA658D}"/>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F4EA25-2870-4AC8-A04D-8D99E0537852}" type="doc">
      <dgm:prSet loTypeId="urn:microsoft.com/office/officeart/2005/8/layout/cycle4" loCatId="cycle" qsTypeId="urn:microsoft.com/office/officeart/2005/8/quickstyle/simple4" qsCatId="simple" csTypeId="urn:microsoft.com/office/officeart/2005/8/colors/colorful5" csCatId="colorful" phldr="1"/>
      <dgm:spPr/>
      <dgm:t>
        <a:bodyPr/>
        <a:lstStyle/>
        <a:p>
          <a:endParaRPr lang="en-US"/>
        </a:p>
      </dgm:t>
    </dgm:pt>
    <dgm:pt modelId="{BDF44AA2-E613-4B60-A083-ADA0E6E3BF25}">
      <dgm:prSet custT="1"/>
      <dgm:spPr>
        <a:solidFill>
          <a:schemeClr val="accent2"/>
        </a:solidFill>
      </dgm:spPr>
      <dgm:t>
        <a:bodyPr/>
        <a:lstStyle/>
        <a:p>
          <a:r>
            <a:rPr lang="en-US" sz="1600" dirty="0"/>
            <a:t>Having an excessive workload.</a:t>
          </a:r>
        </a:p>
      </dgm:t>
    </dgm:pt>
    <dgm:pt modelId="{7CCA8020-8231-4831-90F2-56B21E06102D}" type="parTrans" cxnId="{045CBFA7-6433-4746-A6E3-19AE5619808F}">
      <dgm:prSet/>
      <dgm:spPr/>
      <dgm:t>
        <a:bodyPr/>
        <a:lstStyle/>
        <a:p>
          <a:endParaRPr lang="en-US"/>
        </a:p>
      </dgm:t>
    </dgm:pt>
    <dgm:pt modelId="{CA3904C6-38CF-4AE6-9578-5721C4AB667A}" type="sibTrans" cxnId="{045CBFA7-6433-4746-A6E3-19AE5619808F}">
      <dgm:prSet/>
      <dgm:spPr/>
      <dgm:t>
        <a:bodyPr/>
        <a:lstStyle/>
        <a:p>
          <a:endParaRPr lang="en-US"/>
        </a:p>
      </dgm:t>
    </dgm:pt>
    <dgm:pt modelId="{E44CBD40-F343-41DA-BBA7-9B797037CFE7}">
      <dgm:prSet custT="1"/>
      <dgm:spPr>
        <a:solidFill>
          <a:schemeClr val="accent2"/>
        </a:solidFill>
      </dgm:spPr>
      <dgm:t>
        <a:bodyPr/>
        <a:lstStyle/>
        <a:p>
          <a:r>
            <a:rPr lang="en-US" sz="1600" dirty="0"/>
            <a:t>Varied work patterns </a:t>
          </a:r>
        </a:p>
      </dgm:t>
    </dgm:pt>
    <dgm:pt modelId="{A8C4D84F-55D9-4F9A-B7B1-F478654EB2E2}" type="parTrans" cxnId="{0C22BD6C-85C0-40D9-B024-EEDA0EC3B186}">
      <dgm:prSet/>
      <dgm:spPr/>
      <dgm:t>
        <a:bodyPr/>
        <a:lstStyle/>
        <a:p>
          <a:endParaRPr lang="en-GB"/>
        </a:p>
      </dgm:t>
    </dgm:pt>
    <dgm:pt modelId="{FD1BE8A9-7D08-4B2F-9C8B-B2CBF22CFFD7}" type="sibTrans" cxnId="{0C22BD6C-85C0-40D9-B024-EEDA0EC3B186}">
      <dgm:prSet/>
      <dgm:spPr/>
      <dgm:t>
        <a:bodyPr/>
        <a:lstStyle/>
        <a:p>
          <a:endParaRPr lang="en-GB"/>
        </a:p>
      </dgm:t>
    </dgm:pt>
    <dgm:pt modelId="{F6A0C3C8-3A08-45DD-8038-C2CE2FAF1A77}">
      <dgm:prSet custT="1"/>
      <dgm:spPr>
        <a:solidFill>
          <a:schemeClr val="accent2"/>
        </a:solidFill>
      </dgm:spPr>
      <dgm:t>
        <a:bodyPr/>
        <a:lstStyle/>
        <a:p>
          <a:r>
            <a:rPr lang="en-US" sz="1600" dirty="0"/>
            <a:t>Intense working environment </a:t>
          </a:r>
        </a:p>
      </dgm:t>
    </dgm:pt>
    <dgm:pt modelId="{CC57F8F8-664D-451A-9197-21C0CB1568DC}" type="parTrans" cxnId="{CA7B282C-8C9C-468C-96A9-77E13DC50BF1}">
      <dgm:prSet/>
      <dgm:spPr/>
      <dgm:t>
        <a:bodyPr/>
        <a:lstStyle/>
        <a:p>
          <a:endParaRPr lang="en-GB"/>
        </a:p>
      </dgm:t>
    </dgm:pt>
    <dgm:pt modelId="{AAF1C561-4595-4ACC-96D9-74BB75DD24C9}" type="sibTrans" cxnId="{CA7B282C-8C9C-468C-96A9-77E13DC50BF1}">
      <dgm:prSet/>
      <dgm:spPr/>
      <dgm:t>
        <a:bodyPr/>
        <a:lstStyle/>
        <a:p>
          <a:endParaRPr lang="en-GB"/>
        </a:p>
      </dgm:t>
    </dgm:pt>
    <dgm:pt modelId="{FA63A463-E397-48A4-B65E-900680686E21}">
      <dgm:prSet custT="1"/>
      <dgm:spPr>
        <a:solidFill>
          <a:schemeClr val="accent2"/>
        </a:solidFill>
      </dgm:spPr>
      <dgm:t>
        <a:bodyPr/>
        <a:lstStyle/>
        <a:p>
          <a:r>
            <a:rPr lang="en-US" sz="1600" dirty="0"/>
            <a:t>Mental or physical health problems </a:t>
          </a:r>
        </a:p>
      </dgm:t>
    </dgm:pt>
    <dgm:pt modelId="{360D6E37-73F7-4979-9EC4-AA738A9DACBA}" type="parTrans" cxnId="{4BA2E675-C6A9-4260-BFBE-DA4A45BC5531}">
      <dgm:prSet/>
      <dgm:spPr/>
      <dgm:t>
        <a:bodyPr/>
        <a:lstStyle/>
        <a:p>
          <a:endParaRPr lang="en-GB"/>
        </a:p>
      </dgm:t>
    </dgm:pt>
    <dgm:pt modelId="{95DC411F-8886-4918-8B07-530555E511C2}" type="sibTrans" cxnId="{4BA2E675-C6A9-4260-BFBE-DA4A45BC5531}">
      <dgm:prSet/>
      <dgm:spPr/>
      <dgm:t>
        <a:bodyPr/>
        <a:lstStyle/>
        <a:p>
          <a:endParaRPr lang="en-GB"/>
        </a:p>
      </dgm:t>
    </dgm:pt>
    <dgm:pt modelId="{0E69363A-5125-4698-915F-D5F362971623}">
      <dgm:prSet custT="1"/>
      <dgm:spPr>
        <a:solidFill>
          <a:schemeClr val="accent2"/>
        </a:solidFill>
      </dgm:spPr>
    </dgm:pt>
    <dgm:pt modelId="{E4F83ACB-D47F-44A9-B26F-B7FFE6C32D16}" type="parTrans" cxnId="{40C3E9F2-8B7D-4C9D-BB3F-4BC3CDCDAB97}">
      <dgm:prSet/>
      <dgm:spPr/>
      <dgm:t>
        <a:bodyPr/>
        <a:lstStyle/>
        <a:p>
          <a:endParaRPr lang="en-GB"/>
        </a:p>
      </dgm:t>
    </dgm:pt>
    <dgm:pt modelId="{24ECC973-8933-49E4-AD7C-0D655FB075BF}" type="sibTrans" cxnId="{40C3E9F2-8B7D-4C9D-BB3F-4BC3CDCDAB97}">
      <dgm:prSet/>
      <dgm:spPr/>
      <dgm:t>
        <a:bodyPr/>
        <a:lstStyle/>
        <a:p>
          <a:endParaRPr lang="en-GB"/>
        </a:p>
      </dgm:t>
    </dgm:pt>
    <dgm:pt modelId="{E938F05D-F289-47B2-AD8D-411392D8DD2D}">
      <dgm:prSet custT="1"/>
      <dgm:spPr>
        <a:solidFill>
          <a:schemeClr val="accent2"/>
        </a:solidFill>
      </dgm:spPr>
    </dgm:pt>
    <dgm:pt modelId="{F0967327-8332-4CDA-B37D-3385E6E6EAD5}" type="parTrans" cxnId="{CA09D6BA-7F3E-46D5-8935-24A6F1B6917D}">
      <dgm:prSet/>
      <dgm:spPr/>
      <dgm:t>
        <a:bodyPr/>
        <a:lstStyle/>
        <a:p>
          <a:endParaRPr lang="en-GB"/>
        </a:p>
      </dgm:t>
    </dgm:pt>
    <dgm:pt modelId="{1ABA3CE8-E339-4F55-A8DE-BBE540BF855F}" type="sibTrans" cxnId="{CA09D6BA-7F3E-46D5-8935-24A6F1B6917D}">
      <dgm:prSet/>
      <dgm:spPr/>
      <dgm:t>
        <a:bodyPr/>
        <a:lstStyle/>
        <a:p>
          <a:endParaRPr lang="en-GB"/>
        </a:p>
      </dgm:t>
    </dgm:pt>
    <dgm:pt modelId="{1D5C9CB2-9A49-43BD-8C49-763502FD593B}">
      <dgm:prSet custT="1"/>
      <dgm:spPr>
        <a:solidFill>
          <a:schemeClr val="accent2"/>
        </a:solidFill>
      </dgm:spPr>
    </dgm:pt>
    <dgm:pt modelId="{BB777A2C-535F-4ED0-AB2F-3DFD0E71D7C1}" type="parTrans" cxnId="{9BA728EE-C391-4A6F-8101-91A85E7B1246}">
      <dgm:prSet/>
      <dgm:spPr/>
      <dgm:t>
        <a:bodyPr/>
        <a:lstStyle/>
        <a:p>
          <a:endParaRPr lang="en-GB"/>
        </a:p>
      </dgm:t>
    </dgm:pt>
    <dgm:pt modelId="{9A5F2A35-D926-4E36-B846-5251754BADF4}" type="sibTrans" cxnId="{9BA728EE-C391-4A6F-8101-91A85E7B1246}">
      <dgm:prSet/>
      <dgm:spPr/>
      <dgm:t>
        <a:bodyPr/>
        <a:lstStyle/>
        <a:p>
          <a:endParaRPr lang="en-GB"/>
        </a:p>
      </dgm:t>
    </dgm:pt>
    <dgm:pt modelId="{71FEF355-085D-4C45-8F34-FD020303AED6}" type="pres">
      <dgm:prSet presAssocID="{74F4EA25-2870-4AC8-A04D-8D99E0537852}" presName="cycleMatrixDiagram" presStyleCnt="0">
        <dgm:presLayoutVars>
          <dgm:chMax val="1"/>
          <dgm:dir/>
          <dgm:animLvl val="lvl"/>
          <dgm:resizeHandles val="exact"/>
        </dgm:presLayoutVars>
      </dgm:prSet>
      <dgm:spPr/>
    </dgm:pt>
    <dgm:pt modelId="{7D85CE4E-BA4E-4971-9E04-0A6B17833BA0}" type="pres">
      <dgm:prSet presAssocID="{74F4EA25-2870-4AC8-A04D-8D99E0537852}" presName="children" presStyleCnt="0"/>
      <dgm:spPr/>
    </dgm:pt>
    <dgm:pt modelId="{A16D8CAA-0E7A-47D7-8272-EC7B0932F70D}" type="pres">
      <dgm:prSet presAssocID="{74F4EA25-2870-4AC8-A04D-8D99E0537852}" presName="childPlaceholder" presStyleCnt="0"/>
      <dgm:spPr/>
    </dgm:pt>
    <dgm:pt modelId="{3461FF54-48D7-47F8-802D-A64185752918}" type="pres">
      <dgm:prSet presAssocID="{74F4EA25-2870-4AC8-A04D-8D99E0537852}" presName="circle" presStyleCnt="0"/>
      <dgm:spPr/>
    </dgm:pt>
    <dgm:pt modelId="{DF154E7D-5FC2-4F5E-B615-C77592DAC604}" type="pres">
      <dgm:prSet presAssocID="{74F4EA25-2870-4AC8-A04D-8D99E0537852}" presName="quadrant1" presStyleLbl="node1" presStyleIdx="0" presStyleCnt="4" custLinFactNeighborX="-67141" custLinFactNeighborY="-51055">
        <dgm:presLayoutVars>
          <dgm:chMax val="1"/>
          <dgm:bulletEnabled val="1"/>
        </dgm:presLayoutVars>
      </dgm:prSet>
      <dgm:spPr/>
    </dgm:pt>
    <dgm:pt modelId="{93918529-DE37-47A9-BF72-70E83F59CF34}" type="pres">
      <dgm:prSet presAssocID="{74F4EA25-2870-4AC8-A04D-8D99E0537852}" presName="quadrant2" presStyleLbl="node1" presStyleIdx="1" presStyleCnt="4" custLinFactNeighborX="85566" custLinFactNeighborY="-51055">
        <dgm:presLayoutVars>
          <dgm:chMax val="1"/>
          <dgm:bulletEnabled val="1"/>
        </dgm:presLayoutVars>
      </dgm:prSet>
      <dgm:spPr/>
    </dgm:pt>
    <dgm:pt modelId="{0FD7BB08-D22C-4F36-A2DA-15C103B53DD2}" type="pres">
      <dgm:prSet presAssocID="{74F4EA25-2870-4AC8-A04D-8D99E0537852}" presName="quadrant3" presStyleLbl="node1" presStyleIdx="2" presStyleCnt="4" custLinFactNeighborX="84392" custLinFactNeighborY="72414">
        <dgm:presLayoutVars>
          <dgm:chMax val="1"/>
          <dgm:bulletEnabled val="1"/>
        </dgm:presLayoutVars>
      </dgm:prSet>
      <dgm:spPr/>
    </dgm:pt>
    <dgm:pt modelId="{522F0067-5B67-4526-9BC8-CAE3DF677E02}" type="pres">
      <dgm:prSet presAssocID="{74F4EA25-2870-4AC8-A04D-8D99E0537852}" presName="quadrant4" presStyleLbl="node1" presStyleIdx="3" presStyleCnt="4" custLinFactNeighborX="-66592" custLinFactNeighborY="72885">
        <dgm:presLayoutVars>
          <dgm:chMax val="1"/>
          <dgm:bulletEnabled val="1"/>
        </dgm:presLayoutVars>
      </dgm:prSet>
      <dgm:spPr/>
    </dgm:pt>
    <dgm:pt modelId="{829A38B9-8264-4992-B419-791B9B9FB1CE}" type="pres">
      <dgm:prSet presAssocID="{74F4EA25-2870-4AC8-A04D-8D99E0537852}" presName="quadrantPlaceholder" presStyleCnt="0"/>
      <dgm:spPr/>
    </dgm:pt>
    <dgm:pt modelId="{B0B016CD-94A0-4EB1-8290-5DE18037446A}" type="pres">
      <dgm:prSet presAssocID="{74F4EA25-2870-4AC8-A04D-8D99E0537852}" presName="center1" presStyleLbl="fgShp" presStyleIdx="0" presStyleCnt="2"/>
      <dgm:spPr/>
    </dgm:pt>
    <dgm:pt modelId="{CDF38CF4-9264-4DD8-94C0-4BC94FAA8C6D}" type="pres">
      <dgm:prSet presAssocID="{74F4EA25-2870-4AC8-A04D-8D99E0537852}" presName="center2" presStyleLbl="fgShp" presStyleIdx="1" presStyleCnt="2"/>
      <dgm:spPr/>
    </dgm:pt>
  </dgm:ptLst>
  <dgm:cxnLst>
    <dgm:cxn modelId="{308C8403-5970-4B95-94DC-272000A02B5A}" type="presOf" srcId="{BDF44AA2-E613-4B60-A083-ADA0E6E3BF25}" destId="{DF154E7D-5FC2-4F5E-B615-C77592DAC604}" srcOrd="0" destOrd="0" presId="urn:microsoft.com/office/officeart/2005/8/layout/cycle4"/>
    <dgm:cxn modelId="{DEE7480E-B33E-4EC5-B75B-630D7281A061}" type="presOf" srcId="{FA63A463-E397-48A4-B65E-900680686E21}" destId="{522F0067-5B67-4526-9BC8-CAE3DF677E02}" srcOrd="0" destOrd="0" presId="urn:microsoft.com/office/officeart/2005/8/layout/cycle4"/>
    <dgm:cxn modelId="{CA7B282C-8C9C-468C-96A9-77E13DC50BF1}" srcId="{74F4EA25-2870-4AC8-A04D-8D99E0537852}" destId="{F6A0C3C8-3A08-45DD-8038-C2CE2FAF1A77}" srcOrd="2" destOrd="0" parTransId="{CC57F8F8-664D-451A-9197-21C0CB1568DC}" sibTransId="{AAF1C561-4595-4ACC-96D9-74BB75DD24C9}"/>
    <dgm:cxn modelId="{80685E5D-AD0D-4F37-9201-1C2F9906B5AE}" type="presOf" srcId="{74F4EA25-2870-4AC8-A04D-8D99E0537852}" destId="{71FEF355-085D-4C45-8F34-FD020303AED6}" srcOrd="0" destOrd="0" presId="urn:microsoft.com/office/officeart/2005/8/layout/cycle4"/>
    <dgm:cxn modelId="{78A6304A-FBDC-4FA9-B321-3B65B1B29688}" type="presOf" srcId="{E44CBD40-F343-41DA-BBA7-9B797037CFE7}" destId="{93918529-DE37-47A9-BF72-70E83F59CF34}" srcOrd="0" destOrd="0" presId="urn:microsoft.com/office/officeart/2005/8/layout/cycle4"/>
    <dgm:cxn modelId="{0C22BD6C-85C0-40D9-B024-EEDA0EC3B186}" srcId="{74F4EA25-2870-4AC8-A04D-8D99E0537852}" destId="{E44CBD40-F343-41DA-BBA7-9B797037CFE7}" srcOrd="1" destOrd="0" parTransId="{A8C4D84F-55D9-4F9A-B7B1-F478654EB2E2}" sibTransId="{FD1BE8A9-7D08-4B2F-9C8B-B2CBF22CFFD7}"/>
    <dgm:cxn modelId="{C2C1F66E-FD72-4C20-BE3C-76DB902757BC}" type="presOf" srcId="{F6A0C3C8-3A08-45DD-8038-C2CE2FAF1A77}" destId="{0FD7BB08-D22C-4F36-A2DA-15C103B53DD2}" srcOrd="0" destOrd="0" presId="urn:microsoft.com/office/officeart/2005/8/layout/cycle4"/>
    <dgm:cxn modelId="{4BA2E675-C6A9-4260-BFBE-DA4A45BC5531}" srcId="{74F4EA25-2870-4AC8-A04D-8D99E0537852}" destId="{FA63A463-E397-48A4-B65E-900680686E21}" srcOrd="3" destOrd="0" parTransId="{360D6E37-73F7-4979-9EC4-AA738A9DACBA}" sibTransId="{95DC411F-8886-4918-8B07-530555E511C2}"/>
    <dgm:cxn modelId="{045CBFA7-6433-4746-A6E3-19AE5619808F}" srcId="{74F4EA25-2870-4AC8-A04D-8D99E0537852}" destId="{BDF44AA2-E613-4B60-A083-ADA0E6E3BF25}" srcOrd="0" destOrd="0" parTransId="{7CCA8020-8231-4831-90F2-56B21E06102D}" sibTransId="{CA3904C6-38CF-4AE6-9578-5721C4AB667A}"/>
    <dgm:cxn modelId="{CA09D6BA-7F3E-46D5-8935-24A6F1B6917D}" srcId="{74F4EA25-2870-4AC8-A04D-8D99E0537852}" destId="{E938F05D-F289-47B2-AD8D-411392D8DD2D}" srcOrd="5" destOrd="0" parTransId="{F0967327-8332-4CDA-B37D-3385E6E6EAD5}" sibTransId="{1ABA3CE8-E339-4F55-A8DE-BBE540BF855F}"/>
    <dgm:cxn modelId="{9BA728EE-C391-4A6F-8101-91A85E7B1246}" srcId="{74F4EA25-2870-4AC8-A04D-8D99E0537852}" destId="{1D5C9CB2-9A49-43BD-8C49-763502FD593B}" srcOrd="6" destOrd="0" parTransId="{BB777A2C-535F-4ED0-AB2F-3DFD0E71D7C1}" sibTransId="{9A5F2A35-D926-4E36-B846-5251754BADF4}"/>
    <dgm:cxn modelId="{40C3E9F2-8B7D-4C9D-BB3F-4BC3CDCDAB97}" srcId="{74F4EA25-2870-4AC8-A04D-8D99E0537852}" destId="{0E69363A-5125-4698-915F-D5F362971623}" srcOrd="4" destOrd="0" parTransId="{E4F83ACB-D47F-44A9-B26F-B7FFE6C32D16}" sibTransId="{24ECC973-8933-49E4-AD7C-0D655FB075BF}"/>
    <dgm:cxn modelId="{EC2167D0-575B-4CC2-B84D-8D4D759C923E}" type="presParOf" srcId="{71FEF355-085D-4C45-8F34-FD020303AED6}" destId="{7D85CE4E-BA4E-4971-9E04-0A6B17833BA0}" srcOrd="0" destOrd="0" presId="urn:microsoft.com/office/officeart/2005/8/layout/cycle4"/>
    <dgm:cxn modelId="{3738F6B3-9979-41A1-86BF-CD48649BD753}" type="presParOf" srcId="{7D85CE4E-BA4E-4971-9E04-0A6B17833BA0}" destId="{A16D8CAA-0E7A-47D7-8272-EC7B0932F70D}" srcOrd="0" destOrd="0" presId="urn:microsoft.com/office/officeart/2005/8/layout/cycle4"/>
    <dgm:cxn modelId="{43FB5ED4-9DB7-4D50-9370-631873A399EA}" type="presParOf" srcId="{71FEF355-085D-4C45-8F34-FD020303AED6}" destId="{3461FF54-48D7-47F8-802D-A64185752918}" srcOrd="1" destOrd="0" presId="urn:microsoft.com/office/officeart/2005/8/layout/cycle4"/>
    <dgm:cxn modelId="{10018DF1-36B7-498F-9ED2-F5CCD663BC7F}" type="presParOf" srcId="{3461FF54-48D7-47F8-802D-A64185752918}" destId="{DF154E7D-5FC2-4F5E-B615-C77592DAC604}" srcOrd="0" destOrd="0" presId="urn:microsoft.com/office/officeart/2005/8/layout/cycle4"/>
    <dgm:cxn modelId="{C8891C32-D899-4CD5-A314-6E14F6EA7CE1}" type="presParOf" srcId="{3461FF54-48D7-47F8-802D-A64185752918}" destId="{93918529-DE37-47A9-BF72-70E83F59CF34}" srcOrd="1" destOrd="0" presId="urn:microsoft.com/office/officeart/2005/8/layout/cycle4"/>
    <dgm:cxn modelId="{19C278D5-068A-4D58-9EF6-FF41957DA03A}" type="presParOf" srcId="{3461FF54-48D7-47F8-802D-A64185752918}" destId="{0FD7BB08-D22C-4F36-A2DA-15C103B53DD2}" srcOrd="2" destOrd="0" presId="urn:microsoft.com/office/officeart/2005/8/layout/cycle4"/>
    <dgm:cxn modelId="{F4FF736C-A250-4CB0-9D04-8F805CFCCB82}" type="presParOf" srcId="{3461FF54-48D7-47F8-802D-A64185752918}" destId="{522F0067-5B67-4526-9BC8-CAE3DF677E02}" srcOrd="3" destOrd="0" presId="urn:microsoft.com/office/officeart/2005/8/layout/cycle4"/>
    <dgm:cxn modelId="{751C2407-FBDA-4E4B-9506-9F5E1994059A}" type="presParOf" srcId="{3461FF54-48D7-47F8-802D-A64185752918}" destId="{829A38B9-8264-4992-B419-791B9B9FB1CE}" srcOrd="4" destOrd="0" presId="urn:microsoft.com/office/officeart/2005/8/layout/cycle4"/>
    <dgm:cxn modelId="{C592D399-80D5-415B-9A8D-E0CD7A3E5D8A}" type="presParOf" srcId="{71FEF355-085D-4C45-8F34-FD020303AED6}" destId="{B0B016CD-94A0-4EB1-8290-5DE18037446A}" srcOrd="2" destOrd="0" presId="urn:microsoft.com/office/officeart/2005/8/layout/cycle4"/>
    <dgm:cxn modelId="{76343B73-E109-4258-930C-9C7A9623B52D}" type="presParOf" srcId="{71FEF355-085D-4C45-8F34-FD020303AED6}" destId="{CDF38CF4-9264-4DD8-94C0-4BC94FAA8C6D}"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49DA01-39CF-4D40-BE8C-BD61773CCF2D}"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35A47B58-B6D8-4AA5-B191-54E5EC25E971}">
      <dgm:prSet/>
      <dgm:spPr/>
      <dgm:t>
        <a:bodyPr/>
        <a:lstStyle/>
        <a:p>
          <a:r>
            <a:rPr lang="en-GB" dirty="0"/>
            <a:t>Lower risk of litigation </a:t>
          </a:r>
          <a:endParaRPr lang="en-US" dirty="0"/>
        </a:p>
      </dgm:t>
    </dgm:pt>
    <dgm:pt modelId="{86298657-FC74-4F1D-B979-15DCE229EEFF}" type="parTrans" cxnId="{D9BD3EFA-6C1A-42D1-92F5-EF91379A7F70}">
      <dgm:prSet/>
      <dgm:spPr/>
      <dgm:t>
        <a:bodyPr/>
        <a:lstStyle/>
        <a:p>
          <a:endParaRPr lang="en-US"/>
        </a:p>
      </dgm:t>
    </dgm:pt>
    <dgm:pt modelId="{CCEC75A9-AB12-46F7-B3A9-CF082A23DABD}" type="sibTrans" cxnId="{D9BD3EFA-6C1A-42D1-92F5-EF91379A7F70}">
      <dgm:prSet/>
      <dgm:spPr/>
      <dgm:t>
        <a:bodyPr/>
        <a:lstStyle/>
        <a:p>
          <a:endParaRPr lang="en-US"/>
        </a:p>
      </dgm:t>
    </dgm:pt>
    <dgm:pt modelId="{2B300ABD-3BB8-4554-8431-562A936E9181}">
      <dgm:prSet/>
      <dgm:spPr/>
      <dgm:t>
        <a:bodyPr/>
        <a:lstStyle/>
        <a:p>
          <a:r>
            <a:rPr lang="en-GB"/>
            <a:t>Reduced turn over </a:t>
          </a:r>
          <a:endParaRPr lang="en-US"/>
        </a:p>
      </dgm:t>
    </dgm:pt>
    <dgm:pt modelId="{7FF3B541-CD38-43D5-9102-5D1EF9BBB191}" type="parTrans" cxnId="{FB370070-FDF2-4EA2-A546-D76C87073A6E}">
      <dgm:prSet/>
      <dgm:spPr/>
      <dgm:t>
        <a:bodyPr/>
        <a:lstStyle/>
        <a:p>
          <a:endParaRPr lang="en-US"/>
        </a:p>
      </dgm:t>
    </dgm:pt>
    <dgm:pt modelId="{9A1A559B-4A79-46AE-9B6E-C03D5A4161E7}" type="sibTrans" cxnId="{FB370070-FDF2-4EA2-A546-D76C87073A6E}">
      <dgm:prSet/>
      <dgm:spPr/>
      <dgm:t>
        <a:bodyPr/>
        <a:lstStyle/>
        <a:p>
          <a:endParaRPr lang="en-US"/>
        </a:p>
      </dgm:t>
    </dgm:pt>
    <dgm:pt modelId="{FF3E85E9-04C6-4753-BBF8-9DDFF1C1DB24}">
      <dgm:prSet/>
      <dgm:spPr/>
      <dgm:t>
        <a:bodyPr/>
        <a:lstStyle/>
        <a:p>
          <a:r>
            <a:rPr lang="en-GB"/>
            <a:t>Fewer days lost from sickness absence </a:t>
          </a:r>
          <a:endParaRPr lang="en-US"/>
        </a:p>
      </dgm:t>
    </dgm:pt>
    <dgm:pt modelId="{6AFCD44E-379F-412E-A91A-FE7DF8427448}" type="parTrans" cxnId="{32D7C191-4291-4D5B-8074-92E36D31E9A6}">
      <dgm:prSet/>
      <dgm:spPr/>
      <dgm:t>
        <a:bodyPr/>
        <a:lstStyle/>
        <a:p>
          <a:endParaRPr lang="en-US"/>
        </a:p>
      </dgm:t>
    </dgm:pt>
    <dgm:pt modelId="{8D51607F-A33B-400C-804F-F2D0CC48AB03}" type="sibTrans" cxnId="{32D7C191-4291-4D5B-8074-92E36D31E9A6}">
      <dgm:prSet/>
      <dgm:spPr/>
      <dgm:t>
        <a:bodyPr/>
        <a:lstStyle/>
        <a:p>
          <a:endParaRPr lang="en-US"/>
        </a:p>
      </dgm:t>
    </dgm:pt>
    <dgm:pt modelId="{10B86CF2-060B-4D43-80D5-05F5936632E5}">
      <dgm:prSet/>
      <dgm:spPr/>
      <dgm:t>
        <a:bodyPr/>
        <a:lstStyle/>
        <a:p>
          <a:r>
            <a:rPr lang="en-GB"/>
            <a:t>Decreased  accidents </a:t>
          </a:r>
          <a:endParaRPr lang="en-US"/>
        </a:p>
      </dgm:t>
    </dgm:pt>
    <dgm:pt modelId="{77A1560D-520E-4A71-8E30-0FFEDD69B18E}" type="parTrans" cxnId="{9228D5AC-5F72-4B80-B98A-4BE0FFFA8A91}">
      <dgm:prSet/>
      <dgm:spPr/>
      <dgm:t>
        <a:bodyPr/>
        <a:lstStyle/>
        <a:p>
          <a:endParaRPr lang="en-US"/>
        </a:p>
      </dgm:t>
    </dgm:pt>
    <dgm:pt modelId="{784EA5B4-98A8-43AA-BA96-B958265AE02B}" type="sibTrans" cxnId="{9228D5AC-5F72-4B80-B98A-4BE0FFFA8A91}">
      <dgm:prSet/>
      <dgm:spPr/>
      <dgm:t>
        <a:bodyPr/>
        <a:lstStyle/>
        <a:p>
          <a:endParaRPr lang="en-US"/>
        </a:p>
      </dgm:t>
    </dgm:pt>
    <dgm:pt modelId="{5270C947-0FBC-4CC6-83A0-876C2A8EE4B8}">
      <dgm:prSet/>
      <dgm:spPr/>
      <dgm:t>
        <a:bodyPr/>
        <a:lstStyle/>
        <a:p>
          <a:r>
            <a:rPr lang="en-GB" dirty="0"/>
            <a:t>Strengthened  productivity and improved work quality </a:t>
          </a:r>
          <a:endParaRPr lang="en-US" dirty="0"/>
        </a:p>
      </dgm:t>
    </dgm:pt>
    <dgm:pt modelId="{6D39852A-AC1C-4786-AA29-2352992FC097}" type="parTrans" cxnId="{D1B78BA6-F571-40C9-8B66-FE0FFFBE5547}">
      <dgm:prSet/>
      <dgm:spPr/>
      <dgm:t>
        <a:bodyPr/>
        <a:lstStyle/>
        <a:p>
          <a:endParaRPr lang="en-US"/>
        </a:p>
      </dgm:t>
    </dgm:pt>
    <dgm:pt modelId="{9992C13B-10A4-4742-9F85-F63322F75247}" type="sibTrans" cxnId="{D1B78BA6-F571-40C9-8B66-FE0FFFBE5547}">
      <dgm:prSet/>
      <dgm:spPr/>
      <dgm:t>
        <a:bodyPr/>
        <a:lstStyle/>
        <a:p>
          <a:endParaRPr lang="en-US"/>
        </a:p>
      </dgm:t>
    </dgm:pt>
    <dgm:pt modelId="{E69AD809-2544-404F-BD3C-DABF0161804E}">
      <dgm:prSet/>
      <dgm:spPr/>
      <dgm:t>
        <a:bodyPr/>
        <a:lstStyle/>
        <a:p>
          <a:r>
            <a:rPr lang="en-GB" dirty="0"/>
            <a:t>Enhanced customer experience </a:t>
          </a:r>
          <a:endParaRPr lang="en-US" dirty="0"/>
        </a:p>
      </dgm:t>
    </dgm:pt>
    <dgm:pt modelId="{A86224AD-7300-4CCC-AF48-4F1FC42FA939}" type="parTrans" cxnId="{AE45F834-5C92-407D-B3A8-FB79C99D0EE4}">
      <dgm:prSet/>
      <dgm:spPr/>
      <dgm:t>
        <a:bodyPr/>
        <a:lstStyle/>
        <a:p>
          <a:endParaRPr lang="en-US"/>
        </a:p>
      </dgm:t>
    </dgm:pt>
    <dgm:pt modelId="{8551F8E9-17A3-4D35-BF09-35EF9DB4C151}" type="sibTrans" cxnId="{AE45F834-5C92-407D-B3A8-FB79C99D0EE4}">
      <dgm:prSet/>
      <dgm:spPr/>
      <dgm:t>
        <a:bodyPr/>
        <a:lstStyle/>
        <a:p>
          <a:endParaRPr lang="en-US"/>
        </a:p>
      </dgm:t>
    </dgm:pt>
    <dgm:pt modelId="{D8A56515-1748-4649-9AFE-CA816A0F688B}">
      <dgm:prSet/>
      <dgm:spPr/>
      <dgm:t>
        <a:bodyPr/>
        <a:lstStyle/>
        <a:p>
          <a:r>
            <a:rPr lang="en-GB" dirty="0"/>
            <a:t>Maintain good  company image/reputation </a:t>
          </a:r>
          <a:endParaRPr lang="en-US" dirty="0"/>
        </a:p>
      </dgm:t>
    </dgm:pt>
    <dgm:pt modelId="{832A1B00-9A13-41E9-A84A-3A8463458222}" type="parTrans" cxnId="{6B8CDDF1-790F-40A1-A75E-D9B3B6C6C9EC}">
      <dgm:prSet/>
      <dgm:spPr/>
      <dgm:t>
        <a:bodyPr/>
        <a:lstStyle/>
        <a:p>
          <a:endParaRPr lang="en-US"/>
        </a:p>
      </dgm:t>
    </dgm:pt>
    <dgm:pt modelId="{37C459B0-D77D-4E79-86C4-121FFAA3F7C1}" type="sibTrans" cxnId="{6B8CDDF1-790F-40A1-A75E-D9B3B6C6C9EC}">
      <dgm:prSet/>
      <dgm:spPr/>
      <dgm:t>
        <a:bodyPr/>
        <a:lstStyle/>
        <a:p>
          <a:endParaRPr lang="en-US"/>
        </a:p>
      </dgm:t>
    </dgm:pt>
    <dgm:pt modelId="{DF29FA19-9581-4A74-B2BA-C0F0FD43C4F7}" type="pres">
      <dgm:prSet presAssocID="{0349DA01-39CF-4D40-BE8C-BD61773CCF2D}" presName="diagram" presStyleCnt="0">
        <dgm:presLayoutVars>
          <dgm:dir/>
          <dgm:resizeHandles val="exact"/>
        </dgm:presLayoutVars>
      </dgm:prSet>
      <dgm:spPr/>
    </dgm:pt>
    <dgm:pt modelId="{A702B9EC-0443-4359-A0E1-D8E0819A308D}" type="pres">
      <dgm:prSet presAssocID="{35A47B58-B6D8-4AA5-B191-54E5EC25E971}" presName="node" presStyleLbl="node1" presStyleIdx="0" presStyleCnt="7">
        <dgm:presLayoutVars>
          <dgm:bulletEnabled val="1"/>
        </dgm:presLayoutVars>
      </dgm:prSet>
      <dgm:spPr/>
    </dgm:pt>
    <dgm:pt modelId="{B311B284-33C7-4E58-AFEA-DB2C75968543}" type="pres">
      <dgm:prSet presAssocID="{CCEC75A9-AB12-46F7-B3A9-CF082A23DABD}" presName="sibTrans" presStyleCnt="0"/>
      <dgm:spPr/>
    </dgm:pt>
    <dgm:pt modelId="{0042191B-622D-4D4E-9603-9DF4B99A4570}" type="pres">
      <dgm:prSet presAssocID="{2B300ABD-3BB8-4554-8431-562A936E9181}" presName="node" presStyleLbl="node1" presStyleIdx="1" presStyleCnt="7">
        <dgm:presLayoutVars>
          <dgm:bulletEnabled val="1"/>
        </dgm:presLayoutVars>
      </dgm:prSet>
      <dgm:spPr/>
    </dgm:pt>
    <dgm:pt modelId="{802F531E-D722-4025-A94F-F76510CD0195}" type="pres">
      <dgm:prSet presAssocID="{9A1A559B-4A79-46AE-9B6E-C03D5A4161E7}" presName="sibTrans" presStyleCnt="0"/>
      <dgm:spPr/>
    </dgm:pt>
    <dgm:pt modelId="{A07721B0-0ECC-43E3-87A5-E0581155DF9F}" type="pres">
      <dgm:prSet presAssocID="{FF3E85E9-04C6-4753-BBF8-9DDFF1C1DB24}" presName="node" presStyleLbl="node1" presStyleIdx="2" presStyleCnt="7">
        <dgm:presLayoutVars>
          <dgm:bulletEnabled val="1"/>
        </dgm:presLayoutVars>
      </dgm:prSet>
      <dgm:spPr/>
    </dgm:pt>
    <dgm:pt modelId="{27588F6E-48D5-4E1F-8573-F8C8D7B7DE84}" type="pres">
      <dgm:prSet presAssocID="{8D51607F-A33B-400C-804F-F2D0CC48AB03}" presName="sibTrans" presStyleCnt="0"/>
      <dgm:spPr/>
    </dgm:pt>
    <dgm:pt modelId="{C0786ADC-6221-445E-9AAF-CD32206085E8}" type="pres">
      <dgm:prSet presAssocID="{10B86CF2-060B-4D43-80D5-05F5936632E5}" presName="node" presStyleLbl="node1" presStyleIdx="3" presStyleCnt="7">
        <dgm:presLayoutVars>
          <dgm:bulletEnabled val="1"/>
        </dgm:presLayoutVars>
      </dgm:prSet>
      <dgm:spPr/>
    </dgm:pt>
    <dgm:pt modelId="{1D44A7B3-746F-474A-96F1-61915AE1D5AF}" type="pres">
      <dgm:prSet presAssocID="{784EA5B4-98A8-43AA-BA96-B958265AE02B}" presName="sibTrans" presStyleCnt="0"/>
      <dgm:spPr/>
    </dgm:pt>
    <dgm:pt modelId="{8D07CB7E-3DB2-4D98-8741-FE9AF59B1717}" type="pres">
      <dgm:prSet presAssocID="{5270C947-0FBC-4CC6-83A0-876C2A8EE4B8}" presName="node" presStyleLbl="node1" presStyleIdx="4" presStyleCnt="7">
        <dgm:presLayoutVars>
          <dgm:bulletEnabled val="1"/>
        </dgm:presLayoutVars>
      </dgm:prSet>
      <dgm:spPr/>
    </dgm:pt>
    <dgm:pt modelId="{6315CA92-457E-4486-B08E-F2CC1931824E}" type="pres">
      <dgm:prSet presAssocID="{9992C13B-10A4-4742-9F85-F63322F75247}" presName="sibTrans" presStyleCnt="0"/>
      <dgm:spPr/>
    </dgm:pt>
    <dgm:pt modelId="{F29D69EC-6EBA-4013-A2BC-27EA5A99BA2E}" type="pres">
      <dgm:prSet presAssocID="{E69AD809-2544-404F-BD3C-DABF0161804E}" presName="node" presStyleLbl="node1" presStyleIdx="5" presStyleCnt="7">
        <dgm:presLayoutVars>
          <dgm:bulletEnabled val="1"/>
        </dgm:presLayoutVars>
      </dgm:prSet>
      <dgm:spPr/>
    </dgm:pt>
    <dgm:pt modelId="{FA99254C-8C87-4327-907E-343B393EE61E}" type="pres">
      <dgm:prSet presAssocID="{8551F8E9-17A3-4D35-BF09-35EF9DB4C151}" presName="sibTrans" presStyleCnt="0"/>
      <dgm:spPr/>
    </dgm:pt>
    <dgm:pt modelId="{4D5179C7-6E86-4186-9492-2E845D1BDD7A}" type="pres">
      <dgm:prSet presAssocID="{D8A56515-1748-4649-9AFE-CA816A0F688B}" presName="node" presStyleLbl="node1" presStyleIdx="6" presStyleCnt="7">
        <dgm:presLayoutVars>
          <dgm:bulletEnabled val="1"/>
        </dgm:presLayoutVars>
      </dgm:prSet>
      <dgm:spPr/>
    </dgm:pt>
  </dgm:ptLst>
  <dgm:cxnLst>
    <dgm:cxn modelId="{E95A4100-CC98-4A94-80E9-6C67FC2BEC4D}" type="presOf" srcId="{2B300ABD-3BB8-4554-8431-562A936E9181}" destId="{0042191B-622D-4D4E-9603-9DF4B99A4570}" srcOrd="0" destOrd="0" presId="urn:microsoft.com/office/officeart/2005/8/layout/default"/>
    <dgm:cxn modelId="{AE45F834-5C92-407D-B3A8-FB79C99D0EE4}" srcId="{0349DA01-39CF-4D40-BE8C-BD61773CCF2D}" destId="{E69AD809-2544-404F-BD3C-DABF0161804E}" srcOrd="5" destOrd="0" parTransId="{A86224AD-7300-4CCC-AF48-4F1FC42FA939}" sibTransId="{8551F8E9-17A3-4D35-BF09-35EF9DB4C151}"/>
    <dgm:cxn modelId="{69544438-48ED-4E2E-9793-C663342F2DF4}" type="presOf" srcId="{35A47B58-B6D8-4AA5-B191-54E5EC25E971}" destId="{A702B9EC-0443-4359-A0E1-D8E0819A308D}" srcOrd="0" destOrd="0" presId="urn:microsoft.com/office/officeart/2005/8/layout/default"/>
    <dgm:cxn modelId="{FB370070-FDF2-4EA2-A546-D76C87073A6E}" srcId="{0349DA01-39CF-4D40-BE8C-BD61773CCF2D}" destId="{2B300ABD-3BB8-4554-8431-562A936E9181}" srcOrd="1" destOrd="0" parTransId="{7FF3B541-CD38-43D5-9102-5D1EF9BBB191}" sibTransId="{9A1A559B-4A79-46AE-9B6E-C03D5A4161E7}"/>
    <dgm:cxn modelId="{F0DD7956-98FA-48E7-B412-A50D3823DCA5}" type="presOf" srcId="{D8A56515-1748-4649-9AFE-CA816A0F688B}" destId="{4D5179C7-6E86-4186-9492-2E845D1BDD7A}" srcOrd="0" destOrd="0" presId="urn:microsoft.com/office/officeart/2005/8/layout/default"/>
    <dgm:cxn modelId="{43DEAD59-E21A-46B6-A5AA-9FF736564128}" type="presOf" srcId="{FF3E85E9-04C6-4753-BBF8-9DDFF1C1DB24}" destId="{A07721B0-0ECC-43E3-87A5-E0581155DF9F}" srcOrd="0" destOrd="0" presId="urn:microsoft.com/office/officeart/2005/8/layout/default"/>
    <dgm:cxn modelId="{C1305184-6F80-43C9-B3FB-8CB9153ED28B}" type="presOf" srcId="{5270C947-0FBC-4CC6-83A0-876C2A8EE4B8}" destId="{8D07CB7E-3DB2-4D98-8741-FE9AF59B1717}" srcOrd="0" destOrd="0" presId="urn:microsoft.com/office/officeart/2005/8/layout/default"/>
    <dgm:cxn modelId="{D4AF5687-538A-4EA9-8237-CD0B0D2C2FF7}" type="presOf" srcId="{10B86CF2-060B-4D43-80D5-05F5936632E5}" destId="{C0786ADC-6221-445E-9AAF-CD32206085E8}" srcOrd="0" destOrd="0" presId="urn:microsoft.com/office/officeart/2005/8/layout/default"/>
    <dgm:cxn modelId="{A5C2A98C-DAF0-4D33-B7F8-A20E948E744A}" type="presOf" srcId="{E69AD809-2544-404F-BD3C-DABF0161804E}" destId="{F29D69EC-6EBA-4013-A2BC-27EA5A99BA2E}" srcOrd="0" destOrd="0" presId="urn:microsoft.com/office/officeart/2005/8/layout/default"/>
    <dgm:cxn modelId="{32D7C191-4291-4D5B-8074-92E36D31E9A6}" srcId="{0349DA01-39CF-4D40-BE8C-BD61773CCF2D}" destId="{FF3E85E9-04C6-4753-BBF8-9DDFF1C1DB24}" srcOrd="2" destOrd="0" parTransId="{6AFCD44E-379F-412E-A91A-FE7DF8427448}" sibTransId="{8D51607F-A33B-400C-804F-F2D0CC48AB03}"/>
    <dgm:cxn modelId="{D1B78BA6-F571-40C9-8B66-FE0FFFBE5547}" srcId="{0349DA01-39CF-4D40-BE8C-BD61773CCF2D}" destId="{5270C947-0FBC-4CC6-83A0-876C2A8EE4B8}" srcOrd="4" destOrd="0" parTransId="{6D39852A-AC1C-4786-AA29-2352992FC097}" sibTransId="{9992C13B-10A4-4742-9F85-F63322F75247}"/>
    <dgm:cxn modelId="{9228D5AC-5F72-4B80-B98A-4BE0FFFA8A91}" srcId="{0349DA01-39CF-4D40-BE8C-BD61773CCF2D}" destId="{10B86CF2-060B-4D43-80D5-05F5936632E5}" srcOrd="3" destOrd="0" parTransId="{77A1560D-520E-4A71-8E30-0FFEDD69B18E}" sibTransId="{784EA5B4-98A8-43AA-BA96-B958265AE02B}"/>
    <dgm:cxn modelId="{C9EC6BDB-AA0C-4FEA-A41D-3821C64E585A}" type="presOf" srcId="{0349DA01-39CF-4D40-BE8C-BD61773CCF2D}" destId="{DF29FA19-9581-4A74-B2BA-C0F0FD43C4F7}" srcOrd="0" destOrd="0" presId="urn:microsoft.com/office/officeart/2005/8/layout/default"/>
    <dgm:cxn modelId="{6B8CDDF1-790F-40A1-A75E-D9B3B6C6C9EC}" srcId="{0349DA01-39CF-4D40-BE8C-BD61773CCF2D}" destId="{D8A56515-1748-4649-9AFE-CA816A0F688B}" srcOrd="6" destOrd="0" parTransId="{832A1B00-9A13-41E9-A84A-3A8463458222}" sibTransId="{37C459B0-D77D-4E79-86C4-121FFAA3F7C1}"/>
    <dgm:cxn modelId="{D9BD3EFA-6C1A-42D1-92F5-EF91379A7F70}" srcId="{0349DA01-39CF-4D40-BE8C-BD61773CCF2D}" destId="{35A47B58-B6D8-4AA5-B191-54E5EC25E971}" srcOrd="0" destOrd="0" parTransId="{86298657-FC74-4F1D-B979-15DCE229EEFF}" sibTransId="{CCEC75A9-AB12-46F7-B3A9-CF082A23DABD}"/>
    <dgm:cxn modelId="{678712C7-6A9C-4A7C-AE85-0890BF569262}" type="presParOf" srcId="{DF29FA19-9581-4A74-B2BA-C0F0FD43C4F7}" destId="{A702B9EC-0443-4359-A0E1-D8E0819A308D}" srcOrd="0" destOrd="0" presId="urn:microsoft.com/office/officeart/2005/8/layout/default"/>
    <dgm:cxn modelId="{B30A44E9-BA18-4E63-82E0-CE8B0B1DA21A}" type="presParOf" srcId="{DF29FA19-9581-4A74-B2BA-C0F0FD43C4F7}" destId="{B311B284-33C7-4E58-AFEA-DB2C75968543}" srcOrd="1" destOrd="0" presId="urn:microsoft.com/office/officeart/2005/8/layout/default"/>
    <dgm:cxn modelId="{F81D6BC7-8467-44FC-826C-11C7D82C40CA}" type="presParOf" srcId="{DF29FA19-9581-4A74-B2BA-C0F0FD43C4F7}" destId="{0042191B-622D-4D4E-9603-9DF4B99A4570}" srcOrd="2" destOrd="0" presId="urn:microsoft.com/office/officeart/2005/8/layout/default"/>
    <dgm:cxn modelId="{AB0DCD11-7E9F-4BF0-B97D-3293973E610A}" type="presParOf" srcId="{DF29FA19-9581-4A74-B2BA-C0F0FD43C4F7}" destId="{802F531E-D722-4025-A94F-F76510CD0195}" srcOrd="3" destOrd="0" presId="urn:microsoft.com/office/officeart/2005/8/layout/default"/>
    <dgm:cxn modelId="{ED2DB39B-D408-4FFD-9F8F-F96FED13D9F4}" type="presParOf" srcId="{DF29FA19-9581-4A74-B2BA-C0F0FD43C4F7}" destId="{A07721B0-0ECC-43E3-87A5-E0581155DF9F}" srcOrd="4" destOrd="0" presId="urn:microsoft.com/office/officeart/2005/8/layout/default"/>
    <dgm:cxn modelId="{FF8B8ED5-FC00-4D91-B4A6-95E8BF72824C}" type="presParOf" srcId="{DF29FA19-9581-4A74-B2BA-C0F0FD43C4F7}" destId="{27588F6E-48D5-4E1F-8573-F8C8D7B7DE84}" srcOrd="5" destOrd="0" presId="urn:microsoft.com/office/officeart/2005/8/layout/default"/>
    <dgm:cxn modelId="{B56223F3-0B54-4718-9B2C-7AA6FFAFC6D6}" type="presParOf" srcId="{DF29FA19-9581-4A74-B2BA-C0F0FD43C4F7}" destId="{C0786ADC-6221-445E-9AAF-CD32206085E8}" srcOrd="6" destOrd="0" presId="urn:microsoft.com/office/officeart/2005/8/layout/default"/>
    <dgm:cxn modelId="{C157664F-A8FE-4848-A0D2-E2DAA7A6E669}" type="presParOf" srcId="{DF29FA19-9581-4A74-B2BA-C0F0FD43C4F7}" destId="{1D44A7B3-746F-474A-96F1-61915AE1D5AF}" srcOrd="7" destOrd="0" presId="urn:microsoft.com/office/officeart/2005/8/layout/default"/>
    <dgm:cxn modelId="{375AB461-F386-44F0-8A8B-A90F22A6EDFA}" type="presParOf" srcId="{DF29FA19-9581-4A74-B2BA-C0F0FD43C4F7}" destId="{8D07CB7E-3DB2-4D98-8741-FE9AF59B1717}" srcOrd="8" destOrd="0" presId="urn:microsoft.com/office/officeart/2005/8/layout/default"/>
    <dgm:cxn modelId="{BD150A1C-0C91-4D69-AB86-96EAD9956B34}" type="presParOf" srcId="{DF29FA19-9581-4A74-B2BA-C0F0FD43C4F7}" destId="{6315CA92-457E-4486-B08E-F2CC1931824E}" srcOrd="9" destOrd="0" presId="urn:microsoft.com/office/officeart/2005/8/layout/default"/>
    <dgm:cxn modelId="{8CC82230-4CBA-4E23-8128-020B391260DE}" type="presParOf" srcId="{DF29FA19-9581-4A74-B2BA-C0F0FD43C4F7}" destId="{F29D69EC-6EBA-4013-A2BC-27EA5A99BA2E}" srcOrd="10" destOrd="0" presId="urn:microsoft.com/office/officeart/2005/8/layout/default"/>
    <dgm:cxn modelId="{2B6A8540-7303-4D1A-81A4-EC99885FBB62}" type="presParOf" srcId="{DF29FA19-9581-4A74-B2BA-C0F0FD43C4F7}" destId="{FA99254C-8C87-4327-907E-343B393EE61E}" srcOrd="11" destOrd="0" presId="urn:microsoft.com/office/officeart/2005/8/layout/default"/>
    <dgm:cxn modelId="{A79B5A3A-7D44-4E3F-83B7-0B24FCAECE79}" type="presParOf" srcId="{DF29FA19-9581-4A74-B2BA-C0F0FD43C4F7}" destId="{4D5179C7-6E86-4186-9492-2E845D1BDD7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DCCAED-771C-458F-96CD-4443E7D4635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838EAF9A-726A-45B8-83EA-41298736AFD4}">
      <dgm:prSet/>
      <dgm:spPr/>
      <dgm:t>
        <a:bodyPr/>
        <a:lstStyle/>
        <a:p>
          <a:r>
            <a:rPr lang="en-GB" dirty="0"/>
            <a:t>The workplace should provide a wellness service to provide support for mental health. </a:t>
          </a:r>
          <a:endParaRPr lang="en-US" dirty="0"/>
        </a:p>
      </dgm:t>
    </dgm:pt>
    <dgm:pt modelId="{623735D8-D93A-4461-9B7E-7DD520244ACD}" type="parTrans" cxnId="{876432C7-C0BD-45BD-BFB2-F42AF99B6D30}">
      <dgm:prSet/>
      <dgm:spPr/>
      <dgm:t>
        <a:bodyPr/>
        <a:lstStyle/>
        <a:p>
          <a:endParaRPr lang="en-US"/>
        </a:p>
      </dgm:t>
    </dgm:pt>
    <dgm:pt modelId="{F68852A6-2709-446E-BF8C-0136D9F3F1A7}" type="sibTrans" cxnId="{876432C7-C0BD-45BD-BFB2-F42AF99B6D30}">
      <dgm:prSet/>
      <dgm:spPr/>
      <dgm:t>
        <a:bodyPr/>
        <a:lstStyle/>
        <a:p>
          <a:endParaRPr lang="en-US"/>
        </a:p>
      </dgm:t>
    </dgm:pt>
    <dgm:pt modelId="{FD669C2A-416C-4393-BDF6-39E6A4070949}">
      <dgm:prSet/>
      <dgm:spPr/>
      <dgm:t>
        <a:bodyPr/>
        <a:lstStyle/>
        <a:p>
          <a:r>
            <a:rPr lang="en-GB" dirty="0"/>
            <a:t>Try to form positive relationships with others. </a:t>
          </a:r>
          <a:endParaRPr lang="en-US" dirty="0"/>
        </a:p>
      </dgm:t>
    </dgm:pt>
    <dgm:pt modelId="{B803723E-8E6C-4429-BDD4-4C070B9DDB43}" type="parTrans" cxnId="{D59D6A84-9D5F-4661-AB47-97E9BC1FE4C5}">
      <dgm:prSet/>
      <dgm:spPr/>
      <dgm:t>
        <a:bodyPr/>
        <a:lstStyle/>
        <a:p>
          <a:endParaRPr lang="en-US"/>
        </a:p>
      </dgm:t>
    </dgm:pt>
    <dgm:pt modelId="{6432C6FA-6655-46D0-B08F-A0532FF648AE}" type="sibTrans" cxnId="{D59D6A84-9D5F-4661-AB47-97E9BC1FE4C5}">
      <dgm:prSet/>
      <dgm:spPr/>
      <dgm:t>
        <a:bodyPr/>
        <a:lstStyle/>
        <a:p>
          <a:endParaRPr lang="en-US"/>
        </a:p>
      </dgm:t>
    </dgm:pt>
    <dgm:pt modelId="{68243796-D393-4DA7-9AAD-B8EDE97A4BC7}">
      <dgm:prSet/>
      <dgm:spPr/>
      <dgm:t>
        <a:bodyPr/>
        <a:lstStyle/>
        <a:p>
          <a:r>
            <a:rPr lang="en-GB" dirty="0"/>
            <a:t>Get enough rest to remain focused.</a:t>
          </a:r>
          <a:endParaRPr lang="en-US" dirty="0"/>
        </a:p>
      </dgm:t>
    </dgm:pt>
    <dgm:pt modelId="{180BA0C7-2BFB-4821-BFF9-CC452DD21927}" type="parTrans" cxnId="{0D62F275-8567-4F17-8E0A-7770B8959B5F}">
      <dgm:prSet/>
      <dgm:spPr/>
      <dgm:t>
        <a:bodyPr/>
        <a:lstStyle/>
        <a:p>
          <a:endParaRPr lang="en-US"/>
        </a:p>
      </dgm:t>
    </dgm:pt>
    <dgm:pt modelId="{50AE11CC-934F-4D83-AA04-998AD1DB1946}" type="sibTrans" cxnId="{0D62F275-8567-4F17-8E0A-7770B8959B5F}">
      <dgm:prSet/>
      <dgm:spPr/>
      <dgm:t>
        <a:bodyPr/>
        <a:lstStyle/>
        <a:p>
          <a:endParaRPr lang="en-US"/>
        </a:p>
      </dgm:t>
    </dgm:pt>
    <dgm:pt modelId="{6843ABFE-9589-4667-825B-43338D2F37D9}">
      <dgm:prSet/>
      <dgm:spPr/>
      <dgm:t>
        <a:bodyPr/>
        <a:lstStyle/>
        <a:p>
          <a:r>
            <a:rPr lang="en-GB" dirty="0"/>
            <a:t>Colleagues should be  supporting one another.</a:t>
          </a:r>
          <a:endParaRPr lang="en-US" dirty="0"/>
        </a:p>
      </dgm:t>
    </dgm:pt>
    <dgm:pt modelId="{F1E15848-1F9D-4390-A6A0-F6C162147085}" type="parTrans" cxnId="{3928E8BE-2FE9-444B-9897-39F356D788A9}">
      <dgm:prSet/>
      <dgm:spPr/>
      <dgm:t>
        <a:bodyPr/>
        <a:lstStyle/>
        <a:p>
          <a:endParaRPr lang="en-US"/>
        </a:p>
      </dgm:t>
    </dgm:pt>
    <dgm:pt modelId="{878669F1-6163-4966-A84F-5C536D72269C}" type="sibTrans" cxnId="{3928E8BE-2FE9-444B-9897-39F356D788A9}">
      <dgm:prSet/>
      <dgm:spPr/>
      <dgm:t>
        <a:bodyPr/>
        <a:lstStyle/>
        <a:p>
          <a:endParaRPr lang="en-US"/>
        </a:p>
      </dgm:t>
    </dgm:pt>
    <dgm:pt modelId="{2E66FA4C-EE55-4EF1-A049-5552DF0165E3}">
      <dgm:prSet/>
      <dgm:spPr/>
      <dgm:t>
        <a:bodyPr/>
        <a:lstStyle/>
        <a:p>
          <a:r>
            <a:rPr lang="en-GB" dirty="0"/>
            <a:t>Prepare tasks prior to doing them to stay organised.</a:t>
          </a:r>
          <a:endParaRPr lang="en-US" dirty="0"/>
        </a:p>
      </dgm:t>
    </dgm:pt>
    <dgm:pt modelId="{13288CDB-5977-429F-88DD-E127B9A63138}" type="parTrans" cxnId="{09B038CE-C6D5-4156-BD6E-FE3D5704D1A8}">
      <dgm:prSet/>
      <dgm:spPr/>
      <dgm:t>
        <a:bodyPr/>
        <a:lstStyle/>
        <a:p>
          <a:endParaRPr lang="en-US"/>
        </a:p>
      </dgm:t>
    </dgm:pt>
    <dgm:pt modelId="{18C7E7AE-F1A4-4CFE-B134-D61C409CA778}" type="sibTrans" cxnId="{09B038CE-C6D5-4156-BD6E-FE3D5704D1A8}">
      <dgm:prSet/>
      <dgm:spPr/>
      <dgm:t>
        <a:bodyPr/>
        <a:lstStyle/>
        <a:p>
          <a:endParaRPr lang="en-US"/>
        </a:p>
      </dgm:t>
    </dgm:pt>
    <dgm:pt modelId="{A8B40DA5-C94E-4C84-A081-0500B575305E}">
      <dgm:prSet/>
      <dgm:spPr/>
      <dgm:t>
        <a:bodyPr/>
        <a:lstStyle/>
        <a:p>
          <a:r>
            <a:rPr lang="en-GB" dirty="0"/>
            <a:t>Team working is essential to reduce work related-stress at work. </a:t>
          </a:r>
          <a:endParaRPr lang="en-US" dirty="0"/>
        </a:p>
      </dgm:t>
    </dgm:pt>
    <dgm:pt modelId="{FE3EF4C7-4DD2-42BC-A0C7-0C53B6787721}" type="parTrans" cxnId="{0C5E05DD-C588-4F8D-B324-8F1A7C0EA6BB}">
      <dgm:prSet/>
      <dgm:spPr/>
      <dgm:t>
        <a:bodyPr/>
        <a:lstStyle/>
        <a:p>
          <a:endParaRPr lang="en-GB"/>
        </a:p>
      </dgm:t>
    </dgm:pt>
    <dgm:pt modelId="{6EA6F961-6826-4636-BADF-A2BF4BFE86BD}" type="sibTrans" cxnId="{0C5E05DD-C588-4F8D-B324-8F1A7C0EA6BB}">
      <dgm:prSet/>
      <dgm:spPr/>
      <dgm:t>
        <a:bodyPr/>
        <a:lstStyle/>
        <a:p>
          <a:endParaRPr lang="en-GB"/>
        </a:p>
      </dgm:t>
    </dgm:pt>
    <dgm:pt modelId="{B74F3F22-707C-4023-A3E9-4A4A757892B9}" type="pres">
      <dgm:prSet presAssocID="{9CDCCAED-771C-458F-96CD-4443E7D4635C}" presName="linear" presStyleCnt="0">
        <dgm:presLayoutVars>
          <dgm:animLvl val="lvl"/>
          <dgm:resizeHandles val="exact"/>
        </dgm:presLayoutVars>
      </dgm:prSet>
      <dgm:spPr/>
    </dgm:pt>
    <dgm:pt modelId="{169AC9FF-6B3C-44C4-9391-5671034E373D}" type="pres">
      <dgm:prSet presAssocID="{838EAF9A-726A-45B8-83EA-41298736AFD4}" presName="parentText" presStyleLbl="node1" presStyleIdx="0" presStyleCnt="6">
        <dgm:presLayoutVars>
          <dgm:chMax val="0"/>
          <dgm:bulletEnabled val="1"/>
        </dgm:presLayoutVars>
      </dgm:prSet>
      <dgm:spPr/>
    </dgm:pt>
    <dgm:pt modelId="{EFAF17A2-A056-46B3-AC98-CADA76FA84EF}" type="pres">
      <dgm:prSet presAssocID="{F68852A6-2709-446E-BF8C-0136D9F3F1A7}" presName="spacer" presStyleCnt="0"/>
      <dgm:spPr/>
    </dgm:pt>
    <dgm:pt modelId="{2047FBC9-568C-4829-9BEC-10C56669C5E8}" type="pres">
      <dgm:prSet presAssocID="{FD669C2A-416C-4393-BDF6-39E6A4070949}" presName="parentText" presStyleLbl="node1" presStyleIdx="1" presStyleCnt="6" custLinFactNeighborY="-30878">
        <dgm:presLayoutVars>
          <dgm:chMax val="0"/>
          <dgm:bulletEnabled val="1"/>
        </dgm:presLayoutVars>
      </dgm:prSet>
      <dgm:spPr/>
    </dgm:pt>
    <dgm:pt modelId="{F932689D-240E-43E5-89CF-9B92CEC8ECDC}" type="pres">
      <dgm:prSet presAssocID="{6432C6FA-6655-46D0-B08F-A0532FF648AE}" presName="spacer" presStyleCnt="0"/>
      <dgm:spPr/>
    </dgm:pt>
    <dgm:pt modelId="{B043C371-9A53-4827-B0BA-B649C4C32EF1}" type="pres">
      <dgm:prSet presAssocID="{68243796-D393-4DA7-9AAD-B8EDE97A4BC7}" presName="parentText" presStyleLbl="node1" presStyleIdx="2" presStyleCnt="6">
        <dgm:presLayoutVars>
          <dgm:chMax val="0"/>
          <dgm:bulletEnabled val="1"/>
        </dgm:presLayoutVars>
      </dgm:prSet>
      <dgm:spPr/>
    </dgm:pt>
    <dgm:pt modelId="{FB0B3052-F19D-4665-994E-D9839F273689}" type="pres">
      <dgm:prSet presAssocID="{50AE11CC-934F-4D83-AA04-998AD1DB1946}" presName="spacer" presStyleCnt="0"/>
      <dgm:spPr/>
    </dgm:pt>
    <dgm:pt modelId="{C4C0493F-CFFF-42C8-8EB6-D2C24D53589F}" type="pres">
      <dgm:prSet presAssocID="{6843ABFE-9589-4667-825B-43338D2F37D9}" presName="parentText" presStyleLbl="node1" presStyleIdx="3" presStyleCnt="6">
        <dgm:presLayoutVars>
          <dgm:chMax val="0"/>
          <dgm:bulletEnabled val="1"/>
        </dgm:presLayoutVars>
      </dgm:prSet>
      <dgm:spPr/>
    </dgm:pt>
    <dgm:pt modelId="{3CB44DD5-6A6D-44A5-8E8A-13960A351324}" type="pres">
      <dgm:prSet presAssocID="{878669F1-6163-4966-A84F-5C536D72269C}" presName="spacer" presStyleCnt="0"/>
      <dgm:spPr/>
    </dgm:pt>
    <dgm:pt modelId="{1129529F-E29C-4537-8A70-3D2CC036E390}" type="pres">
      <dgm:prSet presAssocID="{2E66FA4C-EE55-4EF1-A049-5552DF0165E3}" presName="parentText" presStyleLbl="node1" presStyleIdx="4" presStyleCnt="6">
        <dgm:presLayoutVars>
          <dgm:chMax val="0"/>
          <dgm:bulletEnabled val="1"/>
        </dgm:presLayoutVars>
      </dgm:prSet>
      <dgm:spPr/>
    </dgm:pt>
    <dgm:pt modelId="{A70EB8C5-7791-4872-AA27-F140D201FA1A}" type="pres">
      <dgm:prSet presAssocID="{18C7E7AE-F1A4-4CFE-B134-D61C409CA778}" presName="spacer" presStyleCnt="0"/>
      <dgm:spPr/>
    </dgm:pt>
    <dgm:pt modelId="{E6111F3B-D895-4092-97C3-6B60E08F84B3}" type="pres">
      <dgm:prSet presAssocID="{A8B40DA5-C94E-4C84-A081-0500B575305E}" presName="parentText" presStyleLbl="node1" presStyleIdx="5" presStyleCnt="6">
        <dgm:presLayoutVars>
          <dgm:chMax val="0"/>
          <dgm:bulletEnabled val="1"/>
        </dgm:presLayoutVars>
      </dgm:prSet>
      <dgm:spPr/>
    </dgm:pt>
  </dgm:ptLst>
  <dgm:cxnLst>
    <dgm:cxn modelId="{65457D02-6A41-4BF8-8DDC-0FBCE987140C}" type="presOf" srcId="{68243796-D393-4DA7-9AAD-B8EDE97A4BC7}" destId="{B043C371-9A53-4827-B0BA-B649C4C32EF1}" srcOrd="0" destOrd="0" presId="urn:microsoft.com/office/officeart/2005/8/layout/vList2"/>
    <dgm:cxn modelId="{6FDD6140-D7F2-430F-9734-70776A941419}" type="presOf" srcId="{838EAF9A-726A-45B8-83EA-41298736AFD4}" destId="{169AC9FF-6B3C-44C4-9391-5671034E373D}" srcOrd="0" destOrd="0" presId="urn:microsoft.com/office/officeart/2005/8/layout/vList2"/>
    <dgm:cxn modelId="{8A5D4361-9368-442E-B884-88E7961F7571}" type="presOf" srcId="{2E66FA4C-EE55-4EF1-A049-5552DF0165E3}" destId="{1129529F-E29C-4537-8A70-3D2CC036E390}" srcOrd="0" destOrd="0" presId="urn:microsoft.com/office/officeart/2005/8/layout/vList2"/>
    <dgm:cxn modelId="{0D62F275-8567-4F17-8E0A-7770B8959B5F}" srcId="{9CDCCAED-771C-458F-96CD-4443E7D4635C}" destId="{68243796-D393-4DA7-9AAD-B8EDE97A4BC7}" srcOrd="2" destOrd="0" parTransId="{180BA0C7-2BFB-4821-BFF9-CC452DD21927}" sibTransId="{50AE11CC-934F-4D83-AA04-998AD1DB1946}"/>
    <dgm:cxn modelId="{D59D6A84-9D5F-4661-AB47-97E9BC1FE4C5}" srcId="{9CDCCAED-771C-458F-96CD-4443E7D4635C}" destId="{FD669C2A-416C-4393-BDF6-39E6A4070949}" srcOrd="1" destOrd="0" parTransId="{B803723E-8E6C-4429-BDD4-4C070B9DDB43}" sibTransId="{6432C6FA-6655-46D0-B08F-A0532FF648AE}"/>
    <dgm:cxn modelId="{3928E8BE-2FE9-444B-9897-39F356D788A9}" srcId="{9CDCCAED-771C-458F-96CD-4443E7D4635C}" destId="{6843ABFE-9589-4667-825B-43338D2F37D9}" srcOrd="3" destOrd="0" parTransId="{F1E15848-1F9D-4390-A6A0-F6C162147085}" sibTransId="{878669F1-6163-4966-A84F-5C536D72269C}"/>
    <dgm:cxn modelId="{1A7F12C2-A1E4-4CF3-A9D7-2894746F4D3C}" type="presOf" srcId="{9CDCCAED-771C-458F-96CD-4443E7D4635C}" destId="{B74F3F22-707C-4023-A3E9-4A4A757892B9}" srcOrd="0" destOrd="0" presId="urn:microsoft.com/office/officeart/2005/8/layout/vList2"/>
    <dgm:cxn modelId="{876432C7-C0BD-45BD-BFB2-F42AF99B6D30}" srcId="{9CDCCAED-771C-458F-96CD-4443E7D4635C}" destId="{838EAF9A-726A-45B8-83EA-41298736AFD4}" srcOrd="0" destOrd="0" parTransId="{623735D8-D93A-4461-9B7E-7DD520244ACD}" sibTransId="{F68852A6-2709-446E-BF8C-0136D9F3F1A7}"/>
    <dgm:cxn modelId="{3324A6C9-BCBA-46B8-9F56-157D6BFC59F4}" type="presOf" srcId="{FD669C2A-416C-4393-BDF6-39E6A4070949}" destId="{2047FBC9-568C-4829-9BEC-10C56669C5E8}" srcOrd="0" destOrd="0" presId="urn:microsoft.com/office/officeart/2005/8/layout/vList2"/>
    <dgm:cxn modelId="{09B038CE-C6D5-4156-BD6E-FE3D5704D1A8}" srcId="{9CDCCAED-771C-458F-96CD-4443E7D4635C}" destId="{2E66FA4C-EE55-4EF1-A049-5552DF0165E3}" srcOrd="4" destOrd="0" parTransId="{13288CDB-5977-429F-88DD-E127B9A63138}" sibTransId="{18C7E7AE-F1A4-4CFE-B134-D61C409CA778}"/>
    <dgm:cxn modelId="{0C5E05DD-C588-4F8D-B324-8F1A7C0EA6BB}" srcId="{9CDCCAED-771C-458F-96CD-4443E7D4635C}" destId="{A8B40DA5-C94E-4C84-A081-0500B575305E}" srcOrd="5" destOrd="0" parTransId="{FE3EF4C7-4DD2-42BC-A0C7-0C53B6787721}" sibTransId="{6EA6F961-6826-4636-BADF-A2BF4BFE86BD}"/>
    <dgm:cxn modelId="{38297BDE-7188-457D-A0D3-89635200E499}" type="presOf" srcId="{A8B40DA5-C94E-4C84-A081-0500B575305E}" destId="{E6111F3B-D895-4092-97C3-6B60E08F84B3}" srcOrd="0" destOrd="0" presId="urn:microsoft.com/office/officeart/2005/8/layout/vList2"/>
    <dgm:cxn modelId="{9375F1E7-B552-4F59-8750-C6059AD4B623}" type="presOf" srcId="{6843ABFE-9589-4667-825B-43338D2F37D9}" destId="{C4C0493F-CFFF-42C8-8EB6-D2C24D53589F}" srcOrd="0" destOrd="0" presId="urn:microsoft.com/office/officeart/2005/8/layout/vList2"/>
    <dgm:cxn modelId="{F019C9AD-8119-40C3-A404-228EF78790D5}" type="presParOf" srcId="{B74F3F22-707C-4023-A3E9-4A4A757892B9}" destId="{169AC9FF-6B3C-44C4-9391-5671034E373D}" srcOrd="0" destOrd="0" presId="urn:microsoft.com/office/officeart/2005/8/layout/vList2"/>
    <dgm:cxn modelId="{82B6CA88-E3E3-481D-88F1-376CA40D269F}" type="presParOf" srcId="{B74F3F22-707C-4023-A3E9-4A4A757892B9}" destId="{EFAF17A2-A056-46B3-AC98-CADA76FA84EF}" srcOrd="1" destOrd="0" presId="urn:microsoft.com/office/officeart/2005/8/layout/vList2"/>
    <dgm:cxn modelId="{54DD2B57-7831-40C2-A5C9-424D7D63178C}" type="presParOf" srcId="{B74F3F22-707C-4023-A3E9-4A4A757892B9}" destId="{2047FBC9-568C-4829-9BEC-10C56669C5E8}" srcOrd="2" destOrd="0" presId="urn:microsoft.com/office/officeart/2005/8/layout/vList2"/>
    <dgm:cxn modelId="{6E06F8CE-7FBB-4969-BA7A-D0126DC95B9D}" type="presParOf" srcId="{B74F3F22-707C-4023-A3E9-4A4A757892B9}" destId="{F932689D-240E-43E5-89CF-9B92CEC8ECDC}" srcOrd="3" destOrd="0" presId="urn:microsoft.com/office/officeart/2005/8/layout/vList2"/>
    <dgm:cxn modelId="{771D6A11-37D6-4A65-9E96-140F6111390B}" type="presParOf" srcId="{B74F3F22-707C-4023-A3E9-4A4A757892B9}" destId="{B043C371-9A53-4827-B0BA-B649C4C32EF1}" srcOrd="4" destOrd="0" presId="urn:microsoft.com/office/officeart/2005/8/layout/vList2"/>
    <dgm:cxn modelId="{2251C0C2-85F8-45CE-98F7-848703818348}" type="presParOf" srcId="{B74F3F22-707C-4023-A3E9-4A4A757892B9}" destId="{FB0B3052-F19D-4665-994E-D9839F273689}" srcOrd="5" destOrd="0" presId="urn:microsoft.com/office/officeart/2005/8/layout/vList2"/>
    <dgm:cxn modelId="{1B83555A-80A6-4114-81A3-FFA651DAB78E}" type="presParOf" srcId="{B74F3F22-707C-4023-A3E9-4A4A757892B9}" destId="{C4C0493F-CFFF-42C8-8EB6-D2C24D53589F}" srcOrd="6" destOrd="0" presId="urn:microsoft.com/office/officeart/2005/8/layout/vList2"/>
    <dgm:cxn modelId="{0804A913-0D0A-4730-B7A4-AC5363162766}" type="presParOf" srcId="{B74F3F22-707C-4023-A3E9-4A4A757892B9}" destId="{3CB44DD5-6A6D-44A5-8E8A-13960A351324}" srcOrd="7" destOrd="0" presId="urn:microsoft.com/office/officeart/2005/8/layout/vList2"/>
    <dgm:cxn modelId="{F79F8CD6-7154-4D3C-9D16-50711B97D26A}" type="presParOf" srcId="{B74F3F22-707C-4023-A3E9-4A4A757892B9}" destId="{1129529F-E29C-4537-8A70-3D2CC036E390}" srcOrd="8" destOrd="0" presId="urn:microsoft.com/office/officeart/2005/8/layout/vList2"/>
    <dgm:cxn modelId="{38E5ADA7-C1B5-4C11-9F4F-2AA81180C59D}" type="presParOf" srcId="{B74F3F22-707C-4023-A3E9-4A4A757892B9}" destId="{A70EB8C5-7791-4872-AA27-F140D201FA1A}" srcOrd="9" destOrd="0" presId="urn:microsoft.com/office/officeart/2005/8/layout/vList2"/>
    <dgm:cxn modelId="{0FDEAB77-F785-4FE6-BC36-EEBCB53960ED}" type="presParOf" srcId="{B74F3F22-707C-4023-A3E9-4A4A757892B9}" destId="{E6111F3B-D895-4092-97C3-6B60E08F84B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154E7D-5FC2-4F5E-B615-C77592DAC604}">
      <dsp:nvSpPr>
        <dsp:cNvPr id="0" name=""/>
        <dsp:cNvSpPr/>
      </dsp:nvSpPr>
      <dsp:spPr>
        <a:xfrm>
          <a:off x="194968" y="-776376"/>
          <a:ext cx="2048971" cy="2048971"/>
        </a:xfrm>
        <a:prstGeom prst="pieWedge">
          <a:avLst/>
        </a:prstGeom>
        <a:solidFill>
          <a:schemeClr val="accent2"/>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Having an excessive workload.</a:t>
          </a:r>
        </a:p>
      </dsp:txBody>
      <dsp:txXfrm>
        <a:off x="795098" y="-176246"/>
        <a:ext cx="1448841" cy="1448841"/>
      </dsp:txXfrm>
    </dsp:sp>
    <dsp:sp modelId="{93918529-DE37-47A9-BF72-70E83F59CF34}">
      <dsp:nvSpPr>
        <dsp:cNvPr id="0" name=""/>
        <dsp:cNvSpPr/>
      </dsp:nvSpPr>
      <dsp:spPr>
        <a:xfrm rot="5400000">
          <a:off x="5467503" y="-776376"/>
          <a:ext cx="2048971" cy="2048971"/>
        </a:xfrm>
        <a:prstGeom prst="pieWedge">
          <a:avLst/>
        </a:prstGeom>
        <a:solidFill>
          <a:schemeClr val="accent2"/>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Varied work patterns </a:t>
          </a:r>
        </a:p>
      </dsp:txBody>
      <dsp:txXfrm rot="-5400000">
        <a:off x="5467503" y="-176246"/>
        <a:ext cx="1448841" cy="1448841"/>
      </dsp:txXfrm>
    </dsp:sp>
    <dsp:sp modelId="{0FD7BB08-D22C-4F36-A2DA-15C103B53DD2}">
      <dsp:nvSpPr>
        <dsp:cNvPr id="0" name=""/>
        <dsp:cNvSpPr/>
      </dsp:nvSpPr>
      <dsp:spPr>
        <a:xfrm rot="10800000">
          <a:off x="5443448" y="3707550"/>
          <a:ext cx="2048971" cy="2048971"/>
        </a:xfrm>
        <a:prstGeom prst="pieWedge">
          <a:avLst/>
        </a:prstGeom>
        <a:solidFill>
          <a:schemeClr val="accent2"/>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Intense working environment </a:t>
          </a:r>
        </a:p>
      </dsp:txBody>
      <dsp:txXfrm rot="10800000">
        <a:off x="5443448" y="3707550"/>
        <a:ext cx="1448841" cy="1448841"/>
      </dsp:txXfrm>
    </dsp:sp>
    <dsp:sp modelId="{522F0067-5B67-4526-9BC8-CAE3DF677E02}">
      <dsp:nvSpPr>
        <dsp:cNvPr id="0" name=""/>
        <dsp:cNvSpPr/>
      </dsp:nvSpPr>
      <dsp:spPr>
        <a:xfrm rot="16200000">
          <a:off x="206216" y="3707550"/>
          <a:ext cx="2048971" cy="2048971"/>
        </a:xfrm>
        <a:prstGeom prst="pieWedge">
          <a:avLst/>
        </a:prstGeom>
        <a:solidFill>
          <a:schemeClr val="accent2"/>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Mental or physical health problems </a:t>
          </a:r>
        </a:p>
      </dsp:txBody>
      <dsp:txXfrm rot="5400000">
        <a:off x="806346" y="3707550"/>
        <a:ext cx="1448841" cy="1448841"/>
      </dsp:txXfrm>
    </dsp:sp>
    <dsp:sp modelId="{B0B016CD-94A0-4EB1-8290-5DE18037446A}">
      <dsp:nvSpPr>
        <dsp:cNvPr id="0" name=""/>
        <dsp:cNvSpPr/>
      </dsp:nvSpPr>
      <dsp:spPr>
        <a:xfrm>
          <a:off x="3313240" y="1940134"/>
          <a:ext cx="707439" cy="615164"/>
        </a:xfrm>
        <a:prstGeom prst="circularArrow">
          <a:avLst/>
        </a:prstGeom>
        <a:gradFill rotWithShape="0">
          <a:gsLst>
            <a:gs pos="0">
              <a:schemeClr val="accent5">
                <a:tint val="40000"/>
                <a:hueOff val="0"/>
                <a:satOff val="0"/>
                <a:lumOff val="0"/>
                <a:alphaOff val="0"/>
                <a:tint val="96000"/>
                <a:lumMod val="104000"/>
              </a:schemeClr>
            </a:gs>
            <a:gs pos="100000">
              <a:schemeClr val="accent5">
                <a:tint val="4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dsp:style>
    </dsp:sp>
    <dsp:sp modelId="{CDF38CF4-9264-4DD8-94C0-4BC94FAA8C6D}">
      <dsp:nvSpPr>
        <dsp:cNvPr id="0" name=""/>
        <dsp:cNvSpPr/>
      </dsp:nvSpPr>
      <dsp:spPr>
        <a:xfrm rot="10800000">
          <a:off x="3313240" y="2176736"/>
          <a:ext cx="707439" cy="615164"/>
        </a:xfrm>
        <a:prstGeom prst="circularArrow">
          <a:avLst/>
        </a:prstGeom>
        <a:gradFill rotWithShape="0">
          <a:gsLst>
            <a:gs pos="0">
              <a:schemeClr val="accent5">
                <a:tint val="40000"/>
                <a:hueOff val="0"/>
                <a:satOff val="0"/>
                <a:lumOff val="0"/>
                <a:alphaOff val="0"/>
                <a:tint val="96000"/>
                <a:lumMod val="104000"/>
              </a:schemeClr>
            </a:gs>
            <a:gs pos="100000">
              <a:schemeClr val="accent5">
                <a:tint val="4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02B9EC-0443-4359-A0E1-D8E0819A308D}">
      <dsp:nvSpPr>
        <dsp:cNvPr id="0" name=""/>
        <dsp:cNvSpPr/>
      </dsp:nvSpPr>
      <dsp:spPr>
        <a:xfrm>
          <a:off x="2813" y="211273"/>
          <a:ext cx="2232266" cy="1339360"/>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Lower risk of litigation </a:t>
          </a:r>
          <a:endParaRPr lang="en-US" sz="1900" kern="1200" dirty="0"/>
        </a:p>
      </dsp:txBody>
      <dsp:txXfrm>
        <a:off x="2813" y="211273"/>
        <a:ext cx="2232266" cy="1339360"/>
      </dsp:txXfrm>
    </dsp:sp>
    <dsp:sp modelId="{0042191B-622D-4D4E-9603-9DF4B99A4570}">
      <dsp:nvSpPr>
        <dsp:cNvPr id="0" name=""/>
        <dsp:cNvSpPr/>
      </dsp:nvSpPr>
      <dsp:spPr>
        <a:xfrm>
          <a:off x="2458307" y="211273"/>
          <a:ext cx="2232266" cy="1339360"/>
        </a:xfrm>
        <a:prstGeom prst="rect">
          <a:avLst/>
        </a:prstGeom>
        <a:gradFill rotWithShape="0">
          <a:gsLst>
            <a:gs pos="0">
              <a:schemeClr val="accent2">
                <a:hueOff val="75528"/>
                <a:satOff val="-7999"/>
                <a:lumOff val="-196"/>
                <a:alphaOff val="0"/>
                <a:tint val="96000"/>
                <a:lumMod val="104000"/>
              </a:schemeClr>
            </a:gs>
            <a:gs pos="100000">
              <a:schemeClr val="accent2">
                <a:hueOff val="75528"/>
                <a:satOff val="-7999"/>
                <a:lumOff val="-19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Reduced turn over </a:t>
          </a:r>
          <a:endParaRPr lang="en-US" sz="1900" kern="1200"/>
        </a:p>
      </dsp:txBody>
      <dsp:txXfrm>
        <a:off x="2458307" y="211273"/>
        <a:ext cx="2232266" cy="1339360"/>
      </dsp:txXfrm>
    </dsp:sp>
    <dsp:sp modelId="{A07721B0-0ECC-43E3-87A5-E0581155DF9F}">
      <dsp:nvSpPr>
        <dsp:cNvPr id="0" name=""/>
        <dsp:cNvSpPr/>
      </dsp:nvSpPr>
      <dsp:spPr>
        <a:xfrm>
          <a:off x="4913800" y="211273"/>
          <a:ext cx="2232266" cy="1339360"/>
        </a:xfrm>
        <a:prstGeom prst="rect">
          <a:avLst/>
        </a:prstGeom>
        <a:gradFill rotWithShape="0">
          <a:gsLst>
            <a:gs pos="0">
              <a:schemeClr val="accent2">
                <a:hueOff val="151055"/>
                <a:satOff val="-15998"/>
                <a:lumOff val="-392"/>
                <a:alphaOff val="0"/>
                <a:tint val="96000"/>
                <a:lumMod val="104000"/>
              </a:schemeClr>
            </a:gs>
            <a:gs pos="100000">
              <a:schemeClr val="accent2">
                <a:hueOff val="151055"/>
                <a:satOff val="-15998"/>
                <a:lumOff val="-39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Fewer days lost from sickness absence </a:t>
          </a:r>
          <a:endParaRPr lang="en-US" sz="1900" kern="1200"/>
        </a:p>
      </dsp:txBody>
      <dsp:txXfrm>
        <a:off x="4913800" y="211273"/>
        <a:ext cx="2232266" cy="1339360"/>
      </dsp:txXfrm>
    </dsp:sp>
    <dsp:sp modelId="{C0786ADC-6221-445E-9AAF-CD32206085E8}">
      <dsp:nvSpPr>
        <dsp:cNvPr id="0" name=""/>
        <dsp:cNvSpPr/>
      </dsp:nvSpPr>
      <dsp:spPr>
        <a:xfrm>
          <a:off x="7369294" y="211273"/>
          <a:ext cx="2232266" cy="1339360"/>
        </a:xfrm>
        <a:prstGeom prst="rect">
          <a:avLst/>
        </a:prstGeom>
        <a:gradFill rotWithShape="0">
          <a:gsLst>
            <a:gs pos="0">
              <a:schemeClr val="accent2">
                <a:hueOff val="226582"/>
                <a:satOff val="-23996"/>
                <a:lumOff val="-588"/>
                <a:alphaOff val="0"/>
                <a:tint val="96000"/>
                <a:lumMod val="104000"/>
              </a:schemeClr>
            </a:gs>
            <a:gs pos="100000">
              <a:schemeClr val="accent2">
                <a:hueOff val="226582"/>
                <a:satOff val="-23996"/>
                <a:lumOff val="-58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Decreased  accidents </a:t>
          </a:r>
          <a:endParaRPr lang="en-US" sz="1900" kern="1200"/>
        </a:p>
      </dsp:txBody>
      <dsp:txXfrm>
        <a:off x="7369294" y="211273"/>
        <a:ext cx="2232266" cy="1339360"/>
      </dsp:txXfrm>
    </dsp:sp>
    <dsp:sp modelId="{8D07CB7E-3DB2-4D98-8741-FE9AF59B1717}">
      <dsp:nvSpPr>
        <dsp:cNvPr id="0" name=""/>
        <dsp:cNvSpPr/>
      </dsp:nvSpPr>
      <dsp:spPr>
        <a:xfrm>
          <a:off x="1230560" y="1773860"/>
          <a:ext cx="2232266" cy="1339360"/>
        </a:xfrm>
        <a:prstGeom prst="rect">
          <a:avLst/>
        </a:prstGeom>
        <a:gradFill rotWithShape="0">
          <a:gsLst>
            <a:gs pos="0">
              <a:schemeClr val="accent2">
                <a:hueOff val="302110"/>
                <a:satOff val="-31995"/>
                <a:lumOff val="-784"/>
                <a:alphaOff val="0"/>
                <a:tint val="96000"/>
                <a:lumMod val="104000"/>
              </a:schemeClr>
            </a:gs>
            <a:gs pos="100000">
              <a:schemeClr val="accent2">
                <a:hueOff val="302110"/>
                <a:satOff val="-31995"/>
                <a:lumOff val="-78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Strengthened  productivity and improved work quality </a:t>
          </a:r>
          <a:endParaRPr lang="en-US" sz="1900" kern="1200" dirty="0"/>
        </a:p>
      </dsp:txBody>
      <dsp:txXfrm>
        <a:off x="1230560" y="1773860"/>
        <a:ext cx="2232266" cy="1339360"/>
      </dsp:txXfrm>
    </dsp:sp>
    <dsp:sp modelId="{F29D69EC-6EBA-4013-A2BC-27EA5A99BA2E}">
      <dsp:nvSpPr>
        <dsp:cNvPr id="0" name=""/>
        <dsp:cNvSpPr/>
      </dsp:nvSpPr>
      <dsp:spPr>
        <a:xfrm>
          <a:off x="3686054" y="1773860"/>
          <a:ext cx="2232266" cy="1339360"/>
        </a:xfrm>
        <a:prstGeom prst="rect">
          <a:avLst/>
        </a:prstGeom>
        <a:gradFill rotWithShape="0">
          <a:gsLst>
            <a:gs pos="0">
              <a:schemeClr val="accent2">
                <a:hueOff val="377637"/>
                <a:satOff val="-39994"/>
                <a:lumOff val="-980"/>
                <a:alphaOff val="0"/>
                <a:tint val="96000"/>
                <a:lumMod val="104000"/>
              </a:schemeClr>
            </a:gs>
            <a:gs pos="100000">
              <a:schemeClr val="accent2">
                <a:hueOff val="377637"/>
                <a:satOff val="-39994"/>
                <a:lumOff val="-98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Enhanced customer experience </a:t>
          </a:r>
          <a:endParaRPr lang="en-US" sz="1900" kern="1200" dirty="0"/>
        </a:p>
      </dsp:txBody>
      <dsp:txXfrm>
        <a:off x="3686054" y="1773860"/>
        <a:ext cx="2232266" cy="1339360"/>
      </dsp:txXfrm>
    </dsp:sp>
    <dsp:sp modelId="{4D5179C7-6E86-4186-9492-2E845D1BDD7A}">
      <dsp:nvSpPr>
        <dsp:cNvPr id="0" name=""/>
        <dsp:cNvSpPr/>
      </dsp:nvSpPr>
      <dsp:spPr>
        <a:xfrm>
          <a:off x="6141547" y="1773860"/>
          <a:ext cx="2232266" cy="1339360"/>
        </a:xfrm>
        <a:prstGeom prst="rect">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Maintain good  company image/reputation </a:t>
          </a:r>
          <a:endParaRPr lang="en-US" sz="1900" kern="1200" dirty="0"/>
        </a:p>
      </dsp:txBody>
      <dsp:txXfrm>
        <a:off x="6141547" y="1773860"/>
        <a:ext cx="2232266" cy="1339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AC9FF-6B3C-44C4-9391-5671034E373D}">
      <dsp:nvSpPr>
        <dsp:cNvPr id="0" name=""/>
        <dsp:cNvSpPr/>
      </dsp:nvSpPr>
      <dsp:spPr>
        <a:xfrm>
          <a:off x="0" y="840572"/>
          <a:ext cx="9804066" cy="43173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workplace should provide a wellness service to provide support for mental health. </a:t>
          </a:r>
          <a:endParaRPr lang="en-US" sz="1800" kern="1200" dirty="0"/>
        </a:p>
      </dsp:txBody>
      <dsp:txXfrm>
        <a:off x="21075" y="861647"/>
        <a:ext cx="9761916" cy="389580"/>
      </dsp:txXfrm>
    </dsp:sp>
    <dsp:sp modelId="{2047FBC9-568C-4829-9BEC-10C56669C5E8}">
      <dsp:nvSpPr>
        <dsp:cNvPr id="0" name=""/>
        <dsp:cNvSpPr/>
      </dsp:nvSpPr>
      <dsp:spPr>
        <a:xfrm>
          <a:off x="0" y="1308135"/>
          <a:ext cx="9804066" cy="43173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Try to form positive relationships with others. </a:t>
          </a:r>
          <a:endParaRPr lang="en-US" sz="1800" kern="1200" dirty="0"/>
        </a:p>
      </dsp:txBody>
      <dsp:txXfrm>
        <a:off x="21075" y="1329210"/>
        <a:ext cx="9761916" cy="389580"/>
      </dsp:txXfrm>
    </dsp:sp>
    <dsp:sp modelId="{B043C371-9A53-4827-B0BA-B649C4C32EF1}">
      <dsp:nvSpPr>
        <dsp:cNvPr id="0" name=""/>
        <dsp:cNvSpPr/>
      </dsp:nvSpPr>
      <dsp:spPr>
        <a:xfrm>
          <a:off x="0" y="1807712"/>
          <a:ext cx="9804066" cy="431730"/>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Get enough rest to remain focused.</a:t>
          </a:r>
          <a:endParaRPr lang="en-US" sz="1800" kern="1200" dirty="0"/>
        </a:p>
      </dsp:txBody>
      <dsp:txXfrm>
        <a:off x="21075" y="1828787"/>
        <a:ext cx="9761916" cy="389580"/>
      </dsp:txXfrm>
    </dsp:sp>
    <dsp:sp modelId="{C4C0493F-CFFF-42C8-8EB6-D2C24D53589F}">
      <dsp:nvSpPr>
        <dsp:cNvPr id="0" name=""/>
        <dsp:cNvSpPr/>
      </dsp:nvSpPr>
      <dsp:spPr>
        <a:xfrm>
          <a:off x="0" y="2291282"/>
          <a:ext cx="9804066" cy="431730"/>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Colleagues should be  supporting one another.</a:t>
          </a:r>
          <a:endParaRPr lang="en-US" sz="1800" kern="1200" dirty="0"/>
        </a:p>
      </dsp:txBody>
      <dsp:txXfrm>
        <a:off x="21075" y="2312357"/>
        <a:ext cx="9761916" cy="389580"/>
      </dsp:txXfrm>
    </dsp:sp>
    <dsp:sp modelId="{1129529F-E29C-4537-8A70-3D2CC036E390}">
      <dsp:nvSpPr>
        <dsp:cNvPr id="0" name=""/>
        <dsp:cNvSpPr/>
      </dsp:nvSpPr>
      <dsp:spPr>
        <a:xfrm>
          <a:off x="0" y="2774852"/>
          <a:ext cx="9804066" cy="431730"/>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Prepare tasks prior to doing them to stay organised.</a:t>
          </a:r>
          <a:endParaRPr lang="en-US" sz="1800" kern="1200" dirty="0"/>
        </a:p>
      </dsp:txBody>
      <dsp:txXfrm>
        <a:off x="21075" y="2795927"/>
        <a:ext cx="9761916" cy="389580"/>
      </dsp:txXfrm>
    </dsp:sp>
    <dsp:sp modelId="{E6111F3B-D895-4092-97C3-6B60E08F84B3}">
      <dsp:nvSpPr>
        <dsp:cNvPr id="0" name=""/>
        <dsp:cNvSpPr/>
      </dsp:nvSpPr>
      <dsp:spPr>
        <a:xfrm>
          <a:off x="0" y="3258422"/>
          <a:ext cx="9804066" cy="43173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Team working is essential to reduce work related-stress at work. </a:t>
          </a:r>
          <a:endParaRPr lang="en-US" sz="1800" kern="1200" dirty="0"/>
        </a:p>
      </dsp:txBody>
      <dsp:txXfrm>
        <a:off x="21075" y="3279497"/>
        <a:ext cx="9761916" cy="389580"/>
      </dsp:txXfrm>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140640-DCBC-49CE-89C0-27C782606820}" type="datetimeFigureOut">
              <a:rPr lang="en-GB" smtClean="0"/>
              <a:t>07/11/2021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F31475-0196-4DDE-BAAB-6E1FD8302A97}" type="slidenum">
              <a:rPr lang="en-GB" smtClean="0"/>
              <a:t>‹#›</a:t>
            </a:fld>
            <a:endParaRPr lang="en-GB"/>
          </a:p>
        </p:txBody>
      </p:sp>
    </p:spTree>
    <p:extLst>
      <p:ext uri="{BB962C8B-B14F-4D97-AF65-F5344CB8AC3E}">
        <p14:creationId xmlns:p14="http://schemas.microsoft.com/office/powerpoint/2010/main" val="189352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Elaborations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Point one- </a:t>
            </a:r>
            <a:r>
              <a:rPr lang="en-GB" dirty="0">
                <a:latin typeface="Arial" panose="020B0604020202020204" pitchFamily="34" charset="0"/>
                <a:cs typeface="Arial" panose="020B0604020202020204" pitchFamily="34" charset="0"/>
              </a:rPr>
              <a:t>When staff members feel too much pressure from the organisation, depending on the resources and support offered to the employees it can either be motivational or stressful depending on the characteristics of an individual.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Point two- </a:t>
            </a:r>
            <a:r>
              <a:rPr lang="en-GB" dirty="0">
                <a:latin typeface="Arial" panose="020B0604020202020204" pitchFamily="34" charset="0"/>
                <a:cs typeface="Arial" panose="020B0604020202020204" pitchFamily="34" charset="0"/>
              </a:rPr>
              <a:t>letting someone do the task alone without helping them.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Point three- </a:t>
            </a:r>
            <a:r>
              <a:rPr lang="en-GB" dirty="0">
                <a:latin typeface="Arial" panose="020B0604020202020204" pitchFamily="34" charset="0"/>
                <a:cs typeface="Arial" panose="020B0604020202020204" pitchFamily="34" charset="0"/>
              </a:rPr>
              <a:t>if a problem arises, its important that’s people take responsibility for their faults.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Point four- </a:t>
            </a:r>
            <a:r>
              <a:rPr lang="en-GB" dirty="0">
                <a:latin typeface="Arial" panose="020B0604020202020204" pitchFamily="34" charset="0"/>
                <a:cs typeface="Arial" panose="020B0604020202020204" pitchFamily="34" charset="0"/>
              </a:rPr>
              <a:t>not being able to cope  due to lack of knowledge or  training.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Point five- </a:t>
            </a:r>
            <a:r>
              <a:rPr lang="en-GB" dirty="0">
                <a:latin typeface="Arial" panose="020B0604020202020204" pitchFamily="34" charset="0"/>
                <a:cs typeface="Arial" panose="020B0604020202020204" pitchFamily="34" charset="0"/>
              </a:rPr>
              <a:t>lacking the ability to keep up with tasks and goals  or set alarms </a:t>
            </a:r>
          </a:p>
          <a:p>
            <a:endParaRPr lang="en-GB" dirty="0"/>
          </a:p>
        </p:txBody>
      </p:sp>
      <p:sp>
        <p:nvSpPr>
          <p:cNvPr id="4" name="Slide Number Placeholder 3"/>
          <p:cNvSpPr>
            <a:spLocks noGrp="1"/>
          </p:cNvSpPr>
          <p:nvPr>
            <p:ph type="sldNum" sz="quarter" idx="5"/>
          </p:nvPr>
        </p:nvSpPr>
        <p:spPr/>
        <p:txBody>
          <a:bodyPr/>
          <a:lstStyle/>
          <a:p>
            <a:fld id="{27F31475-0196-4DDE-BAAB-6E1FD8302A97}" type="slidenum">
              <a:rPr lang="en-GB" smtClean="0"/>
              <a:t>2</a:t>
            </a:fld>
            <a:endParaRPr lang="en-GB"/>
          </a:p>
        </p:txBody>
      </p:sp>
    </p:spTree>
    <p:extLst>
      <p:ext uri="{BB962C8B-B14F-4D97-AF65-F5344CB8AC3E}">
        <p14:creationId xmlns:p14="http://schemas.microsoft.com/office/powerpoint/2010/main" val="3274198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nature of work-related stress would be, having an excessive workload, varied work patterns and intense  working environments. Expressed  the mutual agreement  on the definition of stress as psychological state with both cognitive and emotional components.  </a:t>
            </a:r>
          </a:p>
          <a:p>
            <a:r>
              <a:rPr lang="en-GB" dirty="0"/>
              <a:t>With more employers tackling the need for better psychological and cognitive support. The key features of work-related stress would be a sequences of events that would result in a huge demands for normal functioning following a significant  set of evaluative processes  which typically effects the individual well being due to the lack of confidence caused by generational stress. Many of the stress related problems at work  deprive from lack of resources and the importance of an individual failing to cope with their work loads, to help individuals have a better coping mechanism suggests that its crucial to increase personal resources of high importance for the ability to enhance  self-efficacy, (MacKay </a:t>
            </a:r>
            <a:r>
              <a:rPr lang="en-GB" dirty="0" err="1"/>
              <a:t>et.all,2004</a:t>
            </a:r>
            <a:r>
              <a:rPr lang="en-GB" dirty="0"/>
              <a:t>).</a:t>
            </a:r>
          </a:p>
          <a:p>
            <a:endParaRPr lang="en-GB" dirty="0"/>
          </a:p>
        </p:txBody>
      </p:sp>
      <p:sp>
        <p:nvSpPr>
          <p:cNvPr id="4" name="Slide Number Placeholder 3"/>
          <p:cNvSpPr>
            <a:spLocks noGrp="1"/>
          </p:cNvSpPr>
          <p:nvPr>
            <p:ph type="sldNum" sz="quarter" idx="5"/>
          </p:nvPr>
        </p:nvSpPr>
        <p:spPr/>
        <p:txBody>
          <a:bodyPr/>
          <a:lstStyle/>
          <a:p>
            <a:fld id="{27F31475-0196-4DDE-BAAB-6E1FD8302A97}" type="slidenum">
              <a:rPr lang="en-GB" smtClean="0"/>
              <a:t>3</a:t>
            </a:fld>
            <a:endParaRPr lang="en-GB"/>
          </a:p>
        </p:txBody>
      </p:sp>
    </p:spTree>
    <p:extLst>
      <p:ext uri="{BB962C8B-B14F-4D97-AF65-F5344CB8AC3E}">
        <p14:creationId xmlns:p14="http://schemas.microsoft.com/office/powerpoint/2010/main" val="4109053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Lower litigation </a:t>
            </a:r>
          </a:p>
          <a:p>
            <a:r>
              <a:rPr lang="en-GB" dirty="0"/>
              <a:t>Reduced turn over </a:t>
            </a:r>
          </a:p>
          <a:p>
            <a:r>
              <a:rPr lang="en-GB" dirty="0"/>
              <a:t>Fewer days lost from sickness </a:t>
            </a:r>
          </a:p>
          <a:p>
            <a:r>
              <a:rPr lang="en-GB" dirty="0"/>
              <a:t>Decreased accidents </a:t>
            </a:r>
          </a:p>
          <a:p>
            <a:r>
              <a:rPr lang="en-GB" dirty="0"/>
              <a:t>All can be down be getting feedback from colleges and management, going to training sessions to advance knowledge </a:t>
            </a:r>
          </a:p>
        </p:txBody>
      </p:sp>
      <p:sp>
        <p:nvSpPr>
          <p:cNvPr id="4" name="Slide Number Placeholder 3"/>
          <p:cNvSpPr>
            <a:spLocks noGrp="1"/>
          </p:cNvSpPr>
          <p:nvPr>
            <p:ph type="sldNum" sz="quarter" idx="5"/>
          </p:nvPr>
        </p:nvSpPr>
        <p:spPr/>
        <p:txBody>
          <a:bodyPr/>
          <a:lstStyle/>
          <a:p>
            <a:fld id="{27F31475-0196-4DDE-BAAB-6E1FD8302A97}" type="slidenum">
              <a:rPr lang="en-GB" smtClean="0"/>
              <a:t>4</a:t>
            </a:fld>
            <a:endParaRPr lang="en-GB"/>
          </a:p>
        </p:txBody>
      </p:sp>
    </p:spTree>
    <p:extLst>
      <p:ext uri="{BB962C8B-B14F-4D97-AF65-F5344CB8AC3E}">
        <p14:creationId xmlns:p14="http://schemas.microsoft.com/office/powerpoint/2010/main" val="38101664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fishbone diagram </a:t>
            </a:r>
          </a:p>
          <a:p>
            <a:r>
              <a:rPr lang="en-GB" dirty="0"/>
              <a:t>It’s a diagram that explain the causes and effects that are contributing factors to work related tress within an organisation .</a:t>
            </a:r>
          </a:p>
          <a:p>
            <a:r>
              <a:rPr lang="en-GB" dirty="0"/>
              <a:t>Creating a straight line connecting to the problem, then you add lines with causes that could be factors of the problem.</a:t>
            </a:r>
          </a:p>
          <a:p>
            <a:endParaRPr lang="en-GB" dirty="0"/>
          </a:p>
        </p:txBody>
      </p:sp>
      <p:sp>
        <p:nvSpPr>
          <p:cNvPr id="4" name="Slide Number Placeholder 3"/>
          <p:cNvSpPr>
            <a:spLocks noGrp="1"/>
          </p:cNvSpPr>
          <p:nvPr>
            <p:ph type="sldNum" sz="quarter" idx="5"/>
          </p:nvPr>
        </p:nvSpPr>
        <p:spPr/>
        <p:txBody>
          <a:bodyPr/>
          <a:lstStyle/>
          <a:p>
            <a:fld id="{27F31475-0196-4DDE-BAAB-6E1FD8302A97}" type="slidenum">
              <a:rPr lang="en-GB" smtClean="0"/>
              <a:t>6</a:t>
            </a:fld>
            <a:endParaRPr lang="en-GB"/>
          </a:p>
        </p:txBody>
      </p:sp>
    </p:spTree>
    <p:extLst>
      <p:ext uri="{BB962C8B-B14F-4D97-AF65-F5344CB8AC3E}">
        <p14:creationId xmlns:p14="http://schemas.microsoft.com/office/powerpoint/2010/main" val="3590093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data give information based on six factors, looking at common causes of each one </a:t>
            </a:r>
          </a:p>
        </p:txBody>
      </p:sp>
      <p:sp>
        <p:nvSpPr>
          <p:cNvPr id="4" name="Slide Number Placeholder 3"/>
          <p:cNvSpPr>
            <a:spLocks noGrp="1"/>
          </p:cNvSpPr>
          <p:nvPr>
            <p:ph type="sldNum" sz="quarter" idx="5"/>
          </p:nvPr>
        </p:nvSpPr>
        <p:spPr/>
        <p:txBody>
          <a:bodyPr/>
          <a:lstStyle/>
          <a:p>
            <a:fld id="{27F31475-0196-4DDE-BAAB-6E1FD8302A97}" type="slidenum">
              <a:rPr lang="en-GB" smtClean="0"/>
              <a:t>7</a:t>
            </a:fld>
            <a:endParaRPr lang="en-GB"/>
          </a:p>
        </p:txBody>
      </p:sp>
    </p:spTree>
    <p:extLst>
      <p:ext uri="{BB962C8B-B14F-4D97-AF65-F5344CB8AC3E}">
        <p14:creationId xmlns:p14="http://schemas.microsoft.com/office/powerpoint/2010/main" val="2829462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Creating a chat to single out what the positives are to having a ne job and what the negatives are and what is the most interesting factors.</a:t>
            </a:r>
          </a:p>
        </p:txBody>
      </p:sp>
      <p:sp>
        <p:nvSpPr>
          <p:cNvPr id="4" name="Slide Number Placeholder 3"/>
          <p:cNvSpPr>
            <a:spLocks noGrp="1"/>
          </p:cNvSpPr>
          <p:nvPr>
            <p:ph type="sldNum" sz="quarter" idx="5"/>
          </p:nvPr>
        </p:nvSpPr>
        <p:spPr/>
        <p:txBody>
          <a:bodyPr/>
          <a:lstStyle/>
          <a:p>
            <a:fld id="{27F31475-0196-4DDE-BAAB-6E1FD8302A97}" type="slidenum">
              <a:rPr lang="en-GB" smtClean="0"/>
              <a:t>9</a:t>
            </a:fld>
            <a:endParaRPr lang="en-GB"/>
          </a:p>
        </p:txBody>
      </p:sp>
    </p:spTree>
    <p:extLst>
      <p:ext uri="{BB962C8B-B14F-4D97-AF65-F5344CB8AC3E}">
        <p14:creationId xmlns:p14="http://schemas.microsoft.com/office/powerpoint/2010/main" val="644250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4C87B9C-8E29-45C1-86CD-27C7F51D5038}"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2951957904"/>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C87B9C-8E29-45C1-86CD-27C7F51D5038}"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2146715057"/>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C87B9C-8E29-45C1-86CD-27C7F51D5038}"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355779181"/>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C87B9C-8E29-45C1-86CD-27C7F51D5038}" type="datetimeFigureOut">
              <a:rPr lang="en-GB" smtClean="0"/>
              <a:t>07/11/2021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365970369"/>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4C87B9C-8E29-45C1-86CD-27C7F51D5038}" type="datetimeFigureOut">
              <a:rPr lang="en-GB" smtClean="0"/>
              <a:t>07/11/2021</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1132309869"/>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C87B9C-8E29-45C1-86CD-27C7F51D5038}" type="datetimeFigureOut">
              <a:rPr lang="en-GB" smtClean="0"/>
              <a:t>07/11/2021</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4280121893"/>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C87B9C-8E29-45C1-86CD-27C7F51D5038}" type="datetimeFigureOut">
              <a:rPr lang="en-GB" smtClean="0"/>
              <a:t>07/11/2021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1708154908"/>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C87B9C-8E29-45C1-86CD-27C7F51D5038}" type="datetimeFigureOut">
              <a:rPr lang="en-GB" smtClean="0"/>
              <a:t>07/11/2021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1224778524"/>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C87B9C-8E29-45C1-86CD-27C7F51D5038}" type="datetimeFigureOut">
              <a:rPr lang="en-GB" smtClean="0"/>
              <a:t>07/11/2021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3857399562"/>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C87B9C-8E29-45C1-86CD-27C7F51D5038}"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1803570531"/>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C87B9C-8E29-45C1-86CD-27C7F51D5038}"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E161714-C9CE-4E86-ABDA-10AED84560B8}"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91118567"/>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4C87B9C-8E29-45C1-86CD-27C7F51D5038}" type="datetimeFigureOut">
              <a:rPr lang="en-GB" smtClean="0"/>
              <a:t>07/11/2021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82154854"/>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4C87B9C-8E29-45C1-86CD-27C7F51D5038}" type="datetimeFigureOut">
              <a:rPr lang="en-GB" smtClean="0"/>
              <a:t>07/11/2021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E161714-C9CE-4E86-ABDA-10AED84560B8}"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68457686"/>
      </p:ext>
    </p:extLst>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4C87B9C-8E29-45C1-86CD-27C7F51D5038}" type="datetimeFigureOut">
              <a:rPr lang="en-GB" smtClean="0"/>
              <a:t>07/11/2021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3604409927"/>
      </p:ext>
    </p:extLst>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C87B9C-8E29-45C1-86CD-27C7F51D5038}"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362382620"/>
      </p:ext>
    </p:extLst>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C87B9C-8E29-45C1-86CD-27C7F51D5038}"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E161714-C9CE-4E86-ABDA-10AED84560B8}" type="slidenum">
              <a:rPr lang="en-GB" smtClean="0"/>
              <a:t>‹#›</a:t>
            </a:fld>
            <a:endParaRPr lang="en-GB"/>
          </a:p>
        </p:txBody>
      </p:sp>
    </p:spTree>
    <p:extLst>
      <p:ext uri="{BB962C8B-B14F-4D97-AF65-F5344CB8AC3E}">
        <p14:creationId xmlns:p14="http://schemas.microsoft.com/office/powerpoint/2010/main" val="3934578337"/>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4C87B9C-8E29-45C1-86CD-27C7F51D5038}" type="datetimeFigureOut">
              <a:rPr lang="en-GB" smtClean="0"/>
              <a:t>07/11/2021</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E161714-C9CE-4E86-ABDA-10AED84560B8}" type="slidenum">
              <a:rPr lang="en-GB" smtClean="0"/>
              <a:t>‹#›</a:t>
            </a:fld>
            <a:endParaRPr lang="en-GB"/>
          </a:p>
        </p:txBody>
      </p:sp>
    </p:spTree>
    <p:extLst>
      <p:ext uri="{BB962C8B-B14F-4D97-AF65-F5344CB8AC3E}">
        <p14:creationId xmlns:p14="http://schemas.microsoft.com/office/powerpoint/2010/main" val="209578627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Lst>
  <p:transition spd="slow">
    <p:wipe/>
  </p:transition>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Many question marks on black background">
            <a:extLst>
              <a:ext uri="{FF2B5EF4-FFF2-40B4-BE49-F238E27FC236}">
                <a16:creationId xmlns:a16="http://schemas.microsoft.com/office/drawing/2014/main" id="{B750B111-F62B-426F-8508-F9BDEBF7A915}"/>
              </a:ext>
            </a:extLst>
          </p:cNvPr>
          <p:cNvPicPr>
            <a:picLocks noChangeAspect="1"/>
          </p:cNvPicPr>
          <p:nvPr/>
        </p:nvPicPr>
        <p:blipFill rotWithShape="1">
          <a:blip r:embed="rId2">
            <a:alphaModFix amt="50000"/>
          </a:blip>
          <a:srcRect t="7785" r="-1" b="-1"/>
          <a:stretch/>
        </p:blipFill>
        <p:spPr>
          <a:xfrm>
            <a:off x="20" y="10"/>
            <a:ext cx="12191675" cy="6857990"/>
          </a:xfrm>
          <a:prstGeom prst="rect">
            <a:avLst/>
          </a:prstGeom>
        </p:spPr>
      </p:pic>
      <p:sp>
        <p:nvSpPr>
          <p:cNvPr id="4" name="Title 3">
            <a:extLst>
              <a:ext uri="{FF2B5EF4-FFF2-40B4-BE49-F238E27FC236}">
                <a16:creationId xmlns:a16="http://schemas.microsoft.com/office/drawing/2014/main" id="{1C5283D7-F937-4A0F-A57A-522565BCF2F1}"/>
              </a:ext>
            </a:extLst>
          </p:cNvPr>
          <p:cNvSpPr>
            <a:spLocks noGrp="1"/>
          </p:cNvSpPr>
          <p:nvPr>
            <p:ph type="title"/>
          </p:nvPr>
        </p:nvSpPr>
        <p:spPr>
          <a:xfrm>
            <a:off x="4976636" y="992221"/>
            <a:ext cx="6247308" cy="4873558"/>
          </a:xfrm>
        </p:spPr>
        <p:txBody>
          <a:bodyPr vert="horz" lIns="91440" tIns="45720" rIns="91440" bIns="0" rtlCol="0" anchor="ctr">
            <a:normAutofit/>
          </a:bodyPr>
          <a:lstStyle/>
          <a:p>
            <a:r>
              <a:rPr lang="en-US" sz="4800" dirty="0">
                <a:latin typeface="Arial" panose="020B0604020202020204" pitchFamily="34" charset="0"/>
                <a:cs typeface="Arial" panose="020B0604020202020204" pitchFamily="34" charset="0"/>
              </a:rPr>
              <a:t>PROBLEM SOLVING AND DECISION MAKING</a:t>
            </a:r>
          </a:p>
        </p:txBody>
      </p:sp>
      <p:sp>
        <p:nvSpPr>
          <p:cNvPr id="5" name="Text Placeholder 4">
            <a:extLst>
              <a:ext uri="{FF2B5EF4-FFF2-40B4-BE49-F238E27FC236}">
                <a16:creationId xmlns:a16="http://schemas.microsoft.com/office/drawing/2014/main" id="{A1ADB6C3-0130-4F87-B76D-9519E2215C06}"/>
              </a:ext>
            </a:extLst>
          </p:cNvPr>
          <p:cNvSpPr>
            <a:spLocks noGrp="1"/>
          </p:cNvSpPr>
          <p:nvPr>
            <p:ph type="body" idx="1"/>
          </p:nvPr>
        </p:nvSpPr>
        <p:spPr>
          <a:xfrm>
            <a:off x="968056" y="996610"/>
            <a:ext cx="3363901" cy="4864780"/>
          </a:xfrm>
        </p:spPr>
        <p:txBody>
          <a:bodyPr vert="horz" lIns="91440" tIns="91440" rIns="91440" bIns="91440" rtlCol="0" anchor="ctr">
            <a:normAutofit/>
          </a:bodyPr>
          <a:lstStyle/>
          <a:p>
            <a:pPr algn="r"/>
            <a:r>
              <a:rPr lang="en-US" sz="2000" cap="all" dirty="0"/>
              <a:t>UNIVERSITY OF WALES TRINITY SAINT DAVID </a:t>
            </a:r>
            <a:r>
              <a:rPr lang="en-US" sz="2000" cap="all" dirty="0" err="1"/>
              <a:t>BMSW4004</a:t>
            </a:r>
            <a:r>
              <a:rPr lang="en-US" sz="2000" cap="all" dirty="0"/>
              <a:t>/ </a:t>
            </a:r>
          </a:p>
          <a:p>
            <a:pPr algn="r"/>
            <a:r>
              <a:rPr lang="en-US" sz="2000" cap="all" dirty="0"/>
              <a:t>2028383</a:t>
            </a:r>
          </a:p>
          <a:p>
            <a:pPr algn="r"/>
            <a:r>
              <a:rPr lang="en-US" sz="2000" cap="all" dirty="0"/>
              <a:t>zerron Alexandrea </a:t>
            </a:r>
            <a:r>
              <a:rPr lang="en-US" sz="2000" cap="all" dirty="0" err="1"/>
              <a:t>Williams-hankey</a:t>
            </a:r>
            <a:r>
              <a:rPr lang="en-US" sz="2000" cap="all" dirty="0"/>
              <a:t> </a:t>
            </a:r>
          </a:p>
        </p:txBody>
      </p:sp>
    </p:spTree>
    <p:extLst>
      <p:ext uri="{BB962C8B-B14F-4D97-AF65-F5344CB8AC3E}">
        <p14:creationId xmlns:p14="http://schemas.microsoft.com/office/powerpoint/2010/main" val="967375481"/>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FA1EE-CFA2-4852-9A22-0E88262F4979}"/>
              </a:ext>
            </a:extLst>
          </p:cNvPr>
          <p:cNvSpPr>
            <a:spLocks noGrp="1"/>
          </p:cNvSpPr>
          <p:nvPr>
            <p:ph type="title"/>
          </p:nvPr>
        </p:nvSpPr>
        <p:spPr>
          <a:xfrm>
            <a:off x="1756379" y="803275"/>
            <a:ext cx="3272093" cy="2674198"/>
          </a:xfrm>
        </p:spPr>
        <p:txBody>
          <a:bodyPr anchor="t">
            <a:normAutofit/>
          </a:bodyPr>
          <a:lstStyle/>
          <a:p>
            <a:r>
              <a:rPr lang="en-GB" sz="3000" dirty="0"/>
              <a:t>Introduction</a:t>
            </a:r>
          </a:p>
        </p:txBody>
      </p:sp>
      <p:sp>
        <p:nvSpPr>
          <p:cNvPr id="4" name="TextBox 3">
            <a:extLst>
              <a:ext uri="{FF2B5EF4-FFF2-40B4-BE49-F238E27FC236}">
                <a16:creationId xmlns:a16="http://schemas.microsoft.com/office/drawing/2014/main" id="{DCF838EE-CBFA-465A-9BCB-95437F8D1D84}"/>
              </a:ext>
            </a:extLst>
          </p:cNvPr>
          <p:cNvSpPr txBox="1"/>
          <p:nvPr/>
        </p:nvSpPr>
        <p:spPr>
          <a:xfrm>
            <a:off x="1756379" y="1736824"/>
            <a:ext cx="2470484" cy="1384995"/>
          </a:xfrm>
          <a:prstGeom prst="rect">
            <a:avLst/>
          </a:prstGeom>
          <a:noFill/>
        </p:spPr>
        <p:txBody>
          <a:bodyPr wrap="square" rtlCol="0">
            <a:spAutoFit/>
          </a:bodyPr>
          <a:lstStyle/>
          <a:p>
            <a:r>
              <a:rPr lang="en-GB" sz="2800" dirty="0">
                <a:latin typeface="Arial "/>
              </a:rPr>
              <a:t>What is work related stress?</a:t>
            </a:r>
          </a:p>
        </p:txBody>
      </p:sp>
      <p:pic>
        <p:nvPicPr>
          <p:cNvPr id="6" name="Picture 5" descr="Stressed businessman">
            <a:extLst>
              <a:ext uri="{FF2B5EF4-FFF2-40B4-BE49-F238E27FC236}">
                <a16:creationId xmlns:a16="http://schemas.microsoft.com/office/drawing/2014/main" id="{3169E310-AD2E-41FA-89B7-8944B8CA44D9}"/>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5377196" y="916308"/>
            <a:ext cx="5058425" cy="22055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8FF22B45-9A39-4C05-BFFC-59888BE12B6A}"/>
              </a:ext>
            </a:extLst>
          </p:cNvPr>
          <p:cNvSpPr txBox="1"/>
          <p:nvPr/>
        </p:nvSpPr>
        <p:spPr>
          <a:xfrm>
            <a:off x="1434905" y="3249637"/>
            <a:ext cx="4318781" cy="1200329"/>
          </a:xfrm>
          <a:prstGeom prst="rect">
            <a:avLst/>
          </a:prstGeom>
          <a:noFill/>
        </p:spPr>
        <p:txBody>
          <a:bodyPr wrap="square" rtlCol="0">
            <a:spAutoFit/>
          </a:bodyPr>
          <a:lstStyle/>
          <a:p>
            <a:endParaRPr lang="en-GB" dirty="0"/>
          </a:p>
          <a:p>
            <a:endParaRPr lang="en-GB" dirty="0"/>
          </a:p>
          <a:p>
            <a:endParaRPr lang="en-GB" dirty="0"/>
          </a:p>
          <a:p>
            <a:r>
              <a:rPr lang="en-GB" dirty="0"/>
              <a:t> </a:t>
            </a:r>
          </a:p>
        </p:txBody>
      </p:sp>
      <p:sp>
        <p:nvSpPr>
          <p:cNvPr id="10" name="Content Placeholder 9">
            <a:extLst>
              <a:ext uri="{FF2B5EF4-FFF2-40B4-BE49-F238E27FC236}">
                <a16:creationId xmlns:a16="http://schemas.microsoft.com/office/drawing/2014/main" id="{8376BF0C-AAF3-4DBD-A489-413435A76B86}"/>
              </a:ext>
            </a:extLst>
          </p:cNvPr>
          <p:cNvSpPr>
            <a:spLocks noGrp="1"/>
          </p:cNvSpPr>
          <p:nvPr>
            <p:ph idx="1"/>
          </p:nvPr>
        </p:nvSpPr>
        <p:spPr>
          <a:xfrm>
            <a:off x="2991621" y="3397130"/>
            <a:ext cx="8915400" cy="3777622"/>
          </a:xfrm>
        </p:spPr>
        <p:txBody>
          <a:bodyPr>
            <a:normAutofit/>
          </a:bodyPr>
          <a:lstStyle/>
          <a:p>
            <a:pPr marL="0" indent="0" algn="just">
              <a:buNone/>
            </a:pPr>
            <a:r>
              <a:rPr lang="en-GB" dirty="0">
                <a:latin typeface="Arial" panose="020B0604020202020204" pitchFamily="34" charset="0"/>
                <a:cs typeface="Arial" panose="020B0604020202020204" pitchFamily="34" charset="0"/>
              </a:rPr>
              <a:t>Work related stress occurs in the business when any type of change happens causing physical, emotional or psychological strain.</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Work-load not being shared equally </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Individuals not taking responsibility in their roles </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Demand that are beyond a person's ability to cope under pressure </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Poor time management skills </a:t>
            </a:r>
          </a:p>
          <a:p>
            <a:endParaRPr lang="en-GB" dirty="0"/>
          </a:p>
        </p:txBody>
      </p:sp>
    </p:spTree>
    <p:extLst>
      <p:ext uri="{BB962C8B-B14F-4D97-AF65-F5344CB8AC3E}">
        <p14:creationId xmlns:p14="http://schemas.microsoft.com/office/powerpoint/2010/main" val="340887704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50" presetClass="entr" presetSubtype="0" decel="100000" fill="hold" nodeType="clickEffect">
                                  <p:stCondLst>
                                    <p:cond delay="0"/>
                                  </p:stCondLst>
                                  <p:childTnLst>
                                    <p:set>
                                      <p:cBhvr>
                                        <p:cTn id="27" dur="1" fill="hold">
                                          <p:stCondLst>
                                            <p:cond delay="0"/>
                                          </p:stCondLst>
                                        </p:cTn>
                                        <p:tgtEl>
                                          <p:spTgt spid="10">
                                            <p:txEl>
                                              <p:pRg st="0" end="0"/>
                                            </p:txEl>
                                          </p:spTgt>
                                        </p:tgtEl>
                                        <p:attrNameLst>
                                          <p:attrName>style.visibility</p:attrName>
                                        </p:attrNameLst>
                                      </p:cBhvr>
                                      <p:to>
                                        <p:strVal val="visible"/>
                                      </p:to>
                                    </p:set>
                                    <p:anim calcmode="lin" valueType="num">
                                      <p:cBhvr>
                                        <p:cTn id="28" dur="1000" fill="hold"/>
                                        <p:tgtEl>
                                          <p:spTgt spid="10">
                                            <p:txEl>
                                              <p:pRg st="0" end="0"/>
                                            </p:txEl>
                                          </p:spTgt>
                                        </p:tgtEl>
                                        <p:attrNameLst>
                                          <p:attrName>ppt_w</p:attrName>
                                        </p:attrNameLst>
                                      </p:cBhvr>
                                      <p:tavLst>
                                        <p:tav tm="0">
                                          <p:val>
                                            <p:strVal val="#ppt_w+.3"/>
                                          </p:val>
                                        </p:tav>
                                        <p:tav tm="100000">
                                          <p:val>
                                            <p:strVal val="#ppt_w"/>
                                          </p:val>
                                        </p:tav>
                                      </p:tavLst>
                                    </p:anim>
                                    <p:anim calcmode="lin" valueType="num">
                                      <p:cBhvr>
                                        <p:cTn id="29" dur="1000" fill="hold"/>
                                        <p:tgtEl>
                                          <p:spTgt spid="10">
                                            <p:txEl>
                                              <p:pRg st="0" end="0"/>
                                            </p:txEl>
                                          </p:spTgt>
                                        </p:tgtEl>
                                        <p:attrNameLst>
                                          <p:attrName>ppt_h</p:attrName>
                                        </p:attrNameLst>
                                      </p:cBhvr>
                                      <p:tavLst>
                                        <p:tav tm="0">
                                          <p:val>
                                            <p:strVal val="#ppt_h"/>
                                          </p:val>
                                        </p:tav>
                                        <p:tav tm="100000">
                                          <p:val>
                                            <p:strVal val="#ppt_h"/>
                                          </p:val>
                                        </p:tav>
                                      </p:tavLst>
                                    </p:anim>
                                    <p:animEffect transition="in" filter="fade">
                                      <p:cBhvr>
                                        <p:cTn id="30" dur="1000"/>
                                        <p:tgtEl>
                                          <p:spTgt spid="10">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0" presetClass="entr" presetSubtype="0" decel="100000" fill="hold" nodeType="clickEffect">
                                  <p:stCondLst>
                                    <p:cond delay="0"/>
                                  </p:stCondLst>
                                  <p:childTnLst>
                                    <p:set>
                                      <p:cBhvr>
                                        <p:cTn id="34" dur="1" fill="hold">
                                          <p:stCondLst>
                                            <p:cond delay="0"/>
                                          </p:stCondLst>
                                        </p:cTn>
                                        <p:tgtEl>
                                          <p:spTgt spid="10">
                                            <p:txEl>
                                              <p:pRg st="1" end="1"/>
                                            </p:txEl>
                                          </p:spTgt>
                                        </p:tgtEl>
                                        <p:attrNameLst>
                                          <p:attrName>style.visibility</p:attrName>
                                        </p:attrNameLst>
                                      </p:cBhvr>
                                      <p:to>
                                        <p:strVal val="visible"/>
                                      </p:to>
                                    </p:set>
                                    <p:anim calcmode="lin" valueType="num">
                                      <p:cBhvr>
                                        <p:cTn id="35" dur="1000" fill="hold"/>
                                        <p:tgtEl>
                                          <p:spTgt spid="10">
                                            <p:txEl>
                                              <p:pRg st="1" end="1"/>
                                            </p:txEl>
                                          </p:spTgt>
                                        </p:tgtEl>
                                        <p:attrNameLst>
                                          <p:attrName>ppt_w</p:attrName>
                                        </p:attrNameLst>
                                      </p:cBhvr>
                                      <p:tavLst>
                                        <p:tav tm="0">
                                          <p:val>
                                            <p:strVal val="#ppt_w+.3"/>
                                          </p:val>
                                        </p:tav>
                                        <p:tav tm="100000">
                                          <p:val>
                                            <p:strVal val="#ppt_w"/>
                                          </p:val>
                                        </p:tav>
                                      </p:tavLst>
                                    </p:anim>
                                    <p:anim calcmode="lin" valueType="num">
                                      <p:cBhvr>
                                        <p:cTn id="36" dur="1000" fill="hold"/>
                                        <p:tgtEl>
                                          <p:spTgt spid="10">
                                            <p:txEl>
                                              <p:pRg st="1" end="1"/>
                                            </p:txEl>
                                          </p:spTgt>
                                        </p:tgtEl>
                                        <p:attrNameLst>
                                          <p:attrName>ppt_h</p:attrName>
                                        </p:attrNameLst>
                                      </p:cBhvr>
                                      <p:tavLst>
                                        <p:tav tm="0">
                                          <p:val>
                                            <p:strVal val="#ppt_h"/>
                                          </p:val>
                                        </p:tav>
                                        <p:tav tm="100000">
                                          <p:val>
                                            <p:strVal val="#ppt_h"/>
                                          </p:val>
                                        </p:tav>
                                      </p:tavLst>
                                    </p:anim>
                                    <p:animEffect transition="in" filter="fade">
                                      <p:cBhvr>
                                        <p:cTn id="37" dur="1000"/>
                                        <p:tgtEl>
                                          <p:spTgt spid="10">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0" presetClass="entr" presetSubtype="0" decel="100000" fill="hold" nodeType="clickEffect">
                                  <p:stCondLst>
                                    <p:cond delay="0"/>
                                  </p:stCondLst>
                                  <p:childTnLst>
                                    <p:set>
                                      <p:cBhvr>
                                        <p:cTn id="41" dur="1" fill="hold">
                                          <p:stCondLst>
                                            <p:cond delay="0"/>
                                          </p:stCondLst>
                                        </p:cTn>
                                        <p:tgtEl>
                                          <p:spTgt spid="10">
                                            <p:txEl>
                                              <p:pRg st="2" end="2"/>
                                            </p:txEl>
                                          </p:spTgt>
                                        </p:tgtEl>
                                        <p:attrNameLst>
                                          <p:attrName>style.visibility</p:attrName>
                                        </p:attrNameLst>
                                      </p:cBhvr>
                                      <p:to>
                                        <p:strVal val="visible"/>
                                      </p:to>
                                    </p:set>
                                    <p:anim calcmode="lin" valueType="num">
                                      <p:cBhvr>
                                        <p:cTn id="42" dur="1000" fill="hold"/>
                                        <p:tgtEl>
                                          <p:spTgt spid="10">
                                            <p:txEl>
                                              <p:pRg st="2" end="2"/>
                                            </p:txEl>
                                          </p:spTgt>
                                        </p:tgtEl>
                                        <p:attrNameLst>
                                          <p:attrName>ppt_w</p:attrName>
                                        </p:attrNameLst>
                                      </p:cBhvr>
                                      <p:tavLst>
                                        <p:tav tm="0">
                                          <p:val>
                                            <p:strVal val="#ppt_w+.3"/>
                                          </p:val>
                                        </p:tav>
                                        <p:tav tm="100000">
                                          <p:val>
                                            <p:strVal val="#ppt_w"/>
                                          </p:val>
                                        </p:tav>
                                      </p:tavLst>
                                    </p:anim>
                                    <p:anim calcmode="lin" valueType="num">
                                      <p:cBhvr>
                                        <p:cTn id="43" dur="1000" fill="hold"/>
                                        <p:tgtEl>
                                          <p:spTgt spid="10">
                                            <p:txEl>
                                              <p:pRg st="2" end="2"/>
                                            </p:txEl>
                                          </p:spTgt>
                                        </p:tgtEl>
                                        <p:attrNameLst>
                                          <p:attrName>ppt_h</p:attrName>
                                        </p:attrNameLst>
                                      </p:cBhvr>
                                      <p:tavLst>
                                        <p:tav tm="0">
                                          <p:val>
                                            <p:strVal val="#ppt_h"/>
                                          </p:val>
                                        </p:tav>
                                        <p:tav tm="100000">
                                          <p:val>
                                            <p:strVal val="#ppt_h"/>
                                          </p:val>
                                        </p:tav>
                                      </p:tavLst>
                                    </p:anim>
                                    <p:animEffect transition="in" filter="fade">
                                      <p:cBhvr>
                                        <p:cTn id="44" dur="1000"/>
                                        <p:tgtEl>
                                          <p:spTgt spid="10">
                                            <p:txEl>
                                              <p:pRg st="2" end="2"/>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0" presetClass="entr" presetSubtype="0" decel="100000" fill="hold" nodeType="clickEffect">
                                  <p:stCondLst>
                                    <p:cond delay="0"/>
                                  </p:stCondLst>
                                  <p:childTnLst>
                                    <p:set>
                                      <p:cBhvr>
                                        <p:cTn id="48" dur="1" fill="hold">
                                          <p:stCondLst>
                                            <p:cond delay="0"/>
                                          </p:stCondLst>
                                        </p:cTn>
                                        <p:tgtEl>
                                          <p:spTgt spid="10">
                                            <p:txEl>
                                              <p:pRg st="3" end="3"/>
                                            </p:txEl>
                                          </p:spTgt>
                                        </p:tgtEl>
                                        <p:attrNameLst>
                                          <p:attrName>style.visibility</p:attrName>
                                        </p:attrNameLst>
                                      </p:cBhvr>
                                      <p:to>
                                        <p:strVal val="visible"/>
                                      </p:to>
                                    </p:set>
                                    <p:anim calcmode="lin" valueType="num">
                                      <p:cBhvr>
                                        <p:cTn id="49" dur="1000" fill="hold"/>
                                        <p:tgtEl>
                                          <p:spTgt spid="10">
                                            <p:txEl>
                                              <p:pRg st="3" end="3"/>
                                            </p:txEl>
                                          </p:spTgt>
                                        </p:tgtEl>
                                        <p:attrNameLst>
                                          <p:attrName>ppt_w</p:attrName>
                                        </p:attrNameLst>
                                      </p:cBhvr>
                                      <p:tavLst>
                                        <p:tav tm="0">
                                          <p:val>
                                            <p:strVal val="#ppt_w+.3"/>
                                          </p:val>
                                        </p:tav>
                                        <p:tav tm="100000">
                                          <p:val>
                                            <p:strVal val="#ppt_w"/>
                                          </p:val>
                                        </p:tav>
                                      </p:tavLst>
                                    </p:anim>
                                    <p:anim calcmode="lin" valueType="num">
                                      <p:cBhvr>
                                        <p:cTn id="50" dur="1000" fill="hold"/>
                                        <p:tgtEl>
                                          <p:spTgt spid="10">
                                            <p:txEl>
                                              <p:pRg st="3" end="3"/>
                                            </p:txEl>
                                          </p:spTgt>
                                        </p:tgtEl>
                                        <p:attrNameLst>
                                          <p:attrName>ppt_h</p:attrName>
                                        </p:attrNameLst>
                                      </p:cBhvr>
                                      <p:tavLst>
                                        <p:tav tm="0">
                                          <p:val>
                                            <p:strVal val="#ppt_h"/>
                                          </p:val>
                                        </p:tav>
                                        <p:tav tm="100000">
                                          <p:val>
                                            <p:strVal val="#ppt_h"/>
                                          </p:val>
                                        </p:tav>
                                      </p:tavLst>
                                    </p:anim>
                                    <p:animEffect transition="in" filter="fade">
                                      <p:cBhvr>
                                        <p:cTn id="51" dur="1000"/>
                                        <p:tgtEl>
                                          <p:spTgt spid="10">
                                            <p:txEl>
                                              <p:pRg st="3" end="3"/>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0" presetClass="entr" presetSubtype="0" decel="100000" fill="hold" nodeType="clickEffect">
                                  <p:stCondLst>
                                    <p:cond delay="0"/>
                                  </p:stCondLst>
                                  <p:childTnLst>
                                    <p:set>
                                      <p:cBhvr>
                                        <p:cTn id="55" dur="1" fill="hold">
                                          <p:stCondLst>
                                            <p:cond delay="0"/>
                                          </p:stCondLst>
                                        </p:cTn>
                                        <p:tgtEl>
                                          <p:spTgt spid="10">
                                            <p:txEl>
                                              <p:pRg st="4" end="4"/>
                                            </p:txEl>
                                          </p:spTgt>
                                        </p:tgtEl>
                                        <p:attrNameLst>
                                          <p:attrName>style.visibility</p:attrName>
                                        </p:attrNameLst>
                                      </p:cBhvr>
                                      <p:to>
                                        <p:strVal val="visible"/>
                                      </p:to>
                                    </p:set>
                                    <p:anim calcmode="lin" valueType="num">
                                      <p:cBhvr>
                                        <p:cTn id="56" dur="1000" fill="hold"/>
                                        <p:tgtEl>
                                          <p:spTgt spid="10">
                                            <p:txEl>
                                              <p:pRg st="4" end="4"/>
                                            </p:txEl>
                                          </p:spTgt>
                                        </p:tgtEl>
                                        <p:attrNameLst>
                                          <p:attrName>ppt_w</p:attrName>
                                        </p:attrNameLst>
                                      </p:cBhvr>
                                      <p:tavLst>
                                        <p:tav tm="0">
                                          <p:val>
                                            <p:strVal val="#ppt_w+.3"/>
                                          </p:val>
                                        </p:tav>
                                        <p:tav tm="100000">
                                          <p:val>
                                            <p:strVal val="#ppt_w"/>
                                          </p:val>
                                        </p:tav>
                                      </p:tavLst>
                                    </p:anim>
                                    <p:anim calcmode="lin" valueType="num">
                                      <p:cBhvr>
                                        <p:cTn id="57" dur="1000" fill="hold"/>
                                        <p:tgtEl>
                                          <p:spTgt spid="10">
                                            <p:txEl>
                                              <p:pRg st="4" end="4"/>
                                            </p:txEl>
                                          </p:spTgt>
                                        </p:tgtEl>
                                        <p:attrNameLst>
                                          <p:attrName>ppt_h</p:attrName>
                                        </p:attrNameLst>
                                      </p:cBhvr>
                                      <p:tavLst>
                                        <p:tav tm="0">
                                          <p:val>
                                            <p:strVal val="#ppt_h"/>
                                          </p:val>
                                        </p:tav>
                                        <p:tav tm="100000">
                                          <p:val>
                                            <p:strVal val="#ppt_h"/>
                                          </p:val>
                                        </p:tav>
                                      </p:tavLst>
                                    </p:anim>
                                    <p:animEffect transition="in" filter="fade">
                                      <p:cBhvr>
                                        <p:cTn id="58" dur="10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D0436-DF62-4FFC-96A3-CF1D8E3ABFF8}"/>
              </a:ext>
            </a:extLst>
          </p:cNvPr>
          <p:cNvSpPr>
            <a:spLocks noGrp="1"/>
          </p:cNvSpPr>
          <p:nvPr>
            <p:ph type="title"/>
          </p:nvPr>
        </p:nvSpPr>
        <p:spPr>
          <a:xfrm>
            <a:off x="3015677" y="2246160"/>
            <a:ext cx="3272093" cy="2674198"/>
          </a:xfrm>
        </p:spPr>
        <p:txBody>
          <a:bodyPr anchor="t">
            <a:normAutofit/>
          </a:bodyPr>
          <a:lstStyle/>
          <a:p>
            <a:r>
              <a:rPr lang="en-GB" dirty="0"/>
              <a:t>What is the Nature of work-related stress</a:t>
            </a:r>
          </a:p>
        </p:txBody>
      </p:sp>
      <p:graphicFrame>
        <p:nvGraphicFramePr>
          <p:cNvPr id="5" name="Content Placeholder 2">
            <a:extLst>
              <a:ext uri="{FF2B5EF4-FFF2-40B4-BE49-F238E27FC236}">
                <a16:creationId xmlns:a16="http://schemas.microsoft.com/office/drawing/2014/main" id="{F47F0C81-1697-4340-B9AB-DEF377C02DAA}"/>
              </a:ext>
            </a:extLst>
          </p:cNvPr>
          <p:cNvGraphicFramePr>
            <a:graphicFrameLocks noGrp="1"/>
          </p:cNvGraphicFramePr>
          <p:nvPr>
            <p:ph idx="1"/>
            <p:extLst>
              <p:ext uri="{D42A27DB-BD31-4B8C-83A1-F6EECF244321}">
                <p14:modId xmlns:p14="http://schemas.microsoft.com/office/powerpoint/2010/main" val="3414435278"/>
              </p:ext>
            </p:extLst>
          </p:nvPr>
        </p:nvGraphicFramePr>
        <p:xfrm>
          <a:off x="4347714" y="914399"/>
          <a:ext cx="7333920" cy="47320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Stressed woman working at home">
            <a:extLst>
              <a:ext uri="{FF2B5EF4-FFF2-40B4-BE49-F238E27FC236}">
                <a16:creationId xmlns:a16="http://schemas.microsoft.com/office/drawing/2014/main" id="{E8B1F352-9174-4F9A-B45A-9F324067301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32661" y="2246160"/>
            <a:ext cx="3668036" cy="2365679"/>
          </a:xfrm>
          <a:prstGeom prst="rect">
            <a:avLst/>
          </a:prstGeom>
        </p:spPr>
      </p:pic>
    </p:spTree>
    <p:extLst>
      <p:ext uri="{BB962C8B-B14F-4D97-AF65-F5344CB8AC3E}">
        <p14:creationId xmlns:p14="http://schemas.microsoft.com/office/powerpoint/2010/main" val="20417988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5">
                                            <p:graphicEl>
                                              <a:dgm id="{B0B016CD-94A0-4EB1-8290-5DE18037446A}"/>
                                            </p:graphicEl>
                                          </p:spTgt>
                                        </p:tgtEl>
                                        <p:attrNameLst>
                                          <p:attrName>style.visibility</p:attrName>
                                        </p:attrNameLst>
                                      </p:cBhvr>
                                      <p:to>
                                        <p:strVal val="visible"/>
                                      </p:to>
                                    </p:set>
                                    <p:animEffect transition="in" filter="wipe(down)">
                                      <p:cBhvr>
                                        <p:cTn id="14" dur="580">
                                          <p:stCondLst>
                                            <p:cond delay="0"/>
                                          </p:stCondLst>
                                        </p:cTn>
                                        <p:tgtEl>
                                          <p:spTgt spid="5">
                                            <p:graphicEl>
                                              <a:dgm id="{B0B016CD-94A0-4EB1-8290-5DE18037446A}"/>
                                            </p:graphicEl>
                                          </p:spTgt>
                                        </p:tgtEl>
                                      </p:cBhvr>
                                    </p:animEffect>
                                    <p:anim calcmode="lin" valueType="num">
                                      <p:cBhvr>
                                        <p:cTn id="15" dur="1822" tmFilter="0,0; 0.14,0.36; 0.43,0.73; 0.71,0.91; 1.0,1.0">
                                          <p:stCondLst>
                                            <p:cond delay="0"/>
                                          </p:stCondLst>
                                        </p:cTn>
                                        <p:tgtEl>
                                          <p:spTgt spid="5">
                                            <p:graphicEl>
                                              <a:dgm id="{B0B016CD-94A0-4EB1-8290-5DE18037446A}"/>
                                            </p:graphic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5">
                                            <p:graphicEl>
                                              <a:dgm id="{B0B016CD-94A0-4EB1-8290-5DE18037446A}"/>
                                            </p:graphic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5">
                                            <p:graphicEl>
                                              <a:dgm id="{B0B016CD-94A0-4EB1-8290-5DE18037446A}"/>
                                            </p:graphic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5">
                                            <p:graphicEl>
                                              <a:dgm id="{B0B016CD-94A0-4EB1-8290-5DE18037446A}"/>
                                            </p:graphic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5">
                                            <p:graphicEl>
                                              <a:dgm id="{B0B016CD-94A0-4EB1-8290-5DE18037446A}"/>
                                            </p:graphic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5">
                                            <p:graphicEl>
                                              <a:dgm id="{B0B016CD-94A0-4EB1-8290-5DE18037446A}"/>
                                            </p:graphicEl>
                                          </p:spTgt>
                                        </p:tgtEl>
                                      </p:cBhvr>
                                      <p:to x="100000" y="60000"/>
                                    </p:animScale>
                                    <p:animScale>
                                      <p:cBhvr>
                                        <p:cTn id="21" dur="166" decel="50000">
                                          <p:stCondLst>
                                            <p:cond delay="676"/>
                                          </p:stCondLst>
                                        </p:cTn>
                                        <p:tgtEl>
                                          <p:spTgt spid="5">
                                            <p:graphicEl>
                                              <a:dgm id="{B0B016CD-94A0-4EB1-8290-5DE18037446A}"/>
                                            </p:graphicEl>
                                          </p:spTgt>
                                        </p:tgtEl>
                                      </p:cBhvr>
                                      <p:to x="100000" y="100000"/>
                                    </p:animScale>
                                    <p:animScale>
                                      <p:cBhvr>
                                        <p:cTn id="22" dur="26">
                                          <p:stCondLst>
                                            <p:cond delay="1312"/>
                                          </p:stCondLst>
                                        </p:cTn>
                                        <p:tgtEl>
                                          <p:spTgt spid="5">
                                            <p:graphicEl>
                                              <a:dgm id="{B0B016CD-94A0-4EB1-8290-5DE18037446A}"/>
                                            </p:graphicEl>
                                          </p:spTgt>
                                        </p:tgtEl>
                                      </p:cBhvr>
                                      <p:to x="100000" y="80000"/>
                                    </p:animScale>
                                    <p:animScale>
                                      <p:cBhvr>
                                        <p:cTn id="23" dur="166" decel="50000">
                                          <p:stCondLst>
                                            <p:cond delay="1338"/>
                                          </p:stCondLst>
                                        </p:cTn>
                                        <p:tgtEl>
                                          <p:spTgt spid="5">
                                            <p:graphicEl>
                                              <a:dgm id="{B0B016CD-94A0-4EB1-8290-5DE18037446A}"/>
                                            </p:graphicEl>
                                          </p:spTgt>
                                        </p:tgtEl>
                                      </p:cBhvr>
                                      <p:to x="100000" y="100000"/>
                                    </p:animScale>
                                    <p:animScale>
                                      <p:cBhvr>
                                        <p:cTn id="24" dur="26">
                                          <p:stCondLst>
                                            <p:cond delay="1642"/>
                                          </p:stCondLst>
                                        </p:cTn>
                                        <p:tgtEl>
                                          <p:spTgt spid="5">
                                            <p:graphicEl>
                                              <a:dgm id="{B0B016CD-94A0-4EB1-8290-5DE18037446A}"/>
                                            </p:graphicEl>
                                          </p:spTgt>
                                        </p:tgtEl>
                                      </p:cBhvr>
                                      <p:to x="100000" y="90000"/>
                                    </p:animScale>
                                    <p:animScale>
                                      <p:cBhvr>
                                        <p:cTn id="25" dur="166" decel="50000">
                                          <p:stCondLst>
                                            <p:cond delay="1668"/>
                                          </p:stCondLst>
                                        </p:cTn>
                                        <p:tgtEl>
                                          <p:spTgt spid="5">
                                            <p:graphicEl>
                                              <a:dgm id="{B0B016CD-94A0-4EB1-8290-5DE18037446A}"/>
                                            </p:graphicEl>
                                          </p:spTgt>
                                        </p:tgtEl>
                                      </p:cBhvr>
                                      <p:to x="100000" y="100000"/>
                                    </p:animScale>
                                    <p:animScale>
                                      <p:cBhvr>
                                        <p:cTn id="26" dur="26">
                                          <p:stCondLst>
                                            <p:cond delay="1808"/>
                                          </p:stCondLst>
                                        </p:cTn>
                                        <p:tgtEl>
                                          <p:spTgt spid="5">
                                            <p:graphicEl>
                                              <a:dgm id="{B0B016CD-94A0-4EB1-8290-5DE18037446A}"/>
                                            </p:graphicEl>
                                          </p:spTgt>
                                        </p:tgtEl>
                                      </p:cBhvr>
                                      <p:to x="100000" y="95000"/>
                                    </p:animScale>
                                    <p:animScale>
                                      <p:cBhvr>
                                        <p:cTn id="27" dur="166" decel="50000">
                                          <p:stCondLst>
                                            <p:cond delay="1834"/>
                                          </p:stCondLst>
                                        </p:cTn>
                                        <p:tgtEl>
                                          <p:spTgt spid="5">
                                            <p:graphicEl>
                                              <a:dgm id="{B0B016CD-94A0-4EB1-8290-5DE18037446A}"/>
                                            </p:graphicEl>
                                          </p:spTgt>
                                        </p:tgtEl>
                                      </p:cBhvr>
                                      <p:to x="100000" y="100000"/>
                                    </p:animScale>
                                  </p:childTnLst>
                                </p:cTn>
                              </p:par>
                              <p:par>
                                <p:cTn id="28" presetID="26" presetClass="entr" presetSubtype="0" fill="hold" grpId="0" nodeType="withEffect">
                                  <p:stCondLst>
                                    <p:cond delay="0"/>
                                  </p:stCondLst>
                                  <p:childTnLst>
                                    <p:set>
                                      <p:cBhvr>
                                        <p:cTn id="29" dur="1" fill="hold">
                                          <p:stCondLst>
                                            <p:cond delay="0"/>
                                          </p:stCondLst>
                                        </p:cTn>
                                        <p:tgtEl>
                                          <p:spTgt spid="5">
                                            <p:graphicEl>
                                              <a:dgm id="{CDF38CF4-9264-4DD8-94C0-4BC94FAA8C6D}"/>
                                            </p:graphicEl>
                                          </p:spTgt>
                                        </p:tgtEl>
                                        <p:attrNameLst>
                                          <p:attrName>style.visibility</p:attrName>
                                        </p:attrNameLst>
                                      </p:cBhvr>
                                      <p:to>
                                        <p:strVal val="visible"/>
                                      </p:to>
                                    </p:set>
                                    <p:animEffect transition="in" filter="wipe(down)">
                                      <p:cBhvr>
                                        <p:cTn id="30" dur="580">
                                          <p:stCondLst>
                                            <p:cond delay="0"/>
                                          </p:stCondLst>
                                        </p:cTn>
                                        <p:tgtEl>
                                          <p:spTgt spid="5">
                                            <p:graphicEl>
                                              <a:dgm id="{CDF38CF4-9264-4DD8-94C0-4BC94FAA8C6D}"/>
                                            </p:graphicEl>
                                          </p:spTgt>
                                        </p:tgtEl>
                                      </p:cBhvr>
                                    </p:animEffect>
                                    <p:anim calcmode="lin" valueType="num">
                                      <p:cBhvr>
                                        <p:cTn id="31" dur="1822" tmFilter="0,0; 0.14,0.36; 0.43,0.73; 0.71,0.91; 1.0,1.0">
                                          <p:stCondLst>
                                            <p:cond delay="0"/>
                                          </p:stCondLst>
                                        </p:cTn>
                                        <p:tgtEl>
                                          <p:spTgt spid="5">
                                            <p:graphicEl>
                                              <a:dgm id="{CDF38CF4-9264-4DD8-94C0-4BC94FAA8C6D}"/>
                                            </p:graphic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5">
                                            <p:graphicEl>
                                              <a:dgm id="{CDF38CF4-9264-4DD8-94C0-4BC94FAA8C6D}"/>
                                            </p:graphic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5">
                                            <p:graphicEl>
                                              <a:dgm id="{CDF38CF4-9264-4DD8-94C0-4BC94FAA8C6D}"/>
                                            </p:graphic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5">
                                            <p:graphicEl>
                                              <a:dgm id="{CDF38CF4-9264-4DD8-94C0-4BC94FAA8C6D}"/>
                                            </p:graphic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5">
                                            <p:graphicEl>
                                              <a:dgm id="{CDF38CF4-9264-4DD8-94C0-4BC94FAA8C6D}"/>
                                            </p:graphic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5">
                                            <p:graphicEl>
                                              <a:dgm id="{CDF38CF4-9264-4DD8-94C0-4BC94FAA8C6D}"/>
                                            </p:graphicEl>
                                          </p:spTgt>
                                        </p:tgtEl>
                                      </p:cBhvr>
                                      <p:to x="100000" y="60000"/>
                                    </p:animScale>
                                    <p:animScale>
                                      <p:cBhvr>
                                        <p:cTn id="37" dur="166" decel="50000">
                                          <p:stCondLst>
                                            <p:cond delay="676"/>
                                          </p:stCondLst>
                                        </p:cTn>
                                        <p:tgtEl>
                                          <p:spTgt spid="5">
                                            <p:graphicEl>
                                              <a:dgm id="{CDF38CF4-9264-4DD8-94C0-4BC94FAA8C6D}"/>
                                            </p:graphicEl>
                                          </p:spTgt>
                                        </p:tgtEl>
                                      </p:cBhvr>
                                      <p:to x="100000" y="100000"/>
                                    </p:animScale>
                                    <p:animScale>
                                      <p:cBhvr>
                                        <p:cTn id="38" dur="26">
                                          <p:stCondLst>
                                            <p:cond delay="1312"/>
                                          </p:stCondLst>
                                        </p:cTn>
                                        <p:tgtEl>
                                          <p:spTgt spid="5">
                                            <p:graphicEl>
                                              <a:dgm id="{CDF38CF4-9264-4DD8-94C0-4BC94FAA8C6D}"/>
                                            </p:graphicEl>
                                          </p:spTgt>
                                        </p:tgtEl>
                                      </p:cBhvr>
                                      <p:to x="100000" y="80000"/>
                                    </p:animScale>
                                    <p:animScale>
                                      <p:cBhvr>
                                        <p:cTn id="39" dur="166" decel="50000">
                                          <p:stCondLst>
                                            <p:cond delay="1338"/>
                                          </p:stCondLst>
                                        </p:cTn>
                                        <p:tgtEl>
                                          <p:spTgt spid="5">
                                            <p:graphicEl>
                                              <a:dgm id="{CDF38CF4-9264-4DD8-94C0-4BC94FAA8C6D}"/>
                                            </p:graphicEl>
                                          </p:spTgt>
                                        </p:tgtEl>
                                      </p:cBhvr>
                                      <p:to x="100000" y="100000"/>
                                    </p:animScale>
                                    <p:animScale>
                                      <p:cBhvr>
                                        <p:cTn id="40" dur="26">
                                          <p:stCondLst>
                                            <p:cond delay="1642"/>
                                          </p:stCondLst>
                                        </p:cTn>
                                        <p:tgtEl>
                                          <p:spTgt spid="5">
                                            <p:graphicEl>
                                              <a:dgm id="{CDF38CF4-9264-4DD8-94C0-4BC94FAA8C6D}"/>
                                            </p:graphicEl>
                                          </p:spTgt>
                                        </p:tgtEl>
                                      </p:cBhvr>
                                      <p:to x="100000" y="90000"/>
                                    </p:animScale>
                                    <p:animScale>
                                      <p:cBhvr>
                                        <p:cTn id="41" dur="166" decel="50000">
                                          <p:stCondLst>
                                            <p:cond delay="1668"/>
                                          </p:stCondLst>
                                        </p:cTn>
                                        <p:tgtEl>
                                          <p:spTgt spid="5">
                                            <p:graphicEl>
                                              <a:dgm id="{CDF38CF4-9264-4DD8-94C0-4BC94FAA8C6D}"/>
                                            </p:graphicEl>
                                          </p:spTgt>
                                        </p:tgtEl>
                                      </p:cBhvr>
                                      <p:to x="100000" y="100000"/>
                                    </p:animScale>
                                    <p:animScale>
                                      <p:cBhvr>
                                        <p:cTn id="42" dur="26">
                                          <p:stCondLst>
                                            <p:cond delay="1808"/>
                                          </p:stCondLst>
                                        </p:cTn>
                                        <p:tgtEl>
                                          <p:spTgt spid="5">
                                            <p:graphicEl>
                                              <a:dgm id="{CDF38CF4-9264-4DD8-94C0-4BC94FAA8C6D}"/>
                                            </p:graphicEl>
                                          </p:spTgt>
                                        </p:tgtEl>
                                      </p:cBhvr>
                                      <p:to x="100000" y="95000"/>
                                    </p:animScale>
                                    <p:animScale>
                                      <p:cBhvr>
                                        <p:cTn id="43" dur="166" decel="50000">
                                          <p:stCondLst>
                                            <p:cond delay="1834"/>
                                          </p:stCondLst>
                                        </p:cTn>
                                        <p:tgtEl>
                                          <p:spTgt spid="5">
                                            <p:graphicEl>
                                              <a:dgm id="{CDF38CF4-9264-4DD8-94C0-4BC94FAA8C6D}"/>
                                            </p:graphic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5">
                                            <p:graphicEl>
                                              <a:dgm id="{DF154E7D-5FC2-4F5E-B615-C77592DAC604}"/>
                                            </p:graphicEl>
                                          </p:spTgt>
                                        </p:tgtEl>
                                        <p:attrNameLst>
                                          <p:attrName>style.visibility</p:attrName>
                                        </p:attrNameLst>
                                      </p:cBhvr>
                                      <p:to>
                                        <p:strVal val="visible"/>
                                      </p:to>
                                    </p:set>
                                    <p:animEffect transition="in" filter="wipe(down)">
                                      <p:cBhvr>
                                        <p:cTn id="48" dur="580">
                                          <p:stCondLst>
                                            <p:cond delay="0"/>
                                          </p:stCondLst>
                                        </p:cTn>
                                        <p:tgtEl>
                                          <p:spTgt spid="5">
                                            <p:graphicEl>
                                              <a:dgm id="{DF154E7D-5FC2-4F5E-B615-C77592DAC604}"/>
                                            </p:graphicEl>
                                          </p:spTgt>
                                        </p:tgtEl>
                                      </p:cBhvr>
                                    </p:animEffect>
                                    <p:anim calcmode="lin" valueType="num">
                                      <p:cBhvr>
                                        <p:cTn id="49" dur="1822" tmFilter="0,0; 0.14,0.36; 0.43,0.73; 0.71,0.91; 1.0,1.0">
                                          <p:stCondLst>
                                            <p:cond delay="0"/>
                                          </p:stCondLst>
                                        </p:cTn>
                                        <p:tgtEl>
                                          <p:spTgt spid="5">
                                            <p:graphicEl>
                                              <a:dgm id="{DF154E7D-5FC2-4F5E-B615-C77592DAC604}"/>
                                            </p:graphic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5">
                                            <p:graphicEl>
                                              <a:dgm id="{DF154E7D-5FC2-4F5E-B615-C77592DAC604}"/>
                                            </p:graphic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5">
                                            <p:graphicEl>
                                              <a:dgm id="{DF154E7D-5FC2-4F5E-B615-C77592DAC604}"/>
                                            </p:graphic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5">
                                            <p:graphicEl>
                                              <a:dgm id="{DF154E7D-5FC2-4F5E-B615-C77592DAC604}"/>
                                            </p:graphic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5">
                                            <p:graphicEl>
                                              <a:dgm id="{DF154E7D-5FC2-4F5E-B615-C77592DAC604}"/>
                                            </p:graphic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5">
                                            <p:graphicEl>
                                              <a:dgm id="{DF154E7D-5FC2-4F5E-B615-C77592DAC604}"/>
                                            </p:graphicEl>
                                          </p:spTgt>
                                        </p:tgtEl>
                                      </p:cBhvr>
                                      <p:to x="100000" y="60000"/>
                                    </p:animScale>
                                    <p:animScale>
                                      <p:cBhvr>
                                        <p:cTn id="55" dur="166" decel="50000">
                                          <p:stCondLst>
                                            <p:cond delay="676"/>
                                          </p:stCondLst>
                                        </p:cTn>
                                        <p:tgtEl>
                                          <p:spTgt spid="5">
                                            <p:graphicEl>
                                              <a:dgm id="{DF154E7D-5FC2-4F5E-B615-C77592DAC604}"/>
                                            </p:graphicEl>
                                          </p:spTgt>
                                        </p:tgtEl>
                                      </p:cBhvr>
                                      <p:to x="100000" y="100000"/>
                                    </p:animScale>
                                    <p:animScale>
                                      <p:cBhvr>
                                        <p:cTn id="56" dur="26">
                                          <p:stCondLst>
                                            <p:cond delay="1312"/>
                                          </p:stCondLst>
                                        </p:cTn>
                                        <p:tgtEl>
                                          <p:spTgt spid="5">
                                            <p:graphicEl>
                                              <a:dgm id="{DF154E7D-5FC2-4F5E-B615-C77592DAC604}"/>
                                            </p:graphicEl>
                                          </p:spTgt>
                                        </p:tgtEl>
                                      </p:cBhvr>
                                      <p:to x="100000" y="80000"/>
                                    </p:animScale>
                                    <p:animScale>
                                      <p:cBhvr>
                                        <p:cTn id="57" dur="166" decel="50000">
                                          <p:stCondLst>
                                            <p:cond delay="1338"/>
                                          </p:stCondLst>
                                        </p:cTn>
                                        <p:tgtEl>
                                          <p:spTgt spid="5">
                                            <p:graphicEl>
                                              <a:dgm id="{DF154E7D-5FC2-4F5E-B615-C77592DAC604}"/>
                                            </p:graphicEl>
                                          </p:spTgt>
                                        </p:tgtEl>
                                      </p:cBhvr>
                                      <p:to x="100000" y="100000"/>
                                    </p:animScale>
                                    <p:animScale>
                                      <p:cBhvr>
                                        <p:cTn id="58" dur="26">
                                          <p:stCondLst>
                                            <p:cond delay="1642"/>
                                          </p:stCondLst>
                                        </p:cTn>
                                        <p:tgtEl>
                                          <p:spTgt spid="5">
                                            <p:graphicEl>
                                              <a:dgm id="{DF154E7D-5FC2-4F5E-B615-C77592DAC604}"/>
                                            </p:graphicEl>
                                          </p:spTgt>
                                        </p:tgtEl>
                                      </p:cBhvr>
                                      <p:to x="100000" y="90000"/>
                                    </p:animScale>
                                    <p:animScale>
                                      <p:cBhvr>
                                        <p:cTn id="59" dur="166" decel="50000">
                                          <p:stCondLst>
                                            <p:cond delay="1668"/>
                                          </p:stCondLst>
                                        </p:cTn>
                                        <p:tgtEl>
                                          <p:spTgt spid="5">
                                            <p:graphicEl>
                                              <a:dgm id="{DF154E7D-5FC2-4F5E-B615-C77592DAC604}"/>
                                            </p:graphicEl>
                                          </p:spTgt>
                                        </p:tgtEl>
                                      </p:cBhvr>
                                      <p:to x="100000" y="100000"/>
                                    </p:animScale>
                                    <p:animScale>
                                      <p:cBhvr>
                                        <p:cTn id="60" dur="26">
                                          <p:stCondLst>
                                            <p:cond delay="1808"/>
                                          </p:stCondLst>
                                        </p:cTn>
                                        <p:tgtEl>
                                          <p:spTgt spid="5">
                                            <p:graphicEl>
                                              <a:dgm id="{DF154E7D-5FC2-4F5E-B615-C77592DAC604}"/>
                                            </p:graphicEl>
                                          </p:spTgt>
                                        </p:tgtEl>
                                      </p:cBhvr>
                                      <p:to x="100000" y="95000"/>
                                    </p:animScale>
                                    <p:animScale>
                                      <p:cBhvr>
                                        <p:cTn id="61" dur="166" decel="50000">
                                          <p:stCondLst>
                                            <p:cond delay="1834"/>
                                          </p:stCondLst>
                                        </p:cTn>
                                        <p:tgtEl>
                                          <p:spTgt spid="5">
                                            <p:graphicEl>
                                              <a:dgm id="{DF154E7D-5FC2-4F5E-B615-C77592DAC604}"/>
                                            </p:graphic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5">
                                            <p:graphicEl>
                                              <a:dgm id="{93918529-DE37-47A9-BF72-70E83F59CF34}"/>
                                            </p:graphicEl>
                                          </p:spTgt>
                                        </p:tgtEl>
                                        <p:attrNameLst>
                                          <p:attrName>style.visibility</p:attrName>
                                        </p:attrNameLst>
                                      </p:cBhvr>
                                      <p:to>
                                        <p:strVal val="visible"/>
                                      </p:to>
                                    </p:set>
                                    <p:animEffect transition="in" filter="wipe(down)">
                                      <p:cBhvr>
                                        <p:cTn id="66" dur="580">
                                          <p:stCondLst>
                                            <p:cond delay="0"/>
                                          </p:stCondLst>
                                        </p:cTn>
                                        <p:tgtEl>
                                          <p:spTgt spid="5">
                                            <p:graphicEl>
                                              <a:dgm id="{93918529-DE37-47A9-BF72-70E83F59CF34}"/>
                                            </p:graphicEl>
                                          </p:spTgt>
                                        </p:tgtEl>
                                      </p:cBhvr>
                                    </p:animEffect>
                                    <p:anim calcmode="lin" valueType="num">
                                      <p:cBhvr>
                                        <p:cTn id="67" dur="1822" tmFilter="0,0; 0.14,0.36; 0.43,0.73; 0.71,0.91; 1.0,1.0">
                                          <p:stCondLst>
                                            <p:cond delay="0"/>
                                          </p:stCondLst>
                                        </p:cTn>
                                        <p:tgtEl>
                                          <p:spTgt spid="5">
                                            <p:graphicEl>
                                              <a:dgm id="{93918529-DE37-47A9-BF72-70E83F59CF34}"/>
                                            </p:graphic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5">
                                            <p:graphicEl>
                                              <a:dgm id="{93918529-DE37-47A9-BF72-70E83F59CF34}"/>
                                            </p:graphic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5">
                                            <p:graphicEl>
                                              <a:dgm id="{93918529-DE37-47A9-BF72-70E83F59CF34}"/>
                                            </p:graphic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5">
                                            <p:graphicEl>
                                              <a:dgm id="{93918529-DE37-47A9-BF72-70E83F59CF34}"/>
                                            </p:graphic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5">
                                            <p:graphicEl>
                                              <a:dgm id="{93918529-DE37-47A9-BF72-70E83F59CF34}"/>
                                            </p:graphic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5">
                                            <p:graphicEl>
                                              <a:dgm id="{93918529-DE37-47A9-BF72-70E83F59CF34}"/>
                                            </p:graphicEl>
                                          </p:spTgt>
                                        </p:tgtEl>
                                      </p:cBhvr>
                                      <p:to x="100000" y="60000"/>
                                    </p:animScale>
                                    <p:animScale>
                                      <p:cBhvr>
                                        <p:cTn id="73" dur="166" decel="50000">
                                          <p:stCondLst>
                                            <p:cond delay="676"/>
                                          </p:stCondLst>
                                        </p:cTn>
                                        <p:tgtEl>
                                          <p:spTgt spid="5">
                                            <p:graphicEl>
                                              <a:dgm id="{93918529-DE37-47A9-BF72-70E83F59CF34}"/>
                                            </p:graphicEl>
                                          </p:spTgt>
                                        </p:tgtEl>
                                      </p:cBhvr>
                                      <p:to x="100000" y="100000"/>
                                    </p:animScale>
                                    <p:animScale>
                                      <p:cBhvr>
                                        <p:cTn id="74" dur="26">
                                          <p:stCondLst>
                                            <p:cond delay="1312"/>
                                          </p:stCondLst>
                                        </p:cTn>
                                        <p:tgtEl>
                                          <p:spTgt spid="5">
                                            <p:graphicEl>
                                              <a:dgm id="{93918529-DE37-47A9-BF72-70E83F59CF34}"/>
                                            </p:graphicEl>
                                          </p:spTgt>
                                        </p:tgtEl>
                                      </p:cBhvr>
                                      <p:to x="100000" y="80000"/>
                                    </p:animScale>
                                    <p:animScale>
                                      <p:cBhvr>
                                        <p:cTn id="75" dur="166" decel="50000">
                                          <p:stCondLst>
                                            <p:cond delay="1338"/>
                                          </p:stCondLst>
                                        </p:cTn>
                                        <p:tgtEl>
                                          <p:spTgt spid="5">
                                            <p:graphicEl>
                                              <a:dgm id="{93918529-DE37-47A9-BF72-70E83F59CF34}"/>
                                            </p:graphicEl>
                                          </p:spTgt>
                                        </p:tgtEl>
                                      </p:cBhvr>
                                      <p:to x="100000" y="100000"/>
                                    </p:animScale>
                                    <p:animScale>
                                      <p:cBhvr>
                                        <p:cTn id="76" dur="26">
                                          <p:stCondLst>
                                            <p:cond delay="1642"/>
                                          </p:stCondLst>
                                        </p:cTn>
                                        <p:tgtEl>
                                          <p:spTgt spid="5">
                                            <p:graphicEl>
                                              <a:dgm id="{93918529-DE37-47A9-BF72-70E83F59CF34}"/>
                                            </p:graphicEl>
                                          </p:spTgt>
                                        </p:tgtEl>
                                      </p:cBhvr>
                                      <p:to x="100000" y="90000"/>
                                    </p:animScale>
                                    <p:animScale>
                                      <p:cBhvr>
                                        <p:cTn id="77" dur="166" decel="50000">
                                          <p:stCondLst>
                                            <p:cond delay="1668"/>
                                          </p:stCondLst>
                                        </p:cTn>
                                        <p:tgtEl>
                                          <p:spTgt spid="5">
                                            <p:graphicEl>
                                              <a:dgm id="{93918529-DE37-47A9-BF72-70E83F59CF34}"/>
                                            </p:graphicEl>
                                          </p:spTgt>
                                        </p:tgtEl>
                                      </p:cBhvr>
                                      <p:to x="100000" y="100000"/>
                                    </p:animScale>
                                    <p:animScale>
                                      <p:cBhvr>
                                        <p:cTn id="78" dur="26">
                                          <p:stCondLst>
                                            <p:cond delay="1808"/>
                                          </p:stCondLst>
                                        </p:cTn>
                                        <p:tgtEl>
                                          <p:spTgt spid="5">
                                            <p:graphicEl>
                                              <a:dgm id="{93918529-DE37-47A9-BF72-70E83F59CF34}"/>
                                            </p:graphicEl>
                                          </p:spTgt>
                                        </p:tgtEl>
                                      </p:cBhvr>
                                      <p:to x="100000" y="95000"/>
                                    </p:animScale>
                                    <p:animScale>
                                      <p:cBhvr>
                                        <p:cTn id="79" dur="166" decel="50000">
                                          <p:stCondLst>
                                            <p:cond delay="1834"/>
                                          </p:stCondLst>
                                        </p:cTn>
                                        <p:tgtEl>
                                          <p:spTgt spid="5">
                                            <p:graphicEl>
                                              <a:dgm id="{93918529-DE37-47A9-BF72-70E83F59CF34}"/>
                                            </p:graphic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5">
                                            <p:graphicEl>
                                              <a:dgm id="{0FD7BB08-D22C-4F36-A2DA-15C103B53DD2}"/>
                                            </p:graphicEl>
                                          </p:spTgt>
                                        </p:tgtEl>
                                        <p:attrNameLst>
                                          <p:attrName>style.visibility</p:attrName>
                                        </p:attrNameLst>
                                      </p:cBhvr>
                                      <p:to>
                                        <p:strVal val="visible"/>
                                      </p:to>
                                    </p:set>
                                    <p:animEffect transition="in" filter="wipe(down)">
                                      <p:cBhvr>
                                        <p:cTn id="84" dur="580">
                                          <p:stCondLst>
                                            <p:cond delay="0"/>
                                          </p:stCondLst>
                                        </p:cTn>
                                        <p:tgtEl>
                                          <p:spTgt spid="5">
                                            <p:graphicEl>
                                              <a:dgm id="{0FD7BB08-D22C-4F36-A2DA-15C103B53DD2}"/>
                                            </p:graphicEl>
                                          </p:spTgt>
                                        </p:tgtEl>
                                      </p:cBhvr>
                                    </p:animEffect>
                                    <p:anim calcmode="lin" valueType="num">
                                      <p:cBhvr>
                                        <p:cTn id="85" dur="1822" tmFilter="0,0; 0.14,0.36; 0.43,0.73; 0.71,0.91; 1.0,1.0">
                                          <p:stCondLst>
                                            <p:cond delay="0"/>
                                          </p:stCondLst>
                                        </p:cTn>
                                        <p:tgtEl>
                                          <p:spTgt spid="5">
                                            <p:graphicEl>
                                              <a:dgm id="{0FD7BB08-D22C-4F36-A2DA-15C103B53DD2}"/>
                                            </p:graphic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5">
                                            <p:graphicEl>
                                              <a:dgm id="{0FD7BB08-D22C-4F36-A2DA-15C103B53DD2}"/>
                                            </p:graphic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5">
                                            <p:graphicEl>
                                              <a:dgm id="{0FD7BB08-D22C-4F36-A2DA-15C103B53DD2}"/>
                                            </p:graphic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5">
                                            <p:graphicEl>
                                              <a:dgm id="{0FD7BB08-D22C-4F36-A2DA-15C103B53DD2}"/>
                                            </p:graphic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5">
                                            <p:graphicEl>
                                              <a:dgm id="{0FD7BB08-D22C-4F36-A2DA-15C103B53DD2}"/>
                                            </p:graphic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5">
                                            <p:graphicEl>
                                              <a:dgm id="{0FD7BB08-D22C-4F36-A2DA-15C103B53DD2}"/>
                                            </p:graphicEl>
                                          </p:spTgt>
                                        </p:tgtEl>
                                      </p:cBhvr>
                                      <p:to x="100000" y="60000"/>
                                    </p:animScale>
                                    <p:animScale>
                                      <p:cBhvr>
                                        <p:cTn id="91" dur="166" decel="50000">
                                          <p:stCondLst>
                                            <p:cond delay="676"/>
                                          </p:stCondLst>
                                        </p:cTn>
                                        <p:tgtEl>
                                          <p:spTgt spid="5">
                                            <p:graphicEl>
                                              <a:dgm id="{0FD7BB08-D22C-4F36-A2DA-15C103B53DD2}"/>
                                            </p:graphicEl>
                                          </p:spTgt>
                                        </p:tgtEl>
                                      </p:cBhvr>
                                      <p:to x="100000" y="100000"/>
                                    </p:animScale>
                                    <p:animScale>
                                      <p:cBhvr>
                                        <p:cTn id="92" dur="26">
                                          <p:stCondLst>
                                            <p:cond delay="1312"/>
                                          </p:stCondLst>
                                        </p:cTn>
                                        <p:tgtEl>
                                          <p:spTgt spid="5">
                                            <p:graphicEl>
                                              <a:dgm id="{0FD7BB08-D22C-4F36-A2DA-15C103B53DD2}"/>
                                            </p:graphicEl>
                                          </p:spTgt>
                                        </p:tgtEl>
                                      </p:cBhvr>
                                      <p:to x="100000" y="80000"/>
                                    </p:animScale>
                                    <p:animScale>
                                      <p:cBhvr>
                                        <p:cTn id="93" dur="166" decel="50000">
                                          <p:stCondLst>
                                            <p:cond delay="1338"/>
                                          </p:stCondLst>
                                        </p:cTn>
                                        <p:tgtEl>
                                          <p:spTgt spid="5">
                                            <p:graphicEl>
                                              <a:dgm id="{0FD7BB08-D22C-4F36-A2DA-15C103B53DD2}"/>
                                            </p:graphicEl>
                                          </p:spTgt>
                                        </p:tgtEl>
                                      </p:cBhvr>
                                      <p:to x="100000" y="100000"/>
                                    </p:animScale>
                                    <p:animScale>
                                      <p:cBhvr>
                                        <p:cTn id="94" dur="26">
                                          <p:stCondLst>
                                            <p:cond delay="1642"/>
                                          </p:stCondLst>
                                        </p:cTn>
                                        <p:tgtEl>
                                          <p:spTgt spid="5">
                                            <p:graphicEl>
                                              <a:dgm id="{0FD7BB08-D22C-4F36-A2DA-15C103B53DD2}"/>
                                            </p:graphicEl>
                                          </p:spTgt>
                                        </p:tgtEl>
                                      </p:cBhvr>
                                      <p:to x="100000" y="90000"/>
                                    </p:animScale>
                                    <p:animScale>
                                      <p:cBhvr>
                                        <p:cTn id="95" dur="166" decel="50000">
                                          <p:stCondLst>
                                            <p:cond delay="1668"/>
                                          </p:stCondLst>
                                        </p:cTn>
                                        <p:tgtEl>
                                          <p:spTgt spid="5">
                                            <p:graphicEl>
                                              <a:dgm id="{0FD7BB08-D22C-4F36-A2DA-15C103B53DD2}"/>
                                            </p:graphicEl>
                                          </p:spTgt>
                                        </p:tgtEl>
                                      </p:cBhvr>
                                      <p:to x="100000" y="100000"/>
                                    </p:animScale>
                                    <p:animScale>
                                      <p:cBhvr>
                                        <p:cTn id="96" dur="26">
                                          <p:stCondLst>
                                            <p:cond delay="1808"/>
                                          </p:stCondLst>
                                        </p:cTn>
                                        <p:tgtEl>
                                          <p:spTgt spid="5">
                                            <p:graphicEl>
                                              <a:dgm id="{0FD7BB08-D22C-4F36-A2DA-15C103B53DD2}"/>
                                            </p:graphicEl>
                                          </p:spTgt>
                                        </p:tgtEl>
                                      </p:cBhvr>
                                      <p:to x="100000" y="95000"/>
                                    </p:animScale>
                                    <p:animScale>
                                      <p:cBhvr>
                                        <p:cTn id="97" dur="166" decel="50000">
                                          <p:stCondLst>
                                            <p:cond delay="1834"/>
                                          </p:stCondLst>
                                        </p:cTn>
                                        <p:tgtEl>
                                          <p:spTgt spid="5">
                                            <p:graphicEl>
                                              <a:dgm id="{0FD7BB08-D22C-4F36-A2DA-15C103B53DD2}"/>
                                            </p:graphicEl>
                                          </p:spTgt>
                                        </p:tgtEl>
                                      </p:cBhvr>
                                      <p:to x="100000" y="100000"/>
                                    </p:animScale>
                                  </p:childTnLst>
                                </p:cTn>
                              </p:par>
                            </p:childTnLst>
                          </p:cTn>
                        </p:par>
                      </p:childTnLst>
                    </p:cTn>
                  </p:par>
                  <p:par>
                    <p:cTn id="98" fill="hold">
                      <p:stCondLst>
                        <p:cond delay="indefinite"/>
                      </p:stCondLst>
                      <p:childTnLst>
                        <p:par>
                          <p:cTn id="99" fill="hold">
                            <p:stCondLst>
                              <p:cond delay="0"/>
                            </p:stCondLst>
                            <p:childTnLst>
                              <p:par>
                                <p:cTn id="100" presetID="26" presetClass="entr" presetSubtype="0" fill="hold" grpId="0" nodeType="clickEffect">
                                  <p:stCondLst>
                                    <p:cond delay="0"/>
                                  </p:stCondLst>
                                  <p:childTnLst>
                                    <p:set>
                                      <p:cBhvr>
                                        <p:cTn id="101" dur="1" fill="hold">
                                          <p:stCondLst>
                                            <p:cond delay="0"/>
                                          </p:stCondLst>
                                        </p:cTn>
                                        <p:tgtEl>
                                          <p:spTgt spid="5">
                                            <p:graphicEl>
                                              <a:dgm id="{522F0067-5B67-4526-9BC8-CAE3DF677E02}"/>
                                            </p:graphicEl>
                                          </p:spTgt>
                                        </p:tgtEl>
                                        <p:attrNameLst>
                                          <p:attrName>style.visibility</p:attrName>
                                        </p:attrNameLst>
                                      </p:cBhvr>
                                      <p:to>
                                        <p:strVal val="visible"/>
                                      </p:to>
                                    </p:set>
                                    <p:animEffect transition="in" filter="wipe(down)">
                                      <p:cBhvr>
                                        <p:cTn id="102" dur="580">
                                          <p:stCondLst>
                                            <p:cond delay="0"/>
                                          </p:stCondLst>
                                        </p:cTn>
                                        <p:tgtEl>
                                          <p:spTgt spid="5">
                                            <p:graphicEl>
                                              <a:dgm id="{522F0067-5B67-4526-9BC8-CAE3DF677E02}"/>
                                            </p:graphicEl>
                                          </p:spTgt>
                                        </p:tgtEl>
                                      </p:cBhvr>
                                    </p:animEffect>
                                    <p:anim calcmode="lin" valueType="num">
                                      <p:cBhvr>
                                        <p:cTn id="103" dur="1822" tmFilter="0,0; 0.14,0.36; 0.43,0.73; 0.71,0.91; 1.0,1.0">
                                          <p:stCondLst>
                                            <p:cond delay="0"/>
                                          </p:stCondLst>
                                        </p:cTn>
                                        <p:tgtEl>
                                          <p:spTgt spid="5">
                                            <p:graphicEl>
                                              <a:dgm id="{522F0067-5B67-4526-9BC8-CAE3DF677E02}"/>
                                            </p:graphicEl>
                                          </p:spTgt>
                                        </p:tgtEl>
                                        <p:attrNameLst>
                                          <p:attrName>ppt_x</p:attrName>
                                        </p:attrNameLst>
                                      </p:cBhvr>
                                      <p:tavLst>
                                        <p:tav tm="0">
                                          <p:val>
                                            <p:strVal val="#ppt_x-0.25"/>
                                          </p:val>
                                        </p:tav>
                                        <p:tav tm="100000">
                                          <p:val>
                                            <p:strVal val="#ppt_x"/>
                                          </p:val>
                                        </p:tav>
                                      </p:tavLst>
                                    </p:anim>
                                    <p:anim calcmode="lin" valueType="num">
                                      <p:cBhvr>
                                        <p:cTn id="104" dur="664" tmFilter="0.0,0.0; 0.25,0.07; 0.50,0.2; 0.75,0.467; 1.0,1.0">
                                          <p:stCondLst>
                                            <p:cond delay="0"/>
                                          </p:stCondLst>
                                        </p:cTn>
                                        <p:tgtEl>
                                          <p:spTgt spid="5">
                                            <p:graphicEl>
                                              <a:dgm id="{522F0067-5B67-4526-9BC8-CAE3DF677E02}"/>
                                            </p:graphicEl>
                                          </p:spTgt>
                                        </p:tgtEl>
                                        <p:attrNameLst>
                                          <p:attrName>ppt_y</p:attrName>
                                        </p:attrNameLst>
                                      </p:cBhvr>
                                      <p:tavLst>
                                        <p:tav tm="0" fmla="#ppt_y-sin(pi*$)/3">
                                          <p:val>
                                            <p:fltVal val="0.5"/>
                                          </p:val>
                                        </p:tav>
                                        <p:tav tm="100000">
                                          <p:val>
                                            <p:fltVal val="1"/>
                                          </p:val>
                                        </p:tav>
                                      </p:tavLst>
                                    </p:anim>
                                    <p:anim calcmode="lin" valueType="num">
                                      <p:cBhvr>
                                        <p:cTn id="105" dur="664" tmFilter="0, 0; 0.125,0.2665; 0.25,0.4; 0.375,0.465; 0.5,0.5;  0.625,0.535; 0.75,0.6; 0.875,0.7335; 1,1">
                                          <p:stCondLst>
                                            <p:cond delay="664"/>
                                          </p:stCondLst>
                                        </p:cTn>
                                        <p:tgtEl>
                                          <p:spTgt spid="5">
                                            <p:graphicEl>
                                              <a:dgm id="{522F0067-5B67-4526-9BC8-CAE3DF677E02}"/>
                                            </p:graphicEl>
                                          </p:spTgt>
                                        </p:tgtEl>
                                        <p:attrNameLst>
                                          <p:attrName>ppt_y</p:attrName>
                                        </p:attrNameLst>
                                      </p:cBhvr>
                                      <p:tavLst>
                                        <p:tav tm="0" fmla="#ppt_y-sin(pi*$)/9">
                                          <p:val>
                                            <p:fltVal val="0"/>
                                          </p:val>
                                        </p:tav>
                                        <p:tav tm="100000">
                                          <p:val>
                                            <p:fltVal val="1"/>
                                          </p:val>
                                        </p:tav>
                                      </p:tavLst>
                                    </p:anim>
                                    <p:anim calcmode="lin" valueType="num">
                                      <p:cBhvr>
                                        <p:cTn id="106" dur="332" tmFilter="0, 0; 0.125,0.2665; 0.25,0.4; 0.375,0.465; 0.5,0.5;  0.625,0.535; 0.75,0.6; 0.875,0.7335; 1,1">
                                          <p:stCondLst>
                                            <p:cond delay="1324"/>
                                          </p:stCondLst>
                                        </p:cTn>
                                        <p:tgtEl>
                                          <p:spTgt spid="5">
                                            <p:graphicEl>
                                              <a:dgm id="{522F0067-5B67-4526-9BC8-CAE3DF677E02}"/>
                                            </p:graphicEl>
                                          </p:spTgt>
                                        </p:tgtEl>
                                        <p:attrNameLst>
                                          <p:attrName>ppt_y</p:attrName>
                                        </p:attrNameLst>
                                      </p:cBhvr>
                                      <p:tavLst>
                                        <p:tav tm="0" fmla="#ppt_y-sin(pi*$)/27">
                                          <p:val>
                                            <p:fltVal val="0"/>
                                          </p:val>
                                        </p:tav>
                                        <p:tav tm="100000">
                                          <p:val>
                                            <p:fltVal val="1"/>
                                          </p:val>
                                        </p:tav>
                                      </p:tavLst>
                                    </p:anim>
                                    <p:anim calcmode="lin" valueType="num">
                                      <p:cBhvr>
                                        <p:cTn id="107" dur="164" tmFilter="0, 0; 0.125,0.2665; 0.25,0.4; 0.375,0.465; 0.5,0.5;  0.625,0.535; 0.75,0.6; 0.875,0.7335; 1,1">
                                          <p:stCondLst>
                                            <p:cond delay="1656"/>
                                          </p:stCondLst>
                                        </p:cTn>
                                        <p:tgtEl>
                                          <p:spTgt spid="5">
                                            <p:graphicEl>
                                              <a:dgm id="{522F0067-5B67-4526-9BC8-CAE3DF677E02}"/>
                                            </p:graphicEl>
                                          </p:spTgt>
                                        </p:tgtEl>
                                        <p:attrNameLst>
                                          <p:attrName>ppt_y</p:attrName>
                                        </p:attrNameLst>
                                      </p:cBhvr>
                                      <p:tavLst>
                                        <p:tav tm="0" fmla="#ppt_y-sin(pi*$)/81">
                                          <p:val>
                                            <p:fltVal val="0"/>
                                          </p:val>
                                        </p:tav>
                                        <p:tav tm="100000">
                                          <p:val>
                                            <p:fltVal val="1"/>
                                          </p:val>
                                        </p:tav>
                                      </p:tavLst>
                                    </p:anim>
                                    <p:animScale>
                                      <p:cBhvr>
                                        <p:cTn id="108" dur="26">
                                          <p:stCondLst>
                                            <p:cond delay="650"/>
                                          </p:stCondLst>
                                        </p:cTn>
                                        <p:tgtEl>
                                          <p:spTgt spid="5">
                                            <p:graphicEl>
                                              <a:dgm id="{522F0067-5B67-4526-9BC8-CAE3DF677E02}"/>
                                            </p:graphicEl>
                                          </p:spTgt>
                                        </p:tgtEl>
                                      </p:cBhvr>
                                      <p:to x="100000" y="60000"/>
                                    </p:animScale>
                                    <p:animScale>
                                      <p:cBhvr>
                                        <p:cTn id="109" dur="166" decel="50000">
                                          <p:stCondLst>
                                            <p:cond delay="676"/>
                                          </p:stCondLst>
                                        </p:cTn>
                                        <p:tgtEl>
                                          <p:spTgt spid="5">
                                            <p:graphicEl>
                                              <a:dgm id="{522F0067-5B67-4526-9BC8-CAE3DF677E02}"/>
                                            </p:graphicEl>
                                          </p:spTgt>
                                        </p:tgtEl>
                                      </p:cBhvr>
                                      <p:to x="100000" y="100000"/>
                                    </p:animScale>
                                    <p:animScale>
                                      <p:cBhvr>
                                        <p:cTn id="110" dur="26">
                                          <p:stCondLst>
                                            <p:cond delay="1312"/>
                                          </p:stCondLst>
                                        </p:cTn>
                                        <p:tgtEl>
                                          <p:spTgt spid="5">
                                            <p:graphicEl>
                                              <a:dgm id="{522F0067-5B67-4526-9BC8-CAE3DF677E02}"/>
                                            </p:graphicEl>
                                          </p:spTgt>
                                        </p:tgtEl>
                                      </p:cBhvr>
                                      <p:to x="100000" y="80000"/>
                                    </p:animScale>
                                    <p:animScale>
                                      <p:cBhvr>
                                        <p:cTn id="111" dur="166" decel="50000">
                                          <p:stCondLst>
                                            <p:cond delay="1338"/>
                                          </p:stCondLst>
                                        </p:cTn>
                                        <p:tgtEl>
                                          <p:spTgt spid="5">
                                            <p:graphicEl>
                                              <a:dgm id="{522F0067-5B67-4526-9BC8-CAE3DF677E02}"/>
                                            </p:graphicEl>
                                          </p:spTgt>
                                        </p:tgtEl>
                                      </p:cBhvr>
                                      <p:to x="100000" y="100000"/>
                                    </p:animScale>
                                    <p:animScale>
                                      <p:cBhvr>
                                        <p:cTn id="112" dur="26">
                                          <p:stCondLst>
                                            <p:cond delay="1642"/>
                                          </p:stCondLst>
                                        </p:cTn>
                                        <p:tgtEl>
                                          <p:spTgt spid="5">
                                            <p:graphicEl>
                                              <a:dgm id="{522F0067-5B67-4526-9BC8-CAE3DF677E02}"/>
                                            </p:graphicEl>
                                          </p:spTgt>
                                        </p:tgtEl>
                                      </p:cBhvr>
                                      <p:to x="100000" y="90000"/>
                                    </p:animScale>
                                    <p:animScale>
                                      <p:cBhvr>
                                        <p:cTn id="113" dur="166" decel="50000">
                                          <p:stCondLst>
                                            <p:cond delay="1668"/>
                                          </p:stCondLst>
                                        </p:cTn>
                                        <p:tgtEl>
                                          <p:spTgt spid="5">
                                            <p:graphicEl>
                                              <a:dgm id="{522F0067-5B67-4526-9BC8-CAE3DF677E02}"/>
                                            </p:graphicEl>
                                          </p:spTgt>
                                        </p:tgtEl>
                                      </p:cBhvr>
                                      <p:to x="100000" y="100000"/>
                                    </p:animScale>
                                    <p:animScale>
                                      <p:cBhvr>
                                        <p:cTn id="114" dur="26">
                                          <p:stCondLst>
                                            <p:cond delay="1808"/>
                                          </p:stCondLst>
                                        </p:cTn>
                                        <p:tgtEl>
                                          <p:spTgt spid="5">
                                            <p:graphicEl>
                                              <a:dgm id="{522F0067-5B67-4526-9BC8-CAE3DF677E02}"/>
                                            </p:graphicEl>
                                          </p:spTgt>
                                        </p:tgtEl>
                                      </p:cBhvr>
                                      <p:to x="100000" y="95000"/>
                                    </p:animScale>
                                    <p:animScale>
                                      <p:cBhvr>
                                        <p:cTn id="115" dur="166" decel="50000">
                                          <p:stCondLst>
                                            <p:cond delay="1834"/>
                                          </p:stCondLst>
                                        </p:cTn>
                                        <p:tgtEl>
                                          <p:spTgt spid="5">
                                            <p:graphicEl>
                                              <a:dgm id="{522F0067-5B67-4526-9BC8-CAE3DF677E02}"/>
                                            </p:graphic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uiExpand="1">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974C-9BC9-4CE5-A259-93C6EB28D7B8}"/>
              </a:ext>
            </a:extLst>
          </p:cNvPr>
          <p:cNvSpPr>
            <a:spLocks noGrp="1"/>
          </p:cNvSpPr>
          <p:nvPr>
            <p:ph type="title"/>
          </p:nvPr>
        </p:nvSpPr>
        <p:spPr/>
        <p:txBody>
          <a:bodyPr>
            <a:normAutofit/>
          </a:bodyPr>
          <a:lstStyle/>
          <a:p>
            <a:r>
              <a:rPr lang="en-GB" dirty="0"/>
              <a:t>What are the benefits to work-related stress</a:t>
            </a:r>
          </a:p>
        </p:txBody>
      </p:sp>
      <p:graphicFrame>
        <p:nvGraphicFramePr>
          <p:cNvPr id="5" name="Content Placeholder 2">
            <a:extLst>
              <a:ext uri="{FF2B5EF4-FFF2-40B4-BE49-F238E27FC236}">
                <a16:creationId xmlns:a16="http://schemas.microsoft.com/office/drawing/2014/main" id="{8424D99D-5772-4747-9239-7960DC2833F9}"/>
              </a:ext>
            </a:extLst>
          </p:cNvPr>
          <p:cNvGraphicFramePr>
            <a:graphicFrameLocks noGrp="1"/>
          </p:cNvGraphicFramePr>
          <p:nvPr>
            <p:ph idx="1"/>
            <p:extLst>
              <p:ext uri="{D42A27DB-BD31-4B8C-83A1-F6EECF244321}">
                <p14:modId xmlns:p14="http://schemas.microsoft.com/office/powerpoint/2010/main" val="3063350883"/>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669436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5">
                                            <p:graphicEl>
                                              <a:dgm id="{A702B9EC-0443-4359-A0E1-D8E0819A308D}"/>
                                            </p:graphicEl>
                                          </p:spTgt>
                                        </p:tgtEl>
                                        <p:attrNameLst>
                                          <p:attrName>style.visibility</p:attrName>
                                        </p:attrNameLst>
                                      </p:cBhvr>
                                      <p:to>
                                        <p:strVal val="visible"/>
                                      </p:to>
                                    </p:set>
                                    <p:animEffect transition="in" filter="wipe(down)">
                                      <p:cBhvr>
                                        <p:cTn id="12" dur="580">
                                          <p:stCondLst>
                                            <p:cond delay="0"/>
                                          </p:stCondLst>
                                        </p:cTn>
                                        <p:tgtEl>
                                          <p:spTgt spid="5">
                                            <p:graphicEl>
                                              <a:dgm id="{A702B9EC-0443-4359-A0E1-D8E0819A308D}"/>
                                            </p:graphicEl>
                                          </p:spTgt>
                                        </p:tgtEl>
                                      </p:cBhvr>
                                    </p:animEffect>
                                    <p:anim calcmode="lin" valueType="num">
                                      <p:cBhvr>
                                        <p:cTn id="13" dur="1822" tmFilter="0,0; 0.14,0.36; 0.43,0.73; 0.71,0.91; 1.0,1.0">
                                          <p:stCondLst>
                                            <p:cond delay="0"/>
                                          </p:stCondLst>
                                        </p:cTn>
                                        <p:tgtEl>
                                          <p:spTgt spid="5">
                                            <p:graphicEl>
                                              <a:dgm id="{A702B9EC-0443-4359-A0E1-D8E0819A308D}"/>
                                            </p:graphic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
                                            <p:graphicEl>
                                              <a:dgm id="{A702B9EC-0443-4359-A0E1-D8E0819A308D}"/>
                                            </p:graphic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
                                            <p:graphicEl>
                                              <a:dgm id="{A702B9EC-0443-4359-A0E1-D8E0819A308D}"/>
                                            </p:graphic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
                                            <p:graphicEl>
                                              <a:dgm id="{A702B9EC-0443-4359-A0E1-D8E0819A308D}"/>
                                            </p:graphic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
                                            <p:graphicEl>
                                              <a:dgm id="{A702B9EC-0443-4359-A0E1-D8E0819A308D}"/>
                                            </p:graphic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5">
                                            <p:graphicEl>
                                              <a:dgm id="{A702B9EC-0443-4359-A0E1-D8E0819A308D}"/>
                                            </p:graphicEl>
                                          </p:spTgt>
                                        </p:tgtEl>
                                      </p:cBhvr>
                                      <p:to x="100000" y="60000"/>
                                    </p:animScale>
                                    <p:animScale>
                                      <p:cBhvr>
                                        <p:cTn id="19" dur="166" decel="50000">
                                          <p:stCondLst>
                                            <p:cond delay="676"/>
                                          </p:stCondLst>
                                        </p:cTn>
                                        <p:tgtEl>
                                          <p:spTgt spid="5">
                                            <p:graphicEl>
                                              <a:dgm id="{A702B9EC-0443-4359-A0E1-D8E0819A308D}"/>
                                            </p:graphicEl>
                                          </p:spTgt>
                                        </p:tgtEl>
                                      </p:cBhvr>
                                      <p:to x="100000" y="100000"/>
                                    </p:animScale>
                                    <p:animScale>
                                      <p:cBhvr>
                                        <p:cTn id="20" dur="26">
                                          <p:stCondLst>
                                            <p:cond delay="1312"/>
                                          </p:stCondLst>
                                        </p:cTn>
                                        <p:tgtEl>
                                          <p:spTgt spid="5">
                                            <p:graphicEl>
                                              <a:dgm id="{A702B9EC-0443-4359-A0E1-D8E0819A308D}"/>
                                            </p:graphicEl>
                                          </p:spTgt>
                                        </p:tgtEl>
                                      </p:cBhvr>
                                      <p:to x="100000" y="80000"/>
                                    </p:animScale>
                                    <p:animScale>
                                      <p:cBhvr>
                                        <p:cTn id="21" dur="166" decel="50000">
                                          <p:stCondLst>
                                            <p:cond delay="1338"/>
                                          </p:stCondLst>
                                        </p:cTn>
                                        <p:tgtEl>
                                          <p:spTgt spid="5">
                                            <p:graphicEl>
                                              <a:dgm id="{A702B9EC-0443-4359-A0E1-D8E0819A308D}"/>
                                            </p:graphicEl>
                                          </p:spTgt>
                                        </p:tgtEl>
                                      </p:cBhvr>
                                      <p:to x="100000" y="100000"/>
                                    </p:animScale>
                                    <p:animScale>
                                      <p:cBhvr>
                                        <p:cTn id="22" dur="26">
                                          <p:stCondLst>
                                            <p:cond delay="1642"/>
                                          </p:stCondLst>
                                        </p:cTn>
                                        <p:tgtEl>
                                          <p:spTgt spid="5">
                                            <p:graphicEl>
                                              <a:dgm id="{A702B9EC-0443-4359-A0E1-D8E0819A308D}"/>
                                            </p:graphicEl>
                                          </p:spTgt>
                                        </p:tgtEl>
                                      </p:cBhvr>
                                      <p:to x="100000" y="90000"/>
                                    </p:animScale>
                                    <p:animScale>
                                      <p:cBhvr>
                                        <p:cTn id="23" dur="166" decel="50000">
                                          <p:stCondLst>
                                            <p:cond delay="1668"/>
                                          </p:stCondLst>
                                        </p:cTn>
                                        <p:tgtEl>
                                          <p:spTgt spid="5">
                                            <p:graphicEl>
                                              <a:dgm id="{A702B9EC-0443-4359-A0E1-D8E0819A308D}"/>
                                            </p:graphicEl>
                                          </p:spTgt>
                                        </p:tgtEl>
                                      </p:cBhvr>
                                      <p:to x="100000" y="100000"/>
                                    </p:animScale>
                                    <p:animScale>
                                      <p:cBhvr>
                                        <p:cTn id="24" dur="26">
                                          <p:stCondLst>
                                            <p:cond delay="1808"/>
                                          </p:stCondLst>
                                        </p:cTn>
                                        <p:tgtEl>
                                          <p:spTgt spid="5">
                                            <p:graphicEl>
                                              <a:dgm id="{A702B9EC-0443-4359-A0E1-D8E0819A308D}"/>
                                            </p:graphicEl>
                                          </p:spTgt>
                                        </p:tgtEl>
                                      </p:cBhvr>
                                      <p:to x="100000" y="95000"/>
                                    </p:animScale>
                                    <p:animScale>
                                      <p:cBhvr>
                                        <p:cTn id="25" dur="166" decel="50000">
                                          <p:stCondLst>
                                            <p:cond delay="1834"/>
                                          </p:stCondLst>
                                        </p:cTn>
                                        <p:tgtEl>
                                          <p:spTgt spid="5">
                                            <p:graphicEl>
                                              <a:dgm id="{A702B9EC-0443-4359-A0E1-D8E0819A308D}"/>
                                            </p:graphic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5">
                                            <p:graphicEl>
                                              <a:dgm id="{0042191B-622D-4D4E-9603-9DF4B99A4570}"/>
                                            </p:graphicEl>
                                          </p:spTgt>
                                        </p:tgtEl>
                                        <p:attrNameLst>
                                          <p:attrName>style.visibility</p:attrName>
                                        </p:attrNameLst>
                                      </p:cBhvr>
                                      <p:to>
                                        <p:strVal val="visible"/>
                                      </p:to>
                                    </p:set>
                                    <p:animEffect transition="in" filter="wipe(down)">
                                      <p:cBhvr>
                                        <p:cTn id="30" dur="580">
                                          <p:stCondLst>
                                            <p:cond delay="0"/>
                                          </p:stCondLst>
                                        </p:cTn>
                                        <p:tgtEl>
                                          <p:spTgt spid="5">
                                            <p:graphicEl>
                                              <a:dgm id="{0042191B-622D-4D4E-9603-9DF4B99A4570}"/>
                                            </p:graphicEl>
                                          </p:spTgt>
                                        </p:tgtEl>
                                      </p:cBhvr>
                                    </p:animEffect>
                                    <p:anim calcmode="lin" valueType="num">
                                      <p:cBhvr>
                                        <p:cTn id="31" dur="1822" tmFilter="0,0; 0.14,0.36; 0.43,0.73; 0.71,0.91; 1.0,1.0">
                                          <p:stCondLst>
                                            <p:cond delay="0"/>
                                          </p:stCondLst>
                                        </p:cTn>
                                        <p:tgtEl>
                                          <p:spTgt spid="5">
                                            <p:graphicEl>
                                              <a:dgm id="{0042191B-622D-4D4E-9603-9DF4B99A4570}"/>
                                            </p:graphic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5">
                                            <p:graphicEl>
                                              <a:dgm id="{0042191B-622D-4D4E-9603-9DF4B99A4570}"/>
                                            </p:graphic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5">
                                            <p:graphicEl>
                                              <a:dgm id="{0042191B-622D-4D4E-9603-9DF4B99A4570}"/>
                                            </p:graphic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5">
                                            <p:graphicEl>
                                              <a:dgm id="{0042191B-622D-4D4E-9603-9DF4B99A4570}"/>
                                            </p:graphic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5">
                                            <p:graphicEl>
                                              <a:dgm id="{0042191B-622D-4D4E-9603-9DF4B99A4570}"/>
                                            </p:graphic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5">
                                            <p:graphicEl>
                                              <a:dgm id="{0042191B-622D-4D4E-9603-9DF4B99A4570}"/>
                                            </p:graphicEl>
                                          </p:spTgt>
                                        </p:tgtEl>
                                      </p:cBhvr>
                                      <p:to x="100000" y="60000"/>
                                    </p:animScale>
                                    <p:animScale>
                                      <p:cBhvr>
                                        <p:cTn id="37" dur="166" decel="50000">
                                          <p:stCondLst>
                                            <p:cond delay="676"/>
                                          </p:stCondLst>
                                        </p:cTn>
                                        <p:tgtEl>
                                          <p:spTgt spid="5">
                                            <p:graphicEl>
                                              <a:dgm id="{0042191B-622D-4D4E-9603-9DF4B99A4570}"/>
                                            </p:graphicEl>
                                          </p:spTgt>
                                        </p:tgtEl>
                                      </p:cBhvr>
                                      <p:to x="100000" y="100000"/>
                                    </p:animScale>
                                    <p:animScale>
                                      <p:cBhvr>
                                        <p:cTn id="38" dur="26">
                                          <p:stCondLst>
                                            <p:cond delay="1312"/>
                                          </p:stCondLst>
                                        </p:cTn>
                                        <p:tgtEl>
                                          <p:spTgt spid="5">
                                            <p:graphicEl>
                                              <a:dgm id="{0042191B-622D-4D4E-9603-9DF4B99A4570}"/>
                                            </p:graphicEl>
                                          </p:spTgt>
                                        </p:tgtEl>
                                      </p:cBhvr>
                                      <p:to x="100000" y="80000"/>
                                    </p:animScale>
                                    <p:animScale>
                                      <p:cBhvr>
                                        <p:cTn id="39" dur="166" decel="50000">
                                          <p:stCondLst>
                                            <p:cond delay="1338"/>
                                          </p:stCondLst>
                                        </p:cTn>
                                        <p:tgtEl>
                                          <p:spTgt spid="5">
                                            <p:graphicEl>
                                              <a:dgm id="{0042191B-622D-4D4E-9603-9DF4B99A4570}"/>
                                            </p:graphicEl>
                                          </p:spTgt>
                                        </p:tgtEl>
                                      </p:cBhvr>
                                      <p:to x="100000" y="100000"/>
                                    </p:animScale>
                                    <p:animScale>
                                      <p:cBhvr>
                                        <p:cTn id="40" dur="26">
                                          <p:stCondLst>
                                            <p:cond delay="1642"/>
                                          </p:stCondLst>
                                        </p:cTn>
                                        <p:tgtEl>
                                          <p:spTgt spid="5">
                                            <p:graphicEl>
                                              <a:dgm id="{0042191B-622D-4D4E-9603-9DF4B99A4570}"/>
                                            </p:graphicEl>
                                          </p:spTgt>
                                        </p:tgtEl>
                                      </p:cBhvr>
                                      <p:to x="100000" y="90000"/>
                                    </p:animScale>
                                    <p:animScale>
                                      <p:cBhvr>
                                        <p:cTn id="41" dur="166" decel="50000">
                                          <p:stCondLst>
                                            <p:cond delay="1668"/>
                                          </p:stCondLst>
                                        </p:cTn>
                                        <p:tgtEl>
                                          <p:spTgt spid="5">
                                            <p:graphicEl>
                                              <a:dgm id="{0042191B-622D-4D4E-9603-9DF4B99A4570}"/>
                                            </p:graphicEl>
                                          </p:spTgt>
                                        </p:tgtEl>
                                      </p:cBhvr>
                                      <p:to x="100000" y="100000"/>
                                    </p:animScale>
                                    <p:animScale>
                                      <p:cBhvr>
                                        <p:cTn id="42" dur="26">
                                          <p:stCondLst>
                                            <p:cond delay="1808"/>
                                          </p:stCondLst>
                                        </p:cTn>
                                        <p:tgtEl>
                                          <p:spTgt spid="5">
                                            <p:graphicEl>
                                              <a:dgm id="{0042191B-622D-4D4E-9603-9DF4B99A4570}"/>
                                            </p:graphicEl>
                                          </p:spTgt>
                                        </p:tgtEl>
                                      </p:cBhvr>
                                      <p:to x="100000" y="95000"/>
                                    </p:animScale>
                                    <p:animScale>
                                      <p:cBhvr>
                                        <p:cTn id="43" dur="166" decel="50000">
                                          <p:stCondLst>
                                            <p:cond delay="1834"/>
                                          </p:stCondLst>
                                        </p:cTn>
                                        <p:tgtEl>
                                          <p:spTgt spid="5">
                                            <p:graphicEl>
                                              <a:dgm id="{0042191B-622D-4D4E-9603-9DF4B99A4570}"/>
                                            </p:graphic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5">
                                            <p:graphicEl>
                                              <a:dgm id="{A07721B0-0ECC-43E3-87A5-E0581155DF9F}"/>
                                            </p:graphicEl>
                                          </p:spTgt>
                                        </p:tgtEl>
                                        <p:attrNameLst>
                                          <p:attrName>style.visibility</p:attrName>
                                        </p:attrNameLst>
                                      </p:cBhvr>
                                      <p:to>
                                        <p:strVal val="visible"/>
                                      </p:to>
                                    </p:set>
                                    <p:animEffect transition="in" filter="wipe(down)">
                                      <p:cBhvr>
                                        <p:cTn id="48" dur="580">
                                          <p:stCondLst>
                                            <p:cond delay="0"/>
                                          </p:stCondLst>
                                        </p:cTn>
                                        <p:tgtEl>
                                          <p:spTgt spid="5">
                                            <p:graphicEl>
                                              <a:dgm id="{A07721B0-0ECC-43E3-87A5-E0581155DF9F}"/>
                                            </p:graphicEl>
                                          </p:spTgt>
                                        </p:tgtEl>
                                      </p:cBhvr>
                                    </p:animEffect>
                                    <p:anim calcmode="lin" valueType="num">
                                      <p:cBhvr>
                                        <p:cTn id="49" dur="1822" tmFilter="0,0; 0.14,0.36; 0.43,0.73; 0.71,0.91; 1.0,1.0">
                                          <p:stCondLst>
                                            <p:cond delay="0"/>
                                          </p:stCondLst>
                                        </p:cTn>
                                        <p:tgtEl>
                                          <p:spTgt spid="5">
                                            <p:graphicEl>
                                              <a:dgm id="{A07721B0-0ECC-43E3-87A5-E0581155DF9F}"/>
                                            </p:graphic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5">
                                            <p:graphicEl>
                                              <a:dgm id="{A07721B0-0ECC-43E3-87A5-E0581155DF9F}"/>
                                            </p:graphic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5">
                                            <p:graphicEl>
                                              <a:dgm id="{A07721B0-0ECC-43E3-87A5-E0581155DF9F}"/>
                                            </p:graphic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5">
                                            <p:graphicEl>
                                              <a:dgm id="{A07721B0-0ECC-43E3-87A5-E0581155DF9F}"/>
                                            </p:graphic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5">
                                            <p:graphicEl>
                                              <a:dgm id="{A07721B0-0ECC-43E3-87A5-E0581155DF9F}"/>
                                            </p:graphic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5">
                                            <p:graphicEl>
                                              <a:dgm id="{A07721B0-0ECC-43E3-87A5-E0581155DF9F}"/>
                                            </p:graphicEl>
                                          </p:spTgt>
                                        </p:tgtEl>
                                      </p:cBhvr>
                                      <p:to x="100000" y="60000"/>
                                    </p:animScale>
                                    <p:animScale>
                                      <p:cBhvr>
                                        <p:cTn id="55" dur="166" decel="50000">
                                          <p:stCondLst>
                                            <p:cond delay="676"/>
                                          </p:stCondLst>
                                        </p:cTn>
                                        <p:tgtEl>
                                          <p:spTgt spid="5">
                                            <p:graphicEl>
                                              <a:dgm id="{A07721B0-0ECC-43E3-87A5-E0581155DF9F}"/>
                                            </p:graphicEl>
                                          </p:spTgt>
                                        </p:tgtEl>
                                      </p:cBhvr>
                                      <p:to x="100000" y="100000"/>
                                    </p:animScale>
                                    <p:animScale>
                                      <p:cBhvr>
                                        <p:cTn id="56" dur="26">
                                          <p:stCondLst>
                                            <p:cond delay="1312"/>
                                          </p:stCondLst>
                                        </p:cTn>
                                        <p:tgtEl>
                                          <p:spTgt spid="5">
                                            <p:graphicEl>
                                              <a:dgm id="{A07721B0-0ECC-43E3-87A5-E0581155DF9F}"/>
                                            </p:graphicEl>
                                          </p:spTgt>
                                        </p:tgtEl>
                                      </p:cBhvr>
                                      <p:to x="100000" y="80000"/>
                                    </p:animScale>
                                    <p:animScale>
                                      <p:cBhvr>
                                        <p:cTn id="57" dur="166" decel="50000">
                                          <p:stCondLst>
                                            <p:cond delay="1338"/>
                                          </p:stCondLst>
                                        </p:cTn>
                                        <p:tgtEl>
                                          <p:spTgt spid="5">
                                            <p:graphicEl>
                                              <a:dgm id="{A07721B0-0ECC-43E3-87A5-E0581155DF9F}"/>
                                            </p:graphicEl>
                                          </p:spTgt>
                                        </p:tgtEl>
                                      </p:cBhvr>
                                      <p:to x="100000" y="100000"/>
                                    </p:animScale>
                                    <p:animScale>
                                      <p:cBhvr>
                                        <p:cTn id="58" dur="26">
                                          <p:stCondLst>
                                            <p:cond delay="1642"/>
                                          </p:stCondLst>
                                        </p:cTn>
                                        <p:tgtEl>
                                          <p:spTgt spid="5">
                                            <p:graphicEl>
                                              <a:dgm id="{A07721B0-0ECC-43E3-87A5-E0581155DF9F}"/>
                                            </p:graphicEl>
                                          </p:spTgt>
                                        </p:tgtEl>
                                      </p:cBhvr>
                                      <p:to x="100000" y="90000"/>
                                    </p:animScale>
                                    <p:animScale>
                                      <p:cBhvr>
                                        <p:cTn id="59" dur="166" decel="50000">
                                          <p:stCondLst>
                                            <p:cond delay="1668"/>
                                          </p:stCondLst>
                                        </p:cTn>
                                        <p:tgtEl>
                                          <p:spTgt spid="5">
                                            <p:graphicEl>
                                              <a:dgm id="{A07721B0-0ECC-43E3-87A5-E0581155DF9F}"/>
                                            </p:graphicEl>
                                          </p:spTgt>
                                        </p:tgtEl>
                                      </p:cBhvr>
                                      <p:to x="100000" y="100000"/>
                                    </p:animScale>
                                    <p:animScale>
                                      <p:cBhvr>
                                        <p:cTn id="60" dur="26">
                                          <p:stCondLst>
                                            <p:cond delay="1808"/>
                                          </p:stCondLst>
                                        </p:cTn>
                                        <p:tgtEl>
                                          <p:spTgt spid="5">
                                            <p:graphicEl>
                                              <a:dgm id="{A07721B0-0ECC-43E3-87A5-E0581155DF9F}"/>
                                            </p:graphicEl>
                                          </p:spTgt>
                                        </p:tgtEl>
                                      </p:cBhvr>
                                      <p:to x="100000" y="95000"/>
                                    </p:animScale>
                                    <p:animScale>
                                      <p:cBhvr>
                                        <p:cTn id="61" dur="166" decel="50000">
                                          <p:stCondLst>
                                            <p:cond delay="1834"/>
                                          </p:stCondLst>
                                        </p:cTn>
                                        <p:tgtEl>
                                          <p:spTgt spid="5">
                                            <p:graphicEl>
                                              <a:dgm id="{A07721B0-0ECC-43E3-87A5-E0581155DF9F}"/>
                                            </p:graphic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5">
                                            <p:graphicEl>
                                              <a:dgm id="{C0786ADC-6221-445E-9AAF-CD32206085E8}"/>
                                            </p:graphicEl>
                                          </p:spTgt>
                                        </p:tgtEl>
                                        <p:attrNameLst>
                                          <p:attrName>style.visibility</p:attrName>
                                        </p:attrNameLst>
                                      </p:cBhvr>
                                      <p:to>
                                        <p:strVal val="visible"/>
                                      </p:to>
                                    </p:set>
                                    <p:animEffect transition="in" filter="wipe(down)">
                                      <p:cBhvr>
                                        <p:cTn id="66" dur="580">
                                          <p:stCondLst>
                                            <p:cond delay="0"/>
                                          </p:stCondLst>
                                        </p:cTn>
                                        <p:tgtEl>
                                          <p:spTgt spid="5">
                                            <p:graphicEl>
                                              <a:dgm id="{C0786ADC-6221-445E-9AAF-CD32206085E8}"/>
                                            </p:graphicEl>
                                          </p:spTgt>
                                        </p:tgtEl>
                                      </p:cBhvr>
                                    </p:animEffect>
                                    <p:anim calcmode="lin" valueType="num">
                                      <p:cBhvr>
                                        <p:cTn id="67" dur="1822" tmFilter="0,0; 0.14,0.36; 0.43,0.73; 0.71,0.91; 1.0,1.0">
                                          <p:stCondLst>
                                            <p:cond delay="0"/>
                                          </p:stCondLst>
                                        </p:cTn>
                                        <p:tgtEl>
                                          <p:spTgt spid="5">
                                            <p:graphicEl>
                                              <a:dgm id="{C0786ADC-6221-445E-9AAF-CD32206085E8}"/>
                                            </p:graphic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5">
                                            <p:graphicEl>
                                              <a:dgm id="{C0786ADC-6221-445E-9AAF-CD32206085E8}"/>
                                            </p:graphic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5">
                                            <p:graphicEl>
                                              <a:dgm id="{C0786ADC-6221-445E-9AAF-CD32206085E8}"/>
                                            </p:graphic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5">
                                            <p:graphicEl>
                                              <a:dgm id="{C0786ADC-6221-445E-9AAF-CD32206085E8}"/>
                                            </p:graphic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5">
                                            <p:graphicEl>
                                              <a:dgm id="{C0786ADC-6221-445E-9AAF-CD32206085E8}"/>
                                            </p:graphic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5">
                                            <p:graphicEl>
                                              <a:dgm id="{C0786ADC-6221-445E-9AAF-CD32206085E8}"/>
                                            </p:graphicEl>
                                          </p:spTgt>
                                        </p:tgtEl>
                                      </p:cBhvr>
                                      <p:to x="100000" y="60000"/>
                                    </p:animScale>
                                    <p:animScale>
                                      <p:cBhvr>
                                        <p:cTn id="73" dur="166" decel="50000">
                                          <p:stCondLst>
                                            <p:cond delay="676"/>
                                          </p:stCondLst>
                                        </p:cTn>
                                        <p:tgtEl>
                                          <p:spTgt spid="5">
                                            <p:graphicEl>
                                              <a:dgm id="{C0786ADC-6221-445E-9AAF-CD32206085E8}"/>
                                            </p:graphicEl>
                                          </p:spTgt>
                                        </p:tgtEl>
                                      </p:cBhvr>
                                      <p:to x="100000" y="100000"/>
                                    </p:animScale>
                                    <p:animScale>
                                      <p:cBhvr>
                                        <p:cTn id="74" dur="26">
                                          <p:stCondLst>
                                            <p:cond delay="1312"/>
                                          </p:stCondLst>
                                        </p:cTn>
                                        <p:tgtEl>
                                          <p:spTgt spid="5">
                                            <p:graphicEl>
                                              <a:dgm id="{C0786ADC-6221-445E-9AAF-CD32206085E8}"/>
                                            </p:graphicEl>
                                          </p:spTgt>
                                        </p:tgtEl>
                                      </p:cBhvr>
                                      <p:to x="100000" y="80000"/>
                                    </p:animScale>
                                    <p:animScale>
                                      <p:cBhvr>
                                        <p:cTn id="75" dur="166" decel="50000">
                                          <p:stCondLst>
                                            <p:cond delay="1338"/>
                                          </p:stCondLst>
                                        </p:cTn>
                                        <p:tgtEl>
                                          <p:spTgt spid="5">
                                            <p:graphicEl>
                                              <a:dgm id="{C0786ADC-6221-445E-9AAF-CD32206085E8}"/>
                                            </p:graphicEl>
                                          </p:spTgt>
                                        </p:tgtEl>
                                      </p:cBhvr>
                                      <p:to x="100000" y="100000"/>
                                    </p:animScale>
                                    <p:animScale>
                                      <p:cBhvr>
                                        <p:cTn id="76" dur="26">
                                          <p:stCondLst>
                                            <p:cond delay="1642"/>
                                          </p:stCondLst>
                                        </p:cTn>
                                        <p:tgtEl>
                                          <p:spTgt spid="5">
                                            <p:graphicEl>
                                              <a:dgm id="{C0786ADC-6221-445E-9AAF-CD32206085E8}"/>
                                            </p:graphicEl>
                                          </p:spTgt>
                                        </p:tgtEl>
                                      </p:cBhvr>
                                      <p:to x="100000" y="90000"/>
                                    </p:animScale>
                                    <p:animScale>
                                      <p:cBhvr>
                                        <p:cTn id="77" dur="166" decel="50000">
                                          <p:stCondLst>
                                            <p:cond delay="1668"/>
                                          </p:stCondLst>
                                        </p:cTn>
                                        <p:tgtEl>
                                          <p:spTgt spid="5">
                                            <p:graphicEl>
                                              <a:dgm id="{C0786ADC-6221-445E-9AAF-CD32206085E8}"/>
                                            </p:graphicEl>
                                          </p:spTgt>
                                        </p:tgtEl>
                                      </p:cBhvr>
                                      <p:to x="100000" y="100000"/>
                                    </p:animScale>
                                    <p:animScale>
                                      <p:cBhvr>
                                        <p:cTn id="78" dur="26">
                                          <p:stCondLst>
                                            <p:cond delay="1808"/>
                                          </p:stCondLst>
                                        </p:cTn>
                                        <p:tgtEl>
                                          <p:spTgt spid="5">
                                            <p:graphicEl>
                                              <a:dgm id="{C0786ADC-6221-445E-9AAF-CD32206085E8}"/>
                                            </p:graphicEl>
                                          </p:spTgt>
                                        </p:tgtEl>
                                      </p:cBhvr>
                                      <p:to x="100000" y="95000"/>
                                    </p:animScale>
                                    <p:animScale>
                                      <p:cBhvr>
                                        <p:cTn id="79" dur="166" decel="50000">
                                          <p:stCondLst>
                                            <p:cond delay="1834"/>
                                          </p:stCondLst>
                                        </p:cTn>
                                        <p:tgtEl>
                                          <p:spTgt spid="5">
                                            <p:graphicEl>
                                              <a:dgm id="{C0786ADC-6221-445E-9AAF-CD32206085E8}"/>
                                            </p:graphic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5">
                                            <p:graphicEl>
                                              <a:dgm id="{8D07CB7E-3DB2-4D98-8741-FE9AF59B1717}"/>
                                            </p:graphicEl>
                                          </p:spTgt>
                                        </p:tgtEl>
                                        <p:attrNameLst>
                                          <p:attrName>style.visibility</p:attrName>
                                        </p:attrNameLst>
                                      </p:cBhvr>
                                      <p:to>
                                        <p:strVal val="visible"/>
                                      </p:to>
                                    </p:set>
                                    <p:animEffect transition="in" filter="wipe(down)">
                                      <p:cBhvr>
                                        <p:cTn id="84" dur="580">
                                          <p:stCondLst>
                                            <p:cond delay="0"/>
                                          </p:stCondLst>
                                        </p:cTn>
                                        <p:tgtEl>
                                          <p:spTgt spid="5">
                                            <p:graphicEl>
                                              <a:dgm id="{8D07CB7E-3DB2-4D98-8741-FE9AF59B1717}"/>
                                            </p:graphicEl>
                                          </p:spTgt>
                                        </p:tgtEl>
                                      </p:cBhvr>
                                    </p:animEffect>
                                    <p:anim calcmode="lin" valueType="num">
                                      <p:cBhvr>
                                        <p:cTn id="85" dur="1822" tmFilter="0,0; 0.14,0.36; 0.43,0.73; 0.71,0.91; 1.0,1.0">
                                          <p:stCondLst>
                                            <p:cond delay="0"/>
                                          </p:stCondLst>
                                        </p:cTn>
                                        <p:tgtEl>
                                          <p:spTgt spid="5">
                                            <p:graphicEl>
                                              <a:dgm id="{8D07CB7E-3DB2-4D98-8741-FE9AF59B1717}"/>
                                            </p:graphic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5">
                                            <p:graphicEl>
                                              <a:dgm id="{8D07CB7E-3DB2-4D98-8741-FE9AF59B1717}"/>
                                            </p:graphic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5">
                                            <p:graphicEl>
                                              <a:dgm id="{8D07CB7E-3DB2-4D98-8741-FE9AF59B1717}"/>
                                            </p:graphic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5">
                                            <p:graphicEl>
                                              <a:dgm id="{8D07CB7E-3DB2-4D98-8741-FE9AF59B1717}"/>
                                            </p:graphic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5">
                                            <p:graphicEl>
                                              <a:dgm id="{8D07CB7E-3DB2-4D98-8741-FE9AF59B1717}"/>
                                            </p:graphic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5">
                                            <p:graphicEl>
                                              <a:dgm id="{8D07CB7E-3DB2-4D98-8741-FE9AF59B1717}"/>
                                            </p:graphicEl>
                                          </p:spTgt>
                                        </p:tgtEl>
                                      </p:cBhvr>
                                      <p:to x="100000" y="60000"/>
                                    </p:animScale>
                                    <p:animScale>
                                      <p:cBhvr>
                                        <p:cTn id="91" dur="166" decel="50000">
                                          <p:stCondLst>
                                            <p:cond delay="676"/>
                                          </p:stCondLst>
                                        </p:cTn>
                                        <p:tgtEl>
                                          <p:spTgt spid="5">
                                            <p:graphicEl>
                                              <a:dgm id="{8D07CB7E-3DB2-4D98-8741-FE9AF59B1717}"/>
                                            </p:graphicEl>
                                          </p:spTgt>
                                        </p:tgtEl>
                                      </p:cBhvr>
                                      <p:to x="100000" y="100000"/>
                                    </p:animScale>
                                    <p:animScale>
                                      <p:cBhvr>
                                        <p:cTn id="92" dur="26">
                                          <p:stCondLst>
                                            <p:cond delay="1312"/>
                                          </p:stCondLst>
                                        </p:cTn>
                                        <p:tgtEl>
                                          <p:spTgt spid="5">
                                            <p:graphicEl>
                                              <a:dgm id="{8D07CB7E-3DB2-4D98-8741-FE9AF59B1717}"/>
                                            </p:graphicEl>
                                          </p:spTgt>
                                        </p:tgtEl>
                                      </p:cBhvr>
                                      <p:to x="100000" y="80000"/>
                                    </p:animScale>
                                    <p:animScale>
                                      <p:cBhvr>
                                        <p:cTn id="93" dur="166" decel="50000">
                                          <p:stCondLst>
                                            <p:cond delay="1338"/>
                                          </p:stCondLst>
                                        </p:cTn>
                                        <p:tgtEl>
                                          <p:spTgt spid="5">
                                            <p:graphicEl>
                                              <a:dgm id="{8D07CB7E-3DB2-4D98-8741-FE9AF59B1717}"/>
                                            </p:graphicEl>
                                          </p:spTgt>
                                        </p:tgtEl>
                                      </p:cBhvr>
                                      <p:to x="100000" y="100000"/>
                                    </p:animScale>
                                    <p:animScale>
                                      <p:cBhvr>
                                        <p:cTn id="94" dur="26">
                                          <p:stCondLst>
                                            <p:cond delay="1642"/>
                                          </p:stCondLst>
                                        </p:cTn>
                                        <p:tgtEl>
                                          <p:spTgt spid="5">
                                            <p:graphicEl>
                                              <a:dgm id="{8D07CB7E-3DB2-4D98-8741-FE9AF59B1717}"/>
                                            </p:graphicEl>
                                          </p:spTgt>
                                        </p:tgtEl>
                                      </p:cBhvr>
                                      <p:to x="100000" y="90000"/>
                                    </p:animScale>
                                    <p:animScale>
                                      <p:cBhvr>
                                        <p:cTn id="95" dur="166" decel="50000">
                                          <p:stCondLst>
                                            <p:cond delay="1668"/>
                                          </p:stCondLst>
                                        </p:cTn>
                                        <p:tgtEl>
                                          <p:spTgt spid="5">
                                            <p:graphicEl>
                                              <a:dgm id="{8D07CB7E-3DB2-4D98-8741-FE9AF59B1717}"/>
                                            </p:graphicEl>
                                          </p:spTgt>
                                        </p:tgtEl>
                                      </p:cBhvr>
                                      <p:to x="100000" y="100000"/>
                                    </p:animScale>
                                    <p:animScale>
                                      <p:cBhvr>
                                        <p:cTn id="96" dur="26">
                                          <p:stCondLst>
                                            <p:cond delay="1808"/>
                                          </p:stCondLst>
                                        </p:cTn>
                                        <p:tgtEl>
                                          <p:spTgt spid="5">
                                            <p:graphicEl>
                                              <a:dgm id="{8D07CB7E-3DB2-4D98-8741-FE9AF59B1717}"/>
                                            </p:graphicEl>
                                          </p:spTgt>
                                        </p:tgtEl>
                                      </p:cBhvr>
                                      <p:to x="100000" y="95000"/>
                                    </p:animScale>
                                    <p:animScale>
                                      <p:cBhvr>
                                        <p:cTn id="97" dur="166" decel="50000">
                                          <p:stCondLst>
                                            <p:cond delay="1834"/>
                                          </p:stCondLst>
                                        </p:cTn>
                                        <p:tgtEl>
                                          <p:spTgt spid="5">
                                            <p:graphicEl>
                                              <a:dgm id="{8D07CB7E-3DB2-4D98-8741-FE9AF59B1717}"/>
                                            </p:graphicEl>
                                          </p:spTgt>
                                        </p:tgtEl>
                                      </p:cBhvr>
                                      <p:to x="100000" y="100000"/>
                                    </p:animScale>
                                  </p:childTnLst>
                                </p:cTn>
                              </p:par>
                            </p:childTnLst>
                          </p:cTn>
                        </p:par>
                      </p:childTnLst>
                    </p:cTn>
                  </p:par>
                  <p:par>
                    <p:cTn id="98" fill="hold">
                      <p:stCondLst>
                        <p:cond delay="indefinite"/>
                      </p:stCondLst>
                      <p:childTnLst>
                        <p:par>
                          <p:cTn id="99" fill="hold">
                            <p:stCondLst>
                              <p:cond delay="0"/>
                            </p:stCondLst>
                            <p:childTnLst>
                              <p:par>
                                <p:cTn id="100" presetID="26" presetClass="entr" presetSubtype="0" fill="hold" grpId="0" nodeType="clickEffect">
                                  <p:stCondLst>
                                    <p:cond delay="0"/>
                                  </p:stCondLst>
                                  <p:childTnLst>
                                    <p:set>
                                      <p:cBhvr>
                                        <p:cTn id="101" dur="1" fill="hold">
                                          <p:stCondLst>
                                            <p:cond delay="0"/>
                                          </p:stCondLst>
                                        </p:cTn>
                                        <p:tgtEl>
                                          <p:spTgt spid="5">
                                            <p:graphicEl>
                                              <a:dgm id="{F29D69EC-6EBA-4013-A2BC-27EA5A99BA2E}"/>
                                            </p:graphicEl>
                                          </p:spTgt>
                                        </p:tgtEl>
                                        <p:attrNameLst>
                                          <p:attrName>style.visibility</p:attrName>
                                        </p:attrNameLst>
                                      </p:cBhvr>
                                      <p:to>
                                        <p:strVal val="visible"/>
                                      </p:to>
                                    </p:set>
                                    <p:animEffect transition="in" filter="wipe(down)">
                                      <p:cBhvr>
                                        <p:cTn id="102" dur="580">
                                          <p:stCondLst>
                                            <p:cond delay="0"/>
                                          </p:stCondLst>
                                        </p:cTn>
                                        <p:tgtEl>
                                          <p:spTgt spid="5">
                                            <p:graphicEl>
                                              <a:dgm id="{F29D69EC-6EBA-4013-A2BC-27EA5A99BA2E}"/>
                                            </p:graphicEl>
                                          </p:spTgt>
                                        </p:tgtEl>
                                      </p:cBhvr>
                                    </p:animEffect>
                                    <p:anim calcmode="lin" valueType="num">
                                      <p:cBhvr>
                                        <p:cTn id="103" dur="1822" tmFilter="0,0; 0.14,0.36; 0.43,0.73; 0.71,0.91; 1.0,1.0">
                                          <p:stCondLst>
                                            <p:cond delay="0"/>
                                          </p:stCondLst>
                                        </p:cTn>
                                        <p:tgtEl>
                                          <p:spTgt spid="5">
                                            <p:graphicEl>
                                              <a:dgm id="{F29D69EC-6EBA-4013-A2BC-27EA5A99BA2E}"/>
                                            </p:graphicEl>
                                          </p:spTgt>
                                        </p:tgtEl>
                                        <p:attrNameLst>
                                          <p:attrName>ppt_x</p:attrName>
                                        </p:attrNameLst>
                                      </p:cBhvr>
                                      <p:tavLst>
                                        <p:tav tm="0">
                                          <p:val>
                                            <p:strVal val="#ppt_x-0.25"/>
                                          </p:val>
                                        </p:tav>
                                        <p:tav tm="100000">
                                          <p:val>
                                            <p:strVal val="#ppt_x"/>
                                          </p:val>
                                        </p:tav>
                                      </p:tavLst>
                                    </p:anim>
                                    <p:anim calcmode="lin" valueType="num">
                                      <p:cBhvr>
                                        <p:cTn id="104" dur="664" tmFilter="0.0,0.0; 0.25,0.07; 0.50,0.2; 0.75,0.467; 1.0,1.0">
                                          <p:stCondLst>
                                            <p:cond delay="0"/>
                                          </p:stCondLst>
                                        </p:cTn>
                                        <p:tgtEl>
                                          <p:spTgt spid="5">
                                            <p:graphicEl>
                                              <a:dgm id="{F29D69EC-6EBA-4013-A2BC-27EA5A99BA2E}"/>
                                            </p:graphicEl>
                                          </p:spTgt>
                                        </p:tgtEl>
                                        <p:attrNameLst>
                                          <p:attrName>ppt_y</p:attrName>
                                        </p:attrNameLst>
                                      </p:cBhvr>
                                      <p:tavLst>
                                        <p:tav tm="0" fmla="#ppt_y-sin(pi*$)/3">
                                          <p:val>
                                            <p:fltVal val="0.5"/>
                                          </p:val>
                                        </p:tav>
                                        <p:tav tm="100000">
                                          <p:val>
                                            <p:fltVal val="1"/>
                                          </p:val>
                                        </p:tav>
                                      </p:tavLst>
                                    </p:anim>
                                    <p:anim calcmode="lin" valueType="num">
                                      <p:cBhvr>
                                        <p:cTn id="105" dur="664" tmFilter="0, 0; 0.125,0.2665; 0.25,0.4; 0.375,0.465; 0.5,0.5;  0.625,0.535; 0.75,0.6; 0.875,0.7335; 1,1">
                                          <p:stCondLst>
                                            <p:cond delay="664"/>
                                          </p:stCondLst>
                                        </p:cTn>
                                        <p:tgtEl>
                                          <p:spTgt spid="5">
                                            <p:graphicEl>
                                              <a:dgm id="{F29D69EC-6EBA-4013-A2BC-27EA5A99BA2E}"/>
                                            </p:graphicEl>
                                          </p:spTgt>
                                        </p:tgtEl>
                                        <p:attrNameLst>
                                          <p:attrName>ppt_y</p:attrName>
                                        </p:attrNameLst>
                                      </p:cBhvr>
                                      <p:tavLst>
                                        <p:tav tm="0" fmla="#ppt_y-sin(pi*$)/9">
                                          <p:val>
                                            <p:fltVal val="0"/>
                                          </p:val>
                                        </p:tav>
                                        <p:tav tm="100000">
                                          <p:val>
                                            <p:fltVal val="1"/>
                                          </p:val>
                                        </p:tav>
                                      </p:tavLst>
                                    </p:anim>
                                    <p:anim calcmode="lin" valueType="num">
                                      <p:cBhvr>
                                        <p:cTn id="106" dur="332" tmFilter="0, 0; 0.125,0.2665; 0.25,0.4; 0.375,0.465; 0.5,0.5;  0.625,0.535; 0.75,0.6; 0.875,0.7335; 1,1">
                                          <p:stCondLst>
                                            <p:cond delay="1324"/>
                                          </p:stCondLst>
                                        </p:cTn>
                                        <p:tgtEl>
                                          <p:spTgt spid="5">
                                            <p:graphicEl>
                                              <a:dgm id="{F29D69EC-6EBA-4013-A2BC-27EA5A99BA2E}"/>
                                            </p:graphicEl>
                                          </p:spTgt>
                                        </p:tgtEl>
                                        <p:attrNameLst>
                                          <p:attrName>ppt_y</p:attrName>
                                        </p:attrNameLst>
                                      </p:cBhvr>
                                      <p:tavLst>
                                        <p:tav tm="0" fmla="#ppt_y-sin(pi*$)/27">
                                          <p:val>
                                            <p:fltVal val="0"/>
                                          </p:val>
                                        </p:tav>
                                        <p:tav tm="100000">
                                          <p:val>
                                            <p:fltVal val="1"/>
                                          </p:val>
                                        </p:tav>
                                      </p:tavLst>
                                    </p:anim>
                                    <p:anim calcmode="lin" valueType="num">
                                      <p:cBhvr>
                                        <p:cTn id="107" dur="164" tmFilter="0, 0; 0.125,0.2665; 0.25,0.4; 0.375,0.465; 0.5,0.5;  0.625,0.535; 0.75,0.6; 0.875,0.7335; 1,1">
                                          <p:stCondLst>
                                            <p:cond delay="1656"/>
                                          </p:stCondLst>
                                        </p:cTn>
                                        <p:tgtEl>
                                          <p:spTgt spid="5">
                                            <p:graphicEl>
                                              <a:dgm id="{F29D69EC-6EBA-4013-A2BC-27EA5A99BA2E}"/>
                                            </p:graphicEl>
                                          </p:spTgt>
                                        </p:tgtEl>
                                        <p:attrNameLst>
                                          <p:attrName>ppt_y</p:attrName>
                                        </p:attrNameLst>
                                      </p:cBhvr>
                                      <p:tavLst>
                                        <p:tav tm="0" fmla="#ppt_y-sin(pi*$)/81">
                                          <p:val>
                                            <p:fltVal val="0"/>
                                          </p:val>
                                        </p:tav>
                                        <p:tav tm="100000">
                                          <p:val>
                                            <p:fltVal val="1"/>
                                          </p:val>
                                        </p:tav>
                                      </p:tavLst>
                                    </p:anim>
                                    <p:animScale>
                                      <p:cBhvr>
                                        <p:cTn id="108" dur="26">
                                          <p:stCondLst>
                                            <p:cond delay="650"/>
                                          </p:stCondLst>
                                        </p:cTn>
                                        <p:tgtEl>
                                          <p:spTgt spid="5">
                                            <p:graphicEl>
                                              <a:dgm id="{F29D69EC-6EBA-4013-A2BC-27EA5A99BA2E}"/>
                                            </p:graphicEl>
                                          </p:spTgt>
                                        </p:tgtEl>
                                      </p:cBhvr>
                                      <p:to x="100000" y="60000"/>
                                    </p:animScale>
                                    <p:animScale>
                                      <p:cBhvr>
                                        <p:cTn id="109" dur="166" decel="50000">
                                          <p:stCondLst>
                                            <p:cond delay="676"/>
                                          </p:stCondLst>
                                        </p:cTn>
                                        <p:tgtEl>
                                          <p:spTgt spid="5">
                                            <p:graphicEl>
                                              <a:dgm id="{F29D69EC-6EBA-4013-A2BC-27EA5A99BA2E}"/>
                                            </p:graphicEl>
                                          </p:spTgt>
                                        </p:tgtEl>
                                      </p:cBhvr>
                                      <p:to x="100000" y="100000"/>
                                    </p:animScale>
                                    <p:animScale>
                                      <p:cBhvr>
                                        <p:cTn id="110" dur="26">
                                          <p:stCondLst>
                                            <p:cond delay="1312"/>
                                          </p:stCondLst>
                                        </p:cTn>
                                        <p:tgtEl>
                                          <p:spTgt spid="5">
                                            <p:graphicEl>
                                              <a:dgm id="{F29D69EC-6EBA-4013-A2BC-27EA5A99BA2E}"/>
                                            </p:graphicEl>
                                          </p:spTgt>
                                        </p:tgtEl>
                                      </p:cBhvr>
                                      <p:to x="100000" y="80000"/>
                                    </p:animScale>
                                    <p:animScale>
                                      <p:cBhvr>
                                        <p:cTn id="111" dur="166" decel="50000">
                                          <p:stCondLst>
                                            <p:cond delay="1338"/>
                                          </p:stCondLst>
                                        </p:cTn>
                                        <p:tgtEl>
                                          <p:spTgt spid="5">
                                            <p:graphicEl>
                                              <a:dgm id="{F29D69EC-6EBA-4013-A2BC-27EA5A99BA2E}"/>
                                            </p:graphicEl>
                                          </p:spTgt>
                                        </p:tgtEl>
                                      </p:cBhvr>
                                      <p:to x="100000" y="100000"/>
                                    </p:animScale>
                                    <p:animScale>
                                      <p:cBhvr>
                                        <p:cTn id="112" dur="26">
                                          <p:stCondLst>
                                            <p:cond delay="1642"/>
                                          </p:stCondLst>
                                        </p:cTn>
                                        <p:tgtEl>
                                          <p:spTgt spid="5">
                                            <p:graphicEl>
                                              <a:dgm id="{F29D69EC-6EBA-4013-A2BC-27EA5A99BA2E}"/>
                                            </p:graphicEl>
                                          </p:spTgt>
                                        </p:tgtEl>
                                      </p:cBhvr>
                                      <p:to x="100000" y="90000"/>
                                    </p:animScale>
                                    <p:animScale>
                                      <p:cBhvr>
                                        <p:cTn id="113" dur="166" decel="50000">
                                          <p:stCondLst>
                                            <p:cond delay="1668"/>
                                          </p:stCondLst>
                                        </p:cTn>
                                        <p:tgtEl>
                                          <p:spTgt spid="5">
                                            <p:graphicEl>
                                              <a:dgm id="{F29D69EC-6EBA-4013-A2BC-27EA5A99BA2E}"/>
                                            </p:graphicEl>
                                          </p:spTgt>
                                        </p:tgtEl>
                                      </p:cBhvr>
                                      <p:to x="100000" y="100000"/>
                                    </p:animScale>
                                    <p:animScale>
                                      <p:cBhvr>
                                        <p:cTn id="114" dur="26">
                                          <p:stCondLst>
                                            <p:cond delay="1808"/>
                                          </p:stCondLst>
                                        </p:cTn>
                                        <p:tgtEl>
                                          <p:spTgt spid="5">
                                            <p:graphicEl>
                                              <a:dgm id="{F29D69EC-6EBA-4013-A2BC-27EA5A99BA2E}"/>
                                            </p:graphicEl>
                                          </p:spTgt>
                                        </p:tgtEl>
                                      </p:cBhvr>
                                      <p:to x="100000" y="95000"/>
                                    </p:animScale>
                                    <p:animScale>
                                      <p:cBhvr>
                                        <p:cTn id="115" dur="166" decel="50000">
                                          <p:stCondLst>
                                            <p:cond delay="1834"/>
                                          </p:stCondLst>
                                        </p:cTn>
                                        <p:tgtEl>
                                          <p:spTgt spid="5">
                                            <p:graphicEl>
                                              <a:dgm id="{F29D69EC-6EBA-4013-A2BC-27EA5A99BA2E}"/>
                                            </p:graphicEl>
                                          </p:spTgt>
                                        </p:tgtEl>
                                      </p:cBhvr>
                                      <p:to x="100000" y="100000"/>
                                    </p:animScale>
                                  </p:childTnLst>
                                </p:cTn>
                              </p:par>
                            </p:childTnLst>
                          </p:cTn>
                        </p:par>
                      </p:childTnLst>
                    </p:cTn>
                  </p:par>
                  <p:par>
                    <p:cTn id="116" fill="hold">
                      <p:stCondLst>
                        <p:cond delay="indefinite"/>
                      </p:stCondLst>
                      <p:childTnLst>
                        <p:par>
                          <p:cTn id="117" fill="hold">
                            <p:stCondLst>
                              <p:cond delay="0"/>
                            </p:stCondLst>
                            <p:childTnLst>
                              <p:par>
                                <p:cTn id="118" presetID="26" presetClass="entr" presetSubtype="0" fill="hold" grpId="0" nodeType="clickEffect">
                                  <p:stCondLst>
                                    <p:cond delay="0"/>
                                  </p:stCondLst>
                                  <p:childTnLst>
                                    <p:set>
                                      <p:cBhvr>
                                        <p:cTn id="119" dur="1" fill="hold">
                                          <p:stCondLst>
                                            <p:cond delay="0"/>
                                          </p:stCondLst>
                                        </p:cTn>
                                        <p:tgtEl>
                                          <p:spTgt spid="5">
                                            <p:graphicEl>
                                              <a:dgm id="{4D5179C7-6E86-4186-9492-2E845D1BDD7A}"/>
                                            </p:graphicEl>
                                          </p:spTgt>
                                        </p:tgtEl>
                                        <p:attrNameLst>
                                          <p:attrName>style.visibility</p:attrName>
                                        </p:attrNameLst>
                                      </p:cBhvr>
                                      <p:to>
                                        <p:strVal val="visible"/>
                                      </p:to>
                                    </p:set>
                                    <p:animEffect transition="in" filter="wipe(down)">
                                      <p:cBhvr>
                                        <p:cTn id="120" dur="580">
                                          <p:stCondLst>
                                            <p:cond delay="0"/>
                                          </p:stCondLst>
                                        </p:cTn>
                                        <p:tgtEl>
                                          <p:spTgt spid="5">
                                            <p:graphicEl>
                                              <a:dgm id="{4D5179C7-6E86-4186-9492-2E845D1BDD7A}"/>
                                            </p:graphicEl>
                                          </p:spTgt>
                                        </p:tgtEl>
                                      </p:cBhvr>
                                    </p:animEffect>
                                    <p:anim calcmode="lin" valueType="num">
                                      <p:cBhvr>
                                        <p:cTn id="121" dur="1822" tmFilter="0,0; 0.14,0.36; 0.43,0.73; 0.71,0.91; 1.0,1.0">
                                          <p:stCondLst>
                                            <p:cond delay="0"/>
                                          </p:stCondLst>
                                        </p:cTn>
                                        <p:tgtEl>
                                          <p:spTgt spid="5">
                                            <p:graphicEl>
                                              <a:dgm id="{4D5179C7-6E86-4186-9492-2E845D1BDD7A}"/>
                                            </p:graphicEl>
                                          </p:spTgt>
                                        </p:tgtEl>
                                        <p:attrNameLst>
                                          <p:attrName>ppt_x</p:attrName>
                                        </p:attrNameLst>
                                      </p:cBhvr>
                                      <p:tavLst>
                                        <p:tav tm="0">
                                          <p:val>
                                            <p:strVal val="#ppt_x-0.25"/>
                                          </p:val>
                                        </p:tav>
                                        <p:tav tm="100000">
                                          <p:val>
                                            <p:strVal val="#ppt_x"/>
                                          </p:val>
                                        </p:tav>
                                      </p:tavLst>
                                    </p:anim>
                                    <p:anim calcmode="lin" valueType="num">
                                      <p:cBhvr>
                                        <p:cTn id="122" dur="664" tmFilter="0.0,0.0; 0.25,0.07; 0.50,0.2; 0.75,0.467; 1.0,1.0">
                                          <p:stCondLst>
                                            <p:cond delay="0"/>
                                          </p:stCondLst>
                                        </p:cTn>
                                        <p:tgtEl>
                                          <p:spTgt spid="5">
                                            <p:graphicEl>
                                              <a:dgm id="{4D5179C7-6E86-4186-9492-2E845D1BDD7A}"/>
                                            </p:graphicEl>
                                          </p:spTgt>
                                        </p:tgtEl>
                                        <p:attrNameLst>
                                          <p:attrName>ppt_y</p:attrName>
                                        </p:attrNameLst>
                                      </p:cBhvr>
                                      <p:tavLst>
                                        <p:tav tm="0" fmla="#ppt_y-sin(pi*$)/3">
                                          <p:val>
                                            <p:fltVal val="0.5"/>
                                          </p:val>
                                        </p:tav>
                                        <p:tav tm="100000">
                                          <p:val>
                                            <p:fltVal val="1"/>
                                          </p:val>
                                        </p:tav>
                                      </p:tavLst>
                                    </p:anim>
                                    <p:anim calcmode="lin" valueType="num">
                                      <p:cBhvr>
                                        <p:cTn id="123" dur="664" tmFilter="0, 0; 0.125,0.2665; 0.25,0.4; 0.375,0.465; 0.5,0.5;  0.625,0.535; 0.75,0.6; 0.875,0.7335; 1,1">
                                          <p:stCondLst>
                                            <p:cond delay="664"/>
                                          </p:stCondLst>
                                        </p:cTn>
                                        <p:tgtEl>
                                          <p:spTgt spid="5">
                                            <p:graphicEl>
                                              <a:dgm id="{4D5179C7-6E86-4186-9492-2E845D1BDD7A}"/>
                                            </p:graphicEl>
                                          </p:spTgt>
                                        </p:tgtEl>
                                        <p:attrNameLst>
                                          <p:attrName>ppt_y</p:attrName>
                                        </p:attrNameLst>
                                      </p:cBhvr>
                                      <p:tavLst>
                                        <p:tav tm="0" fmla="#ppt_y-sin(pi*$)/9">
                                          <p:val>
                                            <p:fltVal val="0"/>
                                          </p:val>
                                        </p:tav>
                                        <p:tav tm="100000">
                                          <p:val>
                                            <p:fltVal val="1"/>
                                          </p:val>
                                        </p:tav>
                                      </p:tavLst>
                                    </p:anim>
                                    <p:anim calcmode="lin" valueType="num">
                                      <p:cBhvr>
                                        <p:cTn id="124" dur="332" tmFilter="0, 0; 0.125,0.2665; 0.25,0.4; 0.375,0.465; 0.5,0.5;  0.625,0.535; 0.75,0.6; 0.875,0.7335; 1,1">
                                          <p:stCondLst>
                                            <p:cond delay="1324"/>
                                          </p:stCondLst>
                                        </p:cTn>
                                        <p:tgtEl>
                                          <p:spTgt spid="5">
                                            <p:graphicEl>
                                              <a:dgm id="{4D5179C7-6E86-4186-9492-2E845D1BDD7A}"/>
                                            </p:graphicEl>
                                          </p:spTgt>
                                        </p:tgtEl>
                                        <p:attrNameLst>
                                          <p:attrName>ppt_y</p:attrName>
                                        </p:attrNameLst>
                                      </p:cBhvr>
                                      <p:tavLst>
                                        <p:tav tm="0" fmla="#ppt_y-sin(pi*$)/27">
                                          <p:val>
                                            <p:fltVal val="0"/>
                                          </p:val>
                                        </p:tav>
                                        <p:tav tm="100000">
                                          <p:val>
                                            <p:fltVal val="1"/>
                                          </p:val>
                                        </p:tav>
                                      </p:tavLst>
                                    </p:anim>
                                    <p:anim calcmode="lin" valueType="num">
                                      <p:cBhvr>
                                        <p:cTn id="125" dur="164" tmFilter="0, 0; 0.125,0.2665; 0.25,0.4; 0.375,0.465; 0.5,0.5;  0.625,0.535; 0.75,0.6; 0.875,0.7335; 1,1">
                                          <p:stCondLst>
                                            <p:cond delay="1656"/>
                                          </p:stCondLst>
                                        </p:cTn>
                                        <p:tgtEl>
                                          <p:spTgt spid="5">
                                            <p:graphicEl>
                                              <a:dgm id="{4D5179C7-6E86-4186-9492-2E845D1BDD7A}"/>
                                            </p:graphicEl>
                                          </p:spTgt>
                                        </p:tgtEl>
                                        <p:attrNameLst>
                                          <p:attrName>ppt_y</p:attrName>
                                        </p:attrNameLst>
                                      </p:cBhvr>
                                      <p:tavLst>
                                        <p:tav tm="0" fmla="#ppt_y-sin(pi*$)/81">
                                          <p:val>
                                            <p:fltVal val="0"/>
                                          </p:val>
                                        </p:tav>
                                        <p:tav tm="100000">
                                          <p:val>
                                            <p:fltVal val="1"/>
                                          </p:val>
                                        </p:tav>
                                      </p:tavLst>
                                    </p:anim>
                                    <p:animScale>
                                      <p:cBhvr>
                                        <p:cTn id="126" dur="26">
                                          <p:stCondLst>
                                            <p:cond delay="650"/>
                                          </p:stCondLst>
                                        </p:cTn>
                                        <p:tgtEl>
                                          <p:spTgt spid="5">
                                            <p:graphicEl>
                                              <a:dgm id="{4D5179C7-6E86-4186-9492-2E845D1BDD7A}"/>
                                            </p:graphicEl>
                                          </p:spTgt>
                                        </p:tgtEl>
                                      </p:cBhvr>
                                      <p:to x="100000" y="60000"/>
                                    </p:animScale>
                                    <p:animScale>
                                      <p:cBhvr>
                                        <p:cTn id="127" dur="166" decel="50000">
                                          <p:stCondLst>
                                            <p:cond delay="676"/>
                                          </p:stCondLst>
                                        </p:cTn>
                                        <p:tgtEl>
                                          <p:spTgt spid="5">
                                            <p:graphicEl>
                                              <a:dgm id="{4D5179C7-6E86-4186-9492-2E845D1BDD7A}"/>
                                            </p:graphicEl>
                                          </p:spTgt>
                                        </p:tgtEl>
                                      </p:cBhvr>
                                      <p:to x="100000" y="100000"/>
                                    </p:animScale>
                                    <p:animScale>
                                      <p:cBhvr>
                                        <p:cTn id="128" dur="26">
                                          <p:stCondLst>
                                            <p:cond delay="1312"/>
                                          </p:stCondLst>
                                        </p:cTn>
                                        <p:tgtEl>
                                          <p:spTgt spid="5">
                                            <p:graphicEl>
                                              <a:dgm id="{4D5179C7-6E86-4186-9492-2E845D1BDD7A}"/>
                                            </p:graphicEl>
                                          </p:spTgt>
                                        </p:tgtEl>
                                      </p:cBhvr>
                                      <p:to x="100000" y="80000"/>
                                    </p:animScale>
                                    <p:animScale>
                                      <p:cBhvr>
                                        <p:cTn id="129" dur="166" decel="50000">
                                          <p:stCondLst>
                                            <p:cond delay="1338"/>
                                          </p:stCondLst>
                                        </p:cTn>
                                        <p:tgtEl>
                                          <p:spTgt spid="5">
                                            <p:graphicEl>
                                              <a:dgm id="{4D5179C7-6E86-4186-9492-2E845D1BDD7A}"/>
                                            </p:graphicEl>
                                          </p:spTgt>
                                        </p:tgtEl>
                                      </p:cBhvr>
                                      <p:to x="100000" y="100000"/>
                                    </p:animScale>
                                    <p:animScale>
                                      <p:cBhvr>
                                        <p:cTn id="130" dur="26">
                                          <p:stCondLst>
                                            <p:cond delay="1642"/>
                                          </p:stCondLst>
                                        </p:cTn>
                                        <p:tgtEl>
                                          <p:spTgt spid="5">
                                            <p:graphicEl>
                                              <a:dgm id="{4D5179C7-6E86-4186-9492-2E845D1BDD7A}"/>
                                            </p:graphicEl>
                                          </p:spTgt>
                                        </p:tgtEl>
                                      </p:cBhvr>
                                      <p:to x="100000" y="90000"/>
                                    </p:animScale>
                                    <p:animScale>
                                      <p:cBhvr>
                                        <p:cTn id="131" dur="166" decel="50000">
                                          <p:stCondLst>
                                            <p:cond delay="1668"/>
                                          </p:stCondLst>
                                        </p:cTn>
                                        <p:tgtEl>
                                          <p:spTgt spid="5">
                                            <p:graphicEl>
                                              <a:dgm id="{4D5179C7-6E86-4186-9492-2E845D1BDD7A}"/>
                                            </p:graphicEl>
                                          </p:spTgt>
                                        </p:tgtEl>
                                      </p:cBhvr>
                                      <p:to x="100000" y="100000"/>
                                    </p:animScale>
                                    <p:animScale>
                                      <p:cBhvr>
                                        <p:cTn id="132" dur="26">
                                          <p:stCondLst>
                                            <p:cond delay="1808"/>
                                          </p:stCondLst>
                                        </p:cTn>
                                        <p:tgtEl>
                                          <p:spTgt spid="5">
                                            <p:graphicEl>
                                              <a:dgm id="{4D5179C7-6E86-4186-9492-2E845D1BDD7A}"/>
                                            </p:graphicEl>
                                          </p:spTgt>
                                        </p:tgtEl>
                                      </p:cBhvr>
                                      <p:to x="100000" y="95000"/>
                                    </p:animScale>
                                    <p:animScale>
                                      <p:cBhvr>
                                        <p:cTn id="133" dur="166" decel="50000">
                                          <p:stCondLst>
                                            <p:cond delay="1834"/>
                                          </p:stCondLst>
                                        </p:cTn>
                                        <p:tgtEl>
                                          <p:spTgt spid="5">
                                            <p:graphicEl>
                                              <a:dgm id="{4D5179C7-6E86-4186-9492-2E845D1BDD7A}"/>
                                            </p:graphic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951A2-2EDA-4B93-9F92-599B7B992753}"/>
              </a:ext>
            </a:extLst>
          </p:cNvPr>
          <p:cNvSpPr>
            <a:spLocks noGrp="1"/>
          </p:cNvSpPr>
          <p:nvPr>
            <p:ph type="title"/>
          </p:nvPr>
        </p:nvSpPr>
        <p:spPr>
          <a:xfrm>
            <a:off x="2592925" y="624110"/>
            <a:ext cx="8911687" cy="1280890"/>
          </a:xfrm>
        </p:spPr>
        <p:txBody>
          <a:bodyPr>
            <a:normAutofit/>
          </a:bodyPr>
          <a:lstStyle/>
          <a:p>
            <a:r>
              <a:rPr lang="en-GB" dirty="0"/>
              <a:t>What Is the impact of work-related stress.</a:t>
            </a:r>
          </a:p>
        </p:txBody>
      </p:sp>
      <p:sp>
        <p:nvSpPr>
          <p:cNvPr id="56" name="Content Placeholder 2">
            <a:extLst>
              <a:ext uri="{FF2B5EF4-FFF2-40B4-BE49-F238E27FC236}">
                <a16:creationId xmlns:a16="http://schemas.microsoft.com/office/drawing/2014/main" id="{80178EB3-6E35-4664-BAD9-CF2FEC673ECD}"/>
              </a:ext>
            </a:extLst>
          </p:cNvPr>
          <p:cNvSpPr>
            <a:spLocks noGrp="1"/>
          </p:cNvSpPr>
          <p:nvPr>
            <p:ph idx="1"/>
          </p:nvPr>
        </p:nvSpPr>
        <p:spPr>
          <a:xfrm>
            <a:off x="2589212" y="2125362"/>
            <a:ext cx="5835121" cy="3785860"/>
          </a:xfrm>
        </p:spPr>
        <p:txBody>
          <a:bodyPr>
            <a:normAutofit/>
          </a:bodyPr>
          <a:lstStyle/>
          <a:p>
            <a:pPr marL="0" indent="0">
              <a:lnSpc>
                <a:spcPct val="90000"/>
              </a:lnSpc>
              <a:buNone/>
            </a:pPr>
            <a:r>
              <a:rPr lang="en-GB">
                <a:latin typeface="Arial" panose="020B0604020202020204" pitchFamily="34" charset="0"/>
                <a:cs typeface="Arial" panose="020B0604020202020204" pitchFamily="34" charset="0"/>
              </a:rPr>
              <a:t>Some of the impacts of work-related Stress can cause, Physical and psychological symptoms such as:</a:t>
            </a:r>
          </a:p>
          <a:p>
            <a:pPr>
              <a:lnSpc>
                <a:spcPct val="90000"/>
              </a:lnSpc>
            </a:pPr>
            <a:r>
              <a:rPr lang="en-GB">
                <a:latin typeface="Arial" panose="020B0604020202020204" pitchFamily="34" charset="0"/>
                <a:cs typeface="Arial" panose="020B0604020202020204" pitchFamily="34" charset="0"/>
              </a:rPr>
              <a:t>Mild- Clinical Disorder or Cardiovascular </a:t>
            </a:r>
          </a:p>
          <a:p>
            <a:pPr>
              <a:lnSpc>
                <a:spcPct val="90000"/>
              </a:lnSpc>
            </a:pPr>
            <a:r>
              <a:rPr lang="en-GB">
                <a:latin typeface="Arial" panose="020B0604020202020204" pitchFamily="34" charset="0"/>
                <a:cs typeface="Arial" panose="020B0604020202020204" pitchFamily="34" charset="0"/>
              </a:rPr>
              <a:t>Physical- Intestinal, Endocrines,</a:t>
            </a:r>
          </a:p>
          <a:p>
            <a:pPr>
              <a:lnSpc>
                <a:spcPct val="90000"/>
              </a:lnSpc>
            </a:pPr>
            <a:r>
              <a:rPr lang="en-GB">
                <a:latin typeface="Arial" panose="020B0604020202020204" pitchFamily="34" charset="0"/>
                <a:cs typeface="Arial" panose="020B0604020202020204" pitchFamily="34" charset="0"/>
              </a:rPr>
              <a:t>Cognitive Emotional Behaviours- Anxiety, Depression or OCD</a:t>
            </a:r>
          </a:p>
          <a:p>
            <a:pPr marL="0" indent="0">
              <a:lnSpc>
                <a:spcPct val="90000"/>
              </a:lnSpc>
              <a:buNone/>
            </a:pPr>
            <a:r>
              <a:rPr lang="en-GB">
                <a:latin typeface="Arial" panose="020B0604020202020204" pitchFamily="34" charset="0"/>
                <a:cs typeface="Arial" panose="020B0604020202020204" pitchFamily="34" charset="0"/>
              </a:rPr>
              <a:t>Therefore, each company must consider the need for extra measures to be taken to also provide the employees with support during their time at work or to accommodate other personal needs, so they are able to maintain standards of the company with lesser stressed workers.</a:t>
            </a:r>
          </a:p>
          <a:p>
            <a:pPr marL="0" indent="0">
              <a:lnSpc>
                <a:spcPct val="90000"/>
              </a:lnSpc>
              <a:buNone/>
            </a:pPr>
            <a:endParaRPr lang="en-GB"/>
          </a:p>
        </p:txBody>
      </p:sp>
      <p:pic>
        <p:nvPicPr>
          <p:cNvPr id="4" name="Graphic 3" descr="Splash1 outline">
            <a:extLst>
              <a:ext uri="{FF2B5EF4-FFF2-40B4-BE49-F238E27FC236}">
                <a16:creationId xmlns:a16="http://schemas.microsoft.com/office/drawing/2014/main" id="{042A9E70-F263-4EF5-B7FD-0B7C9B603F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4333" y="1905000"/>
            <a:ext cx="3344022" cy="3344022"/>
          </a:xfrm>
          <a:prstGeom prst="rect">
            <a:avLst/>
          </a:prstGeom>
        </p:spPr>
      </p:pic>
    </p:spTree>
    <p:extLst>
      <p:ext uri="{BB962C8B-B14F-4D97-AF65-F5344CB8AC3E}">
        <p14:creationId xmlns:p14="http://schemas.microsoft.com/office/powerpoint/2010/main" val="15105726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6">
                                            <p:txEl>
                                              <p:pRg st="0" end="0"/>
                                            </p:txEl>
                                          </p:spTgt>
                                        </p:tgtEl>
                                        <p:attrNameLst>
                                          <p:attrName>style.visibility</p:attrName>
                                        </p:attrNameLst>
                                      </p:cBhvr>
                                      <p:to>
                                        <p:strVal val="visible"/>
                                      </p:to>
                                    </p:set>
                                    <p:animEffect transition="in" filter="fade">
                                      <p:cBhvr>
                                        <p:cTn id="12" dur="1000"/>
                                        <p:tgtEl>
                                          <p:spTgt spid="56">
                                            <p:txEl>
                                              <p:pRg st="0" end="0"/>
                                            </p:txEl>
                                          </p:spTgt>
                                        </p:tgtEl>
                                      </p:cBhvr>
                                    </p:animEffect>
                                    <p:anim calcmode="lin" valueType="num">
                                      <p:cBhvr>
                                        <p:cTn id="13" dur="1000" fill="hold"/>
                                        <p:tgtEl>
                                          <p:spTgt spid="5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6">
                                            <p:txEl>
                                              <p:pRg st="1" end="1"/>
                                            </p:txEl>
                                          </p:spTgt>
                                        </p:tgtEl>
                                        <p:attrNameLst>
                                          <p:attrName>style.visibility</p:attrName>
                                        </p:attrNameLst>
                                      </p:cBhvr>
                                      <p:to>
                                        <p:strVal val="visible"/>
                                      </p:to>
                                    </p:set>
                                    <p:animEffect transition="in" filter="fade">
                                      <p:cBhvr>
                                        <p:cTn id="19" dur="1000"/>
                                        <p:tgtEl>
                                          <p:spTgt spid="56">
                                            <p:txEl>
                                              <p:pRg st="1" end="1"/>
                                            </p:txEl>
                                          </p:spTgt>
                                        </p:tgtEl>
                                      </p:cBhvr>
                                    </p:animEffect>
                                    <p:anim calcmode="lin" valueType="num">
                                      <p:cBhvr>
                                        <p:cTn id="20" dur="1000" fill="hold"/>
                                        <p:tgtEl>
                                          <p:spTgt spid="5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56">
                                            <p:txEl>
                                              <p:pRg st="1" end="1"/>
                                            </p:txEl>
                                          </p:spTgt>
                                        </p:tgtEl>
                                        <p:attrNameLst>
                                          <p:attrName>ppt_y</p:attrName>
                                        </p:attrNameLst>
                                      </p:cBhvr>
                                      <p:tavLst>
                                        <p:tav tm="0">
                                          <p:val>
                                            <p:strVal val="#ppt_y+.1"/>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56">
                                            <p:txEl>
                                              <p:pRg st="2" end="2"/>
                                            </p:txEl>
                                          </p:spTgt>
                                        </p:tgtEl>
                                        <p:attrNameLst>
                                          <p:attrName>style.visibility</p:attrName>
                                        </p:attrNameLst>
                                      </p:cBhvr>
                                      <p:to>
                                        <p:strVal val="visible"/>
                                      </p:to>
                                    </p:set>
                                    <p:anim calcmode="lin" valueType="num">
                                      <p:cBhvr additive="base">
                                        <p:cTn id="24" dur="500" fill="hold"/>
                                        <p:tgtEl>
                                          <p:spTgt spid="56">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6">
                                            <p:txEl>
                                              <p:pRg st="2" end="2"/>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56">
                                            <p:txEl>
                                              <p:pRg st="3" end="3"/>
                                            </p:txEl>
                                          </p:spTgt>
                                        </p:tgtEl>
                                        <p:attrNameLst>
                                          <p:attrName>style.visibility</p:attrName>
                                        </p:attrNameLst>
                                      </p:cBhvr>
                                      <p:to>
                                        <p:strVal val="visible"/>
                                      </p:to>
                                    </p:set>
                                    <p:anim calcmode="lin" valueType="num">
                                      <p:cBhvr additive="base">
                                        <p:cTn id="28" dur="500" fill="hold"/>
                                        <p:tgtEl>
                                          <p:spTgt spid="56">
                                            <p:txEl>
                                              <p:pRg st="3" end="3"/>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5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56">
                                            <p:txEl>
                                              <p:pRg st="4" end="4"/>
                                            </p:txEl>
                                          </p:spTgt>
                                        </p:tgtEl>
                                        <p:attrNameLst>
                                          <p:attrName>style.visibility</p:attrName>
                                        </p:attrNameLst>
                                      </p:cBhvr>
                                      <p:to>
                                        <p:strVal val="visible"/>
                                      </p:to>
                                    </p:set>
                                    <p:animEffect transition="in" filter="fade">
                                      <p:cBhvr>
                                        <p:cTn id="34" dur="1000"/>
                                        <p:tgtEl>
                                          <p:spTgt spid="56">
                                            <p:txEl>
                                              <p:pRg st="4" end="4"/>
                                            </p:txEl>
                                          </p:spTgt>
                                        </p:tgtEl>
                                      </p:cBhvr>
                                    </p:animEffect>
                                    <p:anim calcmode="lin" valueType="num">
                                      <p:cBhvr>
                                        <p:cTn id="35" dur="1000" fill="hold"/>
                                        <p:tgtEl>
                                          <p:spTgt spid="56">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5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58513-BAA5-434D-BDCF-FC0DD2DE2976}"/>
              </a:ext>
            </a:extLst>
          </p:cNvPr>
          <p:cNvSpPr>
            <a:spLocks noGrp="1"/>
          </p:cNvSpPr>
          <p:nvPr>
            <p:ph type="title"/>
          </p:nvPr>
        </p:nvSpPr>
        <p:spPr>
          <a:xfrm>
            <a:off x="1813827" y="560570"/>
            <a:ext cx="2821967" cy="3144914"/>
          </a:xfrm>
        </p:spPr>
        <p:txBody>
          <a:bodyPr vert="horz" lIns="91440" tIns="45720" rIns="91440" bIns="45720" rtlCol="0" anchor="ctr">
            <a:normAutofit fontScale="90000"/>
          </a:bodyPr>
          <a:lstStyle/>
          <a:p>
            <a:r>
              <a:rPr lang="en-US" sz="2700" dirty="0"/>
              <a:t>Research-informed cause-and-effect (Root Cause Analysis, RCA) of the complex problem. </a:t>
            </a:r>
          </a:p>
        </p:txBody>
      </p:sp>
      <p:pic>
        <p:nvPicPr>
          <p:cNvPr id="5" name="Content Placeholder 4">
            <a:extLst>
              <a:ext uri="{FF2B5EF4-FFF2-40B4-BE49-F238E27FC236}">
                <a16:creationId xmlns:a16="http://schemas.microsoft.com/office/drawing/2014/main" id="{F025BCCE-C14C-4657-9777-9594C1D14D3D}"/>
              </a:ext>
            </a:extLst>
          </p:cNvPr>
          <p:cNvPicPr>
            <a:picLocks noGrp="1" noChangeAspect="1"/>
          </p:cNvPicPr>
          <p:nvPr>
            <p:ph idx="1"/>
          </p:nvPr>
        </p:nvPicPr>
        <p:blipFill rotWithShape="1">
          <a:blip r:embed="rId3"/>
          <a:srcRect l="22756" t="16317" r="23732" b="13448"/>
          <a:stretch/>
        </p:blipFill>
        <p:spPr>
          <a:xfrm>
            <a:off x="5028561" y="890823"/>
            <a:ext cx="6551814" cy="4837117"/>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3" name="TextBox 2">
            <a:extLst>
              <a:ext uri="{FF2B5EF4-FFF2-40B4-BE49-F238E27FC236}">
                <a16:creationId xmlns:a16="http://schemas.microsoft.com/office/drawing/2014/main" id="{20F22778-5E2F-44DE-892B-A9655A55F7C1}"/>
              </a:ext>
            </a:extLst>
          </p:cNvPr>
          <p:cNvSpPr txBox="1"/>
          <p:nvPr/>
        </p:nvSpPr>
        <p:spPr>
          <a:xfrm>
            <a:off x="4635794" y="6562165"/>
            <a:ext cx="45719"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89024123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ppt_w</p:attrName>
                                        </p:attrNameLst>
                                      </p:cBhvr>
                                      <p:tavLst>
                                        <p:tav tm="0">
                                          <p:val>
                                            <p:fltVal val="0"/>
                                          </p:val>
                                        </p:tav>
                                        <p:tav tm="100000">
                                          <p:val>
                                            <p:strVal val="#ppt_w"/>
                                          </p:val>
                                        </p:tav>
                                      </p:tavLst>
                                    </p:anim>
                                    <p:anim calcmode="lin" valueType="num">
                                      <p:cBhvr>
                                        <p:cTn id="13" dur="1000" fill="hold"/>
                                        <p:tgtEl>
                                          <p:spTgt spid="5"/>
                                        </p:tgtEl>
                                        <p:attrNameLst>
                                          <p:attrName>ppt_h</p:attrName>
                                        </p:attrNameLst>
                                      </p:cBhvr>
                                      <p:tavLst>
                                        <p:tav tm="0">
                                          <p:val>
                                            <p:fltVal val="0"/>
                                          </p:val>
                                        </p:tav>
                                        <p:tav tm="100000">
                                          <p:val>
                                            <p:strVal val="#ppt_h"/>
                                          </p:val>
                                        </p:tav>
                                      </p:tavLst>
                                    </p:anim>
                                    <p:anim calcmode="lin" valueType="num">
                                      <p:cBhvr>
                                        <p:cTn id="14" dur="1000" fill="hold"/>
                                        <p:tgtEl>
                                          <p:spTgt spid="5"/>
                                        </p:tgtEl>
                                        <p:attrNameLst>
                                          <p:attrName>style.rotation</p:attrName>
                                        </p:attrNameLst>
                                      </p:cBhvr>
                                      <p:tavLst>
                                        <p:tav tm="0">
                                          <p:val>
                                            <p:fltVal val="90"/>
                                          </p:val>
                                        </p:tav>
                                        <p:tav tm="100000">
                                          <p:val>
                                            <p:fltVal val="0"/>
                                          </p:val>
                                        </p:tav>
                                      </p:tavLst>
                                    </p:anim>
                                    <p:animEffect transition="in" filter="fade">
                                      <p:cBhvr>
                                        <p:cTn id="15"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95864FB-B620-43C2-8BD7-E811712626D3}"/>
              </a:ext>
            </a:extLst>
          </p:cNvPr>
          <p:cNvSpPr>
            <a:spLocks noGrp="1"/>
          </p:cNvSpPr>
          <p:nvPr>
            <p:ph type="title"/>
          </p:nvPr>
        </p:nvSpPr>
        <p:spPr>
          <a:xfrm>
            <a:off x="1796406" y="-256674"/>
            <a:ext cx="2821967" cy="3144914"/>
          </a:xfrm>
        </p:spPr>
        <p:txBody>
          <a:bodyPr vert="horz" lIns="91440" tIns="45720" rIns="91440" bIns="45720" rtlCol="0" anchor="ctr">
            <a:normAutofit/>
          </a:bodyPr>
          <a:lstStyle/>
          <a:p>
            <a:r>
              <a:rPr lang="en-US" dirty="0"/>
              <a:t>PESTEL   analysis </a:t>
            </a:r>
          </a:p>
        </p:txBody>
      </p:sp>
      <p:sp>
        <p:nvSpPr>
          <p:cNvPr id="11" name="TextBox 10">
            <a:extLst>
              <a:ext uri="{FF2B5EF4-FFF2-40B4-BE49-F238E27FC236}">
                <a16:creationId xmlns:a16="http://schemas.microsoft.com/office/drawing/2014/main" id="{83D71CDF-3BC4-461E-A8BE-AB96513209FB}"/>
              </a:ext>
            </a:extLst>
          </p:cNvPr>
          <p:cNvSpPr txBox="1"/>
          <p:nvPr/>
        </p:nvSpPr>
        <p:spPr>
          <a:xfrm>
            <a:off x="8057322" y="5327374"/>
            <a:ext cx="3207026" cy="369332"/>
          </a:xfrm>
          <a:prstGeom prst="rect">
            <a:avLst/>
          </a:prstGeom>
          <a:noFill/>
        </p:spPr>
        <p:txBody>
          <a:bodyPr wrap="square" rtlCol="0">
            <a:spAutoFit/>
          </a:bodyPr>
          <a:lstStyle/>
          <a:p>
            <a:pPr>
              <a:spcAft>
                <a:spcPts val="600"/>
              </a:spcAft>
            </a:pPr>
            <a:r>
              <a:rPr lang="en-GB"/>
              <a:t> </a:t>
            </a:r>
          </a:p>
        </p:txBody>
      </p:sp>
      <p:graphicFrame>
        <p:nvGraphicFramePr>
          <p:cNvPr id="7" name="Table 7">
            <a:extLst>
              <a:ext uri="{FF2B5EF4-FFF2-40B4-BE49-F238E27FC236}">
                <a16:creationId xmlns:a16="http://schemas.microsoft.com/office/drawing/2014/main" id="{35A4D901-500F-4165-89C8-74210D65E21A}"/>
              </a:ext>
            </a:extLst>
          </p:cNvPr>
          <p:cNvGraphicFramePr>
            <a:graphicFrameLocks noGrp="1"/>
          </p:cNvGraphicFramePr>
          <p:nvPr>
            <p:extLst>
              <p:ext uri="{D42A27DB-BD31-4B8C-83A1-F6EECF244321}">
                <p14:modId xmlns:p14="http://schemas.microsoft.com/office/powerpoint/2010/main" val="4261060786"/>
              </p:ext>
            </p:extLst>
          </p:nvPr>
        </p:nvGraphicFramePr>
        <p:xfrm>
          <a:off x="3896751" y="1694470"/>
          <a:ext cx="8045553" cy="4889208"/>
        </p:xfrm>
        <a:graphic>
          <a:graphicData uri="http://schemas.openxmlformats.org/drawingml/2006/table">
            <a:tbl>
              <a:tblPr firstRow="1" bandRow="1">
                <a:tableStyleId>{073A0DAA-6AF3-43AB-8588-CEC1D06C72B9}</a:tableStyleId>
              </a:tblPr>
              <a:tblGrid>
                <a:gridCol w="1478433">
                  <a:extLst>
                    <a:ext uri="{9D8B030D-6E8A-4147-A177-3AD203B41FA5}">
                      <a16:colId xmlns:a16="http://schemas.microsoft.com/office/drawing/2014/main" val="1630335764"/>
                    </a:ext>
                  </a:extLst>
                </a:gridCol>
                <a:gridCol w="1247421">
                  <a:extLst>
                    <a:ext uri="{9D8B030D-6E8A-4147-A177-3AD203B41FA5}">
                      <a16:colId xmlns:a16="http://schemas.microsoft.com/office/drawing/2014/main" val="2007016959"/>
                    </a:ext>
                  </a:extLst>
                </a:gridCol>
                <a:gridCol w="1168581">
                  <a:extLst>
                    <a:ext uri="{9D8B030D-6E8A-4147-A177-3AD203B41FA5}">
                      <a16:colId xmlns:a16="http://schemas.microsoft.com/office/drawing/2014/main" val="3047525520"/>
                    </a:ext>
                  </a:extLst>
                </a:gridCol>
                <a:gridCol w="1386762">
                  <a:extLst>
                    <a:ext uri="{9D8B030D-6E8A-4147-A177-3AD203B41FA5}">
                      <a16:colId xmlns:a16="http://schemas.microsoft.com/office/drawing/2014/main" val="1519989205"/>
                    </a:ext>
                  </a:extLst>
                </a:gridCol>
                <a:gridCol w="1392262">
                  <a:extLst>
                    <a:ext uri="{9D8B030D-6E8A-4147-A177-3AD203B41FA5}">
                      <a16:colId xmlns:a16="http://schemas.microsoft.com/office/drawing/2014/main" val="3019227829"/>
                    </a:ext>
                  </a:extLst>
                </a:gridCol>
                <a:gridCol w="1372094">
                  <a:extLst>
                    <a:ext uri="{9D8B030D-6E8A-4147-A177-3AD203B41FA5}">
                      <a16:colId xmlns:a16="http://schemas.microsoft.com/office/drawing/2014/main" val="2948973004"/>
                    </a:ext>
                  </a:extLst>
                </a:gridCol>
              </a:tblGrid>
              <a:tr h="443998">
                <a:tc>
                  <a:txBody>
                    <a:bodyPr/>
                    <a:lstStyle/>
                    <a:p>
                      <a:r>
                        <a:rPr lang="en-GB" sz="1100"/>
                        <a:t>POLITICAL</a:t>
                      </a:r>
                    </a:p>
                  </a:txBody>
                  <a:tcPr marL="55963" marR="55963" marT="27981" marB="27981"/>
                </a:tc>
                <a:tc>
                  <a:txBody>
                    <a:bodyPr/>
                    <a:lstStyle/>
                    <a:p>
                      <a:r>
                        <a:rPr lang="en-GB" sz="1100"/>
                        <a:t>ECONOMIC</a:t>
                      </a:r>
                    </a:p>
                  </a:txBody>
                  <a:tcPr marL="55963" marR="55963" marT="27981" marB="27981"/>
                </a:tc>
                <a:tc>
                  <a:txBody>
                    <a:bodyPr/>
                    <a:lstStyle/>
                    <a:p>
                      <a:r>
                        <a:rPr lang="en-GB" sz="1100"/>
                        <a:t>SOCIAL</a:t>
                      </a:r>
                    </a:p>
                  </a:txBody>
                  <a:tcPr marL="55963" marR="55963" marT="27981" marB="27981"/>
                </a:tc>
                <a:tc>
                  <a:txBody>
                    <a:bodyPr/>
                    <a:lstStyle/>
                    <a:p>
                      <a:r>
                        <a:rPr lang="en-GB" sz="1100"/>
                        <a:t>Technological</a:t>
                      </a:r>
                    </a:p>
                  </a:txBody>
                  <a:tcPr marL="55963" marR="55963" marT="27981" marB="27981"/>
                </a:tc>
                <a:tc>
                  <a:txBody>
                    <a:bodyPr/>
                    <a:lstStyle/>
                    <a:p>
                      <a:r>
                        <a:rPr lang="en-GB" sz="1100"/>
                        <a:t>Environmental</a:t>
                      </a:r>
                    </a:p>
                  </a:txBody>
                  <a:tcPr marL="55963" marR="55963" marT="27981" marB="27981"/>
                </a:tc>
                <a:tc>
                  <a:txBody>
                    <a:bodyPr/>
                    <a:lstStyle/>
                    <a:p>
                      <a:r>
                        <a:rPr lang="en-GB" sz="1100"/>
                        <a:t>Legal </a:t>
                      </a:r>
                    </a:p>
                  </a:txBody>
                  <a:tcPr marL="55963" marR="55963" marT="27981" marB="27981"/>
                </a:tc>
                <a:extLst>
                  <a:ext uri="{0D108BD9-81ED-4DB2-BD59-A6C34878D82A}">
                    <a16:rowId xmlns:a16="http://schemas.microsoft.com/office/drawing/2014/main" val="984515098"/>
                  </a:ext>
                </a:extLst>
              </a:tr>
              <a:tr h="977362">
                <a:tc>
                  <a:txBody>
                    <a:bodyPr/>
                    <a:lstStyle/>
                    <a:p>
                      <a:r>
                        <a:rPr lang="en-GB" sz="1100" dirty="0"/>
                        <a:t>Trade restrictions </a:t>
                      </a:r>
                    </a:p>
                  </a:txBody>
                  <a:tcPr marL="55963" marR="55963" marT="27981" marB="27981"/>
                </a:tc>
                <a:tc>
                  <a:txBody>
                    <a:bodyPr/>
                    <a:lstStyle/>
                    <a:p>
                      <a:r>
                        <a:rPr lang="en-GB" sz="1100"/>
                        <a:t>Funding </a:t>
                      </a:r>
                    </a:p>
                  </a:txBody>
                  <a:tcPr marL="55963" marR="55963" marT="27981" marB="27981"/>
                </a:tc>
                <a:tc>
                  <a:txBody>
                    <a:bodyPr/>
                    <a:lstStyle/>
                    <a:p>
                      <a:r>
                        <a:rPr lang="en-GB" sz="1100"/>
                        <a:t>Cultural norms </a:t>
                      </a:r>
                    </a:p>
                  </a:txBody>
                  <a:tcPr marL="55963" marR="55963" marT="27981" marB="27981"/>
                </a:tc>
                <a:tc>
                  <a:txBody>
                    <a:bodyPr/>
                    <a:lstStyle/>
                    <a:p>
                      <a:r>
                        <a:rPr lang="en-GB" sz="1100"/>
                        <a:t>Research and development </a:t>
                      </a:r>
                    </a:p>
                  </a:txBody>
                  <a:tcPr marL="55963" marR="55963" marT="27981" marB="27981"/>
                </a:tc>
                <a:tc>
                  <a:txBody>
                    <a:bodyPr/>
                    <a:lstStyle/>
                    <a:p>
                      <a:r>
                        <a:rPr lang="en-GB" sz="1100"/>
                        <a:t>Climate change </a:t>
                      </a:r>
                    </a:p>
                  </a:txBody>
                  <a:tcPr marL="55963" marR="55963" marT="27981" marB="27981"/>
                </a:tc>
                <a:tc>
                  <a:txBody>
                    <a:bodyPr/>
                    <a:lstStyle/>
                    <a:p>
                      <a:r>
                        <a:rPr lang="en-GB" sz="1100"/>
                        <a:t>Consumer protection  laws </a:t>
                      </a:r>
                    </a:p>
                  </a:txBody>
                  <a:tcPr marL="55963" marR="55963" marT="27981" marB="27981"/>
                </a:tc>
                <a:extLst>
                  <a:ext uri="{0D108BD9-81ED-4DB2-BD59-A6C34878D82A}">
                    <a16:rowId xmlns:a16="http://schemas.microsoft.com/office/drawing/2014/main" val="2819263338"/>
                  </a:ext>
                </a:extLst>
              </a:tr>
              <a:tr h="732440">
                <a:tc>
                  <a:txBody>
                    <a:bodyPr/>
                    <a:lstStyle/>
                    <a:p>
                      <a:r>
                        <a:rPr lang="en-GB" sz="1100"/>
                        <a:t>Corruption </a:t>
                      </a:r>
                    </a:p>
                  </a:txBody>
                  <a:tcPr marL="55963" marR="55963" marT="27981" marB="27981"/>
                </a:tc>
                <a:tc>
                  <a:txBody>
                    <a:bodyPr/>
                    <a:lstStyle/>
                    <a:p>
                      <a:r>
                        <a:rPr lang="en-GB" sz="1100"/>
                        <a:t>Educational standards </a:t>
                      </a:r>
                    </a:p>
                  </a:txBody>
                  <a:tcPr marL="55963" marR="55963" marT="27981" marB="27981"/>
                </a:tc>
                <a:tc>
                  <a:txBody>
                    <a:bodyPr/>
                    <a:lstStyle/>
                    <a:p>
                      <a:r>
                        <a:rPr lang="en-GB" sz="1100"/>
                        <a:t>Population growth rate </a:t>
                      </a:r>
                    </a:p>
                  </a:txBody>
                  <a:tcPr marL="55963" marR="55963" marT="27981" marB="27981"/>
                </a:tc>
                <a:tc>
                  <a:txBody>
                    <a:bodyPr/>
                    <a:lstStyle/>
                    <a:p>
                      <a:endParaRPr lang="en-GB" sz="1100"/>
                    </a:p>
                  </a:txBody>
                  <a:tcPr marL="55963" marR="55963" marT="27981" marB="27981"/>
                </a:tc>
                <a:tc>
                  <a:txBody>
                    <a:bodyPr/>
                    <a:lstStyle/>
                    <a:p>
                      <a:r>
                        <a:rPr lang="en-GB" sz="1100"/>
                        <a:t>Environmental policy's </a:t>
                      </a:r>
                    </a:p>
                  </a:txBody>
                  <a:tcPr marL="55963" marR="55963" marT="27981" marB="27981"/>
                </a:tc>
                <a:tc>
                  <a:txBody>
                    <a:bodyPr/>
                    <a:lstStyle/>
                    <a:p>
                      <a:r>
                        <a:rPr lang="en-GB" sz="1100"/>
                        <a:t>Health and safety laws </a:t>
                      </a:r>
                    </a:p>
                  </a:txBody>
                  <a:tcPr marL="55963" marR="55963" marT="27981" marB="27981"/>
                </a:tc>
                <a:extLst>
                  <a:ext uri="{0D108BD9-81ED-4DB2-BD59-A6C34878D82A}">
                    <a16:rowId xmlns:a16="http://schemas.microsoft.com/office/drawing/2014/main" val="1327323862"/>
                  </a:ext>
                </a:extLst>
              </a:tr>
              <a:tr h="732440">
                <a:tc>
                  <a:txBody>
                    <a:bodyPr/>
                    <a:lstStyle/>
                    <a:p>
                      <a:r>
                        <a:rPr lang="en-GB" sz="1100"/>
                        <a:t>Tax scheme  policy </a:t>
                      </a:r>
                    </a:p>
                  </a:txBody>
                  <a:tcPr marL="55963" marR="55963" marT="27981" marB="27981"/>
                </a:tc>
                <a:tc>
                  <a:txBody>
                    <a:bodyPr/>
                    <a:lstStyle/>
                    <a:p>
                      <a:r>
                        <a:rPr lang="en-GB" sz="1100"/>
                        <a:t>Interest rates </a:t>
                      </a:r>
                    </a:p>
                  </a:txBody>
                  <a:tcPr marL="55963" marR="55963" marT="27981" marB="27981"/>
                </a:tc>
                <a:tc>
                  <a:txBody>
                    <a:bodyPr/>
                    <a:lstStyle/>
                    <a:p>
                      <a:r>
                        <a:rPr lang="en-GB" sz="1100"/>
                        <a:t>Age distribution </a:t>
                      </a:r>
                    </a:p>
                  </a:txBody>
                  <a:tcPr marL="55963" marR="55963" marT="27981" marB="27981"/>
                </a:tc>
                <a:tc>
                  <a:txBody>
                    <a:bodyPr/>
                    <a:lstStyle/>
                    <a:p>
                      <a:r>
                        <a:rPr lang="en-GB" sz="1100"/>
                        <a:t>TECH TRANSFERS </a:t>
                      </a:r>
                    </a:p>
                  </a:txBody>
                  <a:tcPr marL="55963" marR="55963" marT="27981" marB="27981"/>
                </a:tc>
                <a:tc>
                  <a:txBody>
                    <a:bodyPr/>
                    <a:lstStyle/>
                    <a:p>
                      <a:r>
                        <a:rPr lang="en-GB" sz="1100"/>
                        <a:t>globalization</a:t>
                      </a:r>
                    </a:p>
                  </a:txBody>
                  <a:tcPr marL="55963" marR="55963" marT="27981" marB="27981"/>
                </a:tc>
                <a:tc>
                  <a:txBody>
                    <a:bodyPr/>
                    <a:lstStyle/>
                    <a:p>
                      <a:r>
                        <a:rPr lang="en-GB" sz="1100"/>
                        <a:t>Discrimination laws </a:t>
                      </a:r>
                    </a:p>
                  </a:txBody>
                  <a:tcPr marL="55963" marR="55963" marT="27981" marB="27981"/>
                </a:tc>
                <a:extLst>
                  <a:ext uri="{0D108BD9-81ED-4DB2-BD59-A6C34878D82A}">
                    <a16:rowId xmlns:a16="http://schemas.microsoft.com/office/drawing/2014/main" val="2337542077"/>
                  </a:ext>
                </a:extLst>
              </a:tr>
              <a:tr h="732440">
                <a:tc>
                  <a:txBody>
                    <a:bodyPr/>
                    <a:lstStyle/>
                    <a:p>
                      <a:r>
                        <a:rPr lang="en-GB" sz="1100"/>
                        <a:t>Government policy </a:t>
                      </a:r>
                    </a:p>
                  </a:txBody>
                  <a:tcPr marL="55963" marR="55963" marT="27981" marB="27981"/>
                </a:tc>
                <a:tc>
                  <a:txBody>
                    <a:bodyPr/>
                    <a:lstStyle/>
                    <a:p>
                      <a:r>
                        <a:rPr lang="en-GB" sz="1100"/>
                        <a:t>Resources access</a:t>
                      </a:r>
                    </a:p>
                  </a:txBody>
                  <a:tcPr marL="55963" marR="55963" marT="27981" marB="27981"/>
                </a:tc>
                <a:tc>
                  <a:txBody>
                    <a:bodyPr/>
                    <a:lstStyle/>
                    <a:p>
                      <a:r>
                        <a:rPr lang="en-GB" sz="1100"/>
                        <a:t>Career attitudes </a:t>
                      </a:r>
                    </a:p>
                  </a:txBody>
                  <a:tcPr marL="55963" marR="55963" marT="27981" marB="27981"/>
                </a:tc>
                <a:tc>
                  <a:txBody>
                    <a:bodyPr/>
                    <a:lstStyle/>
                    <a:p>
                      <a:r>
                        <a:rPr lang="en-GB" sz="1100"/>
                        <a:t>Technological change</a:t>
                      </a:r>
                    </a:p>
                  </a:txBody>
                  <a:tcPr marL="55963" marR="55963" marT="27981" marB="27981"/>
                </a:tc>
                <a:tc>
                  <a:txBody>
                    <a:bodyPr/>
                    <a:lstStyle/>
                    <a:p>
                      <a:r>
                        <a:rPr lang="en-GB" sz="1100"/>
                        <a:t>Inequality/ poverty </a:t>
                      </a:r>
                    </a:p>
                  </a:txBody>
                  <a:tcPr marL="55963" marR="55963" marT="27981" marB="27981"/>
                </a:tc>
                <a:tc>
                  <a:txBody>
                    <a:bodyPr/>
                    <a:lstStyle/>
                    <a:p>
                      <a:r>
                        <a:rPr lang="en-GB" sz="1100"/>
                        <a:t>National law</a:t>
                      </a:r>
                    </a:p>
                  </a:txBody>
                  <a:tcPr marL="55963" marR="55963" marT="27981" marB="27981"/>
                </a:tc>
                <a:extLst>
                  <a:ext uri="{0D108BD9-81ED-4DB2-BD59-A6C34878D82A}">
                    <a16:rowId xmlns:a16="http://schemas.microsoft.com/office/drawing/2014/main" val="1892776298"/>
                  </a:ext>
                </a:extLst>
              </a:tr>
              <a:tr h="1270528">
                <a:tc>
                  <a:txBody>
                    <a:bodyPr/>
                    <a:lstStyle/>
                    <a:p>
                      <a:r>
                        <a:rPr lang="en-GB" sz="1100"/>
                        <a:t>Employability and operational laws</a:t>
                      </a:r>
                    </a:p>
                  </a:txBody>
                  <a:tcPr marL="55963" marR="55963" marT="27981" marB="27981"/>
                </a:tc>
                <a:tc>
                  <a:txBody>
                    <a:bodyPr/>
                    <a:lstStyle/>
                    <a:p>
                      <a:r>
                        <a:rPr lang="en-GB" sz="1100"/>
                        <a:t>Employment rate </a:t>
                      </a:r>
                    </a:p>
                  </a:txBody>
                  <a:tcPr marL="55963" marR="55963" marT="27981" marB="27981"/>
                </a:tc>
                <a:tc>
                  <a:txBody>
                    <a:bodyPr/>
                    <a:lstStyle/>
                    <a:p>
                      <a:r>
                        <a:rPr lang="en-GB" sz="1100"/>
                        <a:t>Influencers</a:t>
                      </a:r>
                    </a:p>
                  </a:txBody>
                  <a:tcPr marL="55963" marR="55963" marT="27981" marB="27981"/>
                </a:tc>
                <a:tc>
                  <a:txBody>
                    <a:bodyPr/>
                    <a:lstStyle/>
                    <a:p>
                      <a:r>
                        <a:rPr lang="en-GB" sz="1100"/>
                        <a:t> </a:t>
                      </a:r>
                    </a:p>
                  </a:txBody>
                  <a:tcPr marL="55963" marR="55963" marT="27981" marB="27981"/>
                </a:tc>
                <a:tc>
                  <a:txBody>
                    <a:bodyPr/>
                    <a:lstStyle/>
                    <a:p>
                      <a:endParaRPr lang="en-GB" sz="1100"/>
                    </a:p>
                  </a:txBody>
                  <a:tcPr marL="55963" marR="55963" marT="27981" marB="27981"/>
                </a:tc>
                <a:tc>
                  <a:txBody>
                    <a:bodyPr/>
                    <a:lstStyle/>
                    <a:p>
                      <a:r>
                        <a:rPr lang="en-GB" sz="1100" dirty="0"/>
                        <a:t>Law enforcement</a:t>
                      </a:r>
                    </a:p>
                  </a:txBody>
                  <a:tcPr marL="55963" marR="55963" marT="27981" marB="27981"/>
                </a:tc>
                <a:extLst>
                  <a:ext uri="{0D108BD9-81ED-4DB2-BD59-A6C34878D82A}">
                    <a16:rowId xmlns:a16="http://schemas.microsoft.com/office/drawing/2014/main" val="47609156"/>
                  </a:ext>
                </a:extLst>
              </a:tr>
            </a:tbl>
          </a:graphicData>
        </a:graphic>
      </p:graphicFrame>
    </p:spTree>
    <p:extLst>
      <p:ext uri="{BB962C8B-B14F-4D97-AF65-F5344CB8AC3E}">
        <p14:creationId xmlns:p14="http://schemas.microsoft.com/office/powerpoint/2010/main" val="198256817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CB47-F366-4C76-B56F-554029A5ACF3}"/>
              </a:ext>
            </a:extLst>
          </p:cNvPr>
          <p:cNvSpPr>
            <a:spLocks noGrp="1"/>
          </p:cNvSpPr>
          <p:nvPr>
            <p:ph type="title"/>
          </p:nvPr>
        </p:nvSpPr>
        <p:spPr/>
        <p:txBody>
          <a:bodyPr>
            <a:normAutofit/>
          </a:bodyPr>
          <a:lstStyle/>
          <a:p>
            <a:pPr algn="ctr"/>
            <a:r>
              <a:rPr lang="en-GB" cap="none" dirty="0">
                <a:latin typeface="Arial" panose="020B0604020202020204" pitchFamily="34" charset="0"/>
                <a:cs typeface="Arial" panose="020B0604020202020204" pitchFamily="34" charset="0"/>
              </a:rPr>
              <a:t>An Evaluation Of Alternative Solutions To Work Related Stress. </a:t>
            </a:r>
          </a:p>
        </p:txBody>
      </p:sp>
      <p:graphicFrame>
        <p:nvGraphicFramePr>
          <p:cNvPr id="5" name="Content Placeholder 2">
            <a:extLst>
              <a:ext uri="{FF2B5EF4-FFF2-40B4-BE49-F238E27FC236}">
                <a16:creationId xmlns:a16="http://schemas.microsoft.com/office/drawing/2014/main" id="{46269FB2-2934-499A-80B2-2B786AF31DAB}"/>
              </a:ext>
            </a:extLst>
          </p:cNvPr>
          <p:cNvGraphicFramePr>
            <a:graphicFrameLocks noGrp="1"/>
          </p:cNvGraphicFramePr>
          <p:nvPr>
            <p:ph idx="1"/>
            <p:extLst>
              <p:ext uri="{D42A27DB-BD31-4B8C-83A1-F6EECF244321}">
                <p14:modId xmlns:p14="http://schemas.microsoft.com/office/powerpoint/2010/main" val="3051612205"/>
              </p:ext>
            </p:extLst>
          </p:nvPr>
        </p:nvGraphicFramePr>
        <p:xfrm>
          <a:off x="2247257" y="1924929"/>
          <a:ext cx="9804066" cy="4530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454368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0" presetClass="entr" presetSubtype="0" decel="100000" fill="hold" grpId="0" nodeType="clickEffect">
                                  <p:stCondLst>
                                    <p:cond delay="0"/>
                                  </p:stCondLst>
                                  <p:childTnLst>
                                    <p:set>
                                      <p:cBhvr>
                                        <p:cTn id="11" dur="1" fill="hold">
                                          <p:stCondLst>
                                            <p:cond delay="0"/>
                                          </p:stCondLst>
                                        </p:cTn>
                                        <p:tgtEl>
                                          <p:spTgt spid="5">
                                            <p:graphicEl>
                                              <a:dgm id="{169AC9FF-6B3C-44C4-9391-5671034E373D}"/>
                                            </p:graphicEl>
                                          </p:spTgt>
                                        </p:tgtEl>
                                        <p:attrNameLst>
                                          <p:attrName>style.visibility</p:attrName>
                                        </p:attrNameLst>
                                      </p:cBhvr>
                                      <p:to>
                                        <p:strVal val="visible"/>
                                      </p:to>
                                    </p:set>
                                    <p:anim calcmode="lin" valueType="num">
                                      <p:cBhvr>
                                        <p:cTn id="12" dur="1000" fill="hold"/>
                                        <p:tgtEl>
                                          <p:spTgt spid="5">
                                            <p:graphicEl>
                                              <a:dgm id="{169AC9FF-6B3C-44C4-9391-5671034E373D}"/>
                                            </p:graphicEl>
                                          </p:spTgt>
                                        </p:tgtEl>
                                        <p:attrNameLst>
                                          <p:attrName>ppt_w</p:attrName>
                                        </p:attrNameLst>
                                      </p:cBhvr>
                                      <p:tavLst>
                                        <p:tav tm="0">
                                          <p:val>
                                            <p:strVal val="#ppt_w+.3"/>
                                          </p:val>
                                        </p:tav>
                                        <p:tav tm="100000">
                                          <p:val>
                                            <p:strVal val="#ppt_w"/>
                                          </p:val>
                                        </p:tav>
                                      </p:tavLst>
                                    </p:anim>
                                    <p:anim calcmode="lin" valueType="num">
                                      <p:cBhvr>
                                        <p:cTn id="13" dur="1000" fill="hold"/>
                                        <p:tgtEl>
                                          <p:spTgt spid="5">
                                            <p:graphicEl>
                                              <a:dgm id="{169AC9FF-6B3C-44C4-9391-5671034E373D}"/>
                                            </p:graphicEl>
                                          </p:spTgt>
                                        </p:tgtEl>
                                        <p:attrNameLst>
                                          <p:attrName>ppt_h</p:attrName>
                                        </p:attrNameLst>
                                      </p:cBhvr>
                                      <p:tavLst>
                                        <p:tav tm="0">
                                          <p:val>
                                            <p:strVal val="#ppt_h"/>
                                          </p:val>
                                        </p:tav>
                                        <p:tav tm="100000">
                                          <p:val>
                                            <p:strVal val="#ppt_h"/>
                                          </p:val>
                                        </p:tav>
                                      </p:tavLst>
                                    </p:anim>
                                    <p:animEffect transition="in" filter="fade">
                                      <p:cBhvr>
                                        <p:cTn id="14" dur="1000"/>
                                        <p:tgtEl>
                                          <p:spTgt spid="5">
                                            <p:graphicEl>
                                              <a:dgm id="{169AC9FF-6B3C-44C4-9391-5671034E373D}"/>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50" presetClass="entr" presetSubtype="0" decel="100000" fill="hold" grpId="0" nodeType="clickEffect">
                                  <p:stCondLst>
                                    <p:cond delay="0"/>
                                  </p:stCondLst>
                                  <p:childTnLst>
                                    <p:set>
                                      <p:cBhvr>
                                        <p:cTn id="18" dur="1" fill="hold">
                                          <p:stCondLst>
                                            <p:cond delay="0"/>
                                          </p:stCondLst>
                                        </p:cTn>
                                        <p:tgtEl>
                                          <p:spTgt spid="5">
                                            <p:graphicEl>
                                              <a:dgm id="{2047FBC9-568C-4829-9BEC-10C56669C5E8}"/>
                                            </p:graphicEl>
                                          </p:spTgt>
                                        </p:tgtEl>
                                        <p:attrNameLst>
                                          <p:attrName>style.visibility</p:attrName>
                                        </p:attrNameLst>
                                      </p:cBhvr>
                                      <p:to>
                                        <p:strVal val="visible"/>
                                      </p:to>
                                    </p:set>
                                    <p:anim calcmode="lin" valueType="num">
                                      <p:cBhvr>
                                        <p:cTn id="19" dur="1000" fill="hold"/>
                                        <p:tgtEl>
                                          <p:spTgt spid="5">
                                            <p:graphicEl>
                                              <a:dgm id="{2047FBC9-568C-4829-9BEC-10C56669C5E8}"/>
                                            </p:graphicEl>
                                          </p:spTgt>
                                        </p:tgtEl>
                                        <p:attrNameLst>
                                          <p:attrName>ppt_w</p:attrName>
                                        </p:attrNameLst>
                                      </p:cBhvr>
                                      <p:tavLst>
                                        <p:tav tm="0">
                                          <p:val>
                                            <p:strVal val="#ppt_w+.3"/>
                                          </p:val>
                                        </p:tav>
                                        <p:tav tm="100000">
                                          <p:val>
                                            <p:strVal val="#ppt_w"/>
                                          </p:val>
                                        </p:tav>
                                      </p:tavLst>
                                    </p:anim>
                                    <p:anim calcmode="lin" valueType="num">
                                      <p:cBhvr>
                                        <p:cTn id="20" dur="1000" fill="hold"/>
                                        <p:tgtEl>
                                          <p:spTgt spid="5">
                                            <p:graphicEl>
                                              <a:dgm id="{2047FBC9-568C-4829-9BEC-10C56669C5E8}"/>
                                            </p:graphicEl>
                                          </p:spTgt>
                                        </p:tgtEl>
                                        <p:attrNameLst>
                                          <p:attrName>ppt_h</p:attrName>
                                        </p:attrNameLst>
                                      </p:cBhvr>
                                      <p:tavLst>
                                        <p:tav tm="0">
                                          <p:val>
                                            <p:strVal val="#ppt_h"/>
                                          </p:val>
                                        </p:tav>
                                        <p:tav tm="100000">
                                          <p:val>
                                            <p:strVal val="#ppt_h"/>
                                          </p:val>
                                        </p:tav>
                                      </p:tavLst>
                                    </p:anim>
                                    <p:animEffect transition="in" filter="fade">
                                      <p:cBhvr>
                                        <p:cTn id="21" dur="1000"/>
                                        <p:tgtEl>
                                          <p:spTgt spid="5">
                                            <p:graphicEl>
                                              <a:dgm id="{2047FBC9-568C-4829-9BEC-10C56669C5E8}"/>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50" presetClass="entr" presetSubtype="0" decel="100000" fill="hold" grpId="0" nodeType="clickEffect">
                                  <p:stCondLst>
                                    <p:cond delay="0"/>
                                  </p:stCondLst>
                                  <p:childTnLst>
                                    <p:set>
                                      <p:cBhvr>
                                        <p:cTn id="25" dur="1" fill="hold">
                                          <p:stCondLst>
                                            <p:cond delay="0"/>
                                          </p:stCondLst>
                                        </p:cTn>
                                        <p:tgtEl>
                                          <p:spTgt spid="5">
                                            <p:graphicEl>
                                              <a:dgm id="{B043C371-9A53-4827-B0BA-B649C4C32EF1}"/>
                                            </p:graphicEl>
                                          </p:spTgt>
                                        </p:tgtEl>
                                        <p:attrNameLst>
                                          <p:attrName>style.visibility</p:attrName>
                                        </p:attrNameLst>
                                      </p:cBhvr>
                                      <p:to>
                                        <p:strVal val="visible"/>
                                      </p:to>
                                    </p:set>
                                    <p:anim calcmode="lin" valueType="num">
                                      <p:cBhvr>
                                        <p:cTn id="26" dur="1000" fill="hold"/>
                                        <p:tgtEl>
                                          <p:spTgt spid="5">
                                            <p:graphicEl>
                                              <a:dgm id="{B043C371-9A53-4827-B0BA-B649C4C32EF1}"/>
                                            </p:graphicEl>
                                          </p:spTgt>
                                        </p:tgtEl>
                                        <p:attrNameLst>
                                          <p:attrName>ppt_w</p:attrName>
                                        </p:attrNameLst>
                                      </p:cBhvr>
                                      <p:tavLst>
                                        <p:tav tm="0">
                                          <p:val>
                                            <p:strVal val="#ppt_w+.3"/>
                                          </p:val>
                                        </p:tav>
                                        <p:tav tm="100000">
                                          <p:val>
                                            <p:strVal val="#ppt_w"/>
                                          </p:val>
                                        </p:tav>
                                      </p:tavLst>
                                    </p:anim>
                                    <p:anim calcmode="lin" valueType="num">
                                      <p:cBhvr>
                                        <p:cTn id="27" dur="1000" fill="hold"/>
                                        <p:tgtEl>
                                          <p:spTgt spid="5">
                                            <p:graphicEl>
                                              <a:dgm id="{B043C371-9A53-4827-B0BA-B649C4C32EF1}"/>
                                            </p:graphicEl>
                                          </p:spTgt>
                                        </p:tgtEl>
                                        <p:attrNameLst>
                                          <p:attrName>ppt_h</p:attrName>
                                        </p:attrNameLst>
                                      </p:cBhvr>
                                      <p:tavLst>
                                        <p:tav tm="0">
                                          <p:val>
                                            <p:strVal val="#ppt_h"/>
                                          </p:val>
                                        </p:tav>
                                        <p:tav tm="100000">
                                          <p:val>
                                            <p:strVal val="#ppt_h"/>
                                          </p:val>
                                        </p:tav>
                                      </p:tavLst>
                                    </p:anim>
                                    <p:animEffect transition="in" filter="fade">
                                      <p:cBhvr>
                                        <p:cTn id="28" dur="1000"/>
                                        <p:tgtEl>
                                          <p:spTgt spid="5">
                                            <p:graphicEl>
                                              <a:dgm id="{B043C371-9A53-4827-B0BA-B649C4C32EF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50" presetClass="entr" presetSubtype="0" decel="100000" fill="hold" grpId="0" nodeType="clickEffect">
                                  <p:stCondLst>
                                    <p:cond delay="0"/>
                                  </p:stCondLst>
                                  <p:childTnLst>
                                    <p:set>
                                      <p:cBhvr>
                                        <p:cTn id="32" dur="1" fill="hold">
                                          <p:stCondLst>
                                            <p:cond delay="0"/>
                                          </p:stCondLst>
                                        </p:cTn>
                                        <p:tgtEl>
                                          <p:spTgt spid="5">
                                            <p:graphicEl>
                                              <a:dgm id="{C4C0493F-CFFF-42C8-8EB6-D2C24D53589F}"/>
                                            </p:graphicEl>
                                          </p:spTgt>
                                        </p:tgtEl>
                                        <p:attrNameLst>
                                          <p:attrName>style.visibility</p:attrName>
                                        </p:attrNameLst>
                                      </p:cBhvr>
                                      <p:to>
                                        <p:strVal val="visible"/>
                                      </p:to>
                                    </p:set>
                                    <p:anim calcmode="lin" valueType="num">
                                      <p:cBhvr>
                                        <p:cTn id="33" dur="1000" fill="hold"/>
                                        <p:tgtEl>
                                          <p:spTgt spid="5">
                                            <p:graphicEl>
                                              <a:dgm id="{C4C0493F-CFFF-42C8-8EB6-D2C24D53589F}"/>
                                            </p:graphicEl>
                                          </p:spTgt>
                                        </p:tgtEl>
                                        <p:attrNameLst>
                                          <p:attrName>ppt_w</p:attrName>
                                        </p:attrNameLst>
                                      </p:cBhvr>
                                      <p:tavLst>
                                        <p:tav tm="0">
                                          <p:val>
                                            <p:strVal val="#ppt_w+.3"/>
                                          </p:val>
                                        </p:tav>
                                        <p:tav tm="100000">
                                          <p:val>
                                            <p:strVal val="#ppt_w"/>
                                          </p:val>
                                        </p:tav>
                                      </p:tavLst>
                                    </p:anim>
                                    <p:anim calcmode="lin" valueType="num">
                                      <p:cBhvr>
                                        <p:cTn id="34" dur="1000" fill="hold"/>
                                        <p:tgtEl>
                                          <p:spTgt spid="5">
                                            <p:graphicEl>
                                              <a:dgm id="{C4C0493F-CFFF-42C8-8EB6-D2C24D53589F}"/>
                                            </p:graphicEl>
                                          </p:spTgt>
                                        </p:tgtEl>
                                        <p:attrNameLst>
                                          <p:attrName>ppt_h</p:attrName>
                                        </p:attrNameLst>
                                      </p:cBhvr>
                                      <p:tavLst>
                                        <p:tav tm="0">
                                          <p:val>
                                            <p:strVal val="#ppt_h"/>
                                          </p:val>
                                        </p:tav>
                                        <p:tav tm="100000">
                                          <p:val>
                                            <p:strVal val="#ppt_h"/>
                                          </p:val>
                                        </p:tav>
                                      </p:tavLst>
                                    </p:anim>
                                    <p:animEffect transition="in" filter="fade">
                                      <p:cBhvr>
                                        <p:cTn id="35" dur="1000"/>
                                        <p:tgtEl>
                                          <p:spTgt spid="5">
                                            <p:graphicEl>
                                              <a:dgm id="{C4C0493F-CFFF-42C8-8EB6-D2C24D53589F}"/>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50" presetClass="entr" presetSubtype="0" decel="100000" fill="hold" grpId="0" nodeType="clickEffect">
                                  <p:stCondLst>
                                    <p:cond delay="0"/>
                                  </p:stCondLst>
                                  <p:childTnLst>
                                    <p:set>
                                      <p:cBhvr>
                                        <p:cTn id="39" dur="1" fill="hold">
                                          <p:stCondLst>
                                            <p:cond delay="0"/>
                                          </p:stCondLst>
                                        </p:cTn>
                                        <p:tgtEl>
                                          <p:spTgt spid="5">
                                            <p:graphicEl>
                                              <a:dgm id="{1129529F-E29C-4537-8A70-3D2CC036E390}"/>
                                            </p:graphicEl>
                                          </p:spTgt>
                                        </p:tgtEl>
                                        <p:attrNameLst>
                                          <p:attrName>style.visibility</p:attrName>
                                        </p:attrNameLst>
                                      </p:cBhvr>
                                      <p:to>
                                        <p:strVal val="visible"/>
                                      </p:to>
                                    </p:set>
                                    <p:anim calcmode="lin" valueType="num">
                                      <p:cBhvr>
                                        <p:cTn id="40" dur="1000" fill="hold"/>
                                        <p:tgtEl>
                                          <p:spTgt spid="5">
                                            <p:graphicEl>
                                              <a:dgm id="{1129529F-E29C-4537-8A70-3D2CC036E390}"/>
                                            </p:graphicEl>
                                          </p:spTgt>
                                        </p:tgtEl>
                                        <p:attrNameLst>
                                          <p:attrName>ppt_w</p:attrName>
                                        </p:attrNameLst>
                                      </p:cBhvr>
                                      <p:tavLst>
                                        <p:tav tm="0">
                                          <p:val>
                                            <p:strVal val="#ppt_w+.3"/>
                                          </p:val>
                                        </p:tav>
                                        <p:tav tm="100000">
                                          <p:val>
                                            <p:strVal val="#ppt_w"/>
                                          </p:val>
                                        </p:tav>
                                      </p:tavLst>
                                    </p:anim>
                                    <p:anim calcmode="lin" valueType="num">
                                      <p:cBhvr>
                                        <p:cTn id="41" dur="1000" fill="hold"/>
                                        <p:tgtEl>
                                          <p:spTgt spid="5">
                                            <p:graphicEl>
                                              <a:dgm id="{1129529F-E29C-4537-8A70-3D2CC036E390}"/>
                                            </p:graphicEl>
                                          </p:spTgt>
                                        </p:tgtEl>
                                        <p:attrNameLst>
                                          <p:attrName>ppt_h</p:attrName>
                                        </p:attrNameLst>
                                      </p:cBhvr>
                                      <p:tavLst>
                                        <p:tav tm="0">
                                          <p:val>
                                            <p:strVal val="#ppt_h"/>
                                          </p:val>
                                        </p:tav>
                                        <p:tav tm="100000">
                                          <p:val>
                                            <p:strVal val="#ppt_h"/>
                                          </p:val>
                                        </p:tav>
                                      </p:tavLst>
                                    </p:anim>
                                    <p:animEffect transition="in" filter="fade">
                                      <p:cBhvr>
                                        <p:cTn id="42" dur="1000"/>
                                        <p:tgtEl>
                                          <p:spTgt spid="5">
                                            <p:graphicEl>
                                              <a:dgm id="{1129529F-E29C-4537-8A70-3D2CC036E390}"/>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50" presetClass="entr" presetSubtype="0" decel="100000" fill="hold" grpId="0" nodeType="clickEffect">
                                  <p:stCondLst>
                                    <p:cond delay="0"/>
                                  </p:stCondLst>
                                  <p:childTnLst>
                                    <p:set>
                                      <p:cBhvr>
                                        <p:cTn id="46" dur="1" fill="hold">
                                          <p:stCondLst>
                                            <p:cond delay="0"/>
                                          </p:stCondLst>
                                        </p:cTn>
                                        <p:tgtEl>
                                          <p:spTgt spid="5">
                                            <p:graphicEl>
                                              <a:dgm id="{E6111F3B-D895-4092-97C3-6B60E08F84B3}"/>
                                            </p:graphicEl>
                                          </p:spTgt>
                                        </p:tgtEl>
                                        <p:attrNameLst>
                                          <p:attrName>style.visibility</p:attrName>
                                        </p:attrNameLst>
                                      </p:cBhvr>
                                      <p:to>
                                        <p:strVal val="visible"/>
                                      </p:to>
                                    </p:set>
                                    <p:anim calcmode="lin" valueType="num">
                                      <p:cBhvr>
                                        <p:cTn id="47" dur="1000" fill="hold"/>
                                        <p:tgtEl>
                                          <p:spTgt spid="5">
                                            <p:graphicEl>
                                              <a:dgm id="{E6111F3B-D895-4092-97C3-6B60E08F84B3}"/>
                                            </p:graphicEl>
                                          </p:spTgt>
                                        </p:tgtEl>
                                        <p:attrNameLst>
                                          <p:attrName>ppt_w</p:attrName>
                                        </p:attrNameLst>
                                      </p:cBhvr>
                                      <p:tavLst>
                                        <p:tav tm="0">
                                          <p:val>
                                            <p:strVal val="#ppt_w+.3"/>
                                          </p:val>
                                        </p:tav>
                                        <p:tav tm="100000">
                                          <p:val>
                                            <p:strVal val="#ppt_w"/>
                                          </p:val>
                                        </p:tav>
                                      </p:tavLst>
                                    </p:anim>
                                    <p:anim calcmode="lin" valueType="num">
                                      <p:cBhvr>
                                        <p:cTn id="48" dur="1000" fill="hold"/>
                                        <p:tgtEl>
                                          <p:spTgt spid="5">
                                            <p:graphicEl>
                                              <a:dgm id="{E6111F3B-D895-4092-97C3-6B60E08F84B3}"/>
                                            </p:graphicEl>
                                          </p:spTgt>
                                        </p:tgtEl>
                                        <p:attrNameLst>
                                          <p:attrName>ppt_h</p:attrName>
                                        </p:attrNameLst>
                                      </p:cBhvr>
                                      <p:tavLst>
                                        <p:tav tm="0">
                                          <p:val>
                                            <p:strVal val="#ppt_h"/>
                                          </p:val>
                                        </p:tav>
                                        <p:tav tm="100000">
                                          <p:val>
                                            <p:strVal val="#ppt_h"/>
                                          </p:val>
                                        </p:tav>
                                      </p:tavLst>
                                    </p:anim>
                                    <p:animEffect transition="in" filter="fade">
                                      <p:cBhvr>
                                        <p:cTn id="49" dur="1000"/>
                                        <p:tgtEl>
                                          <p:spTgt spid="5">
                                            <p:graphicEl>
                                              <a:dgm id="{E6111F3B-D895-4092-97C3-6B60E08F8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1BF187C-E907-4D69-8DEB-27331A690EC5}"/>
              </a:ext>
            </a:extLst>
          </p:cNvPr>
          <p:cNvSpPr txBox="1"/>
          <p:nvPr/>
        </p:nvSpPr>
        <p:spPr>
          <a:xfrm>
            <a:off x="1276522" y="2311747"/>
            <a:ext cx="3526523" cy="3450613"/>
          </a:xfrm>
          <a:prstGeom prst="rect">
            <a:avLst/>
          </a:prstGeom>
        </p:spPr>
        <p:txBody>
          <a:bodyPr vert="horz" lIns="91440" tIns="45720" rIns="91440" bIns="45720" rtlCol="0" anchor="t">
            <a:normAutofit/>
          </a:bodyPr>
          <a:lstStyle/>
          <a:p>
            <a:pPr defTabSz="914400">
              <a:lnSpc>
                <a:spcPct val="120000"/>
              </a:lnSpc>
              <a:spcAft>
                <a:spcPts val="600"/>
              </a:spcAft>
              <a:buClr>
                <a:schemeClr val="accent1"/>
              </a:buClr>
              <a:buSzPct val="100000"/>
            </a:pPr>
            <a:r>
              <a:rPr lang="en-US" dirty="0"/>
              <a:t>Like having a new job. </a:t>
            </a:r>
          </a:p>
        </p:txBody>
      </p:sp>
      <p:sp>
        <p:nvSpPr>
          <p:cNvPr id="8" name="TextBox 7">
            <a:extLst>
              <a:ext uri="{FF2B5EF4-FFF2-40B4-BE49-F238E27FC236}">
                <a16:creationId xmlns:a16="http://schemas.microsoft.com/office/drawing/2014/main" id="{B1389D8A-259E-4131-AB4C-4AD10382BA3B}"/>
              </a:ext>
            </a:extLst>
          </p:cNvPr>
          <p:cNvSpPr txBox="1"/>
          <p:nvPr/>
        </p:nvSpPr>
        <p:spPr>
          <a:xfrm>
            <a:off x="5855368" y="6228528"/>
            <a:ext cx="8871284" cy="369332"/>
          </a:xfrm>
          <a:prstGeom prst="rect">
            <a:avLst/>
          </a:prstGeom>
          <a:noFill/>
        </p:spPr>
        <p:txBody>
          <a:bodyPr wrap="square" rtlCol="0">
            <a:spAutoFit/>
          </a:bodyPr>
          <a:lstStyle/>
          <a:p>
            <a:pPr>
              <a:spcAft>
                <a:spcPts val="600"/>
              </a:spcAft>
            </a:pPr>
            <a:r>
              <a:rPr lang="en-GB" dirty="0"/>
              <a:t>I will consider a new job opportunity           +17-13=4</a:t>
            </a:r>
            <a:endParaRPr lang="en-GB"/>
          </a:p>
        </p:txBody>
      </p:sp>
      <p:sp>
        <p:nvSpPr>
          <p:cNvPr id="9" name="Title 8">
            <a:extLst>
              <a:ext uri="{FF2B5EF4-FFF2-40B4-BE49-F238E27FC236}">
                <a16:creationId xmlns:a16="http://schemas.microsoft.com/office/drawing/2014/main" id="{DF8CBA47-1ADD-41A8-8122-693AF59F04EE}"/>
              </a:ext>
            </a:extLst>
          </p:cNvPr>
          <p:cNvSpPr>
            <a:spLocks noGrp="1"/>
          </p:cNvSpPr>
          <p:nvPr>
            <p:ph type="title"/>
          </p:nvPr>
        </p:nvSpPr>
        <p:spPr/>
        <p:txBody>
          <a:bodyPr/>
          <a:lstStyle/>
          <a:p>
            <a:r>
              <a:rPr lang="en-GB" dirty="0"/>
              <a:t>PMI</a:t>
            </a:r>
          </a:p>
        </p:txBody>
      </p:sp>
      <p:graphicFrame>
        <p:nvGraphicFramePr>
          <p:cNvPr id="5" name="Table 5">
            <a:extLst>
              <a:ext uri="{FF2B5EF4-FFF2-40B4-BE49-F238E27FC236}">
                <a16:creationId xmlns:a16="http://schemas.microsoft.com/office/drawing/2014/main" id="{FB77F0C2-6951-4A45-A291-3D9012EA658D}"/>
              </a:ext>
            </a:extLst>
          </p:cNvPr>
          <p:cNvGraphicFramePr>
            <a:graphicFrameLocks noGrp="1"/>
          </p:cNvGraphicFramePr>
          <p:nvPr>
            <p:ph idx="4294967295"/>
            <p:extLst>
              <p:ext uri="{D42A27DB-BD31-4B8C-83A1-F6EECF244321}">
                <p14:modId xmlns:p14="http://schemas.microsoft.com/office/powerpoint/2010/main" val="3255077065"/>
              </p:ext>
            </p:extLst>
          </p:nvPr>
        </p:nvGraphicFramePr>
        <p:xfrm>
          <a:off x="4146299" y="813970"/>
          <a:ext cx="7612563" cy="5282031"/>
        </p:xfrm>
        <a:graphic>
          <a:graphicData uri="http://schemas.openxmlformats.org/drawingml/2006/table">
            <a:tbl>
              <a:tblPr firstRow="1" bandRow="1">
                <a:tableStyleId>{5C22544A-7EE6-4342-B048-85BDC9FD1C3A}</a:tableStyleId>
              </a:tblPr>
              <a:tblGrid>
                <a:gridCol w="2527852">
                  <a:extLst>
                    <a:ext uri="{9D8B030D-6E8A-4147-A177-3AD203B41FA5}">
                      <a16:colId xmlns:a16="http://schemas.microsoft.com/office/drawing/2014/main" val="3600084777"/>
                    </a:ext>
                  </a:extLst>
                </a:gridCol>
                <a:gridCol w="2386452">
                  <a:extLst>
                    <a:ext uri="{9D8B030D-6E8A-4147-A177-3AD203B41FA5}">
                      <a16:colId xmlns:a16="http://schemas.microsoft.com/office/drawing/2014/main" val="1754774379"/>
                    </a:ext>
                  </a:extLst>
                </a:gridCol>
                <a:gridCol w="2698259">
                  <a:extLst>
                    <a:ext uri="{9D8B030D-6E8A-4147-A177-3AD203B41FA5}">
                      <a16:colId xmlns:a16="http://schemas.microsoft.com/office/drawing/2014/main" val="1562893440"/>
                    </a:ext>
                  </a:extLst>
                </a:gridCol>
              </a:tblGrid>
              <a:tr h="704155">
                <a:tc>
                  <a:txBody>
                    <a:bodyPr/>
                    <a:lstStyle/>
                    <a:p>
                      <a:r>
                        <a:rPr lang="en-GB" sz="2400" dirty="0">
                          <a:solidFill>
                            <a:schemeClr val="bg1"/>
                          </a:solidFill>
                          <a:latin typeface="Arial" panose="020B0604020202020204" pitchFamily="34" charset="0"/>
                          <a:cs typeface="Arial" panose="020B0604020202020204" pitchFamily="34" charset="0"/>
                        </a:rPr>
                        <a:t>Plus </a:t>
                      </a:r>
                    </a:p>
                  </a:txBody>
                  <a:tcPr marL="110353" marR="110353" marT="55177" marB="55177"/>
                </a:tc>
                <a:tc>
                  <a:txBody>
                    <a:bodyPr/>
                    <a:lstStyle/>
                    <a:p>
                      <a:r>
                        <a:rPr lang="en-GB" sz="2200" dirty="0"/>
                        <a:t>Minus </a:t>
                      </a:r>
                    </a:p>
                  </a:txBody>
                  <a:tcPr marL="110353" marR="110353" marT="55177" marB="55177"/>
                </a:tc>
                <a:tc>
                  <a:txBody>
                    <a:bodyPr/>
                    <a:lstStyle/>
                    <a:p>
                      <a:r>
                        <a:rPr lang="en-GB" sz="2200"/>
                        <a:t>Interesting </a:t>
                      </a:r>
                    </a:p>
                  </a:txBody>
                  <a:tcPr marL="110353" marR="110353" marT="55177" marB="55177"/>
                </a:tc>
                <a:extLst>
                  <a:ext uri="{0D108BD9-81ED-4DB2-BD59-A6C34878D82A}">
                    <a16:rowId xmlns:a16="http://schemas.microsoft.com/office/drawing/2014/main" val="1572319460"/>
                  </a:ext>
                </a:extLst>
              </a:tr>
              <a:tr h="1003007">
                <a:tc>
                  <a:txBody>
                    <a:bodyPr/>
                    <a:lstStyle/>
                    <a:p>
                      <a:r>
                        <a:rPr lang="en-GB" sz="1300" dirty="0"/>
                        <a:t>Choosing own hours (+4)</a:t>
                      </a:r>
                    </a:p>
                  </a:txBody>
                  <a:tcPr marL="110353" marR="110353" marT="55177" marB="55177"/>
                </a:tc>
                <a:tc>
                  <a:txBody>
                    <a:bodyPr/>
                    <a:lstStyle/>
                    <a:p>
                      <a:r>
                        <a:rPr lang="en-GB" sz="1200"/>
                        <a:t>Not always getting the hours I want (-3) </a:t>
                      </a:r>
                    </a:p>
                  </a:txBody>
                  <a:tcPr marL="110353" marR="110353" marT="55177" marB="55177"/>
                </a:tc>
                <a:tc>
                  <a:txBody>
                    <a:bodyPr/>
                    <a:lstStyle/>
                    <a:p>
                      <a:r>
                        <a:rPr lang="en-GB" sz="1300"/>
                        <a:t>Shift swapping (+5)</a:t>
                      </a:r>
                    </a:p>
                  </a:txBody>
                  <a:tcPr marL="110353" marR="110353" marT="55177" marB="55177"/>
                </a:tc>
                <a:extLst>
                  <a:ext uri="{0D108BD9-81ED-4DB2-BD59-A6C34878D82A}">
                    <a16:rowId xmlns:a16="http://schemas.microsoft.com/office/drawing/2014/main" val="40720714"/>
                  </a:ext>
                </a:extLst>
              </a:tr>
              <a:tr h="870184">
                <a:tc>
                  <a:txBody>
                    <a:bodyPr/>
                    <a:lstStyle/>
                    <a:p>
                      <a:r>
                        <a:rPr lang="en-GB" sz="1400" dirty="0"/>
                        <a:t>New experience (+5)</a:t>
                      </a:r>
                    </a:p>
                  </a:txBody>
                  <a:tcPr marL="110353" marR="110353" marT="55177" marB="55177"/>
                </a:tc>
                <a:tc>
                  <a:txBody>
                    <a:bodyPr/>
                    <a:lstStyle/>
                    <a:p>
                      <a:r>
                        <a:rPr lang="en-GB" sz="1400"/>
                        <a:t>Training needed (-4)</a:t>
                      </a:r>
                    </a:p>
                  </a:txBody>
                  <a:tcPr marL="110353" marR="110353" marT="55177" marB="55177"/>
                </a:tc>
                <a:tc>
                  <a:txBody>
                    <a:bodyPr/>
                    <a:lstStyle/>
                    <a:p>
                      <a:r>
                        <a:rPr lang="en-GB" sz="1400"/>
                        <a:t>Gaining knowledge (+5)</a:t>
                      </a:r>
                    </a:p>
                  </a:txBody>
                  <a:tcPr marL="110353" marR="110353" marT="55177" marB="55177"/>
                </a:tc>
                <a:extLst>
                  <a:ext uri="{0D108BD9-81ED-4DB2-BD59-A6C34878D82A}">
                    <a16:rowId xmlns:a16="http://schemas.microsoft.com/office/drawing/2014/main" val="2321687890"/>
                  </a:ext>
                </a:extLst>
              </a:tr>
              <a:tr h="1130346">
                <a:tc>
                  <a:txBody>
                    <a:bodyPr/>
                    <a:lstStyle/>
                    <a:p>
                      <a:r>
                        <a:rPr lang="en-GB" sz="1400"/>
                        <a:t>Better pay rates </a:t>
                      </a:r>
                    </a:p>
                    <a:p>
                      <a:r>
                        <a:rPr lang="en-GB" sz="1400"/>
                        <a:t>(+4)</a:t>
                      </a:r>
                    </a:p>
                  </a:txBody>
                  <a:tcPr marL="110353" marR="110353" marT="55177" marB="55177"/>
                </a:tc>
                <a:tc>
                  <a:txBody>
                    <a:bodyPr/>
                    <a:lstStyle/>
                    <a:p>
                      <a:r>
                        <a:rPr lang="en-GB" sz="1400"/>
                        <a:t>Competitive salary (-3)</a:t>
                      </a:r>
                    </a:p>
                  </a:txBody>
                  <a:tcPr marL="110353" marR="110353" marT="55177" marB="55177"/>
                </a:tc>
                <a:tc>
                  <a:txBody>
                    <a:bodyPr/>
                    <a:lstStyle/>
                    <a:p>
                      <a:r>
                        <a:rPr lang="en-GB" sz="1400"/>
                        <a:t>Good team-work</a:t>
                      </a:r>
                    </a:p>
                    <a:p>
                      <a:r>
                        <a:rPr lang="en-GB" sz="1400"/>
                        <a:t>(+4)</a:t>
                      </a:r>
                    </a:p>
                  </a:txBody>
                  <a:tcPr marL="110353" marR="110353" marT="55177" marB="55177"/>
                </a:tc>
                <a:extLst>
                  <a:ext uri="{0D108BD9-81ED-4DB2-BD59-A6C34878D82A}">
                    <a16:rowId xmlns:a16="http://schemas.microsoft.com/office/drawing/2014/main" val="1541795854"/>
                  </a:ext>
                </a:extLst>
              </a:tr>
              <a:tr h="870184">
                <a:tc>
                  <a:txBody>
                    <a:bodyPr/>
                    <a:lstStyle/>
                    <a:p>
                      <a:r>
                        <a:rPr lang="en-GB" sz="1400" dirty="0"/>
                        <a:t>More holidays (+4) </a:t>
                      </a:r>
                    </a:p>
                  </a:txBody>
                  <a:tcPr marL="110353" marR="110353" marT="55177" marB="55177"/>
                </a:tc>
                <a:tc>
                  <a:txBody>
                    <a:bodyPr/>
                    <a:lstStyle/>
                    <a:p>
                      <a:r>
                        <a:rPr lang="en-GB" sz="1200"/>
                        <a:t>No paid sickness (-3</a:t>
                      </a:r>
                      <a:r>
                        <a:rPr lang="en-GB" sz="1400"/>
                        <a:t>)</a:t>
                      </a:r>
                    </a:p>
                  </a:txBody>
                  <a:tcPr marL="110353" marR="110353" marT="55177" marB="55177"/>
                </a:tc>
                <a:tc>
                  <a:txBody>
                    <a:bodyPr/>
                    <a:lstStyle/>
                    <a:p>
                      <a:r>
                        <a:rPr lang="en-GB" sz="1400"/>
                        <a:t>More  breaks  (+5)</a:t>
                      </a:r>
                    </a:p>
                  </a:txBody>
                  <a:tcPr marL="110353" marR="110353" marT="55177" marB="55177"/>
                </a:tc>
                <a:extLst>
                  <a:ext uri="{0D108BD9-81ED-4DB2-BD59-A6C34878D82A}">
                    <a16:rowId xmlns:a16="http://schemas.microsoft.com/office/drawing/2014/main" val="2777182497"/>
                  </a:ext>
                </a:extLst>
              </a:tr>
              <a:tr h="704155">
                <a:tc>
                  <a:txBody>
                    <a:bodyPr/>
                    <a:lstStyle/>
                    <a:p>
                      <a:r>
                        <a:rPr lang="en-GB" sz="2200" dirty="0"/>
                        <a:t>+17</a:t>
                      </a:r>
                    </a:p>
                  </a:txBody>
                  <a:tcPr marL="110353" marR="110353" marT="55177" marB="55177"/>
                </a:tc>
                <a:tc>
                  <a:txBody>
                    <a:bodyPr/>
                    <a:lstStyle/>
                    <a:p>
                      <a:r>
                        <a:rPr lang="en-GB" sz="2200"/>
                        <a:t>-13</a:t>
                      </a:r>
                    </a:p>
                  </a:txBody>
                  <a:tcPr marL="110353" marR="110353" marT="55177" marB="55177"/>
                </a:tc>
                <a:tc>
                  <a:txBody>
                    <a:bodyPr/>
                    <a:lstStyle/>
                    <a:p>
                      <a:r>
                        <a:rPr lang="en-GB" sz="2200" dirty="0"/>
                        <a:t>+19</a:t>
                      </a:r>
                    </a:p>
                  </a:txBody>
                  <a:tcPr marL="110353" marR="110353" marT="55177" marB="55177"/>
                </a:tc>
                <a:extLst>
                  <a:ext uri="{0D108BD9-81ED-4DB2-BD59-A6C34878D82A}">
                    <a16:rowId xmlns:a16="http://schemas.microsoft.com/office/drawing/2014/main" val="1103960806"/>
                  </a:ext>
                </a:extLst>
              </a:tr>
            </a:tbl>
          </a:graphicData>
        </a:graphic>
      </p:graphicFrame>
    </p:spTree>
    <p:extLst>
      <p:ext uri="{BB962C8B-B14F-4D97-AF65-F5344CB8AC3E}">
        <p14:creationId xmlns:p14="http://schemas.microsoft.com/office/powerpoint/2010/main" val="373580799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additive="base">
                                        <p:cTn id="20" dur="500" fill="hold"/>
                                        <p:tgtEl>
                                          <p:spTgt spid="5"/>
                                        </p:tgtEl>
                                        <p:attrNameLst>
                                          <p:attrName>ppt_x</p:attrName>
                                        </p:attrNameLst>
                                      </p:cBhvr>
                                      <p:tavLst>
                                        <p:tav tm="0">
                                          <p:val>
                                            <p:strVal val="#ppt_x"/>
                                          </p:val>
                                        </p:tav>
                                        <p:tav tm="100000">
                                          <p:val>
                                            <p:strVal val="#ppt_x"/>
                                          </p:val>
                                        </p:tav>
                                      </p:tavLst>
                                    </p:anim>
                                    <p:anim calcmode="lin" valueType="num">
                                      <p:cBhvr additive="base">
                                        <p:cTn id="2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571D0-349B-4D53-9A56-47BC6A467D9B}"/>
              </a:ext>
            </a:extLst>
          </p:cNvPr>
          <p:cNvSpPr>
            <a:spLocks noGrp="1"/>
          </p:cNvSpPr>
          <p:nvPr>
            <p:ph type="title"/>
          </p:nvPr>
        </p:nvSpPr>
        <p:spPr>
          <a:xfrm>
            <a:off x="2346009" y="852710"/>
            <a:ext cx="8911687" cy="1280890"/>
          </a:xfrm>
        </p:spPr>
        <p:txBody>
          <a:bodyPr/>
          <a:lstStyle/>
          <a:p>
            <a:pPr algn="ctr"/>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A6796F9-789F-4530-9F5E-4794C7E4F1D1}"/>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To reduce the amount of stress caused at work, good communication and individual cooperation is vital to building team success within a business.</a:t>
            </a:r>
          </a:p>
          <a:p>
            <a:r>
              <a:rPr lang="en-GB" sz="2400" dirty="0">
                <a:latin typeface="Arial" panose="020B0604020202020204" pitchFamily="34" charset="0"/>
                <a:cs typeface="Arial" panose="020B0604020202020204" pitchFamily="34" charset="0"/>
              </a:rPr>
              <a:t>Using the fishbone diagram helps people identify the problems causes and effects that are present and following this method ensures that all the possible cause are Distinguished, like the PMI method recognises both the positives and negatives of each scenario and calculates the results to find the best possible outcome. </a:t>
            </a:r>
          </a:p>
        </p:txBody>
      </p:sp>
    </p:spTree>
    <p:extLst>
      <p:ext uri="{BB962C8B-B14F-4D97-AF65-F5344CB8AC3E}">
        <p14:creationId xmlns:p14="http://schemas.microsoft.com/office/powerpoint/2010/main" val="15599080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73BF4-83C5-4DC5-98DB-2121F770EB42}"/>
              </a:ext>
            </a:extLst>
          </p:cNvPr>
          <p:cNvSpPr>
            <a:spLocks noGrp="1"/>
          </p:cNvSpPr>
          <p:nvPr>
            <p:ph type="title"/>
          </p:nvPr>
        </p:nvSpPr>
        <p:spPr>
          <a:xfrm>
            <a:off x="841248" y="643467"/>
            <a:ext cx="3840480" cy="5571066"/>
          </a:xfrm>
        </p:spPr>
        <p:txBody>
          <a:bodyPr anchor="ctr">
            <a:normAutofit/>
          </a:bodyPr>
          <a:lstStyle/>
          <a:p>
            <a:r>
              <a:rPr lang="en-GB" sz="5400" dirty="0"/>
              <a:t>refencing </a:t>
            </a:r>
          </a:p>
        </p:txBody>
      </p:sp>
      <p:sp>
        <p:nvSpPr>
          <p:cNvPr id="3" name="Content Placeholder 2">
            <a:extLst>
              <a:ext uri="{FF2B5EF4-FFF2-40B4-BE49-F238E27FC236}">
                <a16:creationId xmlns:a16="http://schemas.microsoft.com/office/drawing/2014/main" id="{CC62AB97-F1E8-450F-B83B-575E32B33625}"/>
              </a:ext>
            </a:extLst>
          </p:cNvPr>
          <p:cNvSpPr>
            <a:spLocks noGrp="1"/>
          </p:cNvSpPr>
          <p:nvPr>
            <p:ph idx="1"/>
          </p:nvPr>
        </p:nvSpPr>
        <p:spPr>
          <a:xfrm>
            <a:off x="5568696" y="643467"/>
            <a:ext cx="5788152" cy="5571066"/>
          </a:xfrm>
        </p:spPr>
        <p:txBody>
          <a:bodyPr anchor="ctr">
            <a:normAutofit/>
          </a:bodyPr>
          <a:lstStyle/>
          <a:p>
            <a:r>
              <a:rPr lang="en-GB" sz="2200" dirty="0">
                <a:solidFill>
                  <a:schemeClr val="tx1"/>
                </a:solidFill>
              </a:rPr>
              <a:t>MacKay*, C.J., Cousins, R., Kelly, P.J., Lee, S. and </a:t>
            </a:r>
            <a:r>
              <a:rPr lang="en-GB" sz="2200" dirty="0" err="1">
                <a:solidFill>
                  <a:schemeClr val="tx1"/>
                </a:solidFill>
              </a:rPr>
              <a:t>McCAIG</a:t>
            </a:r>
            <a:r>
              <a:rPr lang="en-GB" sz="2200" dirty="0">
                <a:solidFill>
                  <a:schemeClr val="tx1"/>
                </a:solidFill>
              </a:rPr>
              <a:t>, </a:t>
            </a:r>
            <a:r>
              <a:rPr lang="en-GB" sz="2200" dirty="0" err="1">
                <a:solidFill>
                  <a:schemeClr val="tx1"/>
                </a:solidFill>
              </a:rPr>
              <a:t>R.H</a:t>
            </a:r>
            <a:r>
              <a:rPr lang="en-GB" sz="2200" dirty="0">
                <a:solidFill>
                  <a:schemeClr val="tx1"/>
                </a:solidFill>
              </a:rPr>
              <a:t>., 2004. ‘Management Standards’ and work-related stress in the UK: policy background and science. Work &amp; Stress, 18(2), </a:t>
            </a:r>
            <a:r>
              <a:rPr lang="en-GB" sz="2200" dirty="0" err="1">
                <a:solidFill>
                  <a:schemeClr val="tx1"/>
                </a:solidFill>
              </a:rPr>
              <a:t>pp.91</a:t>
            </a:r>
            <a:r>
              <a:rPr lang="en-GB" sz="2200" dirty="0">
                <a:solidFill>
                  <a:schemeClr val="tx1"/>
                </a:solidFill>
              </a:rPr>
              <a:t>-112. </a:t>
            </a:r>
            <a:r>
              <a:rPr lang="en-GB" sz="2200" dirty="0">
                <a:solidFill>
                  <a:srgbClr val="FFFFFF"/>
                </a:solidFill>
              </a:rPr>
              <a:t>(slide/page 2)</a:t>
            </a:r>
          </a:p>
          <a:p>
            <a:endParaRPr lang="en-GB" sz="2200" dirty="0">
              <a:solidFill>
                <a:srgbClr val="FFFFFF"/>
              </a:solidFill>
            </a:endParaRPr>
          </a:p>
        </p:txBody>
      </p:sp>
    </p:spTree>
    <p:extLst>
      <p:ext uri="{BB962C8B-B14F-4D97-AF65-F5344CB8AC3E}">
        <p14:creationId xmlns:p14="http://schemas.microsoft.com/office/powerpoint/2010/main" val="966984448"/>
      </p:ext>
    </p:extLst>
  </p:cSld>
  <p:clrMapOvr>
    <a:masterClrMapping/>
  </p:clrMapOvr>
  <p:transition spd="slow">
    <p:wipe/>
  </p:transition>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4" ma:contentTypeDescription="Create a new document." ma:contentTypeScope="" ma:versionID="4394ada1ef8489924e7f3584b47ebfef">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2d8f83280674556f3ecc451d0977e5be"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153CFD4-C169-411C-ACA6-0A9BE586855E}">
  <ds:schemaRefs>
    <ds:schemaRef ds:uri="http://schemas.microsoft.com/office/2006/documentManagement/types"/>
    <ds:schemaRef ds:uri="http://purl.org/dc/terms/"/>
    <ds:schemaRef ds:uri="37708af0-49d6-4626-adf7-ee8f7f4cc1b8"/>
    <ds:schemaRef ds:uri="http://schemas.microsoft.com/office/infopath/2007/PartnerControls"/>
    <ds:schemaRef ds:uri="http://www.w3.org/XML/1998/namespace"/>
    <ds:schemaRef ds:uri="http://purl.org/dc/elements/1.1/"/>
    <ds:schemaRef ds:uri="http://schemas.microsoft.com/office/2006/metadata/properties"/>
    <ds:schemaRef ds:uri="http://schemas.openxmlformats.org/package/2006/metadata/core-properties"/>
    <ds:schemaRef ds:uri="6b5bd684-8631-4d35-bdcf-c9e38c7d488d"/>
    <ds:schemaRef ds:uri="http://purl.org/dc/dcmitype/"/>
  </ds:schemaRefs>
</ds:datastoreItem>
</file>

<file path=customXml/itemProps2.xml><?xml version="1.0" encoding="utf-8"?>
<ds:datastoreItem xmlns:ds="http://schemas.openxmlformats.org/officeDocument/2006/customXml" ds:itemID="{C201D356-D9DE-4991-93D3-EA6FCA3525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76D5179-65A6-4637-B423-2B5510F71F8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TotalTime>23387</TotalTime>
  <Words>996</Words>
  <Application>Microsoft Office PowerPoint</Application>
  <PresentationFormat>Widescreen</PresentationFormat>
  <Paragraphs>130</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vt:lpstr>
      <vt:lpstr>Calibri</vt:lpstr>
      <vt:lpstr>Century Gothic</vt:lpstr>
      <vt:lpstr>Wingdings 3</vt:lpstr>
      <vt:lpstr>Wisp</vt:lpstr>
      <vt:lpstr>PROBLEM SOLVING AND DECISION MAKING</vt:lpstr>
      <vt:lpstr>Introduction</vt:lpstr>
      <vt:lpstr>What is the Nature of work-related stress</vt:lpstr>
      <vt:lpstr>What are the benefits to work-related stress</vt:lpstr>
      <vt:lpstr>What Is the impact of work-related stress.</vt:lpstr>
      <vt:lpstr>Research-informed cause-and-effect (Root Cause Analysis, RCA) of the complex problem. </vt:lpstr>
      <vt:lpstr>PESTEL   analysis </vt:lpstr>
      <vt:lpstr>An Evaluation Of Alternative Solutions To Work Related Stress. </vt:lpstr>
      <vt:lpstr>PMI</vt:lpstr>
      <vt:lpstr>Conclusion</vt:lpstr>
      <vt:lpstr>refencing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Zerron William-Hankey</dc:creator>
  <cp:lastModifiedBy>Zerron William-Hankey</cp:lastModifiedBy>
  <cp:revision>2</cp:revision>
  <dcterms:created xsi:type="dcterms:W3CDTF">2021-10-04T09:16:04Z</dcterms:created>
  <dcterms:modified xsi:type="dcterms:W3CDTF">2021-11-08T01:57:39Z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