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12"/>
  </p:handoutMasterIdLst>
  <p:sldIdLst>
    <p:sldId id="256" r:id="rId2"/>
    <p:sldId id="280" r:id="rId3"/>
    <p:sldId id="281" r:id="rId4"/>
    <p:sldId id="315" r:id="rId5"/>
    <p:sldId id="313" r:id="rId6"/>
    <p:sldId id="283" r:id="rId7"/>
    <p:sldId id="284" r:id="rId8"/>
    <p:sldId id="279" r:id="rId9"/>
    <p:sldId id="282" r:id="rId10"/>
    <p:sldId id="262" r:id="rId11"/>
  </p:sldIdLst>
  <p:sldSz cx="9144000" cy="6858000" type="screen4x3"/>
  <p:notesSz cx="6669088" cy="97536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4" d="100"/>
          <a:sy n="94" d="100"/>
        </p:scale>
        <p:origin x="1048"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y Williams" userId="65ac5bae-1706-4707-a5be-9d6b4304e4f0" providerId="ADAL" clId="{B04D898D-88D0-469B-A95F-81ADFF5890B6}"/>
    <pc:docChg chg="modSld">
      <pc:chgData name="Andy Williams" userId="65ac5bae-1706-4707-a5be-9d6b4304e4f0" providerId="ADAL" clId="{B04D898D-88D0-469B-A95F-81ADFF5890B6}" dt="2020-09-21T15:45:10.422" v="5" actId="20577"/>
      <pc:docMkLst>
        <pc:docMk/>
      </pc:docMkLst>
      <pc:sldChg chg="modSp">
        <pc:chgData name="Andy Williams" userId="65ac5bae-1706-4707-a5be-9d6b4304e4f0" providerId="ADAL" clId="{B04D898D-88D0-469B-A95F-81ADFF5890B6}" dt="2020-09-21T15:45:10.422" v="5" actId="20577"/>
        <pc:sldMkLst>
          <pc:docMk/>
          <pc:sldMk cId="0" sldId="283"/>
        </pc:sldMkLst>
        <pc:spChg chg="mod">
          <ac:chgData name="Andy Williams" userId="65ac5bae-1706-4707-a5be-9d6b4304e4f0" providerId="ADAL" clId="{B04D898D-88D0-469B-A95F-81ADFF5890B6}" dt="2020-09-21T15:45:10.422" v="5" actId="20577"/>
          <ac:spMkLst>
            <pc:docMk/>
            <pc:sldMk cId="0" sldId="283"/>
            <ac:spMk id="68611"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45D4DA-93D4-4EBB-9291-E8DEC9B32E4C}" type="doc">
      <dgm:prSet loTypeId="urn:microsoft.com/office/officeart/2005/8/layout/venn1" loCatId="relationship" qsTypeId="urn:microsoft.com/office/officeart/2005/8/quickstyle/simple1" qsCatId="simple" csTypeId="urn:microsoft.com/office/officeart/2005/8/colors/accent1_2" csCatId="accent1"/>
      <dgm:spPr/>
    </dgm:pt>
    <dgm:pt modelId="{1CBC82FF-3439-4C3F-9EF0-D261A31B6F7B}">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Outdoor Activities</a:t>
          </a:r>
        </a:p>
      </dgm:t>
    </dgm:pt>
    <dgm:pt modelId="{85C42019-31FA-4EF2-BC2C-C96F09B4DF96}" type="parTrans" cxnId="{756776AC-D99B-421B-8F9C-E2A9F8158BBD}">
      <dgm:prSet/>
      <dgm:spPr/>
    </dgm:pt>
    <dgm:pt modelId="{F466CAC4-E0A6-46A9-AB2C-19606E12B905}" type="sibTrans" cxnId="{756776AC-D99B-421B-8F9C-E2A9F8158BBD}">
      <dgm:prSet/>
      <dgm:spPr/>
    </dgm:pt>
    <dgm:pt modelId="{B2207D2B-2052-4529-A190-09D477F3AC2D}">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Environmental</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Education</a:t>
          </a:r>
        </a:p>
      </dgm:t>
    </dgm:pt>
    <dgm:pt modelId="{304511CD-D2B3-4BDE-9A96-68B0C0C96139}" type="parTrans" cxnId="{2A1155E9-C92B-420C-910C-0A0E27F16CB0}">
      <dgm:prSet/>
      <dgm:spPr/>
    </dgm:pt>
    <dgm:pt modelId="{07E8F446-250A-4143-A11E-F983BDA3891C}" type="sibTrans" cxnId="{2A1155E9-C92B-420C-910C-0A0E27F16CB0}">
      <dgm:prSet/>
      <dgm:spPr/>
    </dgm:pt>
    <dgm:pt modelId="{1F6276D5-308C-4367-AA6B-D402A2B98CB5}">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Personal &amp; Social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Education</a:t>
          </a:r>
        </a:p>
      </dgm:t>
    </dgm:pt>
    <dgm:pt modelId="{210DF373-82D4-4286-BAB3-7DF8AA1595FC}" type="parTrans" cxnId="{0E289351-49B0-477A-A77E-A53EFA4D9089}">
      <dgm:prSet/>
      <dgm:spPr/>
    </dgm:pt>
    <dgm:pt modelId="{111CC50C-6DFA-4132-BA72-7DCDD21F4A0A}" type="sibTrans" cxnId="{0E289351-49B0-477A-A77E-A53EFA4D9089}">
      <dgm:prSet/>
      <dgm:spPr/>
    </dgm:pt>
    <dgm:pt modelId="{BAC8E0D2-1F42-4E7C-AEF0-51E15F00584B}" type="pres">
      <dgm:prSet presAssocID="{B245D4DA-93D4-4EBB-9291-E8DEC9B32E4C}" presName="compositeShape" presStyleCnt="0">
        <dgm:presLayoutVars>
          <dgm:chMax val="7"/>
          <dgm:dir/>
          <dgm:resizeHandles val="exact"/>
        </dgm:presLayoutVars>
      </dgm:prSet>
      <dgm:spPr/>
    </dgm:pt>
    <dgm:pt modelId="{07CA020E-FD4A-4230-A2C6-5C458AAAB5D4}" type="pres">
      <dgm:prSet presAssocID="{1CBC82FF-3439-4C3F-9EF0-D261A31B6F7B}" presName="circ1" presStyleLbl="vennNode1" presStyleIdx="0" presStyleCnt="3"/>
      <dgm:spPr/>
    </dgm:pt>
    <dgm:pt modelId="{EA6AA40E-EAF7-4D92-AD4E-36036F32955D}" type="pres">
      <dgm:prSet presAssocID="{1CBC82FF-3439-4C3F-9EF0-D261A31B6F7B}" presName="circ1Tx" presStyleLbl="revTx" presStyleIdx="0" presStyleCnt="0">
        <dgm:presLayoutVars>
          <dgm:chMax val="0"/>
          <dgm:chPref val="0"/>
          <dgm:bulletEnabled val="1"/>
        </dgm:presLayoutVars>
      </dgm:prSet>
      <dgm:spPr/>
    </dgm:pt>
    <dgm:pt modelId="{07C7C94A-92AD-4019-90FB-8FAE82655F52}" type="pres">
      <dgm:prSet presAssocID="{B2207D2B-2052-4529-A190-09D477F3AC2D}" presName="circ2" presStyleLbl="vennNode1" presStyleIdx="1" presStyleCnt="3"/>
      <dgm:spPr/>
    </dgm:pt>
    <dgm:pt modelId="{8C10E312-67D5-4616-867F-F3E5436DD787}" type="pres">
      <dgm:prSet presAssocID="{B2207D2B-2052-4529-A190-09D477F3AC2D}" presName="circ2Tx" presStyleLbl="revTx" presStyleIdx="0" presStyleCnt="0">
        <dgm:presLayoutVars>
          <dgm:chMax val="0"/>
          <dgm:chPref val="0"/>
          <dgm:bulletEnabled val="1"/>
        </dgm:presLayoutVars>
      </dgm:prSet>
      <dgm:spPr/>
    </dgm:pt>
    <dgm:pt modelId="{6A9220CE-3777-4379-BCF9-C8DFF5ECAF6D}" type="pres">
      <dgm:prSet presAssocID="{1F6276D5-308C-4367-AA6B-D402A2B98CB5}" presName="circ3" presStyleLbl="vennNode1" presStyleIdx="2" presStyleCnt="3"/>
      <dgm:spPr/>
    </dgm:pt>
    <dgm:pt modelId="{02A8D8A3-1FF8-46B1-A3BA-DC14CBC1E1FC}" type="pres">
      <dgm:prSet presAssocID="{1F6276D5-308C-4367-AA6B-D402A2B98CB5}" presName="circ3Tx" presStyleLbl="revTx" presStyleIdx="0" presStyleCnt="0">
        <dgm:presLayoutVars>
          <dgm:chMax val="0"/>
          <dgm:chPref val="0"/>
          <dgm:bulletEnabled val="1"/>
        </dgm:presLayoutVars>
      </dgm:prSet>
      <dgm:spPr/>
    </dgm:pt>
  </dgm:ptLst>
  <dgm:cxnLst>
    <dgm:cxn modelId="{25DA5734-9F94-4675-BAA1-182311380155}" type="presOf" srcId="{1CBC82FF-3439-4C3F-9EF0-D261A31B6F7B}" destId="{07CA020E-FD4A-4230-A2C6-5C458AAAB5D4}" srcOrd="0" destOrd="0" presId="urn:microsoft.com/office/officeart/2005/8/layout/venn1"/>
    <dgm:cxn modelId="{548E4F4B-43F1-4584-868C-CDDD9EE02120}" type="presOf" srcId="{1CBC82FF-3439-4C3F-9EF0-D261A31B6F7B}" destId="{EA6AA40E-EAF7-4D92-AD4E-36036F32955D}" srcOrd="1" destOrd="0" presId="urn:microsoft.com/office/officeart/2005/8/layout/venn1"/>
    <dgm:cxn modelId="{0E289351-49B0-477A-A77E-A53EFA4D9089}" srcId="{B245D4DA-93D4-4EBB-9291-E8DEC9B32E4C}" destId="{1F6276D5-308C-4367-AA6B-D402A2B98CB5}" srcOrd="2" destOrd="0" parTransId="{210DF373-82D4-4286-BAB3-7DF8AA1595FC}" sibTransId="{111CC50C-6DFA-4132-BA72-7DCDD21F4A0A}"/>
    <dgm:cxn modelId="{3EAC6459-1831-4597-8DB9-3471233D6FE0}" type="presOf" srcId="{B2207D2B-2052-4529-A190-09D477F3AC2D}" destId="{8C10E312-67D5-4616-867F-F3E5436DD787}" srcOrd="1" destOrd="0" presId="urn:microsoft.com/office/officeart/2005/8/layout/venn1"/>
    <dgm:cxn modelId="{4381E89E-1ACB-4037-8991-F424271A6696}" type="presOf" srcId="{B2207D2B-2052-4529-A190-09D477F3AC2D}" destId="{07C7C94A-92AD-4019-90FB-8FAE82655F52}" srcOrd="0" destOrd="0" presId="urn:microsoft.com/office/officeart/2005/8/layout/venn1"/>
    <dgm:cxn modelId="{1A1C49A0-8ABC-4669-A3C3-AF37037DC867}" type="presOf" srcId="{1F6276D5-308C-4367-AA6B-D402A2B98CB5}" destId="{02A8D8A3-1FF8-46B1-A3BA-DC14CBC1E1FC}" srcOrd="1" destOrd="0" presId="urn:microsoft.com/office/officeart/2005/8/layout/venn1"/>
    <dgm:cxn modelId="{756776AC-D99B-421B-8F9C-E2A9F8158BBD}" srcId="{B245D4DA-93D4-4EBB-9291-E8DEC9B32E4C}" destId="{1CBC82FF-3439-4C3F-9EF0-D261A31B6F7B}" srcOrd="0" destOrd="0" parTransId="{85C42019-31FA-4EF2-BC2C-C96F09B4DF96}" sibTransId="{F466CAC4-E0A6-46A9-AB2C-19606E12B905}"/>
    <dgm:cxn modelId="{DFA592E3-BC97-4BFD-A56F-D1C649FD2A8F}" type="presOf" srcId="{B245D4DA-93D4-4EBB-9291-E8DEC9B32E4C}" destId="{BAC8E0D2-1F42-4E7C-AEF0-51E15F00584B}" srcOrd="0" destOrd="0" presId="urn:microsoft.com/office/officeart/2005/8/layout/venn1"/>
    <dgm:cxn modelId="{2A1155E9-C92B-420C-910C-0A0E27F16CB0}" srcId="{B245D4DA-93D4-4EBB-9291-E8DEC9B32E4C}" destId="{B2207D2B-2052-4529-A190-09D477F3AC2D}" srcOrd="1" destOrd="0" parTransId="{304511CD-D2B3-4BDE-9A96-68B0C0C96139}" sibTransId="{07E8F446-250A-4143-A11E-F983BDA3891C}"/>
    <dgm:cxn modelId="{27FF8EF0-A6AF-45A4-92AD-22DCC7736B30}" type="presOf" srcId="{1F6276D5-308C-4367-AA6B-D402A2B98CB5}" destId="{6A9220CE-3777-4379-BCF9-C8DFF5ECAF6D}" srcOrd="0" destOrd="0" presId="urn:microsoft.com/office/officeart/2005/8/layout/venn1"/>
    <dgm:cxn modelId="{B55916FD-760A-429D-A5AE-AE7B96C0A64A}" type="presParOf" srcId="{BAC8E0D2-1F42-4E7C-AEF0-51E15F00584B}" destId="{07CA020E-FD4A-4230-A2C6-5C458AAAB5D4}" srcOrd="0" destOrd="0" presId="urn:microsoft.com/office/officeart/2005/8/layout/venn1"/>
    <dgm:cxn modelId="{9D40C95E-15A4-4874-80F7-17EF55179B91}" type="presParOf" srcId="{BAC8E0D2-1F42-4E7C-AEF0-51E15F00584B}" destId="{EA6AA40E-EAF7-4D92-AD4E-36036F32955D}" srcOrd="1" destOrd="0" presId="urn:microsoft.com/office/officeart/2005/8/layout/venn1"/>
    <dgm:cxn modelId="{33D1B95C-C437-4C48-B116-AE0CC4247492}" type="presParOf" srcId="{BAC8E0D2-1F42-4E7C-AEF0-51E15F00584B}" destId="{07C7C94A-92AD-4019-90FB-8FAE82655F52}" srcOrd="2" destOrd="0" presId="urn:microsoft.com/office/officeart/2005/8/layout/venn1"/>
    <dgm:cxn modelId="{E9C788D2-28B4-43FF-BF73-C381347C15B4}" type="presParOf" srcId="{BAC8E0D2-1F42-4E7C-AEF0-51E15F00584B}" destId="{8C10E312-67D5-4616-867F-F3E5436DD787}" srcOrd="3" destOrd="0" presId="urn:microsoft.com/office/officeart/2005/8/layout/venn1"/>
    <dgm:cxn modelId="{946D482E-74AB-4654-81CD-C590CBACCE2B}" type="presParOf" srcId="{BAC8E0D2-1F42-4E7C-AEF0-51E15F00584B}" destId="{6A9220CE-3777-4379-BCF9-C8DFF5ECAF6D}" srcOrd="4" destOrd="0" presId="urn:microsoft.com/office/officeart/2005/8/layout/venn1"/>
    <dgm:cxn modelId="{40377075-6E96-4232-8DCE-7E15A04FC4F0}" type="presParOf" srcId="{BAC8E0D2-1F42-4E7C-AEF0-51E15F00584B}" destId="{02A8D8A3-1FF8-46B1-A3BA-DC14CBC1E1FC}" srcOrd="5"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3431B9C-7A45-497D-906A-C6AC66ABE897}" type="doc">
      <dgm:prSet loTypeId="urn:microsoft.com/office/officeart/2005/8/layout/radial1" loCatId="relationship" qsTypeId="urn:microsoft.com/office/officeart/2005/8/quickstyle/simple1" qsCatId="simple" csTypeId="urn:microsoft.com/office/officeart/2005/8/colors/accent1_2" csCatId="accent1"/>
      <dgm:spPr/>
    </dgm:pt>
    <dgm:pt modelId="{E120C7CD-D4E1-42C8-A97D-91FC9F38D5A9}">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Outdoor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Recreation</a:t>
          </a:r>
        </a:p>
      </dgm:t>
    </dgm:pt>
    <dgm:pt modelId="{74D67FC5-84DF-4B68-8D53-A2E5E1F2A361}" type="parTrans" cxnId="{7DE72994-8F8B-4AC0-A2F8-D5C43325B486}">
      <dgm:prSet/>
      <dgm:spPr/>
    </dgm:pt>
    <dgm:pt modelId="{04F43FC4-00D6-4AA6-B72F-BA46C14C698C}" type="sibTrans" cxnId="{7DE72994-8F8B-4AC0-A2F8-D5C43325B486}">
      <dgm:prSet/>
      <dgm:spPr/>
    </dgm:pt>
    <dgm:pt modelId="{204182FB-5D3D-4DBB-9FBA-D27B0DC9B3C3}">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Personal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Recreation</a:t>
          </a:r>
        </a:p>
      </dgm:t>
    </dgm:pt>
    <dgm:pt modelId="{C1F09835-CCC4-4215-B089-4B4CFD7E7753}" type="parTrans" cxnId="{50CCED44-262A-4A98-9671-53EBE8901002}">
      <dgm:prSet/>
      <dgm:spPr/>
      <dgm:t>
        <a:bodyPr/>
        <a:lstStyle/>
        <a:p>
          <a:endParaRPr lang="en-GB"/>
        </a:p>
      </dgm:t>
    </dgm:pt>
    <dgm:pt modelId="{164DB2CB-5092-407C-A16E-0C9201176F37}" type="sibTrans" cxnId="{50CCED44-262A-4A98-9671-53EBE8901002}">
      <dgm:prSet/>
      <dgm:spPr/>
    </dgm:pt>
    <dgm:pt modelId="{E61A7136-36A8-405B-91B8-E24A54A0B46A}">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Outdoor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Sports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Coaching</a:t>
          </a:r>
        </a:p>
      </dgm:t>
    </dgm:pt>
    <dgm:pt modelId="{29FE4398-EC42-45C3-AC4B-269D09812F42}" type="parTrans" cxnId="{83AC4DDC-5D96-4A49-BCA8-21B23A98417E}">
      <dgm:prSet/>
      <dgm:spPr/>
      <dgm:t>
        <a:bodyPr/>
        <a:lstStyle/>
        <a:p>
          <a:endParaRPr lang="en-GB"/>
        </a:p>
      </dgm:t>
    </dgm:pt>
    <dgm:pt modelId="{3FBE5E64-98F5-4D49-BE53-D0B4E47992A5}" type="sibTrans" cxnId="{83AC4DDC-5D96-4A49-BCA8-21B23A98417E}">
      <dgm:prSet/>
      <dgm:spPr/>
    </dgm:pt>
    <dgm:pt modelId="{5432800D-F6C3-4540-AE76-F4168C0F8596}">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Development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Training</a:t>
          </a:r>
        </a:p>
      </dgm:t>
    </dgm:pt>
    <dgm:pt modelId="{2B5105B5-6521-40A4-B9E7-609DF75546D2}" type="parTrans" cxnId="{B968D21C-7C75-4198-A741-328688C4FD8E}">
      <dgm:prSet/>
      <dgm:spPr/>
      <dgm:t>
        <a:bodyPr/>
        <a:lstStyle/>
        <a:p>
          <a:endParaRPr lang="en-GB"/>
        </a:p>
      </dgm:t>
    </dgm:pt>
    <dgm:pt modelId="{955767EC-9207-42E8-8822-DA9D4175860B}" type="sibTrans" cxnId="{B968D21C-7C75-4198-A741-328688C4FD8E}">
      <dgm:prSet/>
      <dgm:spPr/>
    </dgm:pt>
    <dgm:pt modelId="{B6F37D93-1509-4611-B94F-0217358F10D0}">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Exploration &amp;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Expeditioning</a:t>
          </a:r>
        </a:p>
      </dgm:t>
    </dgm:pt>
    <dgm:pt modelId="{C32AEBF6-F989-4223-8ED8-DB1F07129553}" type="parTrans" cxnId="{4302AA39-D0CC-4EB6-890D-178C4333BF67}">
      <dgm:prSet/>
      <dgm:spPr/>
      <dgm:t>
        <a:bodyPr/>
        <a:lstStyle/>
        <a:p>
          <a:endParaRPr lang="en-GB"/>
        </a:p>
      </dgm:t>
    </dgm:pt>
    <dgm:pt modelId="{0239A668-B255-4B9D-9771-0A37E28D856A}" type="sibTrans" cxnId="{4302AA39-D0CC-4EB6-890D-178C4333BF67}">
      <dgm:prSet/>
      <dgm:spPr/>
    </dgm:pt>
    <dgm:pt modelId="{2E29D1A8-28C2-40F6-A11B-237964D1D243}">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Formal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Education</a:t>
          </a:r>
        </a:p>
      </dgm:t>
    </dgm:pt>
    <dgm:pt modelId="{6ADDB82A-DAB8-43D8-8122-3DC988032739}" type="parTrans" cxnId="{F6574C80-016C-42D3-B888-B29743676E11}">
      <dgm:prSet/>
      <dgm:spPr/>
      <dgm:t>
        <a:bodyPr/>
        <a:lstStyle/>
        <a:p>
          <a:endParaRPr lang="en-GB"/>
        </a:p>
      </dgm:t>
    </dgm:pt>
    <dgm:pt modelId="{0BEFF2D6-B0B8-43E5-8594-7A847E59E46F}" type="sibTrans" cxnId="{F6574C80-016C-42D3-B888-B29743676E11}">
      <dgm:prSet/>
      <dgm:spPr/>
    </dgm:pt>
    <dgm:pt modelId="{D4FB198A-A5A5-4529-BD1B-0621D4FCD12C}" type="pres">
      <dgm:prSet presAssocID="{43431B9C-7A45-497D-906A-C6AC66ABE897}" presName="cycle" presStyleCnt="0">
        <dgm:presLayoutVars>
          <dgm:chMax val="1"/>
          <dgm:dir/>
          <dgm:animLvl val="ctr"/>
          <dgm:resizeHandles val="exact"/>
        </dgm:presLayoutVars>
      </dgm:prSet>
      <dgm:spPr/>
    </dgm:pt>
    <dgm:pt modelId="{362AB22D-29EC-499E-9099-83521430EE71}" type="pres">
      <dgm:prSet presAssocID="{E120C7CD-D4E1-42C8-A97D-91FC9F38D5A9}" presName="centerShape" presStyleLbl="node0" presStyleIdx="0" presStyleCnt="1"/>
      <dgm:spPr/>
    </dgm:pt>
    <dgm:pt modelId="{5F4628C0-B07F-44EA-A925-7A186AE74B97}" type="pres">
      <dgm:prSet presAssocID="{C1F09835-CCC4-4215-B089-4B4CFD7E7753}" presName="Name9" presStyleLbl="parChTrans1D2" presStyleIdx="0" presStyleCnt="5"/>
      <dgm:spPr/>
    </dgm:pt>
    <dgm:pt modelId="{94FB4905-D563-49D6-A3BA-FA225B99547F}" type="pres">
      <dgm:prSet presAssocID="{C1F09835-CCC4-4215-B089-4B4CFD7E7753}" presName="connTx" presStyleLbl="parChTrans1D2" presStyleIdx="0" presStyleCnt="5"/>
      <dgm:spPr/>
    </dgm:pt>
    <dgm:pt modelId="{EB2504EB-AB45-4F40-B318-540409C7C1A4}" type="pres">
      <dgm:prSet presAssocID="{204182FB-5D3D-4DBB-9FBA-D27B0DC9B3C3}" presName="node" presStyleLbl="node1" presStyleIdx="0" presStyleCnt="5">
        <dgm:presLayoutVars>
          <dgm:bulletEnabled val="1"/>
        </dgm:presLayoutVars>
      </dgm:prSet>
      <dgm:spPr/>
    </dgm:pt>
    <dgm:pt modelId="{D59B2A4E-CFC1-49D0-9250-79560266407C}" type="pres">
      <dgm:prSet presAssocID="{29FE4398-EC42-45C3-AC4B-269D09812F42}" presName="Name9" presStyleLbl="parChTrans1D2" presStyleIdx="1" presStyleCnt="5"/>
      <dgm:spPr/>
    </dgm:pt>
    <dgm:pt modelId="{02906CE4-C592-40EB-AFC6-2B6ED1155955}" type="pres">
      <dgm:prSet presAssocID="{29FE4398-EC42-45C3-AC4B-269D09812F42}" presName="connTx" presStyleLbl="parChTrans1D2" presStyleIdx="1" presStyleCnt="5"/>
      <dgm:spPr/>
    </dgm:pt>
    <dgm:pt modelId="{0ADF509C-5AE9-403A-ADE3-E83BDD99AA7C}" type="pres">
      <dgm:prSet presAssocID="{E61A7136-36A8-405B-91B8-E24A54A0B46A}" presName="node" presStyleLbl="node1" presStyleIdx="1" presStyleCnt="5">
        <dgm:presLayoutVars>
          <dgm:bulletEnabled val="1"/>
        </dgm:presLayoutVars>
      </dgm:prSet>
      <dgm:spPr/>
    </dgm:pt>
    <dgm:pt modelId="{2D56DED5-7A6B-47A1-BD2B-1D679A98A7C5}" type="pres">
      <dgm:prSet presAssocID="{2B5105B5-6521-40A4-B9E7-609DF75546D2}" presName="Name9" presStyleLbl="parChTrans1D2" presStyleIdx="2" presStyleCnt="5"/>
      <dgm:spPr/>
    </dgm:pt>
    <dgm:pt modelId="{F19D969B-0D43-4D42-8E2D-C0EB21F0EC91}" type="pres">
      <dgm:prSet presAssocID="{2B5105B5-6521-40A4-B9E7-609DF75546D2}" presName="connTx" presStyleLbl="parChTrans1D2" presStyleIdx="2" presStyleCnt="5"/>
      <dgm:spPr/>
    </dgm:pt>
    <dgm:pt modelId="{274D8CA1-AD05-494B-95D7-30B25E770473}" type="pres">
      <dgm:prSet presAssocID="{5432800D-F6C3-4540-AE76-F4168C0F8596}" presName="node" presStyleLbl="node1" presStyleIdx="2" presStyleCnt="5">
        <dgm:presLayoutVars>
          <dgm:bulletEnabled val="1"/>
        </dgm:presLayoutVars>
      </dgm:prSet>
      <dgm:spPr/>
    </dgm:pt>
    <dgm:pt modelId="{2005FD4E-A599-4C95-AFD0-5A9EAFCE7F63}" type="pres">
      <dgm:prSet presAssocID="{C32AEBF6-F989-4223-8ED8-DB1F07129553}" presName="Name9" presStyleLbl="parChTrans1D2" presStyleIdx="3" presStyleCnt="5"/>
      <dgm:spPr/>
    </dgm:pt>
    <dgm:pt modelId="{E2A13E7C-539D-4DEC-BDB6-7F3DAEE33736}" type="pres">
      <dgm:prSet presAssocID="{C32AEBF6-F989-4223-8ED8-DB1F07129553}" presName="connTx" presStyleLbl="parChTrans1D2" presStyleIdx="3" presStyleCnt="5"/>
      <dgm:spPr/>
    </dgm:pt>
    <dgm:pt modelId="{032F726E-B105-4220-BEDF-CC4A4416E6C8}" type="pres">
      <dgm:prSet presAssocID="{B6F37D93-1509-4611-B94F-0217358F10D0}" presName="node" presStyleLbl="node1" presStyleIdx="3" presStyleCnt="5">
        <dgm:presLayoutVars>
          <dgm:bulletEnabled val="1"/>
        </dgm:presLayoutVars>
      </dgm:prSet>
      <dgm:spPr/>
    </dgm:pt>
    <dgm:pt modelId="{F8AE5F8D-2CFC-484B-B81D-070C91C124F7}" type="pres">
      <dgm:prSet presAssocID="{6ADDB82A-DAB8-43D8-8122-3DC988032739}" presName="Name9" presStyleLbl="parChTrans1D2" presStyleIdx="4" presStyleCnt="5"/>
      <dgm:spPr/>
    </dgm:pt>
    <dgm:pt modelId="{23A538F4-F9B7-4A68-A1BF-20E7727D6521}" type="pres">
      <dgm:prSet presAssocID="{6ADDB82A-DAB8-43D8-8122-3DC988032739}" presName="connTx" presStyleLbl="parChTrans1D2" presStyleIdx="4" presStyleCnt="5"/>
      <dgm:spPr/>
    </dgm:pt>
    <dgm:pt modelId="{191B9265-62DE-4C85-A112-69070204F84F}" type="pres">
      <dgm:prSet presAssocID="{2E29D1A8-28C2-40F6-A11B-237964D1D243}" presName="node" presStyleLbl="node1" presStyleIdx="4" presStyleCnt="5">
        <dgm:presLayoutVars>
          <dgm:bulletEnabled val="1"/>
        </dgm:presLayoutVars>
      </dgm:prSet>
      <dgm:spPr/>
    </dgm:pt>
  </dgm:ptLst>
  <dgm:cxnLst>
    <dgm:cxn modelId="{F2444A00-C7A7-46C0-9BC6-E3A6CB1DBEDE}" type="presOf" srcId="{C1F09835-CCC4-4215-B089-4B4CFD7E7753}" destId="{94FB4905-D563-49D6-A3BA-FA225B99547F}" srcOrd="1" destOrd="0" presId="urn:microsoft.com/office/officeart/2005/8/layout/radial1"/>
    <dgm:cxn modelId="{B968D21C-7C75-4198-A741-328688C4FD8E}" srcId="{E120C7CD-D4E1-42C8-A97D-91FC9F38D5A9}" destId="{5432800D-F6C3-4540-AE76-F4168C0F8596}" srcOrd="2" destOrd="0" parTransId="{2B5105B5-6521-40A4-B9E7-609DF75546D2}" sibTransId="{955767EC-9207-42E8-8822-DA9D4175860B}"/>
    <dgm:cxn modelId="{1A51F523-829A-40F5-89DC-A20287AD1AC7}" type="presOf" srcId="{E61A7136-36A8-405B-91B8-E24A54A0B46A}" destId="{0ADF509C-5AE9-403A-ADE3-E83BDD99AA7C}" srcOrd="0" destOrd="0" presId="urn:microsoft.com/office/officeart/2005/8/layout/radial1"/>
    <dgm:cxn modelId="{EEAA2225-77F3-48AA-B8F9-1B4F3AA405D0}" type="presOf" srcId="{C1F09835-CCC4-4215-B089-4B4CFD7E7753}" destId="{5F4628C0-B07F-44EA-A925-7A186AE74B97}" srcOrd="0" destOrd="0" presId="urn:microsoft.com/office/officeart/2005/8/layout/radial1"/>
    <dgm:cxn modelId="{6EFA532A-796F-4CC8-B6B1-E4900DDAA152}" type="presOf" srcId="{43431B9C-7A45-497D-906A-C6AC66ABE897}" destId="{D4FB198A-A5A5-4529-BD1B-0621D4FCD12C}" srcOrd="0" destOrd="0" presId="urn:microsoft.com/office/officeart/2005/8/layout/radial1"/>
    <dgm:cxn modelId="{8DB1C735-CACC-46BB-923E-0D0CAC4BC821}" type="presOf" srcId="{29FE4398-EC42-45C3-AC4B-269D09812F42}" destId="{D59B2A4E-CFC1-49D0-9250-79560266407C}" srcOrd="0" destOrd="0" presId="urn:microsoft.com/office/officeart/2005/8/layout/radial1"/>
    <dgm:cxn modelId="{195C8336-4F66-4EDC-A81D-A324843F7AD2}" type="presOf" srcId="{29FE4398-EC42-45C3-AC4B-269D09812F42}" destId="{02906CE4-C592-40EB-AFC6-2B6ED1155955}" srcOrd="1" destOrd="0" presId="urn:microsoft.com/office/officeart/2005/8/layout/radial1"/>
    <dgm:cxn modelId="{4302AA39-D0CC-4EB6-890D-178C4333BF67}" srcId="{E120C7CD-D4E1-42C8-A97D-91FC9F38D5A9}" destId="{B6F37D93-1509-4611-B94F-0217358F10D0}" srcOrd="3" destOrd="0" parTransId="{C32AEBF6-F989-4223-8ED8-DB1F07129553}" sibTransId="{0239A668-B255-4B9D-9771-0A37E28D856A}"/>
    <dgm:cxn modelId="{972BD65C-05CC-46BF-9DB1-766D858793BA}" type="presOf" srcId="{6ADDB82A-DAB8-43D8-8122-3DC988032739}" destId="{23A538F4-F9B7-4A68-A1BF-20E7727D6521}" srcOrd="1" destOrd="0" presId="urn:microsoft.com/office/officeart/2005/8/layout/radial1"/>
    <dgm:cxn modelId="{50CCED44-262A-4A98-9671-53EBE8901002}" srcId="{E120C7CD-D4E1-42C8-A97D-91FC9F38D5A9}" destId="{204182FB-5D3D-4DBB-9FBA-D27B0DC9B3C3}" srcOrd="0" destOrd="0" parTransId="{C1F09835-CCC4-4215-B089-4B4CFD7E7753}" sibTransId="{164DB2CB-5092-407C-A16E-0C9201176F37}"/>
    <dgm:cxn modelId="{43039058-A337-4FF3-85C6-5B8BC398635B}" type="presOf" srcId="{5432800D-F6C3-4540-AE76-F4168C0F8596}" destId="{274D8CA1-AD05-494B-95D7-30B25E770473}" srcOrd="0" destOrd="0" presId="urn:microsoft.com/office/officeart/2005/8/layout/radial1"/>
    <dgm:cxn modelId="{F6574C80-016C-42D3-B888-B29743676E11}" srcId="{E120C7CD-D4E1-42C8-A97D-91FC9F38D5A9}" destId="{2E29D1A8-28C2-40F6-A11B-237964D1D243}" srcOrd="4" destOrd="0" parTransId="{6ADDB82A-DAB8-43D8-8122-3DC988032739}" sibTransId="{0BEFF2D6-B0B8-43E5-8594-7A847E59E46F}"/>
    <dgm:cxn modelId="{02DD2286-AFAF-48F4-9B18-7AAF8D60FCC7}" type="presOf" srcId="{2E29D1A8-28C2-40F6-A11B-237964D1D243}" destId="{191B9265-62DE-4C85-A112-69070204F84F}" srcOrd="0" destOrd="0" presId="urn:microsoft.com/office/officeart/2005/8/layout/radial1"/>
    <dgm:cxn modelId="{7DE72994-8F8B-4AC0-A2F8-D5C43325B486}" srcId="{43431B9C-7A45-497D-906A-C6AC66ABE897}" destId="{E120C7CD-D4E1-42C8-A97D-91FC9F38D5A9}" srcOrd="0" destOrd="0" parTransId="{74D67FC5-84DF-4B68-8D53-A2E5E1F2A361}" sibTransId="{04F43FC4-00D6-4AA6-B72F-BA46C14C698C}"/>
    <dgm:cxn modelId="{97FB4295-ED25-4106-931B-90D23530CB76}" type="presOf" srcId="{204182FB-5D3D-4DBB-9FBA-D27B0DC9B3C3}" destId="{EB2504EB-AB45-4F40-B318-540409C7C1A4}" srcOrd="0" destOrd="0" presId="urn:microsoft.com/office/officeart/2005/8/layout/radial1"/>
    <dgm:cxn modelId="{6A953297-58A6-427E-B797-557D6FD7714A}" type="presOf" srcId="{2B5105B5-6521-40A4-B9E7-609DF75546D2}" destId="{2D56DED5-7A6B-47A1-BD2B-1D679A98A7C5}" srcOrd="0" destOrd="0" presId="urn:microsoft.com/office/officeart/2005/8/layout/radial1"/>
    <dgm:cxn modelId="{A728649F-686D-44D6-8D39-0F72395AF7DD}" type="presOf" srcId="{C32AEBF6-F989-4223-8ED8-DB1F07129553}" destId="{E2A13E7C-539D-4DEC-BDB6-7F3DAEE33736}" srcOrd="1" destOrd="0" presId="urn:microsoft.com/office/officeart/2005/8/layout/radial1"/>
    <dgm:cxn modelId="{037CDFBA-344A-4DBF-A1B6-E22727053C74}" type="presOf" srcId="{B6F37D93-1509-4611-B94F-0217358F10D0}" destId="{032F726E-B105-4220-BEDF-CC4A4416E6C8}" srcOrd="0" destOrd="0" presId="urn:microsoft.com/office/officeart/2005/8/layout/radial1"/>
    <dgm:cxn modelId="{8798CDD6-CCD0-4078-99D3-67E19EC6B922}" type="presOf" srcId="{6ADDB82A-DAB8-43D8-8122-3DC988032739}" destId="{F8AE5F8D-2CFC-484B-B81D-070C91C124F7}" srcOrd="0" destOrd="0" presId="urn:microsoft.com/office/officeart/2005/8/layout/radial1"/>
    <dgm:cxn modelId="{83AC4DDC-5D96-4A49-BCA8-21B23A98417E}" srcId="{E120C7CD-D4E1-42C8-A97D-91FC9F38D5A9}" destId="{E61A7136-36A8-405B-91B8-E24A54A0B46A}" srcOrd="1" destOrd="0" parTransId="{29FE4398-EC42-45C3-AC4B-269D09812F42}" sibTransId="{3FBE5E64-98F5-4D49-BE53-D0B4E47992A5}"/>
    <dgm:cxn modelId="{BFFC82E0-925A-4F1F-BD9A-8297F4677C2E}" type="presOf" srcId="{2B5105B5-6521-40A4-B9E7-609DF75546D2}" destId="{F19D969B-0D43-4D42-8E2D-C0EB21F0EC91}" srcOrd="1" destOrd="0" presId="urn:microsoft.com/office/officeart/2005/8/layout/radial1"/>
    <dgm:cxn modelId="{EF5CFDF3-555E-4239-9D3F-6BECE0909A36}" type="presOf" srcId="{C32AEBF6-F989-4223-8ED8-DB1F07129553}" destId="{2005FD4E-A599-4C95-AFD0-5A9EAFCE7F63}" srcOrd="0" destOrd="0" presId="urn:microsoft.com/office/officeart/2005/8/layout/radial1"/>
    <dgm:cxn modelId="{FE4A61FB-DC1F-4F72-9E19-3FEAA9F41739}" type="presOf" srcId="{E120C7CD-D4E1-42C8-A97D-91FC9F38D5A9}" destId="{362AB22D-29EC-499E-9099-83521430EE71}" srcOrd="0" destOrd="0" presId="urn:microsoft.com/office/officeart/2005/8/layout/radial1"/>
    <dgm:cxn modelId="{3439A411-F161-45E6-97AA-7097B8267FF0}" type="presParOf" srcId="{D4FB198A-A5A5-4529-BD1B-0621D4FCD12C}" destId="{362AB22D-29EC-499E-9099-83521430EE71}" srcOrd="0" destOrd="0" presId="urn:microsoft.com/office/officeart/2005/8/layout/radial1"/>
    <dgm:cxn modelId="{B5520E60-44C2-42F9-BE1D-D8A54FBA4815}" type="presParOf" srcId="{D4FB198A-A5A5-4529-BD1B-0621D4FCD12C}" destId="{5F4628C0-B07F-44EA-A925-7A186AE74B97}" srcOrd="1" destOrd="0" presId="urn:microsoft.com/office/officeart/2005/8/layout/radial1"/>
    <dgm:cxn modelId="{EC487094-6302-4319-A195-28E1B85E71E2}" type="presParOf" srcId="{5F4628C0-B07F-44EA-A925-7A186AE74B97}" destId="{94FB4905-D563-49D6-A3BA-FA225B99547F}" srcOrd="0" destOrd="0" presId="urn:microsoft.com/office/officeart/2005/8/layout/radial1"/>
    <dgm:cxn modelId="{9893C1E5-12C8-4428-9D97-51402512BB58}" type="presParOf" srcId="{D4FB198A-A5A5-4529-BD1B-0621D4FCD12C}" destId="{EB2504EB-AB45-4F40-B318-540409C7C1A4}" srcOrd="2" destOrd="0" presId="urn:microsoft.com/office/officeart/2005/8/layout/radial1"/>
    <dgm:cxn modelId="{02070D09-B6CC-42A7-8387-6AD6315B13F4}" type="presParOf" srcId="{D4FB198A-A5A5-4529-BD1B-0621D4FCD12C}" destId="{D59B2A4E-CFC1-49D0-9250-79560266407C}" srcOrd="3" destOrd="0" presId="urn:microsoft.com/office/officeart/2005/8/layout/radial1"/>
    <dgm:cxn modelId="{A1529FB3-2808-47F6-90F6-C51C5DB58D87}" type="presParOf" srcId="{D59B2A4E-CFC1-49D0-9250-79560266407C}" destId="{02906CE4-C592-40EB-AFC6-2B6ED1155955}" srcOrd="0" destOrd="0" presId="urn:microsoft.com/office/officeart/2005/8/layout/radial1"/>
    <dgm:cxn modelId="{D9F2B8DA-58C0-42CA-986F-BCBD45DE4DFB}" type="presParOf" srcId="{D4FB198A-A5A5-4529-BD1B-0621D4FCD12C}" destId="{0ADF509C-5AE9-403A-ADE3-E83BDD99AA7C}" srcOrd="4" destOrd="0" presId="urn:microsoft.com/office/officeart/2005/8/layout/radial1"/>
    <dgm:cxn modelId="{8E36C39D-4547-4889-AC7E-33811F224241}" type="presParOf" srcId="{D4FB198A-A5A5-4529-BD1B-0621D4FCD12C}" destId="{2D56DED5-7A6B-47A1-BD2B-1D679A98A7C5}" srcOrd="5" destOrd="0" presId="urn:microsoft.com/office/officeart/2005/8/layout/radial1"/>
    <dgm:cxn modelId="{B46C62DB-7A21-4EEB-B4A3-3F9B529B06EE}" type="presParOf" srcId="{2D56DED5-7A6B-47A1-BD2B-1D679A98A7C5}" destId="{F19D969B-0D43-4D42-8E2D-C0EB21F0EC91}" srcOrd="0" destOrd="0" presId="urn:microsoft.com/office/officeart/2005/8/layout/radial1"/>
    <dgm:cxn modelId="{F6DA3B10-783F-444D-A070-8E66406C2F20}" type="presParOf" srcId="{D4FB198A-A5A5-4529-BD1B-0621D4FCD12C}" destId="{274D8CA1-AD05-494B-95D7-30B25E770473}" srcOrd="6" destOrd="0" presId="urn:microsoft.com/office/officeart/2005/8/layout/radial1"/>
    <dgm:cxn modelId="{B1C6DE2F-8281-4573-89A1-A7A2F362A88D}" type="presParOf" srcId="{D4FB198A-A5A5-4529-BD1B-0621D4FCD12C}" destId="{2005FD4E-A599-4C95-AFD0-5A9EAFCE7F63}" srcOrd="7" destOrd="0" presId="urn:microsoft.com/office/officeart/2005/8/layout/radial1"/>
    <dgm:cxn modelId="{F9280033-8A5B-456C-8A2A-5DBC1DED4F82}" type="presParOf" srcId="{2005FD4E-A599-4C95-AFD0-5A9EAFCE7F63}" destId="{E2A13E7C-539D-4DEC-BDB6-7F3DAEE33736}" srcOrd="0" destOrd="0" presId="urn:microsoft.com/office/officeart/2005/8/layout/radial1"/>
    <dgm:cxn modelId="{02837922-E46D-4DD7-A376-1C9A8A61C3C9}" type="presParOf" srcId="{D4FB198A-A5A5-4529-BD1B-0621D4FCD12C}" destId="{032F726E-B105-4220-BEDF-CC4A4416E6C8}" srcOrd="8" destOrd="0" presId="urn:microsoft.com/office/officeart/2005/8/layout/radial1"/>
    <dgm:cxn modelId="{F7AE7250-860F-4DDE-AC09-B8B1B9BAC374}" type="presParOf" srcId="{D4FB198A-A5A5-4529-BD1B-0621D4FCD12C}" destId="{F8AE5F8D-2CFC-484B-B81D-070C91C124F7}" srcOrd="9" destOrd="0" presId="urn:microsoft.com/office/officeart/2005/8/layout/radial1"/>
    <dgm:cxn modelId="{E7A0473E-805C-4D5E-A3A3-60F3C09FE83D}" type="presParOf" srcId="{F8AE5F8D-2CFC-484B-B81D-070C91C124F7}" destId="{23A538F4-F9B7-4A68-A1BF-20E7727D6521}" srcOrd="0" destOrd="0" presId="urn:microsoft.com/office/officeart/2005/8/layout/radial1"/>
    <dgm:cxn modelId="{19463801-DB27-49D6-9660-59ACE0E27100}" type="presParOf" srcId="{D4FB198A-A5A5-4529-BD1B-0621D4FCD12C}" destId="{191B9265-62DE-4C85-A112-69070204F84F}" srcOrd="10"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0CCB506-D31A-4487-B744-75E9C4EE3F64}" type="doc">
      <dgm:prSet loTypeId="urn:microsoft.com/office/officeart/2005/8/layout/venn1" loCatId="relationship" qsTypeId="urn:microsoft.com/office/officeart/2005/8/quickstyle/simple1" qsCatId="simple" csTypeId="urn:microsoft.com/office/officeart/2005/8/colors/accent1_2" csCatId="accent1"/>
      <dgm:spPr/>
    </dgm:pt>
    <dgm:pt modelId="{A9D0A8BD-546E-4001-9C9A-CF28D710ED8B}">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ADV THERAPY</a:t>
          </a:r>
        </a:p>
      </dgm:t>
    </dgm:pt>
    <dgm:pt modelId="{4AF4884B-9CE6-4195-84B8-AB13FCAA0B0E}" type="parTrans" cxnId="{5E0986C5-B2A4-401B-A894-40D268D406D1}">
      <dgm:prSet/>
      <dgm:spPr/>
    </dgm:pt>
    <dgm:pt modelId="{D270043F-D4E4-4402-8968-21B5AD8E30EB}" type="sibTrans" cxnId="{5E0986C5-B2A4-401B-A894-40D268D406D1}">
      <dgm:prSet/>
      <dgm:spPr/>
    </dgm:pt>
    <dgm:pt modelId="{11E7BC0D-4AD8-4BFF-A200-AF9EC23EF4B5}">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OUTDOOR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EDUCATION</a:t>
          </a:r>
        </a:p>
      </dgm:t>
    </dgm:pt>
    <dgm:pt modelId="{61507570-FCFA-485D-860F-0AD3BD7895B4}" type="parTrans" cxnId="{AF91CCE6-8618-4FC6-B9C3-4A3DF350815E}">
      <dgm:prSet/>
      <dgm:spPr/>
    </dgm:pt>
    <dgm:pt modelId="{D7B17A13-A40A-48CA-9BBA-3554B4F48BB4}" type="sibTrans" cxnId="{AF91CCE6-8618-4FC6-B9C3-4A3DF350815E}">
      <dgm:prSet/>
      <dgm:spPr/>
    </dgm:pt>
    <dgm:pt modelId="{3FEBF983-A38D-4B13-8E46-B5B08679E4EF}">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OUTDOOR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RECREATION</a:t>
          </a:r>
        </a:p>
      </dgm:t>
    </dgm:pt>
    <dgm:pt modelId="{FA2F7BA6-19C6-4911-B756-47860931BC93}" type="parTrans" cxnId="{6BB9E461-0CCB-4BBF-8050-00B341E4205D}">
      <dgm:prSet/>
      <dgm:spPr/>
    </dgm:pt>
    <dgm:pt modelId="{3A77CDA1-52FB-482D-9807-3135C5308EAB}" type="sibTrans" cxnId="{6BB9E461-0CCB-4BBF-8050-00B341E4205D}">
      <dgm:prSet/>
      <dgm:spPr/>
    </dgm:pt>
    <dgm:pt modelId="{6A8882E6-BF28-4D55-8EFF-E370BAF0497A}">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CORPORATE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TRAINING</a:t>
          </a:r>
        </a:p>
      </dgm:t>
    </dgm:pt>
    <dgm:pt modelId="{A578B14F-8EA2-4FCD-939E-067D8696F532}" type="parTrans" cxnId="{1328D03A-AA73-4C9F-B843-95443A7629B4}">
      <dgm:prSet/>
      <dgm:spPr/>
    </dgm:pt>
    <dgm:pt modelId="{723B6116-C631-4409-9CD8-47C33F95729D}" type="sibTrans" cxnId="{1328D03A-AA73-4C9F-B843-95443A7629B4}">
      <dgm:prSet/>
      <dgm:spPr/>
    </dgm:pt>
    <dgm:pt modelId="{785C0C24-5AA0-47F8-95B2-FA7CA07BB0EE}" type="pres">
      <dgm:prSet presAssocID="{00CCB506-D31A-4487-B744-75E9C4EE3F64}" presName="compositeShape" presStyleCnt="0">
        <dgm:presLayoutVars>
          <dgm:chMax val="7"/>
          <dgm:dir/>
          <dgm:resizeHandles val="exact"/>
        </dgm:presLayoutVars>
      </dgm:prSet>
      <dgm:spPr/>
    </dgm:pt>
    <dgm:pt modelId="{432C5F8F-3F12-488C-A8F1-B3D26123AAB2}" type="pres">
      <dgm:prSet presAssocID="{A9D0A8BD-546E-4001-9C9A-CF28D710ED8B}" presName="circ1" presStyleLbl="vennNode1" presStyleIdx="0" presStyleCnt="4"/>
      <dgm:spPr/>
    </dgm:pt>
    <dgm:pt modelId="{71FDA192-C9E6-4979-A70F-ED7283BE0FE5}" type="pres">
      <dgm:prSet presAssocID="{A9D0A8BD-546E-4001-9C9A-CF28D710ED8B}" presName="circ1Tx" presStyleLbl="revTx" presStyleIdx="0" presStyleCnt="0">
        <dgm:presLayoutVars>
          <dgm:chMax val="0"/>
          <dgm:chPref val="0"/>
          <dgm:bulletEnabled val="1"/>
        </dgm:presLayoutVars>
      </dgm:prSet>
      <dgm:spPr/>
    </dgm:pt>
    <dgm:pt modelId="{FB360D81-30ED-4ACE-8F1C-786308D8185F}" type="pres">
      <dgm:prSet presAssocID="{11E7BC0D-4AD8-4BFF-A200-AF9EC23EF4B5}" presName="circ2" presStyleLbl="vennNode1" presStyleIdx="1" presStyleCnt="4"/>
      <dgm:spPr/>
    </dgm:pt>
    <dgm:pt modelId="{E4D8AA07-D005-42C9-B502-DD10B7C91499}" type="pres">
      <dgm:prSet presAssocID="{11E7BC0D-4AD8-4BFF-A200-AF9EC23EF4B5}" presName="circ2Tx" presStyleLbl="revTx" presStyleIdx="0" presStyleCnt="0">
        <dgm:presLayoutVars>
          <dgm:chMax val="0"/>
          <dgm:chPref val="0"/>
          <dgm:bulletEnabled val="1"/>
        </dgm:presLayoutVars>
      </dgm:prSet>
      <dgm:spPr/>
    </dgm:pt>
    <dgm:pt modelId="{D23C632E-1438-409D-8692-084F52F763AB}" type="pres">
      <dgm:prSet presAssocID="{3FEBF983-A38D-4B13-8E46-B5B08679E4EF}" presName="circ3" presStyleLbl="vennNode1" presStyleIdx="2" presStyleCnt="4"/>
      <dgm:spPr/>
    </dgm:pt>
    <dgm:pt modelId="{68FBEDC1-A180-49AE-87F2-2BAFAA60F605}" type="pres">
      <dgm:prSet presAssocID="{3FEBF983-A38D-4B13-8E46-B5B08679E4EF}" presName="circ3Tx" presStyleLbl="revTx" presStyleIdx="0" presStyleCnt="0">
        <dgm:presLayoutVars>
          <dgm:chMax val="0"/>
          <dgm:chPref val="0"/>
          <dgm:bulletEnabled val="1"/>
        </dgm:presLayoutVars>
      </dgm:prSet>
      <dgm:spPr/>
    </dgm:pt>
    <dgm:pt modelId="{0E627A52-9E86-477A-BE30-49114A21459E}" type="pres">
      <dgm:prSet presAssocID="{6A8882E6-BF28-4D55-8EFF-E370BAF0497A}" presName="circ4" presStyleLbl="vennNode1" presStyleIdx="3" presStyleCnt="4"/>
      <dgm:spPr/>
    </dgm:pt>
    <dgm:pt modelId="{B5ED875D-33C0-4627-A795-43245F33BAE5}" type="pres">
      <dgm:prSet presAssocID="{6A8882E6-BF28-4D55-8EFF-E370BAF0497A}" presName="circ4Tx" presStyleLbl="revTx" presStyleIdx="0" presStyleCnt="0">
        <dgm:presLayoutVars>
          <dgm:chMax val="0"/>
          <dgm:chPref val="0"/>
          <dgm:bulletEnabled val="1"/>
        </dgm:presLayoutVars>
      </dgm:prSet>
      <dgm:spPr/>
    </dgm:pt>
  </dgm:ptLst>
  <dgm:cxnLst>
    <dgm:cxn modelId="{42416E2E-298F-421B-9D58-0910787425F0}" type="presOf" srcId="{00CCB506-D31A-4487-B744-75E9C4EE3F64}" destId="{785C0C24-5AA0-47F8-95B2-FA7CA07BB0EE}" srcOrd="0" destOrd="0" presId="urn:microsoft.com/office/officeart/2005/8/layout/venn1"/>
    <dgm:cxn modelId="{A5CC7439-DD3B-4D2B-A58A-B434EC9D7BB4}" type="presOf" srcId="{11E7BC0D-4AD8-4BFF-A200-AF9EC23EF4B5}" destId="{E4D8AA07-D005-42C9-B502-DD10B7C91499}" srcOrd="1" destOrd="0" presId="urn:microsoft.com/office/officeart/2005/8/layout/venn1"/>
    <dgm:cxn modelId="{1328D03A-AA73-4C9F-B843-95443A7629B4}" srcId="{00CCB506-D31A-4487-B744-75E9C4EE3F64}" destId="{6A8882E6-BF28-4D55-8EFF-E370BAF0497A}" srcOrd="3" destOrd="0" parTransId="{A578B14F-8EA2-4FCD-939E-067D8696F532}" sibTransId="{723B6116-C631-4409-9CD8-47C33F95729D}"/>
    <dgm:cxn modelId="{3B15805F-9154-4C2B-A0F7-0C585EC11478}" type="presOf" srcId="{3FEBF983-A38D-4B13-8E46-B5B08679E4EF}" destId="{D23C632E-1438-409D-8692-084F52F763AB}" srcOrd="0" destOrd="0" presId="urn:microsoft.com/office/officeart/2005/8/layout/venn1"/>
    <dgm:cxn modelId="{6BB9E461-0CCB-4BBF-8050-00B341E4205D}" srcId="{00CCB506-D31A-4487-B744-75E9C4EE3F64}" destId="{3FEBF983-A38D-4B13-8E46-B5B08679E4EF}" srcOrd="2" destOrd="0" parTransId="{FA2F7BA6-19C6-4911-B756-47860931BC93}" sibTransId="{3A77CDA1-52FB-482D-9807-3135C5308EAB}"/>
    <dgm:cxn modelId="{03B0BF42-A057-40FF-A655-36DEE8352013}" type="presOf" srcId="{3FEBF983-A38D-4B13-8E46-B5B08679E4EF}" destId="{68FBEDC1-A180-49AE-87F2-2BAFAA60F605}" srcOrd="1" destOrd="0" presId="urn:microsoft.com/office/officeart/2005/8/layout/venn1"/>
    <dgm:cxn modelId="{EDC8DB6F-B7A7-4D95-AB37-871256B223FD}" type="presOf" srcId="{6A8882E6-BF28-4D55-8EFF-E370BAF0497A}" destId="{0E627A52-9E86-477A-BE30-49114A21459E}" srcOrd="0" destOrd="0" presId="urn:microsoft.com/office/officeart/2005/8/layout/venn1"/>
    <dgm:cxn modelId="{06C6C178-59A9-4BB9-90BE-E65EB64E8E77}" type="presOf" srcId="{A9D0A8BD-546E-4001-9C9A-CF28D710ED8B}" destId="{432C5F8F-3F12-488C-A8F1-B3D26123AAB2}" srcOrd="0" destOrd="0" presId="urn:microsoft.com/office/officeart/2005/8/layout/venn1"/>
    <dgm:cxn modelId="{C012F77E-3F22-404A-91FD-F525ABFD2438}" type="presOf" srcId="{11E7BC0D-4AD8-4BFF-A200-AF9EC23EF4B5}" destId="{FB360D81-30ED-4ACE-8F1C-786308D8185F}" srcOrd="0" destOrd="0" presId="urn:microsoft.com/office/officeart/2005/8/layout/venn1"/>
    <dgm:cxn modelId="{82D893BD-8417-4E26-8F1E-E0703B39B821}" type="presOf" srcId="{A9D0A8BD-546E-4001-9C9A-CF28D710ED8B}" destId="{71FDA192-C9E6-4979-A70F-ED7283BE0FE5}" srcOrd="1" destOrd="0" presId="urn:microsoft.com/office/officeart/2005/8/layout/venn1"/>
    <dgm:cxn modelId="{5E0986C5-B2A4-401B-A894-40D268D406D1}" srcId="{00CCB506-D31A-4487-B744-75E9C4EE3F64}" destId="{A9D0A8BD-546E-4001-9C9A-CF28D710ED8B}" srcOrd="0" destOrd="0" parTransId="{4AF4884B-9CE6-4195-84B8-AB13FCAA0B0E}" sibTransId="{D270043F-D4E4-4402-8968-21B5AD8E30EB}"/>
    <dgm:cxn modelId="{5520F1DA-8C03-477D-BA18-63EB49CC75DB}" type="presOf" srcId="{6A8882E6-BF28-4D55-8EFF-E370BAF0497A}" destId="{B5ED875D-33C0-4627-A795-43245F33BAE5}" srcOrd="1" destOrd="0" presId="urn:microsoft.com/office/officeart/2005/8/layout/venn1"/>
    <dgm:cxn modelId="{AF91CCE6-8618-4FC6-B9C3-4A3DF350815E}" srcId="{00CCB506-D31A-4487-B744-75E9C4EE3F64}" destId="{11E7BC0D-4AD8-4BFF-A200-AF9EC23EF4B5}" srcOrd="1" destOrd="0" parTransId="{61507570-FCFA-485D-860F-0AD3BD7895B4}" sibTransId="{D7B17A13-A40A-48CA-9BBA-3554B4F48BB4}"/>
    <dgm:cxn modelId="{6A9F9ED7-789D-4AE2-A57A-ADE053336E98}" type="presParOf" srcId="{785C0C24-5AA0-47F8-95B2-FA7CA07BB0EE}" destId="{432C5F8F-3F12-488C-A8F1-B3D26123AAB2}" srcOrd="0" destOrd="0" presId="urn:microsoft.com/office/officeart/2005/8/layout/venn1"/>
    <dgm:cxn modelId="{0245C783-6DF6-478E-BABA-1BE353CE1924}" type="presParOf" srcId="{785C0C24-5AA0-47F8-95B2-FA7CA07BB0EE}" destId="{71FDA192-C9E6-4979-A70F-ED7283BE0FE5}" srcOrd="1" destOrd="0" presId="urn:microsoft.com/office/officeart/2005/8/layout/venn1"/>
    <dgm:cxn modelId="{39AFADCE-993B-4168-821E-168240E58A71}" type="presParOf" srcId="{785C0C24-5AA0-47F8-95B2-FA7CA07BB0EE}" destId="{FB360D81-30ED-4ACE-8F1C-786308D8185F}" srcOrd="2" destOrd="0" presId="urn:microsoft.com/office/officeart/2005/8/layout/venn1"/>
    <dgm:cxn modelId="{7F0B78B6-2F97-456A-A3AE-8C771094FEE0}" type="presParOf" srcId="{785C0C24-5AA0-47F8-95B2-FA7CA07BB0EE}" destId="{E4D8AA07-D005-42C9-B502-DD10B7C91499}" srcOrd="3" destOrd="0" presId="urn:microsoft.com/office/officeart/2005/8/layout/venn1"/>
    <dgm:cxn modelId="{D747E613-D424-4233-9913-56C39FDFB49F}" type="presParOf" srcId="{785C0C24-5AA0-47F8-95B2-FA7CA07BB0EE}" destId="{D23C632E-1438-409D-8692-084F52F763AB}" srcOrd="4" destOrd="0" presId="urn:microsoft.com/office/officeart/2005/8/layout/venn1"/>
    <dgm:cxn modelId="{732C7776-B847-451D-8DE7-FD72A1678FA4}" type="presParOf" srcId="{785C0C24-5AA0-47F8-95B2-FA7CA07BB0EE}" destId="{68FBEDC1-A180-49AE-87F2-2BAFAA60F605}" srcOrd="5" destOrd="0" presId="urn:microsoft.com/office/officeart/2005/8/layout/venn1"/>
    <dgm:cxn modelId="{6DDDDB33-2396-47F8-8A7D-BA7E578F66A3}" type="presParOf" srcId="{785C0C24-5AA0-47F8-95B2-FA7CA07BB0EE}" destId="{0E627A52-9E86-477A-BE30-49114A21459E}" srcOrd="6" destOrd="0" presId="urn:microsoft.com/office/officeart/2005/8/layout/venn1"/>
    <dgm:cxn modelId="{6048A79D-DBFA-45D1-BC73-49857E263CD1}" type="presParOf" srcId="{785C0C24-5AA0-47F8-95B2-FA7CA07BB0EE}" destId="{B5ED875D-33C0-4627-A795-43245F33BAE5}" srcOrd="7"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CA020E-FD4A-4230-A2C6-5C458AAAB5D4}">
      <dsp:nvSpPr>
        <dsp:cNvPr id="0" name=""/>
        <dsp:cNvSpPr/>
      </dsp:nvSpPr>
      <dsp:spPr>
        <a:xfrm>
          <a:off x="2765266" y="55800"/>
          <a:ext cx="2678430" cy="2678430"/>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900" b="0" i="0" u="none" strike="noStrike" kern="1200" cap="none" normalizeH="0" baseline="0">
              <a:ln>
                <a:noFill/>
              </a:ln>
              <a:solidFill>
                <a:schemeClr val="tx1"/>
              </a:solidFill>
              <a:effectLst/>
              <a:latin typeface="Arial" panose="020B0604020202020204" pitchFamily="34" charset="0"/>
            </a:rPr>
            <a:t>Outdoor Activities</a:t>
          </a:r>
        </a:p>
      </dsp:txBody>
      <dsp:txXfrm>
        <a:off x="3122390" y="524525"/>
        <a:ext cx="1964182" cy="1205293"/>
      </dsp:txXfrm>
    </dsp:sp>
    <dsp:sp modelId="{07C7C94A-92AD-4019-90FB-8FAE82655F52}">
      <dsp:nvSpPr>
        <dsp:cNvPr id="0" name=""/>
        <dsp:cNvSpPr/>
      </dsp:nvSpPr>
      <dsp:spPr>
        <a:xfrm>
          <a:off x="3731733" y="1729819"/>
          <a:ext cx="2678430" cy="2678430"/>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900" b="0" i="0" u="none" strike="noStrike" kern="1200" cap="none" normalizeH="0" baseline="0">
              <a:ln>
                <a:noFill/>
              </a:ln>
              <a:solidFill>
                <a:schemeClr val="tx1"/>
              </a:solidFill>
              <a:effectLst/>
              <a:latin typeface="Arial" panose="020B0604020202020204" pitchFamily="34" charset="0"/>
            </a:rPr>
            <a:t>Environmental</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900" b="0" i="0" u="none" strike="noStrike" kern="1200" cap="none" normalizeH="0" baseline="0">
              <a:ln>
                <a:noFill/>
              </a:ln>
              <a:solidFill>
                <a:schemeClr val="tx1"/>
              </a:solidFill>
              <a:effectLst/>
              <a:latin typeface="Arial" panose="020B0604020202020204" pitchFamily="34" charset="0"/>
            </a:rPr>
            <a:t>Education</a:t>
          </a:r>
        </a:p>
      </dsp:txBody>
      <dsp:txXfrm>
        <a:off x="4550886" y="2421747"/>
        <a:ext cx="1607058" cy="1473136"/>
      </dsp:txXfrm>
    </dsp:sp>
    <dsp:sp modelId="{6A9220CE-3777-4379-BCF9-C8DFF5ECAF6D}">
      <dsp:nvSpPr>
        <dsp:cNvPr id="0" name=""/>
        <dsp:cNvSpPr/>
      </dsp:nvSpPr>
      <dsp:spPr>
        <a:xfrm>
          <a:off x="1798799" y="1729819"/>
          <a:ext cx="2678430" cy="2678430"/>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900" b="0" i="0" u="none" strike="noStrike" kern="1200" cap="none" normalizeH="0" baseline="0">
              <a:ln>
                <a:noFill/>
              </a:ln>
              <a:solidFill>
                <a:schemeClr val="tx1"/>
              </a:solidFill>
              <a:effectLst/>
              <a:latin typeface="Arial" panose="020B0604020202020204" pitchFamily="34" charset="0"/>
            </a:rPr>
            <a:t>Personal &amp; Social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900" b="0" i="0" u="none" strike="noStrike" kern="1200" cap="none" normalizeH="0" baseline="0">
              <a:ln>
                <a:noFill/>
              </a:ln>
              <a:solidFill>
                <a:schemeClr val="tx1"/>
              </a:solidFill>
              <a:effectLst/>
              <a:latin typeface="Arial" panose="020B0604020202020204" pitchFamily="34" charset="0"/>
            </a:rPr>
            <a:t>Education</a:t>
          </a:r>
        </a:p>
      </dsp:txBody>
      <dsp:txXfrm>
        <a:off x="2051018" y="2421747"/>
        <a:ext cx="1607058" cy="14731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2AB22D-29EC-499E-9099-83521430EE71}">
      <dsp:nvSpPr>
        <dsp:cNvPr id="0" name=""/>
        <dsp:cNvSpPr/>
      </dsp:nvSpPr>
      <dsp:spPr>
        <a:xfrm>
          <a:off x="3439106" y="1731876"/>
          <a:ext cx="1330749" cy="133074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500" b="0" i="0" u="none" strike="noStrike" kern="1200" cap="none" normalizeH="0" baseline="0">
              <a:ln>
                <a:noFill/>
              </a:ln>
              <a:solidFill>
                <a:schemeClr val="tx1"/>
              </a:solidFill>
              <a:effectLst/>
              <a:latin typeface="Arial" panose="020B0604020202020204" pitchFamily="34" charset="0"/>
            </a:rPr>
            <a:t>Outdoor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500" b="0" i="0" u="none" strike="noStrike" kern="1200" cap="none" normalizeH="0" baseline="0">
              <a:ln>
                <a:noFill/>
              </a:ln>
              <a:solidFill>
                <a:schemeClr val="tx1"/>
              </a:solidFill>
              <a:effectLst/>
              <a:latin typeface="Arial" panose="020B0604020202020204" pitchFamily="34" charset="0"/>
            </a:rPr>
            <a:t>Recreation</a:t>
          </a:r>
        </a:p>
      </dsp:txBody>
      <dsp:txXfrm>
        <a:off x="3633990" y="1926760"/>
        <a:ext cx="940981" cy="940981"/>
      </dsp:txXfrm>
    </dsp:sp>
    <dsp:sp modelId="{5F4628C0-B07F-44EA-A925-7A186AE74B97}">
      <dsp:nvSpPr>
        <dsp:cNvPr id="0" name=""/>
        <dsp:cNvSpPr/>
      </dsp:nvSpPr>
      <dsp:spPr>
        <a:xfrm rot="16200000">
          <a:off x="3904722" y="1517526"/>
          <a:ext cx="399518" cy="29179"/>
        </a:xfrm>
        <a:custGeom>
          <a:avLst/>
          <a:gdLst/>
          <a:ahLst/>
          <a:cxnLst/>
          <a:rect l="0" t="0" r="0" b="0"/>
          <a:pathLst>
            <a:path>
              <a:moveTo>
                <a:pt x="0" y="14589"/>
              </a:moveTo>
              <a:lnTo>
                <a:pt x="399518" y="1458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094493" y="1522128"/>
        <a:ext cx="19975" cy="19975"/>
      </dsp:txXfrm>
    </dsp:sp>
    <dsp:sp modelId="{EB2504EB-AB45-4F40-B318-540409C7C1A4}">
      <dsp:nvSpPr>
        <dsp:cNvPr id="0" name=""/>
        <dsp:cNvSpPr/>
      </dsp:nvSpPr>
      <dsp:spPr>
        <a:xfrm>
          <a:off x="3439106" y="1607"/>
          <a:ext cx="1330749" cy="133074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a:ln>
                <a:noFill/>
              </a:ln>
              <a:solidFill>
                <a:schemeClr val="tx1"/>
              </a:solidFill>
              <a:effectLst/>
              <a:latin typeface="Arial" panose="020B0604020202020204" pitchFamily="34" charset="0"/>
            </a:rPr>
            <a:t>Personal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a:ln>
                <a:noFill/>
              </a:ln>
              <a:solidFill>
                <a:schemeClr val="tx1"/>
              </a:solidFill>
              <a:effectLst/>
              <a:latin typeface="Arial" panose="020B0604020202020204" pitchFamily="34" charset="0"/>
            </a:rPr>
            <a:t>Recreation</a:t>
          </a:r>
        </a:p>
      </dsp:txBody>
      <dsp:txXfrm>
        <a:off x="3633990" y="196491"/>
        <a:ext cx="940981" cy="940981"/>
      </dsp:txXfrm>
    </dsp:sp>
    <dsp:sp modelId="{D59B2A4E-CFC1-49D0-9250-79560266407C}">
      <dsp:nvSpPr>
        <dsp:cNvPr id="0" name=""/>
        <dsp:cNvSpPr/>
      </dsp:nvSpPr>
      <dsp:spPr>
        <a:xfrm rot="20520000">
          <a:off x="4727513" y="2115319"/>
          <a:ext cx="399518" cy="29179"/>
        </a:xfrm>
        <a:custGeom>
          <a:avLst/>
          <a:gdLst/>
          <a:ahLst/>
          <a:cxnLst/>
          <a:rect l="0" t="0" r="0" b="0"/>
          <a:pathLst>
            <a:path>
              <a:moveTo>
                <a:pt x="0" y="14589"/>
              </a:moveTo>
              <a:lnTo>
                <a:pt x="399518" y="1458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917285" y="2119921"/>
        <a:ext cx="19975" cy="19975"/>
      </dsp:txXfrm>
    </dsp:sp>
    <dsp:sp modelId="{0ADF509C-5AE9-403A-ADE3-E83BDD99AA7C}">
      <dsp:nvSpPr>
        <dsp:cNvPr id="0" name=""/>
        <dsp:cNvSpPr/>
      </dsp:nvSpPr>
      <dsp:spPr>
        <a:xfrm>
          <a:off x="5084689" y="1197193"/>
          <a:ext cx="1330749" cy="133074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a:ln>
                <a:noFill/>
              </a:ln>
              <a:solidFill>
                <a:schemeClr val="tx1"/>
              </a:solidFill>
              <a:effectLst/>
              <a:latin typeface="Arial" panose="020B0604020202020204" pitchFamily="34" charset="0"/>
            </a:rPr>
            <a:t>Outdoor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a:ln>
                <a:noFill/>
              </a:ln>
              <a:solidFill>
                <a:schemeClr val="tx1"/>
              </a:solidFill>
              <a:effectLst/>
              <a:latin typeface="Arial" panose="020B0604020202020204" pitchFamily="34" charset="0"/>
            </a:rPr>
            <a:t>Sports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a:ln>
                <a:noFill/>
              </a:ln>
              <a:solidFill>
                <a:schemeClr val="tx1"/>
              </a:solidFill>
              <a:effectLst/>
              <a:latin typeface="Arial" panose="020B0604020202020204" pitchFamily="34" charset="0"/>
            </a:rPr>
            <a:t>Coaching</a:t>
          </a:r>
        </a:p>
      </dsp:txBody>
      <dsp:txXfrm>
        <a:off x="5279573" y="1392077"/>
        <a:ext cx="940981" cy="940981"/>
      </dsp:txXfrm>
    </dsp:sp>
    <dsp:sp modelId="{2D56DED5-7A6B-47A1-BD2B-1D679A98A7C5}">
      <dsp:nvSpPr>
        <dsp:cNvPr id="0" name=""/>
        <dsp:cNvSpPr/>
      </dsp:nvSpPr>
      <dsp:spPr>
        <a:xfrm rot="3240000">
          <a:off x="4413235" y="3082569"/>
          <a:ext cx="399518" cy="29179"/>
        </a:xfrm>
        <a:custGeom>
          <a:avLst/>
          <a:gdLst/>
          <a:ahLst/>
          <a:cxnLst/>
          <a:rect l="0" t="0" r="0" b="0"/>
          <a:pathLst>
            <a:path>
              <a:moveTo>
                <a:pt x="0" y="14589"/>
              </a:moveTo>
              <a:lnTo>
                <a:pt x="399518" y="1458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603006" y="3087171"/>
        <a:ext cx="19975" cy="19975"/>
      </dsp:txXfrm>
    </dsp:sp>
    <dsp:sp modelId="{274D8CA1-AD05-494B-95D7-30B25E770473}">
      <dsp:nvSpPr>
        <dsp:cNvPr id="0" name=""/>
        <dsp:cNvSpPr/>
      </dsp:nvSpPr>
      <dsp:spPr>
        <a:xfrm>
          <a:off x="4456132" y="3131692"/>
          <a:ext cx="1330749" cy="133074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a:ln>
                <a:noFill/>
              </a:ln>
              <a:solidFill>
                <a:schemeClr val="tx1"/>
              </a:solidFill>
              <a:effectLst/>
              <a:latin typeface="Arial" panose="020B0604020202020204" pitchFamily="34" charset="0"/>
            </a:rPr>
            <a:t>Development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a:ln>
                <a:noFill/>
              </a:ln>
              <a:solidFill>
                <a:schemeClr val="tx1"/>
              </a:solidFill>
              <a:effectLst/>
              <a:latin typeface="Arial" panose="020B0604020202020204" pitchFamily="34" charset="0"/>
            </a:rPr>
            <a:t>Training</a:t>
          </a:r>
        </a:p>
      </dsp:txBody>
      <dsp:txXfrm>
        <a:off x="4651016" y="3326576"/>
        <a:ext cx="940981" cy="940981"/>
      </dsp:txXfrm>
    </dsp:sp>
    <dsp:sp modelId="{2005FD4E-A599-4C95-AFD0-5A9EAFCE7F63}">
      <dsp:nvSpPr>
        <dsp:cNvPr id="0" name=""/>
        <dsp:cNvSpPr/>
      </dsp:nvSpPr>
      <dsp:spPr>
        <a:xfrm rot="7560000">
          <a:off x="3396208" y="3082569"/>
          <a:ext cx="399518" cy="29179"/>
        </a:xfrm>
        <a:custGeom>
          <a:avLst/>
          <a:gdLst/>
          <a:ahLst/>
          <a:cxnLst/>
          <a:rect l="0" t="0" r="0" b="0"/>
          <a:pathLst>
            <a:path>
              <a:moveTo>
                <a:pt x="0" y="14589"/>
              </a:moveTo>
              <a:lnTo>
                <a:pt x="399518" y="1458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585980" y="3087171"/>
        <a:ext cx="19975" cy="19975"/>
      </dsp:txXfrm>
    </dsp:sp>
    <dsp:sp modelId="{032F726E-B105-4220-BEDF-CC4A4416E6C8}">
      <dsp:nvSpPr>
        <dsp:cNvPr id="0" name=""/>
        <dsp:cNvSpPr/>
      </dsp:nvSpPr>
      <dsp:spPr>
        <a:xfrm>
          <a:off x="2422080" y="3131692"/>
          <a:ext cx="1330749" cy="133074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a:ln>
                <a:noFill/>
              </a:ln>
              <a:solidFill>
                <a:schemeClr val="tx1"/>
              </a:solidFill>
              <a:effectLst/>
              <a:latin typeface="Arial" panose="020B0604020202020204" pitchFamily="34" charset="0"/>
            </a:rPr>
            <a:t>Exploration &amp;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a:ln>
                <a:noFill/>
              </a:ln>
              <a:solidFill>
                <a:schemeClr val="tx1"/>
              </a:solidFill>
              <a:effectLst/>
              <a:latin typeface="Arial" panose="020B0604020202020204" pitchFamily="34" charset="0"/>
            </a:rPr>
            <a:t>Expeditioning</a:t>
          </a:r>
        </a:p>
      </dsp:txBody>
      <dsp:txXfrm>
        <a:off x="2616964" y="3326576"/>
        <a:ext cx="940981" cy="940981"/>
      </dsp:txXfrm>
    </dsp:sp>
    <dsp:sp modelId="{F8AE5F8D-2CFC-484B-B81D-070C91C124F7}">
      <dsp:nvSpPr>
        <dsp:cNvPr id="0" name=""/>
        <dsp:cNvSpPr/>
      </dsp:nvSpPr>
      <dsp:spPr>
        <a:xfrm rot="11880000">
          <a:off x="3081930" y="2115319"/>
          <a:ext cx="399518" cy="29179"/>
        </a:xfrm>
        <a:custGeom>
          <a:avLst/>
          <a:gdLst/>
          <a:ahLst/>
          <a:cxnLst/>
          <a:rect l="0" t="0" r="0" b="0"/>
          <a:pathLst>
            <a:path>
              <a:moveTo>
                <a:pt x="0" y="14589"/>
              </a:moveTo>
              <a:lnTo>
                <a:pt x="399518" y="1458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271701" y="2119921"/>
        <a:ext cx="19975" cy="19975"/>
      </dsp:txXfrm>
    </dsp:sp>
    <dsp:sp modelId="{191B9265-62DE-4C85-A112-69070204F84F}">
      <dsp:nvSpPr>
        <dsp:cNvPr id="0" name=""/>
        <dsp:cNvSpPr/>
      </dsp:nvSpPr>
      <dsp:spPr>
        <a:xfrm>
          <a:off x="1793523" y="1197193"/>
          <a:ext cx="1330749" cy="133074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a:ln>
                <a:noFill/>
              </a:ln>
              <a:solidFill>
                <a:schemeClr val="tx1"/>
              </a:solidFill>
              <a:effectLst/>
              <a:latin typeface="Arial" panose="020B0604020202020204" pitchFamily="34" charset="0"/>
            </a:rPr>
            <a:t>Formal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a:ln>
                <a:noFill/>
              </a:ln>
              <a:solidFill>
                <a:schemeClr val="tx1"/>
              </a:solidFill>
              <a:effectLst/>
              <a:latin typeface="Arial" panose="020B0604020202020204" pitchFamily="34" charset="0"/>
            </a:rPr>
            <a:t>Education</a:t>
          </a:r>
        </a:p>
      </dsp:txBody>
      <dsp:txXfrm>
        <a:off x="1988407" y="1392077"/>
        <a:ext cx="940981" cy="94098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2C5F8F-3F12-488C-A8F1-B3D26123AAB2}">
      <dsp:nvSpPr>
        <dsp:cNvPr id="0" name=""/>
        <dsp:cNvSpPr/>
      </dsp:nvSpPr>
      <dsp:spPr>
        <a:xfrm>
          <a:off x="2943828" y="44640"/>
          <a:ext cx="2321306" cy="2321306"/>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100" b="0" i="0" u="none" strike="noStrike" kern="1200" cap="none" normalizeH="0" baseline="0">
              <a:ln>
                <a:noFill/>
              </a:ln>
              <a:solidFill>
                <a:schemeClr val="tx1"/>
              </a:solidFill>
              <a:effectLst/>
              <a:latin typeface="Arial" panose="020B0604020202020204" pitchFamily="34" charset="0"/>
            </a:rPr>
            <a:t>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100" b="0" i="0" u="none" strike="noStrike" kern="1200" cap="none" normalizeH="0" baseline="0">
              <a:ln>
                <a:noFill/>
              </a:ln>
              <a:solidFill>
                <a:schemeClr val="tx1"/>
              </a:solidFill>
              <a:effectLst/>
              <a:latin typeface="Arial" panose="020B0604020202020204" pitchFamily="34" charset="0"/>
            </a:rPr>
            <a:t>ADV THERAPY</a:t>
          </a:r>
        </a:p>
      </dsp:txBody>
      <dsp:txXfrm>
        <a:off x="3211671" y="357123"/>
        <a:ext cx="1785620" cy="736568"/>
      </dsp:txXfrm>
    </dsp:sp>
    <dsp:sp modelId="{FB360D81-30ED-4ACE-8F1C-786308D8185F}">
      <dsp:nvSpPr>
        <dsp:cNvPr id="0" name=""/>
        <dsp:cNvSpPr/>
      </dsp:nvSpPr>
      <dsp:spPr>
        <a:xfrm>
          <a:off x="3970559" y="1071371"/>
          <a:ext cx="2321306" cy="2321306"/>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100" b="0" i="0" u="none" strike="noStrike" kern="1200" cap="none" normalizeH="0" baseline="0">
              <a:ln>
                <a:noFill/>
              </a:ln>
              <a:solidFill>
                <a:schemeClr val="tx1"/>
              </a:solidFill>
              <a:effectLst/>
              <a:latin typeface="Arial" panose="020B0604020202020204" pitchFamily="34" charset="0"/>
            </a:rPr>
            <a:t>OUTDOOR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100" b="0" i="0" u="none" strike="noStrike" kern="1200" cap="none" normalizeH="0" baseline="0">
              <a:ln>
                <a:noFill/>
              </a:ln>
              <a:solidFill>
                <a:schemeClr val="tx1"/>
              </a:solidFill>
              <a:effectLst/>
              <a:latin typeface="Arial" panose="020B0604020202020204" pitchFamily="34" charset="0"/>
            </a:rPr>
            <a:t>EDUCATION</a:t>
          </a:r>
        </a:p>
      </dsp:txBody>
      <dsp:txXfrm>
        <a:off x="5220494" y="1339214"/>
        <a:ext cx="892810" cy="1785620"/>
      </dsp:txXfrm>
    </dsp:sp>
    <dsp:sp modelId="{D23C632E-1438-409D-8692-084F52F763AB}">
      <dsp:nvSpPr>
        <dsp:cNvPr id="0" name=""/>
        <dsp:cNvSpPr/>
      </dsp:nvSpPr>
      <dsp:spPr>
        <a:xfrm>
          <a:off x="2943828" y="2098103"/>
          <a:ext cx="2321306" cy="2321306"/>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100" b="0" i="0" u="none" strike="noStrike" kern="1200" cap="none" normalizeH="0" baseline="0">
              <a:ln>
                <a:noFill/>
              </a:ln>
              <a:solidFill>
                <a:schemeClr val="tx1"/>
              </a:solidFill>
              <a:effectLst/>
              <a:latin typeface="Arial" panose="020B0604020202020204" pitchFamily="34" charset="0"/>
            </a:rPr>
            <a:t>OUTDOOR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100" b="0" i="0" u="none" strike="noStrike" kern="1200" cap="none" normalizeH="0" baseline="0">
              <a:ln>
                <a:noFill/>
              </a:ln>
              <a:solidFill>
                <a:schemeClr val="tx1"/>
              </a:solidFill>
              <a:effectLst/>
              <a:latin typeface="Arial" panose="020B0604020202020204" pitchFamily="34" charset="0"/>
            </a:rPr>
            <a:t>RECREATION</a:t>
          </a:r>
        </a:p>
      </dsp:txBody>
      <dsp:txXfrm>
        <a:off x="3211671" y="3370357"/>
        <a:ext cx="1785620" cy="736568"/>
      </dsp:txXfrm>
    </dsp:sp>
    <dsp:sp modelId="{0E627A52-9E86-477A-BE30-49114A21459E}">
      <dsp:nvSpPr>
        <dsp:cNvPr id="0" name=""/>
        <dsp:cNvSpPr/>
      </dsp:nvSpPr>
      <dsp:spPr>
        <a:xfrm>
          <a:off x="1917096" y="1071371"/>
          <a:ext cx="2321306" cy="2321306"/>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100" b="0" i="0" u="none" strike="noStrike" kern="1200" cap="none" normalizeH="0" baseline="0">
              <a:ln>
                <a:noFill/>
              </a:ln>
              <a:solidFill>
                <a:schemeClr val="tx1"/>
              </a:solidFill>
              <a:effectLst/>
              <a:latin typeface="Arial" panose="020B0604020202020204" pitchFamily="34" charset="0"/>
            </a:rPr>
            <a:t>CORPORATE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100" b="0" i="0" u="none" strike="noStrike" kern="1200" cap="none" normalizeH="0" baseline="0">
              <a:ln>
                <a:noFill/>
              </a:ln>
              <a:solidFill>
                <a:schemeClr val="tx1"/>
              </a:solidFill>
              <a:effectLst/>
              <a:latin typeface="Arial" panose="020B0604020202020204" pitchFamily="34" charset="0"/>
            </a:rPr>
            <a:t>TRAINING</a:t>
          </a:r>
        </a:p>
      </dsp:txBody>
      <dsp:txXfrm>
        <a:off x="2095658" y="1339214"/>
        <a:ext cx="892810" cy="1785620"/>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634" name="Rectangle 2"/>
          <p:cNvSpPr>
            <a:spLocks noGrp="1" noChangeArrowheads="1"/>
          </p:cNvSpPr>
          <p:nvPr>
            <p:ph type="hdr" sz="quarter"/>
          </p:nvPr>
        </p:nvSpPr>
        <p:spPr bwMode="auto">
          <a:xfrm>
            <a:off x="0" y="0"/>
            <a:ext cx="2889938" cy="48768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69635" name="Rectangle 3"/>
          <p:cNvSpPr>
            <a:spLocks noGrp="1" noChangeArrowheads="1"/>
          </p:cNvSpPr>
          <p:nvPr>
            <p:ph type="dt" sz="quarter" idx="1"/>
          </p:nvPr>
        </p:nvSpPr>
        <p:spPr bwMode="auto">
          <a:xfrm>
            <a:off x="3777607" y="0"/>
            <a:ext cx="2889938" cy="48768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69636" name="Rectangle 4"/>
          <p:cNvSpPr>
            <a:spLocks noGrp="1" noChangeArrowheads="1"/>
          </p:cNvSpPr>
          <p:nvPr>
            <p:ph type="ftr" sz="quarter" idx="2"/>
          </p:nvPr>
        </p:nvSpPr>
        <p:spPr bwMode="auto">
          <a:xfrm>
            <a:off x="0" y="9264227"/>
            <a:ext cx="2889938" cy="48768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69637" name="Rectangle 5"/>
          <p:cNvSpPr>
            <a:spLocks noGrp="1" noChangeArrowheads="1"/>
          </p:cNvSpPr>
          <p:nvPr>
            <p:ph type="sldNum" sz="quarter" idx="3"/>
          </p:nvPr>
        </p:nvSpPr>
        <p:spPr bwMode="auto">
          <a:xfrm>
            <a:off x="3777607" y="9264227"/>
            <a:ext cx="2889938" cy="48768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BFD3C3D5-9B78-4E75-A086-8E4000B1FD81}" type="slidenum">
              <a:rPr lang="en-GB"/>
              <a:pPr/>
              <a:t>‹#›</a:t>
            </a:fld>
            <a:endParaRPr lang="en-GB"/>
          </a:p>
        </p:txBody>
      </p:sp>
    </p:spTree>
    <p:extLst>
      <p:ext uri="{BB962C8B-B14F-4D97-AF65-F5344CB8AC3E}">
        <p14:creationId xmlns:p14="http://schemas.microsoft.com/office/powerpoint/2010/main" val="147247515"/>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DCB7B2E2-44BA-4B0A-A2FE-0F0908CC0C33}"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590380A9-3ADA-4BD7-9F8A-BB5C59F5000E}"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9756078C-C6FA-4D6B-8924-2A8DF3D7A9DF}"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2221CD63-8873-429B-A06C-9D621B8FAFF5}"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257DDC8C-08EA-49A3-88D3-D9BBEB812940}"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5D48C653-1285-47C5-BAE0-B356997B4E14}"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A704A86D-111C-4E5C-AA9E-094AC5FF3B38}"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CA5EADFF-B513-4C6A-BB06-104811806358}"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7DEBA2AD-5DA2-46F8-B650-A3D71A015671}"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58795E20-2672-41BF-8ECC-49F585491F56}"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0101D244-5560-4870-84CA-878EA516DAA7}" type="slidenum">
              <a:rPr lang="en-GB"/>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dgm" preserve="1">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p>
        </p:txBody>
      </p:sp>
      <p:sp>
        <p:nvSpPr>
          <p:cNvPr id="3" name="SmartArt Placeholder 2"/>
          <p:cNvSpPr>
            <a:spLocks noGrp="1"/>
          </p:cNvSpPr>
          <p:nvPr>
            <p:ph type="dgm" idx="1"/>
          </p:nvPr>
        </p:nvSpPr>
        <p:spPr>
          <a:xfrm>
            <a:off x="457200" y="1600200"/>
            <a:ext cx="8229600" cy="4525963"/>
          </a:xfrm>
        </p:spPr>
        <p:txBody>
          <a:bodyPr/>
          <a:lstStyle/>
          <a:p>
            <a:endParaRPr lang="en-US"/>
          </a:p>
        </p:txBody>
      </p:sp>
      <p:sp>
        <p:nvSpPr>
          <p:cNvPr id="4" name="Date Placeholder 3"/>
          <p:cNvSpPr>
            <a:spLocks noGrp="1"/>
          </p:cNvSpPr>
          <p:nvPr>
            <p:ph type="dt" sz="half" idx="10"/>
          </p:nvPr>
        </p:nvSpPr>
        <p:spPr>
          <a:xfrm>
            <a:off x="457200" y="6245225"/>
            <a:ext cx="2133600" cy="476250"/>
          </a:xfrm>
        </p:spPr>
        <p:txBody>
          <a:bodyPr/>
          <a:lstStyle>
            <a:lvl1pPr>
              <a:defRPr/>
            </a:lvl1pPr>
          </a:lstStyle>
          <a:p>
            <a:endParaRPr lang="en-GB"/>
          </a:p>
        </p:txBody>
      </p:sp>
      <p:sp>
        <p:nvSpPr>
          <p:cNvPr id="5" name="Footer Placeholder 4"/>
          <p:cNvSpPr>
            <a:spLocks noGrp="1"/>
          </p:cNvSpPr>
          <p:nvPr>
            <p:ph type="ftr" sz="quarter" idx="11"/>
          </p:nvPr>
        </p:nvSpPr>
        <p:spPr>
          <a:xfrm>
            <a:off x="3124200" y="6245225"/>
            <a:ext cx="2895600" cy="476250"/>
          </a:xfrm>
        </p:spPr>
        <p:txBody>
          <a:bodyPr/>
          <a:lstStyle>
            <a:lvl1pPr>
              <a:defRPr/>
            </a:lvl1pPr>
          </a:lstStyle>
          <a:p>
            <a:endParaRPr lang="en-GB"/>
          </a:p>
        </p:txBody>
      </p:sp>
      <p:sp>
        <p:nvSpPr>
          <p:cNvPr id="6" name="Slide Number Placeholder 5"/>
          <p:cNvSpPr>
            <a:spLocks noGrp="1"/>
          </p:cNvSpPr>
          <p:nvPr>
            <p:ph type="sldNum" sz="quarter" idx="12"/>
          </p:nvPr>
        </p:nvSpPr>
        <p:spPr>
          <a:xfrm>
            <a:off x="6553200" y="6245225"/>
            <a:ext cx="2133600" cy="476250"/>
          </a:xfrm>
        </p:spPr>
        <p:txBody>
          <a:bodyPr/>
          <a:lstStyle>
            <a:lvl1pPr>
              <a:defRPr/>
            </a:lvl1pPr>
          </a:lstStyle>
          <a:p>
            <a:fld id="{D22472EC-46D8-4F1C-8F36-A21E4EB9D7DB}" type="slidenum">
              <a:rPr lang="en-GB"/>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274638"/>
            <a:ext cx="8229600" cy="1143000"/>
          </a:xfrm>
        </p:spPr>
        <p:txBody>
          <a:bodyPr/>
          <a:lstStyle/>
          <a:p>
            <a:r>
              <a:rPr lang="en-US"/>
              <a:t>Click to edit Master title style</a:t>
            </a:r>
          </a:p>
        </p:txBody>
      </p:sp>
      <p:sp>
        <p:nvSpPr>
          <p:cNvPr id="3" name="Content Placeholder 2"/>
          <p:cNvSpPr>
            <a:spLocks noGrp="1"/>
          </p:cNvSpPr>
          <p:nvPr>
            <p:ph sz="quarter" idx="1"/>
          </p:nvPr>
        </p:nvSpPr>
        <p:spPr>
          <a:xfrm>
            <a:off x="457200" y="1600200"/>
            <a:ext cx="40386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4648200" y="1600200"/>
            <a:ext cx="40386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457200" y="3938588"/>
            <a:ext cx="40386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8200" y="3938588"/>
            <a:ext cx="40386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457200" y="6245225"/>
            <a:ext cx="2133600" cy="476250"/>
          </a:xfrm>
        </p:spPr>
        <p:txBody>
          <a:bodyPr/>
          <a:lstStyle>
            <a:lvl1pPr>
              <a:defRPr/>
            </a:lvl1pPr>
          </a:lstStyle>
          <a:p>
            <a:endParaRPr lang="en-GB"/>
          </a:p>
        </p:txBody>
      </p:sp>
      <p:sp>
        <p:nvSpPr>
          <p:cNvPr id="8" name="Footer Placeholder 7"/>
          <p:cNvSpPr>
            <a:spLocks noGrp="1"/>
          </p:cNvSpPr>
          <p:nvPr>
            <p:ph type="ftr" sz="quarter" idx="11"/>
          </p:nvPr>
        </p:nvSpPr>
        <p:spPr>
          <a:xfrm>
            <a:off x="3124200" y="6245225"/>
            <a:ext cx="2895600" cy="476250"/>
          </a:xfrm>
        </p:spPr>
        <p:txBody>
          <a:bodyPr/>
          <a:lstStyle>
            <a:lvl1pPr>
              <a:defRPr/>
            </a:lvl1pPr>
          </a:lstStyle>
          <a:p>
            <a:endParaRPr lang="en-GB"/>
          </a:p>
        </p:txBody>
      </p:sp>
      <p:sp>
        <p:nvSpPr>
          <p:cNvPr id="9" name="Slide Number Placeholder 8"/>
          <p:cNvSpPr>
            <a:spLocks noGrp="1"/>
          </p:cNvSpPr>
          <p:nvPr>
            <p:ph type="sldNum" sz="quarter" idx="12"/>
          </p:nvPr>
        </p:nvSpPr>
        <p:spPr>
          <a:xfrm>
            <a:off x="6553200" y="6245225"/>
            <a:ext cx="2133600" cy="476250"/>
          </a:xfrm>
        </p:spPr>
        <p:txBody>
          <a:bodyPr/>
          <a:lstStyle>
            <a:lvl1pPr>
              <a:defRPr/>
            </a:lvl1pPr>
          </a:lstStyle>
          <a:p>
            <a:fld id="{1DBFF9BC-5E2F-4077-997C-B083C5885DB7}"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A429245E-7EDF-4D55-8FB5-09FCCF9D970A}"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8" Type="http://schemas.openxmlformats.org/officeDocument/2006/relationships/hyperlink" Target="https://thepracticalforestschool.com/the-6-forest-school-principles/#6_Forest_School_uses_a_range_of_learner-centred_processes" TargetMode="External"/><Relationship Id="rId3" Type="http://schemas.openxmlformats.org/officeDocument/2006/relationships/hyperlink" Target="https://thepracticalforestschool.com/the-6-forest-school-principles/#1_Forest_School_is_a_long-term_process" TargetMode="External"/><Relationship Id="rId7" Type="http://schemas.openxmlformats.org/officeDocument/2006/relationships/hyperlink" Target="https://thepracticalforestschool.com/the-6-forest-school-principles/#5_Forest_School_is_run_by_qualified_Forest_School_practitioners" TargetMode="External"/><Relationship Id="rId2" Type="http://schemas.openxmlformats.org/officeDocument/2006/relationships/hyperlink" Target="https://thepracticalforestschool.com/the-6-forest-school-principles/#The_6_Principles_of_Forest_School" TargetMode="External"/><Relationship Id="rId1" Type="http://schemas.openxmlformats.org/officeDocument/2006/relationships/slideLayout" Target="../slideLayouts/slideLayout2.xml"/><Relationship Id="rId6" Type="http://schemas.openxmlformats.org/officeDocument/2006/relationships/hyperlink" Target="https://thepracticalforestschool.com/the-6-forest-school-principles/#4_Forest_School_offers_learners_the_opportunity_to_take_supported_risks" TargetMode="External"/><Relationship Id="rId5" Type="http://schemas.openxmlformats.org/officeDocument/2006/relationships/hyperlink" Target="https://thepracticalforestschool.com/the-6-forest-school-principles/#3_Forest_School_aims_to_promote_holistic_development" TargetMode="External"/><Relationship Id="rId4" Type="http://schemas.openxmlformats.org/officeDocument/2006/relationships/hyperlink" Target="https://thepracticalforestschool.com/the-6-forest-school-principles/#2_Forest_School_takes_place_in_a_natural_wooded_environment"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GB"/>
              <a:t>National Models of Outdoor Education</a:t>
            </a:r>
          </a:p>
        </p:txBody>
      </p:sp>
      <p:sp>
        <p:nvSpPr>
          <p:cNvPr id="2051" name="Rectangle 3"/>
          <p:cNvSpPr>
            <a:spLocks noGrp="1" noChangeArrowheads="1"/>
          </p:cNvSpPr>
          <p:nvPr>
            <p:ph type="subTitle" idx="1"/>
          </p:nvPr>
        </p:nvSpPr>
        <p:spPr/>
        <p:txBody>
          <a:bodyPr/>
          <a:lstStyle/>
          <a:p>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8" name="Rectangle 4"/>
          <p:cNvSpPr>
            <a:spLocks noGrp="1" noChangeArrowheads="1"/>
          </p:cNvSpPr>
          <p:nvPr>
            <p:ph type="title"/>
          </p:nvPr>
        </p:nvSpPr>
        <p:spPr/>
        <p:txBody>
          <a:bodyPr/>
          <a:lstStyle/>
          <a:p>
            <a:r>
              <a:rPr lang="en-GB" sz="4000"/>
              <a:t>A Traditional Model of Outdoor Education in the UK </a:t>
            </a:r>
            <a:r>
              <a:rPr lang="en-GB" sz="1400"/>
              <a:t>(Dartmouth Cof, 1975)</a:t>
            </a:r>
          </a:p>
        </p:txBody>
      </p:sp>
      <p:graphicFrame>
        <p:nvGraphicFramePr>
          <p:cNvPr id="2" name="Diagram 1"/>
          <p:cNvGraphicFramePr/>
          <p:nvPr/>
        </p:nvGraphicFramePr>
        <p:xfrm>
          <a:off x="431800" y="1585913"/>
          <a:ext cx="8208963" cy="44640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6" name="Rectangle 4"/>
          <p:cNvSpPr>
            <a:spLocks noGrp="1" noChangeArrowheads="1"/>
          </p:cNvSpPr>
          <p:nvPr>
            <p:ph type="title"/>
          </p:nvPr>
        </p:nvSpPr>
        <p:spPr/>
        <p:txBody>
          <a:bodyPr/>
          <a:lstStyle/>
          <a:p>
            <a:r>
              <a:rPr lang="en-GB" sz="4000"/>
              <a:t>Skills Active Model for UK Outdoor Recreation (2005)</a:t>
            </a:r>
          </a:p>
        </p:txBody>
      </p:sp>
      <p:graphicFrame>
        <p:nvGraphicFramePr>
          <p:cNvPr id="2" name="Diagram 1"/>
          <p:cNvGraphicFramePr/>
          <p:nvPr/>
        </p:nvGraphicFramePr>
        <p:xfrm>
          <a:off x="431800" y="1585913"/>
          <a:ext cx="8208963" cy="44640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155FDF0A-436F-6FEF-1F75-9AD5C76C6FF2}"/>
              </a:ext>
            </a:extLst>
          </p:cNvPr>
          <p:cNvSpPr>
            <a:spLocks noGrp="1" noChangeArrowheads="1"/>
          </p:cNvSpPr>
          <p:nvPr>
            <p:ph type="title"/>
          </p:nvPr>
        </p:nvSpPr>
        <p:spPr>
          <a:xfrm>
            <a:off x="457200" y="274638"/>
            <a:ext cx="8229600" cy="850900"/>
          </a:xfrm>
        </p:spPr>
        <p:txBody>
          <a:bodyPr/>
          <a:lstStyle/>
          <a:p>
            <a:r>
              <a:rPr lang="en-GB" altLang="en-US"/>
              <a:t>Forest Schools</a:t>
            </a:r>
          </a:p>
        </p:txBody>
      </p:sp>
      <p:sp>
        <p:nvSpPr>
          <p:cNvPr id="3" name="Content Placeholder 2">
            <a:extLst>
              <a:ext uri="{FF2B5EF4-FFF2-40B4-BE49-F238E27FC236}">
                <a16:creationId xmlns:a16="http://schemas.microsoft.com/office/drawing/2014/main" id="{6275BEEE-DA7A-1BF2-2A1F-9DCB4B48C2FB}"/>
              </a:ext>
            </a:extLst>
          </p:cNvPr>
          <p:cNvSpPr>
            <a:spLocks noGrp="1"/>
          </p:cNvSpPr>
          <p:nvPr>
            <p:ph idx="1"/>
          </p:nvPr>
        </p:nvSpPr>
        <p:spPr>
          <a:xfrm>
            <a:off x="457200" y="1125538"/>
            <a:ext cx="8229600" cy="5000625"/>
          </a:xfrm>
        </p:spPr>
        <p:txBody>
          <a:bodyPr/>
          <a:lstStyle/>
          <a:p>
            <a:pPr marL="0" indent="0">
              <a:lnSpc>
                <a:spcPct val="107000"/>
              </a:lnSpc>
              <a:spcAft>
                <a:spcPts val="800"/>
              </a:spcAft>
              <a:buFontTx/>
              <a:buNone/>
            </a:pPr>
            <a:r>
              <a:rPr lang="en-GB" altLang="en-US" sz="1800">
                <a:solidFill>
                  <a:srgbClr val="343B32"/>
                </a:solidFill>
                <a:latin typeface="Montserrat" panose="00000500000000000000" pitchFamily="2" charset="0"/>
                <a:cs typeface="Times New Roman" panose="02020603050405020304" pitchFamily="18" charset="0"/>
              </a:rPr>
              <a:t>		</a:t>
            </a:r>
          </a:p>
          <a:p>
            <a:pPr marL="0" indent="0">
              <a:lnSpc>
                <a:spcPct val="107000"/>
              </a:lnSpc>
              <a:spcAft>
                <a:spcPts val="800"/>
              </a:spcAft>
              <a:buFontTx/>
              <a:buNone/>
            </a:pPr>
            <a:r>
              <a:rPr lang="en-GB" altLang="en-US" sz="1800">
                <a:solidFill>
                  <a:srgbClr val="343B32"/>
                </a:solidFill>
                <a:latin typeface="Montserrat" panose="00000500000000000000" pitchFamily="2" charset="0"/>
                <a:cs typeface="Times New Roman" panose="02020603050405020304" pitchFamily="18" charset="0"/>
              </a:rPr>
              <a:t>		</a:t>
            </a:r>
            <a:r>
              <a:rPr lang="en-GB" altLang="en-US" sz="2400">
                <a:solidFill>
                  <a:srgbClr val="343B32"/>
                </a:solidFill>
                <a:latin typeface="Montserrat" panose="00000500000000000000" pitchFamily="2" charset="0"/>
                <a:cs typeface="Times New Roman" panose="02020603050405020304" pitchFamily="18" charset="0"/>
              </a:rPr>
              <a:t>Forest School principles </a:t>
            </a:r>
          </a:p>
          <a:p>
            <a:pPr marL="0" indent="0">
              <a:lnSpc>
                <a:spcPct val="107000"/>
              </a:lnSpc>
              <a:spcAft>
                <a:spcPts val="800"/>
              </a:spcAft>
              <a:buFontTx/>
              <a:buNone/>
            </a:pPr>
            <a:endParaRPr lang="en-GB" altLang="en-US" sz="1800">
              <a:solidFill>
                <a:srgbClr val="343B32"/>
              </a:solidFill>
              <a:latin typeface="Montserrat" panose="00000500000000000000" pitchFamily="2" charset="0"/>
              <a:cs typeface="Times New Roman" panose="02020603050405020304" pitchFamily="18" charset="0"/>
            </a:endParaRPr>
          </a:p>
          <a:p>
            <a:pPr marL="0" indent="0">
              <a:lnSpc>
                <a:spcPct val="107000"/>
              </a:lnSpc>
              <a:spcAft>
                <a:spcPts val="800"/>
              </a:spcAft>
              <a:buSzPts val="1000"/>
              <a:buFont typeface="Symbol" panose="05050102010706020507" pitchFamily="18" charset="2"/>
              <a:buChar char=""/>
            </a:pPr>
            <a:r>
              <a:rPr lang="en-GB" altLang="en-US" sz="1800" u="sng">
                <a:solidFill>
                  <a:srgbClr val="0000FF"/>
                </a:solidFill>
                <a:latin typeface="Montserrat" panose="00000500000000000000" pitchFamily="2" charset="0"/>
                <a:cs typeface="Times New Roman" panose="02020603050405020304" pitchFamily="18" charset="0"/>
                <a:hlinkClick r:id="rId2"/>
              </a:rPr>
              <a:t>The 6 Principles of Forest School</a:t>
            </a:r>
            <a:endParaRPr lang="en-GB" altLang="en-US" sz="1800">
              <a:solidFill>
                <a:srgbClr val="343B32"/>
              </a:solidFill>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SzPts val="1000"/>
              <a:buFont typeface="Symbol" panose="05050102010706020507" pitchFamily="18" charset="2"/>
              <a:buChar char=""/>
            </a:pPr>
            <a:r>
              <a:rPr lang="en-GB" altLang="en-US" sz="1800" u="sng">
                <a:solidFill>
                  <a:srgbClr val="0000FF"/>
                </a:solidFill>
                <a:latin typeface="Montserrat" panose="00000500000000000000" pitchFamily="2" charset="0"/>
                <a:cs typeface="Times New Roman" panose="02020603050405020304" pitchFamily="18" charset="0"/>
                <a:hlinkClick r:id="rId3"/>
              </a:rPr>
              <a:t>1. Forest School is a long-term process</a:t>
            </a:r>
            <a:endParaRPr lang="en-GB" altLang="en-US" sz="1800">
              <a:solidFill>
                <a:srgbClr val="343B32"/>
              </a:solidFill>
              <a:latin typeface="Calibri" panose="020F0502020204030204" pitchFamily="34" charset="0"/>
              <a:ea typeface="DengXian" panose="02010600030101010101" pitchFamily="2" charset="-122"/>
            </a:endParaRPr>
          </a:p>
          <a:p>
            <a:pPr marL="0" indent="0">
              <a:lnSpc>
                <a:spcPct val="107000"/>
              </a:lnSpc>
              <a:spcAft>
                <a:spcPts val="800"/>
              </a:spcAft>
              <a:buSzPts val="1000"/>
              <a:buFont typeface="Symbol" panose="05050102010706020507" pitchFamily="18" charset="2"/>
              <a:buChar char=""/>
            </a:pPr>
            <a:r>
              <a:rPr lang="en-GB" altLang="en-US" sz="1800" u="sng">
                <a:solidFill>
                  <a:srgbClr val="0000FF"/>
                </a:solidFill>
                <a:latin typeface="Montserrat" panose="00000500000000000000" pitchFamily="2" charset="0"/>
                <a:cs typeface="Times New Roman" panose="02020603050405020304" pitchFamily="18" charset="0"/>
                <a:hlinkClick r:id="rId4"/>
              </a:rPr>
              <a:t>2. Forest School takes place in a natural wooded environment</a:t>
            </a:r>
            <a:endParaRPr lang="en-GB" altLang="en-US" sz="1800">
              <a:solidFill>
                <a:srgbClr val="343B32"/>
              </a:solidFill>
              <a:latin typeface="Calibri" panose="020F0502020204030204" pitchFamily="34" charset="0"/>
              <a:ea typeface="DengXian" panose="02010600030101010101" pitchFamily="2" charset="-122"/>
            </a:endParaRPr>
          </a:p>
          <a:p>
            <a:pPr marL="0" indent="0">
              <a:lnSpc>
                <a:spcPct val="107000"/>
              </a:lnSpc>
              <a:spcAft>
                <a:spcPts val="800"/>
              </a:spcAft>
              <a:buSzPts val="1000"/>
              <a:buFont typeface="Symbol" panose="05050102010706020507" pitchFamily="18" charset="2"/>
              <a:buChar char=""/>
            </a:pPr>
            <a:r>
              <a:rPr lang="en-GB" altLang="en-US" sz="1800" u="sng">
                <a:solidFill>
                  <a:srgbClr val="0000FF"/>
                </a:solidFill>
                <a:latin typeface="Montserrat" panose="00000500000000000000" pitchFamily="2" charset="0"/>
                <a:cs typeface="Times New Roman" panose="02020603050405020304" pitchFamily="18" charset="0"/>
                <a:hlinkClick r:id="rId5"/>
              </a:rPr>
              <a:t>3. Forest School aims to promote holistic development</a:t>
            </a:r>
            <a:endParaRPr lang="en-GB" altLang="en-US" sz="1800">
              <a:solidFill>
                <a:srgbClr val="343B32"/>
              </a:solidFill>
              <a:latin typeface="Calibri" panose="020F0502020204030204" pitchFamily="34" charset="0"/>
              <a:ea typeface="DengXian" panose="02010600030101010101" pitchFamily="2" charset="-122"/>
            </a:endParaRPr>
          </a:p>
          <a:p>
            <a:pPr marL="0" indent="0">
              <a:lnSpc>
                <a:spcPct val="107000"/>
              </a:lnSpc>
              <a:spcAft>
                <a:spcPts val="800"/>
              </a:spcAft>
              <a:buSzPts val="1000"/>
              <a:buFont typeface="Symbol" panose="05050102010706020507" pitchFamily="18" charset="2"/>
              <a:buChar char=""/>
            </a:pPr>
            <a:r>
              <a:rPr lang="en-GB" altLang="en-US" sz="1800" u="sng">
                <a:solidFill>
                  <a:srgbClr val="0000FF"/>
                </a:solidFill>
                <a:latin typeface="Montserrat" panose="00000500000000000000" pitchFamily="2" charset="0"/>
                <a:cs typeface="Times New Roman" panose="02020603050405020304" pitchFamily="18" charset="0"/>
                <a:hlinkClick r:id="rId6"/>
              </a:rPr>
              <a:t>4. Forest School offers learners the opportunity to take supported risks</a:t>
            </a:r>
            <a:endParaRPr lang="en-GB" altLang="en-US" sz="1800">
              <a:solidFill>
                <a:srgbClr val="343B32"/>
              </a:solidFill>
              <a:latin typeface="Calibri" panose="020F0502020204030204" pitchFamily="34" charset="0"/>
              <a:ea typeface="DengXian" panose="02010600030101010101" pitchFamily="2" charset="-122"/>
            </a:endParaRPr>
          </a:p>
          <a:p>
            <a:pPr marL="0" indent="0">
              <a:lnSpc>
                <a:spcPct val="107000"/>
              </a:lnSpc>
              <a:spcAft>
                <a:spcPts val="800"/>
              </a:spcAft>
              <a:buSzPts val="1000"/>
              <a:buFont typeface="Symbol" panose="05050102010706020507" pitchFamily="18" charset="2"/>
              <a:buChar char=""/>
            </a:pPr>
            <a:r>
              <a:rPr lang="en-GB" altLang="en-US" sz="1800" u="sng">
                <a:solidFill>
                  <a:srgbClr val="0000FF"/>
                </a:solidFill>
                <a:latin typeface="Montserrat" panose="00000500000000000000" pitchFamily="2" charset="0"/>
                <a:cs typeface="Times New Roman" panose="02020603050405020304" pitchFamily="18" charset="0"/>
                <a:hlinkClick r:id="rId7"/>
              </a:rPr>
              <a:t>5. Forest School is run by qualified Forest School practitioners</a:t>
            </a:r>
            <a:endParaRPr lang="en-GB" altLang="en-US" sz="1800">
              <a:solidFill>
                <a:srgbClr val="343B32"/>
              </a:solidFill>
              <a:latin typeface="Calibri" panose="020F0502020204030204" pitchFamily="34" charset="0"/>
              <a:ea typeface="DengXian" panose="02010600030101010101" pitchFamily="2" charset="-122"/>
            </a:endParaRPr>
          </a:p>
          <a:p>
            <a:pPr marL="0" indent="0">
              <a:lnSpc>
                <a:spcPct val="107000"/>
              </a:lnSpc>
              <a:spcAft>
                <a:spcPts val="800"/>
              </a:spcAft>
              <a:buSzPts val="1000"/>
              <a:buFont typeface="Symbol" panose="05050102010706020507" pitchFamily="18" charset="2"/>
              <a:buChar char=""/>
            </a:pPr>
            <a:r>
              <a:rPr lang="en-GB" altLang="en-US" sz="1800" u="sng">
                <a:solidFill>
                  <a:srgbClr val="0000FF"/>
                </a:solidFill>
                <a:latin typeface="Montserrat" panose="00000500000000000000" pitchFamily="2" charset="0"/>
                <a:cs typeface="Times New Roman" panose="02020603050405020304" pitchFamily="18" charset="0"/>
                <a:hlinkClick r:id="rId8"/>
              </a:rPr>
              <a:t>6. Forest School uses a range of learner-centred processes</a:t>
            </a:r>
            <a:endParaRPr lang="en-GB" altLang="en-US" sz="1800">
              <a:solidFill>
                <a:srgbClr val="343B32"/>
              </a:solidFill>
              <a:latin typeface="Calibri" panose="020F0502020204030204" pitchFamily="34" charset="0"/>
              <a:ea typeface="DengXian" panose="02010600030101010101" pitchFamily="2" charset="-122"/>
            </a:endParaRPr>
          </a:p>
          <a:p>
            <a:pPr marL="0" indent="0"/>
            <a:endParaRPr lang="en-GB"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755974EC-18A3-4DCD-BD7B-25533A365B90}"/>
              </a:ext>
            </a:extLst>
          </p:cNvPr>
          <p:cNvSpPr>
            <a:spLocks noGrp="1" noChangeArrowheads="1"/>
          </p:cNvSpPr>
          <p:nvPr>
            <p:ph type="title"/>
          </p:nvPr>
        </p:nvSpPr>
        <p:spPr/>
        <p:txBody>
          <a:bodyPr/>
          <a:lstStyle/>
          <a:p>
            <a:r>
              <a:rPr lang="en-GB" altLang="en-US"/>
              <a:t>National Outdoor Leadership Award (NOLA)</a:t>
            </a:r>
          </a:p>
        </p:txBody>
      </p:sp>
      <p:pic>
        <p:nvPicPr>
          <p:cNvPr id="21507" name="Picture 2" descr="National Outdoor Learning Award">
            <a:extLst>
              <a:ext uri="{FF2B5EF4-FFF2-40B4-BE49-F238E27FC236}">
                <a16:creationId xmlns:a16="http://schemas.microsoft.com/office/drawing/2014/main" id="{589BEF38-5172-4F6A-9455-BE0C4E026022}"/>
              </a:ext>
            </a:extLst>
          </p:cNvPr>
          <p:cNvPicPr>
            <a:picLocks noGrp="1" noChangeAspect="1" noChangeArrowheads="1"/>
          </p:cNvPicPr>
          <p:nvPr>
            <p:ph type="dgm" idx="1"/>
          </p:nvPr>
        </p:nvPicPr>
        <p:blipFill>
          <a:blip r:embed="rId2">
            <a:extLst>
              <a:ext uri="{28A0092B-C50C-407E-A947-70E740481C1C}">
                <a14:useLocalDpi xmlns:a14="http://schemas.microsoft.com/office/drawing/2010/main" val="0"/>
              </a:ext>
            </a:extLst>
          </a:blip>
          <a:srcRect/>
          <a:stretch>
            <a:fillRect/>
          </a:stretch>
        </p:blipFill>
        <p:spPr>
          <a:xfrm>
            <a:off x="1619250" y="1417638"/>
            <a:ext cx="5905500" cy="5165725"/>
          </a:xfr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p:txBody>
          <a:bodyPr/>
          <a:lstStyle/>
          <a:p>
            <a:r>
              <a:rPr lang="en-GB"/>
              <a:t>Loynes Generative Model </a:t>
            </a:r>
          </a:p>
        </p:txBody>
      </p:sp>
      <p:sp>
        <p:nvSpPr>
          <p:cNvPr id="68611" name="Rectangle 3"/>
          <p:cNvSpPr>
            <a:spLocks noGrp="1" noChangeArrowheads="1"/>
          </p:cNvSpPr>
          <p:nvPr>
            <p:ph type="body" idx="1"/>
          </p:nvPr>
        </p:nvSpPr>
        <p:spPr/>
        <p:txBody>
          <a:bodyPr/>
          <a:lstStyle/>
          <a:p>
            <a:r>
              <a:rPr lang="en-GB" sz="2800" dirty="0"/>
              <a:t>Challenges the scientific, technological, hierarchical and mass production focus of the dominant (algorithmic) model.</a:t>
            </a:r>
          </a:p>
          <a:p>
            <a:endParaRPr lang="en-GB" sz="2800" dirty="0"/>
          </a:p>
          <a:p>
            <a:r>
              <a:rPr lang="en-GB" sz="2800" dirty="0"/>
              <a:t>Emphasises alternative / emerging focus on:</a:t>
            </a:r>
          </a:p>
          <a:p>
            <a:pPr>
              <a:buFontTx/>
              <a:buNone/>
            </a:pPr>
            <a:r>
              <a:rPr lang="en-GB" sz="2800" dirty="0"/>
              <a:t>	- Ecology</a:t>
            </a:r>
          </a:p>
          <a:p>
            <a:pPr>
              <a:buFontTx/>
              <a:buNone/>
            </a:pPr>
            <a:r>
              <a:rPr lang="en-GB" sz="2800" dirty="0"/>
              <a:t>	- Morality</a:t>
            </a:r>
          </a:p>
          <a:p>
            <a:pPr>
              <a:buFontTx/>
              <a:buNone/>
            </a:pPr>
            <a:r>
              <a:rPr lang="en-GB" sz="2800" dirty="0"/>
              <a:t>	- Individual political consciousness</a:t>
            </a:r>
          </a:p>
          <a:p>
            <a:pPr>
              <a:buFontTx/>
              <a:buNone/>
            </a:pPr>
            <a:r>
              <a:rPr lang="en-GB" sz="2800" dirty="0"/>
              <a:t>			</a:t>
            </a:r>
            <a:r>
              <a:rPr lang="en-GB" sz="1600" dirty="0"/>
              <a:t>			(</a:t>
            </a:r>
            <a:r>
              <a:rPr lang="en-GB" sz="1600" dirty="0" err="1"/>
              <a:t>Lonyes</a:t>
            </a:r>
            <a:r>
              <a:rPr lang="en-GB" sz="1600" dirty="0"/>
              <a:t>, JAEOL, 2 (2), 113-125.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lstStyle/>
          <a:p>
            <a:r>
              <a:rPr lang="en-GB" sz="3200" dirty="0"/>
              <a:t>The Outdoor Education  Tree (Priest, 1985)</a:t>
            </a:r>
          </a:p>
        </p:txBody>
      </p:sp>
      <p:pic>
        <p:nvPicPr>
          <p:cNvPr id="4" name="SmartArt Placeholder 3"/>
          <p:cNvPicPr>
            <a:picLocks noGrp="1" noChangeAspect="1"/>
          </p:cNvPicPr>
          <p:nvPr>
            <p:ph type="dgm" idx="1"/>
          </p:nvPr>
        </p:nvPicPr>
        <p:blipFill>
          <a:blip r:embed="rId2"/>
          <a:stretch>
            <a:fillRect/>
          </a:stretch>
        </p:blipFill>
        <p:spPr>
          <a:xfrm>
            <a:off x="683569" y="836712"/>
            <a:ext cx="7587420" cy="5289451"/>
          </a:xfrm>
          <a:prstGeom prst="rect">
            <a:avLst/>
          </a:prstGeom>
        </p:spPr>
      </p:pic>
    </p:spTree>
    <p:extLst>
      <p:ext uri="{BB962C8B-B14F-4D97-AF65-F5344CB8AC3E}">
        <p14:creationId xmlns:p14="http://schemas.microsoft.com/office/powerpoint/2010/main" val="6666150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300" name="Rectangle 4"/>
          <p:cNvSpPr>
            <a:spLocks noGrp="1" noChangeArrowheads="1"/>
          </p:cNvSpPr>
          <p:nvPr>
            <p:ph type="title"/>
          </p:nvPr>
        </p:nvSpPr>
        <p:spPr/>
        <p:txBody>
          <a:bodyPr/>
          <a:lstStyle/>
          <a:p>
            <a:r>
              <a:rPr lang="en-GB" sz="4000"/>
              <a:t>AMERICAN MODEL for</a:t>
            </a:r>
            <a:br>
              <a:rPr lang="en-GB" sz="4000"/>
            </a:br>
            <a:r>
              <a:rPr lang="en-GB" sz="4000"/>
              <a:t>Adventure Education</a:t>
            </a:r>
          </a:p>
        </p:txBody>
      </p:sp>
      <p:sp>
        <p:nvSpPr>
          <p:cNvPr id="55301" name="Rectangle 5"/>
          <p:cNvSpPr>
            <a:spLocks noGrp="1" noChangeArrowheads="1"/>
          </p:cNvSpPr>
          <p:nvPr>
            <p:ph type="body" sz="half" idx="1"/>
          </p:nvPr>
        </p:nvSpPr>
        <p:spPr/>
        <p:txBody>
          <a:bodyPr/>
          <a:lstStyle/>
          <a:p>
            <a:pPr>
              <a:lnSpc>
                <a:spcPct val="80000"/>
              </a:lnSpc>
              <a:buFontTx/>
              <a:buNone/>
            </a:pPr>
            <a:endParaRPr lang="en-GB" sz="1400" dirty="0"/>
          </a:p>
          <a:p>
            <a:pPr>
              <a:lnSpc>
                <a:spcPct val="80000"/>
              </a:lnSpc>
              <a:buFontTx/>
              <a:buNone/>
            </a:pPr>
            <a:r>
              <a:rPr lang="en-GB" sz="1400" b="1" dirty="0"/>
              <a:t>EXPERIENTIAL ADVENTURE</a:t>
            </a:r>
          </a:p>
          <a:p>
            <a:pPr>
              <a:lnSpc>
                <a:spcPct val="80000"/>
              </a:lnSpc>
              <a:buFontTx/>
              <a:buNone/>
            </a:pPr>
            <a:r>
              <a:rPr lang="en-GB" sz="1400" b="1" dirty="0"/>
              <a:t>LEARNING</a:t>
            </a:r>
          </a:p>
          <a:p>
            <a:pPr>
              <a:lnSpc>
                <a:spcPct val="80000"/>
              </a:lnSpc>
              <a:buFontTx/>
              <a:buNone/>
            </a:pPr>
            <a:endParaRPr lang="en-GB" sz="1400" b="1" dirty="0"/>
          </a:p>
          <a:p>
            <a:pPr>
              <a:lnSpc>
                <a:spcPct val="80000"/>
              </a:lnSpc>
              <a:buFontTx/>
              <a:buNone/>
            </a:pPr>
            <a:r>
              <a:rPr lang="en-GB" sz="1400" b="1" dirty="0"/>
              <a:t>- </a:t>
            </a:r>
            <a:r>
              <a:rPr lang="en-GB" sz="1400" dirty="0"/>
              <a:t>Summer Camp &amp; Field Studies in schools (Project Adventure)</a:t>
            </a:r>
          </a:p>
          <a:p>
            <a:pPr>
              <a:lnSpc>
                <a:spcPct val="80000"/>
              </a:lnSpc>
            </a:pPr>
            <a:endParaRPr lang="en-GB" sz="1400" dirty="0"/>
          </a:p>
          <a:p>
            <a:pPr>
              <a:lnSpc>
                <a:spcPct val="80000"/>
              </a:lnSpc>
              <a:buFontTx/>
              <a:buNone/>
            </a:pPr>
            <a:r>
              <a:rPr lang="en-GB" sz="1400" dirty="0"/>
              <a:t>- Corporate Training / Management Development</a:t>
            </a:r>
          </a:p>
          <a:p>
            <a:pPr>
              <a:lnSpc>
                <a:spcPct val="80000"/>
              </a:lnSpc>
            </a:pPr>
            <a:endParaRPr lang="en-GB" sz="1400" dirty="0"/>
          </a:p>
          <a:p>
            <a:pPr>
              <a:lnSpc>
                <a:spcPct val="80000"/>
              </a:lnSpc>
              <a:buFontTx/>
              <a:buNone/>
            </a:pPr>
            <a:r>
              <a:rPr lang="en-GB" sz="1400" dirty="0"/>
              <a:t>- Outdoor Recreation and Leadership </a:t>
            </a:r>
          </a:p>
          <a:p>
            <a:pPr>
              <a:lnSpc>
                <a:spcPct val="80000"/>
              </a:lnSpc>
              <a:buFontTx/>
              <a:buNone/>
            </a:pPr>
            <a:r>
              <a:rPr lang="en-GB" sz="1400" dirty="0"/>
              <a:t>	(</a:t>
            </a:r>
            <a:r>
              <a:rPr lang="en-GB" sz="1400" dirty="0" err="1"/>
              <a:t>Univ</a:t>
            </a:r>
            <a:r>
              <a:rPr lang="en-GB" sz="1400" dirty="0"/>
              <a:t> of Boulder-Colorado/New Hampshire/North Carolina)</a:t>
            </a:r>
          </a:p>
          <a:p>
            <a:pPr>
              <a:lnSpc>
                <a:spcPct val="80000"/>
              </a:lnSpc>
              <a:buFontTx/>
              <a:buNone/>
            </a:pPr>
            <a:endParaRPr lang="en-GB" sz="1400" dirty="0"/>
          </a:p>
          <a:p>
            <a:pPr>
              <a:lnSpc>
                <a:spcPct val="80000"/>
              </a:lnSpc>
              <a:buFontTx/>
              <a:buNone/>
            </a:pPr>
            <a:r>
              <a:rPr lang="en-GB" sz="1400" dirty="0"/>
              <a:t>- Adventure Therapy 	  </a:t>
            </a:r>
            <a:endParaRPr lang="en-GB" sz="1400" u="sng" dirty="0"/>
          </a:p>
          <a:p>
            <a:pPr>
              <a:lnSpc>
                <a:spcPct val="80000"/>
              </a:lnSpc>
              <a:buFontTx/>
              <a:buNone/>
            </a:pPr>
            <a:r>
              <a:rPr lang="en-GB" sz="1400" dirty="0"/>
              <a:t>  	AT practitioners/career (see </a:t>
            </a:r>
            <a:r>
              <a:rPr lang="en-GB" sz="1400" dirty="0" err="1"/>
              <a:t>Gass</a:t>
            </a:r>
            <a:r>
              <a:rPr lang="en-GB" sz="1400" dirty="0"/>
              <a:t>, M.A.)</a:t>
            </a:r>
          </a:p>
          <a:p>
            <a:pPr>
              <a:lnSpc>
                <a:spcPct val="80000"/>
              </a:lnSpc>
              <a:buFontTx/>
              <a:buNone/>
            </a:pPr>
            <a:endParaRPr lang="en-GB" sz="1400" dirty="0"/>
          </a:p>
          <a:p>
            <a:pPr marL="0" indent="0">
              <a:lnSpc>
                <a:spcPct val="80000"/>
              </a:lnSpc>
              <a:buNone/>
            </a:pPr>
            <a:r>
              <a:rPr lang="en-GB" sz="1400" dirty="0"/>
              <a:t>- Project Adventure (1971 – Jerry </a:t>
            </a:r>
            <a:r>
              <a:rPr lang="en-GB" sz="1400" dirty="0" err="1"/>
              <a:t>Pieh</a:t>
            </a:r>
            <a:r>
              <a:rPr lang="en-GB" sz="1400" dirty="0"/>
              <a:t>)</a:t>
            </a:r>
          </a:p>
          <a:p>
            <a:pPr marL="0" indent="0">
              <a:lnSpc>
                <a:spcPct val="80000"/>
              </a:lnSpc>
              <a:buNone/>
            </a:pPr>
            <a:r>
              <a:rPr lang="en-GB" sz="1400" dirty="0"/>
              <a:t>       </a:t>
            </a:r>
            <a:r>
              <a:rPr lang="en-GB" sz="1400" dirty="0" err="1"/>
              <a:t>OBound</a:t>
            </a:r>
            <a:r>
              <a:rPr lang="en-GB" sz="1400" dirty="0"/>
              <a:t> to schools</a:t>
            </a:r>
          </a:p>
          <a:p>
            <a:pPr>
              <a:lnSpc>
                <a:spcPct val="80000"/>
              </a:lnSpc>
              <a:buFontTx/>
              <a:buNone/>
            </a:pPr>
            <a:endParaRPr lang="en-GB" sz="1400" dirty="0"/>
          </a:p>
          <a:p>
            <a:pPr>
              <a:lnSpc>
                <a:spcPct val="80000"/>
              </a:lnSpc>
              <a:buFontTx/>
              <a:buNone/>
            </a:pPr>
            <a:endParaRPr lang="en-GB" sz="1400" dirty="0"/>
          </a:p>
        </p:txBody>
      </p:sp>
      <p:sp>
        <p:nvSpPr>
          <p:cNvPr id="55302" name="Rectangle 6"/>
          <p:cNvSpPr>
            <a:spLocks noGrp="1" noChangeArrowheads="1"/>
          </p:cNvSpPr>
          <p:nvPr>
            <p:ph type="body" sz="half" idx="2"/>
          </p:nvPr>
        </p:nvSpPr>
        <p:spPr>
          <a:xfrm>
            <a:off x="4648200" y="1600200"/>
            <a:ext cx="4038600" cy="5141168"/>
          </a:xfrm>
        </p:spPr>
        <p:txBody>
          <a:bodyPr/>
          <a:lstStyle/>
          <a:p>
            <a:pPr>
              <a:lnSpc>
                <a:spcPct val="80000"/>
              </a:lnSpc>
              <a:buFontTx/>
              <a:buNone/>
            </a:pPr>
            <a:endParaRPr lang="en-GB" sz="1400" dirty="0"/>
          </a:p>
          <a:p>
            <a:pPr>
              <a:lnSpc>
                <a:spcPct val="80000"/>
              </a:lnSpc>
              <a:buFontTx/>
              <a:buNone/>
            </a:pPr>
            <a:r>
              <a:rPr lang="en-GB" sz="1400" b="1" dirty="0"/>
              <a:t>WILDERNESS BASED </a:t>
            </a:r>
          </a:p>
          <a:p>
            <a:pPr>
              <a:lnSpc>
                <a:spcPct val="80000"/>
              </a:lnSpc>
              <a:buFontTx/>
              <a:buNone/>
            </a:pPr>
            <a:r>
              <a:rPr lang="en-GB" sz="1400" b="1" dirty="0"/>
              <a:t>LEARNING</a:t>
            </a:r>
          </a:p>
          <a:p>
            <a:pPr>
              <a:lnSpc>
                <a:spcPct val="80000"/>
              </a:lnSpc>
              <a:buFontTx/>
              <a:buNone/>
            </a:pPr>
            <a:endParaRPr lang="en-GB" sz="1400" b="1" dirty="0"/>
          </a:p>
          <a:p>
            <a:pPr>
              <a:lnSpc>
                <a:spcPct val="80000"/>
              </a:lnSpc>
              <a:buFontTx/>
              <a:buNone/>
            </a:pPr>
            <a:r>
              <a:rPr lang="en-GB" sz="1400" dirty="0"/>
              <a:t>Woodcraft Movement (ET Seton) </a:t>
            </a:r>
          </a:p>
          <a:p>
            <a:pPr>
              <a:lnSpc>
                <a:spcPct val="80000"/>
              </a:lnSpc>
              <a:buFontTx/>
              <a:buNone/>
            </a:pPr>
            <a:r>
              <a:rPr lang="en-GB" sz="1400" dirty="0"/>
              <a:t>      	Indigenous cultures</a:t>
            </a:r>
          </a:p>
          <a:p>
            <a:pPr>
              <a:lnSpc>
                <a:spcPct val="80000"/>
              </a:lnSpc>
              <a:buFontTx/>
              <a:buNone/>
            </a:pPr>
            <a:r>
              <a:rPr lang="en-GB" sz="1400" dirty="0"/>
              <a:t>	Sustainable / harmonious living</a:t>
            </a:r>
          </a:p>
          <a:p>
            <a:pPr>
              <a:lnSpc>
                <a:spcPct val="80000"/>
              </a:lnSpc>
              <a:buFontTx/>
              <a:buNone/>
            </a:pPr>
            <a:r>
              <a:rPr lang="en-GB" sz="1400" dirty="0"/>
              <a:t>	Respect</a:t>
            </a:r>
          </a:p>
          <a:p>
            <a:pPr>
              <a:lnSpc>
                <a:spcPct val="80000"/>
              </a:lnSpc>
              <a:buFontTx/>
              <a:buNone/>
            </a:pPr>
            <a:endParaRPr lang="en-GB" sz="1400" dirty="0"/>
          </a:p>
          <a:p>
            <a:pPr>
              <a:lnSpc>
                <a:spcPct val="80000"/>
              </a:lnSpc>
              <a:buFontTx/>
              <a:buNone/>
            </a:pPr>
            <a:r>
              <a:rPr lang="en-GB" sz="1400" dirty="0"/>
              <a:t>Wilderness Act (1964) </a:t>
            </a:r>
          </a:p>
          <a:p>
            <a:pPr>
              <a:lnSpc>
                <a:spcPct val="80000"/>
              </a:lnSpc>
              <a:buFontTx/>
              <a:buNone/>
            </a:pPr>
            <a:r>
              <a:rPr lang="en-GB" sz="1400" dirty="0"/>
              <a:t>	Defines wilderness as an area ‘untrammelled by man where man remains only a visitor’.</a:t>
            </a:r>
          </a:p>
          <a:p>
            <a:pPr>
              <a:lnSpc>
                <a:spcPct val="80000"/>
              </a:lnSpc>
            </a:pPr>
            <a:endParaRPr lang="en-GB" sz="1400" dirty="0"/>
          </a:p>
          <a:p>
            <a:pPr>
              <a:lnSpc>
                <a:spcPct val="80000"/>
              </a:lnSpc>
              <a:buFontTx/>
              <a:buNone/>
            </a:pPr>
            <a:r>
              <a:rPr lang="en-GB" sz="1400" dirty="0"/>
              <a:t>- NOLS (1965 – Paul </a:t>
            </a:r>
            <a:r>
              <a:rPr lang="en-GB" sz="1400" dirty="0" err="1"/>
              <a:t>Petzoldt</a:t>
            </a:r>
            <a:r>
              <a:rPr lang="en-GB" sz="1400" dirty="0"/>
              <a:t>, Wyoming).</a:t>
            </a:r>
          </a:p>
          <a:p>
            <a:pPr>
              <a:lnSpc>
                <a:spcPct val="80000"/>
              </a:lnSpc>
              <a:buFontTx/>
              <a:buNone/>
            </a:pPr>
            <a:r>
              <a:rPr lang="en-GB" sz="1400" dirty="0"/>
              <a:t>	To provide training for individuals to lead and teach others in the outdoors.</a:t>
            </a:r>
          </a:p>
          <a:p>
            <a:pPr>
              <a:lnSpc>
                <a:spcPct val="80000"/>
              </a:lnSpc>
              <a:buFontTx/>
              <a:buNone/>
            </a:pPr>
            <a:r>
              <a:rPr lang="en-GB" sz="1400" dirty="0"/>
              <a:t>	To prevent the wilderness being loved to death.</a:t>
            </a:r>
          </a:p>
          <a:p>
            <a:pPr>
              <a:lnSpc>
                <a:spcPct val="80000"/>
              </a:lnSpc>
              <a:buFontTx/>
              <a:buNone/>
            </a:pPr>
            <a:r>
              <a:rPr lang="en-GB" sz="1400" dirty="0"/>
              <a:t>	Not a ‘survival’ school but teaches self-sufficiency in wilderness areas (Alaska).</a:t>
            </a:r>
          </a:p>
          <a:p>
            <a:pPr>
              <a:lnSpc>
                <a:spcPct val="80000"/>
              </a:lnSpc>
              <a:buFontTx/>
              <a:buNone/>
            </a:pPr>
            <a:endParaRPr lang="en-GB" sz="1400" dirty="0"/>
          </a:p>
          <a:p>
            <a:pPr>
              <a:lnSpc>
                <a:spcPct val="80000"/>
              </a:lnSpc>
              <a:buFontTx/>
              <a:buChar char="-"/>
            </a:pPr>
            <a:r>
              <a:rPr lang="en-GB" sz="1400" dirty="0"/>
              <a:t>Earth Education Movement </a:t>
            </a:r>
          </a:p>
          <a:p>
            <a:pPr marL="0" indent="0">
              <a:lnSpc>
                <a:spcPct val="80000"/>
              </a:lnSpc>
              <a:buNone/>
            </a:pPr>
            <a:r>
              <a:rPr lang="en-GB" sz="1400" dirty="0"/>
              <a:t>		(Steve van Matre,1970s)</a:t>
            </a:r>
          </a:p>
          <a:p>
            <a:pPr>
              <a:lnSpc>
                <a:spcPct val="80000"/>
              </a:lnSpc>
              <a:buFontTx/>
              <a:buNone/>
            </a:pPr>
            <a:endParaRPr lang="en-GB" sz="1400" dirty="0"/>
          </a:p>
          <a:p>
            <a:pPr>
              <a:lnSpc>
                <a:spcPct val="80000"/>
              </a:lnSpc>
              <a:buFontTx/>
              <a:buNone/>
            </a:pPr>
            <a:r>
              <a:rPr lang="en-GB" sz="1400" dirty="0"/>
              <a:t>	</a:t>
            </a:r>
          </a:p>
          <a:p>
            <a:pPr>
              <a:lnSpc>
                <a:spcPct val="80000"/>
              </a:lnSpc>
              <a:buFontTx/>
              <a:buNone/>
            </a:pPr>
            <a:endParaRPr lang="en-GB" sz="1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4" name="Rectangle 4"/>
          <p:cNvSpPr>
            <a:spLocks noGrp="1" noChangeArrowheads="1"/>
          </p:cNvSpPr>
          <p:nvPr>
            <p:ph type="title"/>
          </p:nvPr>
        </p:nvSpPr>
        <p:spPr/>
        <p:txBody>
          <a:bodyPr/>
          <a:lstStyle/>
          <a:p>
            <a:r>
              <a:rPr lang="en-GB" sz="4000"/>
              <a:t>AUSTRALIAN MODEL for OUTDOOR EDUCATION </a:t>
            </a:r>
            <a:r>
              <a:rPr lang="en-GB" sz="1400"/>
              <a:t>(Martin, 2000)</a:t>
            </a:r>
          </a:p>
        </p:txBody>
      </p:sp>
      <p:graphicFrame>
        <p:nvGraphicFramePr>
          <p:cNvPr id="2" name="Diagram 1"/>
          <p:cNvGraphicFramePr/>
          <p:nvPr/>
        </p:nvGraphicFramePr>
        <p:xfrm>
          <a:off x="431800" y="1585913"/>
          <a:ext cx="8208963" cy="44640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57200" y="274638"/>
            <a:ext cx="8229600" cy="1138138"/>
          </a:xfrm>
        </p:spPr>
        <p:txBody>
          <a:bodyPr/>
          <a:lstStyle/>
          <a:p>
            <a:r>
              <a:rPr lang="en-GB" sz="4000" b="1" dirty="0"/>
              <a:t>CONCLUSION</a:t>
            </a:r>
            <a:br>
              <a:rPr lang="en-GB" sz="4000" b="1" dirty="0"/>
            </a:br>
            <a:endParaRPr lang="en-GB" sz="4000" b="1" dirty="0"/>
          </a:p>
        </p:txBody>
      </p:sp>
      <p:sp>
        <p:nvSpPr>
          <p:cNvPr id="8195" name="Rectangle 3"/>
          <p:cNvSpPr>
            <a:spLocks noGrp="1" noChangeArrowheads="1"/>
          </p:cNvSpPr>
          <p:nvPr>
            <p:ph type="body" idx="1"/>
          </p:nvPr>
        </p:nvSpPr>
        <p:spPr>
          <a:xfrm>
            <a:off x="457200" y="1052513"/>
            <a:ext cx="8229600" cy="5073650"/>
          </a:xfrm>
        </p:spPr>
        <p:txBody>
          <a:bodyPr/>
          <a:lstStyle/>
          <a:p>
            <a:pPr>
              <a:lnSpc>
                <a:spcPct val="80000"/>
              </a:lnSpc>
              <a:buFontTx/>
              <a:buNone/>
            </a:pPr>
            <a:r>
              <a:rPr lang="en-GB" sz="2400" b="1" dirty="0"/>
              <a:t>	</a:t>
            </a:r>
            <a:r>
              <a:rPr lang="en-GB" sz="2000" b="1" dirty="0"/>
              <a:t>There is much common ground between different</a:t>
            </a:r>
            <a:r>
              <a:rPr lang="en-GB" sz="2000" b="1" u="sng" dirty="0"/>
              <a:t> national </a:t>
            </a:r>
            <a:r>
              <a:rPr lang="en-GB" sz="2000" b="1" dirty="0"/>
              <a:t>models of outdoor adventure education based upon the process of learning, the use of the natural environment and the aims &amp; learning outcomes of programmes. Distinct differences are also evident based upon unique historical &amp; cultural traditions, environmental and climatic factors. </a:t>
            </a:r>
          </a:p>
          <a:p>
            <a:pPr>
              <a:lnSpc>
                <a:spcPct val="80000"/>
              </a:lnSpc>
              <a:buFontTx/>
              <a:buNone/>
            </a:pPr>
            <a:endParaRPr lang="en-GB" sz="2000" b="1" dirty="0"/>
          </a:p>
          <a:p>
            <a:pPr>
              <a:lnSpc>
                <a:spcPct val="80000"/>
              </a:lnSpc>
              <a:buFontTx/>
              <a:buNone/>
            </a:pPr>
            <a:r>
              <a:rPr lang="en-GB" sz="2000" b="1" dirty="0"/>
              <a:t>	There will also be local differences within any country that challenge ‘homogenous’ national models. These differences draw upon important local traditions, values and beliefs and give meaning to individual learning and experiences. </a:t>
            </a:r>
          </a:p>
          <a:p>
            <a:pPr>
              <a:lnSpc>
                <a:spcPct val="80000"/>
              </a:lnSpc>
            </a:pPr>
            <a:endParaRPr lang="en-GB" sz="2000" b="1" dirty="0"/>
          </a:p>
          <a:p>
            <a:pPr>
              <a:lnSpc>
                <a:spcPct val="80000"/>
              </a:lnSpc>
              <a:buFontTx/>
              <a:buNone/>
            </a:pPr>
            <a:r>
              <a:rPr lang="en-GB" sz="2000" b="1" dirty="0"/>
              <a:t>	Each model represents a country that is coming to terms with common issues and problems such as the role of ‘risk’ in learning, the increasing reliance on technology, sedentary lifestyles, inclusivity and access to outdoor spaces and experiences, and most importantly meaningful learning. </a:t>
            </a:r>
            <a:r>
              <a:rPr lang="en-GB" sz="2400" b="1" dirty="0"/>
              <a:t>Countries will borrow and learn from each other but they must also seek to develop ‘local’  answers to ‘local’ problems.</a:t>
            </a:r>
            <a:r>
              <a:rPr lang="en-GB" sz="2000" dirty="0"/>
              <a:t> </a:t>
            </a:r>
          </a:p>
        </p:txBody>
      </p:sp>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572</Words>
  <Application>Microsoft Office PowerPoint</Application>
  <PresentationFormat>On-screen Show (4:3)</PresentationFormat>
  <Paragraphs>95</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Montserrat</vt:lpstr>
      <vt:lpstr>Symbol</vt:lpstr>
      <vt:lpstr>Default Design</vt:lpstr>
      <vt:lpstr>National Models of Outdoor Education</vt:lpstr>
      <vt:lpstr>A Traditional Model of Outdoor Education in the UK (Dartmouth Cof, 1975)</vt:lpstr>
      <vt:lpstr>Skills Active Model for UK Outdoor Recreation (2005)</vt:lpstr>
      <vt:lpstr>Forest Schools</vt:lpstr>
      <vt:lpstr>National Outdoor Leadership Award (NOLA)</vt:lpstr>
      <vt:lpstr>Loynes Generative Model </vt:lpstr>
      <vt:lpstr>The Outdoor Education  Tree (Priest, 1985)</vt:lpstr>
      <vt:lpstr>AMERICAN MODEL for Adventure Education</vt:lpstr>
      <vt:lpstr>AUSTRALIAN MODEL for OUTDOOR EDUCATION (Martin, 2000)</vt:lpstr>
      <vt:lpstr>CONCLUSION </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National Models of Outdoor Education</dc:title>
  <dc:creator>IT</dc:creator>
  <cp:lastModifiedBy>Andy Williams</cp:lastModifiedBy>
  <cp:revision>43</cp:revision>
  <cp:lastPrinted>2017-10-04T11:41:59Z</cp:lastPrinted>
  <dcterms:created xsi:type="dcterms:W3CDTF">2006-10-13T13:57:17Z</dcterms:created>
  <dcterms:modified xsi:type="dcterms:W3CDTF">2022-09-29T15:35:30Z</dcterms:modified>
</cp:coreProperties>
</file>