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9"/>
  </p:notesMasterIdLst>
  <p:handoutMasterIdLst>
    <p:handoutMasterId r:id="rId10"/>
  </p:handoutMasterIdLst>
  <p:sldIdLst>
    <p:sldId id="260" r:id="rId5"/>
    <p:sldId id="258" r:id="rId6"/>
    <p:sldId id="261" r:id="rId7"/>
    <p:sldId id="259" r:id="rId8"/>
  </p:sldIdLst>
  <p:sldSz cx="21945600" cy="16459200"/>
  <p:notesSz cx="6858000" cy="9144000"/>
  <p:custDataLst>
    <p:tags r:id="rId11"/>
  </p:custDataLst>
  <p:defaultTextStyle>
    <a:defPPr>
      <a:defRPr lang="en-US"/>
    </a:defPPr>
    <a:lvl1pPr marL="0" algn="l" defTabSz="1746547" rtl="0" eaLnBrk="1" latinLnBrk="0" hangingPunct="1">
      <a:defRPr sz="3400" kern="1200">
        <a:solidFill>
          <a:schemeClr val="tx1"/>
        </a:solidFill>
        <a:latin typeface="+mn-lt"/>
        <a:ea typeface="+mn-ea"/>
        <a:cs typeface="+mn-cs"/>
      </a:defRPr>
    </a:lvl1pPr>
    <a:lvl2pPr marL="873273" algn="l" defTabSz="1746547" rtl="0" eaLnBrk="1" latinLnBrk="0" hangingPunct="1">
      <a:defRPr sz="3400" kern="1200">
        <a:solidFill>
          <a:schemeClr val="tx1"/>
        </a:solidFill>
        <a:latin typeface="+mn-lt"/>
        <a:ea typeface="+mn-ea"/>
        <a:cs typeface="+mn-cs"/>
      </a:defRPr>
    </a:lvl2pPr>
    <a:lvl3pPr marL="1746547" algn="l" defTabSz="1746547" rtl="0" eaLnBrk="1" latinLnBrk="0" hangingPunct="1">
      <a:defRPr sz="3400" kern="1200">
        <a:solidFill>
          <a:schemeClr val="tx1"/>
        </a:solidFill>
        <a:latin typeface="+mn-lt"/>
        <a:ea typeface="+mn-ea"/>
        <a:cs typeface="+mn-cs"/>
      </a:defRPr>
    </a:lvl3pPr>
    <a:lvl4pPr marL="2619821" algn="l" defTabSz="1746547" rtl="0" eaLnBrk="1" latinLnBrk="0" hangingPunct="1">
      <a:defRPr sz="3400" kern="1200">
        <a:solidFill>
          <a:schemeClr val="tx1"/>
        </a:solidFill>
        <a:latin typeface="+mn-lt"/>
        <a:ea typeface="+mn-ea"/>
        <a:cs typeface="+mn-cs"/>
      </a:defRPr>
    </a:lvl4pPr>
    <a:lvl5pPr marL="3493095" algn="l" defTabSz="1746547" rtl="0" eaLnBrk="1" latinLnBrk="0" hangingPunct="1">
      <a:defRPr sz="3400" kern="1200">
        <a:solidFill>
          <a:schemeClr val="tx1"/>
        </a:solidFill>
        <a:latin typeface="+mn-lt"/>
        <a:ea typeface="+mn-ea"/>
        <a:cs typeface="+mn-cs"/>
      </a:defRPr>
    </a:lvl5pPr>
    <a:lvl6pPr marL="4366368" algn="l" defTabSz="1746547" rtl="0" eaLnBrk="1" latinLnBrk="0" hangingPunct="1">
      <a:defRPr sz="3400" kern="1200">
        <a:solidFill>
          <a:schemeClr val="tx1"/>
        </a:solidFill>
        <a:latin typeface="+mn-lt"/>
        <a:ea typeface="+mn-ea"/>
        <a:cs typeface="+mn-cs"/>
      </a:defRPr>
    </a:lvl6pPr>
    <a:lvl7pPr marL="5239642" algn="l" defTabSz="1746547" rtl="0" eaLnBrk="1" latinLnBrk="0" hangingPunct="1">
      <a:defRPr sz="3400" kern="1200">
        <a:solidFill>
          <a:schemeClr val="tx1"/>
        </a:solidFill>
        <a:latin typeface="+mn-lt"/>
        <a:ea typeface="+mn-ea"/>
        <a:cs typeface="+mn-cs"/>
      </a:defRPr>
    </a:lvl7pPr>
    <a:lvl8pPr marL="6112915" algn="l" defTabSz="1746547" rtl="0" eaLnBrk="1" latinLnBrk="0" hangingPunct="1">
      <a:defRPr sz="3400" kern="1200">
        <a:solidFill>
          <a:schemeClr val="tx1"/>
        </a:solidFill>
        <a:latin typeface="+mn-lt"/>
        <a:ea typeface="+mn-ea"/>
        <a:cs typeface="+mn-cs"/>
      </a:defRPr>
    </a:lvl8pPr>
    <a:lvl9pPr marL="6986190" algn="l" defTabSz="1746547" rtl="0" eaLnBrk="1" latinLnBrk="0" hangingPunct="1">
      <a:defRPr sz="34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A185BE24-4482-4D8A-A34D-2E94BCF27CFB}">
          <p14:sldIdLst>
            <p14:sldId id="260"/>
            <p14:sldId id="258"/>
            <p14:sldId id="261"/>
            <p14:sldId id="259"/>
          </p14:sldIdLst>
        </p14:section>
      </p14:sectionLst>
    </p:ext>
    <p:ext uri="{EFAFB233-063F-42B5-8137-9DF3F51BA10A}">
      <p15:sldGuideLst xmlns:p15="http://schemas.microsoft.com/office/powerpoint/2012/main">
        <p15:guide id="1" orient="horz" pos="8400">
          <p15:clr>
            <a:srgbClr val="A4A3A4"/>
          </p15:clr>
        </p15:guide>
        <p15:guide id="2" pos="6035">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Vasudha K. Iyer" initials="VKI" lastIdx="6" clrIdx="0">
    <p:extLst>
      <p:ext uri="{19B8F6BF-5375-455C-9EA6-DF929625EA0E}">
        <p15:presenceInfo xmlns:p15="http://schemas.microsoft.com/office/powerpoint/2012/main" userId="S-1-5-21-3361151005-2080053223-3394076701-19191" providerId="AD"/>
      </p:ext>
    </p:extLst>
  </p:cmAuthor>
  <p:cmAuthor id="2" name="Michael A Varghese" initials="MAV" lastIdx="3" clrIdx="1">
    <p:extLst>
      <p:ext uri="{19B8F6BF-5375-455C-9EA6-DF929625EA0E}">
        <p15:presenceInfo xmlns:p15="http://schemas.microsoft.com/office/powerpoint/2012/main" userId="S-1-5-21-3361151005-2080053223-3394076701-19297"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4172F"/>
    <a:srgbClr val="B52025"/>
    <a:srgbClr val="D83248"/>
    <a:srgbClr val="01014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9116" autoAdjust="0"/>
  </p:normalViewPr>
  <p:slideViewPr>
    <p:cSldViewPr>
      <p:cViewPr>
        <p:scale>
          <a:sx n="30" d="100"/>
          <a:sy n="30" d="100"/>
        </p:scale>
        <p:origin x="1781" y="259"/>
      </p:cViewPr>
      <p:guideLst>
        <p:guide orient="horz" pos="8400"/>
        <p:guide pos="6035"/>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ags" Target="tags/tag1.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notesMaster" Target="notesMasters/notesMaster1.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A27B708-2555-834C-97B8-35CDF758D659}" type="datetimeFigureOut">
              <a:rPr lang="en-US" smtClean="0"/>
              <a:t>11/24/2025</a:t>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C2314C12-B17B-E54E-8510-11A7CCA69E63}" type="slidenum">
              <a:rPr lang="en-US" smtClean="0"/>
              <a:t>‹#›</a:t>
            </a:fld>
            <a:endParaRPr lang="en-US" dirty="0"/>
          </a:p>
        </p:txBody>
      </p:sp>
    </p:spTree>
    <p:extLst>
      <p:ext uri="{BB962C8B-B14F-4D97-AF65-F5344CB8AC3E}">
        <p14:creationId xmlns:p14="http://schemas.microsoft.com/office/powerpoint/2010/main" val="342335515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E25F8A-E6C2-4302-BD53-6AA7BDB3F90B}" type="datetimeFigureOut">
              <a:rPr lang="en-US" smtClean="0"/>
              <a:t>11/24/2025</a:t>
            </a:fld>
            <a:endParaRPr lang="en-US"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F4A0E2-7EFB-4B5E-A055-EC88073A88D1}" type="slidenum">
              <a:rPr lang="en-US" smtClean="0"/>
              <a:t>‹#›</a:t>
            </a:fld>
            <a:endParaRPr lang="en-US" dirty="0"/>
          </a:p>
        </p:txBody>
      </p:sp>
    </p:spTree>
    <p:extLst>
      <p:ext uri="{BB962C8B-B14F-4D97-AF65-F5344CB8AC3E}">
        <p14:creationId xmlns:p14="http://schemas.microsoft.com/office/powerpoint/2010/main" val="21275332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10"/>
          </p:nvPr>
        </p:nvSpPr>
        <p:spPr/>
        <p:txBody>
          <a:bodyPr/>
          <a:lstStyle/>
          <a:p>
            <a:fld id="{7EF4A0E2-7EFB-4B5E-A055-EC88073A88D1}" type="slidenum">
              <a:rPr lang="en-US" smtClean="0"/>
              <a:t>2</a:t>
            </a:fld>
            <a:endParaRPr lang="en-US" dirty="0"/>
          </a:p>
        </p:txBody>
      </p:sp>
    </p:spTree>
    <p:extLst>
      <p:ext uri="{BB962C8B-B14F-4D97-AF65-F5344CB8AC3E}">
        <p14:creationId xmlns:p14="http://schemas.microsoft.com/office/powerpoint/2010/main" val="31876059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4A489F-D3B6-FA33-E5CA-467B9AD135F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BB0DC8-C0C5-411E-8B84-EFA07BC93F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C861A0F-B76E-46AD-D9E0-DF3C7E064EF1}"/>
              </a:ext>
            </a:extLst>
          </p:cNvPr>
          <p:cNvSpPr>
            <a:spLocks noGrp="1"/>
          </p:cNvSpPr>
          <p:nvPr>
            <p:ph type="body" idx="1"/>
          </p:nvPr>
        </p:nvSpPr>
        <p:spPr/>
        <p:txBody>
          <a:bodyPr/>
          <a:lstStyle/>
          <a:p>
            <a:endParaRPr lang="en-US" dirty="0">
              <a:cs typeface="Calibri"/>
            </a:endParaRPr>
          </a:p>
        </p:txBody>
      </p:sp>
      <p:sp>
        <p:nvSpPr>
          <p:cNvPr id="4" name="Slide Number Placeholder 3">
            <a:extLst>
              <a:ext uri="{FF2B5EF4-FFF2-40B4-BE49-F238E27FC236}">
                <a16:creationId xmlns:a16="http://schemas.microsoft.com/office/drawing/2014/main" id="{6B4B8B7C-5AD7-3259-05CC-D50A25328E6E}"/>
              </a:ext>
            </a:extLst>
          </p:cNvPr>
          <p:cNvSpPr>
            <a:spLocks noGrp="1"/>
          </p:cNvSpPr>
          <p:nvPr>
            <p:ph type="sldNum" sz="quarter" idx="10"/>
          </p:nvPr>
        </p:nvSpPr>
        <p:spPr/>
        <p:txBody>
          <a:bodyPr/>
          <a:lstStyle/>
          <a:p>
            <a:fld id="{7EF4A0E2-7EFB-4B5E-A055-EC88073A88D1}" type="slidenum">
              <a:rPr lang="en-US" smtClean="0"/>
              <a:t>3</a:t>
            </a:fld>
            <a:endParaRPr lang="en-US" dirty="0"/>
          </a:p>
        </p:txBody>
      </p:sp>
    </p:spTree>
    <p:extLst>
      <p:ext uri="{BB962C8B-B14F-4D97-AF65-F5344CB8AC3E}">
        <p14:creationId xmlns:p14="http://schemas.microsoft.com/office/powerpoint/2010/main" val="41099974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F4A0E2-7EFB-4B5E-A055-EC88073A88D1}" type="slidenum">
              <a:rPr lang="en-US" smtClean="0"/>
              <a:t>4</a:t>
            </a:fld>
            <a:endParaRPr lang="en-US" dirty="0"/>
          </a:p>
        </p:txBody>
      </p:sp>
    </p:spTree>
    <p:extLst>
      <p:ext uri="{BB962C8B-B14F-4D97-AF65-F5344CB8AC3E}">
        <p14:creationId xmlns:p14="http://schemas.microsoft.com/office/powerpoint/2010/main" val="4599940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36&quot; x 48&quot; Poster">
    <p:spTree>
      <p:nvGrpSpPr>
        <p:cNvPr id="1" name=""/>
        <p:cNvGrpSpPr/>
        <p:nvPr/>
      </p:nvGrpSpPr>
      <p:grpSpPr>
        <a:xfrm>
          <a:off x="0" y="0"/>
          <a:ext cx="0" cy="0"/>
          <a:chOff x="0" y="0"/>
          <a:chExt cx="0" cy="0"/>
        </a:xfrm>
      </p:grpSpPr>
      <p:sp>
        <p:nvSpPr>
          <p:cNvPr id="20" name="Title 19"/>
          <p:cNvSpPr>
            <a:spLocks noGrp="1"/>
          </p:cNvSpPr>
          <p:nvPr>
            <p:ph type="title" hasCustomPrompt="1"/>
          </p:nvPr>
        </p:nvSpPr>
        <p:spPr>
          <a:xfrm>
            <a:off x="348343" y="304800"/>
            <a:ext cx="21248915" cy="1676400"/>
          </a:xfrm>
          <a:prstGeom prst="rect">
            <a:avLst/>
          </a:prstGeom>
          <a:solidFill>
            <a:srgbClr val="C4172F"/>
          </a:solidFill>
          <a:ln>
            <a:solidFill>
              <a:srgbClr val="C4172F"/>
            </a:solidFill>
          </a:ln>
        </p:spPr>
        <p:txBody>
          <a:bodyPr vert="horz" lIns="78373" tIns="39187" rIns="78373" bIns="39187" anchor="ctr" anchorCtr="1"/>
          <a:lstStyle>
            <a:lvl1pPr>
              <a:defRPr sz="3100" b="1">
                <a:solidFill>
                  <a:schemeClr val="bg1"/>
                </a:solidFill>
                <a:latin typeface="Arial"/>
                <a:cs typeface="Arial"/>
              </a:defRPr>
            </a:lvl1pPr>
          </a:lstStyle>
          <a:p>
            <a:r>
              <a:rPr lang="en-US" dirty="0"/>
              <a:t>Poster Presentation Title</a:t>
            </a:r>
            <a:br>
              <a:rPr lang="en-US" dirty="0"/>
            </a:br>
            <a:r>
              <a:rPr lang="en-US" sz="2100" b="1" dirty="0">
                <a:solidFill>
                  <a:schemeClr val="bg1"/>
                </a:solidFill>
                <a:latin typeface="Arial" pitchFamily="34" charset="0"/>
                <a:cs typeface="Arial" pitchFamily="34" charset="0"/>
              </a:rPr>
              <a:t>List Author Name(s)</a:t>
            </a:r>
            <a:br>
              <a:rPr lang="en-US" sz="2100" b="1" dirty="0">
                <a:solidFill>
                  <a:schemeClr val="bg1"/>
                </a:solidFill>
                <a:latin typeface="Arial" pitchFamily="34" charset="0"/>
                <a:cs typeface="Arial" pitchFamily="34" charset="0"/>
              </a:rPr>
            </a:br>
            <a:r>
              <a:rPr lang="en-US" sz="2100" b="1" dirty="0">
                <a:solidFill>
                  <a:schemeClr val="bg1"/>
                </a:solidFill>
                <a:latin typeface="Arial" pitchFamily="34" charset="0"/>
                <a:cs typeface="Arial" pitchFamily="34" charset="0"/>
              </a:rPr>
              <a:t>List Affiliated Institutions</a:t>
            </a:r>
            <a:endParaRPr lang="en-US" dirty="0"/>
          </a:p>
        </p:txBody>
      </p:sp>
      <p:sp>
        <p:nvSpPr>
          <p:cNvPr id="22" name="Text Placeholder 21"/>
          <p:cNvSpPr>
            <a:spLocks noGrp="1"/>
          </p:cNvSpPr>
          <p:nvPr>
            <p:ph type="body" sz="quarter" idx="10" hasCustomPrompt="1"/>
          </p:nvPr>
        </p:nvSpPr>
        <p:spPr>
          <a:xfrm>
            <a:off x="348343" y="2133600"/>
            <a:ext cx="6792685" cy="533400"/>
          </a:xfrm>
          <a:prstGeom prst="rect">
            <a:avLst/>
          </a:prstGeom>
          <a:solidFill>
            <a:srgbClr val="C4172F"/>
          </a:solidFill>
          <a:ln>
            <a:solidFill>
              <a:srgbClr val="C4172F"/>
            </a:solidFill>
          </a:ln>
        </p:spPr>
        <p:txBody>
          <a:bodyPr vert="horz" lIns="78373" tIns="39187" rIns="78373" bIns="39187"/>
          <a:lstStyle>
            <a:lvl1pPr marL="0" indent="0">
              <a:buNone/>
              <a:defRPr sz="2100" b="1" baseline="0">
                <a:solidFill>
                  <a:schemeClr val="bg1"/>
                </a:solidFill>
                <a:latin typeface="Arial"/>
                <a:cs typeface="Arial"/>
              </a:defRPr>
            </a:lvl1pPr>
          </a:lstStyle>
          <a:p>
            <a:pPr lvl="0"/>
            <a:r>
              <a:rPr lang="en-US" sz="2100" dirty="0"/>
              <a:t>Abstract or Introduction</a:t>
            </a:r>
            <a:endParaRPr lang="en-US" dirty="0"/>
          </a:p>
        </p:txBody>
      </p:sp>
      <p:sp>
        <p:nvSpPr>
          <p:cNvPr id="24" name="Text Placeholder 23"/>
          <p:cNvSpPr>
            <a:spLocks noGrp="1"/>
          </p:cNvSpPr>
          <p:nvPr>
            <p:ph type="body" sz="quarter" idx="11" hasCustomPrompt="1"/>
          </p:nvPr>
        </p:nvSpPr>
        <p:spPr>
          <a:xfrm>
            <a:off x="348343" y="2819400"/>
            <a:ext cx="6792685" cy="4343400"/>
          </a:xfrm>
          <a:prstGeom prst="rect">
            <a:avLst/>
          </a:prstGeom>
        </p:spPr>
        <p:txBody>
          <a:bodyPr vert="horz" lIns="78373" tIns="39187" rIns="78373" bIns="39187"/>
          <a:lstStyle>
            <a:lvl1pPr marL="0" indent="0">
              <a:buNone/>
              <a:defRPr sz="1400" baseline="0"/>
            </a:lvl1pPr>
            <a:lvl2pPr marL="198654" indent="0">
              <a:buNone/>
              <a:defRPr sz="1400" baseline="0"/>
            </a:lvl2pPr>
            <a:lvl3pPr marL="386424" indent="0">
              <a:buNone/>
              <a:defRPr sz="1400" baseline="0"/>
            </a:lvl3pPr>
            <a:lvl4pPr>
              <a:defRPr sz="1400"/>
            </a:lvl4pPr>
            <a:lvl5pPr>
              <a:defRPr sz="1400"/>
            </a:lvl5pPr>
          </a:lstStyle>
          <a:p>
            <a:pPr lvl="0"/>
            <a:r>
              <a:rPr lang="en-US" dirty="0"/>
              <a:t>Any element of this template (colors, fonts, layouts, etc.) can be edited to suit your needs. To change the color of a title bar: right click the text box, select format shape, edit the “Fill” and “Line” your desired specifications.</a:t>
            </a:r>
          </a:p>
        </p:txBody>
      </p:sp>
      <p:sp>
        <p:nvSpPr>
          <p:cNvPr id="25" name="Text Placeholder 21"/>
          <p:cNvSpPr>
            <a:spLocks noGrp="1"/>
          </p:cNvSpPr>
          <p:nvPr>
            <p:ph type="body" sz="quarter" idx="12" hasCustomPrompt="1"/>
          </p:nvPr>
        </p:nvSpPr>
        <p:spPr>
          <a:xfrm>
            <a:off x="348343" y="7315200"/>
            <a:ext cx="6792685" cy="533400"/>
          </a:xfrm>
          <a:prstGeom prst="rect">
            <a:avLst/>
          </a:prstGeom>
          <a:solidFill>
            <a:srgbClr val="C4172F"/>
          </a:solidFill>
          <a:ln>
            <a:solidFill>
              <a:srgbClr val="C4172F"/>
            </a:solidFill>
          </a:ln>
        </p:spPr>
        <p:txBody>
          <a:bodyPr vert="horz" lIns="78373" tIns="39187" rIns="78373" bIns="39187"/>
          <a:lstStyle>
            <a:lvl1pPr marL="0" indent="0">
              <a:buNone/>
              <a:defRPr sz="2100" b="1" baseline="0">
                <a:solidFill>
                  <a:schemeClr val="bg1"/>
                </a:solidFill>
                <a:latin typeface="Arial"/>
                <a:cs typeface="Arial"/>
              </a:defRPr>
            </a:lvl1pPr>
          </a:lstStyle>
          <a:p>
            <a:pPr lvl="0"/>
            <a:r>
              <a:rPr lang="en-US" sz="2100" dirty="0"/>
              <a:t>Objectives</a:t>
            </a:r>
            <a:endParaRPr lang="en-US" dirty="0"/>
          </a:p>
        </p:txBody>
      </p:sp>
      <p:sp>
        <p:nvSpPr>
          <p:cNvPr id="26" name="Text Placeholder 23"/>
          <p:cNvSpPr>
            <a:spLocks noGrp="1"/>
          </p:cNvSpPr>
          <p:nvPr>
            <p:ph type="body" sz="quarter" idx="13" hasCustomPrompt="1"/>
          </p:nvPr>
        </p:nvSpPr>
        <p:spPr>
          <a:xfrm>
            <a:off x="348343" y="8001000"/>
            <a:ext cx="6792685" cy="3657600"/>
          </a:xfrm>
          <a:prstGeom prst="rect">
            <a:avLst/>
          </a:prstGeom>
        </p:spPr>
        <p:txBody>
          <a:bodyPr vert="horz" lIns="78373" tIns="39187" rIns="78373" bIns="39187"/>
          <a:lstStyle>
            <a:lvl1pPr marL="0" marR="0" indent="0" algn="l" defTabSz="1746547" rtl="0" eaLnBrk="1" fontAlgn="auto" latinLnBrk="0" hangingPunct="1">
              <a:lnSpc>
                <a:spcPct val="100000"/>
              </a:lnSpc>
              <a:spcBef>
                <a:spcPct val="20000"/>
              </a:spcBef>
              <a:spcAft>
                <a:spcPts val="0"/>
              </a:spcAft>
              <a:buClrTx/>
              <a:buSzTx/>
              <a:buFont typeface="Arial" pitchFamily="34" charset="0"/>
              <a:buNone/>
              <a:tabLst/>
              <a:defRPr sz="1400"/>
            </a:lvl1pPr>
            <a:lvl2pPr>
              <a:defRPr sz="1400"/>
            </a:lvl2pPr>
            <a:lvl3pPr>
              <a:defRPr sz="1400"/>
            </a:lvl3pPr>
            <a:lvl4pPr>
              <a:defRPr sz="1400"/>
            </a:lvl4pPr>
            <a:lvl5pPr>
              <a:defRPr sz="1400"/>
            </a:lvl5pPr>
          </a:lstStyle>
          <a:p>
            <a:pPr marL="0" marR="0" lvl="0" indent="0" algn="l" defTabSz="1746547" rtl="0" eaLnBrk="1" fontAlgn="auto" latinLnBrk="0" hangingPunct="1">
              <a:lnSpc>
                <a:spcPct val="100000"/>
              </a:lnSpc>
              <a:spcBef>
                <a:spcPct val="20000"/>
              </a:spcBef>
              <a:spcAft>
                <a:spcPts val="0"/>
              </a:spcAft>
              <a:buClrTx/>
              <a:buSzTx/>
              <a:buFont typeface="Arial" pitchFamily="34" charset="0"/>
              <a:buNone/>
              <a:tabLst/>
              <a:defRPr/>
            </a:pPr>
            <a:r>
              <a:rPr lang="en-US" dirty="0"/>
              <a:t>To change the color of a title bar: right click the text box, select format shape, edit the “Fill” and “Line” your desired specifications.</a:t>
            </a:r>
          </a:p>
        </p:txBody>
      </p:sp>
      <p:sp>
        <p:nvSpPr>
          <p:cNvPr id="27" name="Text Placeholder 21"/>
          <p:cNvSpPr>
            <a:spLocks noGrp="1"/>
          </p:cNvSpPr>
          <p:nvPr>
            <p:ph type="body" sz="quarter" idx="14" hasCustomPrompt="1"/>
          </p:nvPr>
        </p:nvSpPr>
        <p:spPr>
          <a:xfrm>
            <a:off x="348343" y="11811000"/>
            <a:ext cx="6792685" cy="533400"/>
          </a:xfrm>
          <a:prstGeom prst="rect">
            <a:avLst/>
          </a:prstGeom>
          <a:solidFill>
            <a:srgbClr val="C4172F"/>
          </a:solidFill>
          <a:ln>
            <a:solidFill>
              <a:srgbClr val="C4172F"/>
            </a:solidFill>
          </a:ln>
        </p:spPr>
        <p:txBody>
          <a:bodyPr vert="horz" lIns="78373" tIns="39187" rIns="78373" bIns="39187"/>
          <a:lstStyle>
            <a:lvl1pPr marL="0" indent="0">
              <a:buNone/>
              <a:defRPr sz="2100" b="1" baseline="0">
                <a:solidFill>
                  <a:schemeClr val="bg1"/>
                </a:solidFill>
                <a:latin typeface="Arial"/>
                <a:cs typeface="Arial"/>
              </a:defRPr>
            </a:lvl1pPr>
          </a:lstStyle>
          <a:p>
            <a:pPr lvl="0"/>
            <a:r>
              <a:rPr lang="en-US" sz="2100" dirty="0"/>
              <a:t>Methods</a:t>
            </a:r>
            <a:endParaRPr lang="en-US" dirty="0"/>
          </a:p>
        </p:txBody>
      </p:sp>
      <p:sp>
        <p:nvSpPr>
          <p:cNvPr id="28" name="Text Placeholder 23"/>
          <p:cNvSpPr>
            <a:spLocks noGrp="1"/>
          </p:cNvSpPr>
          <p:nvPr>
            <p:ph type="body" sz="quarter" idx="15" hasCustomPrompt="1"/>
          </p:nvPr>
        </p:nvSpPr>
        <p:spPr>
          <a:xfrm>
            <a:off x="348343" y="12496800"/>
            <a:ext cx="6792685" cy="3657600"/>
          </a:xfrm>
          <a:prstGeom prst="rect">
            <a:avLst/>
          </a:prstGeom>
        </p:spPr>
        <p:txBody>
          <a:bodyPr vert="horz" lIns="78373" tIns="39187" rIns="78373" bIns="39187"/>
          <a:lstStyle>
            <a:lvl1pPr marL="0" marR="0" indent="0" algn="l" defTabSz="1746547" rtl="0" eaLnBrk="1" fontAlgn="auto" latinLnBrk="0" hangingPunct="1">
              <a:lnSpc>
                <a:spcPct val="100000"/>
              </a:lnSpc>
              <a:spcBef>
                <a:spcPct val="20000"/>
              </a:spcBef>
              <a:spcAft>
                <a:spcPts val="0"/>
              </a:spcAft>
              <a:buClrTx/>
              <a:buSzTx/>
              <a:buFont typeface="Arial" pitchFamily="34" charset="0"/>
              <a:buNone/>
              <a:tabLst/>
              <a:defRPr sz="1400"/>
            </a:lvl1pPr>
            <a:lvl2pPr>
              <a:defRPr sz="1400"/>
            </a:lvl2pPr>
            <a:lvl3pPr>
              <a:defRPr sz="1400"/>
            </a:lvl3pPr>
            <a:lvl4pPr>
              <a:defRPr sz="1400"/>
            </a:lvl4pPr>
            <a:lvl5pPr>
              <a:defRPr sz="1400"/>
            </a:lvl5pPr>
          </a:lstStyle>
          <a:p>
            <a:pPr marL="0" marR="0" lvl="0" indent="0" algn="l" defTabSz="1746547" rtl="0" eaLnBrk="1" fontAlgn="auto" latinLnBrk="0" hangingPunct="1">
              <a:lnSpc>
                <a:spcPct val="100000"/>
              </a:lnSpc>
              <a:spcBef>
                <a:spcPct val="20000"/>
              </a:spcBef>
              <a:spcAft>
                <a:spcPts val="0"/>
              </a:spcAft>
              <a:buClrTx/>
              <a:buSzTx/>
              <a:buFont typeface="Arial" pitchFamily="34" charset="0"/>
              <a:buNone/>
              <a:tabLst/>
              <a:defRPr/>
            </a:pPr>
            <a:r>
              <a:rPr lang="en-US" dirty="0"/>
              <a:t>Copy and paste title bars and text boxes to create additional sections.</a:t>
            </a:r>
          </a:p>
        </p:txBody>
      </p:sp>
      <p:sp>
        <p:nvSpPr>
          <p:cNvPr id="29" name="Text Placeholder 21"/>
          <p:cNvSpPr>
            <a:spLocks noGrp="1"/>
          </p:cNvSpPr>
          <p:nvPr>
            <p:ph type="body" sz="quarter" idx="16" hasCustomPrompt="1"/>
          </p:nvPr>
        </p:nvSpPr>
        <p:spPr>
          <a:xfrm>
            <a:off x="7576458" y="2133600"/>
            <a:ext cx="6792685" cy="533400"/>
          </a:xfrm>
          <a:prstGeom prst="rect">
            <a:avLst/>
          </a:prstGeom>
          <a:solidFill>
            <a:srgbClr val="C4172F"/>
          </a:solidFill>
          <a:ln>
            <a:solidFill>
              <a:srgbClr val="C4172F"/>
            </a:solidFill>
          </a:ln>
        </p:spPr>
        <p:txBody>
          <a:bodyPr vert="horz" lIns="78373" tIns="39187" rIns="78373" bIns="39187"/>
          <a:lstStyle>
            <a:lvl1pPr marL="0" indent="0">
              <a:buNone/>
              <a:defRPr sz="2100" b="1" baseline="0">
                <a:solidFill>
                  <a:schemeClr val="bg1"/>
                </a:solidFill>
                <a:latin typeface="Arial"/>
                <a:cs typeface="Arial"/>
              </a:defRPr>
            </a:lvl1pPr>
          </a:lstStyle>
          <a:p>
            <a:pPr lvl="0"/>
            <a:r>
              <a:rPr lang="en-US" sz="2100" dirty="0"/>
              <a:t>Results</a:t>
            </a:r>
            <a:endParaRPr lang="en-US" dirty="0"/>
          </a:p>
        </p:txBody>
      </p:sp>
      <p:sp>
        <p:nvSpPr>
          <p:cNvPr id="30" name="Text Placeholder 23"/>
          <p:cNvSpPr>
            <a:spLocks noGrp="1"/>
          </p:cNvSpPr>
          <p:nvPr>
            <p:ph type="body" sz="quarter" idx="17"/>
          </p:nvPr>
        </p:nvSpPr>
        <p:spPr>
          <a:xfrm>
            <a:off x="14804572" y="12496800"/>
            <a:ext cx="6792685" cy="3657600"/>
          </a:xfrm>
          <a:prstGeom prst="rect">
            <a:avLst/>
          </a:prstGeom>
        </p:spPr>
        <p:txBody>
          <a:bodyPr vert="horz" lIns="78373" tIns="39187" rIns="78373" bIns="39187"/>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1" name="Text Placeholder 21"/>
          <p:cNvSpPr>
            <a:spLocks noGrp="1"/>
          </p:cNvSpPr>
          <p:nvPr>
            <p:ph type="body" sz="quarter" idx="18" hasCustomPrompt="1"/>
          </p:nvPr>
        </p:nvSpPr>
        <p:spPr>
          <a:xfrm>
            <a:off x="14804572" y="2133600"/>
            <a:ext cx="6792685" cy="533400"/>
          </a:xfrm>
          <a:prstGeom prst="rect">
            <a:avLst/>
          </a:prstGeom>
          <a:solidFill>
            <a:srgbClr val="C4172F"/>
          </a:solidFill>
          <a:ln>
            <a:solidFill>
              <a:srgbClr val="C4172F"/>
            </a:solidFill>
          </a:ln>
        </p:spPr>
        <p:txBody>
          <a:bodyPr vert="horz" lIns="78373" tIns="39187" rIns="78373" bIns="39187"/>
          <a:lstStyle>
            <a:lvl1pPr marL="0" indent="0">
              <a:buNone/>
              <a:defRPr sz="2100" b="1" baseline="0">
                <a:solidFill>
                  <a:schemeClr val="bg1"/>
                </a:solidFill>
                <a:latin typeface="Arial"/>
                <a:cs typeface="Arial"/>
              </a:defRPr>
            </a:lvl1pPr>
          </a:lstStyle>
          <a:p>
            <a:pPr lvl="0"/>
            <a:r>
              <a:rPr lang="en-US" sz="2100" dirty="0"/>
              <a:t>Conclusion</a:t>
            </a:r>
            <a:endParaRPr lang="en-US" dirty="0"/>
          </a:p>
        </p:txBody>
      </p:sp>
      <p:sp>
        <p:nvSpPr>
          <p:cNvPr id="32" name="Text Placeholder 23"/>
          <p:cNvSpPr>
            <a:spLocks noGrp="1"/>
          </p:cNvSpPr>
          <p:nvPr>
            <p:ph type="body" sz="quarter" idx="19"/>
          </p:nvPr>
        </p:nvSpPr>
        <p:spPr>
          <a:xfrm>
            <a:off x="14804572" y="2819400"/>
            <a:ext cx="6792685" cy="8839200"/>
          </a:xfrm>
          <a:prstGeom prst="rect">
            <a:avLst/>
          </a:prstGeom>
        </p:spPr>
        <p:txBody>
          <a:bodyPr vert="horz" lIns="78373" tIns="39187" rIns="78373" bIns="39187"/>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3" name="Text Placeholder 21"/>
          <p:cNvSpPr>
            <a:spLocks noGrp="1"/>
          </p:cNvSpPr>
          <p:nvPr>
            <p:ph type="body" sz="quarter" idx="20" hasCustomPrompt="1"/>
          </p:nvPr>
        </p:nvSpPr>
        <p:spPr>
          <a:xfrm>
            <a:off x="14804572" y="11811000"/>
            <a:ext cx="6792685" cy="533400"/>
          </a:xfrm>
          <a:prstGeom prst="rect">
            <a:avLst/>
          </a:prstGeom>
          <a:solidFill>
            <a:srgbClr val="C4172F"/>
          </a:solidFill>
          <a:ln>
            <a:solidFill>
              <a:srgbClr val="C4172F"/>
            </a:solidFill>
          </a:ln>
        </p:spPr>
        <p:txBody>
          <a:bodyPr vert="horz" lIns="78373" tIns="39187" rIns="78373" bIns="39187"/>
          <a:lstStyle>
            <a:lvl1pPr marL="0" indent="0">
              <a:buNone/>
              <a:defRPr sz="2100" b="1" baseline="0">
                <a:solidFill>
                  <a:schemeClr val="bg1"/>
                </a:solidFill>
                <a:latin typeface="Arial"/>
                <a:cs typeface="Arial"/>
              </a:defRPr>
            </a:lvl1pPr>
          </a:lstStyle>
          <a:p>
            <a:pPr lvl="0"/>
            <a:r>
              <a:rPr lang="en-US" sz="2100" dirty="0"/>
              <a:t>References</a:t>
            </a:r>
            <a:endParaRPr lang="en-US" dirty="0"/>
          </a:p>
        </p:txBody>
      </p:sp>
      <p:sp>
        <p:nvSpPr>
          <p:cNvPr id="34" name="Text Placeholder 23"/>
          <p:cNvSpPr>
            <a:spLocks noGrp="1"/>
          </p:cNvSpPr>
          <p:nvPr>
            <p:ph type="body" sz="quarter" idx="21" hasCustomPrompt="1"/>
          </p:nvPr>
        </p:nvSpPr>
        <p:spPr>
          <a:xfrm>
            <a:off x="7576458" y="2819400"/>
            <a:ext cx="6792685" cy="13335000"/>
          </a:xfrm>
          <a:prstGeom prst="rect">
            <a:avLst/>
          </a:prstGeom>
        </p:spPr>
        <p:txBody>
          <a:bodyPr vert="horz" lIns="78373" tIns="39187" rIns="78373" bIns="39187"/>
          <a:lstStyle>
            <a:lvl1pPr marL="0" indent="0">
              <a:buNone/>
              <a:defRPr sz="1400" baseline="0"/>
            </a:lvl1pPr>
            <a:lvl2pPr marL="198654" indent="0">
              <a:buNone/>
              <a:defRPr sz="1400"/>
            </a:lvl2pPr>
            <a:lvl3pPr>
              <a:defRPr sz="1400"/>
            </a:lvl3pPr>
            <a:lvl4pPr>
              <a:defRPr sz="1400"/>
            </a:lvl4pPr>
            <a:lvl5pPr>
              <a:defRPr sz="1400"/>
            </a:lvl5pPr>
          </a:lstStyle>
          <a:p>
            <a:pPr lvl="0"/>
            <a:r>
              <a:rPr lang="en-US" dirty="0"/>
              <a:t>Remember to save all charts, graphs, and tables as 300DPI images prior to inserting them into your posters. Doing so will ensure the best results when printing your posters.</a:t>
            </a:r>
          </a:p>
        </p:txBody>
      </p:sp>
      <p:sp>
        <p:nvSpPr>
          <p:cNvPr id="36" name="Picture Placeholder 35"/>
          <p:cNvSpPr>
            <a:spLocks noGrp="1"/>
          </p:cNvSpPr>
          <p:nvPr>
            <p:ph type="pic" sz="quarter" idx="22" hasCustomPrompt="1"/>
          </p:nvPr>
        </p:nvSpPr>
        <p:spPr>
          <a:xfrm>
            <a:off x="609602" y="457200"/>
            <a:ext cx="1567543" cy="1371600"/>
          </a:xfrm>
          <a:prstGeom prst="rect">
            <a:avLst/>
          </a:prstGeom>
          <a:solidFill>
            <a:schemeClr val="bg1"/>
          </a:solidFill>
        </p:spPr>
        <p:txBody>
          <a:bodyPr vert="horz" lIns="78373" tIns="39187" rIns="78373" bIns="39187"/>
          <a:lstStyle>
            <a:lvl1pPr marL="0" indent="0">
              <a:buNone/>
              <a:defRPr sz="1000"/>
            </a:lvl1pPr>
          </a:lstStyle>
          <a:p>
            <a:r>
              <a:rPr lang="en-US" dirty="0"/>
              <a:t>LOGO</a:t>
            </a:r>
          </a:p>
        </p:txBody>
      </p:sp>
      <p:sp>
        <p:nvSpPr>
          <p:cNvPr id="37" name="Picture Placeholder 35"/>
          <p:cNvSpPr>
            <a:spLocks noGrp="1"/>
          </p:cNvSpPr>
          <p:nvPr>
            <p:ph type="pic" sz="quarter" idx="23" hasCustomPrompt="1"/>
          </p:nvPr>
        </p:nvSpPr>
        <p:spPr>
          <a:xfrm>
            <a:off x="19855545" y="457200"/>
            <a:ext cx="1567543" cy="1371600"/>
          </a:xfrm>
          <a:prstGeom prst="rect">
            <a:avLst/>
          </a:prstGeom>
          <a:solidFill>
            <a:schemeClr val="bg1"/>
          </a:solidFill>
        </p:spPr>
        <p:txBody>
          <a:bodyPr vert="horz" lIns="78373" tIns="39187" rIns="78373" bIns="39187"/>
          <a:lstStyle>
            <a:lvl1pPr marL="0" indent="0">
              <a:buNone/>
              <a:defRPr sz="1000"/>
            </a:lvl1pPr>
          </a:lstStyle>
          <a:p>
            <a:r>
              <a:rPr lang="en-US" dirty="0"/>
              <a:t>LOGO</a:t>
            </a:r>
          </a:p>
        </p:txBody>
      </p:sp>
      <p:sp>
        <p:nvSpPr>
          <p:cNvPr id="39" name="Chart Placeholder 38"/>
          <p:cNvSpPr>
            <a:spLocks noGrp="1"/>
          </p:cNvSpPr>
          <p:nvPr>
            <p:ph type="chart" sz="quarter" idx="24"/>
          </p:nvPr>
        </p:nvSpPr>
        <p:spPr>
          <a:xfrm>
            <a:off x="8098974" y="8077200"/>
            <a:ext cx="5747657" cy="3352800"/>
          </a:xfrm>
          <a:prstGeom prst="rect">
            <a:avLst/>
          </a:prstGeom>
        </p:spPr>
        <p:txBody>
          <a:bodyPr vert="horz" lIns="78373" tIns="39187" rIns="78373" bIns="39187"/>
          <a:lstStyle>
            <a:lvl1pPr marL="0" indent="0">
              <a:buNone/>
              <a:defRPr sz="1400"/>
            </a:lvl1pPr>
          </a:lstStyle>
          <a:p>
            <a:endParaRPr lang="en-US" dirty="0"/>
          </a:p>
        </p:txBody>
      </p:sp>
      <p:sp>
        <p:nvSpPr>
          <p:cNvPr id="40" name="Chart Placeholder 38"/>
          <p:cNvSpPr>
            <a:spLocks noGrp="1"/>
          </p:cNvSpPr>
          <p:nvPr>
            <p:ph type="chart" sz="quarter" idx="25"/>
          </p:nvPr>
        </p:nvSpPr>
        <p:spPr>
          <a:xfrm>
            <a:off x="8098974" y="12268200"/>
            <a:ext cx="5747657" cy="3352800"/>
          </a:xfrm>
          <a:prstGeom prst="rect">
            <a:avLst/>
          </a:prstGeom>
        </p:spPr>
        <p:txBody>
          <a:bodyPr vert="horz" lIns="78373" tIns="39187" rIns="78373" bIns="39187"/>
          <a:lstStyle>
            <a:lvl1pPr marL="0" indent="0">
              <a:buNone/>
              <a:defRPr sz="1400"/>
            </a:lvl1pPr>
          </a:lstStyle>
          <a:p>
            <a:endParaRPr lang="en-US" dirty="0"/>
          </a:p>
        </p:txBody>
      </p:sp>
      <p:pic>
        <p:nvPicPr>
          <p:cNvPr id="4" name="Picture 3" descr="Logo.jp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0269200" y="16208386"/>
            <a:ext cx="1371600" cy="219456"/>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08125" y="876300"/>
            <a:ext cx="18929350" cy="3181350"/>
          </a:xfrm>
          <a:prstGeom prst="rect">
            <a:avLst/>
          </a:prstGeom>
        </p:spPr>
        <p:txBody>
          <a:bodyPr vert="horz" lIns="91440" tIns="45720" rIns="91440" bIns="45720" rtlCol="0" anchor="ctr">
            <a:normAutofit/>
          </a:bodyPr>
          <a:lstStyle/>
          <a:p>
            <a:r>
              <a:rPr lang="en-US"/>
              <a:t>Click to edit Master title style</a:t>
            </a:r>
          </a:p>
        </p:txBody>
      </p:sp>
    </p:spTree>
  </p:cSld>
  <p:clrMap bg1="lt1" tx1="dk1" bg2="lt2" tx2="dk2" accent1="accent1" accent2="accent2" accent3="accent3" accent4="accent4" accent5="accent5" accent6="accent6" hlink="hlink" folHlink="folHlink"/>
  <p:sldLayoutIdLst>
    <p:sldLayoutId id="2147483649" r:id="rId1"/>
  </p:sldLayoutIdLst>
  <p:txStyles>
    <p:titleStyle>
      <a:lvl1pPr algn="ctr" defTabSz="1746547" rtl="0" eaLnBrk="1" latinLnBrk="0" hangingPunct="1">
        <a:spcBef>
          <a:spcPct val="0"/>
        </a:spcBef>
        <a:buNone/>
        <a:defRPr sz="8400" kern="1200">
          <a:solidFill>
            <a:schemeClr val="tx1"/>
          </a:solidFill>
          <a:latin typeface="+mj-lt"/>
          <a:ea typeface="+mj-ea"/>
          <a:cs typeface="+mj-cs"/>
        </a:defRPr>
      </a:lvl1pPr>
    </p:titleStyle>
    <p:bodyStyle>
      <a:lvl1pPr marL="654956" indent="-654956" algn="l" defTabSz="1746547" rtl="0" eaLnBrk="1" latinLnBrk="0" hangingPunct="1">
        <a:spcBef>
          <a:spcPct val="20000"/>
        </a:spcBef>
        <a:buFont typeface="Arial" pitchFamily="34" charset="0"/>
        <a:buChar char="•"/>
        <a:defRPr sz="6100" kern="1200">
          <a:solidFill>
            <a:schemeClr val="tx1"/>
          </a:solidFill>
          <a:latin typeface="+mn-lt"/>
          <a:ea typeface="+mn-ea"/>
          <a:cs typeface="+mn-cs"/>
        </a:defRPr>
      </a:lvl1pPr>
      <a:lvl2pPr marL="1419070" indent="-545796" algn="l" defTabSz="1746547" rtl="0" eaLnBrk="1" latinLnBrk="0" hangingPunct="1">
        <a:spcBef>
          <a:spcPct val="20000"/>
        </a:spcBef>
        <a:buFont typeface="Arial" pitchFamily="34" charset="0"/>
        <a:buChar char="–"/>
        <a:defRPr sz="5300" kern="1200">
          <a:solidFill>
            <a:schemeClr val="tx1"/>
          </a:solidFill>
          <a:latin typeface="+mn-lt"/>
          <a:ea typeface="+mn-ea"/>
          <a:cs typeface="+mn-cs"/>
        </a:defRPr>
      </a:lvl2pPr>
      <a:lvl3pPr marL="2183185" indent="-436637" algn="l" defTabSz="1746547" rtl="0" eaLnBrk="1" latinLnBrk="0" hangingPunct="1">
        <a:spcBef>
          <a:spcPct val="20000"/>
        </a:spcBef>
        <a:buFont typeface="Arial" pitchFamily="34" charset="0"/>
        <a:buChar char="•"/>
        <a:defRPr sz="4500" kern="1200">
          <a:solidFill>
            <a:schemeClr val="tx1"/>
          </a:solidFill>
          <a:latin typeface="+mn-lt"/>
          <a:ea typeface="+mn-ea"/>
          <a:cs typeface="+mn-cs"/>
        </a:defRPr>
      </a:lvl3pPr>
      <a:lvl4pPr marL="3056458" indent="-436637" algn="l" defTabSz="1746547" rtl="0" eaLnBrk="1" latinLnBrk="0" hangingPunct="1">
        <a:spcBef>
          <a:spcPct val="20000"/>
        </a:spcBef>
        <a:buFont typeface="Arial" pitchFamily="34" charset="0"/>
        <a:buChar char="–"/>
        <a:defRPr sz="3900" kern="1200">
          <a:solidFill>
            <a:schemeClr val="tx1"/>
          </a:solidFill>
          <a:latin typeface="+mn-lt"/>
          <a:ea typeface="+mn-ea"/>
          <a:cs typeface="+mn-cs"/>
        </a:defRPr>
      </a:lvl4pPr>
      <a:lvl5pPr marL="3929732" indent="-436637" algn="l" defTabSz="1746547" rtl="0" eaLnBrk="1" latinLnBrk="0" hangingPunct="1">
        <a:spcBef>
          <a:spcPct val="20000"/>
        </a:spcBef>
        <a:buFont typeface="Arial" pitchFamily="34" charset="0"/>
        <a:buChar char="»"/>
        <a:defRPr sz="3900" kern="1200">
          <a:solidFill>
            <a:schemeClr val="tx1"/>
          </a:solidFill>
          <a:latin typeface="+mn-lt"/>
          <a:ea typeface="+mn-ea"/>
          <a:cs typeface="+mn-cs"/>
        </a:defRPr>
      </a:lvl5pPr>
      <a:lvl6pPr marL="4803005" indent="-436637" algn="l" defTabSz="1746547" rtl="0" eaLnBrk="1" latinLnBrk="0" hangingPunct="1">
        <a:spcBef>
          <a:spcPct val="20000"/>
        </a:spcBef>
        <a:buFont typeface="Arial" pitchFamily="34" charset="0"/>
        <a:buChar char="•"/>
        <a:defRPr sz="3900" kern="1200">
          <a:solidFill>
            <a:schemeClr val="tx1"/>
          </a:solidFill>
          <a:latin typeface="+mn-lt"/>
          <a:ea typeface="+mn-ea"/>
          <a:cs typeface="+mn-cs"/>
        </a:defRPr>
      </a:lvl6pPr>
      <a:lvl7pPr marL="5676278" indent="-436637" algn="l" defTabSz="1746547" rtl="0" eaLnBrk="1" latinLnBrk="0" hangingPunct="1">
        <a:spcBef>
          <a:spcPct val="20000"/>
        </a:spcBef>
        <a:buFont typeface="Arial" pitchFamily="34" charset="0"/>
        <a:buChar char="•"/>
        <a:defRPr sz="3900" kern="1200">
          <a:solidFill>
            <a:schemeClr val="tx1"/>
          </a:solidFill>
          <a:latin typeface="+mn-lt"/>
          <a:ea typeface="+mn-ea"/>
          <a:cs typeface="+mn-cs"/>
        </a:defRPr>
      </a:lvl7pPr>
      <a:lvl8pPr marL="6549553" indent="-436637" algn="l" defTabSz="1746547" rtl="0" eaLnBrk="1" latinLnBrk="0" hangingPunct="1">
        <a:spcBef>
          <a:spcPct val="20000"/>
        </a:spcBef>
        <a:buFont typeface="Arial" pitchFamily="34" charset="0"/>
        <a:buChar char="•"/>
        <a:defRPr sz="3900" kern="1200">
          <a:solidFill>
            <a:schemeClr val="tx1"/>
          </a:solidFill>
          <a:latin typeface="+mn-lt"/>
          <a:ea typeface="+mn-ea"/>
          <a:cs typeface="+mn-cs"/>
        </a:defRPr>
      </a:lvl8pPr>
      <a:lvl9pPr marL="7422826" indent="-436637" algn="l" defTabSz="1746547" rtl="0" eaLnBrk="1" latinLnBrk="0" hangingPunct="1">
        <a:spcBef>
          <a:spcPct val="20000"/>
        </a:spcBef>
        <a:buFont typeface="Arial" pitchFamily="34" charset="0"/>
        <a:buChar char="•"/>
        <a:defRPr sz="3900" kern="1200">
          <a:solidFill>
            <a:schemeClr val="tx1"/>
          </a:solidFill>
          <a:latin typeface="+mn-lt"/>
          <a:ea typeface="+mn-ea"/>
          <a:cs typeface="+mn-cs"/>
        </a:defRPr>
      </a:lvl9pPr>
    </p:bodyStyle>
    <p:otherStyle>
      <a:defPPr>
        <a:defRPr lang="en-US"/>
      </a:defPPr>
      <a:lvl1pPr marL="0" algn="l" defTabSz="1746547" rtl="0" eaLnBrk="1" latinLnBrk="0" hangingPunct="1">
        <a:defRPr sz="3400" kern="1200">
          <a:solidFill>
            <a:schemeClr val="tx1"/>
          </a:solidFill>
          <a:latin typeface="+mn-lt"/>
          <a:ea typeface="+mn-ea"/>
          <a:cs typeface="+mn-cs"/>
        </a:defRPr>
      </a:lvl1pPr>
      <a:lvl2pPr marL="873273" algn="l" defTabSz="1746547" rtl="0" eaLnBrk="1" latinLnBrk="0" hangingPunct="1">
        <a:defRPr sz="3400" kern="1200">
          <a:solidFill>
            <a:schemeClr val="tx1"/>
          </a:solidFill>
          <a:latin typeface="+mn-lt"/>
          <a:ea typeface="+mn-ea"/>
          <a:cs typeface="+mn-cs"/>
        </a:defRPr>
      </a:lvl2pPr>
      <a:lvl3pPr marL="1746547" algn="l" defTabSz="1746547" rtl="0" eaLnBrk="1" latinLnBrk="0" hangingPunct="1">
        <a:defRPr sz="3400" kern="1200">
          <a:solidFill>
            <a:schemeClr val="tx1"/>
          </a:solidFill>
          <a:latin typeface="+mn-lt"/>
          <a:ea typeface="+mn-ea"/>
          <a:cs typeface="+mn-cs"/>
        </a:defRPr>
      </a:lvl3pPr>
      <a:lvl4pPr marL="2619821" algn="l" defTabSz="1746547" rtl="0" eaLnBrk="1" latinLnBrk="0" hangingPunct="1">
        <a:defRPr sz="3400" kern="1200">
          <a:solidFill>
            <a:schemeClr val="tx1"/>
          </a:solidFill>
          <a:latin typeface="+mn-lt"/>
          <a:ea typeface="+mn-ea"/>
          <a:cs typeface="+mn-cs"/>
        </a:defRPr>
      </a:lvl4pPr>
      <a:lvl5pPr marL="3493095" algn="l" defTabSz="1746547" rtl="0" eaLnBrk="1" latinLnBrk="0" hangingPunct="1">
        <a:defRPr sz="3400" kern="1200">
          <a:solidFill>
            <a:schemeClr val="tx1"/>
          </a:solidFill>
          <a:latin typeface="+mn-lt"/>
          <a:ea typeface="+mn-ea"/>
          <a:cs typeface="+mn-cs"/>
        </a:defRPr>
      </a:lvl5pPr>
      <a:lvl6pPr marL="4366368" algn="l" defTabSz="1746547" rtl="0" eaLnBrk="1" latinLnBrk="0" hangingPunct="1">
        <a:defRPr sz="3400" kern="1200">
          <a:solidFill>
            <a:schemeClr val="tx1"/>
          </a:solidFill>
          <a:latin typeface="+mn-lt"/>
          <a:ea typeface="+mn-ea"/>
          <a:cs typeface="+mn-cs"/>
        </a:defRPr>
      </a:lvl6pPr>
      <a:lvl7pPr marL="5239642" algn="l" defTabSz="1746547" rtl="0" eaLnBrk="1" latinLnBrk="0" hangingPunct="1">
        <a:defRPr sz="3400" kern="1200">
          <a:solidFill>
            <a:schemeClr val="tx1"/>
          </a:solidFill>
          <a:latin typeface="+mn-lt"/>
          <a:ea typeface="+mn-ea"/>
          <a:cs typeface="+mn-cs"/>
        </a:defRPr>
      </a:lvl7pPr>
      <a:lvl8pPr marL="6112915" algn="l" defTabSz="1746547" rtl="0" eaLnBrk="1" latinLnBrk="0" hangingPunct="1">
        <a:defRPr sz="3400" kern="1200">
          <a:solidFill>
            <a:schemeClr val="tx1"/>
          </a:solidFill>
          <a:latin typeface="+mn-lt"/>
          <a:ea typeface="+mn-ea"/>
          <a:cs typeface="+mn-cs"/>
        </a:defRPr>
      </a:lvl8pPr>
      <a:lvl9pPr marL="6986190" algn="l" defTabSz="1746547" rtl="0" eaLnBrk="1" latinLnBrk="0" hangingPunct="1">
        <a:defRPr sz="3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file:///C:\Users\biancasanfilippo\Library\Group%20Containers\UBF8T346G9.ms\WebArchiveCopyPasteTempFiles\com.microsoft.Word\UWTSD-Logo.jpg" TargetMode="External"/><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xml"/><Relationship Id="rId1" Type="http://schemas.openxmlformats.org/officeDocument/2006/relationships/tags" Target="../tags/tag3.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2">
            <a:extLst>
              <a:ext uri="{FF2B5EF4-FFF2-40B4-BE49-F238E27FC236}">
                <a16:creationId xmlns:a16="http://schemas.microsoft.com/office/drawing/2014/main" id="{5458F0F2-F9D6-E8C6-86A0-E1151D63DEB7}"/>
              </a:ext>
            </a:extLst>
          </p:cNvPr>
          <p:cNvSpPr>
            <a:spLocks noChangeArrowheads="1"/>
          </p:cNvSpPr>
          <p:nvPr/>
        </p:nvSpPr>
        <p:spPr bwMode="auto">
          <a:xfrm>
            <a:off x="0" y="0"/>
            <a:ext cx="2194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noProof="0" dirty="0"/>
          </a:p>
        </p:txBody>
      </p:sp>
      <p:pic>
        <p:nvPicPr>
          <p:cNvPr id="1025" name="Picture 1" descr="UWTSD logo | Discover Dylan Thomas">
            <a:extLst>
              <a:ext uri="{FF2B5EF4-FFF2-40B4-BE49-F238E27FC236}">
                <a16:creationId xmlns:a16="http://schemas.microsoft.com/office/drawing/2014/main" id="{C8B8DD97-15B6-D82C-6D45-3E4FC83EE53E}"/>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1524000" y="990600"/>
            <a:ext cx="18059400" cy="5791200"/>
          </a:xfrm>
          <a:prstGeom prst="rect">
            <a:avLst/>
          </a:prstGeom>
          <a:noFill/>
          <a:extLst>
            <a:ext uri="{909E8E84-426E-40DD-AFC4-6F175D3DCCD1}">
              <a14:hiddenFill xmlns:a14="http://schemas.microsoft.com/office/drawing/2010/main">
                <a:solidFill>
                  <a:srgbClr val="FFFFFF"/>
                </a:solidFill>
              </a14:hiddenFill>
            </a:ext>
          </a:extLst>
        </p:spPr>
      </p:pic>
      <p:sp>
        <p:nvSpPr>
          <p:cNvPr id="20" name="Rectangle 3">
            <a:extLst>
              <a:ext uri="{FF2B5EF4-FFF2-40B4-BE49-F238E27FC236}">
                <a16:creationId xmlns:a16="http://schemas.microsoft.com/office/drawing/2014/main" id="{045D4ABC-89BD-780B-7901-480839101FDB}"/>
              </a:ext>
            </a:extLst>
          </p:cNvPr>
          <p:cNvSpPr>
            <a:spLocks noChangeArrowheads="1"/>
          </p:cNvSpPr>
          <p:nvPr/>
        </p:nvSpPr>
        <p:spPr bwMode="auto">
          <a:xfrm>
            <a:off x="1066800" y="7373541"/>
            <a:ext cx="20574000" cy="82176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defTabSz="914400" eaLnBrk="0" fontAlgn="base" hangingPunct="0">
              <a:spcBef>
                <a:spcPct val="0"/>
              </a:spcBef>
              <a:spcAft>
                <a:spcPct val="0"/>
              </a:spcAft>
            </a:pPr>
            <a:r>
              <a:rPr lang="en-GB" sz="4800" b="1" noProof="0" dirty="0">
                <a:latin typeface="Arial" panose="020B0604020202020204" pitchFamily="34" charset="0"/>
                <a:cs typeface="Arial" panose="020B0604020202020204" pitchFamily="34" charset="0"/>
              </a:rPr>
              <a:t>Psychological Classifications and Provisions</a:t>
            </a:r>
            <a:r>
              <a:rPr kumimoji="0" lang="en-GB" sz="4800" b="1" i="0" u="none" strike="noStrike" cap="none" normalizeH="0" baseline="0" noProof="0" dirty="0">
                <a:ln>
                  <a:noFill/>
                </a:ln>
                <a:solidFill>
                  <a:srgbClr val="1D2125"/>
                </a:solidFill>
                <a:effectLst/>
                <a:latin typeface="Arial" panose="020B0604020202020204" pitchFamily="34" charset="0"/>
                <a:ea typeface="Calibri" panose="020F0502020204030204" pitchFamily="34" charset="0"/>
                <a:cs typeface="Arial" panose="020B0604020202020204" pitchFamily="34" charset="0"/>
              </a:rPr>
              <a:t>(BMHP6029)</a:t>
            </a:r>
            <a:endParaRPr kumimoji="0" lang="en-GB" sz="4800" b="1" i="0" u="none" strike="noStrike" cap="none" normalizeH="0" baseline="0" noProof="0" dirty="0">
              <a:ln>
                <a:noFill/>
              </a:ln>
              <a:solidFill>
                <a:schemeClr val="tx1"/>
              </a:solidFill>
              <a:effectLst/>
              <a:latin typeface="Arial" panose="020B0604020202020204" pitchFamily="34" charset="0"/>
              <a:cs typeface="Arial" panose="020B0604020202020204" pitchFamily="34" charset="0"/>
            </a:endParaRPr>
          </a:p>
          <a:p>
            <a:pPr lvl="0" defTabSz="914400" eaLnBrk="0" fontAlgn="base" hangingPunct="0">
              <a:spcBef>
                <a:spcPct val="0"/>
              </a:spcBef>
              <a:spcAft>
                <a:spcPct val="0"/>
              </a:spcAft>
            </a:pPr>
            <a:endParaRPr kumimoji="0" lang="en-GB" sz="4800" b="1" i="0" u="none" strike="noStrike" cap="none" normalizeH="0" baseline="0" noProof="0" dirty="0">
              <a:ln>
                <a:noFill/>
              </a:ln>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lvl="0" defTabSz="914400" eaLnBrk="0" fontAlgn="base" hangingPunct="0">
              <a:spcBef>
                <a:spcPct val="0"/>
              </a:spcBef>
              <a:spcAft>
                <a:spcPct val="0"/>
              </a:spcAft>
            </a:pPr>
            <a:r>
              <a:rPr kumimoji="0" lang="en-GB" sz="4800" b="1" i="0" u="none" strike="noStrike" cap="none" normalizeH="0" baseline="0" noProof="0" dirty="0">
                <a:ln>
                  <a:noFill/>
                </a:ln>
                <a:solidFill>
                  <a:srgbClr val="000000"/>
                </a:solidFill>
                <a:effectLst/>
                <a:latin typeface="Arial" panose="020B0604020202020204" pitchFamily="34" charset="0"/>
                <a:ea typeface="Calibri" panose="020F0502020204030204" pitchFamily="34" charset="0"/>
                <a:cs typeface="Arial" panose="020B0604020202020204" pitchFamily="34" charset="0"/>
              </a:rPr>
              <a:t>Component 1: POSTER </a:t>
            </a:r>
          </a:p>
          <a:p>
            <a:pPr lvl="0" defTabSz="914400" eaLnBrk="0" fontAlgn="base" hangingPunct="0">
              <a:spcBef>
                <a:spcPct val="0"/>
              </a:spcBef>
              <a:spcAft>
                <a:spcPct val="0"/>
              </a:spcAft>
            </a:pPr>
            <a:endParaRPr lang="en-GB" sz="4800" b="1" noProof="0"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lvl="0" defTabSz="914400" eaLnBrk="0" fontAlgn="base" hangingPunct="0">
              <a:spcBef>
                <a:spcPct val="0"/>
              </a:spcBef>
              <a:spcAft>
                <a:spcPct val="0"/>
              </a:spcAft>
            </a:pPr>
            <a:r>
              <a:rPr lang="en-GB" sz="4800" b="1" noProof="0" dirty="0">
                <a:solidFill>
                  <a:srgbClr val="000000"/>
                </a:solidFill>
                <a:latin typeface="Arial" panose="020B0604020202020204" pitchFamily="34" charset="0"/>
                <a:ea typeface="Calibri" panose="020F0502020204030204" pitchFamily="34" charset="0"/>
                <a:cs typeface="Arial" panose="020B0604020202020204" pitchFamily="34" charset="0"/>
              </a:rPr>
              <a:t>Topic: </a:t>
            </a:r>
            <a:r>
              <a:rPr lang="en-GB" sz="4800" b="1" noProof="0" dirty="0">
                <a:latin typeface="Arial" panose="020B0604020202020204" pitchFamily="34" charset="0"/>
                <a:cs typeface="Arial" panose="020B0604020202020204" pitchFamily="34" charset="0"/>
              </a:rPr>
              <a:t>Major Depressive Disorder</a:t>
            </a:r>
            <a:endParaRPr kumimoji="0" lang="en-GB" sz="4800" b="1" i="0" u="none" strike="noStrike" cap="none" normalizeH="0" baseline="0" noProof="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4800" b="1" i="0" u="none" strike="noStrike" cap="none" normalizeH="0" baseline="0" noProof="0" dirty="0">
              <a:ln>
                <a:noFill/>
              </a:ln>
              <a:solidFill>
                <a:srgbClr val="1D2125"/>
              </a:solidFill>
              <a:effectLst/>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4800" b="1" i="0" u="none" strike="noStrike" cap="none" normalizeH="0" baseline="0" noProof="0" dirty="0">
                <a:ln>
                  <a:noFill/>
                </a:ln>
                <a:solidFill>
                  <a:srgbClr val="1D2125"/>
                </a:solidFill>
                <a:effectLst/>
                <a:latin typeface="Arial" panose="020B0604020202020204" pitchFamily="34" charset="0"/>
                <a:ea typeface="Calibri" panose="020F0502020204030204" pitchFamily="34" charset="0"/>
                <a:cs typeface="Arial" panose="020B0604020202020204" pitchFamily="34" charset="0"/>
              </a:rPr>
              <a:t>Student na</a:t>
            </a:r>
            <a:r>
              <a:rPr kumimoji="0" lang="en-GB" sz="4800" b="1" i="0" u="none" strike="noStrike" cap="none" normalizeH="0" baseline="0" noProof="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me: SHARON BARNETT</a:t>
            </a:r>
            <a:endParaRPr kumimoji="0" lang="en-GB" sz="4800" b="1" i="0" u="none" strike="noStrike" cap="none" normalizeH="0" baseline="0" noProof="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4800" b="1" i="0" u="none" strike="noStrike" cap="none" normalizeH="0" baseline="0" noProof="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4800" b="1" i="0" u="none" strike="noStrike" cap="none" normalizeH="0" baseline="0" noProof="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Student number: 2217515</a:t>
            </a:r>
            <a:endParaRPr kumimoji="0" lang="en-GB" sz="4800" b="1" i="0" u="none" strike="noStrike" cap="none" normalizeH="0" baseline="0" noProof="0" dirty="0">
              <a:ln>
                <a:noFill/>
              </a:ln>
              <a:solidFill>
                <a:schemeClr val="tx1"/>
              </a:solidFill>
              <a:effectLst/>
              <a:latin typeface="Arial" panose="020B0604020202020204" pitchFamily="34" charset="0"/>
              <a:cs typeface="Arial" panose="020B0604020202020204" pitchFamily="34" charset="0"/>
            </a:endParaRPr>
          </a:p>
          <a:p>
            <a:pPr lvl="0" defTabSz="914400" eaLnBrk="0" fontAlgn="base" hangingPunct="0">
              <a:spcBef>
                <a:spcPct val="0"/>
              </a:spcBef>
              <a:spcAft>
                <a:spcPct val="0"/>
              </a:spcAft>
            </a:pPr>
            <a:endParaRPr kumimoji="0" lang="en-GB" sz="4800" b="1" i="0" u="none" strike="noStrike" cap="none" normalizeH="0" baseline="0" noProof="0" dirty="0">
              <a:ln>
                <a:noFill/>
              </a:ln>
              <a:solidFill>
                <a:srgbClr val="1D2125"/>
              </a:solidFill>
              <a:effectLst/>
              <a:latin typeface="Arial" panose="020B0604020202020204" pitchFamily="34" charset="0"/>
              <a:ea typeface="Calibri" panose="020F0502020204030204" pitchFamily="34" charset="0"/>
              <a:cs typeface="Arial" panose="020B0604020202020204" pitchFamily="34" charset="0"/>
            </a:endParaRPr>
          </a:p>
          <a:p>
            <a:pPr lvl="0" defTabSz="914400" eaLnBrk="0" fontAlgn="base" hangingPunct="0">
              <a:spcBef>
                <a:spcPct val="0"/>
              </a:spcBef>
              <a:spcAft>
                <a:spcPct val="0"/>
              </a:spcAft>
            </a:pPr>
            <a:r>
              <a:rPr kumimoji="0" lang="en-GB" sz="4800" b="1" i="0" u="none" strike="noStrike" cap="none" normalizeH="0" baseline="0" noProof="0" dirty="0">
                <a:ln>
                  <a:noFill/>
                </a:ln>
                <a:solidFill>
                  <a:srgbClr val="1D2125"/>
                </a:solidFill>
                <a:effectLst/>
                <a:latin typeface="Arial" panose="020B0604020202020204" pitchFamily="34" charset="0"/>
                <a:ea typeface="Calibri" panose="020F0502020204030204" pitchFamily="34" charset="0"/>
                <a:cs typeface="Arial" panose="020B0604020202020204" pitchFamily="34" charset="0"/>
              </a:rPr>
              <a:t>Lecturer’s name: </a:t>
            </a:r>
            <a:r>
              <a:rPr lang="en-GB" sz="4800" b="1" noProof="0" dirty="0">
                <a:latin typeface="Arial" panose="020B0604020202020204" pitchFamily="34" charset="0"/>
                <a:cs typeface="Arial" panose="020B0604020202020204" pitchFamily="34" charset="0"/>
              </a:rPr>
              <a:t>Lou Angela Wells</a:t>
            </a:r>
            <a:endParaRPr kumimoji="0" lang="en-GB" sz="4800" b="1" i="0" u="none" strike="noStrike" cap="none" normalizeH="0" baseline="0" noProof="0" dirty="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693437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8"/>
          <p:cNvSpPr>
            <a:spLocks noGrp="1"/>
          </p:cNvSpPr>
          <p:nvPr>
            <p:ph type="title"/>
          </p:nvPr>
        </p:nvSpPr>
        <p:spPr>
          <a:xfrm>
            <a:off x="348343" y="304799"/>
            <a:ext cx="21248915" cy="2389909"/>
          </a:xfrm>
          <a:solidFill>
            <a:srgbClr val="C4172F"/>
          </a:solidFill>
        </p:spPr>
        <p:txBody>
          <a:bodyPr>
            <a:noAutofit/>
          </a:bodyPr>
          <a:lstStyle/>
          <a:p>
            <a:r>
              <a:rPr lang="en-GB" sz="4400" noProof="0" dirty="0">
                <a:latin typeface="Calibri"/>
              </a:rPr>
              <a:t>Major Depressive Disorder</a:t>
            </a:r>
          </a:p>
        </p:txBody>
      </p:sp>
      <p:sp>
        <p:nvSpPr>
          <p:cNvPr id="22" name="Text Placeholder 21"/>
          <p:cNvSpPr>
            <a:spLocks noGrp="1"/>
          </p:cNvSpPr>
          <p:nvPr>
            <p:ph type="body" sz="quarter" idx="12"/>
          </p:nvPr>
        </p:nvSpPr>
        <p:spPr>
          <a:xfrm>
            <a:off x="457200" y="3124200"/>
            <a:ext cx="6738686" cy="393192"/>
          </a:xfrm>
          <a:solidFill>
            <a:srgbClr val="C4172F"/>
          </a:solidFill>
        </p:spPr>
        <p:txBody>
          <a:bodyPr/>
          <a:lstStyle/>
          <a:p>
            <a:r>
              <a:rPr lang="en-GB" sz="2400" noProof="0" dirty="0"/>
              <a:t>Introduction</a:t>
            </a:r>
          </a:p>
        </p:txBody>
      </p:sp>
      <p:sp>
        <p:nvSpPr>
          <p:cNvPr id="23" name="Text Placeholder 22"/>
          <p:cNvSpPr>
            <a:spLocks noGrp="1"/>
          </p:cNvSpPr>
          <p:nvPr>
            <p:ph type="body" sz="quarter" idx="13"/>
          </p:nvPr>
        </p:nvSpPr>
        <p:spPr>
          <a:xfrm>
            <a:off x="304800" y="4038600"/>
            <a:ext cx="6729984" cy="5181600"/>
          </a:xfrm>
        </p:spPr>
        <p:txBody>
          <a:bodyPr vert="horz" lIns="78373" tIns="39187" rIns="78373" bIns="39187" anchor="t"/>
          <a:lstStyle/>
          <a:p>
            <a:r>
              <a:rPr lang="en-GB" sz="2400" dirty="0">
                <a:latin typeface="Arial" panose="020B0604020202020204" pitchFamily="34" charset="0"/>
                <a:cs typeface="Arial" panose="020B0604020202020204" pitchFamily="34" charset="0"/>
              </a:rPr>
              <a:t>Major Depressive Disorder (MDD) is classified under ICD-11 as a mood disorder characterised by persistent sadness, loss of interest, fatigue, and cognitive disturbances(Cleveland Clinic, 2025).  Historically viewed as a moral failing or melancholia, modern medicine recognises MDD as a multifactorial mental disorder influenced by biological, psychological, and social factors (Kim, 2015).  Its classification and treatment approaches have evolved significantly, reflecting shifts in medical paradigms, policy frameworks, and social attitudes (World Health Organization [WHO], 2022).</a:t>
            </a:r>
          </a:p>
        </p:txBody>
      </p:sp>
      <p:sp>
        <p:nvSpPr>
          <p:cNvPr id="24" name="Text Placeholder 23"/>
          <p:cNvSpPr>
            <a:spLocks noGrp="1"/>
          </p:cNvSpPr>
          <p:nvPr>
            <p:ph type="body" sz="quarter" idx="14"/>
          </p:nvPr>
        </p:nvSpPr>
        <p:spPr>
          <a:xfrm>
            <a:off x="14935200" y="3200400"/>
            <a:ext cx="6738686" cy="748982"/>
          </a:xfrm>
          <a:solidFill>
            <a:srgbClr val="C4172F"/>
          </a:solidFill>
        </p:spPr>
        <p:txBody>
          <a:bodyPr/>
          <a:lstStyle/>
          <a:p>
            <a:r>
              <a:rPr lang="en-GB" sz="2400" noProof="0" dirty="0"/>
              <a:t>Contemporary Classification and Understanding (ICD-11)</a:t>
            </a:r>
          </a:p>
        </p:txBody>
      </p:sp>
      <p:sp>
        <p:nvSpPr>
          <p:cNvPr id="25" name="Text Placeholder 24"/>
          <p:cNvSpPr>
            <a:spLocks noGrp="1"/>
          </p:cNvSpPr>
          <p:nvPr>
            <p:ph type="body" sz="quarter" idx="15"/>
          </p:nvPr>
        </p:nvSpPr>
        <p:spPr>
          <a:xfrm>
            <a:off x="15011400" y="4267200"/>
            <a:ext cx="6729984" cy="4495800"/>
          </a:xfrm>
        </p:spPr>
        <p:txBody>
          <a:bodyPr wrap="square"/>
          <a:lstStyle/>
          <a:p>
            <a:r>
              <a:rPr lang="en-GB" sz="2400" dirty="0">
                <a:latin typeface="Arial" panose="020B0604020202020204" pitchFamily="34" charset="0"/>
                <a:cs typeface="Arial" panose="020B0604020202020204" pitchFamily="34" charset="0"/>
              </a:rPr>
              <a:t>ICD-11 defines MDD as “a period of at least two weeks with depressed mood or loss of pleasure, accompanied by other cognitive and physical symptoms” (WHO, 2022). The contemporary classification integrates biopsychosocial frameworks and supports evidence-based, patient-centred care. Neurobiological research identifies neurotransmitter dysregulation (serotonin, dopamine) as a key mechanism, while psychological theories emphasise maladaptive cognition and behavioural patterns (Kendler, 2023).</a:t>
            </a:r>
          </a:p>
          <a:p>
            <a:pPr marL="285750" indent="-285750">
              <a:buFont typeface="Arial" panose="020B0604020202020204" pitchFamily="34" charset="0"/>
              <a:buChar char="•"/>
            </a:pPr>
            <a:endParaRPr lang="en-GB" sz="2200" noProof="0" dirty="0"/>
          </a:p>
        </p:txBody>
      </p:sp>
      <p:sp>
        <p:nvSpPr>
          <p:cNvPr id="32" name="Text Placeholder 21">
            <a:extLst>
              <a:ext uri="{FF2B5EF4-FFF2-40B4-BE49-F238E27FC236}">
                <a16:creationId xmlns:a16="http://schemas.microsoft.com/office/drawing/2014/main" id="{86273255-3D60-422C-AAB3-6292443E71FE}"/>
              </a:ext>
            </a:extLst>
          </p:cNvPr>
          <p:cNvSpPr txBox="1">
            <a:spLocks/>
          </p:cNvSpPr>
          <p:nvPr/>
        </p:nvSpPr>
        <p:spPr>
          <a:xfrm>
            <a:off x="0" y="9448800"/>
            <a:ext cx="6738686" cy="393192"/>
          </a:xfrm>
          <a:prstGeom prst="rect">
            <a:avLst/>
          </a:prstGeom>
          <a:solidFill>
            <a:srgbClr val="C4172F"/>
          </a:solidFill>
          <a:ln>
            <a:solidFill>
              <a:srgbClr val="C4172F"/>
            </a:solidFill>
          </a:ln>
        </p:spPr>
        <p:txBody>
          <a:bodyPr vert="horz" lIns="78373" tIns="39187" rIns="78373" bIns="39187"/>
          <a:lstStyle>
            <a:lvl1pPr marL="0" indent="0" algn="l" defTabSz="1746547" rtl="0" eaLnBrk="1" latinLnBrk="0" hangingPunct="1">
              <a:spcBef>
                <a:spcPct val="20000"/>
              </a:spcBef>
              <a:buFont typeface="Arial" pitchFamily="34" charset="0"/>
              <a:buNone/>
              <a:defRPr sz="2100" b="1" kern="1200" baseline="0">
                <a:solidFill>
                  <a:schemeClr val="bg1"/>
                </a:solidFill>
                <a:latin typeface="Arial"/>
                <a:ea typeface="+mn-ea"/>
                <a:cs typeface="Arial"/>
              </a:defRPr>
            </a:lvl1pPr>
            <a:lvl2pPr marL="1419070" indent="-545796" algn="l" defTabSz="1746547" rtl="0" eaLnBrk="1" latinLnBrk="0" hangingPunct="1">
              <a:spcBef>
                <a:spcPct val="20000"/>
              </a:spcBef>
              <a:buFont typeface="Arial" pitchFamily="34" charset="0"/>
              <a:buChar char="–"/>
              <a:defRPr sz="5300" kern="1200">
                <a:solidFill>
                  <a:schemeClr val="tx1"/>
                </a:solidFill>
                <a:latin typeface="+mn-lt"/>
                <a:ea typeface="+mn-ea"/>
                <a:cs typeface="+mn-cs"/>
              </a:defRPr>
            </a:lvl2pPr>
            <a:lvl3pPr marL="2183185" indent="-436637" algn="l" defTabSz="1746547" rtl="0" eaLnBrk="1" latinLnBrk="0" hangingPunct="1">
              <a:spcBef>
                <a:spcPct val="20000"/>
              </a:spcBef>
              <a:buFont typeface="Arial" pitchFamily="34" charset="0"/>
              <a:buChar char="•"/>
              <a:defRPr sz="4500" kern="1200">
                <a:solidFill>
                  <a:schemeClr val="tx1"/>
                </a:solidFill>
                <a:latin typeface="+mn-lt"/>
                <a:ea typeface="+mn-ea"/>
                <a:cs typeface="+mn-cs"/>
              </a:defRPr>
            </a:lvl3pPr>
            <a:lvl4pPr marL="3056458" indent="-436637" algn="l" defTabSz="1746547" rtl="0" eaLnBrk="1" latinLnBrk="0" hangingPunct="1">
              <a:spcBef>
                <a:spcPct val="20000"/>
              </a:spcBef>
              <a:buFont typeface="Arial" pitchFamily="34" charset="0"/>
              <a:buChar char="–"/>
              <a:defRPr sz="3900" kern="1200">
                <a:solidFill>
                  <a:schemeClr val="tx1"/>
                </a:solidFill>
                <a:latin typeface="+mn-lt"/>
                <a:ea typeface="+mn-ea"/>
                <a:cs typeface="+mn-cs"/>
              </a:defRPr>
            </a:lvl4pPr>
            <a:lvl5pPr marL="3929732" indent="-436637" algn="l" defTabSz="1746547" rtl="0" eaLnBrk="1" latinLnBrk="0" hangingPunct="1">
              <a:spcBef>
                <a:spcPct val="20000"/>
              </a:spcBef>
              <a:buFont typeface="Arial" pitchFamily="34" charset="0"/>
              <a:buChar char="»"/>
              <a:defRPr sz="3900" kern="1200">
                <a:solidFill>
                  <a:schemeClr val="tx1"/>
                </a:solidFill>
                <a:latin typeface="+mn-lt"/>
                <a:ea typeface="+mn-ea"/>
                <a:cs typeface="+mn-cs"/>
              </a:defRPr>
            </a:lvl5pPr>
            <a:lvl6pPr marL="4803005" indent="-436637" algn="l" defTabSz="1746547" rtl="0" eaLnBrk="1" latinLnBrk="0" hangingPunct="1">
              <a:spcBef>
                <a:spcPct val="20000"/>
              </a:spcBef>
              <a:buFont typeface="Arial" pitchFamily="34" charset="0"/>
              <a:buChar char="•"/>
              <a:defRPr sz="3900" kern="1200">
                <a:solidFill>
                  <a:schemeClr val="tx1"/>
                </a:solidFill>
                <a:latin typeface="+mn-lt"/>
                <a:ea typeface="+mn-ea"/>
                <a:cs typeface="+mn-cs"/>
              </a:defRPr>
            </a:lvl6pPr>
            <a:lvl7pPr marL="5676278" indent="-436637" algn="l" defTabSz="1746547" rtl="0" eaLnBrk="1" latinLnBrk="0" hangingPunct="1">
              <a:spcBef>
                <a:spcPct val="20000"/>
              </a:spcBef>
              <a:buFont typeface="Arial" pitchFamily="34" charset="0"/>
              <a:buChar char="•"/>
              <a:defRPr sz="3900" kern="1200">
                <a:solidFill>
                  <a:schemeClr val="tx1"/>
                </a:solidFill>
                <a:latin typeface="+mn-lt"/>
                <a:ea typeface="+mn-ea"/>
                <a:cs typeface="+mn-cs"/>
              </a:defRPr>
            </a:lvl7pPr>
            <a:lvl8pPr marL="6549553" indent="-436637" algn="l" defTabSz="1746547" rtl="0" eaLnBrk="1" latinLnBrk="0" hangingPunct="1">
              <a:spcBef>
                <a:spcPct val="20000"/>
              </a:spcBef>
              <a:buFont typeface="Arial" pitchFamily="34" charset="0"/>
              <a:buChar char="•"/>
              <a:defRPr sz="3900" kern="1200">
                <a:solidFill>
                  <a:schemeClr val="tx1"/>
                </a:solidFill>
                <a:latin typeface="+mn-lt"/>
                <a:ea typeface="+mn-ea"/>
                <a:cs typeface="+mn-cs"/>
              </a:defRPr>
            </a:lvl8pPr>
            <a:lvl9pPr marL="7422826" indent="-436637" algn="l" defTabSz="1746547" rtl="0" eaLnBrk="1" latinLnBrk="0" hangingPunct="1">
              <a:spcBef>
                <a:spcPct val="20000"/>
              </a:spcBef>
              <a:buFont typeface="Arial" pitchFamily="34" charset="0"/>
              <a:buChar char="•"/>
              <a:defRPr sz="3900" kern="1200">
                <a:solidFill>
                  <a:schemeClr val="tx1"/>
                </a:solidFill>
                <a:latin typeface="+mn-lt"/>
                <a:ea typeface="+mn-ea"/>
                <a:cs typeface="+mn-cs"/>
              </a:defRPr>
            </a:lvl9pPr>
          </a:lstStyle>
          <a:p>
            <a:r>
              <a:rPr lang="en-GB" sz="2400" noProof="0" dirty="0"/>
              <a:t>Historical Context and Early Treatments</a:t>
            </a:r>
          </a:p>
        </p:txBody>
      </p:sp>
      <p:sp>
        <p:nvSpPr>
          <p:cNvPr id="33" name="Text Placeholder 22">
            <a:extLst>
              <a:ext uri="{FF2B5EF4-FFF2-40B4-BE49-F238E27FC236}">
                <a16:creationId xmlns:a16="http://schemas.microsoft.com/office/drawing/2014/main" id="{4451E024-E664-417C-9EB7-3AA04E2DC012}"/>
              </a:ext>
            </a:extLst>
          </p:cNvPr>
          <p:cNvSpPr txBox="1">
            <a:spLocks/>
          </p:cNvSpPr>
          <p:nvPr/>
        </p:nvSpPr>
        <p:spPr>
          <a:xfrm>
            <a:off x="381000" y="10058400"/>
            <a:ext cx="6729984" cy="5867400"/>
          </a:xfrm>
          <a:prstGeom prst="rect">
            <a:avLst/>
          </a:prstGeom>
        </p:spPr>
        <p:txBody>
          <a:bodyPr vert="horz" lIns="78373" tIns="39187" rIns="78373" bIns="39187" anchor="t"/>
          <a:lstStyle>
            <a:lvl1pPr marL="0" marR="0" indent="0" algn="l" defTabSz="1746547" rtl="0" eaLnBrk="1" fontAlgn="auto" latinLnBrk="0" hangingPunct="1">
              <a:lnSpc>
                <a:spcPct val="100000"/>
              </a:lnSpc>
              <a:spcBef>
                <a:spcPct val="20000"/>
              </a:spcBef>
              <a:spcAft>
                <a:spcPts val="0"/>
              </a:spcAft>
              <a:buClrTx/>
              <a:buSzTx/>
              <a:buFont typeface="Arial" pitchFamily="34" charset="0"/>
              <a:buNone/>
              <a:tabLst/>
              <a:defRPr sz="1400" kern="1200">
                <a:solidFill>
                  <a:schemeClr val="tx1"/>
                </a:solidFill>
                <a:latin typeface="+mn-lt"/>
                <a:ea typeface="+mn-ea"/>
                <a:cs typeface="+mn-cs"/>
              </a:defRPr>
            </a:lvl1pPr>
            <a:lvl2pPr marL="1419070" indent="-545796" algn="l" defTabSz="1746547" rtl="0" eaLnBrk="1" latinLnBrk="0" hangingPunct="1">
              <a:spcBef>
                <a:spcPct val="20000"/>
              </a:spcBef>
              <a:buFont typeface="Arial" pitchFamily="34" charset="0"/>
              <a:buChar char="–"/>
              <a:defRPr sz="1400" kern="1200">
                <a:solidFill>
                  <a:schemeClr val="tx1"/>
                </a:solidFill>
                <a:latin typeface="+mn-lt"/>
                <a:ea typeface="+mn-ea"/>
                <a:cs typeface="+mn-cs"/>
              </a:defRPr>
            </a:lvl2pPr>
            <a:lvl3pPr marL="2183185" indent="-436637" algn="l" defTabSz="1746547" rtl="0" eaLnBrk="1" latinLnBrk="0" hangingPunct="1">
              <a:spcBef>
                <a:spcPct val="20000"/>
              </a:spcBef>
              <a:buFont typeface="Arial" pitchFamily="34" charset="0"/>
              <a:buChar char="•"/>
              <a:defRPr sz="1400" kern="1200">
                <a:solidFill>
                  <a:schemeClr val="tx1"/>
                </a:solidFill>
                <a:latin typeface="+mn-lt"/>
                <a:ea typeface="+mn-ea"/>
                <a:cs typeface="+mn-cs"/>
              </a:defRPr>
            </a:lvl3pPr>
            <a:lvl4pPr marL="3056458" indent="-436637" algn="l" defTabSz="1746547" rtl="0" eaLnBrk="1" latinLnBrk="0" hangingPunct="1">
              <a:spcBef>
                <a:spcPct val="20000"/>
              </a:spcBef>
              <a:buFont typeface="Arial" pitchFamily="34" charset="0"/>
              <a:buChar char="–"/>
              <a:defRPr sz="1400" kern="1200">
                <a:solidFill>
                  <a:schemeClr val="tx1"/>
                </a:solidFill>
                <a:latin typeface="+mn-lt"/>
                <a:ea typeface="+mn-ea"/>
                <a:cs typeface="+mn-cs"/>
              </a:defRPr>
            </a:lvl4pPr>
            <a:lvl5pPr marL="3929732" indent="-436637" algn="l" defTabSz="1746547"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4803005" indent="-436637" algn="l" defTabSz="1746547" rtl="0" eaLnBrk="1" latinLnBrk="0" hangingPunct="1">
              <a:spcBef>
                <a:spcPct val="20000"/>
              </a:spcBef>
              <a:buFont typeface="Arial" pitchFamily="34" charset="0"/>
              <a:buChar char="•"/>
              <a:defRPr sz="3900" kern="1200">
                <a:solidFill>
                  <a:schemeClr val="tx1"/>
                </a:solidFill>
                <a:latin typeface="+mn-lt"/>
                <a:ea typeface="+mn-ea"/>
                <a:cs typeface="+mn-cs"/>
              </a:defRPr>
            </a:lvl6pPr>
            <a:lvl7pPr marL="5676278" indent="-436637" algn="l" defTabSz="1746547" rtl="0" eaLnBrk="1" latinLnBrk="0" hangingPunct="1">
              <a:spcBef>
                <a:spcPct val="20000"/>
              </a:spcBef>
              <a:buFont typeface="Arial" pitchFamily="34" charset="0"/>
              <a:buChar char="•"/>
              <a:defRPr sz="3900" kern="1200">
                <a:solidFill>
                  <a:schemeClr val="tx1"/>
                </a:solidFill>
                <a:latin typeface="+mn-lt"/>
                <a:ea typeface="+mn-ea"/>
                <a:cs typeface="+mn-cs"/>
              </a:defRPr>
            </a:lvl7pPr>
            <a:lvl8pPr marL="6549553" indent="-436637" algn="l" defTabSz="1746547" rtl="0" eaLnBrk="1" latinLnBrk="0" hangingPunct="1">
              <a:spcBef>
                <a:spcPct val="20000"/>
              </a:spcBef>
              <a:buFont typeface="Arial" pitchFamily="34" charset="0"/>
              <a:buChar char="•"/>
              <a:defRPr sz="3900" kern="1200">
                <a:solidFill>
                  <a:schemeClr val="tx1"/>
                </a:solidFill>
                <a:latin typeface="+mn-lt"/>
                <a:ea typeface="+mn-ea"/>
                <a:cs typeface="+mn-cs"/>
              </a:defRPr>
            </a:lvl8pPr>
            <a:lvl9pPr marL="7422826" indent="-436637" algn="l" defTabSz="1746547" rtl="0" eaLnBrk="1" latinLnBrk="0" hangingPunct="1">
              <a:spcBef>
                <a:spcPct val="20000"/>
              </a:spcBef>
              <a:buFont typeface="Arial" pitchFamily="34" charset="0"/>
              <a:buChar char="•"/>
              <a:defRPr sz="3900" kern="1200">
                <a:solidFill>
                  <a:schemeClr val="tx1"/>
                </a:solidFill>
                <a:latin typeface="+mn-lt"/>
                <a:ea typeface="+mn-ea"/>
                <a:cs typeface="+mn-cs"/>
              </a:defRPr>
            </a:lvl9pPr>
          </a:lstStyle>
          <a:p>
            <a:r>
              <a:rPr lang="en-GB" sz="2400" dirty="0">
                <a:latin typeface="Arial" panose="020B0604020202020204" pitchFamily="34" charset="0"/>
                <a:cs typeface="Arial" panose="020B0604020202020204" pitchFamily="34" charset="0"/>
              </a:rPr>
              <a:t>18th–19th century: depression viewed as “melancholia.”</a:t>
            </a:r>
          </a:p>
          <a:p>
            <a:r>
              <a:rPr lang="en-GB" sz="2400" dirty="0">
                <a:latin typeface="Arial" panose="020B0604020202020204" pitchFamily="34" charset="0"/>
                <a:cs typeface="Arial" panose="020B0604020202020204" pitchFamily="34" charset="0"/>
              </a:rPr>
              <a:t>· Causes thought to be spiritual imbalance or moral failure.</a:t>
            </a:r>
          </a:p>
          <a:p>
            <a:r>
              <a:rPr lang="en-GB" sz="2400" dirty="0">
                <a:latin typeface="Arial" panose="020B0604020202020204" pitchFamily="34" charset="0"/>
                <a:cs typeface="Arial" panose="020B0604020202020204" pitchFamily="34" charset="0"/>
              </a:rPr>
              <a:t>· Treatments included:</a:t>
            </a:r>
          </a:p>
          <a:p>
            <a:pPr lvl="0"/>
            <a:r>
              <a:rPr lang="en-GB" sz="2400" dirty="0">
                <a:latin typeface="Arial" panose="020B0604020202020204" pitchFamily="34" charset="0"/>
                <a:cs typeface="Arial" panose="020B0604020202020204" pitchFamily="34" charset="0"/>
              </a:rPr>
              <a:t>Institutionalisation and asylum care</a:t>
            </a:r>
          </a:p>
          <a:p>
            <a:pPr lvl="0"/>
            <a:r>
              <a:rPr lang="en-GB" sz="2400" dirty="0">
                <a:latin typeface="Arial" panose="020B0604020202020204" pitchFamily="34" charset="0"/>
                <a:cs typeface="Arial" panose="020B0604020202020204" pitchFamily="34" charset="0"/>
              </a:rPr>
              <a:t>Electroconvulsive therapy (ECT) and early psychoanalysis</a:t>
            </a:r>
          </a:p>
          <a:p>
            <a:pPr lvl="0"/>
            <a:r>
              <a:rPr lang="en-GB" sz="2400" dirty="0">
                <a:latin typeface="Arial" panose="020B0604020202020204" pitchFamily="34" charset="0"/>
                <a:cs typeface="Arial" panose="020B0604020202020204" pitchFamily="34" charset="0"/>
              </a:rPr>
              <a:t>Minimal patient rights; focus on control, not recovery.</a:t>
            </a:r>
          </a:p>
          <a:p>
            <a:r>
              <a:rPr lang="en-GB" sz="2400" dirty="0">
                <a:latin typeface="Arial" panose="020B0604020202020204" pitchFamily="34" charset="0"/>
                <a:cs typeface="Arial" panose="020B0604020202020204" pitchFamily="34" charset="0"/>
              </a:rPr>
              <a:t>· Emil Kraepelin (1890s) helped define depression as a clinical illness (Teodoro &amp; Durval, 2022).</a:t>
            </a:r>
          </a:p>
          <a:p>
            <a:r>
              <a:rPr lang="en-GB" sz="2400" dirty="0">
                <a:latin typeface="Arial" panose="020B0604020202020204" pitchFamily="34" charset="0"/>
                <a:cs typeface="Arial" panose="020B0604020202020204" pitchFamily="34" charset="0"/>
              </a:rPr>
              <a:t>· Severe social stigma persisted; families often hid affected relatives.</a:t>
            </a:r>
          </a:p>
        </p:txBody>
      </p:sp>
      <p:sp>
        <p:nvSpPr>
          <p:cNvPr id="34" name="Text Placeholder 23">
            <a:extLst>
              <a:ext uri="{FF2B5EF4-FFF2-40B4-BE49-F238E27FC236}">
                <a16:creationId xmlns:a16="http://schemas.microsoft.com/office/drawing/2014/main" id="{9CF335D0-EF6A-4301-9971-DAD1C04A6DFD}"/>
              </a:ext>
            </a:extLst>
          </p:cNvPr>
          <p:cNvSpPr txBox="1">
            <a:spLocks/>
          </p:cNvSpPr>
          <p:nvPr/>
        </p:nvSpPr>
        <p:spPr>
          <a:xfrm>
            <a:off x="14859000" y="8839200"/>
            <a:ext cx="6729984" cy="393192"/>
          </a:xfrm>
          <a:prstGeom prst="rect">
            <a:avLst/>
          </a:prstGeom>
          <a:solidFill>
            <a:srgbClr val="C4172F"/>
          </a:solidFill>
          <a:ln>
            <a:solidFill>
              <a:srgbClr val="C4172F"/>
            </a:solidFill>
          </a:ln>
        </p:spPr>
        <p:txBody>
          <a:bodyPr vert="horz" lIns="78373" tIns="39187" rIns="78373" bIns="39187"/>
          <a:lstStyle>
            <a:lvl1pPr marL="0" indent="0" algn="l" defTabSz="1746547" rtl="0" eaLnBrk="1" latinLnBrk="0" hangingPunct="1">
              <a:spcBef>
                <a:spcPct val="20000"/>
              </a:spcBef>
              <a:buFont typeface="Arial" pitchFamily="34" charset="0"/>
              <a:buNone/>
              <a:defRPr sz="2100" b="1" kern="1200" baseline="0">
                <a:solidFill>
                  <a:schemeClr val="bg1"/>
                </a:solidFill>
                <a:latin typeface="Arial"/>
                <a:ea typeface="+mn-ea"/>
                <a:cs typeface="Arial"/>
              </a:defRPr>
            </a:lvl1pPr>
            <a:lvl2pPr marL="1419070" indent="-545796" algn="l" defTabSz="1746547" rtl="0" eaLnBrk="1" latinLnBrk="0" hangingPunct="1">
              <a:spcBef>
                <a:spcPct val="20000"/>
              </a:spcBef>
              <a:buFont typeface="Arial" pitchFamily="34" charset="0"/>
              <a:buChar char="–"/>
              <a:defRPr sz="5300" kern="1200">
                <a:solidFill>
                  <a:schemeClr val="tx1"/>
                </a:solidFill>
                <a:latin typeface="+mn-lt"/>
                <a:ea typeface="+mn-ea"/>
                <a:cs typeface="+mn-cs"/>
              </a:defRPr>
            </a:lvl2pPr>
            <a:lvl3pPr marL="2183185" indent="-436637" algn="l" defTabSz="1746547" rtl="0" eaLnBrk="1" latinLnBrk="0" hangingPunct="1">
              <a:spcBef>
                <a:spcPct val="20000"/>
              </a:spcBef>
              <a:buFont typeface="Arial" pitchFamily="34" charset="0"/>
              <a:buChar char="•"/>
              <a:defRPr sz="4500" kern="1200">
                <a:solidFill>
                  <a:schemeClr val="tx1"/>
                </a:solidFill>
                <a:latin typeface="+mn-lt"/>
                <a:ea typeface="+mn-ea"/>
                <a:cs typeface="+mn-cs"/>
              </a:defRPr>
            </a:lvl3pPr>
            <a:lvl4pPr marL="3056458" indent="-436637" algn="l" defTabSz="1746547" rtl="0" eaLnBrk="1" latinLnBrk="0" hangingPunct="1">
              <a:spcBef>
                <a:spcPct val="20000"/>
              </a:spcBef>
              <a:buFont typeface="Arial" pitchFamily="34" charset="0"/>
              <a:buChar char="–"/>
              <a:defRPr sz="3900" kern="1200">
                <a:solidFill>
                  <a:schemeClr val="tx1"/>
                </a:solidFill>
                <a:latin typeface="+mn-lt"/>
                <a:ea typeface="+mn-ea"/>
                <a:cs typeface="+mn-cs"/>
              </a:defRPr>
            </a:lvl4pPr>
            <a:lvl5pPr marL="3929732" indent="-436637" algn="l" defTabSz="1746547" rtl="0" eaLnBrk="1" latinLnBrk="0" hangingPunct="1">
              <a:spcBef>
                <a:spcPct val="20000"/>
              </a:spcBef>
              <a:buFont typeface="Arial" pitchFamily="34" charset="0"/>
              <a:buChar char="»"/>
              <a:defRPr sz="3900" kern="1200">
                <a:solidFill>
                  <a:schemeClr val="tx1"/>
                </a:solidFill>
                <a:latin typeface="+mn-lt"/>
                <a:ea typeface="+mn-ea"/>
                <a:cs typeface="+mn-cs"/>
              </a:defRPr>
            </a:lvl5pPr>
            <a:lvl6pPr marL="4803005" indent="-436637" algn="l" defTabSz="1746547" rtl="0" eaLnBrk="1" latinLnBrk="0" hangingPunct="1">
              <a:spcBef>
                <a:spcPct val="20000"/>
              </a:spcBef>
              <a:buFont typeface="Arial" pitchFamily="34" charset="0"/>
              <a:buChar char="•"/>
              <a:defRPr sz="3900" kern="1200">
                <a:solidFill>
                  <a:schemeClr val="tx1"/>
                </a:solidFill>
                <a:latin typeface="+mn-lt"/>
                <a:ea typeface="+mn-ea"/>
                <a:cs typeface="+mn-cs"/>
              </a:defRPr>
            </a:lvl6pPr>
            <a:lvl7pPr marL="5676278" indent="-436637" algn="l" defTabSz="1746547" rtl="0" eaLnBrk="1" latinLnBrk="0" hangingPunct="1">
              <a:spcBef>
                <a:spcPct val="20000"/>
              </a:spcBef>
              <a:buFont typeface="Arial" pitchFamily="34" charset="0"/>
              <a:buChar char="•"/>
              <a:defRPr sz="3900" kern="1200">
                <a:solidFill>
                  <a:schemeClr val="tx1"/>
                </a:solidFill>
                <a:latin typeface="+mn-lt"/>
                <a:ea typeface="+mn-ea"/>
                <a:cs typeface="+mn-cs"/>
              </a:defRPr>
            </a:lvl7pPr>
            <a:lvl8pPr marL="6549553" indent="-436637" algn="l" defTabSz="1746547" rtl="0" eaLnBrk="1" latinLnBrk="0" hangingPunct="1">
              <a:spcBef>
                <a:spcPct val="20000"/>
              </a:spcBef>
              <a:buFont typeface="Arial" pitchFamily="34" charset="0"/>
              <a:buChar char="•"/>
              <a:defRPr sz="3900" kern="1200">
                <a:solidFill>
                  <a:schemeClr val="tx1"/>
                </a:solidFill>
                <a:latin typeface="+mn-lt"/>
                <a:ea typeface="+mn-ea"/>
                <a:cs typeface="+mn-cs"/>
              </a:defRPr>
            </a:lvl8pPr>
            <a:lvl9pPr marL="7422826" indent="-436637" algn="l" defTabSz="1746547" rtl="0" eaLnBrk="1" latinLnBrk="0" hangingPunct="1">
              <a:spcBef>
                <a:spcPct val="20000"/>
              </a:spcBef>
              <a:buFont typeface="Arial" pitchFamily="34" charset="0"/>
              <a:buChar char="•"/>
              <a:defRPr sz="3900" kern="1200">
                <a:solidFill>
                  <a:schemeClr val="tx1"/>
                </a:solidFill>
                <a:latin typeface="+mn-lt"/>
                <a:ea typeface="+mn-ea"/>
                <a:cs typeface="+mn-cs"/>
              </a:defRPr>
            </a:lvl9pPr>
          </a:lstStyle>
          <a:p>
            <a:r>
              <a:rPr lang="en-GB" sz="2400" noProof="0" dirty="0"/>
              <a:t>Action Plan</a:t>
            </a:r>
          </a:p>
        </p:txBody>
      </p:sp>
      <p:sp>
        <p:nvSpPr>
          <p:cNvPr id="35" name="Text Placeholder 24">
            <a:extLst>
              <a:ext uri="{FF2B5EF4-FFF2-40B4-BE49-F238E27FC236}">
                <a16:creationId xmlns:a16="http://schemas.microsoft.com/office/drawing/2014/main" id="{B90B350C-9689-4F0C-BB4F-86EF7C609213}"/>
              </a:ext>
            </a:extLst>
          </p:cNvPr>
          <p:cNvSpPr txBox="1">
            <a:spLocks/>
          </p:cNvSpPr>
          <p:nvPr/>
        </p:nvSpPr>
        <p:spPr>
          <a:xfrm>
            <a:off x="14630400" y="9372600"/>
            <a:ext cx="7086600" cy="7086600"/>
          </a:xfrm>
          <a:prstGeom prst="rect">
            <a:avLst/>
          </a:prstGeom>
        </p:spPr>
        <p:txBody>
          <a:bodyPr vert="horz" lIns="78373" tIns="39187" rIns="78373" bIns="39187" anchor="t"/>
          <a:lstStyle>
            <a:lvl1pPr marL="0" marR="0" indent="0" algn="l" defTabSz="1746547" rtl="0" eaLnBrk="1" fontAlgn="auto" latinLnBrk="0" hangingPunct="1">
              <a:lnSpc>
                <a:spcPct val="100000"/>
              </a:lnSpc>
              <a:spcBef>
                <a:spcPct val="20000"/>
              </a:spcBef>
              <a:spcAft>
                <a:spcPts val="0"/>
              </a:spcAft>
              <a:buClrTx/>
              <a:buSzTx/>
              <a:buFont typeface="Arial" pitchFamily="34" charset="0"/>
              <a:buNone/>
              <a:tabLst/>
              <a:defRPr sz="1400" kern="1200">
                <a:solidFill>
                  <a:schemeClr val="tx1"/>
                </a:solidFill>
                <a:latin typeface="+mn-lt"/>
                <a:ea typeface="+mn-ea"/>
                <a:cs typeface="+mn-cs"/>
              </a:defRPr>
            </a:lvl1pPr>
            <a:lvl2pPr marL="1419070" indent="-545796" algn="l" defTabSz="1746547" rtl="0" eaLnBrk="1" latinLnBrk="0" hangingPunct="1">
              <a:spcBef>
                <a:spcPct val="20000"/>
              </a:spcBef>
              <a:buFont typeface="Arial" pitchFamily="34" charset="0"/>
              <a:buChar char="–"/>
              <a:defRPr sz="1400" kern="1200">
                <a:solidFill>
                  <a:schemeClr val="tx1"/>
                </a:solidFill>
                <a:latin typeface="+mn-lt"/>
                <a:ea typeface="+mn-ea"/>
                <a:cs typeface="+mn-cs"/>
              </a:defRPr>
            </a:lvl2pPr>
            <a:lvl3pPr marL="2183185" indent="-436637" algn="l" defTabSz="1746547" rtl="0" eaLnBrk="1" latinLnBrk="0" hangingPunct="1">
              <a:spcBef>
                <a:spcPct val="20000"/>
              </a:spcBef>
              <a:buFont typeface="Arial" pitchFamily="34" charset="0"/>
              <a:buChar char="•"/>
              <a:defRPr sz="1400" kern="1200">
                <a:solidFill>
                  <a:schemeClr val="tx1"/>
                </a:solidFill>
                <a:latin typeface="+mn-lt"/>
                <a:ea typeface="+mn-ea"/>
                <a:cs typeface="+mn-cs"/>
              </a:defRPr>
            </a:lvl3pPr>
            <a:lvl4pPr marL="3056458" indent="-436637" algn="l" defTabSz="1746547" rtl="0" eaLnBrk="1" latinLnBrk="0" hangingPunct="1">
              <a:spcBef>
                <a:spcPct val="20000"/>
              </a:spcBef>
              <a:buFont typeface="Arial" pitchFamily="34" charset="0"/>
              <a:buChar char="–"/>
              <a:defRPr sz="1400" kern="1200">
                <a:solidFill>
                  <a:schemeClr val="tx1"/>
                </a:solidFill>
                <a:latin typeface="+mn-lt"/>
                <a:ea typeface="+mn-ea"/>
                <a:cs typeface="+mn-cs"/>
              </a:defRPr>
            </a:lvl4pPr>
            <a:lvl5pPr marL="3929732" indent="-436637" algn="l" defTabSz="1746547"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4803005" indent="-436637" algn="l" defTabSz="1746547" rtl="0" eaLnBrk="1" latinLnBrk="0" hangingPunct="1">
              <a:spcBef>
                <a:spcPct val="20000"/>
              </a:spcBef>
              <a:buFont typeface="Arial" pitchFamily="34" charset="0"/>
              <a:buChar char="•"/>
              <a:defRPr sz="3900" kern="1200">
                <a:solidFill>
                  <a:schemeClr val="tx1"/>
                </a:solidFill>
                <a:latin typeface="+mn-lt"/>
                <a:ea typeface="+mn-ea"/>
                <a:cs typeface="+mn-cs"/>
              </a:defRPr>
            </a:lvl6pPr>
            <a:lvl7pPr marL="5676278" indent="-436637" algn="l" defTabSz="1746547" rtl="0" eaLnBrk="1" latinLnBrk="0" hangingPunct="1">
              <a:spcBef>
                <a:spcPct val="20000"/>
              </a:spcBef>
              <a:buFont typeface="Arial" pitchFamily="34" charset="0"/>
              <a:buChar char="•"/>
              <a:defRPr sz="3900" kern="1200">
                <a:solidFill>
                  <a:schemeClr val="tx1"/>
                </a:solidFill>
                <a:latin typeface="+mn-lt"/>
                <a:ea typeface="+mn-ea"/>
                <a:cs typeface="+mn-cs"/>
              </a:defRPr>
            </a:lvl7pPr>
            <a:lvl8pPr marL="6549553" indent="-436637" algn="l" defTabSz="1746547" rtl="0" eaLnBrk="1" latinLnBrk="0" hangingPunct="1">
              <a:spcBef>
                <a:spcPct val="20000"/>
              </a:spcBef>
              <a:buFont typeface="Arial" pitchFamily="34" charset="0"/>
              <a:buChar char="•"/>
              <a:defRPr sz="3900" kern="1200">
                <a:solidFill>
                  <a:schemeClr val="tx1"/>
                </a:solidFill>
                <a:latin typeface="+mn-lt"/>
                <a:ea typeface="+mn-ea"/>
                <a:cs typeface="+mn-cs"/>
              </a:defRPr>
            </a:lvl8pPr>
            <a:lvl9pPr marL="7422826" indent="-436637" algn="l" defTabSz="1746547" rtl="0" eaLnBrk="1" latinLnBrk="0" hangingPunct="1">
              <a:spcBef>
                <a:spcPct val="20000"/>
              </a:spcBef>
              <a:buFont typeface="Arial" pitchFamily="34" charset="0"/>
              <a:buChar char="•"/>
              <a:defRPr sz="3900" kern="1200">
                <a:solidFill>
                  <a:schemeClr val="tx1"/>
                </a:solidFill>
                <a:latin typeface="+mn-lt"/>
                <a:ea typeface="+mn-ea"/>
                <a:cs typeface="+mn-cs"/>
              </a:defRPr>
            </a:lvl9pPr>
          </a:lstStyle>
          <a:p>
            <a:r>
              <a:rPr lang="en-GB" sz="2400" noProof="0" dirty="0">
                <a:effectLst/>
                <a:latin typeface="Arial" panose="020B0604020202020204" pitchFamily="34" charset="0"/>
                <a:ea typeface="Times New Roman" panose="02020603050405020304" pitchFamily="18" charset="0"/>
                <a:cs typeface="Arial" panose="020B0604020202020204" pitchFamily="34" charset="0"/>
              </a:rPr>
              <a:t>·  </a:t>
            </a:r>
            <a:r>
              <a:rPr lang="en-GB" sz="2400" b="1" dirty="0">
                <a:latin typeface="Arial" panose="020B0604020202020204" pitchFamily="34" charset="0"/>
                <a:cs typeface="Arial" panose="020B0604020202020204" pitchFamily="34" charset="0"/>
              </a:rPr>
              <a:t>Treatment approaches</a:t>
            </a:r>
            <a:r>
              <a:rPr lang="en-GB" sz="2400" dirty="0">
                <a:latin typeface="Arial" panose="020B0604020202020204" pitchFamily="34" charset="0"/>
                <a:cs typeface="Arial" panose="020B0604020202020204" pitchFamily="34" charset="0"/>
              </a:rPr>
              <a:t>:</a:t>
            </a:r>
          </a:p>
          <a:p>
            <a:pPr lvl="0"/>
            <a:r>
              <a:rPr lang="en-GB" sz="2400" dirty="0">
                <a:latin typeface="Arial" panose="020B0604020202020204" pitchFamily="34" charset="0"/>
                <a:cs typeface="Arial" panose="020B0604020202020204" pitchFamily="34" charset="0"/>
              </a:rPr>
              <a:t>Pharmacotherapy – SSRIs, SNRIs (Uyar &amp; Gonul, 2025). </a:t>
            </a:r>
          </a:p>
          <a:p>
            <a:pPr lvl="0"/>
            <a:r>
              <a:rPr lang="en-GB" sz="2400" dirty="0">
                <a:latin typeface="Arial" panose="020B0604020202020204" pitchFamily="34" charset="0"/>
                <a:cs typeface="Arial" panose="020B0604020202020204" pitchFamily="34" charset="0"/>
              </a:rPr>
              <a:t>Psychotherapy – Cognitive Behavioural Therapy (CBT), Interpersonal Therapy.</a:t>
            </a:r>
          </a:p>
          <a:p>
            <a:pPr lvl="0"/>
            <a:r>
              <a:rPr lang="en-GB" sz="2400" dirty="0">
                <a:latin typeface="Arial" panose="020B0604020202020204" pitchFamily="34" charset="0"/>
                <a:cs typeface="Arial" panose="020B0604020202020204" pitchFamily="34" charset="0"/>
              </a:rPr>
              <a:t>Combined approaches shown to be most effective.</a:t>
            </a:r>
          </a:p>
          <a:p>
            <a:r>
              <a:rPr lang="en-GB" sz="2400"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Care delivery:</a:t>
            </a:r>
            <a:endParaRPr lang="en-GB" sz="2400" dirty="0">
              <a:latin typeface="Arial" panose="020B0604020202020204" pitchFamily="34" charset="0"/>
              <a:cs typeface="Arial" panose="020B0604020202020204" pitchFamily="34" charset="0"/>
            </a:endParaRPr>
          </a:p>
          <a:p>
            <a:pPr lvl="0"/>
            <a:r>
              <a:rPr lang="en-GB" sz="2400" dirty="0">
                <a:latin typeface="Arial" panose="020B0604020202020204" pitchFamily="34" charset="0"/>
                <a:cs typeface="Arial" panose="020B0604020202020204" pitchFamily="34" charset="0"/>
              </a:rPr>
              <a:t>Shift from institutional to community-based models.</a:t>
            </a:r>
          </a:p>
          <a:p>
            <a:pPr lvl="0"/>
            <a:r>
              <a:rPr lang="en-GB" sz="2400" dirty="0">
                <a:latin typeface="Arial" panose="020B0604020202020204" pitchFamily="34" charset="0"/>
                <a:cs typeface="Arial" panose="020B0604020202020204" pitchFamily="34" charset="0"/>
              </a:rPr>
              <a:t>NHS (UK) promotes early intervention and self-referral (IAPT services).</a:t>
            </a:r>
          </a:p>
          <a:p>
            <a:pPr lvl="0"/>
            <a:r>
              <a:rPr lang="en-GB" sz="2400" dirty="0">
                <a:latin typeface="Arial" panose="020B0604020202020204" pitchFamily="34" charset="0"/>
                <a:cs typeface="Arial" panose="020B0604020202020204" pitchFamily="34" charset="0"/>
              </a:rPr>
              <a:t>WHO (2023) Mental Health Action Plan – equity, accessibility, and integration.</a:t>
            </a:r>
          </a:p>
          <a:p>
            <a:r>
              <a:rPr lang="en-GB" sz="2400" b="1" dirty="0">
                <a:latin typeface="Arial" panose="020B0604020202020204" pitchFamily="34" charset="0"/>
                <a:cs typeface="Arial" panose="020B0604020202020204" pitchFamily="34" charset="0"/>
              </a:rPr>
              <a:t>·  Persistent gaps:</a:t>
            </a:r>
            <a:endParaRPr lang="en-GB" sz="2400" dirty="0">
              <a:latin typeface="Arial" panose="020B0604020202020204" pitchFamily="34" charset="0"/>
              <a:cs typeface="Arial" panose="020B0604020202020204" pitchFamily="34" charset="0"/>
            </a:endParaRPr>
          </a:p>
          <a:p>
            <a:pPr lvl="0"/>
            <a:r>
              <a:rPr lang="en-GB" sz="2400" dirty="0">
                <a:latin typeface="Arial" panose="020B0604020202020204" pitchFamily="34" charset="0"/>
                <a:cs typeface="Arial" panose="020B0604020202020204" pitchFamily="34" charset="0"/>
              </a:rPr>
              <a:t>Unequal service access globally.</a:t>
            </a:r>
          </a:p>
          <a:p>
            <a:pPr lvl="0"/>
            <a:r>
              <a:rPr lang="en-GB" sz="2400" dirty="0">
                <a:latin typeface="Arial" panose="020B0604020202020204" pitchFamily="34" charset="0"/>
                <a:cs typeface="Arial" panose="020B0604020202020204" pitchFamily="34" charset="0"/>
              </a:rPr>
              <a:t>Underfunded community mental health teams.</a:t>
            </a:r>
          </a:p>
        </p:txBody>
      </p:sp>
      <p:sp>
        <p:nvSpPr>
          <p:cNvPr id="9" name="Rectangle 8">
            <a:extLst>
              <a:ext uri="{FF2B5EF4-FFF2-40B4-BE49-F238E27FC236}">
                <a16:creationId xmlns:a16="http://schemas.microsoft.com/office/drawing/2014/main" id="{C4E94C63-8950-471E-95FE-B139512B575E}"/>
              </a:ext>
            </a:extLst>
          </p:cNvPr>
          <p:cNvSpPr/>
          <p:nvPr/>
        </p:nvSpPr>
        <p:spPr>
          <a:xfrm>
            <a:off x="7391400" y="5791200"/>
            <a:ext cx="7086600" cy="5486400"/>
          </a:xfrm>
          <a:prstGeom prst="rect">
            <a:avLst/>
          </a:prstGeom>
          <a:noFill/>
        </p:spPr>
        <p:style>
          <a:lnRef idx="2">
            <a:schemeClr val="accent6"/>
          </a:lnRef>
          <a:fillRef idx="1">
            <a:schemeClr val="lt1"/>
          </a:fillRef>
          <a:effectRef idx="0">
            <a:schemeClr val="accent6"/>
          </a:effectRef>
          <a:fontRef idx="minor">
            <a:schemeClr val="dk1"/>
          </a:fontRef>
        </p:style>
        <p:txBody>
          <a:bodyPr rtlCol="0" anchor="ctr"/>
          <a:lstStyle/>
          <a:p>
            <a:pPr algn="ctr"/>
            <a:endParaRPr lang="en-GB" noProof="0" dirty="0"/>
          </a:p>
        </p:txBody>
      </p:sp>
      <p:pic>
        <p:nvPicPr>
          <p:cNvPr id="10" name="Picture 9">
            <a:extLst>
              <a:ext uri="{FF2B5EF4-FFF2-40B4-BE49-F238E27FC236}">
                <a16:creationId xmlns:a16="http://schemas.microsoft.com/office/drawing/2014/main" id="{5FB4B8D3-3DF0-407C-A92A-3756AD40C2B3}"/>
              </a:ext>
            </a:extLst>
          </p:cNvPr>
          <p:cNvPicPr>
            <a:picLocks noChangeAspect="1"/>
          </p:cNvPicPr>
          <p:nvPr/>
        </p:nvPicPr>
        <p:blipFill>
          <a:blip r:embed="rId4"/>
          <a:stretch>
            <a:fillRect/>
          </a:stretch>
        </p:blipFill>
        <p:spPr>
          <a:xfrm>
            <a:off x="7391400" y="5867400"/>
            <a:ext cx="7060547" cy="5486400"/>
          </a:xfrm>
          <a:prstGeom prst="rect">
            <a:avLst/>
          </a:prstGeom>
        </p:spPr>
      </p:pic>
    </p:spTree>
    <p:custDataLst>
      <p:tags r:id="rId1"/>
    </p:custData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23B50E-428F-2890-B205-85EDF3008DC4}"/>
            </a:ext>
          </a:extLst>
        </p:cNvPr>
        <p:cNvGrpSpPr/>
        <p:nvPr/>
      </p:nvGrpSpPr>
      <p:grpSpPr>
        <a:xfrm>
          <a:off x="0" y="0"/>
          <a:ext cx="0" cy="0"/>
          <a:chOff x="0" y="0"/>
          <a:chExt cx="0" cy="0"/>
        </a:xfrm>
      </p:grpSpPr>
      <p:sp>
        <p:nvSpPr>
          <p:cNvPr id="19" name="Title 18">
            <a:extLst>
              <a:ext uri="{FF2B5EF4-FFF2-40B4-BE49-F238E27FC236}">
                <a16:creationId xmlns:a16="http://schemas.microsoft.com/office/drawing/2014/main" id="{7B5B98BD-6103-5F41-606F-7B053AD5EDC6}"/>
              </a:ext>
            </a:extLst>
          </p:cNvPr>
          <p:cNvSpPr>
            <a:spLocks noGrp="1"/>
          </p:cNvSpPr>
          <p:nvPr>
            <p:ph type="title"/>
          </p:nvPr>
        </p:nvSpPr>
        <p:spPr>
          <a:xfrm>
            <a:off x="348343" y="304799"/>
            <a:ext cx="21248915" cy="2389909"/>
          </a:xfrm>
          <a:solidFill>
            <a:srgbClr val="C4172F"/>
          </a:solidFill>
        </p:spPr>
        <p:txBody>
          <a:bodyPr>
            <a:noAutofit/>
          </a:bodyPr>
          <a:lstStyle/>
          <a:p>
            <a:r>
              <a:rPr lang="en-GB" sz="4400" noProof="0" dirty="0">
                <a:latin typeface="Calibri"/>
              </a:rPr>
              <a:t>Major Depressive Disorder</a:t>
            </a:r>
          </a:p>
        </p:txBody>
      </p:sp>
      <p:sp>
        <p:nvSpPr>
          <p:cNvPr id="26" name="Text Placeholder 25">
            <a:extLst>
              <a:ext uri="{FF2B5EF4-FFF2-40B4-BE49-F238E27FC236}">
                <a16:creationId xmlns:a16="http://schemas.microsoft.com/office/drawing/2014/main" id="{FEB24E4E-361C-05B2-B543-849F29428F28}"/>
              </a:ext>
            </a:extLst>
          </p:cNvPr>
          <p:cNvSpPr>
            <a:spLocks noGrp="1"/>
          </p:cNvSpPr>
          <p:nvPr>
            <p:ph type="body" sz="quarter" idx="16"/>
          </p:nvPr>
        </p:nvSpPr>
        <p:spPr>
          <a:xfrm>
            <a:off x="-25400" y="3429000"/>
            <a:ext cx="7543800" cy="621792"/>
          </a:xfrm>
          <a:solidFill>
            <a:srgbClr val="C4172F"/>
          </a:solidFill>
        </p:spPr>
        <p:txBody>
          <a:bodyPr/>
          <a:lstStyle/>
          <a:p>
            <a:r>
              <a:rPr lang="en-GB" sz="2400" noProof="0" dirty="0"/>
              <a:t>Social, Cultural, and Political Contexts</a:t>
            </a:r>
          </a:p>
        </p:txBody>
      </p:sp>
      <p:sp>
        <p:nvSpPr>
          <p:cNvPr id="28" name="Text Placeholder 27">
            <a:extLst>
              <a:ext uri="{FF2B5EF4-FFF2-40B4-BE49-F238E27FC236}">
                <a16:creationId xmlns:a16="http://schemas.microsoft.com/office/drawing/2014/main" id="{FBEC18BF-0322-2A98-D1EE-D9AF3F2769C9}"/>
              </a:ext>
            </a:extLst>
          </p:cNvPr>
          <p:cNvSpPr>
            <a:spLocks noGrp="1"/>
          </p:cNvSpPr>
          <p:nvPr>
            <p:ph type="body" sz="quarter" idx="18"/>
          </p:nvPr>
        </p:nvSpPr>
        <p:spPr>
          <a:xfrm>
            <a:off x="7315200" y="9220200"/>
            <a:ext cx="6729984" cy="393192"/>
          </a:xfrm>
          <a:solidFill>
            <a:srgbClr val="C4172F"/>
          </a:solidFill>
        </p:spPr>
        <p:txBody>
          <a:bodyPr/>
          <a:lstStyle/>
          <a:p>
            <a:r>
              <a:rPr lang="en-GB" sz="2400" noProof="0" dirty="0"/>
              <a:t>Critical Analysis</a:t>
            </a:r>
          </a:p>
        </p:txBody>
      </p:sp>
      <p:sp>
        <p:nvSpPr>
          <p:cNvPr id="31" name="Text Placeholder 30">
            <a:extLst>
              <a:ext uri="{FF2B5EF4-FFF2-40B4-BE49-F238E27FC236}">
                <a16:creationId xmlns:a16="http://schemas.microsoft.com/office/drawing/2014/main" id="{4965C166-1851-52BC-F1DA-AB697698F89C}"/>
              </a:ext>
            </a:extLst>
          </p:cNvPr>
          <p:cNvSpPr>
            <a:spLocks noGrp="1"/>
          </p:cNvSpPr>
          <p:nvPr>
            <p:ph type="body" sz="quarter" idx="21"/>
          </p:nvPr>
        </p:nvSpPr>
        <p:spPr>
          <a:xfrm>
            <a:off x="228600" y="4495800"/>
            <a:ext cx="7010400" cy="6248400"/>
          </a:xfrm>
        </p:spPr>
        <p:txBody>
          <a:bodyPr vert="horz" lIns="78373" tIns="39187" rIns="78373" bIns="39187" anchor="t"/>
          <a:lstStyle/>
          <a:p>
            <a:r>
              <a:rPr lang="en-GB" sz="2400"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Social factors:</a:t>
            </a:r>
            <a:endParaRPr lang="en-GB" sz="2400" dirty="0">
              <a:latin typeface="Arial" panose="020B0604020202020204" pitchFamily="34" charset="0"/>
              <a:cs typeface="Arial" panose="020B0604020202020204" pitchFamily="34" charset="0"/>
            </a:endParaRPr>
          </a:p>
          <a:p>
            <a:pPr lvl="0"/>
            <a:r>
              <a:rPr lang="en-GB" sz="2400" dirty="0">
                <a:latin typeface="Arial" panose="020B0604020202020204" pitchFamily="34" charset="0"/>
                <a:cs typeface="Arial" panose="020B0604020202020204" pitchFamily="34" charset="0"/>
              </a:rPr>
              <a:t>Ongoing stigma despite awareness campaigns.</a:t>
            </a:r>
          </a:p>
          <a:p>
            <a:pPr lvl="0"/>
            <a:r>
              <a:rPr lang="en-GB" sz="2400" dirty="0">
                <a:latin typeface="Arial" panose="020B0604020202020204" pitchFamily="34" charset="0"/>
                <a:cs typeface="Arial" panose="020B0604020202020204" pitchFamily="34" charset="0"/>
              </a:rPr>
              <a:t>Depression sometimes framed as “weakness” in certain cultures.</a:t>
            </a:r>
          </a:p>
          <a:p>
            <a:r>
              <a:rPr lang="en-GB" sz="2400"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Cultural aspects:</a:t>
            </a:r>
            <a:endParaRPr lang="en-GB" sz="2400" dirty="0">
              <a:latin typeface="Arial" panose="020B0604020202020204" pitchFamily="34" charset="0"/>
              <a:cs typeface="Arial" panose="020B0604020202020204" pitchFamily="34" charset="0"/>
            </a:endParaRPr>
          </a:p>
          <a:p>
            <a:pPr lvl="0"/>
            <a:r>
              <a:rPr lang="en-GB" sz="2400" dirty="0">
                <a:latin typeface="Arial" panose="020B0604020202020204" pitchFamily="34" charset="0"/>
                <a:cs typeface="Arial" panose="020B0604020202020204" pitchFamily="34" charset="0"/>
              </a:rPr>
              <a:t>Western model emphasises emotional symptoms.</a:t>
            </a:r>
          </a:p>
          <a:p>
            <a:pPr lvl="0"/>
            <a:r>
              <a:rPr lang="en-GB" sz="2400" dirty="0">
                <a:latin typeface="Arial" panose="020B0604020202020204" pitchFamily="34" charset="0"/>
                <a:cs typeface="Arial" panose="020B0604020202020204" pitchFamily="34" charset="0"/>
              </a:rPr>
              <a:t>Non-Western settings show somatic expressions (e.g., headaches, fatigue).</a:t>
            </a:r>
          </a:p>
          <a:p>
            <a:r>
              <a:rPr lang="en-GB" sz="2400"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Political/policy developments:</a:t>
            </a:r>
            <a:endParaRPr lang="en-GB" sz="2400" dirty="0">
              <a:latin typeface="Arial" panose="020B0604020202020204" pitchFamily="34" charset="0"/>
              <a:cs typeface="Arial" panose="020B0604020202020204" pitchFamily="34" charset="0"/>
            </a:endParaRPr>
          </a:p>
          <a:p>
            <a:pPr lvl="0"/>
            <a:r>
              <a:rPr lang="en-GB" sz="2400" dirty="0">
                <a:latin typeface="Arial" panose="020B0604020202020204" pitchFamily="34" charset="0"/>
                <a:cs typeface="Arial" panose="020B0604020202020204" pitchFamily="34" charset="0"/>
              </a:rPr>
              <a:t>Mental Health Act reforms encourage patient rights and parity.</a:t>
            </a:r>
          </a:p>
          <a:p>
            <a:pPr lvl="0"/>
            <a:r>
              <a:rPr lang="en-GB" sz="2400" dirty="0">
                <a:latin typeface="Arial" panose="020B0604020202020204" pitchFamily="34" charset="0"/>
                <a:cs typeface="Arial" panose="020B0604020202020204" pitchFamily="34" charset="0"/>
              </a:rPr>
              <a:t>Campaigns like </a:t>
            </a:r>
            <a:r>
              <a:rPr lang="en-GB" sz="2400" i="1" dirty="0">
                <a:latin typeface="Arial" panose="020B0604020202020204" pitchFamily="34" charset="0"/>
                <a:cs typeface="Arial" panose="020B0604020202020204" pitchFamily="34" charset="0"/>
              </a:rPr>
              <a:t>Time to Change</a:t>
            </a:r>
            <a:r>
              <a:rPr lang="en-GB" sz="2400" dirty="0">
                <a:latin typeface="Arial" panose="020B0604020202020204" pitchFamily="34" charset="0"/>
                <a:cs typeface="Arial" panose="020B0604020202020204" pitchFamily="34" charset="0"/>
              </a:rPr>
              <a:t> reduce stigma and promote awareness.</a:t>
            </a:r>
          </a:p>
          <a:p>
            <a:pPr lvl="0"/>
            <a:r>
              <a:rPr lang="en-GB" sz="2400" dirty="0">
                <a:latin typeface="Arial" panose="020B0604020202020204" pitchFamily="34" charset="0"/>
                <a:cs typeface="Arial" panose="020B0604020202020204" pitchFamily="34" charset="0"/>
              </a:rPr>
              <a:t>Global mental health linked to UN Sustainable Development Goals.</a:t>
            </a:r>
          </a:p>
        </p:txBody>
      </p:sp>
      <p:sp>
        <p:nvSpPr>
          <p:cNvPr id="2" name="TextBox 1">
            <a:extLst>
              <a:ext uri="{FF2B5EF4-FFF2-40B4-BE49-F238E27FC236}">
                <a16:creationId xmlns:a16="http://schemas.microsoft.com/office/drawing/2014/main" id="{4FB4778B-E090-DDD4-BCA2-867CD427F35D}"/>
              </a:ext>
            </a:extLst>
          </p:cNvPr>
          <p:cNvSpPr txBox="1"/>
          <p:nvPr/>
        </p:nvSpPr>
        <p:spPr>
          <a:xfrm>
            <a:off x="7391400" y="9787374"/>
            <a:ext cx="6729984" cy="6671826"/>
          </a:xfrm>
          <a:prstGeom prst="rect">
            <a:avLst/>
          </a:prstGeom>
          <a:noFill/>
          <a:ln>
            <a:solidFill>
              <a:schemeClr val="bg1"/>
            </a:solidFill>
            <a:prstDash val="sysDash"/>
          </a:ln>
        </p:spPr>
        <p:txBody>
          <a:bodyPr wrap="square" rtlCol="0">
            <a:spAutoFit/>
          </a:bodyPr>
          <a:lstStyle/>
          <a:p>
            <a:pPr lvl="0">
              <a:lnSpc>
                <a:spcPct val="150000"/>
              </a:lnSpc>
            </a:pPr>
            <a:r>
              <a:rPr lang="en-GB" sz="2400" dirty="0">
                <a:latin typeface="Arial" panose="020B0604020202020204" pitchFamily="34" charset="0"/>
                <a:cs typeface="Arial" panose="020B0604020202020204" pitchFamily="34" charset="0"/>
              </a:rPr>
              <a:t>While biomedical advances have improved understanding and treatment, over-reliance on pharmacotherapy may overlook socio-environmental contributors (ADAA, 2020). Historical asylum care highlighted exclusion, while modern systems still face underfunding and inequality. The transition from institutional to community-based care improved patient autonomy, but resource limitations challenge continuity of support. Furthermore, although promising, digital mental health interventions risk widening inequality due to digital divides.</a:t>
            </a:r>
          </a:p>
        </p:txBody>
      </p:sp>
      <p:sp>
        <p:nvSpPr>
          <p:cNvPr id="36" name="Text Placeholder 25">
            <a:extLst>
              <a:ext uri="{FF2B5EF4-FFF2-40B4-BE49-F238E27FC236}">
                <a16:creationId xmlns:a16="http://schemas.microsoft.com/office/drawing/2014/main" id="{4BD717CC-5756-6FD4-7310-BCDE3B40DE58}"/>
              </a:ext>
            </a:extLst>
          </p:cNvPr>
          <p:cNvSpPr txBox="1">
            <a:spLocks/>
          </p:cNvSpPr>
          <p:nvPr/>
        </p:nvSpPr>
        <p:spPr>
          <a:xfrm>
            <a:off x="14478000" y="4038600"/>
            <a:ext cx="6729984" cy="393192"/>
          </a:xfrm>
          <a:prstGeom prst="rect">
            <a:avLst/>
          </a:prstGeom>
          <a:solidFill>
            <a:srgbClr val="C4172F"/>
          </a:solidFill>
          <a:ln>
            <a:solidFill>
              <a:srgbClr val="C4172F"/>
            </a:solidFill>
          </a:ln>
        </p:spPr>
        <p:txBody>
          <a:bodyPr vert="horz" lIns="78373" tIns="39187" rIns="78373" bIns="39187"/>
          <a:lstStyle>
            <a:lvl1pPr marL="0" indent="0" algn="l" defTabSz="1746547" rtl="0" eaLnBrk="1" latinLnBrk="0" hangingPunct="1">
              <a:spcBef>
                <a:spcPct val="20000"/>
              </a:spcBef>
              <a:buFont typeface="Arial" pitchFamily="34" charset="0"/>
              <a:buNone/>
              <a:defRPr sz="2100" b="1" kern="1200" baseline="0">
                <a:solidFill>
                  <a:schemeClr val="bg1"/>
                </a:solidFill>
                <a:latin typeface="Arial"/>
                <a:ea typeface="+mn-ea"/>
                <a:cs typeface="Arial"/>
              </a:defRPr>
            </a:lvl1pPr>
            <a:lvl2pPr marL="1419070" indent="-545796" algn="l" defTabSz="1746547" rtl="0" eaLnBrk="1" latinLnBrk="0" hangingPunct="1">
              <a:spcBef>
                <a:spcPct val="20000"/>
              </a:spcBef>
              <a:buFont typeface="Arial" pitchFamily="34" charset="0"/>
              <a:buChar char="–"/>
              <a:defRPr sz="5300" kern="1200">
                <a:solidFill>
                  <a:schemeClr val="tx1"/>
                </a:solidFill>
                <a:latin typeface="+mn-lt"/>
                <a:ea typeface="+mn-ea"/>
                <a:cs typeface="+mn-cs"/>
              </a:defRPr>
            </a:lvl2pPr>
            <a:lvl3pPr marL="2183185" indent="-436637" algn="l" defTabSz="1746547" rtl="0" eaLnBrk="1" latinLnBrk="0" hangingPunct="1">
              <a:spcBef>
                <a:spcPct val="20000"/>
              </a:spcBef>
              <a:buFont typeface="Arial" pitchFamily="34" charset="0"/>
              <a:buChar char="•"/>
              <a:defRPr sz="4500" kern="1200">
                <a:solidFill>
                  <a:schemeClr val="tx1"/>
                </a:solidFill>
                <a:latin typeface="+mn-lt"/>
                <a:ea typeface="+mn-ea"/>
                <a:cs typeface="+mn-cs"/>
              </a:defRPr>
            </a:lvl3pPr>
            <a:lvl4pPr marL="3056458" indent="-436637" algn="l" defTabSz="1746547" rtl="0" eaLnBrk="1" latinLnBrk="0" hangingPunct="1">
              <a:spcBef>
                <a:spcPct val="20000"/>
              </a:spcBef>
              <a:buFont typeface="Arial" pitchFamily="34" charset="0"/>
              <a:buChar char="–"/>
              <a:defRPr sz="3900" kern="1200">
                <a:solidFill>
                  <a:schemeClr val="tx1"/>
                </a:solidFill>
                <a:latin typeface="+mn-lt"/>
                <a:ea typeface="+mn-ea"/>
                <a:cs typeface="+mn-cs"/>
              </a:defRPr>
            </a:lvl4pPr>
            <a:lvl5pPr marL="3929732" indent="-436637" algn="l" defTabSz="1746547" rtl="0" eaLnBrk="1" latinLnBrk="0" hangingPunct="1">
              <a:spcBef>
                <a:spcPct val="20000"/>
              </a:spcBef>
              <a:buFont typeface="Arial" pitchFamily="34" charset="0"/>
              <a:buChar char="»"/>
              <a:defRPr sz="3900" kern="1200">
                <a:solidFill>
                  <a:schemeClr val="tx1"/>
                </a:solidFill>
                <a:latin typeface="+mn-lt"/>
                <a:ea typeface="+mn-ea"/>
                <a:cs typeface="+mn-cs"/>
              </a:defRPr>
            </a:lvl5pPr>
            <a:lvl6pPr marL="4803005" indent="-436637" algn="l" defTabSz="1746547" rtl="0" eaLnBrk="1" latinLnBrk="0" hangingPunct="1">
              <a:spcBef>
                <a:spcPct val="20000"/>
              </a:spcBef>
              <a:buFont typeface="Arial" pitchFamily="34" charset="0"/>
              <a:buChar char="•"/>
              <a:defRPr sz="3900" kern="1200">
                <a:solidFill>
                  <a:schemeClr val="tx1"/>
                </a:solidFill>
                <a:latin typeface="+mn-lt"/>
                <a:ea typeface="+mn-ea"/>
                <a:cs typeface="+mn-cs"/>
              </a:defRPr>
            </a:lvl6pPr>
            <a:lvl7pPr marL="5676278" indent="-436637" algn="l" defTabSz="1746547" rtl="0" eaLnBrk="1" latinLnBrk="0" hangingPunct="1">
              <a:spcBef>
                <a:spcPct val="20000"/>
              </a:spcBef>
              <a:buFont typeface="Arial" pitchFamily="34" charset="0"/>
              <a:buChar char="•"/>
              <a:defRPr sz="3900" kern="1200">
                <a:solidFill>
                  <a:schemeClr val="tx1"/>
                </a:solidFill>
                <a:latin typeface="+mn-lt"/>
                <a:ea typeface="+mn-ea"/>
                <a:cs typeface="+mn-cs"/>
              </a:defRPr>
            </a:lvl7pPr>
            <a:lvl8pPr marL="6549553" indent="-436637" algn="l" defTabSz="1746547" rtl="0" eaLnBrk="1" latinLnBrk="0" hangingPunct="1">
              <a:spcBef>
                <a:spcPct val="20000"/>
              </a:spcBef>
              <a:buFont typeface="Arial" pitchFamily="34" charset="0"/>
              <a:buChar char="•"/>
              <a:defRPr sz="3900" kern="1200">
                <a:solidFill>
                  <a:schemeClr val="tx1"/>
                </a:solidFill>
                <a:latin typeface="+mn-lt"/>
                <a:ea typeface="+mn-ea"/>
                <a:cs typeface="+mn-cs"/>
              </a:defRPr>
            </a:lvl8pPr>
            <a:lvl9pPr marL="7422826" indent="-436637" algn="l" defTabSz="1746547" rtl="0" eaLnBrk="1" latinLnBrk="0" hangingPunct="1">
              <a:spcBef>
                <a:spcPct val="20000"/>
              </a:spcBef>
              <a:buFont typeface="Arial" pitchFamily="34" charset="0"/>
              <a:buChar char="•"/>
              <a:defRPr sz="3900" kern="1200">
                <a:solidFill>
                  <a:schemeClr val="tx1"/>
                </a:solidFill>
                <a:latin typeface="+mn-lt"/>
                <a:ea typeface="+mn-ea"/>
                <a:cs typeface="+mn-cs"/>
              </a:defRPr>
            </a:lvl9pPr>
          </a:lstStyle>
          <a:p>
            <a:r>
              <a:rPr lang="en-GB" sz="2400" noProof="0" dirty="0"/>
              <a:t>Future Recommendations</a:t>
            </a:r>
          </a:p>
        </p:txBody>
      </p:sp>
      <p:sp>
        <p:nvSpPr>
          <p:cNvPr id="3" name="TextBox 2">
            <a:extLst>
              <a:ext uri="{FF2B5EF4-FFF2-40B4-BE49-F238E27FC236}">
                <a16:creationId xmlns:a16="http://schemas.microsoft.com/office/drawing/2014/main" id="{3D2F91C9-93BA-81EA-D185-AF7342114527}"/>
              </a:ext>
            </a:extLst>
          </p:cNvPr>
          <p:cNvSpPr txBox="1"/>
          <p:nvPr/>
        </p:nvSpPr>
        <p:spPr>
          <a:xfrm>
            <a:off x="14478000" y="4724400"/>
            <a:ext cx="6702457" cy="70173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 </a:t>
            </a:r>
          </a:p>
          <a:p>
            <a:pPr lvl="0">
              <a:lnSpc>
                <a:spcPct val="150000"/>
              </a:lnSpc>
            </a:pPr>
            <a:r>
              <a:rPr lang="en-GB" sz="2400" dirty="0">
                <a:latin typeface="Arial" panose="020B0604020202020204" pitchFamily="34" charset="0"/>
                <a:cs typeface="Arial" panose="020B0604020202020204" pitchFamily="34" charset="0"/>
              </a:rPr>
              <a:t>Strengthen community-based, culturally sensitive mental health services.</a:t>
            </a:r>
          </a:p>
          <a:p>
            <a:pPr lvl="0">
              <a:lnSpc>
                <a:spcPct val="150000"/>
              </a:lnSpc>
            </a:pPr>
            <a:r>
              <a:rPr lang="en-GB" sz="2400" dirty="0">
                <a:latin typeface="Arial" panose="020B0604020202020204" pitchFamily="34" charset="0"/>
                <a:cs typeface="Arial" panose="020B0604020202020204" pitchFamily="34" charset="0"/>
              </a:rPr>
              <a:t>Integrate digital therapy with human-led care to enhance accessibility.</a:t>
            </a:r>
          </a:p>
          <a:p>
            <a:pPr lvl="0">
              <a:lnSpc>
                <a:spcPct val="150000"/>
              </a:lnSpc>
            </a:pPr>
            <a:r>
              <a:rPr lang="en-GB" sz="2400" dirty="0">
                <a:latin typeface="Arial" panose="020B0604020202020204" pitchFamily="34" charset="0"/>
                <a:cs typeface="Arial" panose="020B0604020202020204" pitchFamily="34" charset="0"/>
              </a:rPr>
              <a:t>Increase funding for early intervention and prevention programmes.</a:t>
            </a:r>
          </a:p>
          <a:p>
            <a:pPr lvl="0">
              <a:lnSpc>
                <a:spcPct val="150000"/>
              </a:lnSpc>
            </a:pPr>
            <a:r>
              <a:rPr lang="en-GB" sz="2400" dirty="0">
                <a:latin typeface="Arial" panose="020B0604020202020204" pitchFamily="34" charset="0"/>
                <a:cs typeface="Arial" panose="020B0604020202020204" pitchFamily="34" charset="0"/>
              </a:rPr>
              <a:t>Promote global mental health equity through WHO and national partnerships.</a:t>
            </a:r>
          </a:p>
          <a:p>
            <a:pPr lvl="0">
              <a:lnSpc>
                <a:spcPct val="150000"/>
              </a:lnSpc>
            </a:pPr>
            <a:r>
              <a:rPr lang="en-GB" sz="2400" dirty="0">
                <a:latin typeface="Arial" panose="020B0604020202020204" pitchFamily="34" charset="0"/>
                <a:cs typeface="Arial" panose="020B0604020202020204" pitchFamily="34" charset="0"/>
              </a:rPr>
              <a:t>Address stigma via education and media awareness to normalise help-seeking.</a:t>
            </a:r>
          </a:p>
          <a:p>
            <a:pPr>
              <a:lnSpc>
                <a:spcPct val="150000"/>
              </a:lnSpc>
            </a:pPr>
            <a:r>
              <a:rPr lang="en-GB" sz="2400" dirty="0">
                <a:latin typeface="Arial" panose="020B0604020202020204" pitchFamily="34" charset="0"/>
                <a:cs typeface="Arial" panose="020B0604020202020204" pitchFamily="34" charset="0"/>
              </a:rPr>
              <a:t> </a:t>
            </a:r>
          </a:p>
          <a:p>
            <a:pPr marL="342900" indent="-342900">
              <a:buFont typeface="Arial"/>
              <a:buChar char="•"/>
            </a:pPr>
            <a:endParaRPr lang="en-GB" sz="2000" noProof="0" dirty="0">
              <a:cs typeface="Calibri"/>
            </a:endParaRPr>
          </a:p>
        </p:txBody>
      </p:sp>
      <p:sp>
        <p:nvSpPr>
          <p:cNvPr id="9" name="Rectangle 8">
            <a:extLst>
              <a:ext uri="{FF2B5EF4-FFF2-40B4-BE49-F238E27FC236}">
                <a16:creationId xmlns:a16="http://schemas.microsoft.com/office/drawing/2014/main" id="{D4A034D1-DA42-3E4F-ABB9-B74BA0856508}"/>
              </a:ext>
            </a:extLst>
          </p:cNvPr>
          <p:cNvSpPr/>
          <p:nvPr/>
        </p:nvSpPr>
        <p:spPr>
          <a:xfrm>
            <a:off x="7696200" y="3124200"/>
            <a:ext cx="6553200" cy="5638800"/>
          </a:xfrm>
          <a:prstGeom prst="rect">
            <a:avLst/>
          </a:prstGeom>
          <a:noFill/>
        </p:spPr>
        <p:style>
          <a:lnRef idx="2">
            <a:schemeClr val="accent6"/>
          </a:lnRef>
          <a:fillRef idx="1">
            <a:schemeClr val="lt1"/>
          </a:fillRef>
          <a:effectRef idx="0">
            <a:schemeClr val="accent6"/>
          </a:effectRef>
          <a:fontRef idx="minor">
            <a:schemeClr val="dk1"/>
          </a:fontRef>
        </p:style>
        <p:txBody>
          <a:bodyPr rtlCol="0" anchor="ctr"/>
          <a:lstStyle/>
          <a:p>
            <a:pPr algn="ctr"/>
            <a:endParaRPr lang="en-GB" noProof="0" dirty="0"/>
          </a:p>
        </p:txBody>
      </p:sp>
      <p:pic>
        <p:nvPicPr>
          <p:cNvPr id="10" name="Picture 9">
            <a:extLst>
              <a:ext uri="{FF2B5EF4-FFF2-40B4-BE49-F238E27FC236}">
                <a16:creationId xmlns:a16="http://schemas.microsoft.com/office/drawing/2014/main" id="{4EF2E424-1F39-D035-7D11-CFA148FFBEE4}"/>
              </a:ext>
            </a:extLst>
          </p:cNvPr>
          <p:cNvPicPr>
            <a:picLocks noChangeAspect="1"/>
          </p:cNvPicPr>
          <p:nvPr/>
        </p:nvPicPr>
        <p:blipFill>
          <a:blip r:embed="rId4"/>
          <a:stretch>
            <a:fillRect/>
          </a:stretch>
        </p:blipFill>
        <p:spPr>
          <a:xfrm>
            <a:off x="7696200" y="3048000"/>
            <a:ext cx="6553200" cy="5867400"/>
          </a:xfrm>
          <a:prstGeom prst="rect">
            <a:avLst/>
          </a:prstGeom>
        </p:spPr>
      </p:pic>
    </p:spTree>
    <p:custDataLst>
      <p:tags r:id="rId1"/>
    </p:custDataLst>
    <p:extLst>
      <p:ext uri="{BB962C8B-B14F-4D97-AF65-F5344CB8AC3E}">
        <p14:creationId xmlns:p14="http://schemas.microsoft.com/office/powerpoint/2010/main" val="9005888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a:extLst>
              <a:ext uri="{FF2B5EF4-FFF2-40B4-BE49-F238E27FC236}">
                <a16:creationId xmlns:a16="http://schemas.microsoft.com/office/drawing/2014/main" id="{74F2D274-689E-9A87-1CB8-2DFBDA080235}"/>
              </a:ext>
            </a:extLst>
          </p:cNvPr>
          <p:cNvSpPr txBox="1"/>
          <p:nvPr/>
        </p:nvSpPr>
        <p:spPr>
          <a:xfrm>
            <a:off x="0" y="1143000"/>
            <a:ext cx="21717000" cy="13673871"/>
          </a:xfrm>
          <a:prstGeom prst="rect">
            <a:avLst/>
          </a:prstGeom>
          <a:noFill/>
        </p:spPr>
        <p:txBody>
          <a:bodyPr wrap="square">
            <a:spAutoFit/>
          </a:bodyPr>
          <a:lstStyle/>
          <a:p>
            <a:pPr marL="0" marR="0">
              <a:lnSpc>
                <a:spcPct val="107000"/>
              </a:lnSpc>
              <a:spcBef>
                <a:spcPts val="0"/>
              </a:spcBef>
              <a:spcAft>
                <a:spcPts val="800"/>
              </a:spcAft>
            </a:pPr>
            <a:r>
              <a:rPr lang="en-GB" sz="4400" b="1" noProof="0" dirty="0">
                <a:effectLst/>
                <a:latin typeface="Arial" panose="020B0604020202020204" pitchFamily="34" charset="0"/>
                <a:ea typeface="Calibri" panose="020F0502020204030204" pitchFamily="34" charset="0"/>
                <a:cs typeface="Arial" panose="020B0604020202020204" pitchFamily="34" charset="0"/>
              </a:rPr>
              <a:t>REFERENCES</a:t>
            </a:r>
          </a:p>
          <a:p>
            <a:r>
              <a:rPr lang="en-GB" sz="2400" dirty="0">
                <a:latin typeface="Arial" panose="020B0604020202020204" pitchFamily="34" charset="0"/>
                <a:cs typeface="Arial" panose="020B0604020202020204" pitchFamily="34" charset="0"/>
              </a:rPr>
              <a:t>ADAA (2020). </a:t>
            </a:r>
            <a:r>
              <a:rPr lang="en-GB" sz="2400" i="1" dirty="0">
                <a:latin typeface="Arial" panose="020B0604020202020204" pitchFamily="34" charset="0"/>
                <a:cs typeface="Arial" panose="020B0604020202020204" pitchFamily="34" charset="0"/>
              </a:rPr>
              <a:t>Clinical practice review for major depressive disorder</a:t>
            </a:r>
            <a:r>
              <a:rPr lang="en-GB" sz="2400" dirty="0">
                <a:latin typeface="Arial" panose="020B0604020202020204" pitchFamily="34" charset="0"/>
                <a:cs typeface="Arial" panose="020B0604020202020204" pitchFamily="34" charset="0"/>
              </a:rPr>
              <a:t>. Available at: https://adaa.org/resources-professionals/practice-guidelines-mdd (Accessed: 22 November 2025). </a:t>
            </a:r>
          </a:p>
          <a:p>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Cleveland Clinic, (2025).</a:t>
            </a:r>
            <a:r>
              <a:rPr lang="en-GB" sz="2400" i="1" dirty="0">
                <a:latin typeface="Arial" panose="020B0604020202020204" pitchFamily="34" charset="0"/>
                <a:cs typeface="Arial" panose="020B0604020202020204" pitchFamily="34" charset="0"/>
              </a:rPr>
              <a:t> Clinical depression (major depressive disorder): Symptoms</a:t>
            </a:r>
            <a:r>
              <a:rPr lang="en-GB" sz="2400" dirty="0">
                <a:latin typeface="Arial" panose="020B0604020202020204" pitchFamily="34" charset="0"/>
                <a:cs typeface="Arial" panose="020B0604020202020204" pitchFamily="34" charset="0"/>
              </a:rPr>
              <a:t>. Available at: https://my.clevelandclinic.org/health/diseases/24481-clinical-depression-major-depressive-disorder (Accessed: 23 November 2025). </a:t>
            </a:r>
          </a:p>
          <a:p>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Kendler, K.S., Myers, J. and Halberstadt, L.J. (2009). </a:t>
            </a:r>
            <a:r>
              <a:rPr lang="en-GB" sz="2400" i="1" dirty="0">
                <a:latin typeface="Arial" panose="020B0604020202020204" pitchFamily="34" charset="0"/>
                <a:cs typeface="Arial" panose="020B0604020202020204" pitchFamily="34" charset="0"/>
              </a:rPr>
              <a:t>Should the diagnosis of major depression be made independent of or dependent upon the psychosocial context?: Psychological medicine</a:t>
            </a:r>
            <a:r>
              <a:rPr lang="en-GB" sz="2400" dirty="0">
                <a:latin typeface="Arial" panose="020B0604020202020204" pitchFamily="34" charset="0"/>
                <a:cs typeface="Arial" panose="020B0604020202020204" pitchFamily="34" charset="0"/>
              </a:rPr>
              <a:t>, </a:t>
            </a:r>
            <a:r>
              <a:rPr lang="en-GB" sz="2400" i="1" dirty="0">
                <a:latin typeface="Arial" panose="020B0604020202020204" pitchFamily="34" charset="0"/>
                <a:cs typeface="Arial" panose="020B0604020202020204" pitchFamily="34" charset="0"/>
              </a:rPr>
              <a:t>Cambridge Core</a:t>
            </a:r>
            <a:r>
              <a:rPr lang="en-GB" sz="2400" dirty="0">
                <a:latin typeface="Arial" panose="020B0604020202020204" pitchFamily="34" charset="0"/>
                <a:cs typeface="Arial" panose="020B0604020202020204" pitchFamily="34" charset="0"/>
              </a:rPr>
              <a:t>. Available at: https://www.cambridge.org/core/journals/psychological-medicine/article/abs/should-the-diagnosis-of-major-depression-be-made-independent-of-or-dependent-upon-the-psychosocial-context/81AC07DF5DAE89F6EF43791C437A0015 (Accessed: 17 November 2025). </a:t>
            </a:r>
          </a:p>
          <a:p>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Kim, Y.-K. (2015) </a:t>
            </a:r>
            <a:r>
              <a:rPr lang="en-GB" sz="2400" i="1" dirty="0">
                <a:latin typeface="Arial" panose="020B0604020202020204" pitchFamily="34" charset="0"/>
                <a:cs typeface="Arial" panose="020B0604020202020204" pitchFamily="34" charset="0"/>
              </a:rPr>
              <a:t>Major depressive disorder - cognitive and neurobiological mechanisms</a:t>
            </a:r>
            <a:r>
              <a:rPr lang="en-GB" sz="2400" dirty="0">
                <a:latin typeface="Arial" panose="020B0604020202020204" pitchFamily="34" charset="0"/>
                <a:cs typeface="Arial" panose="020B0604020202020204" pitchFamily="34" charset="0"/>
              </a:rPr>
              <a:t>, </a:t>
            </a:r>
            <a:r>
              <a:rPr lang="en-GB" sz="2400" i="1" dirty="0" err="1">
                <a:latin typeface="Arial" panose="020B0604020202020204" pitchFamily="34" charset="0"/>
                <a:cs typeface="Arial" panose="020B0604020202020204" pitchFamily="34" charset="0"/>
              </a:rPr>
              <a:t>IntechOpen</a:t>
            </a:r>
            <a:r>
              <a:rPr lang="en-GB" sz="2400" dirty="0">
                <a:latin typeface="Arial" panose="020B0604020202020204" pitchFamily="34" charset="0"/>
                <a:cs typeface="Arial" panose="020B0604020202020204" pitchFamily="34" charset="0"/>
              </a:rPr>
              <a:t>. Available at: https://www.intechopen.com/books/4555 (Accessed: 23 November 2025). </a:t>
            </a:r>
          </a:p>
          <a:p>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Lund, C. et al. (2018). Social determinants of mental disorders and the Sustainable Development Goals: a systematic review of reviews. </a:t>
            </a:r>
            <a:r>
              <a:rPr lang="en-GB" sz="2400" i="1" dirty="0">
                <a:latin typeface="Arial" panose="020B0604020202020204" pitchFamily="34" charset="0"/>
                <a:cs typeface="Arial" panose="020B0604020202020204" pitchFamily="34" charset="0"/>
              </a:rPr>
              <a:t>The Lancet Psychiatry</a:t>
            </a:r>
            <a:r>
              <a:rPr lang="en-GB" sz="2400" dirty="0">
                <a:latin typeface="Arial" panose="020B0604020202020204" pitchFamily="34" charset="0"/>
                <a:cs typeface="Arial" panose="020B0604020202020204" pitchFamily="34" charset="0"/>
              </a:rPr>
              <a:t>, </a:t>
            </a:r>
            <a:r>
              <a:rPr lang="en-GB" sz="2400" i="1" dirty="0">
                <a:latin typeface="Arial" panose="020B0604020202020204" pitchFamily="34" charset="0"/>
                <a:cs typeface="Arial" panose="020B0604020202020204" pitchFamily="34" charset="0"/>
              </a:rPr>
              <a:t>5</a:t>
            </a:r>
            <a:r>
              <a:rPr lang="en-GB" sz="2400" dirty="0">
                <a:latin typeface="Arial" panose="020B0604020202020204" pitchFamily="34" charset="0"/>
                <a:cs typeface="Arial" panose="020B0604020202020204" pitchFamily="34" charset="0"/>
              </a:rPr>
              <a:t>(4), 357-369. Available at: https://www.thelancet.com/journals/lanpsy/article/PIIS2215-0366(18)30060-9/fulltext?{$trackingTag}=&amp;code=lancet-site (Accessed 12 November 2025)</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Shorter, E. (2022). The history of psychiatry: From asylums to community care. Cambridge University Press,  Available at: https://cod.pressbooks.pub/therecoveryprocess/chapter/history-of-psychiatry-asylums-to-community-care/  (Accessed 12 November 2025)</a:t>
            </a:r>
          </a:p>
          <a:p>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Teodoro, T. and Durval, R. (2022) </a:t>
            </a:r>
            <a:r>
              <a:rPr lang="en-GB" sz="2400" i="1" dirty="0">
                <a:latin typeface="Arial" panose="020B0604020202020204" pitchFamily="34" charset="0"/>
                <a:cs typeface="Arial" panose="020B0604020202020204" pitchFamily="34" charset="0"/>
              </a:rPr>
              <a:t>Emil Kraepelin’s taxonomic unitary view of manic-depressive insanity in the 21st century: The never-ending diagnostic conundrum of bipolar depression: CNS SPECTRUMS</a:t>
            </a:r>
            <a:r>
              <a:rPr lang="en-GB" sz="2400" dirty="0">
                <a:latin typeface="Arial" panose="020B0604020202020204" pitchFamily="34" charset="0"/>
                <a:cs typeface="Arial" panose="020B0604020202020204" pitchFamily="34" charset="0"/>
              </a:rPr>
              <a:t>, </a:t>
            </a:r>
            <a:r>
              <a:rPr lang="en-GB" sz="2400" i="1" dirty="0">
                <a:latin typeface="Arial" panose="020B0604020202020204" pitchFamily="34" charset="0"/>
                <a:cs typeface="Arial" panose="020B0604020202020204" pitchFamily="34" charset="0"/>
              </a:rPr>
              <a:t>Cambridge Core</a:t>
            </a:r>
            <a:r>
              <a:rPr lang="en-GB" sz="2400" dirty="0">
                <a:latin typeface="Arial" panose="020B0604020202020204" pitchFamily="34" charset="0"/>
                <a:cs typeface="Arial" panose="020B0604020202020204" pitchFamily="34" charset="0"/>
              </a:rPr>
              <a:t>. Available at: https://www.cambridge.org/core/journals/cns-spectrums/article/emil-kraepelins-taxonomic-unitary-view-of-manicdepressive-insanity-in-the-21st-century-the-neverending-diagnostic-conundrum-of-bipolar-depression/C7B4D045B4DEB17670C0D3376B01190A (Accessed: 23 November 2025). </a:t>
            </a:r>
          </a:p>
          <a:p>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Uyar, A. and Gonul, A.S. (2025) ‘New and emerging pharmacologic treatments for MDD’, </a:t>
            </a:r>
            <a:r>
              <a:rPr lang="en-GB" sz="2400" i="1" dirty="0">
                <a:latin typeface="Arial" panose="020B0604020202020204" pitchFamily="34" charset="0"/>
                <a:cs typeface="Arial" panose="020B0604020202020204" pitchFamily="34" charset="0"/>
              </a:rPr>
              <a:t>Frontiers in Psychiatry</a:t>
            </a:r>
            <a:r>
              <a:rPr lang="en-GB" sz="2400" dirty="0">
                <a:latin typeface="Arial" panose="020B0604020202020204" pitchFamily="34" charset="0"/>
                <a:cs typeface="Arial" panose="020B0604020202020204" pitchFamily="34" charset="0"/>
              </a:rPr>
              <a:t>, 16. doi:10.3389/fpsyt.2025.1621887. </a:t>
            </a:r>
          </a:p>
          <a:p>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World Health Organization. (2022). ICD-11: International Classification of Diseases for Mortality and Morbidity Statistics (11th ed.). WHO. Available at: https://icd.who.int (Accessed 12 November 2025)</a:t>
            </a:r>
          </a:p>
          <a:p>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World Health Organization. (2023). Comprehensive Mental Health Action Plan 2013–2030: Updated 2023 Progress Report. </a:t>
            </a:r>
            <a:r>
              <a:rPr lang="en-GB" sz="2400" dirty="0" err="1">
                <a:latin typeface="Arial" panose="020B0604020202020204" pitchFamily="34" charset="0"/>
                <a:cs typeface="Arial" panose="020B0604020202020204" pitchFamily="34" charset="0"/>
              </a:rPr>
              <a:t>WHO.Available</a:t>
            </a:r>
            <a:r>
              <a:rPr lang="en-GB" sz="2400" dirty="0">
                <a:latin typeface="Arial" panose="020B0604020202020204" pitchFamily="34" charset="0"/>
                <a:cs typeface="Arial" panose="020B0604020202020204" pitchFamily="34" charset="0"/>
              </a:rPr>
              <a:t> at: https://www.who.int/publications/i/item/9789240031029 (Accessed 12 November 2025)</a:t>
            </a:r>
          </a:p>
          <a:p>
            <a:pPr>
              <a:lnSpc>
                <a:spcPct val="150000"/>
              </a:lnSpc>
            </a:pPr>
            <a:endParaRPr lang="en-GB" sz="2800" noProof="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9486443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COUNT" val="1"/>
  <p:tag name="ARTICULATE_PROJECT_OPEN" val="0"/>
  <p:tag name="MMPROD_NEXTUNIQUEID" val="10009"/>
  <p:tag name="MMPROD_UIDATA" val="&lt;database version=&quot;7.0&quot;&gt;&lt;object type=&quot;1&quot; unique_id=&quot;10001&quot;&gt;&lt;object type=&quot;2&quot; unique_id=&quot;10002&quot;&gt;&lt;object type=&quot;3&quot; unique_id=&quot;10003&quot;&gt;&lt;property id=&quot;20148&quot; value=&quot;5&quot;/&gt;&lt;property id=&quot;20300&quot; value=&quot;Slide 1 - &amp;quot;Quality Improvement Presentation Poster&amp;#x0D;&amp;#x0A;Learner’s Name&amp;#x0D;&amp;#x0A;Capella University&amp;#x0D;&amp;#x0A;Biopsychosocial Concepts for Advanced Nur&quot;/&gt;&lt;property id=&quot;20307&quot; value=&quot;258&quot;/&gt;&lt;/object&gt;&lt;/object&gt;&lt;object type=&quot;8&quot; unique_id=&quot;10006&quot;&gt;&lt;/object&gt;&lt;/object&gt;&lt;/database&gt;"/>
  <p:tag name="SECTOMILLISECCONVERTED"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Classic">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Unknown Document Type" ma:contentTypeID="0x010104" ma:contentTypeVersion="0" ma:contentTypeDescription="" ma:contentTypeScope="" ma:versionID="05d83ceaa0bbd2e3bc716e6e66bd857a">
  <xsd:schema xmlns:xsd="http://www.w3.org/2001/XMLSchema" xmlns:xs="http://www.w3.org/2001/XMLSchema" xmlns:p="http://schemas.microsoft.com/office/2006/metadata/properties" targetNamespace="http://schemas.microsoft.com/office/2006/metadata/properties" ma:root="true" ma:fieldsID="b3d69fe45253d5ff147bb69036b756a7">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ma:readOnly="tru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4416FC2-75EF-4379-A22A-2D8F5E9EA00F}">
  <ds:schemaRefs>
    <ds:schemaRef ds:uri="http://schemas.openxmlformats.org/package/2006/metadata/core-properties"/>
    <ds:schemaRef ds:uri="http://schemas.microsoft.com/office/2006/documentManagement/types"/>
    <ds:schemaRef ds:uri="http://purl.org/dc/elements/1.1/"/>
    <ds:schemaRef ds:uri="http://www.w3.org/XML/1998/namespace"/>
    <ds:schemaRef ds:uri="http://schemas.microsoft.com/office/infopath/2007/PartnerControls"/>
    <ds:schemaRef ds:uri="http://schemas.microsoft.com/office/2006/metadata/properties"/>
    <ds:schemaRef ds:uri="http://purl.org/dc/dcmitype/"/>
    <ds:schemaRef ds:uri="http://purl.org/dc/terms/"/>
  </ds:schemaRefs>
</ds:datastoreItem>
</file>

<file path=customXml/itemProps2.xml><?xml version="1.0" encoding="utf-8"?>
<ds:datastoreItem xmlns:ds="http://schemas.openxmlformats.org/officeDocument/2006/customXml" ds:itemID="{19BE16E5-FC1C-4B3A-878B-6F55AEEE2843}">
  <ds:schemaRefs>
    <ds:schemaRef ds:uri="http://schemas.microsoft.com/sharepoint/v3/contenttype/forms"/>
  </ds:schemaRefs>
</ds:datastoreItem>
</file>

<file path=customXml/itemProps3.xml><?xml version="1.0" encoding="utf-8"?>
<ds:datastoreItem xmlns:ds="http://schemas.openxmlformats.org/officeDocument/2006/customXml" ds:itemID="{7EEC9A71-FDD8-4016-B6C4-10F2CE40EC8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30234</TotalTime>
  <Words>1109</Words>
  <Application>Microsoft Office PowerPoint</Application>
  <PresentationFormat>Custom</PresentationFormat>
  <Paragraphs>82</Paragraphs>
  <Slides>4</Slides>
  <Notes>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vt:i4>
      </vt:variant>
    </vt:vector>
  </HeadingPairs>
  <TitlesOfParts>
    <vt:vector size="7" baseType="lpstr">
      <vt:lpstr>Arial</vt:lpstr>
      <vt:lpstr>Calibri</vt:lpstr>
      <vt:lpstr>Office Theme</vt:lpstr>
      <vt:lpstr>PowerPoint Presentation</vt:lpstr>
      <vt:lpstr>Major Depressive Disorder</vt:lpstr>
      <vt:lpstr>Major Depressive Disorder</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USER</dc:creator>
  <cp:lastModifiedBy>Robert</cp:lastModifiedBy>
  <cp:revision>327</cp:revision>
  <dcterms:created xsi:type="dcterms:W3CDTF">2013-01-28T22:40:39Z</dcterms:created>
  <dcterms:modified xsi:type="dcterms:W3CDTF">2025-11-24T08:45:58Z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rticulateGUID">
    <vt:lpwstr>4735CBA1-8215-4E4C-9505-3519CAE68E23</vt:lpwstr>
  </property>
  <property fmtid="{D5CDD505-2E9C-101B-9397-08002B2CF9AE}" pid="3" name="ArticulatePath">
    <vt:lpwstr>36x48_phdposters_template</vt:lpwstr>
  </property>
</Properties>
</file>