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theme/theme2.xml" ContentType="application/vnd.openxmlformats-officedocument.theme+xml"/>
  <Override PartName="/ppt/slideLayouts/slideLayout8.xml" ContentType="application/vnd.openxmlformats-officedocument.presentationml.slideLayout+xml"/>
  <Override PartName="/ppt/theme/theme3.xml" ContentType="application/vnd.openxmlformats-officedocument.theme+xml"/>
  <Override PartName="/ppt/slideLayouts/slideLayout9.xml" ContentType="application/vnd.openxmlformats-officedocument.presentationml.slideLayout+xml"/>
  <Override PartName="/ppt/theme/theme4.xml" ContentType="application/vnd.openxmlformats-officedocument.theme+xml"/>
  <Override PartName="/ppt/slideLayouts/slideLayout10.xml" ContentType="application/vnd.openxmlformats-officedocument.presentationml.slideLayout+xml"/>
  <Override PartName="/ppt/theme/theme5.xml" ContentType="application/vnd.openxmlformats-officedocument.theme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6.xml" ContentType="application/vnd.openxmlformats-officedocument.theme+xml"/>
  <Override PartName="/ppt/slideLayouts/slideLayout13.xml" ContentType="application/vnd.openxmlformats-officedocument.presentationml.slideLayout+xml"/>
  <Override PartName="/ppt/theme/theme7.xml" ContentType="application/vnd.openxmlformats-officedocument.theme+xml"/>
  <Override PartName="/ppt/slideLayouts/slideLayout14.xml" ContentType="application/vnd.openxmlformats-officedocument.presentationml.slideLayout+xml"/>
  <Override PartName="/ppt/theme/theme8.xml" ContentType="application/vnd.openxmlformats-officedocument.theme+xml"/>
  <Override PartName="/ppt/slideLayouts/slideLayout15.xml" ContentType="application/vnd.openxmlformats-officedocument.presentationml.slideLayout+xml"/>
  <Override PartName="/ppt/theme/theme9.xml" ContentType="application/vnd.openxmlformats-officedocument.theme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theme/theme10.xml" ContentType="application/vnd.openxmlformats-officedocument.theme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theme/theme11.xml" ContentType="application/vnd.openxmlformats-officedocument.theme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2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theme/theme13.xml" ContentType="application/vnd.openxmlformats-officedocument.theme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theme/theme14.xml" ContentType="application/vnd.openxmlformats-officedocument.theme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theme/theme15.xml" ContentType="application/vnd.openxmlformats-officedocument.theme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theme/theme16.xml" ContentType="application/vnd.openxmlformats-officedocument.theme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theme/theme17.xml" ContentType="application/vnd.openxmlformats-officedocument.theme+xml"/>
  <Override PartName="/ppt/theme/theme18.xml" ContentType="application/vnd.openxmlformats-officedocument.them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  <p:sldMasterId id="2147483667" r:id="rId5"/>
    <p:sldMasterId id="2147483669" r:id="rId6"/>
    <p:sldMasterId id="2147483671" r:id="rId7"/>
    <p:sldMasterId id="2147483673" r:id="rId8"/>
    <p:sldMasterId id="2147483675" r:id="rId9"/>
    <p:sldMasterId id="2147483678" r:id="rId10"/>
    <p:sldMasterId id="2147483742" r:id="rId11"/>
    <p:sldMasterId id="2147483744" r:id="rId12"/>
    <p:sldMasterId id="2147483745" r:id="rId13"/>
    <p:sldMasterId id="2147483696" r:id="rId14"/>
    <p:sldMasterId id="2147483701" r:id="rId15"/>
    <p:sldMasterId id="2147483705" r:id="rId16"/>
    <p:sldMasterId id="2147483709" r:id="rId17"/>
    <p:sldMasterId id="2147483721" r:id="rId18"/>
    <p:sldMasterId id="2147483733" r:id="rId19"/>
    <p:sldMasterId id="2147483680" r:id="rId20"/>
  </p:sldMasterIdLst>
  <p:handoutMasterIdLst>
    <p:handoutMasterId r:id="rId28"/>
  </p:handoutMasterIdLst>
  <p:sldIdLst>
    <p:sldId id="256" r:id="rId21"/>
    <p:sldId id="363" r:id="rId22"/>
    <p:sldId id="383" r:id="rId23"/>
    <p:sldId id="384" r:id="rId24"/>
    <p:sldId id="393" r:id="rId25"/>
    <p:sldId id="390" r:id="rId26"/>
    <p:sldId id="391" r:id="rId27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Title" id="{693153A2-00B1-451D-9469-FC905042BD78}">
          <p14:sldIdLst>
            <p14:sldId id="256"/>
          </p14:sldIdLst>
        </p14:section>
        <p14:section name="Content" id="{621E9DEF-20BC-40E3-AF90-46F896E3754E}">
          <p14:sldIdLst>
            <p14:sldId id="363"/>
            <p14:sldId id="383"/>
            <p14:sldId id="384"/>
            <p14:sldId id="393"/>
            <p14:sldId id="390"/>
            <p14:sldId id="391"/>
          </p14:sldIdLst>
        </p14:section>
      </p14:sectionLst>
    </p:ex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0B7BF84-B8AD-4529-A2F2-7A040D94A6ED}" v="19" dt="2023-02-06T14:27:42.09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1" d="100"/>
          <a:sy n="71" d="100"/>
        </p:scale>
        <p:origin x="1714" y="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>
        <p:scale>
          <a:sx n="1" d="2"/>
          <a:sy n="1" d="2"/>
        </p:scale>
        <p:origin x="0" y="0"/>
      </p:cViewPr>
      <p:guideLst>
        <p:guide orient="horz" pos="2880"/>
        <p:guide pos="2160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6.xml"/><Relationship Id="rId3" Type="http://schemas.openxmlformats.org/officeDocument/2006/relationships/customXml" Target="../customXml/item3.xml"/><Relationship Id="rId21" Type="http://schemas.openxmlformats.org/officeDocument/2006/relationships/slide" Target="slides/slide1.xml"/><Relationship Id="rId7" Type="http://schemas.openxmlformats.org/officeDocument/2006/relationships/slideMaster" Target="slideMasters/slideMaster4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5.xml"/><Relationship Id="rId33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0" Type="http://schemas.openxmlformats.org/officeDocument/2006/relationships/slideMaster" Target="slideMasters/slideMaster17.xml"/><Relationship Id="rId29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4.xml"/><Relationship Id="rId32" Type="http://schemas.openxmlformats.org/officeDocument/2006/relationships/tableStyles" Target="tableStyles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" Target="slides/slide3.xml"/><Relationship Id="rId28" Type="http://schemas.openxmlformats.org/officeDocument/2006/relationships/handoutMaster" Target="handoutMasters/handoutMaster1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" Target="slides/slide2.xml"/><Relationship Id="rId27" Type="http://schemas.openxmlformats.org/officeDocument/2006/relationships/slide" Target="slides/slide7.xml"/><Relationship Id="rId30" Type="http://schemas.openxmlformats.org/officeDocument/2006/relationships/viewProps" Target="viewProps.xml"/><Relationship Id="rId8" Type="http://schemas.openxmlformats.org/officeDocument/2006/relationships/slideMaster" Target="slideMasters/slideMaster5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18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06/02/2023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6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6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6.xml"/></Relationships>
</file>

<file path=ppt/slideLayouts/_rels/slideLayout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6.xml"/></Relationships>
</file>

<file path=ppt/slideLayouts/_rels/slideLayout6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6.xml"/></Relationships>
</file>

<file path=ppt/slideLayouts/_rels/slideLayout6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6.xml"/></Relationships>
</file>

<file path=ppt/slideLayouts/_rels/slideLayout6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6.xml"/></Relationships>
</file>

<file path=ppt/slideLayouts/_rels/slideLayout6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6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8861188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06/02/2023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95006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06/02/2023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11738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06/02/2023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93594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06/02/2023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43409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06/02/2023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87990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785512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5EAA79-7DCE-46C3-9004-2EDC6E66558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B1957E2-D01A-4EE5-98A0-6EF2B07EDDE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94490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9C98C58F-EF67-CB44-8825-0F046CAF7261}"/>
              </a:ext>
            </a:extLst>
          </p:cNvPr>
          <p:cNvSpPr txBox="1">
            <a:spLocks/>
          </p:cNvSpPr>
          <p:nvPr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210232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2484BA-3CDD-4CBE-B8ED-A5FF1D64E3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5E0E428-53E1-4CD8-9933-11FC7D6E747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677614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BF0BA9FB-2FDB-7E46-981B-3CC0ADD4E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805814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9655636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9F52B34-1263-5340-99D2-7468DF6FDF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60C76CE-A814-A147-9C0B-27514F28EA5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4729163" y="1516008"/>
            <a:ext cx="3870325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32935888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AD7A99E-5B7F-6649-9A4D-E3C41FE51E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805814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7484812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5">
            <a:extLst>
              <a:ext uri="{FF2B5EF4-FFF2-40B4-BE49-F238E27FC236}">
                <a16:creationId xmlns:a16="http://schemas.microsoft.com/office/drawing/2014/main" id="{D1C6F2FA-9D48-5647-B3AE-270F4C5B4527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5021317" y="1516008"/>
            <a:ext cx="3578171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58246188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E3A74712-E683-8D4A-897E-564DD5A5F4C0}"/>
              </a:ext>
            </a:extLst>
          </p:cNvPr>
          <p:cNvSpPr txBox="1">
            <a:spLocks/>
          </p:cNvSpPr>
          <p:nvPr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5">
            <a:extLst>
              <a:ext uri="{FF2B5EF4-FFF2-40B4-BE49-F238E27FC236}">
                <a16:creationId xmlns:a16="http://schemas.microsoft.com/office/drawing/2014/main" id="{16161775-7EDC-3249-8DBB-B8547B34CE0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5021317" y="1516008"/>
            <a:ext cx="3578171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85807948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5973B-0617-EF4E-B8BA-63C0CB6CF0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C96FA2-1610-8644-A46F-A1F0404166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1632FC-BFB2-3A43-8489-9556F79A1B5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2/6/2023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227885-DFCC-AC4E-9AA9-B19EAD3FAC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A20796-B193-A04C-9EFF-19756A579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350326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A49A3-4F36-9940-9066-5FFBFF416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05FF9-2955-4A45-9B9A-ECB15C4D4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3DD13-0DF7-B143-9A75-A1333935E0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2/6/2023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F5F61-03FC-5E4D-A2D5-786169F71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D202A-85BC-164E-9912-0D5A29F86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413157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FD5AEB-C1B5-334A-9377-51368A72C8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8C7F90-1245-5E4D-92C9-8F3C02CE7E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A92210-4E7D-D545-8210-0D9E5F2B05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2/6/2023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F7020C-CF8C-874F-8F7D-4F95EF5AEC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AB886C-9302-1144-AD86-2FF68AFF58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783547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0A6B11-C7D8-2749-9426-1E386E7DAC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C8387C-9E05-3D48-9519-17AE87F15B5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120914-3064-B241-86C3-34F117DC3D1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60EFB3-14AA-E74A-BE69-6864AFF5FA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2/6/2023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E77BD3-2B44-7B48-9232-ADA469110B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8D5B23-1B5C-CF46-B1C6-1F4B024817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019360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8C20E9-D997-4A46-81FA-88A2A3F99E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05FF20-EFC8-7342-A4EE-935B814196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CD2759-7C27-8D4B-8D26-072A4D0A59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BBAF52A-C1D2-4A4A-A681-6D63C1BD2F7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82DE55A-B71E-BA41-90D3-2976D4458E4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6DD9C76-21EA-6248-90F9-7A300362D5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2/6/2023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DA9195B-0651-574C-8781-D551D21A91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9E0110E-9732-A140-8ECA-B7817FB86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997858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87FEDE-5922-0B45-B788-0D7D57AC3A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1C1EC47-E33E-D54E-9EEA-C3A7B70D27D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2/6/2023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4948AD1-BF27-A948-88FF-2DA2B603FA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70ED372-A8C4-3742-ABA0-D80BD44220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529793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E37BA7C-5C50-FC46-8459-FFD45D09F08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2/6/2023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ACE0E85-3D60-2E45-B2A8-AF03F1705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319475-D5FB-9B49-987C-89F08A93FC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295204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1D3232-B722-DC40-A650-A55D07AE31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ED0E3E-EF3F-F044-8662-647F8EA0A3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D01F15-9474-B049-9462-3E2BABACC5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A53BC6-051F-444F-AD9A-4C2A86698A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2/6/2023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365583-E373-B940-8238-DEB57E2FDB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3FE136-665B-7540-AD01-230AE2421E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0361106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4C6D91-043A-DC40-9990-1D2F1DD39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53CB045-C2D7-4747-82DF-AAAF51D5DB0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632F0D-BDC5-0846-BD6E-0E29AB4B2B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9E92B8-6A96-F048-8214-476C2AB23F3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2/6/2023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A0D68D-0C4D-2842-B1FF-77B6B1F09E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E086E4-267A-744B-8F48-069154009E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6499270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73AFD1-A60D-7749-B561-5B4522AD7A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DF7E477-22BF-1D4C-8447-04EB5093E9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67D9CA-A248-2C49-83E5-8B28A9D15E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2/6/2023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FE155C-A8F2-834B-AE93-3A757E848C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5F338A-A5BB-2740-8547-26EE98F6B0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8878902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FD3409A-915E-9648-BA65-2EA8FF736F1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039DD88-072B-B947-979D-A153BB3B3D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98F075-D74E-7847-9BF2-CC8442DCECE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2/6/2023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0699C4-6F46-9C4C-BDEC-A74A8E75F2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6642-D80E-FC44-8915-3EE693353B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9023501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E13553-AB8B-C341-93A5-5CC82D843D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1CB8C6-8818-9C4E-9A49-B521788745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3203575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312479488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57033D-9F3E-8248-9B9F-E98406770C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4138" y="365125"/>
            <a:ext cx="8395138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D8C34B-9896-0E40-BD81-61E38533FA8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94138" y="1825625"/>
            <a:ext cx="4101662" cy="3865727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08F99B9-D9F3-D448-81A1-3C9FA0DB51B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13688" y="1825625"/>
            <a:ext cx="4375588" cy="3865727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522431278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21545300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A08889-95C7-C547-A1EA-A22929CE98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A5581E7-B6AD-1144-AFF7-D87531D2208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457201"/>
            <a:ext cx="4629150" cy="4501054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DFC0E95-E99E-4C48-9AA8-DCB13028004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7856520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Placeholder 1">
            <a:extLst>
              <a:ext uri="{FF2B5EF4-FFF2-40B4-BE49-F238E27FC236}">
                <a16:creationId xmlns:a16="http://schemas.microsoft.com/office/drawing/2014/main" id="{B07AF117-4642-4B4F-9E27-4D6E2B7C5E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27C814C8-3E80-F94B-8AAA-96F2F46846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4285" y="2566604"/>
            <a:ext cx="8499584" cy="31852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568307208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AA01EA-088C-C946-BEA0-F7A16D611B3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8428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21DB74E-393F-8341-8EDE-BCD3D1EC500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0383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Title Placeholder 1">
            <a:extLst>
              <a:ext uri="{FF2B5EF4-FFF2-40B4-BE49-F238E27FC236}">
                <a16:creationId xmlns:a16="http://schemas.microsoft.com/office/drawing/2014/main" id="{B9C1506C-B0E9-4E4D-9F5A-01E9D6DE13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270265382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171462306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Placeholder 1">
            <a:extLst>
              <a:ext uri="{FF2B5EF4-FFF2-40B4-BE49-F238E27FC236}">
                <a16:creationId xmlns:a16="http://schemas.microsoft.com/office/drawing/2014/main" id="{B07AF117-4642-4B4F-9E27-4D6E2B7C5E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27C814C8-3E80-F94B-8AAA-96F2F46846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4285" y="2566604"/>
            <a:ext cx="8499584" cy="31852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820500780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AA01EA-088C-C946-BEA0-F7A16D611B3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8428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21DB74E-393F-8341-8EDE-BCD3D1EC500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0383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Title Placeholder 1">
            <a:extLst>
              <a:ext uri="{FF2B5EF4-FFF2-40B4-BE49-F238E27FC236}">
                <a16:creationId xmlns:a16="http://schemas.microsoft.com/office/drawing/2014/main" id="{B9C1506C-B0E9-4E4D-9F5A-01E9D6DE13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21328889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629499726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67CF91-8FB7-0B42-A329-E11BE478FD5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534FCA1-D7E4-A64A-B793-6901C347CA5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CEEFF4-2699-2845-91D9-D5A07A07881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2/6/2023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3D7AE9-B962-CC42-BA86-B1E5EDE333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947482-2CC9-0E4C-870E-8D35795D50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860930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591516-56E3-FE49-AF8F-9F2EF75D8C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9EEC7E-522D-5245-80F4-6045A4C8C5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853E28-50D1-DB40-925E-1865E073DFF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2/6/2023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0EE0FC-C5EA-7B43-A0D8-933FEEC1E1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89ED53-FDF6-FE4E-8218-A5DCCBEBF0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6311211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D149A6-312A-DE4B-B032-3C87D4A1F2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A53AC8F-1D8F-4045-BA5F-AC0745D4C40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47A2DA-0D49-1243-97F3-8C33ED427BA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2/6/2023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3D2AB8-7709-F248-874B-15AF8A8F2F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3051CA-2F1D-EF43-AB3E-970DE78ECA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3454786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FCC5C1-CEEC-A54F-8061-670B3716BC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46779F-F147-C642-A601-EB30995A307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5339AF6-4ECF-C940-B2CD-54C3A848183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EC2FBBA-1744-7C44-BDC5-5E40FC4E724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2/6/2023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74CE875-541F-134E-8E16-39C7587211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E3B6349-EA0A-2142-8CEF-E85D325A49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9644038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C4223D-B3AF-FC43-8E2C-CD1AAF8624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BF013F-2912-624D-8195-A67E139018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03456B4-6048-6640-9D7D-42EA2A6DDEC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37129F5-4B35-4648-9238-99F17302CF5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76AB2B2-2AF7-4E41-BF6E-38905C051B6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71B7545-C2A4-3C49-AFF2-44FB003DC61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2/6/2023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66D25BF-5E79-9048-9C82-AFCE84DEAF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991EC22-A66B-F44B-96E5-15E164D9B6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6123002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6FC50D-4F82-6D41-B29B-7D5BFC9BC8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C24865E-E560-0B4E-9395-474CD6DBF7E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2/6/2023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DD83FAC-4B1F-7341-B306-E3666ACF0B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EE7A9CF-F8E0-444E-872B-29AF2503BE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5413094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EE6DEFC-6AE7-8546-81B6-A8985717AB2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2/6/2023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023E71D-C4D2-684F-A864-9E8A10CACB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FE9DACB-F630-B743-96E9-3C02225BD9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2850266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B2CFC4-E0FF-CD48-BF1D-8282D552AB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95B17B-9BE6-EB49-B5FB-C098D6C43A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3FB7D76-9210-8F49-9A78-8747A6504AD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375A7EF-7E39-2F4E-9A2D-6C0F4CDC5A0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2/6/2023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534F60D-F04A-8F46-8F4B-C293A3F22B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DBFFEF-7F5C-3E4A-AEBA-AE008AE7FB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7305344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D254E5-EC60-7642-89FC-E0005F24DF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6ABA9B-C852-BD4C-8EBB-DCA38ABAFB7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A052852-941B-934D-8B59-88371343E63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E4B2328-0A43-4342-A653-438448402AB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2/6/2023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964BB61-D3D6-F54F-B677-477ED6253E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1DC3A9F-519B-324E-8B37-F8E2A62086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7389015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2CF624-42BE-7644-90FA-098E6BC22A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E3350E3-FA89-4446-9F4F-2DDCB0D7246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560375-BEC7-464A-8FED-420C1DCCF56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2/6/2023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49956A-D1B6-2141-8227-E96F875731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1AFAD8-75E0-E74B-8E53-F8DAA76AF1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2456017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F022C87-B12F-C545-920B-2FEA49D862E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944DBAF-A21F-884B-8893-93D4AB4B5B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EBC95F-39B8-0C49-A006-DB8F65C05F8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2/6/2023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480421-2463-624E-8B83-7E103ADC90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D2072A-1BC5-4B41-9369-C7AF05D0BA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7804602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2D55A6-6F6E-F74C-9EA0-0B5928337FC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18C1E26-42A5-B440-B9C8-CEDD2A852D4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BA9EB3-C20B-DF4F-A968-B10AB5D9013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2/6/2023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CFCFFA-B6A2-F74A-8C54-0B36FE17BA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04AC94-14D0-8B40-AC33-71C6CF7329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4360714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667951-B918-894D-BB5C-B72A99F2C6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0155AD-98F2-734A-B92B-9C6661F3C0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5785D2-81B9-2F43-9E4D-DCD90694EEA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2/6/2023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F954D14-FC43-0C4F-858F-9CF6665D8C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4E1104-FF98-FB4B-B38F-9C077F967F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8178833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C4934C-B4C9-2A4C-B88F-D91E73D7B9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6872BD2-5D0B-BE48-AE5D-B91BF84DDFE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F626BB-7637-DB46-87CD-5A77DA49023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2/6/2023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3CCEE1-9588-4642-91F6-0AC184FDD7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B459B8-64BF-5141-A955-95F9AB23B6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1233952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8149ED-0700-344B-AF7A-1FAA127029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0A7911-5EFA-6B4D-B369-D7ED660597E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E518818-A7A5-334F-9BB5-DFA66F746D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AB2CE8-7DFC-4B40-B4C2-64F6E9FBFAF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2/6/2023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ECBC5FC-F8C6-7C4C-94CD-C312E0BE0C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E5FDDFD-CB88-F141-906B-DA0E35C36F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1353874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8FC1F5-AB6D-1847-9672-250A387E47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4DF9861-87E1-A249-8299-7C29BE7639C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8CB95E-5618-844C-9757-B733223DB9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577E6FB-192F-AE40-AEC5-D27B01360C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275A479-214E-D54F-8170-2D3F57C9848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631FE86-DB76-8547-829A-D16D296EA3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2/6/2023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B17C808-3559-C84E-ADFE-CCB80B260D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4519476-8DF1-314F-A373-B7B26111A9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8354594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A8C171-7289-D249-A793-DE9F5EB81D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374DBDE-AF66-704B-98B2-37FDC1193E8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2/6/2023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7370EF4-5D33-D84F-AB32-3D385BC1E0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64884FD-90BC-1A43-9B75-28B27C166D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584070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A1A62C1-3DEA-5546-9E5E-C32410A1B5D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2/6/2023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BF570D8-3B80-564F-929A-04BEC36B70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758973F-C520-6D4D-A4B2-CF1EF89EF3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5583124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D79CFF-BF8F-F744-B9EE-60193117DA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6C392F-8BA6-C843-BFA2-37A235A7CC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608ED9-A011-4342-B842-18012F2EC2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6CEA99-61DA-0A49-BCD4-AB1492700F1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2/6/2023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D48789-EEBB-4C4E-8064-2E64AF75EF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2A39AF6-375A-F64D-85EE-A8E0181556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3819223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BC32E7-F382-9F46-9FA8-FE1B6E22E1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B8F85F5-1E2C-EA48-A168-AA871577DBF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4341BF9-8683-A247-94F0-3F8EAD5B707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BE2EBB5-B5D0-C645-B0DC-15CFC0D9C64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2/6/2023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D121C38-F234-5640-81F2-7023DE9ECC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6E6311F-C9BC-A04C-90E6-58694A8DB5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5931515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BE4A9D-2A4B-E242-AD73-2213273B5F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EF8B4BA-D763-A749-B180-F12D47DD800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9FC624-76C3-9848-B506-CB4DF013153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2/6/2023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1B07F3-6F8C-304D-B01C-87FA8B3D2D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749C26-FC13-B042-8323-29B4ED26C1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4122009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3331CA3-6867-2B41-A4AC-AE41453A33B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CC6E175-D0C1-6F4F-BBCE-07E66A026E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1061C9-1FDF-BB42-9982-77DF7AF43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2/6/2023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9E19CD-FADD-E442-BE32-978030C696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8F8E86-7E3C-5045-B990-0EB986A57F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1940120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Logo white text 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11" name="Picture 10" descr="Text&#10;&#10;Description automatically generated with medium confidence">
            <a:extLst>
              <a:ext uri="{FF2B5EF4-FFF2-40B4-BE49-F238E27FC236}">
                <a16:creationId xmlns:a16="http://schemas.microsoft.com/office/drawing/2014/main" id="{466B934A-A475-114C-AA1B-5F9F12584F2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5678988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Logo only white text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736A280-2C91-F548-B032-A04AB39CF28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3732254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Logo mono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79AAABAA-0F32-FD4D-BFBE-5CFAD828F7F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4283171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Logo Mono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0F8DD660-4622-2A47-82B3-18A6984986A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8244117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Logo Mono White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4" name="Picture 3" descr="Text&#10;&#10;Description automatically generated with medium confidence">
            <a:extLst>
              <a:ext uri="{FF2B5EF4-FFF2-40B4-BE49-F238E27FC236}">
                <a16:creationId xmlns:a16="http://schemas.microsoft.com/office/drawing/2014/main" id="{6B516FE7-964A-1E4E-9AD2-64229A0C31A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3435057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Logo Mono White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3" name="Picture 2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1B6401D3-A379-1A4C-84B3-73B1DEBDD1E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747403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Logo Full Colour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4D3D6F76-26A7-0E46-9BE1-B7F07294020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4607216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Logo Full colour_C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4" name="Picture 3" descr="A picture containing chart&#10;&#10;Description automatically generated">
            <a:extLst>
              <a:ext uri="{FF2B5EF4-FFF2-40B4-BE49-F238E27FC236}">
                <a16:creationId xmlns:a16="http://schemas.microsoft.com/office/drawing/2014/main" id="{2AEF8B83-F027-5B40-9BE5-0DC1AAF1C70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3992587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87FEDE-5922-0B45-B788-0D7D57AC3A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1C1EC47-E33E-D54E-9EEA-C3A7B70D27D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2/6/2023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4948AD1-BF27-A948-88FF-2DA2B603FA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70ED372-A8C4-3742-ABA0-D80BD44220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6021432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0A6B11-C7D8-2749-9426-1E386E7DAC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C8387C-9E05-3D48-9519-17AE87F15B5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120914-3064-B241-86C3-34F117DC3D1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60EFB3-14AA-E74A-BE69-6864AFF5FA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2/6/2023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E77BD3-2B44-7B48-9232-ADA469110B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8D5B23-1B5C-CF46-B1C6-1F4B024817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6049734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A49A3-4F36-9940-9066-5FFBFF416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05FF9-2955-4A45-9B9A-ECB15C4D4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3DD13-0DF7-B143-9A75-A1333935E0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2/6/2023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F5F61-03FC-5E4D-A2D5-786169F71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D202A-85BC-164E-9912-0D5A29F86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9646181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E37BA7C-5C50-FC46-8459-FFD45D09F08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2/6/2023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ACE0E85-3D60-2E45-B2A8-AF03F1705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319475-D5FB-9B49-987C-89F08A93FC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34943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7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8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9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10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theme" Target="../theme/theme6.xml"/><Relationship Id="rId2" Type="http://schemas.openxmlformats.org/officeDocument/2006/relationships/slideLayout" Target="../slideLayouts/slideLayout12.xml"/><Relationship Id="rId1" Type="http://schemas.openxmlformats.org/officeDocument/2006/relationships/slideLayout" Target="../slideLayouts/slideLayout11.xml"/><Relationship Id="rId4" Type="http://schemas.openxmlformats.org/officeDocument/2006/relationships/image" Target="../media/image7.png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13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14.xml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theme" Target="../theme/theme9.xml"/><Relationship Id="rId1" Type="http://schemas.openxmlformats.org/officeDocument/2006/relationships/slideLayout" Target="../slideLayouts/slideLayout15.xml"/></Relationships>
</file>

<file path=ppt/slideMasters/_rels/slideMaster10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3.xml"/><Relationship Id="rId13" Type="http://schemas.openxmlformats.org/officeDocument/2006/relationships/image" Target="../media/image11.png"/><Relationship Id="rId3" Type="http://schemas.openxmlformats.org/officeDocument/2006/relationships/slideLayout" Target="../slideLayouts/slideLayout18.xml"/><Relationship Id="rId7" Type="http://schemas.openxmlformats.org/officeDocument/2006/relationships/slideLayout" Target="../slideLayouts/slideLayout22.xml"/><Relationship Id="rId12" Type="http://schemas.openxmlformats.org/officeDocument/2006/relationships/theme" Target="../theme/theme10.xml"/><Relationship Id="rId2" Type="http://schemas.openxmlformats.org/officeDocument/2006/relationships/slideLayout" Target="../slideLayouts/slideLayout17.xml"/><Relationship Id="rId1" Type="http://schemas.openxmlformats.org/officeDocument/2006/relationships/slideLayout" Target="../slideLayouts/slideLayout16.xml"/><Relationship Id="rId6" Type="http://schemas.openxmlformats.org/officeDocument/2006/relationships/slideLayout" Target="../slideLayouts/slideLayout21.xml"/><Relationship Id="rId11" Type="http://schemas.openxmlformats.org/officeDocument/2006/relationships/slideLayout" Target="../slideLayouts/slideLayout26.xml"/><Relationship Id="rId5" Type="http://schemas.openxmlformats.org/officeDocument/2006/relationships/slideLayout" Target="../slideLayouts/slideLayout20.xml"/><Relationship Id="rId10" Type="http://schemas.openxmlformats.org/officeDocument/2006/relationships/slideLayout" Target="../slideLayouts/slideLayout25.xml"/><Relationship Id="rId4" Type="http://schemas.openxmlformats.org/officeDocument/2006/relationships/slideLayout" Target="../slideLayouts/slideLayout19.xml"/><Relationship Id="rId9" Type="http://schemas.openxmlformats.org/officeDocument/2006/relationships/slideLayout" Target="../slideLayouts/slideLayout24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9.xml"/><Relationship Id="rId2" Type="http://schemas.openxmlformats.org/officeDocument/2006/relationships/slideLayout" Target="../slideLayouts/slideLayout28.xml"/><Relationship Id="rId1" Type="http://schemas.openxmlformats.org/officeDocument/2006/relationships/slideLayout" Target="../slideLayouts/slideLayout27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0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3.xml"/><Relationship Id="rId2" Type="http://schemas.openxmlformats.org/officeDocument/2006/relationships/slideLayout" Target="../slideLayouts/slideLayout32.xml"/><Relationship Id="rId1" Type="http://schemas.openxmlformats.org/officeDocument/2006/relationships/slideLayout" Target="../slideLayouts/slideLayout31.xml"/><Relationship Id="rId5" Type="http://schemas.openxmlformats.org/officeDocument/2006/relationships/image" Target="../media/image13.png"/><Relationship Id="rId4" Type="http://schemas.openxmlformats.org/officeDocument/2006/relationships/theme" Target="../theme/theme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5" Type="http://schemas.openxmlformats.org/officeDocument/2006/relationships/image" Target="../media/image14.png"/><Relationship Id="rId4" Type="http://schemas.openxmlformats.org/officeDocument/2006/relationships/theme" Target="../theme/theme13.xml"/></Relationships>
</file>

<file path=ppt/slideMasters/_rels/slideMaster1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4.xml"/><Relationship Id="rId13" Type="http://schemas.openxmlformats.org/officeDocument/2006/relationships/image" Target="../media/image15.png"/><Relationship Id="rId3" Type="http://schemas.openxmlformats.org/officeDocument/2006/relationships/slideLayout" Target="../slideLayouts/slideLayout39.xml"/><Relationship Id="rId7" Type="http://schemas.openxmlformats.org/officeDocument/2006/relationships/slideLayout" Target="../slideLayouts/slideLayout43.xml"/><Relationship Id="rId12" Type="http://schemas.openxmlformats.org/officeDocument/2006/relationships/theme" Target="../theme/theme14.xml"/><Relationship Id="rId2" Type="http://schemas.openxmlformats.org/officeDocument/2006/relationships/slideLayout" Target="../slideLayouts/slideLayout38.xml"/><Relationship Id="rId1" Type="http://schemas.openxmlformats.org/officeDocument/2006/relationships/slideLayout" Target="../slideLayouts/slideLayout37.xml"/><Relationship Id="rId6" Type="http://schemas.openxmlformats.org/officeDocument/2006/relationships/slideLayout" Target="../slideLayouts/slideLayout42.xml"/><Relationship Id="rId11" Type="http://schemas.openxmlformats.org/officeDocument/2006/relationships/slideLayout" Target="../slideLayouts/slideLayout47.xml"/><Relationship Id="rId5" Type="http://schemas.openxmlformats.org/officeDocument/2006/relationships/slideLayout" Target="../slideLayouts/slideLayout41.xml"/><Relationship Id="rId10" Type="http://schemas.openxmlformats.org/officeDocument/2006/relationships/slideLayout" Target="../slideLayouts/slideLayout46.xml"/><Relationship Id="rId4" Type="http://schemas.openxmlformats.org/officeDocument/2006/relationships/slideLayout" Target="../slideLayouts/slideLayout40.xml"/><Relationship Id="rId9" Type="http://schemas.openxmlformats.org/officeDocument/2006/relationships/slideLayout" Target="../slideLayouts/slideLayout45.xml"/></Relationships>
</file>

<file path=ppt/slideMasters/_rels/slideMaster1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5.xml"/><Relationship Id="rId13" Type="http://schemas.openxmlformats.org/officeDocument/2006/relationships/image" Target="../media/image16.png"/><Relationship Id="rId3" Type="http://schemas.openxmlformats.org/officeDocument/2006/relationships/slideLayout" Target="../slideLayouts/slideLayout50.xml"/><Relationship Id="rId7" Type="http://schemas.openxmlformats.org/officeDocument/2006/relationships/slideLayout" Target="../slideLayouts/slideLayout54.xml"/><Relationship Id="rId12" Type="http://schemas.openxmlformats.org/officeDocument/2006/relationships/theme" Target="../theme/theme15.xml"/><Relationship Id="rId2" Type="http://schemas.openxmlformats.org/officeDocument/2006/relationships/slideLayout" Target="../slideLayouts/slideLayout49.xml"/><Relationship Id="rId1" Type="http://schemas.openxmlformats.org/officeDocument/2006/relationships/slideLayout" Target="../slideLayouts/slideLayout48.xml"/><Relationship Id="rId6" Type="http://schemas.openxmlformats.org/officeDocument/2006/relationships/slideLayout" Target="../slideLayouts/slideLayout53.xml"/><Relationship Id="rId11" Type="http://schemas.openxmlformats.org/officeDocument/2006/relationships/slideLayout" Target="../slideLayouts/slideLayout58.xml"/><Relationship Id="rId5" Type="http://schemas.openxmlformats.org/officeDocument/2006/relationships/slideLayout" Target="../slideLayouts/slideLayout52.xml"/><Relationship Id="rId10" Type="http://schemas.openxmlformats.org/officeDocument/2006/relationships/slideLayout" Target="../slideLayouts/slideLayout57.xml"/><Relationship Id="rId4" Type="http://schemas.openxmlformats.org/officeDocument/2006/relationships/slideLayout" Target="../slideLayouts/slideLayout51.xml"/><Relationship Id="rId9" Type="http://schemas.openxmlformats.org/officeDocument/2006/relationships/slideLayout" Target="../slideLayouts/slideLayout56.xml"/></Relationships>
</file>

<file path=ppt/slideMasters/_rels/slideMaster1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6.xml"/><Relationship Id="rId3" Type="http://schemas.openxmlformats.org/officeDocument/2006/relationships/slideLayout" Target="../slideLayouts/slideLayout61.xml"/><Relationship Id="rId7" Type="http://schemas.openxmlformats.org/officeDocument/2006/relationships/slideLayout" Target="../slideLayouts/slideLayout65.xml"/><Relationship Id="rId2" Type="http://schemas.openxmlformats.org/officeDocument/2006/relationships/slideLayout" Target="../slideLayouts/slideLayout60.xml"/><Relationship Id="rId1" Type="http://schemas.openxmlformats.org/officeDocument/2006/relationships/slideLayout" Target="../slideLayouts/slideLayout59.xml"/><Relationship Id="rId6" Type="http://schemas.openxmlformats.org/officeDocument/2006/relationships/slideLayout" Target="../slideLayouts/slideLayout64.xml"/><Relationship Id="rId5" Type="http://schemas.openxmlformats.org/officeDocument/2006/relationships/slideLayout" Target="../slideLayouts/slideLayout63.xml"/><Relationship Id="rId4" Type="http://schemas.openxmlformats.org/officeDocument/2006/relationships/slideLayout" Target="../slideLayouts/slideLayout62.xml"/><Relationship Id="rId9" Type="http://schemas.openxmlformats.org/officeDocument/2006/relationships/theme" Target="../theme/theme16.xml"/></Relationships>
</file>

<file path=ppt/slideMasters/_rels/slideMaster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9.xml"/><Relationship Id="rId2" Type="http://schemas.openxmlformats.org/officeDocument/2006/relationships/slideLayout" Target="../slideLayouts/slideLayout68.xml"/><Relationship Id="rId1" Type="http://schemas.openxmlformats.org/officeDocument/2006/relationships/slideLayout" Target="../slideLayouts/slideLayout67.xml"/><Relationship Id="rId6" Type="http://schemas.openxmlformats.org/officeDocument/2006/relationships/image" Target="../media/image11.png"/><Relationship Id="rId5" Type="http://schemas.openxmlformats.org/officeDocument/2006/relationships/theme" Target="../theme/theme17.xml"/><Relationship Id="rId4" Type="http://schemas.openxmlformats.org/officeDocument/2006/relationships/slideLayout" Target="../slideLayouts/slideLayout7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Logo&#10;&#10;Description automatically generated">
            <a:extLst>
              <a:ext uri="{FF2B5EF4-FFF2-40B4-BE49-F238E27FC236}">
                <a16:creationId xmlns:a16="http://schemas.microsoft.com/office/drawing/2014/main" id="{85A667A1-ECA2-024B-9CB5-ABBC0AAC5E4C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69526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sky, outdoor, sign&#10;&#10;Description automatically generated">
            <a:extLst>
              <a:ext uri="{FF2B5EF4-FFF2-40B4-BE49-F238E27FC236}">
                <a16:creationId xmlns:a16="http://schemas.microsoft.com/office/drawing/2014/main" id="{B11DD05D-E9D6-9843-8D15-F038D77E742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18059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outdoor, sky, grass&#10;&#10;Description automatically generated">
            <a:extLst>
              <a:ext uri="{FF2B5EF4-FFF2-40B4-BE49-F238E27FC236}">
                <a16:creationId xmlns:a16="http://schemas.microsoft.com/office/drawing/2014/main" id="{6F6BDCC3-68A5-F445-88C0-DAB78F462C8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72768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0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0C1BDC32-D4F1-3049-91DC-0E2B06EFA56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86688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BE69152-AADC-5147-A851-5818AE827F0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68695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65277B58-6235-064D-97B2-D0F4DEB59BA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33672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  <p:sldLayoutId id="2147483677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website&#10;&#10;Description automatically generated">
            <a:extLst>
              <a:ext uri="{FF2B5EF4-FFF2-40B4-BE49-F238E27FC236}">
                <a16:creationId xmlns:a16="http://schemas.microsoft.com/office/drawing/2014/main" id="{444BC08C-2962-454D-849E-17D2822D138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0017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9204EC72-2D01-394B-9A9E-F65E10B37F4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14194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07D91359-67D2-A247-898E-E5E6274F864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1983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62A00376-38CB-5547-8DDE-248B1E7270B7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71463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46" r:id="rId2"/>
    <p:sldLayoutId id="2147483743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382E4C30-7575-D148-87A5-842F6A4E7C8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55628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3B4127EB-145A-B946-9EF1-43A59ADB340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15698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2" r:id="rId1"/>
    <p:sldLayoutId id="2147483703" r:id="rId2"/>
    <p:sldLayoutId id="2147483704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3A81A8AB-655B-9F44-A0B6-888AE8CA54F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05652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6" r:id="rId1"/>
    <p:sldLayoutId id="2147483707" r:id="rId2"/>
    <p:sldLayoutId id="2147483708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Text&#10;&#10;Description automatically generated with low confidence">
            <a:extLst>
              <a:ext uri="{FF2B5EF4-FFF2-40B4-BE49-F238E27FC236}">
                <a16:creationId xmlns:a16="http://schemas.microsoft.com/office/drawing/2014/main" id="{CD47BF98-06ED-7B44-BEB7-FB20FA299010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62538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0" r:id="rId1"/>
    <p:sldLayoutId id="2147483711" r:id="rId2"/>
    <p:sldLayoutId id="2147483712" r:id="rId3"/>
    <p:sldLayoutId id="2147483713" r:id="rId4"/>
    <p:sldLayoutId id="2147483714" r:id="rId5"/>
    <p:sldLayoutId id="2147483715" r:id="rId6"/>
    <p:sldLayoutId id="2147483716" r:id="rId7"/>
    <p:sldLayoutId id="2147483717" r:id="rId8"/>
    <p:sldLayoutId id="2147483718" r:id="rId9"/>
    <p:sldLayoutId id="2147483719" r:id="rId10"/>
    <p:sldLayoutId id="2147483720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alendar&#10;&#10;Description automatically generated with low confidence">
            <a:extLst>
              <a:ext uri="{FF2B5EF4-FFF2-40B4-BE49-F238E27FC236}">
                <a16:creationId xmlns:a16="http://schemas.microsoft.com/office/drawing/2014/main" id="{3B2201CD-8F67-7B41-B60B-AFDD0004B68A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92947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2" r:id="rId1"/>
    <p:sldLayoutId id="2147483723" r:id="rId2"/>
    <p:sldLayoutId id="2147483724" r:id="rId3"/>
    <p:sldLayoutId id="2147483725" r:id="rId4"/>
    <p:sldLayoutId id="2147483726" r:id="rId5"/>
    <p:sldLayoutId id="2147483727" r:id="rId6"/>
    <p:sldLayoutId id="2147483728" r:id="rId7"/>
    <p:sldLayoutId id="2147483729" r:id="rId8"/>
    <p:sldLayoutId id="2147483730" r:id="rId9"/>
    <p:sldLayoutId id="2147483731" r:id="rId10"/>
    <p:sldLayoutId id="2147483732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5537859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4" r:id="rId1"/>
    <p:sldLayoutId id="2147483735" r:id="rId2"/>
    <p:sldLayoutId id="2147483736" r:id="rId3"/>
    <p:sldLayoutId id="2147483737" r:id="rId4"/>
    <p:sldLayoutId id="2147483738" r:id="rId5"/>
    <p:sldLayoutId id="2147483739" r:id="rId6"/>
    <p:sldLayoutId id="2147483740" r:id="rId7"/>
    <p:sldLayoutId id="2147483741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62A00376-38CB-5547-8DDE-248B1E7270B7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16221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  <p:sldLayoutId id="2147483684" r:id="rId2"/>
    <p:sldLayoutId id="2147483682" r:id="rId3"/>
    <p:sldLayoutId id="2147483687" r:id="rId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17.xml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17.xml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17.xml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1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hyperlink" Target="https://support.microsoft.com/en-us/office/powerpoint-for-windows-training-40e8c930-cb0b-40d8-82c4-bd53d3398787?" TargetMode="External"/><Relationship Id="rId1" Type="http://schemas.openxmlformats.org/officeDocument/2006/relationships/slideLayout" Target="../slideLayouts/slideLayout17.xml"/><Relationship Id="rId4" Type="http://schemas.microsoft.com/office/2007/relationships/hdphoto" Target="../media/hdphoto4.wdp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br>
              <a:rPr lang="en-GB" sz="3600" b="1" dirty="0">
                <a:latin typeface="+mj-lt"/>
              </a:rPr>
            </a:br>
            <a:br>
              <a:rPr lang="en-GB" sz="3100" dirty="0">
                <a:latin typeface="+mn-lt"/>
              </a:rPr>
            </a:br>
            <a:br>
              <a:rPr lang="en-GB" sz="3100" dirty="0">
                <a:latin typeface="+mn-lt"/>
              </a:rPr>
            </a:br>
            <a:br>
              <a:rPr lang="en-GB" sz="3100" dirty="0">
                <a:latin typeface="+mn-lt"/>
              </a:rPr>
            </a:br>
            <a:br>
              <a:rPr lang="en-GB" sz="3100" dirty="0">
                <a:latin typeface="+mn-lt"/>
              </a:rPr>
            </a:br>
            <a:br>
              <a:rPr lang="en-GB" sz="3600" dirty="0">
                <a:latin typeface="+mn-lt"/>
              </a:rPr>
            </a:br>
            <a:br>
              <a:rPr lang="en-GB" i="1" dirty="0">
                <a:solidFill>
                  <a:schemeClr val="bg1"/>
                </a:solidFill>
              </a:rPr>
            </a:b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BE54B6F-DE25-5FC7-9657-366DFC3C46E0}"/>
              </a:ext>
            </a:extLst>
          </p:cNvPr>
          <p:cNvSpPr txBox="1"/>
          <p:nvPr/>
        </p:nvSpPr>
        <p:spPr>
          <a:xfrm>
            <a:off x="290456" y="2027238"/>
            <a:ext cx="4421393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5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+mj-ea"/>
              </a:rPr>
              <a:t>Microsoft 365:</a:t>
            </a:r>
            <a:br>
              <a:rPr lang="en-US" sz="5400" b="1" dirty="0">
                <a:latin typeface="+mj-lt"/>
                <a:cs typeface="+mj-ea"/>
              </a:rPr>
            </a:br>
            <a:r>
              <a:rPr lang="en-GB" altLang="en-US" sz="5400" b="1" dirty="0">
                <a:solidFill>
                  <a:schemeClr val="bg1"/>
                </a:solidFill>
                <a:latin typeface="+mj-lt"/>
                <a:ea typeface="Arial Rounded MT Bold" charset="0"/>
                <a:cs typeface="Arial Rounded MT Bold" charset="0"/>
              </a:rPr>
              <a:t>PowerPoint</a:t>
            </a:r>
            <a:r>
              <a:rPr lang="en-GB" altLang="en-US" sz="5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Arial Rounded MT Bold" charset="0"/>
                <a:cs typeface="Arial Rounded MT Bold" charset="0"/>
              </a:rPr>
              <a:t> Tutorials</a:t>
            </a:r>
            <a:endParaRPr lang="en-GB" sz="5400" b="1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BA8D720E-B81E-B74A-39C8-8F9C552E56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5400" b="1" dirty="0">
                <a:ea typeface="Arial Rounded MT Bold" charset="0"/>
                <a:cs typeface="Arial Rounded MT Bold" charset="0"/>
              </a:rPr>
              <a:t>PowerPoint</a:t>
            </a:r>
            <a:endParaRPr lang="en-GB" sz="54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A88959-D258-FAE4-A1AD-0A19EC7030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502895"/>
            <a:ext cx="7886700" cy="4351338"/>
          </a:xfrm>
        </p:spPr>
        <p:txBody>
          <a:bodyPr/>
          <a:lstStyle/>
          <a:p>
            <a:r>
              <a:rPr lang="en-US" dirty="0"/>
              <a:t>When you have downloaded your free copy of the Microsoft 365 Office software from UWTSD, it includes a copy of PowerPoint. </a:t>
            </a:r>
          </a:p>
          <a:p>
            <a:r>
              <a:rPr lang="en-US" dirty="0"/>
              <a:t>If you open it on your computer or laptop, it should open with </a:t>
            </a:r>
            <a:r>
              <a:rPr lang="en-US" b="1" dirty="0"/>
              <a:t>Featured</a:t>
            </a:r>
            <a:r>
              <a:rPr lang="en-US" dirty="0"/>
              <a:t> showing. </a:t>
            </a:r>
          </a:p>
          <a:p>
            <a:r>
              <a:rPr lang="en-US" dirty="0"/>
              <a:t>If not, click on File: New and then Welcome to PowerPoint.</a:t>
            </a:r>
          </a:p>
          <a:p>
            <a:r>
              <a:rPr lang="en-US" dirty="0"/>
              <a:t>There are some Tutorials here to help you get started.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112148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7AA8DE8-FFB7-49C2-B1D6-B3B51069D9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3</a:t>
            </a:fld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665D0E6-F3CA-44CE-BFB0-EE993040158B}"/>
              </a:ext>
            </a:extLst>
          </p:cNvPr>
          <p:cNvSpPr/>
          <p:nvPr/>
        </p:nvSpPr>
        <p:spPr>
          <a:xfrm>
            <a:off x="554016" y="254880"/>
            <a:ext cx="8035967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4800" b="1" dirty="0">
                <a:latin typeface="+mj-lt"/>
              </a:rPr>
              <a:t>Click on Welcome to PowerPoint</a:t>
            </a:r>
          </a:p>
        </p:txBody>
      </p:sp>
      <p:pic>
        <p:nvPicPr>
          <p:cNvPr id="6" name="Content Placeholder 5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FFFFB7F4-D2BC-41B0-704A-CF41EB4DC0C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421" y="1665917"/>
            <a:ext cx="8491155" cy="2927597"/>
          </a:xfr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5AF20BAA-ACEA-4075-868B-15CEB2AF73BB}"/>
              </a:ext>
            </a:extLst>
          </p:cNvPr>
          <p:cNvSpPr/>
          <p:nvPr/>
        </p:nvSpPr>
        <p:spPr>
          <a:xfrm>
            <a:off x="5821802" y="2614056"/>
            <a:ext cx="3085530" cy="2054763"/>
          </a:xfrm>
          <a:prstGeom prst="rect">
            <a:avLst/>
          </a:prstGeom>
          <a:noFill/>
          <a:ln w="38100">
            <a:solidFill>
              <a:srgbClr val="FF0000"/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Arrow: Right 7">
            <a:extLst>
              <a:ext uri="{FF2B5EF4-FFF2-40B4-BE49-F238E27FC236}">
                <a16:creationId xmlns:a16="http://schemas.microsoft.com/office/drawing/2014/main" id="{6E4ABEE7-EE88-49DC-9E3C-46BB582E6024}"/>
              </a:ext>
            </a:extLst>
          </p:cNvPr>
          <p:cNvSpPr/>
          <p:nvPr/>
        </p:nvSpPr>
        <p:spPr>
          <a:xfrm rot="11985434">
            <a:off x="1323648" y="3043735"/>
            <a:ext cx="1052052" cy="432620"/>
          </a:xfrm>
          <a:prstGeom prst="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006662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49B096-E4DE-4ED9-8827-BDB74ABEFE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38441"/>
          </a:xfrm>
        </p:spPr>
        <p:txBody>
          <a:bodyPr/>
          <a:lstStyle/>
          <a:p>
            <a:r>
              <a:rPr lang="en-GB" sz="4800" b="1" dirty="0"/>
              <a:t>Click on Create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7AA8DE8-FFB7-49C2-B1D6-B3B51069D9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4</a:t>
            </a:fld>
            <a:endParaRPr lang="en-GB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77173B9-130F-4FDC-B333-EB15EE089C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18968" y="1570704"/>
            <a:ext cx="4866968" cy="3917032"/>
          </a:xfrm>
        </p:spPr>
        <p:txBody>
          <a:bodyPr/>
          <a:lstStyle/>
          <a:p>
            <a:pPr marL="0" indent="0" algn="ctr">
              <a:buNone/>
            </a:pPr>
            <a:r>
              <a:rPr lang="en-GB" dirty="0"/>
              <a:t>Click on Take a tour</a:t>
            </a:r>
          </a:p>
          <a:p>
            <a:pPr marL="0" indent="0" algn="ctr">
              <a:buNone/>
            </a:pPr>
            <a:endParaRPr lang="en-GB" dirty="0"/>
          </a:p>
          <a:p>
            <a:endParaRPr lang="en-GB" dirty="0"/>
          </a:p>
        </p:txBody>
      </p:sp>
      <p:pic>
        <p:nvPicPr>
          <p:cNvPr id="6" name="Picture 5" descr="A screenshot of a cell phone&#10;&#10;Description generated with very high confidence">
            <a:extLst>
              <a:ext uri="{FF2B5EF4-FFF2-40B4-BE49-F238E27FC236}">
                <a16:creationId xmlns:a16="http://schemas.microsoft.com/office/drawing/2014/main" id="{2AD5AD33-72EF-47A8-8F04-4E855E948C3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5929" y="1121761"/>
            <a:ext cx="7872142" cy="4397121"/>
          </a:xfrm>
          <a:prstGeom prst="rect">
            <a:avLst/>
          </a:prstGeom>
        </p:spPr>
      </p:pic>
      <p:sp>
        <p:nvSpPr>
          <p:cNvPr id="9" name="Arrow: Right 8">
            <a:extLst>
              <a:ext uri="{FF2B5EF4-FFF2-40B4-BE49-F238E27FC236}">
                <a16:creationId xmlns:a16="http://schemas.microsoft.com/office/drawing/2014/main" id="{171EF644-3A52-49A5-A921-E725B50B593B}"/>
              </a:ext>
            </a:extLst>
          </p:cNvPr>
          <p:cNvSpPr/>
          <p:nvPr/>
        </p:nvSpPr>
        <p:spPr>
          <a:xfrm rot="12660387">
            <a:off x="6868234" y="4714830"/>
            <a:ext cx="1052052" cy="432620"/>
          </a:xfrm>
          <a:prstGeom prst="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FDC1FC0C-FDF1-4877-ABB7-E2838F7D8D5B}"/>
              </a:ext>
            </a:extLst>
          </p:cNvPr>
          <p:cNvSpPr/>
          <p:nvPr/>
        </p:nvSpPr>
        <p:spPr>
          <a:xfrm>
            <a:off x="5764127" y="4144296"/>
            <a:ext cx="1347020" cy="1143000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189051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49B096-E4DE-4ED9-8827-BDB74ABEFE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38441"/>
          </a:xfrm>
        </p:spPr>
        <p:txBody>
          <a:bodyPr/>
          <a:lstStyle/>
          <a:p>
            <a:r>
              <a:rPr lang="en-GB" sz="4800" b="1" dirty="0"/>
              <a:t>PowerPoint Slides Tutorial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7AA8DE8-FFB7-49C2-B1D6-B3B51069D9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5</a:t>
            </a:fld>
            <a:endParaRPr lang="en-GB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77173B9-130F-4FDC-B333-EB15EE089C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18968" y="1570704"/>
            <a:ext cx="4866968" cy="3917032"/>
          </a:xfrm>
        </p:spPr>
        <p:txBody>
          <a:bodyPr/>
          <a:lstStyle/>
          <a:p>
            <a:pPr marL="0" indent="0" algn="ctr">
              <a:buNone/>
            </a:pPr>
            <a:endParaRPr lang="en-GB" dirty="0"/>
          </a:p>
          <a:p>
            <a:endParaRPr lang="en-GB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8C3761F6-43F9-4F1E-87C8-6843D04A68E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41856" y="1073071"/>
            <a:ext cx="6314694" cy="45409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338202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49B096-E4DE-4ED9-8827-BDB74ABEFE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91243"/>
            <a:ext cx="8229600" cy="846239"/>
          </a:xfrm>
        </p:spPr>
        <p:txBody>
          <a:bodyPr/>
          <a:lstStyle/>
          <a:p>
            <a:r>
              <a:rPr lang="en-GB" sz="4800" b="1" dirty="0"/>
              <a:t>More Info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7AA8DE8-FFB7-49C2-B1D6-B3B51069D9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6</a:t>
            </a:fld>
            <a:endParaRPr lang="en-GB"/>
          </a:p>
        </p:txBody>
      </p:sp>
      <p:pic>
        <p:nvPicPr>
          <p:cNvPr id="7" name="Content Placeholder 6" descr="A screenshot of a cell phone&#10;&#10;Description generated with very high confidence">
            <a:extLst>
              <a:ext uri="{FF2B5EF4-FFF2-40B4-BE49-F238E27FC236}">
                <a16:creationId xmlns:a16="http://schemas.microsoft.com/office/drawing/2014/main" id="{2FE5BE2C-84B8-4A3F-AAC8-C73BC37ED4F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1623" y="1057580"/>
            <a:ext cx="7881956" cy="4077128"/>
          </a:xfrm>
        </p:spPr>
      </p:pic>
      <p:sp>
        <p:nvSpPr>
          <p:cNvPr id="8" name="Oval 7">
            <a:extLst>
              <a:ext uri="{FF2B5EF4-FFF2-40B4-BE49-F238E27FC236}">
                <a16:creationId xmlns:a16="http://schemas.microsoft.com/office/drawing/2014/main" id="{B96F801A-09EA-46E6-97D9-07817A754A3F}"/>
              </a:ext>
            </a:extLst>
          </p:cNvPr>
          <p:cNvSpPr/>
          <p:nvPr/>
        </p:nvSpPr>
        <p:spPr>
          <a:xfrm>
            <a:off x="568607" y="3502840"/>
            <a:ext cx="3573215" cy="562374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Arrow: Right 8">
            <a:extLst>
              <a:ext uri="{FF2B5EF4-FFF2-40B4-BE49-F238E27FC236}">
                <a16:creationId xmlns:a16="http://schemas.microsoft.com/office/drawing/2014/main" id="{4AC1A0E4-E760-4ED5-890F-48B6B9D97849}"/>
              </a:ext>
            </a:extLst>
          </p:cNvPr>
          <p:cNvSpPr/>
          <p:nvPr/>
        </p:nvSpPr>
        <p:spPr>
          <a:xfrm rot="12660387">
            <a:off x="3809100" y="3742906"/>
            <a:ext cx="1052052" cy="432620"/>
          </a:xfrm>
          <a:prstGeom prst="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319710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49B096-E4DE-4ED9-8827-BDB74ABEFE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91243"/>
            <a:ext cx="8229600" cy="846239"/>
          </a:xfrm>
        </p:spPr>
        <p:txBody>
          <a:bodyPr/>
          <a:lstStyle/>
          <a:p>
            <a:r>
              <a:rPr lang="en-GB" sz="4800" b="1" dirty="0"/>
              <a:t>Click on image for more </a:t>
            </a:r>
            <a:r>
              <a:rPr lang="en-GB" sz="4800" b="1" dirty="0">
                <a:hlinkClick r:id="rId2"/>
              </a:rPr>
              <a:t>tutorials</a:t>
            </a:r>
            <a:endParaRPr lang="en-GB" sz="4800" b="1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7AA8DE8-FFB7-49C2-B1D6-B3B51069D9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7</a:t>
            </a:fld>
            <a:endParaRPr lang="en-GB"/>
          </a:p>
        </p:txBody>
      </p:sp>
      <p:pic>
        <p:nvPicPr>
          <p:cNvPr id="7" name="Content Placeholder 6" descr="Graphical user interface, application&#10;&#10;Description automatically generated">
            <a:hlinkClick r:id="rId2"/>
            <a:extLst>
              <a:ext uri="{FF2B5EF4-FFF2-40B4-BE49-F238E27FC236}">
                <a16:creationId xmlns:a16="http://schemas.microsoft.com/office/drawing/2014/main" id="{BDFCFF4E-0339-88C3-5E0C-77D45F219A1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31188" y="1037482"/>
            <a:ext cx="5982060" cy="470710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423551265"/>
      </p:ext>
    </p:extLst>
  </p:cSld>
  <p:clrMapOvr>
    <a:masterClrMapping/>
  </p:clrMapOvr>
</p:sld>
</file>

<file path=ppt/theme/theme1.xml><?xml version="1.0" encoding="utf-8"?>
<a:theme xmlns:a="http://schemas.openxmlformats.org/drawingml/2006/main" name="Theme1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200..potx" id="{C68C4F12-384E-4C24-B0E8-1038232482B1}" vid="{F5C72096-FFF9-4926-963C-E58210AAE2E2}"/>
    </a:ext>
  </a:extLst>
</a:theme>
</file>

<file path=ppt/theme/theme2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200..potx" id="{C68C4F12-384E-4C24-B0E8-1038232482B1}" vid="{B8F101A4-2349-421B-B2EA-813B6BF29D63}"/>
    </a:ext>
  </a:extLst>
</a:theme>
</file>

<file path=ppt/theme/theme3.xml><?xml version="1.0" encoding="utf-8"?>
<a:theme xmlns:a="http://schemas.openxmlformats.org/drawingml/2006/main" name="Title Slid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200..potx" id="{C68C4F12-384E-4C24-B0E8-1038232482B1}" vid="{B0247B10-66D0-4CD1-B6D6-F7E85CD2DDD4}"/>
    </a:ext>
  </a:extLst>
</a:theme>
</file>

<file path=ppt/theme/theme4.xml><?xml version="1.0" encoding="utf-8"?>
<a:theme xmlns:a="http://schemas.openxmlformats.org/drawingml/2006/main" name="Title Slid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200..potx" id="{C68C4F12-384E-4C24-B0E8-1038232482B1}" vid="{C6873663-39D8-445F-AFC2-57E77040C3EA}"/>
    </a:ext>
  </a:extLst>
</a:theme>
</file>

<file path=ppt/theme/theme5.xml><?xml version="1.0" encoding="utf-8"?>
<a:theme xmlns:a="http://schemas.openxmlformats.org/drawingml/2006/main" name="Title Slid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200..potx" id="{C68C4F12-384E-4C24-B0E8-1038232482B1}" vid="{0080350E-D561-4168-ABA2-DF25F231ADFA}"/>
    </a:ext>
  </a:extLst>
</a:theme>
</file>

<file path=ppt/theme/theme6.xml><?xml version="1.0" encoding="utf-8"?>
<a:theme xmlns:a="http://schemas.openxmlformats.org/drawingml/2006/main" name="Sub 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200..potx" id="{C68C4F12-384E-4C24-B0E8-1038232482B1}" vid="{56AB8C08-E67F-48B8-A4AE-76F3BB398734}"/>
    </a:ext>
  </a:extLst>
</a:theme>
</file>

<file path=ppt/theme/theme7.xml><?xml version="1.0" encoding="utf-8"?>
<a:theme xmlns:a="http://schemas.openxmlformats.org/drawingml/2006/main" name="Sub 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200..potx" id="{C68C4F12-384E-4C24-B0E8-1038232482B1}" vid="{FF11F6A9-B39C-4F74-8F02-A7EE5561E92D}"/>
    </a:ext>
  </a:extLst>
</a:theme>
</file>

<file path=ppt/theme/theme8.xml><?xml version="1.0" encoding="utf-8"?>
<a:theme xmlns:a="http://schemas.openxmlformats.org/drawingml/2006/main" name="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200..potx" id="{C68C4F12-384E-4C24-B0E8-1038232482B1}" vid="{12DE5B9F-4AA8-4534-A36D-201CFED1F71B}"/>
    </a:ext>
  </a:extLst>
</a:theme>
</file>

<file path=ppt/theme/theme9.xml><?xml version="1.0" encoding="utf-8"?>
<a:theme xmlns:a="http://schemas.openxmlformats.org/drawingml/2006/main" name="Sub 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200..potx" id="{C68C4F12-384E-4C24-B0E8-1038232482B1}" vid="{85779981-5C50-40F2-96BA-5F86CE51EAC6}"/>
    </a:ext>
  </a:extLst>
</a:theme>
</file>

<file path=ppt/theme/theme10.xml><?xml version="1.0" encoding="utf-8"?>
<a:theme xmlns:a="http://schemas.openxmlformats.org/drawingml/2006/main" name="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200..potx" id="{C68C4F12-384E-4C24-B0E8-1038232482B1}" vid="{AAA6B9D3-2BD2-487A-B226-61038708923A}"/>
    </a:ext>
  </a:extLst>
</a:theme>
</file>

<file path=ppt/theme/theme11.xml><?xml version="1.0" encoding="utf-8"?>
<a:theme xmlns:a="http://schemas.openxmlformats.org/drawingml/2006/main" name="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200..potx" id="{C68C4F12-384E-4C24-B0E8-1038232482B1}" vid="{7F89AAD8-461C-46E0-B590-25D03E83BA64}"/>
    </a:ext>
  </a:extLst>
</a:theme>
</file>

<file path=ppt/theme/theme12.xml><?xml version="1.0" encoding="utf-8"?>
<a:theme xmlns:a="http://schemas.openxmlformats.org/drawingml/2006/main" name="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200..potx" id="{C68C4F12-384E-4C24-B0E8-1038232482B1}" vid="{75C32A2A-1D4A-4F99-BA87-EC9F0C85F4EC}"/>
    </a:ext>
  </a:extLst>
</a:theme>
</file>

<file path=ppt/theme/theme13.xml><?xml version="1.0" encoding="utf-8"?>
<a:theme xmlns:a="http://schemas.openxmlformats.org/drawingml/2006/main" name="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200..potx" id="{C68C4F12-384E-4C24-B0E8-1038232482B1}" vid="{91798E88-A615-43B2-90D5-6CDB0B39ECF2}"/>
    </a:ext>
  </a:extLst>
</a:theme>
</file>

<file path=ppt/theme/theme14.xml><?xml version="1.0" encoding="utf-8"?>
<a:theme xmlns:a="http://schemas.openxmlformats.org/drawingml/2006/main" name="Text Break / Info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200..potx" id="{C68C4F12-384E-4C24-B0E8-1038232482B1}" vid="{917AF29B-9720-4D05-9849-41494E4A539D}"/>
    </a:ext>
  </a:extLst>
</a:theme>
</file>

<file path=ppt/theme/theme15.xml><?xml version="1.0" encoding="utf-8"?>
<a:theme xmlns:a="http://schemas.openxmlformats.org/drawingml/2006/main" name="Text Break Info Slid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200..potx" id="{C68C4F12-384E-4C24-B0E8-1038232482B1}" vid="{39B5CCA4-CD82-43E6-9E40-608C76E57ED4}"/>
    </a:ext>
  </a:extLst>
</a:theme>
</file>

<file path=ppt/theme/theme16.xml><?xml version="1.0" encoding="utf-8"?>
<a:theme xmlns:a="http://schemas.openxmlformats.org/drawingml/2006/main" name="UWTSD Logo Only_Image Bkgr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200..potx" id="{C68C4F12-384E-4C24-B0E8-1038232482B1}" vid="{FC12CF30-08D7-44C8-B669-586B80A3F913}"/>
    </a:ext>
  </a:extLst>
</a:theme>
</file>

<file path=ppt/theme/theme17.xml><?xml version="1.0" encoding="utf-8"?>
<a:theme xmlns:a="http://schemas.openxmlformats.org/drawingml/2006/main" name="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200..potx" id="{C68C4F12-384E-4C24-B0E8-1038232482B1}" vid="{3EC4218C-17C0-44FE-A8F0-973327936DD8}"/>
    </a:ext>
  </a:extLst>
</a:theme>
</file>

<file path=ppt/theme/theme18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709101cf-0263-47d1-9b92-1c49f1a7ff8b">
      <UserInfo>
        <DisplayName>Sylvia Hoffmann</DisplayName>
        <AccountId>4398</AccountId>
        <AccountType/>
      </UserInfo>
      <UserInfo>
        <DisplayName>Llinos McVicar</DisplayName>
        <AccountId>4803</AccountId>
        <AccountType/>
      </UserInfo>
      <UserInfo>
        <DisplayName>Bunmi Thomas</DisplayName>
        <AccountId>20016</AccountId>
        <AccountType/>
      </UserInfo>
    </SharedWithUsers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F4C1FB146120944B9FC82FB694135E2" ma:contentTypeVersion="7" ma:contentTypeDescription="Create a new document." ma:contentTypeScope="" ma:versionID="d0e19af01c0de44323b84d83e4bc4121">
  <xsd:schema xmlns:xsd="http://www.w3.org/2001/XMLSchema" xmlns:xs="http://www.w3.org/2001/XMLSchema" xmlns:p="http://schemas.microsoft.com/office/2006/metadata/properties" xmlns:ns2="709101cf-0263-47d1-9b92-1c49f1a7ff8b" xmlns:ns3="82c5162c-fb35-470e-b029-a4513e0af4ca" targetNamespace="http://schemas.microsoft.com/office/2006/metadata/properties" ma:root="true" ma:fieldsID="ea4b62f15749b139e097f20f9e86c828" ns2:_="" ns3:_="">
    <xsd:import namespace="709101cf-0263-47d1-9b92-1c49f1a7ff8b"/>
    <xsd:import namespace="82c5162c-fb35-470e-b029-a4513e0af4ca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  <xsd:element ref="ns3:MediaServiceMetadata" minOccurs="0"/>
                <xsd:element ref="ns3:MediaServiceFastMetadata" minOccurs="0"/>
                <xsd:element ref="ns3:MediaServiceAutoTags" minOccurs="0"/>
                <xsd:element ref="ns3:MediaServiceGenerationTime" minOccurs="0"/>
                <xsd:element ref="ns3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09101cf-0263-47d1-9b92-1c49f1a7ff8b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2c5162c-fb35-470e-b029-a4513e0af4c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0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1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2" nillable="true" ma:displayName="Tags" ma:internalName="MediaServiceAutoTags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5FC5585-51CA-4C4C-9028-AEC8FAD67B8B}">
  <ds:schemaRefs>
    <ds:schemaRef ds:uri="http://schemas.openxmlformats.org/package/2006/metadata/core-properties"/>
    <ds:schemaRef ds:uri="http://schemas.microsoft.com/office/infopath/2007/PartnerControls"/>
    <ds:schemaRef ds:uri="http://schemas.microsoft.com/office/2006/documentManagement/types"/>
    <ds:schemaRef ds:uri="82c5162c-fb35-470e-b029-a4513e0af4ca"/>
    <ds:schemaRef ds:uri="http://purl.org/dc/dcmitype/"/>
    <ds:schemaRef ds:uri="709101cf-0263-47d1-9b92-1c49f1a7ff8b"/>
    <ds:schemaRef ds:uri="http://purl.org/dc/elements/1.1/"/>
    <ds:schemaRef ds:uri="http://schemas.microsoft.com/office/2006/metadata/properties"/>
    <ds:schemaRef ds:uri="http://www.w3.org/XML/1998/namespace"/>
    <ds:schemaRef ds:uri="http://purl.org/dc/terms/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943BEB27-7BF5-4BD8-947A-DB57BFB201C2}">
  <ds:schemaRefs>
    <ds:schemaRef ds:uri="709101cf-0263-47d1-9b92-1c49f1a7ff8b"/>
    <ds:schemaRef ds:uri="82c5162c-fb35-470e-b029-a4513e0af4ca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3078</TotalTime>
  <Words>108</Words>
  <Application>Microsoft Office PowerPoint</Application>
  <PresentationFormat>On-screen Show (4:3)</PresentationFormat>
  <Paragraphs>18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17</vt:i4>
      </vt:variant>
      <vt:variant>
        <vt:lpstr>Slide Titles</vt:lpstr>
      </vt:variant>
      <vt:variant>
        <vt:i4>7</vt:i4>
      </vt:variant>
    </vt:vector>
  </HeadingPairs>
  <TitlesOfParts>
    <vt:vector size="27" baseType="lpstr">
      <vt:lpstr>Arial</vt:lpstr>
      <vt:lpstr>Calibri</vt:lpstr>
      <vt:lpstr>Calibri Light</vt:lpstr>
      <vt:lpstr>Theme1</vt:lpstr>
      <vt:lpstr>Title Slide 1</vt:lpstr>
      <vt:lpstr>Title Slide 2</vt:lpstr>
      <vt:lpstr>Title Slide 3</vt:lpstr>
      <vt:lpstr>Title Slide 4</vt:lpstr>
      <vt:lpstr>Sub Title 1</vt:lpstr>
      <vt:lpstr>Sub Title 2</vt:lpstr>
      <vt:lpstr>Sub Title 3</vt:lpstr>
      <vt:lpstr>Sub Title 4</vt:lpstr>
      <vt:lpstr>Text 1</vt:lpstr>
      <vt:lpstr>Text 2</vt:lpstr>
      <vt:lpstr>Text 3</vt:lpstr>
      <vt:lpstr>Text 4</vt:lpstr>
      <vt:lpstr>Text Break / Info Slide 1</vt:lpstr>
      <vt:lpstr>Text Break Info Slide 2</vt:lpstr>
      <vt:lpstr>UWTSD Logo Only_Image Bkgrnd</vt:lpstr>
      <vt:lpstr>Text 1</vt:lpstr>
      <vt:lpstr>       </vt:lpstr>
      <vt:lpstr>PowerPoint</vt:lpstr>
      <vt:lpstr>PowerPoint Presentation</vt:lpstr>
      <vt:lpstr>Click on Create</vt:lpstr>
      <vt:lpstr>PowerPoint Slides Tutorial</vt:lpstr>
      <vt:lpstr>More Info</vt:lpstr>
      <vt:lpstr>Click on image for more tutorials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Microsoft 365 PowerPoint.Tutorials</dc:title>
  <dc:creator>Julia Ault</dc:creator>
  <cp:lastModifiedBy>Julia Ault</cp:lastModifiedBy>
  <cp:revision>103</cp:revision>
  <cp:lastPrinted>2020-09-16T11:34:26Z</cp:lastPrinted>
  <dcterms:created xsi:type="dcterms:W3CDTF">2015-04-14T15:21:28Z</dcterms:created>
  <dcterms:modified xsi:type="dcterms:W3CDTF">2023-02-06T17:25:47Z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0x0101006F4C1FB146120944B9FC82FB694135E2</vt:lpwstr>
  </property>
</Properties>
</file>