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EA2B1-346E-7BE6-71B0-A7B0328FFC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FFBFE1-A1BA-6D09-5AC9-136D917749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3F7CE-8436-3833-2860-0B58FD43D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4DCE6E-C334-9E72-E89C-67E516095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37B22-433E-4947-5668-9595E3841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407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0B24B-1728-499B-5423-09D8015F5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BD516-5E2E-8928-F826-2E06157A9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6B760-D2C4-03BB-4F37-FE612B311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FA453-65B9-E929-3003-CC0EE6CF2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B284C-3339-1F2A-B989-04520A3F8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2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B1B79-E364-37BF-A4E6-9FCC2A58D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30073-E735-7674-2BDD-E508303D1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D0836-97F6-0A68-7680-4A8A87CE8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C049B-4A4A-9686-C9BC-36B1C8D62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8FE92-243C-D759-167B-4F63F7836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68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839C8-5371-1B7C-4393-3F3E12F69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1094B-D937-CE58-FE55-BB3266B1FE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C7137-EC0C-0D2A-5065-161228126A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6DFF9-378E-010D-6616-AA51BB53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C6EE43-5F08-C6E1-2E7A-C9BA9F07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F54F3-6ECB-405F-3B1E-48EF8D87D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51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D9A66-D788-6293-4CA6-E9CA19AD2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2B50C-41DD-3749-B7E8-8315E5CA49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6AE657-4F53-FF85-BBC4-C6D83B0C1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8296AA-3B61-95BD-7AA8-F2D6A579A4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15B725-F760-64C4-25D1-98188491CD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DA303A-E056-1282-0781-AE0CF4C12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22E174-B7BC-EC9F-4548-E7A8F0188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785405-D780-88A4-244F-02A2E2E9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117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6D07B-8FD3-B8E0-A8A1-723B5EA95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01204F-F953-EE94-B421-06C618B2E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2688D3-A271-9E6D-08CD-D5DA8AFCD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03907-8871-42B2-16A4-73707382D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561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E01C76-58C5-F49B-8E4D-797B4AD0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B7A7D3-4A12-BEDB-A139-ED7C2C650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4405A0-524E-7AE2-76FD-9D1C39A5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87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60037-E93A-0643-C7A9-B207252D6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D5355-AE10-75BE-0C31-8B8624793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87655E-39CC-5AEC-B6CF-7A6046E9E4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9AAFE9-DB7D-E5FB-1553-780F20CF3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ECBEC-2C48-9CB5-EDC4-3DA805A82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CCC8F-5546-8DA7-9F65-0EAD688D2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189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2FA44-B27C-6356-2427-7E03CE892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2A5BD3-99E5-A05A-F27B-852D62352F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1D225-0278-A342-D031-8D9DDFE3D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07DA9-8AD5-C884-DDC2-8B101EDB4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F55D87-F775-1967-09AC-F4F3F2A65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AF93AC-0CDE-D283-CEB6-7F185AE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21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928BB-7428-24B2-8E8B-9539C0146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BE3418-DDE2-283C-ECD7-95555C0EEB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AC1A9-B8CF-F39A-8DE5-DAD6235E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7B6AA-5CA5-0F88-7F96-DD42B6340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2A8CA-6372-5751-683C-6D5F3521D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59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EB7096-5EB9-23EF-B6C3-717584B5D3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AE7EB2-C88A-707C-9B94-FB19194A8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D20FFC-E1AD-E6D6-3EEA-B9065890F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CF60D-51FC-E39A-DA6A-786938C9A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77538-5FEE-F3BA-7D01-FE89B0E16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77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4409CD-66AF-3C4B-3413-D5A968151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04295-411D-07F8-3BA7-8759F6A63D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A7EA40-6214-E685-023B-6FC21423BA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60E5C0-FB2F-47A8-89EA-4FF23A9DD88D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7C317-13B6-7359-2465-68886A6326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5211A-6A2A-C33F-7D5E-D84307F2EA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A58C78-3C31-4266-A54E-4B44E0379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649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G"/><Relationship Id="rId5" Type="http://schemas.openxmlformats.org/officeDocument/2006/relationships/image" Target="../media/image4.jpeg"/><Relationship Id="rId10" Type="http://schemas.openxmlformats.org/officeDocument/2006/relationships/image" Target="../media/image9.jp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f.ac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449FA-9C73-160A-6C0A-EDF24DA03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9675" y="1331913"/>
            <a:ext cx="9144000" cy="2387600"/>
          </a:xfrm>
        </p:spPr>
        <p:txBody>
          <a:bodyPr>
            <a:normAutofit/>
          </a:bodyPr>
          <a:lstStyle/>
          <a:p>
            <a:r>
              <a:rPr lang="en-GB" sz="2800" dirty="0"/>
              <a:t>Excavations at Strata Florida 2023 </a:t>
            </a:r>
            <a:br>
              <a:rPr lang="en-GB" sz="2800" dirty="0"/>
            </a:br>
            <a:r>
              <a:rPr lang="en-GB" sz="2800" dirty="0"/>
              <a:t>Martin Locock 2342354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301E6F-1494-D774-DADE-0AC29E954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03200"/>
            <a:ext cx="2451100" cy="18383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113BBB-A439-F2A0-4A53-C1BD0075F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459" y="0"/>
            <a:ext cx="2694516" cy="20208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3B833A-D64B-472C-F115-74E70F7FE9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034" y="20638"/>
            <a:ext cx="2694516" cy="20208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279A05-A517-50EE-9455-EE5BEE3A13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6876"/>
            <a:ext cx="2722032" cy="20415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F7F8606-A704-877F-8660-8F5A4ECC61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782" y="4146551"/>
            <a:ext cx="2722032" cy="20415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276D020-6EFC-7038-DA6D-C2719BDEF1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425" y="4206876"/>
            <a:ext cx="2651125" cy="19883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316A524-4B51-5F65-C45B-4DE7A8DBA2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953" y="78581"/>
            <a:ext cx="2542131" cy="1905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126A649-C512-C520-36EE-A42F4A60CA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300" y="4283075"/>
            <a:ext cx="2542131" cy="1905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9B75140-F204-BF2B-3FC4-0A459E3357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25208" y="2388324"/>
            <a:ext cx="1988343" cy="149000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63F12AC-FBAA-96B8-511A-46F2232478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450702"/>
            <a:ext cx="1491228" cy="136525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3F54553-80A9-6C9A-BEC9-4FC899B90BF9}"/>
              </a:ext>
            </a:extLst>
          </p:cNvPr>
          <p:cNvSpPr txBox="1"/>
          <p:nvPr/>
        </p:nvSpPr>
        <p:spPr>
          <a:xfrm>
            <a:off x="106426" y="1246473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709183F-AC21-7260-E82E-8DFA1DF4EE27}"/>
              </a:ext>
            </a:extLst>
          </p:cNvPr>
          <p:cNvSpPr txBox="1"/>
          <p:nvPr/>
        </p:nvSpPr>
        <p:spPr>
          <a:xfrm>
            <a:off x="2810701" y="1172015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9C04519-E327-52F2-6D40-1D46FA0D2BDF}"/>
              </a:ext>
            </a:extLst>
          </p:cNvPr>
          <p:cNvSpPr txBox="1"/>
          <p:nvPr/>
        </p:nvSpPr>
        <p:spPr>
          <a:xfrm>
            <a:off x="5781675" y="1178048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909F295-2E0F-2988-600A-F3C539690BE0}"/>
              </a:ext>
            </a:extLst>
          </p:cNvPr>
          <p:cNvSpPr txBox="1"/>
          <p:nvPr/>
        </p:nvSpPr>
        <p:spPr>
          <a:xfrm>
            <a:off x="9317568" y="1122362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3D91B1B-C02D-C080-1E56-F01EDA0B0DCD}"/>
              </a:ext>
            </a:extLst>
          </p:cNvPr>
          <p:cNvSpPr txBox="1"/>
          <p:nvPr/>
        </p:nvSpPr>
        <p:spPr>
          <a:xfrm>
            <a:off x="0" y="5349391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5608CC9-9F2A-0036-5C4E-B529479227CE}"/>
              </a:ext>
            </a:extLst>
          </p:cNvPr>
          <p:cNvSpPr txBox="1"/>
          <p:nvPr/>
        </p:nvSpPr>
        <p:spPr>
          <a:xfrm>
            <a:off x="3059643" y="5382856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4203DEA-97A7-5533-9B1C-0F034EF6615D}"/>
              </a:ext>
            </a:extLst>
          </p:cNvPr>
          <p:cNvSpPr txBox="1"/>
          <p:nvPr/>
        </p:nvSpPr>
        <p:spPr>
          <a:xfrm>
            <a:off x="5883276" y="5264745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64BEF34-1925-50FD-5603-FFD436F12370}"/>
              </a:ext>
            </a:extLst>
          </p:cNvPr>
          <p:cNvSpPr txBox="1"/>
          <p:nvPr/>
        </p:nvSpPr>
        <p:spPr>
          <a:xfrm>
            <a:off x="8914349" y="5325070"/>
            <a:ext cx="272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Caption saying what the pic is, what it tells you, and source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F7995FC-93CA-3062-50E9-1517DF73374C}"/>
              </a:ext>
            </a:extLst>
          </p:cNvPr>
          <p:cNvSpPr txBox="1"/>
          <p:nvPr/>
        </p:nvSpPr>
        <p:spPr>
          <a:xfrm>
            <a:off x="1701325" y="2256164"/>
            <a:ext cx="14160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Caption saying what the pic is, what it tells you, and source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DD0D16F-1CA9-FD29-6F1C-0202D934CE43}"/>
              </a:ext>
            </a:extLst>
          </p:cNvPr>
          <p:cNvSpPr txBox="1"/>
          <p:nvPr/>
        </p:nvSpPr>
        <p:spPr>
          <a:xfrm>
            <a:off x="8995357" y="2303989"/>
            <a:ext cx="14160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Caption saying what the pic is, what it tells you, and source</a:t>
            </a:r>
          </a:p>
        </p:txBody>
      </p:sp>
    </p:spTree>
    <p:extLst>
      <p:ext uri="{BB962C8B-B14F-4D97-AF65-F5344CB8AC3E}">
        <p14:creationId xmlns:p14="http://schemas.microsoft.com/office/powerpoint/2010/main" val="611994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E1589-C17B-BB5E-F1CF-C66D73391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(200 words)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1F6F8-49DA-5995-7AC3-7C35D6497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These images have been chosen………</a:t>
            </a:r>
          </a:p>
          <a:p>
            <a:pPr marL="0" indent="0">
              <a:buNone/>
            </a:pPr>
            <a:r>
              <a:rPr lang="en-GB" dirty="0"/>
              <a:t>Upload a single document onto Turnitin which includes the text and images your</a:t>
            </a:r>
          </a:p>
          <a:p>
            <a:pPr marL="0" indent="0">
              <a:buNone/>
            </a:pPr>
            <a:r>
              <a:rPr lang="en-GB" dirty="0"/>
              <a:t>Pinterest board and a brief description (200 words) help the marker contextualise your board. You should also include references (not in the word count)  etc </a:t>
            </a:r>
            <a:r>
              <a:rPr lang="en-GB" dirty="0" err="1"/>
              <a:t>etc</a:t>
            </a:r>
            <a:r>
              <a:rPr lang="en-GB" dirty="0"/>
              <a:t> etc </a:t>
            </a:r>
            <a:r>
              <a:rPr lang="en-GB" dirty="0" err="1"/>
              <a:t>etc</a:t>
            </a:r>
            <a:r>
              <a:rPr lang="en-GB" dirty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341939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3AF81-BFE8-D652-397D-7E1C55E0C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(not in word count)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15FAC-E536-5594-EC9A-1947E882D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Image 1:  from Drew, Q 2023 Recent work at strata Florida  </a:t>
            </a:r>
            <a:r>
              <a:rPr lang="en-GB" sz="1800" dirty="0">
                <a:hlinkClick r:id="rId2"/>
              </a:rPr>
              <a:t>www.sf.ac.uk</a:t>
            </a:r>
            <a:r>
              <a:rPr lang="en-GB" sz="1800" dirty="0"/>
              <a:t>/trench1.jpg.</a:t>
            </a:r>
          </a:p>
          <a:p>
            <a:pPr marL="0" indent="0">
              <a:buNone/>
            </a:pPr>
            <a:r>
              <a:rPr lang="en-GB" sz="1800" dirty="0"/>
              <a:t>Image 2: etc</a:t>
            </a:r>
          </a:p>
          <a:p>
            <a:pPr marL="0" indent="0">
              <a:buNone/>
            </a:pPr>
            <a:r>
              <a:rPr lang="en-GB" sz="1800" dirty="0"/>
              <a:t>etc</a:t>
            </a:r>
          </a:p>
        </p:txBody>
      </p:sp>
    </p:spTree>
    <p:extLst>
      <p:ext uri="{BB962C8B-B14F-4D97-AF65-F5344CB8AC3E}">
        <p14:creationId xmlns:p14="http://schemas.microsoft.com/office/powerpoint/2010/main" val="1310095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Excavations at Strata Florida 2023  Martin Locock 2342354</vt:lpstr>
      <vt:lpstr>Reflection (200 words)</vt:lpstr>
      <vt:lpstr>References (not in word count)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Locock</dc:creator>
  <cp:lastModifiedBy>Martin Locock</cp:lastModifiedBy>
  <cp:revision>1</cp:revision>
  <dcterms:created xsi:type="dcterms:W3CDTF">2026-10-09T07:12:26Z</dcterms:created>
  <dcterms:modified xsi:type="dcterms:W3CDTF">2026-10-09T07:26:30Z</dcterms:modified>
</cp:coreProperties>
</file>