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theme/theme3.xml" ContentType="application/vnd.openxmlformats-officedocument.theme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ink/ink1.xml" ContentType="application/inkml+xml"/>
  <Override PartName="/ppt/ink/ink2.xml" ContentType="application/inkml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87" r:id="rId2"/>
    <p:sldMasterId id="2147483738" r:id="rId3"/>
    <p:sldMasterId id="2147483788" r:id="rId4"/>
  </p:sldMasterIdLst>
  <p:notesMasterIdLst>
    <p:notesMasterId r:id="rId51"/>
  </p:notesMasterIdLst>
  <p:sldIdLst>
    <p:sldId id="257" r:id="rId5"/>
    <p:sldId id="640" r:id="rId6"/>
    <p:sldId id="644" r:id="rId7"/>
    <p:sldId id="641" r:id="rId8"/>
    <p:sldId id="642" r:id="rId9"/>
    <p:sldId id="643" r:id="rId10"/>
    <p:sldId id="623" r:id="rId11"/>
    <p:sldId id="624" r:id="rId12"/>
    <p:sldId id="645" r:id="rId13"/>
    <p:sldId id="646" r:id="rId14"/>
    <p:sldId id="647" r:id="rId15"/>
    <p:sldId id="648" r:id="rId16"/>
    <p:sldId id="625" r:id="rId17"/>
    <p:sldId id="267" r:id="rId18"/>
    <p:sldId id="649" r:id="rId19"/>
    <p:sldId id="457" r:id="rId20"/>
    <p:sldId id="386" r:id="rId21"/>
    <p:sldId id="387" r:id="rId22"/>
    <p:sldId id="260" r:id="rId23"/>
    <p:sldId id="337" r:id="rId24"/>
    <p:sldId id="650" r:id="rId25"/>
    <p:sldId id="344" r:id="rId26"/>
    <p:sldId id="653" r:id="rId27"/>
    <p:sldId id="654" r:id="rId28"/>
    <p:sldId id="655" r:id="rId29"/>
    <p:sldId id="656" r:id="rId30"/>
    <p:sldId id="456" r:id="rId31"/>
    <p:sldId id="461" r:id="rId32"/>
    <p:sldId id="464" r:id="rId33"/>
    <p:sldId id="463" r:id="rId34"/>
    <p:sldId id="466" r:id="rId35"/>
    <p:sldId id="467" r:id="rId36"/>
    <p:sldId id="468" r:id="rId37"/>
    <p:sldId id="459" r:id="rId38"/>
    <p:sldId id="469" r:id="rId39"/>
    <p:sldId id="620" r:id="rId40"/>
    <p:sldId id="621" r:id="rId41"/>
    <p:sldId id="618" r:id="rId42"/>
    <p:sldId id="450" r:id="rId43"/>
    <p:sldId id="451" r:id="rId44"/>
    <p:sldId id="452" r:id="rId45"/>
    <p:sldId id="657" r:id="rId46"/>
    <p:sldId id="455" r:id="rId47"/>
    <p:sldId id="622" r:id="rId48"/>
    <p:sldId id="660" r:id="rId49"/>
    <p:sldId id="410" r:id="rId5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343B22F-BF1E-4E90-9085-8892738AAFDC}" v="323" dt="2023-02-10T09:53:18.75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>
    <p:restoredLeft sz="15620"/>
    <p:restoredTop sz="88555" autoAdjust="0"/>
  </p:normalViewPr>
  <p:slideViewPr>
    <p:cSldViewPr>
      <p:cViewPr varScale="1">
        <p:scale>
          <a:sx n="56" d="100"/>
          <a:sy n="56" d="100"/>
        </p:scale>
        <p:origin x="1580" y="44"/>
      </p:cViewPr>
      <p:guideLst>
        <p:guide orient="horz" pos="2160"/>
        <p:guide pos="2880"/>
      </p:guideLst>
    </p:cSldViewPr>
  </p:slideViewPr>
  <p:notesTextViewPr>
    <p:cViewPr>
      <p:scale>
        <a:sx n="3" d="2"/>
        <a:sy n="3" d="2"/>
      </p:scale>
      <p:origin x="0" y="0"/>
    </p:cViewPr>
  </p:notesTextViewPr>
  <p:sorterViewPr>
    <p:cViewPr varScale="1">
      <p:scale>
        <a:sx n="1" d="1"/>
        <a:sy n="1" d="1"/>
      </p:scale>
      <p:origin x="0" y="-5692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50" Type="http://schemas.openxmlformats.org/officeDocument/2006/relationships/slide" Target="slides/slide46.xml"/><Relationship Id="rId55" Type="http://schemas.openxmlformats.org/officeDocument/2006/relationships/tableStyles" Target="tableStyles.xml"/><Relationship Id="rId7" Type="http://schemas.openxmlformats.org/officeDocument/2006/relationships/slide" Target="slides/slide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viewProps" Target="viewProps.xml"/><Relationship Id="rId5" Type="http://schemas.openxmlformats.org/officeDocument/2006/relationships/slide" Target="slides/slide1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56" Type="http://schemas.microsoft.com/office/2016/11/relationships/changesInfo" Target="changesInfos/changesInfo1.xml"/><Relationship Id="rId8" Type="http://schemas.openxmlformats.org/officeDocument/2006/relationships/slide" Target="slides/slide4.xml"/><Relationship Id="rId51" Type="http://schemas.openxmlformats.org/officeDocument/2006/relationships/notesMaster" Target="notesMasters/notesMaster1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57" Type="http://schemas.microsoft.com/office/2015/10/relationships/revisionInfo" Target="revisionInfo.xml"/><Relationship Id="rId10" Type="http://schemas.openxmlformats.org/officeDocument/2006/relationships/slide" Target="slides/slide6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imon Williams" userId="acfce3dd-66c2-4b6d-8e85-a3a71175ae38" providerId="ADAL" clId="{4343B22F-BF1E-4E90-9085-8892738AAFDC}"/>
    <pc:docChg chg="undo custSel addSld modSld">
      <pc:chgData name="Simon Williams" userId="acfce3dd-66c2-4b6d-8e85-a3a71175ae38" providerId="ADAL" clId="{4343B22F-BF1E-4E90-9085-8892738AAFDC}" dt="2023-02-03T10:55:39.823" v="952" actId="20577"/>
      <pc:docMkLst>
        <pc:docMk/>
      </pc:docMkLst>
      <pc:sldChg chg="modSp">
        <pc:chgData name="Simon Williams" userId="acfce3dd-66c2-4b6d-8e85-a3a71175ae38" providerId="ADAL" clId="{4343B22F-BF1E-4E90-9085-8892738AAFDC}" dt="2023-02-03T10:39:16.598" v="96" actId="20577"/>
        <pc:sldMkLst>
          <pc:docMk/>
          <pc:sldMk cId="0" sldId="257"/>
        </pc:sldMkLst>
        <pc:graphicFrameChg chg="mod">
          <ac:chgData name="Simon Williams" userId="acfce3dd-66c2-4b6d-8e85-a3a71175ae38" providerId="ADAL" clId="{4343B22F-BF1E-4E90-9085-8892738AAFDC}" dt="2023-02-03T10:39:16.598" v="96" actId="20577"/>
          <ac:graphicFrameMkLst>
            <pc:docMk/>
            <pc:sldMk cId="0" sldId="257"/>
            <ac:graphicFrameMk id="47109" creationId="{3852389C-C3DE-45AC-939A-36D9D99374D5}"/>
          </ac:graphicFrameMkLst>
        </pc:graphicFrameChg>
      </pc:sldChg>
      <pc:sldChg chg="addSp delSp modSp mod">
        <pc:chgData name="Simon Williams" userId="acfce3dd-66c2-4b6d-8e85-a3a71175ae38" providerId="ADAL" clId="{4343B22F-BF1E-4E90-9085-8892738AAFDC}" dt="2023-02-03T09:28:00.557" v="5" actId="1076"/>
        <pc:sldMkLst>
          <pc:docMk/>
          <pc:sldMk cId="1056843532" sldId="623"/>
        </pc:sldMkLst>
        <pc:picChg chg="add mod">
          <ac:chgData name="Simon Williams" userId="acfce3dd-66c2-4b6d-8e85-a3a71175ae38" providerId="ADAL" clId="{4343B22F-BF1E-4E90-9085-8892738AAFDC}" dt="2023-02-03T09:28:00.557" v="5" actId="1076"/>
          <ac:picMkLst>
            <pc:docMk/>
            <pc:sldMk cId="1056843532" sldId="623"/>
            <ac:picMk id="3" creationId="{AA91F943-FE43-4377-881A-0C50CE8FD686}"/>
          </ac:picMkLst>
        </pc:picChg>
        <pc:picChg chg="del">
          <ac:chgData name="Simon Williams" userId="acfce3dd-66c2-4b6d-8e85-a3a71175ae38" providerId="ADAL" clId="{4343B22F-BF1E-4E90-9085-8892738AAFDC}" dt="2023-02-03T09:27:36.579" v="0" actId="478"/>
          <ac:picMkLst>
            <pc:docMk/>
            <pc:sldMk cId="1056843532" sldId="623"/>
            <ac:picMk id="4" creationId="{5D258915-4CCC-A6AD-0B7F-A4DE01F5CB2B}"/>
          </ac:picMkLst>
        </pc:picChg>
        <pc:picChg chg="del">
          <ac:chgData name="Simon Williams" userId="acfce3dd-66c2-4b6d-8e85-a3a71175ae38" providerId="ADAL" clId="{4343B22F-BF1E-4E90-9085-8892738AAFDC}" dt="2023-02-03T09:27:39.447" v="1" actId="478"/>
          <ac:picMkLst>
            <pc:docMk/>
            <pc:sldMk cId="1056843532" sldId="623"/>
            <ac:picMk id="5" creationId="{F1E855BF-A115-40C9-2F83-39AD288094F1}"/>
          </ac:picMkLst>
        </pc:picChg>
        <pc:picChg chg="del">
          <ac:chgData name="Simon Williams" userId="acfce3dd-66c2-4b6d-8e85-a3a71175ae38" providerId="ADAL" clId="{4343B22F-BF1E-4E90-9085-8892738AAFDC}" dt="2023-02-03T09:27:43.611" v="2" actId="478"/>
          <ac:picMkLst>
            <pc:docMk/>
            <pc:sldMk cId="1056843532" sldId="623"/>
            <ac:picMk id="6" creationId="{6826F4E7-5158-D84F-8871-AE07C01A492B}"/>
          </ac:picMkLst>
        </pc:picChg>
      </pc:sldChg>
      <pc:sldChg chg="delSp mod">
        <pc:chgData name="Simon Williams" userId="acfce3dd-66c2-4b6d-8e85-a3a71175ae38" providerId="ADAL" clId="{4343B22F-BF1E-4E90-9085-8892738AAFDC}" dt="2023-02-03T09:27:49.673" v="3" actId="21"/>
        <pc:sldMkLst>
          <pc:docMk/>
          <pc:sldMk cId="2610156481" sldId="624"/>
        </pc:sldMkLst>
        <pc:picChg chg="del">
          <ac:chgData name="Simon Williams" userId="acfce3dd-66c2-4b6d-8e85-a3a71175ae38" providerId="ADAL" clId="{4343B22F-BF1E-4E90-9085-8892738AAFDC}" dt="2023-02-03T09:27:49.673" v="3" actId="21"/>
          <ac:picMkLst>
            <pc:docMk/>
            <pc:sldMk cId="2610156481" sldId="624"/>
            <ac:picMk id="4" creationId="{B09FB650-3FC2-F83F-D9CF-62184D3A6EC7}"/>
          </ac:picMkLst>
        </pc:picChg>
      </pc:sldChg>
      <pc:sldChg chg="modSp new mod">
        <pc:chgData name="Simon Williams" userId="acfce3dd-66c2-4b6d-8e85-a3a71175ae38" providerId="ADAL" clId="{4343B22F-BF1E-4E90-9085-8892738AAFDC}" dt="2023-02-03T10:50:59.863" v="585" actId="6549"/>
        <pc:sldMkLst>
          <pc:docMk/>
          <pc:sldMk cId="4080769350" sldId="640"/>
        </pc:sldMkLst>
        <pc:spChg chg="mod">
          <ac:chgData name="Simon Williams" userId="acfce3dd-66c2-4b6d-8e85-a3a71175ae38" providerId="ADAL" clId="{4343B22F-BF1E-4E90-9085-8892738AAFDC}" dt="2023-02-03T10:39:54.424" v="112" actId="20577"/>
          <ac:spMkLst>
            <pc:docMk/>
            <pc:sldMk cId="4080769350" sldId="640"/>
            <ac:spMk id="2" creationId="{E18249AA-874A-FC31-1723-167C76168043}"/>
          </ac:spMkLst>
        </pc:spChg>
        <pc:spChg chg="mod">
          <ac:chgData name="Simon Williams" userId="acfce3dd-66c2-4b6d-8e85-a3a71175ae38" providerId="ADAL" clId="{4343B22F-BF1E-4E90-9085-8892738AAFDC}" dt="2023-02-03T10:50:59.863" v="585" actId="6549"/>
          <ac:spMkLst>
            <pc:docMk/>
            <pc:sldMk cId="4080769350" sldId="640"/>
            <ac:spMk id="3" creationId="{DAA24C0A-827B-B644-1FCC-31E8AD52ED37}"/>
          </ac:spMkLst>
        </pc:spChg>
      </pc:sldChg>
      <pc:sldChg chg="modSp new mod">
        <pc:chgData name="Simon Williams" userId="acfce3dd-66c2-4b6d-8e85-a3a71175ae38" providerId="ADAL" clId="{4343B22F-BF1E-4E90-9085-8892738AAFDC}" dt="2023-02-03T10:52:58.701" v="669" actId="20577"/>
        <pc:sldMkLst>
          <pc:docMk/>
          <pc:sldMk cId="3470145218" sldId="641"/>
        </pc:sldMkLst>
        <pc:spChg chg="mod">
          <ac:chgData name="Simon Williams" userId="acfce3dd-66c2-4b6d-8e85-a3a71175ae38" providerId="ADAL" clId="{4343B22F-BF1E-4E90-9085-8892738AAFDC}" dt="2023-02-03T10:41:02.139" v="135" actId="20577"/>
          <ac:spMkLst>
            <pc:docMk/>
            <pc:sldMk cId="3470145218" sldId="641"/>
            <ac:spMk id="2" creationId="{76C7A25B-FF67-D111-5F9D-CB4E7D987207}"/>
          </ac:spMkLst>
        </pc:spChg>
        <pc:spChg chg="mod">
          <ac:chgData name="Simon Williams" userId="acfce3dd-66c2-4b6d-8e85-a3a71175ae38" providerId="ADAL" clId="{4343B22F-BF1E-4E90-9085-8892738AAFDC}" dt="2023-02-03T10:52:58.701" v="669" actId="20577"/>
          <ac:spMkLst>
            <pc:docMk/>
            <pc:sldMk cId="3470145218" sldId="641"/>
            <ac:spMk id="3" creationId="{7E364A97-D0B2-FC18-90C0-9ACCDBA955C2}"/>
          </ac:spMkLst>
        </pc:spChg>
      </pc:sldChg>
      <pc:sldChg chg="modSp add mod">
        <pc:chgData name="Simon Williams" userId="acfce3dd-66c2-4b6d-8e85-a3a71175ae38" providerId="ADAL" clId="{4343B22F-BF1E-4E90-9085-8892738AAFDC}" dt="2023-02-03T10:45:39.238" v="496" actId="20577"/>
        <pc:sldMkLst>
          <pc:docMk/>
          <pc:sldMk cId="827747761" sldId="642"/>
        </pc:sldMkLst>
        <pc:spChg chg="mod">
          <ac:chgData name="Simon Williams" userId="acfce3dd-66c2-4b6d-8e85-a3a71175ae38" providerId="ADAL" clId="{4343B22F-BF1E-4E90-9085-8892738AAFDC}" dt="2023-02-03T10:43:32.390" v="302" actId="20577"/>
          <ac:spMkLst>
            <pc:docMk/>
            <pc:sldMk cId="827747761" sldId="642"/>
            <ac:spMk id="2" creationId="{76C7A25B-FF67-D111-5F9D-CB4E7D987207}"/>
          </ac:spMkLst>
        </pc:spChg>
        <pc:spChg chg="mod">
          <ac:chgData name="Simon Williams" userId="acfce3dd-66c2-4b6d-8e85-a3a71175ae38" providerId="ADAL" clId="{4343B22F-BF1E-4E90-9085-8892738AAFDC}" dt="2023-02-03T10:45:39.238" v="496" actId="20577"/>
          <ac:spMkLst>
            <pc:docMk/>
            <pc:sldMk cId="827747761" sldId="642"/>
            <ac:spMk id="3" creationId="{7E364A97-D0B2-FC18-90C0-9ACCDBA955C2}"/>
          </ac:spMkLst>
        </pc:spChg>
      </pc:sldChg>
      <pc:sldChg chg="modSp add mod">
        <pc:chgData name="Simon Williams" userId="acfce3dd-66c2-4b6d-8e85-a3a71175ae38" providerId="ADAL" clId="{4343B22F-BF1E-4E90-9085-8892738AAFDC}" dt="2023-02-03T10:55:39.823" v="952" actId="20577"/>
        <pc:sldMkLst>
          <pc:docMk/>
          <pc:sldMk cId="3550485400" sldId="643"/>
        </pc:sldMkLst>
        <pc:spChg chg="mod">
          <ac:chgData name="Simon Williams" userId="acfce3dd-66c2-4b6d-8e85-a3a71175ae38" providerId="ADAL" clId="{4343B22F-BF1E-4E90-9085-8892738AAFDC}" dt="2023-02-03T10:46:03.591" v="507" actId="20577"/>
          <ac:spMkLst>
            <pc:docMk/>
            <pc:sldMk cId="3550485400" sldId="643"/>
            <ac:spMk id="2" creationId="{76C7A25B-FF67-D111-5F9D-CB4E7D987207}"/>
          </ac:spMkLst>
        </pc:spChg>
        <pc:spChg chg="mod">
          <ac:chgData name="Simon Williams" userId="acfce3dd-66c2-4b6d-8e85-a3a71175ae38" providerId="ADAL" clId="{4343B22F-BF1E-4E90-9085-8892738AAFDC}" dt="2023-02-03T10:55:39.823" v="952" actId="20577"/>
          <ac:spMkLst>
            <pc:docMk/>
            <pc:sldMk cId="3550485400" sldId="643"/>
            <ac:spMk id="3" creationId="{7E364A97-D0B2-FC18-90C0-9ACCDBA955C2}"/>
          </ac:spMkLst>
        </pc:spChg>
      </pc:sldChg>
      <pc:sldChg chg="modSp add mod">
        <pc:chgData name="Simon Williams" userId="acfce3dd-66c2-4b6d-8e85-a3a71175ae38" providerId="ADAL" clId="{4343B22F-BF1E-4E90-9085-8892738AAFDC}" dt="2023-02-03T10:52:20.403" v="622" actId="403"/>
        <pc:sldMkLst>
          <pc:docMk/>
          <pc:sldMk cId="2121234895" sldId="644"/>
        </pc:sldMkLst>
        <pc:spChg chg="mod">
          <ac:chgData name="Simon Williams" userId="acfce3dd-66c2-4b6d-8e85-a3a71175ae38" providerId="ADAL" clId="{4343B22F-BF1E-4E90-9085-8892738AAFDC}" dt="2023-02-03T10:51:41.018" v="615" actId="6549"/>
          <ac:spMkLst>
            <pc:docMk/>
            <pc:sldMk cId="2121234895" sldId="644"/>
            <ac:spMk id="2" creationId="{E18249AA-874A-FC31-1723-167C76168043}"/>
          </ac:spMkLst>
        </pc:spChg>
        <pc:spChg chg="mod">
          <ac:chgData name="Simon Williams" userId="acfce3dd-66c2-4b6d-8e85-a3a71175ae38" providerId="ADAL" clId="{4343B22F-BF1E-4E90-9085-8892738AAFDC}" dt="2023-02-03T10:52:20.403" v="622" actId="403"/>
          <ac:spMkLst>
            <pc:docMk/>
            <pc:sldMk cId="2121234895" sldId="644"/>
            <ac:spMk id="3" creationId="{DAA24C0A-827B-B644-1FCC-31E8AD52ED37}"/>
          </ac:spMkLst>
        </pc:spChg>
      </pc:sldChg>
    </pc:docChg>
  </pc:docChgLst>
  <pc:docChgLst>
    <pc:chgData name="Simon" userId="acfce3dd-66c2-4b6d-8e85-a3a71175ae38" providerId="ADAL" clId="{E15B5B52-1C40-4ACD-9A35-875DB4D23832}"/>
    <pc:docChg chg="undo custSel mod addSld delSld modSld sldOrd">
      <pc:chgData name="Simon" userId="acfce3dd-66c2-4b6d-8e85-a3a71175ae38" providerId="ADAL" clId="{E15B5B52-1C40-4ACD-9A35-875DB4D23832}" dt="2020-09-27T21:31:13.215" v="3401" actId="47"/>
      <pc:docMkLst>
        <pc:docMk/>
      </pc:docMkLst>
      <pc:sldChg chg="addSp delSp modSp mod setBg">
        <pc:chgData name="Simon" userId="acfce3dd-66c2-4b6d-8e85-a3a71175ae38" providerId="ADAL" clId="{E15B5B52-1C40-4ACD-9A35-875DB4D23832}" dt="2020-09-27T15:38:15.669" v="994" actId="26606"/>
        <pc:sldMkLst>
          <pc:docMk/>
          <pc:sldMk cId="0" sldId="257"/>
        </pc:sldMkLst>
        <pc:spChg chg="add">
          <ac:chgData name="Simon" userId="acfce3dd-66c2-4b6d-8e85-a3a71175ae38" providerId="ADAL" clId="{E15B5B52-1C40-4ACD-9A35-875DB4D23832}" dt="2020-09-27T15:38:15.669" v="994" actId="26606"/>
          <ac:spMkLst>
            <pc:docMk/>
            <pc:sldMk cId="0" sldId="257"/>
            <ac:spMk id="73" creationId="{4038CB10-1F5C-4D54-9DF7-12586DE5B007}"/>
          </ac:spMkLst>
        </pc:spChg>
        <pc:spChg chg="add">
          <ac:chgData name="Simon" userId="acfce3dd-66c2-4b6d-8e85-a3a71175ae38" providerId="ADAL" clId="{E15B5B52-1C40-4ACD-9A35-875DB4D23832}" dt="2020-09-27T15:38:15.669" v="994" actId="26606"/>
          <ac:spMkLst>
            <pc:docMk/>
            <pc:sldMk cId="0" sldId="257"/>
            <ac:spMk id="75" creationId="{73ED6512-6858-4552-B699-9A97FE9A4EA2}"/>
          </ac:spMkLst>
        </pc:spChg>
        <pc:spChg chg="mod">
          <ac:chgData name="Simon" userId="acfce3dd-66c2-4b6d-8e85-a3a71175ae38" providerId="ADAL" clId="{E15B5B52-1C40-4ACD-9A35-875DB4D23832}" dt="2020-09-27T15:38:15.669" v="994" actId="26606"/>
          <ac:spMkLst>
            <pc:docMk/>
            <pc:sldMk cId="0" sldId="257"/>
            <ac:spMk id="47106" creationId="{00000000-0000-0000-0000-000000000000}"/>
          </ac:spMkLst>
        </pc:spChg>
        <pc:spChg chg="del mod">
          <ac:chgData name="Simon" userId="acfce3dd-66c2-4b6d-8e85-a3a71175ae38" providerId="ADAL" clId="{E15B5B52-1C40-4ACD-9A35-875DB4D23832}" dt="2020-09-27T15:38:15.669" v="994" actId="26606"/>
          <ac:spMkLst>
            <pc:docMk/>
            <pc:sldMk cId="0" sldId="257"/>
            <ac:spMk id="47107" creationId="{00000000-0000-0000-0000-000000000000}"/>
          </ac:spMkLst>
        </pc:spChg>
        <pc:graphicFrameChg chg="add">
          <ac:chgData name="Simon" userId="acfce3dd-66c2-4b6d-8e85-a3a71175ae38" providerId="ADAL" clId="{E15B5B52-1C40-4ACD-9A35-875DB4D23832}" dt="2020-09-27T15:38:15.669" v="994" actId="26606"/>
          <ac:graphicFrameMkLst>
            <pc:docMk/>
            <pc:sldMk cId="0" sldId="257"/>
            <ac:graphicFrameMk id="47109" creationId="{3852389C-C3DE-45AC-939A-36D9D99374D5}"/>
          </ac:graphicFrameMkLst>
        </pc:graphicFrameChg>
      </pc:sldChg>
      <pc:sldChg chg="modSp add mod">
        <pc:chgData name="Simon" userId="acfce3dd-66c2-4b6d-8e85-a3a71175ae38" providerId="ADAL" clId="{E15B5B52-1C40-4ACD-9A35-875DB4D23832}" dt="2020-09-27T20:30:31.370" v="1375" actId="1076"/>
        <pc:sldMkLst>
          <pc:docMk/>
          <pc:sldMk cId="2987907588" sldId="258"/>
        </pc:sldMkLst>
        <pc:spChg chg="mod">
          <ac:chgData name="Simon" userId="acfce3dd-66c2-4b6d-8e85-a3a71175ae38" providerId="ADAL" clId="{E15B5B52-1C40-4ACD-9A35-875DB4D23832}" dt="2020-09-27T20:30:24.043" v="1374" actId="20577"/>
          <ac:spMkLst>
            <pc:docMk/>
            <pc:sldMk cId="2987907588" sldId="258"/>
            <ac:spMk id="2" creationId="{00000000-0000-0000-0000-000000000000}"/>
          </ac:spMkLst>
        </pc:spChg>
        <pc:spChg chg="mod">
          <ac:chgData name="Simon" userId="acfce3dd-66c2-4b6d-8e85-a3a71175ae38" providerId="ADAL" clId="{E15B5B52-1C40-4ACD-9A35-875DB4D23832}" dt="2020-09-27T20:30:31.370" v="1375" actId="1076"/>
          <ac:spMkLst>
            <pc:docMk/>
            <pc:sldMk cId="2987907588" sldId="258"/>
            <ac:spMk id="9" creationId="{00000000-0000-0000-0000-000000000000}"/>
          </ac:spMkLst>
        </pc:spChg>
        <pc:picChg chg="mod">
          <ac:chgData name="Simon" userId="acfce3dd-66c2-4b6d-8e85-a3a71175ae38" providerId="ADAL" clId="{E15B5B52-1C40-4ACD-9A35-875DB4D23832}" dt="2020-09-27T20:29:47.321" v="1319" actId="1076"/>
          <ac:picMkLst>
            <pc:docMk/>
            <pc:sldMk cId="2987907588" sldId="258"/>
            <ac:picMk id="4" creationId="{00000000-0000-0000-0000-000000000000}"/>
          </ac:picMkLst>
        </pc:picChg>
      </pc:sldChg>
      <pc:sldChg chg="addSp modSp mod setBg">
        <pc:chgData name="Simon" userId="acfce3dd-66c2-4b6d-8e85-a3a71175ae38" providerId="ADAL" clId="{E15B5B52-1C40-4ACD-9A35-875DB4D23832}" dt="2020-09-27T15:38:37.766" v="995" actId="26606"/>
        <pc:sldMkLst>
          <pc:docMk/>
          <pc:sldMk cId="0" sldId="267"/>
        </pc:sldMkLst>
        <pc:spChg chg="mod">
          <ac:chgData name="Simon" userId="acfce3dd-66c2-4b6d-8e85-a3a71175ae38" providerId="ADAL" clId="{E15B5B52-1C40-4ACD-9A35-875DB4D23832}" dt="2020-09-27T15:38:37.766" v="995" actId="26606"/>
          <ac:spMkLst>
            <pc:docMk/>
            <pc:sldMk cId="0" sldId="267"/>
            <ac:spMk id="2" creationId="{00000000-0000-0000-0000-000000000000}"/>
          </ac:spMkLst>
        </pc:spChg>
        <pc:spChg chg="mod">
          <ac:chgData name="Simon" userId="acfce3dd-66c2-4b6d-8e85-a3a71175ae38" providerId="ADAL" clId="{E15B5B52-1C40-4ACD-9A35-875DB4D23832}" dt="2020-09-27T15:38:37.766" v="995" actId="26606"/>
          <ac:spMkLst>
            <pc:docMk/>
            <pc:sldMk cId="0" sldId="267"/>
            <ac:spMk id="3" creationId="{00000000-0000-0000-0000-000000000000}"/>
          </ac:spMkLst>
        </pc:spChg>
        <pc:spChg chg="add">
          <ac:chgData name="Simon" userId="acfce3dd-66c2-4b6d-8e85-a3a71175ae38" providerId="ADAL" clId="{E15B5B52-1C40-4ACD-9A35-875DB4D23832}" dt="2020-09-27T15:38:37.766" v="995" actId="26606"/>
          <ac:spMkLst>
            <pc:docMk/>
            <pc:sldMk cId="0" sldId="267"/>
            <ac:spMk id="8" creationId="{4038CB10-1F5C-4D54-9DF7-12586DE5B007}"/>
          </ac:spMkLst>
        </pc:spChg>
        <pc:spChg chg="add">
          <ac:chgData name="Simon" userId="acfce3dd-66c2-4b6d-8e85-a3a71175ae38" providerId="ADAL" clId="{E15B5B52-1C40-4ACD-9A35-875DB4D23832}" dt="2020-09-27T15:38:37.766" v="995" actId="26606"/>
          <ac:spMkLst>
            <pc:docMk/>
            <pc:sldMk cId="0" sldId="267"/>
            <ac:spMk id="10" creationId="{73ED6512-6858-4552-B699-9A97FE9A4EA2}"/>
          </ac:spMkLst>
        </pc:spChg>
      </pc:sldChg>
      <pc:sldChg chg="addSp delSp modSp add mod setBg">
        <pc:chgData name="Simon" userId="acfce3dd-66c2-4b6d-8e85-a3a71175ae38" providerId="ADAL" clId="{E15B5B52-1C40-4ACD-9A35-875DB4D23832}" dt="2020-09-27T15:36:44.291" v="992" actId="255"/>
        <pc:sldMkLst>
          <pc:docMk/>
          <pc:sldMk cId="1035312714" sldId="273"/>
        </pc:sldMkLst>
        <pc:spChg chg="add del">
          <ac:chgData name="Simon" userId="acfce3dd-66c2-4b6d-8e85-a3a71175ae38" providerId="ADAL" clId="{E15B5B52-1C40-4ACD-9A35-875DB4D23832}" dt="2020-09-27T15:34:32.502" v="985" actId="26606"/>
          <ac:spMkLst>
            <pc:docMk/>
            <pc:sldMk cId="1035312714" sldId="273"/>
            <ac:spMk id="72" creationId="{3B854194-185D-494D-905C-7C7CB2E30F6E}"/>
          </ac:spMkLst>
        </pc:spChg>
        <pc:spChg chg="add del">
          <ac:chgData name="Simon" userId="acfce3dd-66c2-4b6d-8e85-a3a71175ae38" providerId="ADAL" clId="{E15B5B52-1C40-4ACD-9A35-875DB4D23832}" dt="2020-09-27T15:34:32.502" v="985" actId="26606"/>
          <ac:spMkLst>
            <pc:docMk/>
            <pc:sldMk cId="1035312714" sldId="273"/>
            <ac:spMk id="74" creationId="{B4F5FA0D-0104-4987-8241-EFF7C85B88DE}"/>
          </ac:spMkLst>
        </pc:spChg>
        <pc:spChg chg="add">
          <ac:chgData name="Simon" userId="acfce3dd-66c2-4b6d-8e85-a3a71175ae38" providerId="ADAL" clId="{E15B5B52-1C40-4ACD-9A35-875DB4D23832}" dt="2020-09-27T15:35:30.390" v="988" actId="26606"/>
          <ac:spMkLst>
            <pc:docMk/>
            <pc:sldMk cId="1035312714" sldId="273"/>
            <ac:spMk id="78" creationId="{73ED6512-6858-4552-B699-9A97FE9A4EA2}"/>
          </ac:spMkLst>
        </pc:spChg>
        <pc:spChg chg="mod">
          <ac:chgData name="Simon" userId="acfce3dd-66c2-4b6d-8e85-a3a71175ae38" providerId="ADAL" clId="{E15B5B52-1C40-4ACD-9A35-875DB4D23832}" dt="2020-09-27T15:36:44.291" v="992" actId="255"/>
          <ac:spMkLst>
            <pc:docMk/>
            <pc:sldMk cId="1035312714" sldId="273"/>
            <ac:spMk id="47106" creationId="{00000000-0000-0000-0000-000000000000}"/>
          </ac:spMkLst>
        </pc:spChg>
        <pc:spChg chg="del mod">
          <ac:chgData name="Simon" userId="acfce3dd-66c2-4b6d-8e85-a3a71175ae38" providerId="ADAL" clId="{E15B5B52-1C40-4ACD-9A35-875DB4D23832}" dt="2020-09-27T15:35:30.390" v="988" actId="26606"/>
          <ac:spMkLst>
            <pc:docMk/>
            <pc:sldMk cId="1035312714" sldId="273"/>
            <ac:spMk id="47107" creationId="{00000000-0000-0000-0000-000000000000}"/>
          </ac:spMkLst>
        </pc:spChg>
        <pc:spChg chg="add del">
          <ac:chgData name="Simon" userId="acfce3dd-66c2-4b6d-8e85-a3a71175ae38" providerId="ADAL" clId="{E15B5B52-1C40-4ACD-9A35-875DB4D23832}" dt="2020-09-27T15:35:30.390" v="988" actId="26606"/>
          <ac:spMkLst>
            <pc:docMk/>
            <pc:sldMk cId="1035312714" sldId="273"/>
            <ac:spMk id="47109" creationId="{4351DFE5-F63D-4BE0-BDA9-E3EB88F01AA5}"/>
          </ac:spMkLst>
        </pc:spChg>
        <pc:spChg chg="add">
          <ac:chgData name="Simon" userId="acfce3dd-66c2-4b6d-8e85-a3a71175ae38" providerId="ADAL" clId="{E15B5B52-1C40-4ACD-9A35-875DB4D23832}" dt="2020-09-27T15:35:30.390" v="988" actId="26606"/>
          <ac:spMkLst>
            <pc:docMk/>
            <pc:sldMk cId="1035312714" sldId="273"/>
            <ac:spMk id="47113" creationId="{4038CB10-1F5C-4D54-9DF7-12586DE5B007}"/>
          </ac:spMkLst>
        </pc:spChg>
        <pc:graphicFrameChg chg="add">
          <ac:chgData name="Simon" userId="acfce3dd-66c2-4b6d-8e85-a3a71175ae38" providerId="ADAL" clId="{E15B5B52-1C40-4ACD-9A35-875DB4D23832}" dt="2020-09-27T15:35:30.390" v="988" actId="26606"/>
          <ac:graphicFrameMkLst>
            <pc:docMk/>
            <pc:sldMk cId="1035312714" sldId="273"/>
            <ac:graphicFrameMk id="47112" creationId="{BB45EE0C-FBDD-4A79-9F3B-469F674ADB2C}"/>
          </ac:graphicFrameMkLst>
        </pc:graphicFrameChg>
        <pc:picChg chg="add del">
          <ac:chgData name="Simon" userId="acfce3dd-66c2-4b6d-8e85-a3a71175ae38" providerId="ADAL" clId="{E15B5B52-1C40-4ACD-9A35-875DB4D23832}" dt="2020-09-27T15:34:32.502" v="985" actId="26606"/>
          <ac:picMkLst>
            <pc:docMk/>
            <pc:sldMk cId="1035312714" sldId="273"/>
            <ac:picMk id="76" creationId="{2897127E-6CEF-446C-BE87-93B7C46E49D1}"/>
          </ac:picMkLst>
        </pc:picChg>
        <pc:picChg chg="add del">
          <ac:chgData name="Simon" userId="acfce3dd-66c2-4b6d-8e85-a3a71175ae38" providerId="ADAL" clId="{E15B5B52-1C40-4ACD-9A35-875DB4D23832}" dt="2020-09-27T15:35:30.390" v="988" actId="26606"/>
          <ac:picMkLst>
            <pc:docMk/>
            <pc:sldMk cId="1035312714" sldId="273"/>
            <ac:picMk id="47110" creationId="{3AA16612-ACD2-4A16-8F2B-4514FD6BF28F}"/>
          </ac:picMkLst>
        </pc:picChg>
      </pc:sldChg>
      <pc:sldChg chg="add del">
        <pc:chgData name="Simon" userId="acfce3dd-66c2-4b6d-8e85-a3a71175ae38" providerId="ADAL" clId="{E15B5B52-1C40-4ACD-9A35-875DB4D23832}" dt="2020-09-27T15:21:00.292" v="851" actId="47"/>
        <pc:sldMkLst>
          <pc:docMk/>
          <pc:sldMk cId="125489877" sldId="327"/>
        </pc:sldMkLst>
      </pc:sldChg>
      <pc:sldChg chg="add del ord">
        <pc:chgData name="Simon" userId="acfce3dd-66c2-4b6d-8e85-a3a71175ae38" providerId="ADAL" clId="{E15B5B52-1C40-4ACD-9A35-875DB4D23832}" dt="2020-09-27T21:31:13.215" v="3401" actId="47"/>
        <pc:sldMkLst>
          <pc:docMk/>
          <pc:sldMk cId="3582653940" sldId="328"/>
        </pc:sldMkLst>
      </pc:sldChg>
      <pc:sldChg chg="del">
        <pc:chgData name="Simon" userId="acfce3dd-66c2-4b6d-8e85-a3a71175ae38" providerId="ADAL" clId="{E15B5B52-1C40-4ACD-9A35-875DB4D23832}" dt="2020-09-27T15:37:58.634" v="993" actId="47"/>
        <pc:sldMkLst>
          <pc:docMk/>
          <pc:sldMk cId="2565761473" sldId="342"/>
        </pc:sldMkLst>
      </pc:sldChg>
      <pc:sldChg chg="del">
        <pc:chgData name="Simon" userId="acfce3dd-66c2-4b6d-8e85-a3a71175ae38" providerId="ADAL" clId="{E15B5B52-1C40-4ACD-9A35-875DB4D23832}" dt="2020-09-27T21:31:13.215" v="3401" actId="47"/>
        <pc:sldMkLst>
          <pc:docMk/>
          <pc:sldMk cId="2818494889" sldId="343"/>
        </pc:sldMkLst>
      </pc:sldChg>
      <pc:sldChg chg="del">
        <pc:chgData name="Simon" userId="acfce3dd-66c2-4b6d-8e85-a3a71175ae38" providerId="ADAL" clId="{E15B5B52-1C40-4ACD-9A35-875DB4D23832}" dt="2020-09-27T21:31:13.215" v="3401" actId="47"/>
        <pc:sldMkLst>
          <pc:docMk/>
          <pc:sldMk cId="954576063" sldId="344"/>
        </pc:sldMkLst>
      </pc:sldChg>
      <pc:sldChg chg="del">
        <pc:chgData name="Simon" userId="acfce3dd-66c2-4b6d-8e85-a3a71175ae38" providerId="ADAL" clId="{E15B5B52-1C40-4ACD-9A35-875DB4D23832}" dt="2020-09-27T15:07:53.570" v="806" actId="47"/>
        <pc:sldMkLst>
          <pc:docMk/>
          <pc:sldMk cId="2837206581" sldId="345"/>
        </pc:sldMkLst>
      </pc:sldChg>
      <pc:sldChg chg="addSp delSp modSp del mod ord modMedia setBg delAnim">
        <pc:chgData name="Simon" userId="acfce3dd-66c2-4b6d-8e85-a3a71175ae38" providerId="ADAL" clId="{E15B5B52-1C40-4ACD-9A35-875DB4D23832}" dt="2020-09-27T20:34:14.024" v="1426" actId="47"/>
        <pc:sldMkLst>
          <pc:docMk/>
          <pc:sldMk cId="1341199521" sldId="351"/>
        </pc:sldMkLst>
        <pc:spChg chg="mod">
          <ac:chgData name="Simon" userId="acfce3dd-66c2-4b6d-8e85-a3a71175ae38" providerId="ADAL" clId="{E15B5B52-1C40-4ACD-9A35-875DB4D23832}" dt="2020-09-27T15:42:35.474" v="1024" actId="26606"/>
          <ac:spMkLst>
            <pc:docMk/>
            <pc:sldMk cId="1341199521" sldId="351"/>
            <ac:spMk id="2" creationId="{00000000-0000-0000-0000-000000000000}"/>
          </ac:spMkLst>
        </pc:spChg>
        <pc:spChg chg="add del">
          <ac:chgData name="Simon" userId="acfce3dd-66c2-4b6d-8e85-a3a71175ae38" providerId="ADAL" clId="{E15B5B52-1C40-4ACD-9A35-875DB4D23832}" dt="2020-09-27T15:42:23.606" v="1019" actId="26606"/>
          <ac:spMkLst>
            <pc:docMk/>
            <pc:sldMk cId="1341199521" sldId="351"/>
            <ac:spMk id="7" creationId="{CDA1A2E9-63FE-408D-A803-8E306ECAB4B3}"/>
          </ac:spMkLst>
        </pc:spChg>
        <pc:spChg chg="add del">
          <ac:chgData name="Simon" userId="acfce3dd-66c2-4b6d-8e85-a3a71175ae38" providerId="ADAL" clId="{E15B5B52-1C40-4ACD-9A35-875DB4D23832}" dt="2020-09-27T15:42:35.452" v="1023" actId="26606"/>
          <ac:spMkLst>
            <pc:docMk/>
            <pc:sldMk cId="1341199521" sldId="351"/>
            <ac:spMk id="8" creationId="{C1DD1A8A-57D5-4A81-AD04-532B043C5611}"/>
          </ac:spMkLst>
        </pc:spChg>
        <pc:spChg chg="add del">
          <ac:chgData name="Simon" userId="acfce3dd-66c2-4b6d-8e85-a3a71175ae38" providerId="ADAL" clId="{E15B5B52-1C40-4ACD-9A35-875DB4D23832}" dt="2020-09-27T15:42:23.606" v="1019" actId="26606"/>
          <ac:spMkLst>
            <pc:docMk/>
            <pc:sldMk cId="1341199521" sldId="351"/>
            <ac:spMk id="9" creationId="{DAE8F46F-D590-45CD-AF41-A04DC11D1BB4}"/>
          </ac:spMkLst>
        </pc:spChg>
        <pc:spChg chg="add del">
          <ac:chgData name="Simon" userId="acfce3dd-66c2-4b6d-8e85-a3a71175ae38" providerId="ADAL" clId="{E15B5B52-1C40-4ACD-9A35-875DB4D23832}" dt="2020-09-27T15:42:35.452" v="1023" actId="26606"/>
          <ac:spMkLst>
            <pc:docMk/>
            <pc:sldMk cId="1341199521" sldId="351"/>
            <ac:spMk id="10" creationId="{007891EC-4501-44ED-A8C8-B11B6DB767AB}"/>
          </ac:spMkLst>
        </pc:spChg>
        <pc:spChg chg="add del">
          <ac:chgData name="Simon" userId="acfce3dd-66c2-4b6d-8e85-a3a71175ae38" providerId="ADAL" clId="{E15B5B52-1C40-4ACD-9A35-875DB4D23832}" dt="2020-09-27T15:42:23.606" v="1019" actId="26606"/>
          <ac:spMkLst>
            <pc:docMk/>
            <pc:sldMk cId="1341199521" sldId="351"/>
            <ac:spMk id="11" creationId="{FBE9F90C-C163-435B-9A68-D15C92D1CF2B}"/>
          </ac:spMkLst>
        </pc:spChg>
        <pc:spChg chg="add">
          <ac:chgData name="Simon" userId="acfce3dd-66c2-4b6d-8e85-a3a71175ae38" providerId="ADAL" clId="{E15B5B52-1C40-4ACD-9A35-875DB4D23832}" dt="2020-09-27T15:42:35.474" v="1024" actId="26606"/>
          <ac:spMkLst>
            <pc:docMk/>
            <pc:sldMk cId="1341199521" sldId="351"/>
            <ac:spMk id="12" creationId="{CDA1A2E9-63FE-408D-A803-8E306ECAB4B3}"/>
          </ac:spMkLst>
        </pc:spChg>
        <pc:spChg chg="add del">
          <ac:chgData name="Simon" userId="acfce3dd-66c2-4b6d-8e85-a3a71175ae38" providerId="ADAL" clId="{E15B5B52-1C40-4ACD-9A35-875DB4D23832}" dt="2020-09-27T15:42:23.606" v="1019" actId="26606"/>
          <ac:spMkLst>
            <pc:docMk/>
            <pc:sldMk cId="1341199521" sldId="351"/>
            <ac:spMk id="13" creationId="{1A882A9F-F4E9-4E23-8F0B-20B5DF42EAA9}"/>
          </ac:spMkLst>
        </pc:spChg>
        <pc:spChg chg="add">
          <ac:chgData name="Simon" userId="acfce3dd-66c2-4b6d-8e85-a3a71175ae38" providerId="ADAL" clId="{E15B5B52-1C40-4ACD-9A35-875DB4D23832}" dt="2020-09-27T15:42:35.474" v="1024" actId="26606"/>
          <ac:spMkLst>
            <pc:docMk/>
            <pc:sldMk cId="1341199521" sldId="351"/>
            <ac:spMk id="14" creationId="{DAE8F46F-D590-45CD-AF41-A04DC11D1BB4}"/>
          </ac:spMkLst>
        </pc:spChg>
        <pc:spChg chg="add">
          <ac:chgData name="Simon" userId="acfce3dd-66c2-4b6d-8e85-a3a71175ae38" providerId="ADAL" clId="{E15B5B52-1C40-4ACD-9A35-875DB4D23832}" dt="2020-09-27T15:42:35.474" v="1024" actId="26606"/>
          <ac:spMkLst>
            <pc:docMk/>
            <pc:sldMk cId="1341199521" sldId="351"/>
            <ac:spMk id="15" creationId="{FBE9F90C-C163-435B-9A68-D15C92D1CF2B}"/>
          </ac:spMkLst>
        </pc:spChg>
        <pc:spChg chg="add">
          <ac:chgData name="Simon" userId="acfce3dd-66c2-4b6d-8e85-a3a71175ae38" providerId="ADAL" clId="{E15B5B52-1C40-4ACD-9A35-875DB4D23832}" dt="2020-09-27T15:42:35.474" v="1024" actId="26606"/>
          <ac:spMkLst>
            <pc:docMk/>
            <pc:sldMk cId="1341199521" sldId="351"/>
            <ac:spMk id="16" creationId="{1A882A9F-F4E9-4E23-8F0B-20B5DF42EAA9}"/>
          </ac:spMkLst>
        </pc:spChg>
        <pc:picChg chg="add del mod">
          <ac:chgData name="Simon" userId="acfce3dd-66c2-4b6d-8e85-a3a71175ae38" providerId="ADAL" clId="{E15B5B52-1C40-4ACD-9A35-875DB4D23832}" dt="2020-09-27T15:42:35.452" v="1023" actId="26606"/>
          <ac:picMkLst>
            <pc:docMk/>
            <pc:sldMk cId="1341199521" sldId="351"/>
            <ac:picMk id="4" creationId="{30F0559B-7E30-466E-A284-1BB590BDB92C}"/>
          </ac:picMkLst>
        </pc:picChg>
      </pc:sldChg>
      <pc:sldChg chg="ord">
        <pc:chgData name="Simon" userId="acfce3dd-66c2-4b6d-8e85-a3a71175ae38" providerId="ADAL" clId="{E15B5B52-1C40-4ACD-9A35-875DB4D23832}" dt="2020-09-27T15:41:30.120" v="1013"/>
        <pc:sldMkLst>
          <pc:docMk/>
          <pc:sldMk cId="3315356956" sldId="352"/>
        </pc:sldMkLst>
      </pc:sldChg>
      <pc:sldChg chg="ord">
        <pc:chgData name="Simon" userId="acfce3dd-66c2-4b6d-8e85-a3a71175ae38" providerId="ADAL" clId="{E15B5B52-1C40-4ACD-9A35-875DB4D23832}" dt="2020-09-27T15:41:32.826" v="1015"/>
        <pc:sldMkLst>
          <pc:docMk/>
          <pc:sldMk cId="3147168168" sldId="354"/>
        </pc:sldMkLst>
      </pc:sldChg>
      <pc:sldChg chg="del ord">
        <pc:chgData name="Simon" userId="acfce3dd-66c2-4b6d-8e85-a3a71175ae38" providerId="ADAL" clId="{E15B5B52-1C40-4ACD-9A35-875DB4D23832}" dt="2020-09-27T20:47:50.469" v="1966" actId="47"/>
        <pc:sldMkLst>
          <pc:docMk/>
          <pc:sldMk cId="3994140104" sldId="405"/>
        </pc:sldMkLst>
      </pc:sldChg>
      <pc:sldChg chg="del">
        <pc:chgData name="Simon" userId="acfce3dd-66c2-4b6d-8e85-a3a71175ae38" providerId="ADAL" clId="{E15B5B52-1C40-4ACD-9A35-875DB4D23832}" dt="2020-09-27T21:31:13.215" v="3401" actId="47"/>
        <pc:sldMkLst>
          <pc:docMk/>
          <pc:sldMk cId="3078895324" sldId="406"/>
        </pc:sldMkLst>
      </pc:sldChg>
      <pc:sldChg chg="del">
        <pc:chgData name="Simon" userId="acfce3dd-66c2-4b6d-8e85-a3a71175ae38" providerId="ADAL" clId="{E15B5B52-1C40-4ACD-9A35-875DB4D23832}" dt="2020-09-27T21:31:13.215" v="3401" actId="47"/>
        <pc:sldMkLst>
          <pc:docMk/>
          <pc:sldMk cId="3984925953" sldId="407"/>
        </pc:sldMkLst>
      </pc:sldChg>
      <pc:sldChg chg="del">
        <pc:chgData name="Simon" userId="acfce3dd-66c2-4b6d-8e85-a3a71175ae38" providerId="ADAL" clId="{E15B5B52-1C40-4ACD-9A35-875DB4D23832}" dt="2020-09-27T21:31:13.215" v="3401" actId="47"/>
        <pc:sldMkLst>
          <pc:docMk/>
          <pc:sldMk cId="171719320" sldId="408"/>
        </pc:sldMkLst>
      </pc:sldChg>
      <pc:sldChg chg="ord">
        <pc:chgData name="Simon" userId="acfce3dd-66c2-4b6d-8e85-a3a71175ae38" providerId="ADAL" clId="{E15B5B52-1C40-4ACD-9A35-875DB4D23832}" dt="2020-09-27T15:42:57.334" v="1026"/>
        <pc:sldMkLst>
          <pc:docMk/>
          <pc:sldMk cId="1212949090" sldId="411"/>
        </pc:sldMkLst>
      </pc:sldChg>
      <pc:sldChg chg="addSp modSp mod setBg">
        <pc:chgData name="Simon" userId="acfce3dd-66c2-4b6d-8e85-a3a71175ae38" providerId="ADAL" clId="{E15B5B52-1C40-4ACD-9A35-875DB4D23832}" dt="2020-09-27T15:38:45.674" v="996" actId="26606"/>
        <pc:sldMkLst>
          <pc:docMk/>
          <pc:sldMk cId="1257415093" sldId="413"/>
        </pc:sldMkLst>
        <pc:spChg chg="add">
          <ac:chgData name="Simon" userId="acfce3dd-66c2-4b6d-8e85-a3a71175ae38" providerId="ADAL" clId="{E15B5B52-1C40-4ACD-9A35-875DB4D23832}" dt="2020-09-27T15:38:45.674" v="996" actId="26606"/>
          <ac:spMkLst>
            <pc:docMk/>
            <pc:sldMk cId="1257415093" sldId="413"/>
            <ac:spMk id="73" creationId="{4038CB10-1F5C-4D54-9DF7-12586DE5B007}"/>
          </ac:spMkLst>
        </pc:spChg>
        <pc:spChg chg="add">
          <ac:chgData name="Simon" userId="acfce3dd-66c2-4b6d-8e85-a3a71175ae38" providerId="ADAL" clId="{E15B5B52-1C40-4ACD-9A35-875DB4D23832}" dt="2020-09-27T15:38:45.674" v="996" actId="26606"/>
          <ac:spMkLst>
            <pc:docMk/>
            <pc:sldMk cId="1257415093" sldId="413"/>
            <ac:spMk id="75" creationId="{73ED6512-6858-4552-B699-9A97FE9A4EA2}"/>
          </ac:spMkLst>
        </pc:spChg>
        <pc:spChg chg="mod">
          <ac:chgData name="Simon" userId="acfce3dd-66c2-4b6d-8e85-a3a71175ae38" providerId="ADAL" clId="{E15B5B52-1C40-4ACD-9A35-875DB4D23832}" dt="2020-09-27T15:38:45.674" v="996" actId="26606"/>
          <ac:spMkLst>
            <pc:docMk/>
            <pc:sldMk cId="1257415093" sldId="413"/>
            <ac:spMk id="27650" creationId="{00000000-0000-0000-0000-000000000000}"/>
          </ac:spMkLst>
        </pc:spChg>
        <pc:spChg chg="mod">
          <ac:chgData name="Simon" userId="acfce3dd-66c2-4b6d-8e85-a3a71175ae38" providerId="ADAL" clId="{E15B5B52-1C40-4ACD-9A35-875DB4D23832}" dt="2020-09-27T15:38:45.674" v="996" actId="26606"/>
          <ac:spMkLst>
            <pc:docMk/>
            <pc:sldMk cId="1257415093" sldId="413"/>
            <ac:spMk id="27651" creationId="{00000000-0000-0000-0000-000000000000}"/>
          </ac:spMkLst>
        </pc:spChg>
        <pc:spChg chg="mod">
          <ac:chgData name="Simon" userId="acfce3dd-66c2-4b6d-8e85-a3a71175ae38" providerId="ADAL" clId="{E15B5B52-1C40-4ACD-9A35-875DB4D23832}" dt="2020-09-27T15:38:45.674" v="996" actId="26606"/>
          <ac:spMkLst>
            <pc:docMk/>
            <pc:sldMk cId="1257415093" sldId="413"/>
            <ac:spMk id="27652" creationId="{00000000-0000-0000-0000-000000000000}"/>
          </ac:spMkLst>
        </pc:spChg>
      </pc:sldChg>
      <pc:sldChg chg="addSp modSp mod setBg">
        <pc:chgData name="Simon" userId="acfce3dd-66c2-4b6d-8e85-a3a71175ae38" providerId="ADAL" clId="{E15B5B52-1C40-4ACD-9A35-875DB4D23832}" dt="2020-09-27T15:38:50.283" v="997" actId="26606"/>
        <pc:sldMkLst>
          <pc:docMk/>
          <pc:sldMk cId="2111968685" sldId="414"/>
        </pc:sldMkLst>
        <pc:spChg chg="add">
          <ac:chgData name="Simon" userId="acfce3dd-66c2-4b6d-8e85-a3a71175ae38" providerId="ADAL" clId="{E15B5B52-1C40-4ACD-9A35-875DB4D23832}" dt="2020-09-27T15:38:50.283" v="997" actId="26606"/>
          <ac:spMkLst>
            <pc:docMk/>
            <pc:sldMk cId="2111968685" sldId="414"/>
            <ac:spMk id="73" creationId="{4038CB10-1F5C-4D54-9DF7-12586DE5B007}"/>
          </ac:spMkLst>
        </pc:spChg>
        <pc:spChg chg="add">
          <ac:chgData name="Simon" userId="acfce3dd-66c2-4b6d-8e85-a3a71175ae38" providerId="ADAL" clId="{E15B5B52-1C40-4ACD-9A35-875DB4D23832}" dt="2020-09-27T15:38:50.283" v="997" actId="26606"/>
          <ac:spMkLst>
            <pc:docMk/>
            <pc:sldMk cId="2111968685" sldId="414"/>
            <ac:spMk id="75" creationId="{73ED6512-6858-4552-B699-9A97FE9A4EA2}"/>
          </ac:spMkLst>
        </pc:spChg>
        <pc:spChg chg="mod">
          <ac:chgData name="Simon" userId="acfce3dd-66c2-4b6d-8e85-a3a71175ae38" providerId="ADAL" clId="{E15B5B52-1C40-4ACD-9A35-875DB4D23832}" dt="2020-09-27T15:38:50.283" v="997" actId="26606"/>
          <ac:spMkLst>
            <pc:docMk/>
            <pc:sldMk cId="2111968685" sldId="414"/>
            <ac:spMk id="28674" creationId="{00000000-0000-0000-0000-000000000000}"/>
          </ac:spMkLst>
        </pc:spChg>
        <pc:spChg chg="mod">
          <ac:chgData name="Simon" userId="acfce3dd-66c2-4b6d-8e85-a3a71175ae38" providerId="ADAL" clId="{E15B5B52-1C40-4ACD-9A35-875DB4D23832}" dt="2020-09-27T15:38:50.283" v="997" actId="26606"/>
          <ac:spMkLst>
            <pc:docMk/>
            <pc:sldMk cId="2111968685" sldId="414"/>
            <ac:spMk id="28675" creationId="{00000000-0000-0000-0000-000000000000}"/>
          </ac:spMkLst>
        </pc:spChg>
        <pc:spChg chg="mod">
          <ac:chgData name="Simon" userId="acfce3dd-66c2-4b6d-8e85-a3a71175ae38" providerId="ADAL" clId="{E15B5B52-1C40-4ACD-9A35-875DB4D23832}" dt="2020-09-27T15:38:50.283" v="997" actId="26606"/>
          <ac:spMkLst>
            <pc:docMk/>
            <pc:sldMk cId="2111968685" sldId="414"/>
            <ac:spMk id="28676" creationId="{00000000-0000-0000-0000-000000000000}"/>
          </ac:spMkLst>
        </pc:spChg>
      </pc:sldChg>
      <pc:sldChg chg="addSp modSp mod setBg">
        <pc:chgData name="Simon" userId="acfce3dd-66c2-4b6d-8e85-a3a71175ae38" providerId="ADAL" clId="{E15B5B52-1C40-4ACD-9A35-875DB4D23832}" dt="2020-09-27T15:39:26.098" v="1004" actId="20577"/>
        <pc:sldMkLst>
          <pc:docMk/>
          <pc:sldMk cId="4197435951" sldId="415"/>
        </pc:sldMkLst>
        <pc:spChg chg="add">
          <ac:chgData name="Simon" userId="acfce3dd-66c2-4b6d-8e85-a3a71175ae38" providerId="ADAL" clId="{E15B5B52-1C40-4ACD-9A35-875DB4D23832}" dt="2020-09-27T15:38:57.720" v="998" actId="26606"/>
          <ac:spMkLst>
            <pc:docMk/>
            <pc:sldMk cId="4197435951" sldId="415"/>
            <ac:spMk id="73" creationId="{4038CB10-1F5C-4D54-9DF7-12586DE5B007}"/>
          </ac:spMkLst>
        </pc:spChg>
        <pc:spChg chg="add">
          <ac:chgData name="Simon" userId="acfce3dd-66c2-4b6d-8e85-a3a71175ae38" providerId="ADAL" clId="{E15B5B52-1C40-4ACD-9A35-875DB4D23832}" dt="2020-09-27T15:38:57.720" v="998" actId="26606"/>
          <ac:spMkLst>
            <pc:docMk/>
            <pc:sldMk cId="4197435951" sldId="415"/>
            <ac:spMk id="75" creationId="{73ED6512-6858-4552-B699-9A97FE9A4EA2}"/>
          </ac:spMkLst>
        </pc:spChg>
        <pc:spChg chg="mod">
          <ac:chgData name="Simon" userId="acfce3dd-66c2-4b6d-8e85-a3a71175ae38" providerId="ADAL" clId="{E15B5B52-1C40-4ACD-9A35-875DB4D23832}" dt="2020-09-27T15:38:57.720" v="998" actId="26606"/>
          <ac:spMkLst>
            <pc:docMk/>
            <pc:sldMk cId="4197435951" sldId="415"/>
            <ac:spMk id="29698" creationId="{00000000-0000-0000-0000-000000000000}"/>
          </ac:spMkLst>
        </pc:spChg>
        <pc:spChg chg="mod">
          <ac:chgData name="Simon" userId="acfce3dd-66c2-4b6d-8e85-a3a71175ae38" providerId="ADAL" clId="{E15B5B52-1C40-4ACD-9A35-875DB4D23832}" dt="2020-09-27T15:39:26.098" v="1004" actId="20577"/>
          <ac:spMkLst>
            <pc:docMk/>
            <pc:sldMk cId="4197435951" sldId="415"/>
            <ac:spMk id="29699" creationId="{00000000-0000-0000-0000-000000000000}"/>
          </ac:spMkLst>
        </pc:spChg>
        <pc:spChg chg="mod">
          <ac:chgData name="Simon" userId="acfce3dd-66c2-4b6d-8e85-a3a71175ae38" providerId="ADAL" clId="{E15B5B52-1C40-4ACD-9A35-875DB4D23832}" dt="2020-09-27T15:38:57.720" v="998" actId="26606"/>
          <ac:spMkLst>
            <pc:docMk/>
            <pc:sldMk cId="4197435951" sldId="415"/>
            <ac:spMk id="29700" creationId="{00000000-0000-0000-0000-000000000000}"/>
          </ac:spMkLst>
        </pc:spChg>
      </pc:sldChg>
      <pc:sldChg chg="addSp modSp mod setBg">
        <pc:chgData name="Simon" userId="acfce3dd-66c2-4b6d-8e85-a3a71175ae38" providerId="ADAL" clId="{E15B5B52-1C40-4ACD-9A35-875DB4D23832}" dt="2020-09-27T15:39:02.519" v="999" actId="26606"/>
        <pc:sldMkLst>
          <pc:docMk/>
          <pc:sldMk cId="2175297342" sldId="416"/>
        </pc:sldMkLst>
        <pc:spChg chg="add">
          <ac:chgData name="Simon" userId="acfce3dd-66c2-4b6d-8e85-a3a71175ae38" providerId="ADAL" clId="{E15B5B52-1C40-4ACD-9A35-875DB4D23832}" dt="2020-09-27T15:39:02.519" v="999" actId="26606"/>
          <ac:spMkLst>
            <pc:docMk/>
            <pc:sldMk cId="2175297342" sldId="416"/>
            <ac:spMk id="73" creationId="{4038CB10-1F5C-4D54-9DF7-12586DE5B007}"/>
          </ac:spMkLst>
        </pc:spChg>
        <pc:spChg chg="add">
          <ac:chgData name="Simon" userId="acfce3dd-66c2-4b6d-8e85-a3a71175ae38" providerId="ADAL" clId="{E15B5B52-1C40-4ACD-9A35-875DB4D23832}" dt="2020-09-27T15:39:02.519" v="999" actId="26606"/>
          <ac:spMkLst>
            <pc:docMk/>
            <pc:sldMk cId="2175297342" sldId="416"/>
            <ac:spMk id="75" creationId="{73ED6512-6858-4552-B699-9A97FE9A4EA2}"/>
          </ac:spMkLst>
        </pc:spChg>
        <pc:spChg chg="mod">
          <ac:chgData name="Simon" userId="acfce3dd-66c2-4b6d-8e85-a3a71175ae38" providerId="ADAL" clId="{E15B5B52-1C40-4ACD-9A35-875DB4D23832}" dt="2020-09-27T15:39:02.519" v="999" actId="26606"/>
          <ac:spMkLst>
            <pc:docMk/>
            <pc:sldMk cId="2175297342" sldId="416"/>
            <ac:spMk id="30722" creationId="{00000000-0000-0000-0000-000000000000}"/>
          </ac:spMkLst>
        </pc:spChg>
        <pc:spChg chg="mod">
          <ac:chgData name="Simon" userId="acfce3dd-66c2-4b6d-8e85-a3a71175ae38" providerId="ADAL" clId="{E15B5B52-1C40-4ACD-9A35-875DB4D23832}" dt="2020-09-27T15:39:02.519" v="999" actId="26606"/>
          <ac:spMkLst>
            <pc:docMk/>
            <pc:sldMk cId="2175297342" sldId="416"/>
            <ac:spMk id="30723" creationId="{00000000-0000-0000-0000-000000000000}"/>
          </ac:spMkLst>
        </pc:spChg>
        <pc:spChg chg="mod">
          <ac:chgData name="Simon" userId="acfce3dd-66c2-4b6d-8e85-a3a71175ae38" providerId="ADAL" clId="{E15B5B52-1C40-4ACD-9A35-875DB4D23832}" dt="2020-09-27T15:39:02.519" v="999" actId="26606"/>
          <ac:spMkLst>
            <pc:docMk/>
            <pc:sldMk cId="2175297342" sldId="416"/>
            <ac:spMk id="30724" creationId="{00000000-0000-0000-0000-000000000000}"/>
          </ac:spMkLst>
        </pc:spChg>
      </pc:sldChg>
      <pc:sldChg chg="del">
        <pc:chgData name="Simon" userId="acfce3dd-66c2-4b6d-8e85-a3a71175ae38" providerId="ADAL" clId="{E15B5B52-1C40-4ACD-9A35-875DB4D23832}" dt="2020-09-27T14:58:57.229" v="803" actId="47"/>
        <pc:sldMkLst>
          <pc:docMk/>
          <pc:sldMk cId="546317084" sldId="417"/>
        </pc:sldMkLst>
      </pc:sldChg>
      <pc:sldChg chg="addSp modSp mod setBg">
        <pc:chgData name="Simon" userId="acfce3dd-66c2-4b6d-8e85-a3a71175ae38" providerId="ADAL" clId="{E15B5B52-1C40-4ACD-9A35-875DB4D23832}" dt="2020-09-27T15:39:43.794" v="1005" actId="26606"/>
        <pc:sldMkLst>
          <pc:docMk/>
          <pc:sldMk cId="279651237" sldId="419"/>
        </pc:sldMkLst>
        <pc:spChg chg="mod">
          <ac:chgData name="Simon" userId="acfce3dd-66c2-4b6d-8e85-a3a71175ae38" providerId="ADAL" clId="{E15B5B52-1C40-4ACD-9A35-875DB4D23832}" dt="2020-09-27T15:39:43.794" v="1005" actId="26606"/>
          <ac:spMkLst>
            <pc:docMk/>
            <pc:sldMk cId="279651237" sldId="419"/>
            <ac:spMk id="3" creationId="{00000000-0000-0000-0000-000000000000}"/>
          </ac:spMkLst>
        </pc:spChg>
        <pc:spChg chg="add">
          <ac:chgData name="Simon" userId="acfce3dd-66c2-4b6d-8e85-a3a71175ae38" providerId="ADAL" clId="{E15B5B52-1C40-4ACD-9A35-875DB4D23832}" dt="2020-09-27T15:39:43.794" v="1005" actId="26606"/>
          <ac:spMkLst>
            <pc:docMk/>
            <pc:sldMk cId="279651237" sldId="419"/>
            <ac:spMk id="71" creationId="{4038CB10-1F5C-4D54-9DF7-12586DE5B007}"/>
          </ac:spMkLst>
        </pc:spChg>
        <pc:spChg chg="add">
          <ac:chgData name="Simon" userId="acfce3dd-66c2-4b6d-8e85-a3a71175ae38" providerId="ADAL" clId="{E15B5B52-1C40-4ACD-9A35-875DB4D23832}" dt="2020-09-27T15:39:43.794" v="1005" actId="26606"/>
          <ac:spMkLst>
            <pc:docMk/>
            <pc:sldMk cId="279651237" sldId="419"/>
            <ac:spMk id="73" creationId="{73ED6512-6858-4552-B699-9A97FE9A4EA2}"/>
          </ac:spMkLst>
        </pc:spChg>
        <pc:spChg chg="mod">
          <ac:chgData name="Simon" userId="acfce3dd-66c2-4b6d-8e85-a3a71175ae38" providerId="ADAL" clId="{E15B5B52-1C40-4ACD-9A35-875DB4D23832}" dt="2020-09-27T15:39:43.794" v="1005" actId="26606"/>
          <ac:spMkLst>
            <pc:docMk/>
            <pc:sldMk cId="279651237" sldId="419"/>
            <ac:spMk id="21506" creationId="{00000000-0000-0000-0000-000000000000}"/>
          </ac:spMkLst>
        </pc:spChg>
      </pc:sldChg>
      <pc:sldChg chg="addSp modSp add mod setBg">
        <pc:chgData name="Simon" userId="acfce3dd-66c2-4b6d-8e85-a3a71175ae38" providerId="ADAL" clId="{E15B5B52-1C40-4ACD-9A35-875DB4D23832}" dt="2020-09-27T20:16:39.085" v="1028" actId="26606"/>
        <pc:sldMkLst>
          <pc:docMk/>
          <pc:sldMk cId="0" sldId="420"/>
        </pc:sldMkLst>
        <pc:spChg chg="mod">
          <ac:chgData name="Simon" userId="acfce3dd-66c2-4b6d-8e85-a3a71175ae38" providerId="ADAL" clId="{E15B5B52-1C40-4ACD-9A35-875DB4D23832}" dt="2020-09-27T20:16:39.085" v="1028" actId="26606"/>
          <ac:spMkLst>
            <pc:docMk/>
            <pc:sldMk cId="0" sldId="420"/>
            <ac:spMk id="2" creationId="{00000000-0000-0000-0000-000000000000}"/>
          </ac:spMkLst>
        </pc:spChg>
        <pc:spChg chg="mod">
          <ac:chgData name="Simon" userId="acfce3dd-66c2-4b6d-8e85-a3a71175ae38" providerId="ADAL" clId="{E15B5B52-1C40-4ACD-9A35-875DB4D23832}" dt="2020-09-27T20:16:39.085" v="1028" actId="26606"/>
          <ac:spMkLst>
            <pc:docMk/>
            <pc:sldMk cId="0" sldId="420"/>
            <ac:spMk id="3" creationId="{00000000-0000-0000-0000-000000000000}"/>
          </ac:spMkLst>
        </pc:spChg>
        <pc:spChg chg="add">
          <ac:chgData name="Simon" userId="acfce3dd-66c2-4b6d-8e85-a3a71175ae38" providerId="ADAL" clId="{E15B5B52-1C40-4ACD-9A35-875DB4D23832}" dt="2020-09-27T20:16:39.085" v="1028" actId="26606"/>
          <ac:spMkLst>
            <pc:docMk/>
            <pc:sldMk cId="0" sldId="420"/>
            <ac:spMk id="8" creationId="{B775CD93-9DF2-48CB-9F57-1BCA9A46C7FA}"/>
          </ac:spMkLst>
        </pc:spChg>
        <pc:spChg chg="add">
          <ac:chgData name="Simon" userId="acfce3dd-66c2-4b6d-8e85-a3a71175ae38" providerId="ADAL" clId="{E15B5B52-1C40-4ACD-9A35-875DB4D23832}" dt="2020-09-27T20:16:39.085" v="1028" actId="26606"/>
          <ac:spMkLst>
            <pc:docMk/>
            <pc:sldMk cId="0" sldId="420"/>
            <ac:spMk id="10" creationId="{6166C6D1-23AC-49C4-BA07-238E4E9F8CEB}"/>
          </ac:spMkLst>
        </pc:spChg>
        <pc:spChg chg="add">
          <ac:chgData name="Simon" userId="acfce3dd-66c2-4b6d-8e85-a3a71175ae38" providerId="ADAL" clId="{E15B5B52-1C40-4ACD-9A35-875DB4D23832}" dt="2020-09-27T20:16:39.085" v="1028" actId="26606"/>
          <ac:spMkLst>
            <pc:docMk/>
            <pc:sldMk cId="0" sldId="420"/>
            <ac:spMk id="12" creationId="{1C091803-41C2-48E0-9228-5148460C7479}"/>
          </ac:spMkLst>
        </pc:spChg>
      </pc:sldChg>
      <pc:sldChg chg="addSp delSp modSp add mod setBg">
        <pc:chgData name="Simon" userId="acfce3dd-66c2-4b6d-8e85-a3a71175ae38" providerId="ADAL" clId="{E15B5B52-1C40-4ACD-9A35-875DB4D23832}" dt="2020-09-27T20:24:45.570" v="1310"/>
        <pc:sldMkLst>
          <pc:docMk/>
          <pc:sldMk cId="0" sldId="421"/>
        </pc:sldMkLst>
        <pc:spChg chg="mod">
          <ac:chgData name="Simon" userId="acfce3dd-66c2-4b6d-8e85-a3a71175ae38" providerId="ADAL" clId="{E15B5B52-1C40-4ACD-9A35-875DB4D23832}" dt="2020-09-27T20:16:57.123" v="1034" actId="26606"/>
          <ac:spMkLst>
            <pc:docMk/>
            <pc:sldMk cId="0" sldId="421"/>
            <ac:spMk id="2" creationId="{00000000-0000-0000-0000-000000000000}"/>
          </ac:spMkLst>
        </pc:spChg>
        <pc:spChg chg="mod">
          <ac:chgData name="Simon" userId="acfce3dd-66c2-4b6d-8e85-a3a71175ae38" providerId="ADAL" clId="{E15B5B52-1C40-4ACD-9A35-875DB4D23832}" dt="2020-09-27T20:24:45.570" v="1310"/>
          <ac:spMkLst>
            <pc:docMk/>
            <pc:sldMk cId="0" sldId="421"/>
            <ac:spMk id="3" creationId="{00000000-0000-0000-0000-000000000000}"/>
          </ac:spMkLst>
        </pc:spChg>
        <pc:spChg chg="add del">
          <ac:chgData name="Simon" userId="acfce3dd-66c2-4b6d-8e85-a3a71175ae38" providerId="ADAL" clId="{E15B5B52-1C40-4ACD-9A35-875DB4D23832}" dt="2020-09-27T20:16:52.964" v="1031" actId="26606"/>
          <ac:spMkLst>
            <pc:docMk/>
            <pc:sldMk cId="0" sldId="421"/>
            <ac:spMk id="8" creationId="{B775CD93-9DF2-48CB-9F57-1BCA9A46C7FA}"/>
          </ac:spMkLst>
        </pc:spChg>
        <pc:spChg chg="add del">
          <ac:chgData name="Simon" userId="acfce3dd-66c2-4b6d-8e85-a3a71175ae38" providerId="ADAL" clId="{E15B5B52-1C40-4ACD-9A35-875DB4D23832}" dt="2020-09-27T20:16:52.964" v="1031" actId="26606"/>
          <ac:spMkLst>
            <pc:docMk/>
            <pc:sldMk cId="0" sldId="421"/>
            <ac:spMk id="10" creationId="{6166C6D1-23AC-49C4-BA07-238E4E9F8CEB}"/>
          </ac:spMkLst>
        </pc:spChg>
        <pc:spChg chg="add del">
          <ac:chgData name="Simon" userId="acfce3dd-66c2-4b6d-8e85-a3a71175ae38" providerId="ADAL" clId="{E15B5B52-1C40-4ACD-9A35-875DB4D23832}" dt="2020-09-27T20:16:52.964" v="1031" actId="26606"/>
          <ac:spMkLst>
            <pc:docMk/>
            <pc:sldMk cId="0" sldId="421"/>
            <ac:spMk id="12" creationId="{1C091803-41C2-48E0-9228-5148460C7479}"/>
          </ac:spMkLst>
        </pc:spChg>
        <pc:spChg chg="add del">
          <ac:chgData name="Simon" userId="acfce3dd-66c2-4b6d-8e85-a3a71175ae38" providerId="ADAL" clId="{E15B5B52-1C40-4ACD-9A35-875DB4D23832}" dt="2020-09-27T20:16:57.106" v="1033" actId="26606"/>
          <ac:spMkLst>
            <pc:docMk/>
            <pc:sldMk cId="0" sldId="421"/>
            <ac:spMk id="14" creationId="{6A1473A6-3F22-483E-8A30-80B9D2B14592}"/>
          </ac:spMkLst>
        </pc:spChg>
        <pc:spChg chg="add">
          <ac:chgData name="Simon" userId="acfce3dd-66c2-4b6d-8e85-a3a71175ae38" providerId="ADAL" clId="{E15B5B52-1C40-4ACD-9A35-875DB4D23832}" dt="2020-09-27T20:16:57.123" v="1034" actId="26606"/>
          <ac:spMkLst>
            <pc:docMk/>
            <pc:sldMk cId="0" sldId="421"/>
            <ac:spMk id="18" creationId="{B775CD93-9DF2-48CB-9F57-1BCA9A46C7FA}"/>
          </ac:spMkLst>
        </pc:spChg>
        <pc:spChg chg="add">
          <ac:chgData name="Simon" userId="acfce3dd-66c2-4b6d-8e85-a3a71175ae38" providerId="ADAL" clId="{E15B5B52-1C40-4ACD-9A35-875DB4D23832}" dt="2020-09-27T20:16:57.123" v="1034" actId="26606"/>
          <ac:spMkLst>
            <pc:docMk/>
            <pc:sldMk cId="0" sldId="421"/>
            <ac:spMk id="19" creationId="{6166C6D1-23AC-49C4-BA07-238E4E9F8CEB}"/>
          </ac:spMkLst>
        </pc:spChg>
        <pc:spChg chg="add">
          <ac:chgData name="Simon" userId="acfce3dd-66c2-4b6d-8e85-a3a71175ae38" providerId="ADAL" clId="{E15B5B52-1C40-4ACD-9A35-875DB4D23832}" dt="2020-09-27T20:16:57.123" v="1034" actId="26606"/>
          <ac:spMkLst>
            <pc:docMk/>
            <pc:sldMk cId="0" sldId="421"/>
            <ac:spMk id="20" creationId="{1C091803-41C2-48E0-9228-5148460C7479}"/>
          </ac:spMkLst>
        </pc:spChg>
        <pc:grpChg chg="add del">
          <ac:chgData name="Simon" userId="acfce3dd-66c2-4b6d-8e85-a3a71175ae38" providerId="ADAL" clId="{E15B5B52-1C40-4ACD-9A35-875DB4D23832}" dt="2020-09-27T20:16:57.106" v="1033" actId="26606"/>
          <ac:grpSpMkLst>
            <pc:docMk/>
            <pc:sldMk cId="0" sldId="421"/>
            <ac:grpSpMk id="15" creationId="{AA1375E3-3E53-4D75-BAB7-E5929BFCB25F}"/>
          </ac:grpSpMkLst>
        </pc:grpChg>
      </pc:sldChg>
      <pc:sldChg chg="del">
        <pc:chgData name="Simon" userId="acfce3dd-66c2-4b6d-8e85-a3a71175ae38" providerId="ADAL" clId="{E15B5B52-1C40-4ACD-9A35-875DB4D23832}" dt="2020-09-27T14:59:49.090" v="804" actId="47"/>
        <pc:sldMkLst>
          <pc:docMk/>
          <pc:sldMk cId="1933166873" sldId="421"/>
        </pc:sldMkLst>
      </pc:sldChg>
      <pc:sldChg chg="addSp modSp mod setBg">
        <pc:chgData name="Simon" userId="acfce3dd-66c2-4b6d-8e85-a3a71175ae38" providerId="ADAL" clId="{E15B5B52-1C40-4ACD-9A35-875DB4D23832}" dt="2020-09-27T15:39:57.136" v="1006" actId="26606"/>
        <pc:sldMkLst>
          <pc:docMk/>
          <pc:sldMk cId="1206110840" sldId="422"/>
        </pc:sldMkLst>
        <pc:spChg chg="add">
          <ac:chgData name="Simon" userId="acfce3dd-66c2-4b6d-8e85-a3a71175ae38" providerId="ADAL" clId="{E15B5B52-1C40-4ACD-9A35-875DB4D23832}" dt="2020-09-27T15:39:57.136" v="1006" actId="26606"/>
          <ac:spMkLst>
            <pc:docMk/>
            <pc:sldMk cId="1206110840" sldId="422"/>
            <ac:spMk id="72" creationId="{4038CB10-1F5C-4D54-9DF7-12586DE5B007}"/>
          </ac:spMkLst>
        </pc:spChg>
        <pc:spChg chg="add">
          <ac:chgData name="Simon" userId="acfce3dd-66c2-4b6d-8e85-a3a71175ae38" providerId="ADAL" clId="{E15B5B52-1C40-4ACD-9A35-875DB4D23832}" dt="2020-09-27T15:39:57.136" v="1006" actId="26606"/>
          <ac:spMkLst>
            <pc:docMk/>
            <pc:sldMk cId="1206110840" sldId="422"/>
            <ac:spMk id="74" creationId="{73ED6512-6858-4552-B699-9A97FE9A4EA2}"/>
          </ac:spMkLst>
        </pc:spChg>
        <pc:spChg chg="mod">
          <ac:chgData name="Simon" userId="acfce3dd-66c2-4b6d-8e85-a3a71175ae38" providerId="ADAL" clId="{E15B5B52-1C40-4ACD-9A35-875DB4D23832}" dt="2020-09-27T15:39:57.136" v="1006" actId="26606"/>
          <ac:spMkLst>
            <pc:docMk/>
            <pc:sldMk cId="1206110840" sldId="422"/>
            <ac:spMk id="24578" creationId="{00000000-0000-0000-0000-000000000000}"/>
          </ac:spMkLst>
        </pc:spChg>
        <pc:spChg chg="mod">
          <ac:chgData name="Simon" userId="acfce3dd-66c2-4b6d-8e85-a3a71175ae38" providerId="ADAL" clId="{E15B5B52-1C40-4ACD-9A35-875DB4D23832}" dt="2020-09-27T15:39:57.136" v="1006" actId="26606"/>
          <ac:spMkLst>
            <pc:docMk/>
            <pc:sldMk cId="1206110840" sldId="422"/>
            <ac:spMk id="24579" creationId="{00000000-0000-0000-0000-000000000000}"/>
          </ac:spMkLst>
        </pc:spChg>
      </pc:sldChg>
      <pc:sldChg chg="addSp modSp mod setBg">
        <pc:chgData name="Simon" userId="acfce3dd-66c2-4b6d-8e85-a3a71175ae38" providerId="ADAL" clId="{E15B5B52-1C40-4ACD-9A35-875DB4D23832}" dt="2020-09-27T15:40:03.170" v="1007" actId="26606"/>
        <pc:sldMkLst>
          <pc:docMk/>
          <pc:sldMk cId="496915165" sldId="423"/>
        </pc:sldMkLst>
        <pc:spChg chg="add">
          <ac:chgData name="Simon" userId="acfce3dd-66c2-4b6d-8e85-a3a71175ae38" providerId="ADAL" clId="{E15B5B52-1C40-4ACD-9A35-875DB4D23832}" dt="2020-09-27T15:40:03.170" v="1007" actId="26606"/>
          <ac:spMkLst>
            <pc:docMk/>
            <pc:sldMk cId="496915165" sldId="423"/>
            <ac:spMk id="72" creationId="{4038CB10-1F5C-4D54-9DF7-12586DE5B007}"/>
          </ac:spMkLst>
        </pc:spChg>
        <pc:spChg chg="add">
          <ac:chgData name="Simon" userId="acfce3dd-66c2-4b6d-8e85-a3a71175ae38" providerId="ADAL" clId="{E15B5B52-1C40-4ACD-9A35-875DB4D23832}" dt="2020-09-27T15:40:03.170" v="1007" actId="26606"/>
          <ac:spMkLst>
            <pc:docMk/>
            <pc:sldMk cId="496915165" sldId="423"/>
            <ac:spMk id="74" creationId="{73ED6512-6858-4552-B699-9A97FE9A4EA2}"/>
          </ac:spMkLst>
        </pc:spChg>
        <pc:spChg chg="mod">
          <ac:chgData name="Simon" userId="acfce3dd-66c2-4b6d-8e85-a3a71175ae38" providerId="ADAL" clId="{E15B5B52-1C40-4ACD-9A35-875DB4D23832}" dt="2020-09-27T15:40:03.170" v="1007" actId="26606"/>
          <ac:spMkLst>
            <pc:docMk/>
            <pc:sldMk cId="496915165" sldId="423"/>
            <ac:spMk id="25602" creationId="{00000000-0000-0000-0000-000000000000}"/>
          </ac:spMkLst>
        </pc:spChg>
        <pc:spChg chg="mod">
          <ac:chgData name="Simon" userId="acfce3dd-66c2-4b6d-8e85-a3a71175ae38" providerId="ADAL" clId="{E15B5B52-1C40-4ACD-9A35-875DB4D23832}" dt="2020-09-27T15:40:03.170" v="1007" actId="26606"/>
          <ac:spMkLst>
            <pc:docMk/>
            <pc:sldMk cId="496915165" sldId="423"/>
            <ac:spMk id="25603" creationId="{00000000-0000-0000-0000-000000000000}"/>
          </ac:spMkLst>
        </pc:spChg>
      </pc:sldChg>
      <pc:sldChg chg="addSp delSp modSp mod ord setBg">
        <pc:chgData name="Simon" userId="acfce3dd-66c2-4b6d-8e85-a3a71175ae38" providerId="ADAL" clId="{E15B5B52-1C40-4ACD-9A35-875DB4D23832}" dt="2020-09-27T15:40:32.559" v="1009" actId="26606"/>
        <pc:sldMkLst>
          <pc:docMk/>
          <pc:sldMk cId="2972107247" sldId="424"/>
        </pc:sldMkLst>
        <pc:spChg chg="mod">
          <ac:chgData name="Simon" userId="acfce3dd-66c2-4b6d-8e85-a3a71175ae38" providerId="ADAL" clId="{E15B5B52-1C40-4ACD-9A35-875DB4D23832}" dt="2020-09-27T15:40:11.875" v="1008" actId="26606"/>
          <ac:spMkLst>
            <pc:docMk/>
            <pc:sldMk cId="2972107247" sldId="424"/>
            <ac:spMk id="5" creationId="{00000000-0000-0000-0000-000000000000}"/>
          </ac:spMkLst>
        </pc:spChg>
        <pc:spChg chg="del mod">
          <ac:chgData name="Simon" userId="acfce3dd-66c2-4b6d-8e85-a3a71175ae38" providerId="ADAL" clId="{E15B5B52-1C40-4ACD-9A35-875DB4D23832}" dt="2020-09-27T15:40:32.559" v="1009" actId="26606"/>
          <ac:spMkLst>
            <pc:docMk/>
            <pc:sldMk cId="2972107247" sldId="424"/>
            <ac:spMk id="6" creationId="{00000000-0000-0000-0000-000000000000}"/>
          </ac:spMkLst>
        </pc:spChg>
        <pc:spChg chg="add del">
          <ac:chgData name="Simon" userId="acfce3dd-66c2-4b6d-8e85-a3a71175ae38" providerId="ADAL" clId="{E15B5B52-1C40-4ACD-9A35-875DB4D23832}" dt="2020-09-27T15:40:32.559" v="1009" actId="26606"/>
          <ac:spMkLst>
            <pc:docMk/>
            <pc:sldMk cId="2972107247" sldId="424"/>
            <ac:spMk id="11" creationId="{4038CB10-1F5C-4D54-9DF7-12586DE5B007}"/>
          </ac:spMkLst>
        </pc:spChg>
        <pc:spChg chg="add del">
          <ac:chgData name="Simon" userId="acfce3dd-66c2-4b6d-8e85-a3a71175ae38" providerId="ADAL" clId="{E15B5B52-1C40-4ACD-9A35-875DB4D23832}" dt="2020-09-27T15:40:32.559" v="1009" actId="26606"/>
          <ac:spMkLst>
            <pc:docMk/>
            <pc:sldMk cId="2972107247" sldId="424"/>
            <ac:spMk id="13" creationId="{73ED6512-6858-4552-B699-9A97FE9A4EA2}"/>
          </ac:spMkLst>
        </pc:spChg>
        <pc:spChg chg="add">
          <ac:chgData name="Simon" userId="acfce3dd-66c2-4b6d-8e85-a3a71175ae38" providerId="ADAL" clId="{E15B5B52-1C40-4ACD-9A35-875DB4D23832}" dt="2020-09-27T15:40:32.559" v="1009" actId="26606"/>
          <ac:spMkLst>
            <pc:docMk/>
            <pc:sldMk cId="2972107247" sldId="424"/>
            <ac:spMk id="19" creationId="{4038CB10-1F5C-4D54-9DF7-12586DE5B007}"/>
          </ac:spMkLst>
        </pc:spChg>
        <pc:spChg chg="add">
          <ac:chgData name="Simon" userId="acfce3dd-66c2-4b6d-8e85-a3a71175ae38" providerId="ADAL" clId="{E15B5B52-1C40-4ACD-9A35-875DB4D23832}" dt="2020-09-27T15:40:32.559" v="1009" actId="26606"/>
          <ac:spMkLst>
            <pc:docMk/>
            <pc:sldMk cId="2972107247" sldId="424"/>
            <ac:spMk id="21" creationId="{73ED6512-6858-4552-B699-9A97FE9A4EA2}"/>
          </ac:spMkLst>
        </pc:spChg>
        <pc:graphicFrameChg chg="add">
          <ac:chgData name="Simon" userId="acfce3dd-66c2-4b6d-8e85-a3a71175ae38" providerId="ADAL" clId="{E15B5B52-1C40-4ACD-9A35-875DB4D23832}" dt="2020-09-27T15:40:32.559" v="1009" actId="26606"/>
          <ac:graphicFrameMkLst>
            <pc:docMk/>
            <pc:sldMk cId="2972107247" sldId="424"/>
            <ac:graphicFrameMk id="15" creationId="{6B9BCB8A-7945-4814-A984-B48837074B38}"/>
          </ac:graphicFrameMkLst>
        </pc:graphicFrameChg>
      </pc:sldChg>
      <pc:sldChg chg="addSp delSp modSp mod ord setBg">
        <pc:chgData name="Simon" userId="acfce3dd-66c2-4b6d-8e85-a3a71175ae38" providerId="ADAL" clId="{E15B5B52-1C40-4ACD-9A35-875DB4D23832}" dt="2020-09-27T15:36:33.775" v="991" actId="255"/>
        <pc:sldMkLst>
          <pc:docMk/>
          <pc:sldMk cId="1659892122" sldId="425"/>
        </pc:sldMkLst>
        <pc:spChg chg="mod">
          <ac:chgData name="Simon" userId="acfce3dd-66c2-4b6d-8e85-a3a71175ae38" providerId="ADAL" clId="{E15B5B52-1C40-4ACD-9A35-875DB4D23832}" dt="2020-09-27T15:36:33.775" v="991" actId="255"/>
          <ac:spMkLst>
            <pc:docMk/>
            <pc:sldMk cId="1659892122" sldId="425"/>
            <ac:spMk id="5" creationId="{00000000-0000-0000-0000-000000000000}"/>
          </ac:spMkLst>
        </pc:spChg>
        <pc:spChg chg="del mod">
          <ac:chgData name="Simon" userId="acfce3dd-66c2-4b6d-8e85-a3a71175ae38" providerId="ADAL" clId="{E15B5B52-1C40-4ACD-9A35-875DB4D23832}" dt="2020-09-27T15:34:16.957" v="983" actId="26606"/>
          <ac:spMkLst>
            <pc:docMk/>
            <pc:sldMk cId="1659892122" sldId="425"/>
            <ac:spMk id="6" creationId="{00000000-0000-0000-0000-000000000000}"/>
          </ac:spMkLst>
        </pc:spChg>
        <pc:spChg chg="add del">
          <ac:chgData name="Simon" userId="acfce3dd-66c2-4b6d-8e85-a3a71175ae38" providerId="ADAL" clId="{E15B5B52-1C40-4ACD-9A35-875DB4D23832}" dt="2020-09-27T15:34:16.957" v="983" actId="26606"/>
          <ac:spMkLst>
            <pc:docMk/>
            <pc:sldMk cId="1659892122" sldId="425"/>
            <ac:spMk id="11" creationId="{3B854194-185D-494D-905C-7C7CB2E30F6E}"/>
          </ac:spMkLst>
        </pc:spChg>
        <pc:spChg chg="add del">
          <ac:chgData name="Simon" userId="acfce3dd-66c2-4b6d-8e85-a3a71175ae38" providerId="ADAL" clId="{E15B5B52-1C40-4ACD-9A35-875DB4D23832}" dt="2020-09-27T15:34:16.957" v="983" actId="26606"/>
          <ac:spMkLst>
            <pc:docMk/>
            <pc:sldMk cId="1659892122" sldId="425"/>
            <ac:spMk id="13" creationId="{B4F5FA0D-0104-4987-8241-EFF7C85B88DE}"/>
          </ac:spMkLst>
        </pc:spChg>
        <pc:spChg chg="add del">
          <ac:chgData name="Simon" userId="acfce3dd-66c2-4b6d-8e85-a3a71175ae38" providerId="ADAL" clId="{E15B5B52-1C40-4ACD-9A35-875DB4D23832}" dt="2020-09-27T15:35:21.964" v="987" actId="26606"/>
          <ac:spMkLst>
            <pc:docMk/>
            <pc:sldMk cId="1659892122" sldId="425"/>
            <ac:spMk id="21" creationId="{4351DFE5-F63D-4BE0-BDA9-E3EB88F01AA5}"/>
          </ac:spMkLst>
        </pc:spChg>
        <pc:spChg chg="add">
          <ac:chgData name="Simon" userId="acfce3dd-66c2-4b6d-8e85-a3a71175ae38" providerId="ADAL" clId="{E15B5B52-1C40-4ACD-9A35-875DB4D23832}" dt="2020-09-27T15:35:21.964" v="987" actId="26606"/>
          <ac:spMkLst>
            <pc:docMk/>
            <pc:sldMk cId="1659892122" sldId="425"/>
            <ac:spMk id="28" creationId="{4038CB10-1F5C-4D54-9DF7-12586DE5B007}"/>
          </ac:spMkLst>
        </pc:spChg>
        <pc:spChg chg="add">
          <ac:chgData name="Simon" userId="acfce3dd-66c2-4b6d-8e85-a3a71175ae38" providerId="ADAL" clId="{E15B5B52-1C40-4ACD-9A35-875DB4D23832}" dt="2020-09-27T15:35:21.964" v="987" actId="26606"/>
          <ac:spMkLst>
            <pc:docMk/>
            <pc:sldMk cId="1659892122" sldId="425"/>
            <ac:spMk id="30" creationId="{73ED6512-6858-4552-B699-9A97FE9A4EA2}"/>
          </ac:spMkLst>
        </pc:spChg>
        <pc:graphicFrameChg chg="add mod modGraphic">
          <ac:chgData name="Simon" userId="acfce3dd-66c2-4b6d-8e85-a3a71175ae38" providerId="ADAL" clId="{E15B5B52-1C40-4ACD-9A35-875DB4D23832}" dt="2020-09-27T15:35:21.964" v="987" actId="26606"/>
          <ac:graphicFrameMkLst>
            <pc:docMk/>
            <pc:sldMk cId="1659892122" sldId="425"/>
            <ac:graphicFrameMk id="17" creationId="{BE6255D3-E1D1-40E6-9C45-798DE9F60DD6}"/>
          </ac:graphicFrameMkLst>
        </pc:graphicFrameChg>
        <pc:picChg chg="add del">
          <ac:chgData name="Simon" userId="acfce3dd-66c2-4b6d-8e85-a3a71175ae38" providerId="ADAL" clId="{E15B5B52-1C40-4ACD-9A35-875DB4D23832}" dt="2020-09-27T15:34:16.957" v="983" actId="26606"/>
          <ac:picMkLst>
            <pc:docMk/>
            <pc:sldMk cId="1659892122" sldId="425"/>
            <ac:picMk id="15" creationId="{2897127E-6CEF-446C-BE87-93B7C46E49D1}"/>
          </ac:picMkLst>
        </pc:picChg>
        <pc:picChg chg="add del">
          <ac:chgData name="Simon" userId="acfce3dd-66c2-4b6d-8e85-a3a71175ae38" providerId="ADAL" clId="{E15B5B52-1C40-4ACD-9A35-875DB4D23832}" dt="2020-09-27T15:35:21.964" v="987" actId="26606"/>
          <ac:picMkLst>
            <pc:docMk/>
            <pc:sldMk cId="1659892122" sldId="425"/>
            <ac:picMk id="23" creationId="{02DD2BC0-6F29-4B4F-8D61-2DCF6D2E8E73}"/>
          </ac:picMkLst>
        </pc:picChg>
      </pc:sldChg>
      <pc:sldChg chg="del">
        <pc:chgData name="Simon" userId="acfce3dd-66c2-4b6d-8e85-a3a71175ae38" providerId="ADAL" clId="{E15B5B52-1C40-4ACD-9A35-875DB4D23832}" dt="2020-09-27T21:31:13.215" v="3401" actId="47"/>
        <pc:sldMkLst>
          <pc:docMk/>
          <pc:sldMk cId="1113697677" sldId="427"/>
        </pc:sldMkLst>
      </pc:sldChg>
      <pc:sldChg chg="del">
        <pc:chgData name="Simon" userId="acfce3dd-66c2-4b6d-8e85-a3a71175ae38" providerId="ADAL" clId="{E15B5B52-1C40-4ACD-9A35-875DB4D23832}" dt="2020-09-27T21:31:13.215" v="3401" actId="47"/>
        <pc:sldMkLst>
          <pc:docMk/>
          <pc:sldMk cId="2915658099" sldId="428"/>
        </pc:sldMkLst>
      </pc:sldChg>
      <pc:sldChg chg="addSp delSp modSp new mod ord modClrScheme chgLayout">
        <pc:chgData name="Simon" userId="acfce3dd-66c2-4b6d-8e85-a3a71175ae38" providerId="ADAL" clId="{E15B5B52-1C40-4ACD-9A35-875DB4D23832}" dt="2020-09-27T15:21:52.093" v="855"/>
        <pc:sldMkLst>
          <pc:docMk/>
          <pc:sldMk cId="492613000" sldId="429"/>
        </pc:sldMkLst>
        <pc:spChg chg="add del mod ord">
          <ac:chgData name="Simon" userId="acfce3dd-66c2-4b6d-8e85-a3a71175ae38" providerId="ADAL" clId="{E15B5B52-1C40-4ACD-9A35-875DB4D23832}" dt="2020-09-27T14:40:29.087" v="752" actId="700"/>
          <ac:spMkLst>
            <pc:docMk/>
            <pc:sldMk cId="492613000" sldId="429"/>
            <ac:spMk id="3" creationId="{17C6CC29-8BDA-4E1C-975D-08A8679456C5}"/>
          </ac:spMkLst>
        </pc:spChg>
        <pc:spChg chg="add del mod">
          <ac:chgData name="Simon" userId="acfce3dd-66c2-4b6d-8e85-a3a71175ae38" providerId="ADAL" clId="{E15B5B52-1C40-4ACD-9A35-875DB4D23832}" dt="2020-09-27T14:39:37.615" v="742" actId="931"/>
          <ac:spMkLst>
            <pc:docMk/>
            <pc:sldMk cId="492613000" sldId="429"/>
            <ac:spMk id="4" creationId="{31FB8722-C691-4528-A9AB-B4F07078C44E}"/>
          </ac:spMkLst>
        </pc:spChg>
        <pc:spChg chg="add del mod ord">
          <ac:chgData name="Simon" userId="acfce3dd-66c2-4b6d-8e85-a3a71175ae38" providerId="ADAL" clId="{E15B5B52-1C40-4ACD-9A35-875DB4D23832}" dt="2020-09-27T14:40:29.087" v="752" actId="700"/>
          <ac:spMkLst>
            <pc:docMk/>
            <pc:sldMk cId="492613000" sldId="429"/>
            <ac:spMk id="9" creationId="{FB0B8A27-F9C4-4907-A17C-1C42859D0949}"/>
          </ac:spMkLst>
        </pc:spChg>
        <pc:spChg chg="add del mod ord">
          <ac:chgData name="Simon" userId="acfce3dd-66c2-4b6d-8e85-a3a71175ae38" providerId="ADAL" clId="{E15B5B52-1C40-4ACD-9A35-875DB4D23832}" dt="2020-09-27T14:50:06.371" v="755" actId="700"/>
          <ac:spMkLst>
            <pc:docMk/>
            <pc:sldMk cId="492613000" sldId="429"/>
            <ac:spMk id="10" creationId="{23FA5D9A-5739-4460-8FDD-C040A78541C7}"/>
          </ac:spMkLst>
        </pc:spChg>
        <pc:spChg chg="add del mod ord">
          <ac:chgData name="Simon" userId="acfce3dd-66c2-4b6d-8e85-a3a71175ae38" providerId="ADAL" clId="{E15B5B52-1C40-4ACD-9A35-875DB4D23832}" dt="2020-09-27T14:50:06.371" v="755" actId="700"/>
          <ac:spMkLst>
            <pc:docMk/>
            <pc:sldMk cId="492613000" sldId="429"/>
            <ac:spMk id="11" creationId="{0DD06EB9-3B9C-4566-A41E-1611AC2F074A}"/>
          </ac:spMkLst>
        </pc:spChg>
        <pc:spChg chg="add del mod ord">
          <ac:chgData name="Simon" userId="acfce3dd-66c2-4b6d-8e85-a3a71175ae38" providerId="ADAL" clId="{E15B5B52-1C40-4ACD-9A35-875DB4D23832}" dt="2020-09-27T14:50:06.371" v="755" actId="700"/>
          <ac:spMkLst>
            <pc:docMk/>
            <pc:sldMk cId="492613000" sldId="429"/>
            <ac:spMk id="12" creationId="{6BF3BFCA-4F41-470E-AA2D-E04CA0F09F91}"/>
          </ac:spMkLst>
        </pc:spChg>
        <pc:picChg chg="add del mod">
          <ac:chgData name="Simon" userId="acfce3dd-66c2-4b6d-8e85-a3a71175ae38" providerId="ADAL" clId="{E15B5B52-1C40-4ACD-9A35-875DB4D23832}" dt="2020-09-27T14:03:11.607" v="728" actId="478"/>
          <ac:picMkLst>
            <pc:docMk/>
            <pc:sldMk cId="492613000" sldId="429"/>
            <ac:picMk id="2" creationId="{7B1FC63D-C8DE-4A71-9A25-BD95C3EA985F}"/>
          </ac:picMkLst>
        </pc:picChg>
        <pc:picChg chg="add del mod">
          <ac:chgData name="Simon" userId="acfce3dd-66c2-4b6d-8e85-a3a71175ae38" providerId="ADAL" clId="{E15B5B52-1C40-4ACD-9A35-875DB4D23832}" dt="2020-09-27T14:40:15.786" v="751" actId="478"/>
          <ac:picMkLst>
            <pc:docMk/>
            <pc:sldMk cId="492613000" sldId="429"/>
            <ac:picMk id="6" creationId="{7462457E-DAC4-4414-A8A3-969EC08FBBD8}"/>
          </ac:picMkLst>
        </pc:picChg>
        <pc:picChg chg="add mod">
          <ac:chgData name="Simon" userId="acfce3dd-66c2-4b6d-8e85-a3a71175ae38" providerId="ADAL" clId="{E15B5B52-1C40-4ACD-9A35-875DB4D23832}" dt="2020-09-27T14:55:45.364" v="792" actId="14100"/>
          <ac:picMkLst>
            <pc:docMk/>
            <pc:sldMk cId="492613000" sldId="429"/>
            <ac:picMk id="7" creationId="{63A8A765-C11F-48F3-BDF5-5AFB9E7773A3}"/>
          </ac:picMkLst>
        </pc:picChg>
        <pc:picChg chg="add mod">
          <ac:chgData name="Simon" userId="acfce3dd-66c2-4b6d-8e85-a3a71175ae38" providerId="ADAL" clId="{E15B5B52-1C40-4ACD-9A35-875DB4D23832}" dt="2020-09-27T14:53:55.005" v="785" actId="14100"/>
          <ac:picMkLst>
            <pc:docMk/>
            <pc:sldMk cId="492613000" sldId="429"/>
            <ac:picMk id="14" creationId="{46BD4C6B-21BD-488D-B29D-79827E3A9815}"/>
          </ac:picMkLst>
        </pc:picChg>
        <pc:picChg chg="add mod">
          <ac:chgData name="Simon" userId="acfce3dd-66c2-4b6d-8e85-a3a71175ae38" providerId="ADAL" clId="{E15B5B52-1C40-4ACD-9A35-875DB4D23832}" dt="2020-09-27T14:55:51.670" v="793" actId="14100"/>
          <ac:picMkLst>
            <pc:docMk/>
            <pc:sldMk cId="492613000" sldId="429"/>
            <ac:picMk id="16" creationId="{3342F2E5-00A1-4976-B24B-5897DB4816AF}"/>
          </ac:picMkLst>
        </pc:picChg>
        <pc:picChg chg="add mod">
          <ac:chgData name="Simon" userId="acfce3dd-66c2-4b6d-8e85-a3a71175ae38" providerId="ADAL" clId="{E15B5B52-1C40-4ACD-9A35-875DB4D23832}" dt="2020-09-27T14:53:51.693" v="783" actId="1076"/>
          <ac:picMkLst>
            <pc:docMk/>
            <pc:sldMk cId="492613000" sldId="429"/>
            <ac:picMk id="18" creationId="{7A495B33-EEA6-424E-B970-A7C0BA860CF8}"/>
          </ac:picMkLst>
        </pc:picChg>
        <pc:picChg chg="add del mod">
          <ac:chgData name="Simon" userId="acfce3dd-66c2-4b6d-8e85-a3a71175ae38" providerId="ADAL" clId="{E15B5B52-1C40-4ACD-9A35-875DB4D23832}" dt="2020-09-27T14:38:12.618" v="740" actId="478"/>
          <ac:picMkLst>
            <pc:docMk/>
            <pc:sldMk cId="492613000" sldId="429"/>
            <ac:picMk id="1026" creationId="{4936C50E-7A47-43C6-B965-3143C3248080}"/>
          </ac:picMkLst>
        </pc:picChg>
        <pc:picChg chg="add del mod">
          <ac:chgData name="Simon" userId="acfce3dd-66c2-4b6d-8e85-a3a71175ae38" providerId="ADAL" clId="{E15B5B52-1C40-4ACD-9A35-875DB4D23832}" dt="2020-09-27T14:38:12.618" v="740" actId="478"/>
          <ac:picMkLst>
            <pc:docMk/>
            <pc:sldMk cId="492613000" sldId="429"/>
            <ac:picMk id="1028" creationId="{49CF24DD-B85D-4865-8DAD-34D1AC608D09}"/>
          </ac:picMkLst>
        </pc:picChg>
        <pc:picChg chg="add mod">
          <ac:chgData name="Simon" userId="acfce3dd-66c2-4b6d-8e85-a3a71175ae38" providerId="ADAL" clId="{E15B5B52-1C40-4ACD-9A35-875DB4D23832}" dt="2020-09-27T14:55:39.066" v="789" actId="14100"/>
          <ac:picMkLst>
            <pc:docMk/>
            <pc:sldMk cId="492613000" sldId="429"/>
            <ac:picMk id="1030" creationId="{E13409F4-F249-4D0A-915B-987CF92BCD27}"/>
          </ac:picMkLst>
        </pc:picChg>
        <pc:cxnChg chg="add mod">
          <ac:chgData name="Simon" userId="acfce3dd-66c2-4b6d-8e85-a3a71175ae38" providerId="ADAL" clId="{E15B5B52-1C40-4ACD-9A35-875DB4D23832}" dt="2020-09-27T14:56:37.656" v="800" actId="692"/>
          <ac:cxnSpMkLst>
            <pc:docMk/>
            <pc:sldMk cId="492613000" sldId="429"/>
            <ac:cxnSpMk id="20" creationId="{139C8BE3-84D5-4794-9105-C5227F7B0866}"/>
          </ac:cxnSpMkLst>
        </pc:cxnChg>
        <pc:cxnChg chg="add mod">
          <ac:chgData name="Simon" userId="acfce3dd-66c2-4b6d-8e85-a3a71175ae38" providerId="ADAL" clId="{E15B5B52-1C40-4ACD-9A35-875DB4D23832}" dt="2020-09-27T14:56:55.115" v="802" actId="14100"/>
          <ac:cxnSpMkLst>
            <pc:docMk/>
            <pc:sldMk cId="492613000" sldId="429"/>
            <ac:cxnSpMk id="24" creationId="{92C5F0C8-E05B-4DD1-A2BF-E5CE11967DEA}"/>
          </ac:cxnSpMkLst>
        </pc:cxnChg>
      </pc:sldChg>
      <pc:sldChg chg="addSp delSp modSp new mod setBg modClrScheme chgLayout">
        <pc:chgData name="Simon" userId="acfce3dd-66c2-4b6d-8e85-a3a71175ae38" providerId="ADAL" clId="{E15B5B52-1C40-4ACD-9A35-875DB4D23832}" dt="2020-09-27T15:22:57.366" v="884" actId="14100"/>
        <pc:sldMkLst>
          <pc:docMk/>
          <pc:sldMk cId="1661826568" sldId="430"/>
        </pc:sldMkLst>
        <pc:spChg chg="del mod ord">
          <ac:chgData name="Simon" userId="acfce3dd-66c2-4b6d-8e85-a3a71175ae38" providerId="ADAL" clId="{E15B5B52-1C40-4ACD-9A35-875DB4D23832}" dt="2020-09-27T15:11:54.540" v="808" actId="700"/>
          <ac:spMkLst>
            <pc:docMk/>
            <pc:sldMk cId="1661826568" sldId="430"/>
            <ac:spMk id="2" creationId="{F81B69B2-FB21-46A5-BA49-793E06688994}"/>
          </ac:spMkLst>
        </pc:spChg>
        <pc:spChg chg="del">
          <ac:chgData name="Simon" userId="acfce3dd-66c2-4b6d-8e85-a3a71175ae38" providerId="ADAL" clId="{E15B5B52-1C40-4ACD-9A35-875DB4D23832}" dt="2020-09-27T15:11:54.540" v="808" actId="700"/>
          <ac:spMkLst>
            <pc:docMk/>
            <pc:sldMk cId="1661826568" sldId="430"/>
            <ac:spMk id="3" creationId="{61AA0DFC-D87D-4320-877F-D013ABCE03F4}"/>
          </ac:spMkLst>
        </pc:spChg>
        <pc:spChg chg="add mod ord">
          <ac:chgData name="Simon" userId="acfce3dd-66c2-4b6d-8e85-a3a71175ae38" providerId="ADAL" clId="{E15B5B52-1C40-4ACD-9A35-875DB4D23832}" dt="2020-09-27T15:22:48.484" v="882" actId="26606"/>
          <ac:spMkLst>
            <pc:docMk/>
            <pc:sldMk cId="1661826568" sldId="430"/>
            <ac:spMk id="4" creationId="{B63FA98E-D7D6-4C89-A6E9-DA6587B766CB}"/>
          </ac:spMkLst>
        </pc:spChg>
        <pc:spChg chg="add">
          <ac:chgData name="Simon" userId="acfce3dd-66c2-4b6d-8e85-a3a71175ae38" providerId="ADAL" clId="{E15B5B52-1C40-4ACD-9A35-875DB4D23832}" dt="2020-09-27T15:22:48.484" v="882" actId="26606"/>
          <ac:spMkLst>
            <pc:docMk/>
            <pc:sldMk cId="1661826568" sldId="430"/>
            <ac:spMk id="71" creationId="{1707FC24-6981-43D9-B525-C7832BA22463}"/>
          </ac:spMkLst>
        </pc:spChg>
        <pc:picChg chg="add mod">
          <ac:chgData name="Simon" userId="acfce3dd-66c2-4b6d-8e85-a3a71175ae38" providerId="ADAL" clId="{E15B5B52-1C40-4ACD-9A35-875DB4D23832}" dt="2020-09-27T15:22:57.366" v="884" actId="14100"/>
          <ac:picMkLst>
            <pc:docMk/>
            <pc:sldMk cId="1661826568" sldId="430"/>
            <ac:picMk id="2050" creationId="{0AE57685-FBBD-474C-81C7-CF084DF4D432}"/>
          </ac:picMkLst>
        </pc:picChg>
      </pc:sldChg>
      <pc:sldChg chg="addSp delSp modSp new mod ord modClrScheme chgLayout">
        <pc:chgData name="Simon" userId="acfce3dd-66c2-4b6d-8e85-a3a71175ae38" providerId="ADAL" clId="{E15B5B52-1C40-4ACD-9A35-875DB4D23832}" dt="2020-09-27T15:20:56.008" v="850"/>
        <pc:sldMkLst>
          <pc:docMk/>
          <pc:sldMk cId="3090111106" sldId="431"/>
        </pc:sldMkLst>
        <pc:spChg chg="del mod ord">
          <ac:chgData name="Simon" userId="acfce3dd-66c2-4b6d-8e85-a3a71175ae38" providerId="ADAL" clId="{E15B5B52-1C40-4ACD-9A35-875DB4D23832}" dt="2020-09-27T15:18:46.275" v="814" actId="700"/>
          <ac:spMkLst>
            <pc:docMk/>
            <pc:sldMk cId="3090111106" sldId="431"/>
            <ac:spMk id="2" creationId="{5F4AA22F-BAED-4A74-9645-19EB6B60D11B}"/>
          </ac:spMkLst>
        </pc:spChg>
        <pc:spChg chg="del">
          <ac:chgData name="Simon" userId="acfce3dd-66c2-4b6d-8e85-a3a71175ae38" providerId="ADAL" clId="{E15B5B52-1C40-4ACD-9A35-875DB4D23832}" dt="2020-09-27T15:18:46.275" v="814" actId="700"/>
          <ac:spMkLst>
            <pc:docMk/>
            <pc:sldMk cId="3090111106" sldId="431"/>
            <ac:spMk id="3" creationId="{1A5FAB14-00D5-476B-8EA4-38F1FD1D8F3A}"/>
          </ac:spMkLst>
        </pc:spChg>
        <pc:spChg chg="add mod ord">
          <ac:chgData name="Simon" userId="acfce3dd-66c2-4b6d-8e85-a3a71175ae38" providerId="ADAL" clId="{E15B5B52-1C40-4ACD-9A35-875DB4D23832}" dt="2020-09-27T15:19:26.807" v="839" actId="20577"/>
          <ac:spMkLst>
            <pc:docMk/>
            <pc:sldMk cId="3090111106" sldId="431"/>
            <ac:spMk id="4" creationId="{E15BEE16-95E2-452A-8D3A-E089916B2FA2}"/>
          </ac:spMkLst>
        </pc:spChg>
        <pc:picChg chg="add mod">
          <ac:chgData name="Simon" userId="acfce3dd-66c2-4b6d-8e85-a3a71175ae38" providerId="ADAL" clId="{E15B5B52-1C40-4ACD-9A35-875DB4D23832}" dt="2020-09-27T15:19:14.544" v="818" actId="14100"/>
          <ac:picMkLst>
            <pc:docMk/>
            <pc:sldMk cId="3090111106" sldId="431"/>
            <ac:picMk id="4098" creationId="{F0591069-3196-4A93-A8FE-D9509D1D2FBF}"/>
          </ac:picMkLst>
        </pc:picChg>
      </pc:sldChg>
      <pc:sldChg chg="addSp delSp modSp new del mod modClrScheme chgLayout">
        <pc:chgData name="Simon" userId="acfce3dd-66c2-4b6d-8e85-a3a71175ae38" providerId="ADAL" clId="{E15B5B52-1C40-4ACD-9A35-875DB4D23832}" dt="2020-09-27T21:31:13.215" v="3401" actId="47"/>
        <pc:sldMkLst>
          <pc:docMk/>
          <pc:sldMk cId="489785652" sldId="432"/>
        </pc:sldMkLst>
        <pc:spChg chg="del mod ord">
          <ac:chgData name="Simon" userId="acfce3dd-66c2-4b6d-8e85-a3a71175ae38" providerId="ADAL" clId="{E15B5B52-1C40-4ACD-9A35-875DB4D23832}" dt="2020-09-27T15:26:37.156" v="888" actId="700"/>
          <ac:spMkLst>
            <pc:docMk/>
            <pc:sldMk cId="489785652" sldId="432"/>
            <ac:spMk id="2" creationId="{3D8544DE-029B-4FEF-A106-03C71634B9D0}"/>
          </ac:spMkLst>
        </pc:spChg>
        <pc:spChg chg="del">
          <ac:chgData name="Simon" userId="acfce3dd-66c2-4b6d-8e85-a3a71175ae38" providerId="ADAL" clId="{E15B5B52-1C40-4ACD-9A35-875DB4D23832}" dt="2020-09-27T15:26:37.156" v="888" actId="700"/>
          <ac:spMkLst>
            <pc:docMk/>
            <pc:sldMk cId="489785652" sldId="432"/>
            <ac:spMk id="3" creationId="{E118870B-58B0-48ED-B130-2D74C7014FAB}"/>
          </ac:spMkLst>
        </pc:spChg>
        <pc:spChg chg="add mod ord">
          <ac:chgData name="Simon" userId="acfce3dd-66c2-4b6d-8e85-a3a71175ae38" providerId="ADAL" clId="{E15B5B52-1C40-4ACD-9A35-875DB4D23832}" dt="2020-09-27T15:26:37.156" v="888" actId="700"/>
          <ac:spMkLst>
            <pc:docMk/>
            <pc:sldMk cId="489785652" sldId="432"/>
            <ac:spMk id="4" creationId="{E9A10B32-2A7A-4558-9ADB-C09CB3FCF14A}"/>
          </ac:spMkLst>
        </pc:spChg>
        <pc:picChg chg="add mod">
          <ac:chgData name="Simon" userId="acfce3dd-66c2-4b6d-8e85-a3a71175ae38" providerId="ADAL" clId="{E15B5B52-1C40-4ACD-9A35-875DB4D23832}" dt="2020-09-27T15:26:51.574" v="890" actId="14100"/>
          <ac:picMkLst>
            <pc:docMk/>
            <pc:sldMk cId="489785652" sldId="432"/>
            <ac:picMk id="5122" creationId="{8C6D6D3D-3371-474E-B3EB-FD84E2994DB9}"/>
          </ac:picMkLst>
        </pc:picChg>
      </pc:sldChg>
      <pc:sldChg chg="addSp delSp modSp new mod ord setBg modClrScheme chgLayout">
        <pc:chgData name="Simon" userId="acfce3dd-66c2-4b6d-8e85-a3a71175ae38" providerId="ADAL" clId="{E15B5B52-1C40-4ACD-9A35-875DB4D23832}" dt="2020-09-27T15:33:30.189" v="979"/>
        <pc:sldMkLst>
          <pc:docMk/>
          <pc:sldMk cId="1984257894" sldId="433"/>
        </pc:sldMkLst>
        <pc:spChg chg="add mod ord">
          <ac:chgData name="Simon" userId="acfce3dd-66c2-4b6d-8e85-a3a71175ae38" providerId="ADAL" clId="{E15B5B52-1C40-4ACD-9A35-875DB4D23832}" dt="2020-09-27T15:31:33.715" v="940" actId="26606"/>
          <ac:spMkLst>
            <pc:docMk/>
            <pc:sldMk cId="1984257894" sldId="433"/>
            <ac:spMk id="3" creationId="{47951D62-5B27-4014-B4C0-B651CDE62D35}"/>
          </ac:spMkLst>
        </pc:spChg>
        <pc:spChg chg="add del">
          <ac:chgData name="Simon" userId="acfce3dd-66c2-4b6d-8e85-a3a71175ae38" providerId="ADAL" clId="{E15B5B52-1C40-4ACD-9A35-875DB4D23832}" dt="2020-09-27T15:31:33.715" v="941" actId="26606"/>
          <ac:spMkLst>
            <pc:docMk/>
            <pc:sldMk cId="1984257894" sldId="433"/>
            <ac:spMk id="8" creationId="{1707FC24-6981-43D9-B525-C7832BA22463}"/>
          </ac:spMkLst>
        </pc:spChg>
        <pc:spChg chg="add del">
          <ac:chgData name="Simon" userId="acfce3dd-66c2-4b6d-8e85-a3a71175ae38" providerId="ADAL" clId="{E15B5B52-1C40-4ACD-9A35-875DB4D23832}" dt="2020-09-27T15:31:33.715" v="940" actId="26606"/>
          <ac:spMkLst>
            <pc:docMk/>
            <pc:sldMk cId="1984257894" sldId="433"/>
            <ac:spMk id="13" creationId="{86295E7F-EA66-480B-B001-C8BE7CD61903}"/>
          </ac:spMkLst>
        </pc:spChg>
        <pc:spChg chg="add">
          <ac:chgData name="Simon" userId="acfce3dd-66c2-4b6d-8e85-a3a71175ae38" providerId="ADAL" clId="{E15B5B52-1C40-4ACD-9A35-875DB4D23832}" dt="2020-09-27T15:31:33.715" v="941" actId="26606"/>
          <ac:spMkLst>
            <pc:docMk/>
            <pc:sldMk cId="1984257894" sldId="433"/>
            <ac:spMk id="17" creationId="{1707FC24-6981-43D9-B525-C7832BA22463}"/>
          </ac:spMkLst>
        </pc:spChg>
        <pc:picChg chg="add mod ord">
          <ac:chgData name="Simon" userId="acfce3dd-66c2-4b6d-8e85-a3a71175ae38" providerId="ADAL" clId="{E15B5B52-1C40-4ACD-9A35-875DB4D23832}" dt="2020-09-27T15:31:44.910" v="945" actId="14100"/>
          <ac:picMkLst>
            <pc:docMk/>
            <pc:sldMk cId="1984257894" sldId="433"/>
            <ac:picMk id="2" creationId="{4BC507A7-4EA4-47F5-86E2-818B7C1EB89E}"/>
          </ac:picMkLst>
        </pc:picChg>
        <pc:cxnChg chg="add del">
          <ac:chgData name="Simon" userId="acfce3dd-66c2-4b6d-8e85-a3a71175ae38" providerId="ADAL" clId="{E15B5B52-1C40-4ACD-9A35-875DB4D23832}" dt="2020-09-27T15:31:33.715" v="940" actId="26606"/>
          <ac:cxnSpMkLst>
            <pc:docMk/>
            <pc:sldMk cId="1984257894" sldId="433"/>
            <ac:cxnSpMk id="15" creationId="{E126E481-B945-4179-BD79-05E96E9B29E1}"/>
          </ac:cxnSpMkLst>
        </pc:cxnChg>
      </pc:sldChg>
      <pc:sldChg chg="addSp delSp modSp new mod modClrScheme chgLayout">
        <pc:chgData name="Simon" userId="acfce3dd-66c2-4b6d-8e85-a3a71175ae38" providerId="ADAL" clId="{E15B5B52-1C40-4ACD-9A35-875DB4D23832}" dt="2020-09-27T20:19:18.930" v="1095" actId="14100"/>
        <pc:sldMkLst>
          <pc:docMk/>
          <pc:sldMk cId="567283849" sldId="434"/>
        </pc:sldMkLst>
        <pc:spChg chg="del">
          <ac:chgData name="Simon" userId="acfce3dd-66c2-4b6d-8e85-a3a71175ae38" providerId="ADAL" clId="{E15B5B52-1C40-4ACD-9A35-875DB4D23832}" dt="2020-09-27T20:18:53.521" v="1088" actId="700"/>
          <ac:spMkLst>
            <pc:docMk/>
            <pc:sldMk cId="567283849" sldId="434"/>
            <ac:spMk id="2" creationId="{E90C121D-0511-4C29-A8D9-B3EE832177A2}"/>
          </ac:spMkLst>
        </pc:spChg>
        <pc:spChg chg="del">
          <ac:chgData name="Simon" userId="acfce3dd-66c2-4b6d-8e85-a3a71175ae38" providerId="ADAL" clId="{E15B5B52-1C40-4ACD-9A35-875DB4D23832}" dt="2020-09-27T20:18:53.521" v="1088" actId="700"/>
          <ac:spMkLst>
            <pc:docMk/>
            <pc:sldMk cId="567283849" sldId="434"/>
            <ac:spMk id="3" creationId="{79D15CC7-F1B3-4B4E-8912-193B9311EAB7}"/>
          </ac:spMkLst>
        </pc:spChg>
        <pc:picChg chg="add mod">
          <ac:chgData name="Simon" userId="acfce3dd-66c2-4b6d-8e85-a3a71175ae38" providerId="ADAL" clId="{E15B5B52-1C40-4ACD-9A35-875DB4D23832}" dt="2020-09-27T20:19:18.930" v="1095" actId="14100"/>
          <ac:picMkLst>
            <pc:docMk/>
            <pc:sldMk cId="567283849" sldId="434"/>
            <ac:picMk id="5" creationId="{CE3EF402-A61F-4204-AF10-ABF450C36C5F}"/>
          </ac:picMkLst>
        </pc:picChg>
      </pc:sldChg>
      <pc:sldChg chg="addSp modSp new mod">
        <pc:chgData name="Simon" userId="acfce3dd-66c2-4b6d-8e85-a3a71175ae38" providerId="ADAL" clId="{E15B5B52-1C40-4ACD-9A35-875DB4D23832}" dt="2020-09-27T20:23:12.648" v="1264" actId="14100"/>
        <pc:sldMkLst>
          <pc:docMk/>
          <pc:sldMk cId="1033950025" sldId="435"/>
        </pc:sldMkLst>
        <pc:picChg chg="add mod">
          <ac:chgData name="Simon" userId="acfce3dd-66c2-4b6d-8e85-a3a71175ae38" providerId="ADAL" clId="{E15B5B52-1C40-4ACD-9A35-875DB4D23832}" dt="2020-09-27T20:23:12.648" v="1264" actId="14100"/>
          <ac:picMkLst>
            <pc:docMk/>
            <pc:sldMk cId="1033950025" sldId="435"/>
            <ac:picMk id="3" creationId="{0D71C3FB-AEE6-4471-83D2-6AA3331FA091}"/>
          </ac:picMkLst>
        </pc:picChg>
        <pc:picChg chg="add mod">
          <ac:chgData name="Simon" userId="acfce3dd-66c2-4b6d-8e85-a3a71175ae38" providerId="ADAL" clId="{E15B5B52-1C40-4ACD-9A35-875DB4D23832}" dt="2020-09-27T20:23:05.905" v="1263" actId="14100"/>
          <ac:picMkLst>
            <pc:docMk/>
            <pc:sldMk cId="1033950025" sldId="435"/>
            <ac:picMk id="5" creationId="{4AEC9F79-4869-48C8-BF89-73A73EB7126B}"/>
          </ac:picMkLst>
        </pc:picChg>
      </pc:sldChg>
      <pc:sldChg chg="addSp modSp mod setBg delDesignElem">
        <pc:chgData name="Simon" userId="acfce3dd-66c2-4b6d-8e85-a3a71175ae38" providerId="ADAL" clId="{E15B5B52-1C40-4ACD-9A35-875DB4D23832}" dt="2020-09-27T20:47:12.629" v="1965" actId="255"/>
        <pc:sldMkLst>
          <pc:docMk/>
          <pc:sldMk cId="1511338709" sldId="436"/>
        </pc:sldMkLst>
        <pc:spChg chg="mod">
          <ac:chgData name="Simon" userId="acfce3dd-66c2-4b6d-8e85-a3a71175ae38" providerId="ADAL" clId="{E15B5B52-1C40-4ACD-9A35-875DB4D23832}" dt="2020-09-27T20:34:08.390" v="1425" actId="6549"/>
          <ac:spMkLst>
            <pc:docMk/>
            <pc:sldMk cId="1511338709" sldId="436"/>
            <ac:spMk id="2" creationId="{00000000-0000-0000-0000-000000000000}"/>
          </ac:spMkLst>
        </pc:spChg>
        <pc:spChg chg="mod">
          <ac:chgData name="Simon" userId="acfce3dd-66c2-4b6d-8e85-a3a71175ae38" providerId="ADAL" clId="{E15B5B52-1C40-4ACD-9A35-875DB4D23832}" dt="2020-09-27T20:47:12.629" v="1965" actId="255"/>
          <ac:spMkLst>
            <pc:docMk/>
            <pc:sldMk cId="1511338709" sldId="436"/>
            <ac:spMk id="3" creationId="{00000000-0000-0000-0000-000000000000}"/>
          </ac:spMkLst>
        </pc:spChg>
        <pc:spChg chg="add">
          <ac:chgData name="Simon" userId="acfce3dd-66c2-4b6d-8e85-a3a71175ae38" providerId="ADAL" clId="{E15B5B52-1C40-4ACD-9A35-875DB4D23832}" dt="2020-09-27T20:33:50.399" v="1378" actId="26606"/>
          <ac:spMkLst>
            <pc:docMk/>
            <pc:sldMk cId="1511338709" sldId="436"/>
            <ac:spMk id="8" creationId="{B775CD93-9DF2-48CB-9F57-1BCA9A46C7FA}"/>
          </ac:spMkLst>
        </pc:spChg>
        <pc:spChg chg="add">
          <ac:chgData name="Simon" userId="acfce3dd-66c2-4b6d-8e85-a3a71175ae38" providerId="ADAL" clId="{E15B5B52-1C40-4ACD-9A35-875DB4D23832}" dt="2020-09-27T20:33:50.399" v="1378" actId="26606"/>
          <ac:spMkLst>
            <pc:docMk/>
            <pc:sldMk cId="1511338709" sldId="436"/>
            <ac:spMk id="10" creationId="{6166C6D1-23AC-49C4-BA07-238E4E9F8CEB}"/>
          </ac:spMkLst>
        </pc:spChg>
        <pc:spChg chg="add">
          <ac:chgData name="Simon" userId="acfce3dd-66c2-4b6d-8e85-a3a71175ae38" providerId="ADAL" clId="{E15B5B52-1C40-4ACD-9A35-875DB4D23832}" dt="2020-09-27T20:33:50.399" v="1378" actId="26606"/>
          <ac:spMkLst>
            <pc:docMk/>
            <pc:sldMk cId="1511338709" sldId="436"/>
            <ac:spMk id="12" creationId="{1C091803-41C2-48E0-9228-5148460C7479}"/>
          </ac:spMkLst>
        </pc:spChg>
      </pc:sldChg>
      <pc:sldChg chg="delSp new del mod ord modClrScheme chgLayout">
        <pc:chgData name="Simon" userId="acfce3dd-66c2-4b6d-8e85-a3a71175ae38" providerId="ADAL" clId="{E15B5B52-1C40-4ACD-9A35-875DB4D23832}" dt="2020-09-27T20:30:39.343" v="1376" actId="47"/>
        <pc:sldMkLst>
          <pc:docMk/>
          <pc:sldMk cId="3867117107" sldId="436"/>
        </pc:sldMkLst>
        <pc:spChg chg="del">
          <ac:chgData name="Simon" userId="acfce3dd-66c2-4b6d-8e85-a3a71175ae38" providerId="ADAL" clId="{E15B5B52-1C40-4ACD-9A35-875DB4D23832}" dt="2020-09-27T20:29:03.607" v="1314" actId="700"/>
          <ac:spMkLst>
            <pc:docMk/>
            <pc:sldMk cId="3867117107" sldId="436"/>
            <ac:spMk id="2" creationId="{DA2898D7-FF86-4487-BE88-8301182C655B}"/>
          </ac:spMkLst>
        </pc:spChg>
        <pc:spChg chg="del">
          <ac:chgData name="Simon" userId="acfce3dd-66c2-4b6d-8e85-a3a71175ae38" providerId="ADAL" clId="{E15B5B52-1C40-4ACD-9A35-875DB4D23832}" dt="2020-09-27T20:29:03.607" v="1314" actId="700"/>
          <ac:spMkLst>
            <pc:docMk/>
            <pc:sldMk cId="3867117107" sldId="436"/>
            <ac:spMk id="3" creationId="{3C54BA99-8F5E-4BF2-8600-FCFDAE50CC8E}"/>
          </ac:spMkLst>
        </pc:spChg>
      </pc:sldChg>
      <pc:sldChg chg="modSp add mod">
        <pc:chgData name="Simon" userId="acfce3dd-66c2-4b6d-8e85-a3a71175ae38" providerId="ADAL" clId="{E15B5B52-1C40-4ACD-9A35-875DB4D23832}" dt="2020-09-27T20:52:42.964" v="2561" actId="27636"/>
        <pc:sldMkLst>
          <pc:docMk/>
          <pc:sldMk cId="1303031181" sldId="437"/>
        </pc:sldMkLst>
        <pc:spChg chg="mod">
          <ac:chgData name="Simon" userId="acfce3dd-66c2-4b6d-8e85-a3a71175ae38" providerId="ADAL" clId="{E15B5B52-1C40-4ACD-9A35-875DB4D23832}" dt="2020-09-27T20:49:04.737" v="1999" actId="6549"/>
          <ac:spMkLst>
            <pc:docMk/>
            <pc:sldMk cId="1303031181" sldId="437"/>
            <ac:spMk id="2" creationId="{00000000-0000-0000-0000-000000000000}"/>
          </ac:spMkLst>
        </pc:spChg>
        <pc:spChg chg="mod">
          <ac:chgData name="Simon" userId="acfce3dd-66c2-4b6d-8e85-a3a71175ae38" providerId="ADAL" clId="{E15B5B52-1C40-4ACD-9A35-875DB4D23832}" dt="2020-09-27T20:52:42.964" v="2561" actId="27636"/>
          <ac:spMkLst>
            <pc:docMk/>
            <pc:sldMk cId="1303031181" sldId="437"/>
            <ac:spMk id="3" creationId="{00000000-0000-0000-0000-000000000000}"/>
          </ac:spMkLst>
        </pc:spChg>
      </pc:sldChg>
      <pc:sldChg chg="modSp add mod">
        <pc:chgData name="Simon" userId="acfce3dd-66c2-4b6d-8e85-a3a71175ae38" providerId="ADAL" clId="{E15B5B52-1C40-4ACD-9A35-875DB4D23832}" dt="2020-09-27T20:53:14.360" v="2608" actId="6549"/>
        <pc:sldMkLst>
          <pc:docMk/>
          <pc:sldMk cId="1870579999" sldId="438"/>
        </pc:sldMkLst>
        <pc:spChg chg="mod">
          <ac:chgData name="Simon" userId="acfce3dd-66c2-4b6d-8e85-a3a71175ae38" providerId="ADAL" clId="{E15B5B52-1C40-4ACD-9A35-875DB4D23832}" dt="2020-09-27T20:53:14.360" v="2608" actId="6549"/>
          <ac:spMkLst>
            <pc:docMk/>
            <pc:sldMk cId="1870579999" sldId="438"/>
            <ac:spMk id="3" creationId="{00000000-0000-0000-0000-000000000000}"/>
          </ac:spMkLst>
        </pc:spChg>
      </pc:sldChg>
      <pc:sldChg chg="addSp delSp modSp new mod setBg modClrScheme chgLayout">
        <pc:chgData name="Simon" userId="acfce3dd-66c2-4b6d-8e85-a3a71175ae38" providerId="ADAL" clId="{E15B5B52-1C40-4ACD-9A35-875DB4D23832}" dt="2020-09-27T21:06:49.019" v="2646" actId="1076"/>
        <pc:sldMkLst>
          <pc:docMk/>
          <pc:sldMk cId="3603019276" sldId="439"/>
        </pc:sldMkLst>
        <pc:spChg chg="del">
          <ac:chgData name="Simon" userId="acfce3dd-66c2-4b6d-8e85-a3a71175ae38" providerId="ADAL" clId="{E15B5B52-1C40-4ACD-9A35-875DB4D23832}" dt="2020-09-27T21:00:13.706" v="2610" actId="700"/>
          <ac:spMkLst>
            <pc:docMk/>
            <pc:sldMk cId="3603019276" sldId="439"/>
            <ac:spMk id="2" creationId="{CCF298F6-6D2A-4ED2-8756-86A2987D50C8}"/>
          </ac:spMkLst>
        </pc:spChg>
        <pc:spChg chg="del">
          <ac:chgData name="Simon" userId="acfce3dd-66c2-4b6d-8e85-a3a71175ae38" providerId="ADAL" clId="{E15B5B52-1C40-4ACD-9A35-875DB4D23832}" dt="2020-09-27T21:00:13.706" v="2610" actId="700"/>
          <ac:spMkLst>
            <pc:docMk/>
            <pc:sldMk cId="3603019276" sldId="439"/>
            <ac:spMk id="3" creationId="{95212413-329B-429B-851A-EC89DAA0236C}"/>
          </ac:spMkLst>
        </pc:spChg>
        <pc:spChg chg="add del">
          <ac:chgData name="Simon" userId="acfce3dd-66c2-4b6d-8e85-a3a71175ae38" providerId="ADAL" clId="{E15B5B52-1C40-4ACD-9A35-875DB4D23832}" dt="2020-09-27T21:06:00.379" v="2634" actId="26606"/>
          <ac:spMkLst>
            <pc:docMk/>
            <pc:sldMk cId="3603019276" sldId="439"/>
            <ac:spMk id="9" creationId="{A169D286-F4D7-4C8B-A6BD-D05384C7F1D8}"/>
          </ac:spMkLst>
        </pc:spChg>
        <pc:spChg chg="add del">
          <ac:chgData name="Simon" userId="acfce3dd-66c2-4b6d-8e85-a3a71175ae38" providerId="ADAL" clId="{E15B5B52-1C40-4ACD-9A35-875DB4D23832}" dt="2020-09-27T21:06:00.379" v="2634" actId="26606"/>
          <ac:spMkLst>
            <pc:docMk/>
            <pc:sldMk cId="3603019276" sldId="439"/>
            <ac:spMk id="10" creationId="{39E8235E-135E-4261-8F54-2B316E493C42}"/>
          </ac:spMkLst>
        </pc:spChg>
        <pc:spChg chg="add del">
          <ac:chgData name="Simon" userId="acfce3dd-66c2-4b6d-8e85-a3a71175ae38" providerId="ADAL" clId="{E15B5B52-1C40-4ACD-9A35-875DB4D23832}" dt="2020-09-27T21:06:00.379" v="2634" actId="26606"/>
          <ac:spMkLst>
            <pc:docMk/>
            <pc:sldMk cId="3603019276" sldId="439"/>
            <ac:spMk id="11" creationId="{D4ED8EC3-4D57-4620-93CE-4E6661F09A3E}"/>
          </ac:spMkLst>
        </pc:spChg>
        <pc:spChg chg="add del">
          <ac:chgData name="Simon" userId="acfce3dd-66c2-4b6d-8e85-a3a71175ae38" providerId="ADAL" clId="{E15B5B52-1C40-4ACD-9A35-875DB4D23832}" dt="2020-09-27T21:05:40.943" v="2630" actId="26606"/>
          <ac:spMkLst>
            <pc:docMk/>
            <pc:sldMk cId="3603019276" sldId="439"/>
            <ac:spMk id="12" creationId="{A9F529C3-C941-49FD-8C67-82F134F64BDB}"/>
          </ac:spMkLst>
        </pc:spChg>
        <pc:spChg chg="add del">
          <ac:chgData name="Simon" userId="acfce3dd-66c2-4b6d-8e85-a3a71175ae38" providerId="ADAL" clId="{E15B5B52-1C40-4ACD-9A35-875DB4D23832}" dt="2020-09-27T21:05:40.943" v="2630" actId="26606"/>
          <ac:spMkLst>
            <pc:docMk/>
            <pc:sldMk cId="3603019276" sldId="439"/>
            <ac:spMk id="14" creationId="{20586029-32A0-47E5-9AEC-AE3ABA6B94D0}"/>
          </ac:spMkLst>
        </pc:spChg>
        <pc:spChg chg="add del">
          <ac:chgData name="Simon" userId="acfce3dd-66c2-4b6d-8e85-a3a71175ae38" providerId="ADAL" clId="{E15B5B52-1C40-4ACD-9A35-875DB4D23832}" dt="2020-09-27T21:06:00.379" v="2634" actId="26606"/>
          <ac:spMkLst>
            <pc:docMk/>
            <pc:sldMk cId="3603019276" sldId="439"/>
            <ac:spMk id="18" creationId="{83BCB34A-2F40-4F41-8488-A134C1C155B7}"/>
          </ac:spMkLst>
        </pc:spChg>
        <pc:spChg chg="add del">
          <ac:chgData name="Simon" userId="acfce3dd-66c2-4b6d-8e85-a3a71175ae38" providerId="ADAL" clId="{E15B5B52-1C40-4ACD-9A35-875DB4D23832}" dt="2020-09-27T21:06:00.379" v="2634" actId="26606"/>
          <ac:spMkLst>
            <pc:docMk/>
            <pc:sldMk cId="3603019276" sldId="439"/>
            <ac:spMk id="20" creationId="{F78382DC-4207-465E-B379-1E16448AA222}"/>
          </ac:spMkLst>
        </pc:spChg>
        <pc:picChg chg="add mod ord">
          <ac:chgData name="Simon" userId="acfce3dd-66c2-4b6d-8e85-a3a71175ae38" providerId="ADAL" clId="{E15B5B52-1C40-4ACD-9A35-875DB4D23832}" dt="2020-09-27T21:06:49.019" v="2646" actId="1076"/>
          <ac:picMkLst>
            <pc:docMk/>
            <pc:sldMk cId="3603019276" sldId="439"/>
            <ac:picMk id="5" creationId="{FE50AA1D-E871-4792-8927-AE5E3B94B29C}"/>
          </ac:picMkLst>
        </pc:picChg>
        <pc:picChg chg="add mod">
          <ac:chgData name="Simon" userId="acfce3dd-66c2-4b6d-8e85-a3a71175ae38" providerId="ADAL" clId="{E15B5B52-1C40-4ACD-9A35-875DB4D23832}" dt="2020-09-27T21:06:46.160" v="2645" actId="14100"/>
          <ac:picMkLst>
            <pc:docMk/>
            <pc:sldMk cId="3603019276" sldId="439"/>
            <ac:picMk id="7" creationId="{7F465BA0-52C4-4C82-BCD1-637CC4C459C2}"/>
          </ac:picMkLst>
        </pc:picChg>
        <pc:cxnChg chg="add del">
          <ac:chgData name="Simon" userId="acfce3dd-66c2-4b6d-8e85-a3a71175ae38" providerId="ADAL" clId="{E15B5B52-1C40-4ACD-9A35-875DB4D23832}" dt="2020-09-27T21:05:40.943" v="2630" actId="26606"/>
          <ac:cxnSpMkLst>
            <pc:docMk/>
            <pc:sldMk cId="3603019276" sldId="439"/>
            <ac:cxnSpMk id="16" creationId="{8C730EAB-A532-4295-A302-FB4B90DB9F5E}"/>
          </ac:cxnSpMkLst>
        </pc:cxnChg>
      </pc:sldChg>
      <pc:sldChg chg="addSp delSp modSp add mod">
        <pc:chgData name="Simon" userId="acfce3dd-66c2-4b6d-8e85-a3a71175ae38" providerId="ADAL" clId="{E15B5B52-1C40-4ACD-9A35-875DB4D23832}" dt="2020-09-27T21:08:49.724" v="2816" actId="20577"/>
        <pc:sldMkLst>
          <pc:docMk/>
          <pc:sldMk cId="4099439375" sldId="440"/>
        </pc:sldMkLst>
        <pc:spChg chg="mod">
          <ac:chgData name="Simon" userId="acfce3dd-66c2-4b6d-8e85-a3a71175ae38" providerId="ADAL" clId="{E15B5B52-1C40-4ACD-9A35-875DB4D23832}" dt="2020-09-27T21:08:08.118" v="2721" actId="26606"/>
          <ac:spMkLst>
            <pc:docMk/>
            <pc:sldMk cId="4099439375" sldId="440"/>
            <ac:spMk id="2" creationId="{00000000-0000-0000-0000-000000000000}"/>
          </ac:spMkLst>
        </pc:spChg>
        <pc:spChg chg="mod">
          <ac:chgData name="Simon" userId="acfce3dd-66c2-4b6d-8e85-a3a71175ae38" providerId="ADAL" clId="{E15B5B52-1C40-4ACD-9A35-875DB4D23832}" dt="2020-09-27T21:08:49.724" v="2816" actId="20577"/>
          <ac:spMkLst>
            <pc:docMk/>
            <pc:sldMk cId="4099439375" sldId="440"/>
            <ac:spMk id="3" creationId="{00000000-0000-0000-0000-000000000000}"/>
          </ac:spMkLst>
        </pc:spChg>
        <pc:spChg chg="add del">
          <ac:chgData name="Simon" userId="acfce3dd-66c2-4b6d-8e85-a3a71175ae38" providerId="ADAL" clId="{E15B5B52-1C40-4ACD-9A35-875DB4D23832}" dt="2020-09-27T21:08:08.118" v="2721" actId="26606"/>
          <ac:spMkLst>
            <pc:docMk/>
            <pc:sldMk cId="4099439375" sldId="440"/>
            <ac:spMk id="8" creationId="{B775CD93-9DF2-48CB-9F57-1BCA9A46C7FA}"/>
          </ac:spMkLst>
        </pc:spChg>
        <pc:spChg chg="add del">
          <ac:chgData name="Simon" userId="acfce3dd-66c2-4b6d-8e85-a3a71175ae38" providerId="ADAL" clId="{E15B5B52-1C40-4ACD-9A35-875DB4D23832}" dt="2020-09-27T21:08:08.118" v="2721" actId="26606"/>
          <ac:spMkLst>
            <pc:docMk/>
            <pc:sldMk cId="4099439375" sldId="440"/>
            <ac:spMk id="10" creationId="{6166C6D1-23AC-49C4-BA07-238E4E9F8CEB}"/>
          </ac:spMkLst>
        </pc:spChg>
        <pc:spChg chg="add del">
          <ac:chgData name="Simon" userId="acfce3dd-66c2-4b6d-8e85-a3a71175ae38" providerId="ADAL" clId="{E15B5B52-1C40-4ACD-9A35-875DB4D23832}" dt="2020-09-27T21:08:08.118" v="2721" actId="26606"/>
          <ac:spMkLst>
            <pc:docMk/>
            <pc:sldMk cId="4099439375" sldId="440"/>
            <ac:spMk id="12" creationId="{1C091803-41C2-48E0-9228-5148460C7479}"/>
          </ac:spMkLst>
        </pc:spChg>
        <pc:spChg chg="add del">
          <ac:chgData name="Simon" userId="acfce3dd-66c2-4b6d-8e85-a3a71175ae38" providerId="ADAL" clId="{E15B5B52-1C40-4ACD-9A35-875DB4D23832}" dt="2020-09-27T21:08:08.088" v="2720" actId="26606"/>
          <ac:spMkLst>
            <pc:docMk/>
            <pc:sldMk cId="4099439375" sldId="440"/>
            <ac:spMk id="17" creationId="{827B839B-9ADE-406B-8590-F1CAEDED45A1}"/>
          </ac:spMkLst>
        </pc:spChg>
        <pc:spChg chg="add del">
          <ac:chgData name="Simon" userId="acfce3dd-66c2-4b6d-8e85-a3a71175ae38" providerId="ADAL" clId="{E15B5B52-1C40-4ACD-9A35-875DB4D23832}" dt="2020-09-27T21:08:08.088" v="2720" actId="26606"/>
          <ac:spMkLst>
            <pc:docMk/>
            <pc:sldMk cId="4099439375" sldId="440"/>
            <ac:spMk id="19" creationId="{CFE45BF0-46DB-408C-B5F7-7B11716805D4}"/>
          </ac:spMkLst>
        </pc:spChg>
        <pc:spChg chg="add del">
          <ac:chgData name="Simon" userId="acfce3dd-66c2-4b6d-8e85-a3a71175ae38" providerId="ADAL" clId="{E15B5B52-1C40-4ACD-9A35-875DB4D23832}" dt="2020-09-27T21:08:08.088" v="2720" actId="26606"/>
          <ac:spMkLst>
            <pc:docMk/>
            <pc:sldMk cId="4099439375" sldId="440"/>
            <ac:spMk id="21" creationId="{2AEBC8F2-97B1-41B4-93F1-2D289E197FBA}"/>
          </ac:spMkLst>
        </pc:spChg>
        <pc:spChg chg="add del">
          <ac:chgData name="Simon" userId="acfce3dd-66c2-4b6d-8e85-a3a71175ae38" providerId="ADAL" clId="{E15B5B52-1C40-4ACD-9A35-875DB4D23832}" dt="2020-09-27T21:08:08.088" v="2720" actId="26606"/>
          <ac:spMkLst>
            <pc:docMk/>
            <pc:sldMk cId="4099439375" sldId="440"/>
            <ac:spMk id="23" creationId="{472E3A19-F5D5-48FC-BB9C-48C2F68F598B}"/>
          </ac:spMkLst>
        </pc:spChg>
        <pc:spChg chg="add del">
          <ac:chgData name="Simon" userId="acfce3dd-66c2-4b6d-8e85-a3a71175ae38" providerId="ADAL" clId="{E15B5B52-1C40-4ACD-9A35-875DB4D23832}" dt="2020-09-27T21:08:08.088" v="2720" actId="26606"/>
          <ac:spMkLst>
            <pc:docMk/>
            <pc:sldMk cId="4099439375" sldId="440"/>
            <ac:spMk id="25" creationId="{7A62E32F-BB65-43A8-8EB5-92346890E549}"/>
          </ac:spMkLst>
        </pc:spChg>
        <pc:spChg chg="add del">
          <ac:chgData name="Simon" userId="acfce3dd-66c2-4b6d-8e85-a3a71175ae38" providerId="ADAL" clId="{E15B5B52-1C40-4ACD-9A35-875DB4D23832}" dt="2020-09-27T21:08:08.088" v="2720" actId="26606"/>
          <ac:spMkLst>
            <pc:docMk/>
            <pc:sldMk cId="4099439375" sldId="440"/>
            <ac:spMk id="27" creationId="{14E91B64-9FCC-451E-AFB4-A827D6329367}"/>
          </ac:spMkLst>
        </pc:spChg>
        <pc:spChg chg="add">
          <ac:chgData name="Simon" userId="acfce3dd-66c2-4b6d-8e85-a3a71175ae38" providerId="ADAL" clId="{E15B5B52-1C40-4ACD-9A35-875DB4D23832}" dt="2020-09-27T21:08:08.118" v="2721" actId="26606"/>
          <ac:spMkLst>
            <pc:docMk/>
            <pc:sldMk cId="4099439375" sldId="440"/>
            <ac:spMk id="29" creationId="{B775CD93-9DF2-48CB-9F57-1BCA9A46C7FA}"/>
          </ac:spMkLst>
        </pc:spChg>
        <pc:spChg chg="add">
          <ac:chgData name="Simon" userId="acfce3dd-66c2-4b6d-8e85-a3a71175ae38" providerId="ADAL" clId="{E15B5B52-1C40-4ACD-9A35-875DB4D23832}" dt="2020-09-27T21:08:08.118" v="2721" actId="26606"/>
          <ac:spMkLst>
            <pc:docMk/>
            <pc:sldMk cId="4099439375" sldId="440"/>
            <ac:spMk id="30" creationId="{6166C6D1-23AC-49C4-BA07-238E4E9F8CEB}"/>
          </ac:spMkLst>
        </pc:spChg>
        <pc:spChg chg="add">
          <ac:chgData name="Simon" userId="acfce3dd-66c2-4b6d-8e85-a3a71175ae38" providerId="ADAL" clId="{E15B5B52-1C40-4ACD-9A35-875DB4D23832}" dt="2020-09-27T21:08:08.118" v="2721" actId="26606"/>
          <ac:spMkLst>
            <pc:docMk/>
            <pc:sldMk cId="4099439375" sldId="440"/>
            <ac:spMk id="31" creationId="{1C091803-41C2-48E0-9228-5148460C7479}"/>
          </ac:spMkLst>
        </pc:spChg>
      </pc:sldChg>
      <pc:sldChg chg="addSp modSp new mod">
        <pc:chgData name="Simon" userId="acfce3dd-66c2-4b6d-8e85-a3a71175ae38" providerId="ADAL" clId="{E15B5B52-1C40-4ACD-9A35-875DB4D23832}" dt="2020-09-27T21:19:16.727" v="2850" actId="1076"/>
        <pc:sldMkLst>
          <pc:docMk/>
          <pc:sldMk cId="3730692536" sldId="441"/>
        </pc:sldMkLst>
        <pc:spChg chg="add mod">
          <ac:chgData name="Simon" userId="acfce3dd-66c2-4b6d-8e85-a3a71175ae38" providerId="ADAL" clId="{E15B5B52-1C40-4ACD-9A35-875DB4D23832}" dt="2020-09-27T21:18:39.906" v="2838" actId="1076"/>
          <ac:spMkLst>
            <pc:docMk/>
            <pc:sldMk cId="3730692536" sldId="441"/>
            <ac:spMk id="6" creationId="{F66C29E5-DAF7-454B-BAA1-7C3A00C709FD}"/>
          </ac:spMkLst>
        </pc:spChg>
        <pc:spChg chg="add mod">
          <ac:chgData name="Simon" userId="acfce3dd-66c2-4b6d-8e85-a3a71175ae38" providerId="ADAL" clId="{E15B5B52-1C40-4ACD-9A35-875DB4D23832}" dt="2020-09-27T21:19:16.727" v="2850" actId="1076"/>
          <ac:spMkLst>
            <pc:docMk/>
            <pc:sldMk cId="3730692536" sldId="441"/>
            <ac:spMk id="7" creationId="{E21C7C68-3B74-4F90-AB53-BAF8A78B8CB5}"/>
          </ac:spMkLst>
        </pc:spChg>
        <pc:picChg chg="add mod">
          <ac:chgData name="Simon" userId="acfce3dd-66c2-4b6d-8e85-a3a71175ae38" providerId="ADAL" clId="{E15B5B52-1C40-4ACD-9A35-875DB4D23832}" dt="2020-09-27T21:18:53.447" v="2841" actId="14100"/>
          <ac:picMkLst>
            <pc:docMk/>
            <pc:sldMk cId="3730692536" sldId="441"/>
            <ac:picMk id="3" creationId="{88D43BD8-6595-47FB-9C39-AC949B543B29}"/>
          </ac:picMkLst>
        </pc:picChg>
        <pc:picChg chg="add mod">
          <ac:chgData name="Simon" userId="acfce3dd-66c2-4b6d-8e85-a3a71175ae38" providerId="ADAL" clId="{E15B5B52-1C40-4ACD-9A35-875DB4D23832}" dt="2020-09-27T21:18:50.586" v="2840" actId="14100"/>
          <ac:picMkLst>
            <pc:docMk/>
            <pc:sldMk cId="3730692536" sldId="441"/>
            <ac:picMk id="5" creationId="{55835B3A-BBE7-4FD3-8997-507C3E6C9894}"/>
          </ac:picMkLst>
        </pc:picChg>
      </pc:sldChg>
      <pc:sldChg chg="new del">
        <pc:chgData name="Simon" userId="acfce3dd-66c2-4b6d-8e85-a3a71175ae38" providerId="ADAL" clId="{E15B5B52-1C40-4ACD-9A35-875DB4D23832}" dt="2020-09-27T21:24:28.987" v="2853" actId="47"/>
        <pc:sldMkLst>
          <pc:docMk/>
          <pc:sldMk cId="1503733573" sldId="442"/>
        </pc:sldMkLst>
      </pc:sldChg>
      <pc:sldChg chg="modSp add mod">
        <pc:chgData name="Simon" userId="acfce3dd-66c2-4b6d-8e85-a3a71175ae38" providerId="ADAL" clId="{E15B5B52-1C40-4ACD-9A35-875DB4D23832}" dt="2020-09-27T21:30:03.899" v="3400" actId="20577"/>
        <pc:sldMkLst>
          <pc:docMk/>
          <pc:sldMk cId="230994980" sldId="443"/>
        </pc:sldMkLst>
        <pc:spChg chg="mod">
          <ac:chgData name="Simon" userId="acfce3dd-66c2-4b6d-8e85-a3a71175ae38" providerId="ADAL" clId="{E15B5B52-1C40-4ACD-9A35-875DB4D23832}" dt="2020-09-27T21:24:39.049" v="2860" actId="20577"/>
          <ac:spMkLst>
            <pc:docMk/>
            <pc:sldMk cId="230994980" sldId="443"/>
            <ac:spMk id="2" creationId="{00000000-0000-0000-0000-000000000000}"/>
          </ac:spMkLst>
        </pc:spChg>
        <pc:spChg chg="mod">
          <ac:chgData name="Simon" userId="acfce3dd-66c2-4b6d-8e85-a3a71175ae38" providerId="ADAL" clId="{E15B5B52-1C40-4ACD-9A35-875DB4D23832}" dt="2020-09-27T21:30:03.899" v="3400" actId="20577"/>
          <ac:spMkLst>
            <pc:docMk/>
            <pc:sldMk cId="230994980" sldId="443"/>
            <ac:spMk id="3" creationId="{00000000-0000-0000-0000-000000000000}"/>
          </ac:spMkLst>
        </pc:spChg>
      </pc:sldChg>
      <pc:sldMasterChg chg="delSldLayout">
        <pc:chgData name="Simon" userId="acfce3dd-66c2-4b6d-8e85-a3a71175ae38" providerId="ADAL" clId="{E15B5B52-1C40-4ACD-9A35-875DB4D23832}" dt="2020-09-27T15:21:00.292" v="851" actId="47"/>
        <pc:sldMasterMkLst>
          <pc:docMk/>
          <pc:sldMasterMk cId="0" sldId="2147483648"/>
        </pc:sldMasterMkLst>
        <pc:sldLayoutChg chg="del">
          <pc:chgData name="Simon" userId="acfce3dd-66c2-4b6d-8e85-a3a71175ae38" providerId="ADAL" clId="{E15B5B52-1C40-4ACD-9A35-875DB4D23832}" dt="2020-09-27T15:21:00.292" v="851" actId="47"/>
          <pc:sldLayoutMkLst>
            <pc:docMk/>
            <pc:sldMasterMk cId="0" sldId="2147483648"/>
            <pc:sldLayoutMk cId="4254796727" sldId="2147483700"/>
          </pc:sldLayoutMkLst>
        </pc:sldLayoutChg>
      </pc:sldMasterChg>
    </pc:docChg>
  </pc:docChgLst>
  <pc:docChgLst>
    <pc:chgData name="Simon Williams" userId="acfce3dd-66c2-4b6d-8e85-a3a71175ae38" providerId="ADAL" clId="{7502660D-90FE-4362-9ED8-EEDE41AED399}"/>
    <pc:docChg chg="undo custSel addSld delSld modSld sldOrd">
      <pc:chgData name="Simon Williams" userId="acfce3dd-66c2-4b6d-8e85-a3a71175ae38" providerId="ADAL" clId="{7502660D-90FE-4362-9ED8-EEDE41AED399}" dt="2022-12-08T09:21:30.001" v="831" actId="14100"/>
      <pc:docMkLst>
        <pc:docMk/>
      </pc:docMkLst>
      <pc:sldChg chg="addSp modSp add mod modAnim">
        <pc:chgData name="Simon Williams" userId="acfce3dd-66c2-4b6d-8e85-a3a71175ae38" providerId="ADAL" clId="{7502660D-90FE-4362-9ED8-EEDE41AED399}" dt="2022-11-17T09:55:59.193" v="54" actId="1076"/>
        <pc:sldMkLst>
          <pc:docMk/>
          <pc:sldMk cId="0" sldId="291"/>
        </pc:sldMkLst>
        <pc:spChg chg="add mod">
          <ac:chgData name="Simon Williams" userId="acfce3dd-66c2-4b6d-8e85-a3a71175ae38" providerId="ADAL" clId="{7502660D-90FE-4362-9ED8-EEDE41AED399}" dt="2022-11-17T09:55:59.193" v="54" actId="1076"/>
          <ac:spMkLst>
            <pc:docMk/>
            <pc:sldMk cId="0" sldId="291"/>
            <ac:spMk id="3" creationId="{E0D4150D-D8FF-0146-653F-AF8171F6615B}"/>
          </ac:spMkLst>
        </pc:spChg>
        <pc:spChg chg="add mod">
          <ac:chgData name="Simon Williams" userId="acfce3dd-66c2-4b6d-8e85-a3a71175ae38" providerId="ADAL" clId="{7502660D-90FE-4362-9ED8-EEDE41AED399}" dt="2022-11-17T09:55:33.327" v="51" actId="1076"/>
          <ac:spMkLst>
            <pc:docMk/>
            <pc:sldMk cId="0" sldId="291"/>
            <ac:spMk id="4" creationId="{42CB4A5A-0E78-F563-97B4-CAB996D48B4E}"/>
          </ac:spMkLst>
        </pc:spChg>
        <pc:picChg chg="mod">
          <ac:chgData name="Simon Williams" userId="acfce3dd-66c2-4b6d-8e85-a3a71175ae38" providerId="ADAL" clId="{7502660D-90FE-4362-9ED8-EEDE41AED399}" dt="2022-11-17T09:55:36.561" v="52" actId="1076"/>
          <ac:picMkLst>
            <pc:docMk/>
            <pc:sldMk cId="0" sldId="291"/>
            <ac:picMk id="2" creationId="{E7F17B0A-B548-7A3C-A260-948ECE5DB791}"/>
          </ac:picMkLst>
        </pc:picChg>
      </pc:sldChg>
      <pc:sldChg chg="modSp add mod">
        <pc:chgData name="Simon Williams" userId="acfce3dd-66c2-4b6d-8e85-a3a71175ae38" providerId="ADAL" clId="{7502660D-90FE-4362-9ED8-EEDE41AED399}" dt="2022-11-17T09:54:05.448" v="13" actId="14100"/>
        <pc:sldMkLst>
          <pc:docMk/>
          <pc:sldMk cId="0" sldId="295"/>
        </pc:sldMkLst>
        <pc:picChg chg="mod">
          <ac:chgData name="Simon Williams" userId="acfce3dd-66c2-4b6d-8e85-a3a71175ae38" providerId="ADAL" clId="{7502660D-90FE-4362-9ED8-EEDE41AED399}" dt="2022-11-17T09:54:05.448" v="13" actId="14100"/>
          <ac:picMkLst>
            <pc:docMk/>
            <pc:sldMk cId="0" sldId="295"/>
            <ac:picMk id="2" creationId="{8FF2C1F5-8F1A-0E5F-7690-241CC16B1349}"/>
          </ac:picMkLst>
        </pc:picChg>
      </pc:sldChg>
      <pc:sldChg chg="modSp add mod">
        <pc:chgData name="Simon Williams" userId="acfce3dd-66c2-4b6d-8e85-a3a71175ae38" providerId="ADAL" clId="{7502660D-90FE-4362-9ED8-EEDE41AED399}" dt="2022-11-17T09:57:02.584" v="56" actId="14100"/>
        <pc:sldMkLst>
          <pc:docMk/>
          <pc:sldMk cId="0" sldId="296"/>
        </pc:sldMkLst>
        <pc:picChg chg="mod">
          <ac:chgData name="Simon Williams" userId="acfce3dd-66c2-4b6d-8e85-a3a71175ae38" providerId="ADAL" clId="{7502660D-90FE-4362-9ED8-EEDE41AED399}" dt="2022-11-17T09:57:02.584" v="56" actId="14100"/>
          <ac:picMkLst>
            <pc:docMk/>
            <pc:sldMk cId="0" sldId="296"/>
            <ac:picMk id="2" creationId="{56B68558-8BAF-A693-616E-9B7826021393}"/>
          </ac:picMkLst>
        </pc:picChg>
      </pc:sldChg>
      <pc:sldChg chg="modSp add mod">
        <pc:chgData name="Simon Williams" userId="acfce3dd-66c2-4b6d-8e85-a3a71175ae38" providerId="ADAL" clId="{7502660D-90FE-4362-9ED8-EEDE41AED399}" dt="2022-11-17T09:58:48.970" v="59" actId="14100"/>
        <pc:sldMkLst>
          <pc:docMk/>
          <pc:sldMk cId="0" sldId="307"/>
        </pc:sldMkLst>
        <pc:picChg chg="mod">
          <ac:chgData name="Simon Williams" userId="acfce3dd-66c2-4b6d-8e85-a3a71175ae38" providerId="ADAL" clId="{7502660D-90FE-4362-9ED8-EEDE41AED399}" dt="2022-11-17T09:58:48.970" v="59" actId="14100"/>
          <ac:picMkLst>
            <pc:docMk/>
            <pc:sldMk cId="0" sldId="307"/>
            <ac:picMk id="2" creationId="{AD504E61-EB76-39EB-7FD4-350755766D52}"/>
          </ac:picMkLst>
        </pc:picChg>
      </pc:sldChg>
      <pc:sldChg chg="add">
        <pc:chgData name="Simon Williams" userId="acfce3dd-66c2-4b6d-8e85-a3a71175ae38" providerId="ADAL" clId="{7502660D-90FE-4362-9ED8-EEDE41AED399}" dt="2022-11-17T10:02:03.763" v="85"/>
        <pc:sldMkLst>
          <pc:docMk/>
          <pc:sldMk cId="3147168168" sldId="354"/>
        </pc:sldMkLst>
      </pc:sldChg>
      <pc:sldChg chg="modSp add mod">
        <pc:chgData name="Simon Williams" userId="acfce3dd-66c2-4b6d-8e85-a3a71175ae38" providerId="ADAL" clId="{7502660D-90FE-4362-9ED8-EEDE41AED399}" dt="2022-11-17T10:00:59.454" v="84" actId="6549"/>
        <pc:sldMkLst>
          <pc:docMk/>
          <pc:sldMk cId="100429062" sldId="540"/>
        </pc:sldMkLst>
        <pc:spChg chg="mod">
          <ac:chgData name="Simon Williams" userId="acfce3dd-66c2-4b6d-8e85-a3a71175ae38" providerId="ADAL" clId="{7502660D-90FE-4362-9ED8-EEDE41AED399}" dt="2022-11-17T10:00:59.454" v="84" actId="6549"/>
          <ac:spMkLst>
            <pc:docMk/>
            <pc:sldMk cId="100429062" sldId="540"/>
            <ac:spMk id="4" creationId="{E15BEE16-95E2-452A-8D3A-E089916B2FA2}"/>
          </ac:spMkLst>
        </pc:spChg>
      </pc:sldChg>
      <pc:sldChg chg="modSp mod">
        <pc:chgData name="Simon Williams" userId="acfce3dd-66c2-4b6d-8e85-a3a71175ae38" providerId="ADAL" clId="{7502660D-90FE-4362-9ED8-EEDE41AED399}" dt="2022-11-17T10:27:09.389" v="663" actId="20577"/>
        <pc:sldMkLst>
          <pc:docMk/>
          <pc:sldMk cId="301110949" sldId="622"/>
        </pc:sldMkLst>
        <pc:spChg chg="mod">
          <ac:chgData name="Simon Williams" userId="acfce3dd-66c2-4b6d-8e85-a3a71175ae38" providerId="ADAL" clId="{7502660D-90FE-4362-9ED8-EEDE41AED399}" dt="2022-11-17T10:27:09.389" v="663" actId="20577"/>
          <ac:spMkLst>
            <pc:docMk/>
            <pc:sldMk cId="301110949" sldId="622"/>
            <ac:spMk id="16387" creationId="{00000000-0000-0000-0000-000000000000}"/>
          </ac:spMkLst>
        </pc:spChg>
      </pc:sldChg>
      <pc:sldChg chg="ord">
        <pc:chgData name="Simon Williams" userId="acfce3dd-66c2-4b6d-8e85-a3a71175ae38" providerId="ADAL" clId="{7502660D-90FE-4362-9ED8-EEDE41AED399}" dt="2022-11-17T10:02:41.210" v="87"/>
        <pc:sldMkLst>
          <pc:docMk/>
          <pc:sldMk cId="1222743066" sldId="628"/>
        </pc:sldMkLst>
      </pc:sldChg>
      <pc:sldChg chg="modSp mod ord modAnim">
        <pc:chgData name="Simon Williams" userId="acfce3dd-66c2-4b6d-8e85-a3a71175ae38" providerId="ADAL" clId="{7502660D-90FE-4362-9ED8-EEDE41AED399}" dt="2022-11-17T10:21:46.928" v="305" actId="20577"/>
        <pc:sldMkLst>
          <pc:docMk/>
          <pc:sldMk cId="1771999879" sldId="629"/>
        </pc:sldMkLst>
        <pc:spChg chg="mod">
          <ac:chgData name="Simon Williams" userId="acfce3dd-66c2-4b6d-8e85-a3a71175ae38" providerId="ADAL" clId="{7502660D-90FE-4362-9ED8-EEDE41AED399}" dt="2022-11-17T10:19:26.282" v="134" actId="20577"/>
          <ac:spMkLst>
            <pc:docMk/>
            <pc:sldMk cId="1771999879" sldId="629"/>
            <ac:spMk id="2" creationId="{1068AB69-04C4-DD16-E777-52FCE166FFC2}"/>
          </ac:spMkLst>
        </pc:spChg>
        <pc:spChg chg="mod">
          <ac:chgData name="Simon Williams" userId="acfce3dd-66c2-4b6d-8e85-a3a71175ae38" providerId="ADAL" clId="{7502660D-90FE-4362-9ED8-EEDE41AED399}" dt="2022-11-17T10:21:46.928" v="305" actId="20577"/>
          <ac:spMkLst>
            <pc:docMk/>
            <pc:sldMk cId="1771999879" sldId="629"/>
            <ac:spMk id="4" creationId="{17C7A00E-86DE-A989-F876-5D707DFA0C9A}"/>
          </ac:spMkLst>
        </pc:spChg>
      </pc:sldChg>
      <pc:sldChg chg="addSp delSp modSp new mod modClrScheme chgLayout">
        <pc:chgData name="Simon Williams" userId="acfce3dd-66c2-4b6d-8e85-a3a71175ae38" providerId="ADAL" clId="{7502660D-90FE-4362-9ED8-EEDE41AED399}" dt="2022-11-03T10:56:22.917" v="6" actId="1076"/>
        <pc:sldMkLst>
          <pc:docMk/>
          <pc:sldMk cId="3099074489" sldId="630"/>
        </pc:sldMkLst>
        <pc:spChg chg="del mod ord">
          <ac:chgData name="Simon Williams" userId="acfce3dd-66c2-4b6d-8e85-a3a71175ae38" providerId="ADAL" clId="{7502660D-90FE-4362-9ED8-EEDE41AED399}" dt="2022-11-03T10:56:10.078" v="1" actId="700"/>
          <ac:spMkLst>
            <pc:docMk/>
            <pc:sldMk cId="3099074489" sldId="630"/>
            <ac:spMk id="2" creationId="{2477D722-8135-53F1-C55A-83AB3B8647CD}"/>
          </ac:spMkLst>
        </pc:spChg>
        <pc:spChg chg="del">
          <ac:chgData name="Simon Williams" userId="acfce3dd-66c2-4b6d-8e85-a3a71175ae38" providerId="ADAL" clId="{7502660D-90FE-4362-9ED8-EEDE41AED399}" dt="2022-11-03T10:56:10.078" v="1" actId="700"/>
          <ac:spMkLst>
            <pc:docMk/>
            <pc:sldMk cId="3099074489" sldId="630"/>
            <ac:spMk id="3" creationId="{2B0DCB6B-958A-CAF8-01C2-25EA6250532E}"/>
          </ac:spMkLst>
        </pc:spChg>
        <pc:spChg chg="add mod ord">
          <ac:chgData name="Simon Williams" userId="acfce3dd-66c2-4b6d-8e85-a3a71175ae38" providerId="ADAL" clId="{7502660D-90FE-4362-9ED8-EEDE41AED399}" dt="2022-11-03T10:56:22.917" v="6" actId="1076"/>
          <ac:spMkLst>
            <pc:docMk/>
            <pc:sldMk cId="3099074489" sldId="630"/>
            <ac:spMk id="4" creationId="{CF2A6207-A9C8-741E-932C-1FB31BBDF283}"/>
          </ac:spMkLst>
        </pc:spChg>
        <pc:spChg chg="add del mod ord">
          <ac:chgData name="Simon Williams" userId="acfce3dd-66c2-4b6d-8e85-a3a71175ae38" providerId="ADAL" clId="{7502660D-90FE-4362-9ED8-EEDE41AED399}" dt="2022-11-03T10:56:18.862" v="5" actId="478"/>
          <ac:spMkLst>
            <pc:docMk/>
            <pc:sldMk cId="3099074489" sldId="630"/>
            <ac:spMk id="5" creationId="{45947D00-C328-1F6A-9DFE-B590D0E703AE}"/>
          </ac:spMkLst>
        </pc:spChg>
      </pc:sldChg>
      <pc:sldChg chg="modSp add mod">
        <pc:chgData name="Simon Williams" userId="acfce3dd-66c2-4b6d-8e85-a3a71175ae38" providerId="ADAL" clId="{7502660D-90FE-4362-9ED8-EEDE41AED399}" dt="2022-11-17T10:03:44.116" v="96" actId="403"/>
        <pc:sldMkLst>
          <pc:docMk/>
          <pc:sldMk cId="1511338709" sldId="631"/>
        </pc:sldMkLst>
        <pc:spChg chg="mod">
          <ac:chgData name="Simon Williams" userId="acfce3dd-66c2-4b6d-8e85-a3a71175ae38" providerId="ADAL" clId="{7502660D-90FE-4362-9ED8-EEDE41AED399}" dt="2022-11-17T10:03:44.116" v="96" actId="403"/>
          <ac:spMkLst>
            <pc:docMk/>
            <pc:sldMk cId="1511338709" sldId="631"/>
            <ac:spMk id="3" creationId="{00000000-0000-0000-0000-000000000000}"/>
          </ac:spMkLst>
        </pc:spChg>
      </pc:sldChg>
      <pc:sldChg chg="new del">
        <pc:chgData name="Simon Williams" userId="acfce3dd-66c2-4b6d-8e85-a3a71175ae38" providerId="ADAL" clId="{7502660D-90FE-4362-9ED8-EEDE41AED399}" dt="2022-12-01T10:26:54.983" v="666" actId="47"/>
        <pc:sldMkLst>
          <pc:docMk/>
          <pc:sldMk cId="1948838428" sldId="632"/>
        </pc:sldMkLst>
      </pc:sldChg>
      <pc:sldChg chg="addSp delSp modSp add mod">
        <pc:chgData name="Simon Williams" userId="acfce3dd-66c2-4b6d-8e85-a3a71175ae38" providerId="ADAL" clId="{7502660D-90FE-4362-9ED8-EEDE41AED399}" dt="2022-12-01T10:31:01.765" v="741" actId="6549"/>
        <pc:sldMkLst>
          <pc:docMk/>
          <pc:sldMk cId="412560134" sldId="633"/>
        </pc:sldMkLst>
        <pc:spChg chg="add del mod">
          <ac:chgData name="Simon Williams" userId="acfce3dd-66c2-4b6d-8e85-a3a71175ae38" providerId="ADAL" clId="{7502660D-90FE-4362-9ED8-EEDE41AED399}" dt="2022-12-01T10:30:08.075" v="700" actId="478"/>
          <ac:spMkLst>
            <pc:docMk/>
            <pc:sldMk cId="412560134" sldId="633"/>
            <ac:spMk id="3" creationId="{73F3AFF2-808B-8611-1630-C70148CB9A31}"/>
          </ac:spMkLst>
        </pc:spChg>
        <pc:spChg chg="mod">
          <ac:chgData name="Simon Williams" userId="acfce3dd-66c2-4b6d-8e85-a3a71175ae38" providerId="ADAL" clId="{7502660D-90FE-4362-9ED8-EEDE41AED399}" dt="2022-12-01T10:31:01.765" v="741" actId="6549"/>
          <ac:spMkLst>
            <pc:docMk/>
            <pc:sldMk cId="412560134" sldId="633"/>
            <ac:spMk id="22530" creationId="{00000000-0000-0000-0000-000000000000}"/>
          </ac:spMkLst>
        </pc:spChg>
        <pc:spChg chg="del">
          <ac:chgData name="Simon Williams" userId="acfce3dd-66c2-4b6d-8e85-a3a71175ae38" providerId="ADAL" clId="{7502660D-90FE-4362-9ED8-EEDE41AED399}" dt="2022-12-01T10:27:11.727" v="688" actId="478"/>
          <ac:spMkLst>
            <pc:docMk/>
            <pc:sldMk cId="412560134" sldId="633"/>
            <ac:spMk id="22531" creationId="{00000000-0000-0000-0000-000000000000}"/>
          </ac:spMkLst>
        </pc:spChg>
        <pc:picChg chg="add mod">
          <ac:chgData name="Simon Williams" userId="acfce3dd-66c2-4b6d-8e85-a3a71175ae38" providerId="ADAL" clId="{7502660D-90FE-4362-9ED8-EEDE41AED399}" dt="2022-12-01T10:30:15.226" v="702" actId="14100"/>
          <ac:picMkLst>
            <pc:docMk/>
            <pc:sldMk cId="412560134" sldId="633"/>
            <ac:picMk id="5" creationId="{4D53A8AF-F040-5E7D-B714-10EB3ABD84B0}"/>
          </ac:picMkLst>
        </pc:picChg>
        <pc:picChg chg="add mod">
          <ac:chgData name="Simon Williams" userId="acfce3dd-66c2-4b6d-8e85-a3a71175ae38" providerId="ADAL" clId="{7502660D-90FE-4362-9ED8-EEDE41AED399}" dt="2022-12-01T10:30:22.595" v="705" actId="14100"/>
          <ac:picMkLst>
            <pc:docMk/>
            <pc:sldMk cId="412560134" sldId="633"/>
            <ac:picMk id="7" creationId="{33D9993F-515D-AC7F-3ABC-4B4075040E39}"/>
          </ac:picMkLst>
        </pc:picChg>
      </pc:sldChg>
      <pc:sldChg chg="addSp modSp add mod">
        <pc:chgData name="Simon Williams" userId="acfce3dd-66c2-4b6d-8e85-a3a71175ae38" providerId="ADAL" clId="{7502660D-90FE-4362-9ED8-EEDE41AED399}" dt="2022-12-08T09:00:52.482" v="755" actId="14100"/>
        <pc:sldMkLst>
          <pc:docMk/>
          <pc:sldMk cId="163849703" sldId="634"/>
        </pc:sldMkLst>
        <pc:picChg chg="mod">
          <ac:chgData name="Simon Williams" userId="acfce3dd-66c2-4b6d-8e85-a3a71175ae38" providerId="ADAL" clId="{7502660D-90FE-4362-9ED8-EEDE41AED399}" dt="2022-12-08T08:59:30.892" v="745" actId="1076"/>
          <ac:picMkLst>
            <pc:docMk/>
            <pc:sldMk cId="163849703" sldId="634"/>
            <ac:picMk id="2" creationId="{56B68558-8BAF-A693-616E-9B7826021393}"/>
          </ac:picMkLst>
        </pc:picChg>
        <pc:picChg chg="add mod">
          <ac:chgData name="Simon Williams" userId="acfce3dd-66c2-4b6d-8e85-a3a71175ae38" providerId="ADAL" clId="{7502660D-90FE-4362-9ED8-EEDE41AED399}" dt="2022-12-08T09:00:05.080" v="748" actId="14100"/>
          <ac:picMkLst>
            <pc:docMk/>
            <pc:sldMk cId="163849703" sldId="634"/>
            <ac:picMk id="4" creationId="{12044826-434F-B48E-B4B4-5C82DD74E034}"/>
          </ac:picMkLst>
        </pc:picChg>
        <pc:picChg chg="add mod">
          <ac:chgData name="Simon Williams" userId="acfce3dd-66c2-4b6d-8e85-a3a71175ae38" providerId="ADAL" clId="{7502660D-90FE-4362-9ED8-EEDE41AED399}" dt="2022-12-08T09:00:52.482" v="755" actId="14100"/>
          <ac:picMkLst>
            <pc:docMk/>
            <pc:sldMk cId="163849703" sldId="634"/>
            <ac:picMk id="6" creationId="{3F6EDCA7-3A24-0D0C-BB44-2916D7F03BDF}"/>
          </ac:picMkLst>
        </pc:picChg>
      </pc:sldChg>
      <pc:sldChg chg="addSp delSp modSp add mod setBg">
        <pc:chgData name="Simon Williams" userId="acfce3dd-66c2-4b6d-8e85-a3a71175ae38" providerId="ADAL" clId="{7502660D-90FE-4362-9ED8-EEDE41AED399}" dt="2022-12-08T09:03:03.949" v="768" actId="26606"/>
        <pc:sldMkLst>
          <pc:docMk/>
          <pc:sldMk cId="1236118025" sldId="635"/>
        </pc:sldMkLst>
        <pc:spChg chg="add">
          <ac:chgData name="Simon Williams" userId="acfce3dd-66c2-4b6d-8e85-a3a71175ae38" providerId="ADAL" clId="{7502660D-90FE-4362-9ED8-EEDE41AED399}" dt="2022-12-08T09:03:03.949" v="768" actId="26606"/>
          <ac:spMkLst>
            <pc:docMk/>
            <pc:sldMk cId="1236118025" sldId="635"/>
            <ac:spMk id="10" creationId="{A9F529C3-C941-49FD-8C67-82F134F64BDB}"/>
          </ac:spMkLst>
        </pc:spChg>
        <pc:spChg chg="add">
          <ac:chgData name="Simon Williams" userId="acfce3dd-66c2-4b6d-8e85-a3a71175ae38" providerId="ADAL" clId="{7502660D-90FE-4362-9ED8-EEDE41AED399}" dt="2022-12-08T09:03:03.949" v="768" actId="26606"/>
          <ac:spMkLst>
            <pc:docMk/>
            <pc:sldMk cId="1236118025" sldId="635"/>
            <ac:spMk id="12" creationId="{20586029-32A0-47E5-9AEC-AE3ABA6B94D0}"/>
          </ac:spMkLst>
        </pc:spChg>
        <pc:picChg chg="del">
          <ac:chgData name="Simon Williams" userId="acfce3dd-66c2-4b6d-8e85-a3a71175ae38" providerId="ADAL" clId="{7502660D-90FE-4362-9ED8-EEDE41AED399}" dt="2022-12-08T09:01:06.991" v="759" actId="478"/>
          <ac:picMkLst>
            <pc:docMk/>
            <pc:sldMk cId="1236118025" sldId="635"/>
            <ac:picMk id="2" creationId="{56B68558-8BAF-A693-616E-9B7826021393}"/>
          </ac:picMkLst>
        </pc:picChg>
        <pc:picChg chg="add del mod">
          <ac:chgData name="Simon Williams" userId="acfce3dd-66c2-4b6d-8e85-a3a71175ae38" providerId="ADAL" clId="{7502660D-90FE-4362-9ED8-EEDE41AED399}" dt="2022-12-08T09:03:03.949" v="768" actId="26606"/>
          <ac:picMkLst>
            <pc:docMk/>
            <pc:sldMk cId="1236118025" sldId="635"/>
            <ac:picMk id="4" creationId="{12044826-434F-B48E-B4B4-5C82DD74E034}"/>
          </ac:picMkLst>
        </pc:picChg>
        <pc:picChg chg="add mod">
          <ac:chgData name="Simon Williams" userId="acfce3dd-66c2-4b6d-8e85-a3a71175ae38" providerId="ADAL" clId="{7502660D-90FE-4362-9ED8-EEDE41AED399}" dt="2022-12-08T09:03:03.949" v="768" actId="26606"/>
          <ac:picMkLst>
            <pc:docMk/>
            <pc:sldMk cId="1236118025" sldId="635"/>
            <ac:picMk id="5" creationId="{CB9AA70A-53E9-344D-82B5-6F18BDA28CA6}"/>
          </ac:picMkLst>
        </pc:picChg>
        <pc:picChg chg="del">
          <ac:chgData name="Simon Williams" userId="acfce3dd-66c2-4b6d-8e85-a3a71175ae38" providerId="ADAL" clId="{7502660D-90FE-4362-9ED8-EEDE41AED399}" dt="2022-12-08T09:01:16.407" v="762" actId="478"/>
          <ac:picMkLst>
            <pc:docMk/>
            <pc:sldMk cId="1236118025" sldId="635"/>
            <ac:picMk id="6" creationId="{3F6EDCA7-3A24-0D0C-BB44-2916D7F03BDF}"/>
          </ac:picMkLst>
        </pc:picChg>
        <pc:cxnChg chg="add">
          <ac:chgData name="Simon Williams" userId="acfce3dd-66c2-4b6d-8e85-a3a71175ae38" providerId="ADAL" clId="{7502660D-90FE-4362-9ED8-EEDE41AED399}" dt="2022-12-08T09:03:03.949" v="768" actId="26606"/>
          <ac:cxnSpMkLst>
            <pc:docMk/>
            <pc:sldMk cId="1236118025" sldId="635"/>
            <ac:cxnSpMk id="14" creationId="{8C730EAB-A532-4295-A302-FB4B90DB9F5E}"/>
          </ac:cxnSpMkLst>
        </pc:cxnChg>
      </pc:sldChg>
      <pc:sldChg chg="addSp delSp modSp add mod">
        <pc:chgData name="Simon Williams" userId="acfce3dd-66c2-4b6d-8e85-a3a71175ae38" providerId="ADAL" clId="{7502660D-90FE-4362-9ED8-EEDE41AED399}" dt="2022-12-08T09:07:10.363" v="777" actId="14100"/>
        <pc:sldMkLst>
          <pc:docMk/>
          <pc:sldMk cId="2891723859" sldId="636"/>
        </pc:sldMkLst>
        <pc:spChg chg="del">
          <ac:chgData name="Simon Williams" userId="acfce3dd-66c2-4b6d-8e85-a3a71175ae38" providerId="ADAL" clId="{7502660D-90FE-4362-9ED8-EEDE41AED399}" dt="2022-12-08T09:06:42.393" v="772" actId="26606"/>
          <ac:spMkLst>
            <pc:docMk/>
            <pc:sldMk cId="2891723859" sldId="636"/>
            <ac:spMk id="10" creationId="{A9F529C3-C941-49FD-8C67-82F134F64BDB}"/>
          </ac:spMkLst>
        </pc:spChg>
        <pc:spChg chg="del">
          <ac:chgData name="Simon Williams" userId="acfce3dd-66c2-4b6d-8e85-a3a71175ae38" providerId="ADAL" clId="{7502660D-90FE-4362-9ED8-EEDE41AED399}" dt="2022-12-08T09:06:42.393" v="772" actId="26606"/>
          <ac:spMkLst>
            <pc:docMk/>
            <pc:sldMk cId="2891723859" sldId="636"/>
            <ac:spMk id="12" creationId="{20586029-32A0-47E5-9AEC-AE3ABA6B94D0}"/>
          </ac:spMkLst>
        </pc:spChg>
        <pc:picChg chg="add mod">
          <ac:chgData name="Simon Williams" userId="acfce3dd-66c2-4b6d-8e85-a3a71175ae38" providerId="ADAL" clId="{7502660D-90FE-4362-9ED8-EEDE41AED399}" dt="2022-12-08T09:07:10.363" v="777" actId="14100"/>
          <ac:picMkLst>
            <pc:docMk/>
            <pc:sldMk cId="2891723859" sldId="636"/>
            <ac:picMk id="3" creationId="{D76B132A-C8AD-FF7E-F5D6-81AE33AA84CD}"/>
          </ac:picMkLst>
        </pc:picChg>
        <pc:picChg chg="mod">
          <ac:chgData name="Simon Williams" userId="acfce3dd-66c2-4b6d-8e85-a3a71175ae38" providerId="ADAL" clId="{7502660D-90FE-4362-9ED8-EEDE41AED399}" dt="2022-12-08T09:07:00.236" v="774" actId="1076"/>
          <ac:picMkLst>
            <pc:docMk/>
            <pc:sldMk cId="2891723859" sldId="636"/>
            <ac:picMk id="4" creationId="{12044826-434F-B48E-B4B4-5C82DD74E034}"/>
          </ac:picMkLst>
        </pc:picChg>
        <pc:picChg chg="del">
          <ac:chgData name="Simon Williams" userId="acfce3dd-66c2-4b6d-8e85-a3a71175ae38" providerId="ADAL" clId="{7502660D-90FE-4362-9ED8-EEDE41AED399}" dt="2022-12-08T09:06:36.106" v="770" actId="478"/>
          <ac:picMkLst>
            <pc:docMk/>
            <pc:sldMk cId="2891723859" sldId="636"/>
            <ac:picMk id="5" creationId="{CB9AA70A-53E9-344D-82B5-6F18BDA28CA6}"/>
          </ac:picMkLst>
        </pc:picChg>
        <pc:cxnChg chg="del">
          <ac:chgData name="Simon Williams" userId="acfce3dd-66c2-4b6d-8e85-a3a71175ae38" providerId="ADAL" clId="{7502660D-90FE-4362-9ED8-EEDE41AED399}" dt="2022-12-08T09:06:42.393" v="772" actId="26606"/>
          <ac:cxnSpMkLst>
            <pc:docMk/>
            <pc:sldMk cId="2891723859" sldId="636"/>
            <ac:cxnSpMk id="14" creationId="{8C730EAB-A532-4295-A302-FB4B90DB9F5E}"/>
          </ac:cxnSpMkLst>
        </pc:cxnChg>
      </pc:sldChg>
      <pc:sldChg chg="addSp delSp modSp add mod">
        <pc:chgData name="Simon Williams" userId="acfce3dd-66c2-4b6d-8e85-a3a71175ae38" providerId="ADAL" clId="{7502660D-90FE-4362-9ED8-EEDE41AED399}" dt="2022-12-08T09:18:01.713" v="807" actId="1076"/>
        <pc:sldMkLst>
          <pc:docMk/>
          <pc:sldMk cId="807178999" sldId="637"/>
        </pc:sldMkLst>
        <pc:spChg chg="add mod">
          <ac:chgData name="Simon Williams" userId="acfce3dd-66c2-4b6d-8e85-a3a71175ae38" providerId="ADAL" clId="{7502660D-90FE-4362-9ED8-EEDE41AED399}" dt="2022-12-08T09:18:01.713" v="807" actId="1076"/>
          <ac:spMkLst>
            <pc:docMk/>
            <pc:sldMk cId="807178999" sldId="637"/>
            <ac:spMk id="8" creationId="{572AF079-B267-3B97-F218-9E8EFE128DB0}"/>
          </ac:spMkLst>
        </pc:spChg>
        <pc:picChg chg="del">
          <ac:chgData name="Simon Williams" userId="acfce3dd-66c2-4b6d-8e85-a3a71175ae38" providerId="ADAL" clId="{7502660D-90FE-4362-9ED8-EEDE41AED399}" dt="2022-12-08T09:12:12.289" v="779" actId="478"/>
          <ac:picMkLst>
            <pc:docMk/>
            <pc:sldMk cId="807178999" sldId="637"/>
            <ac:picMk id="3" creationId="{D76B132A-C8AD-FF7E-F5D6-81AE33AA84CD}"/>
          </ac:picMkLst>
        </pc:picChg>
        <pc:picChg chg="mod">
          <ac:chgData name="Simon Williams" userId="acfce3dd-66c2-4b6d-8e85-a3a71175ae38" providerId="ADAL" clId="{7502660D-90FE-4362-9ED8-EEDE41AED399}" dt="2022-12-08T09:12:32.161" v="786" actId="1076"/>
          <ac:picMkLst>
            <pc:docMk/>
            <pc:sldMk cId="807178999" sldId="637"/>
            <ac:picMk id="4" creationId="{12044826-434F-B48E-B4B4-5C82DD74E034}"/>
          </ac:picMkLst>
        </pc:picChg>
        <pc:picChg chg="add mod">
          <ac:chgData name="Simon Williams" userId="acfce3dd-66c2-4b6d-8e85-a3a71175ae38" providerId="ADAL" clId="{7502660D-90FE-4362-9ED8-EEDE41AED399}" dt="2022-12-08T09:14:42.055" v="792" actId="14100"/>
          <ac:picMkLst>
            <pc:docMk/>
            <pc:sldMk cId="807178999" sldId="637"/>
            <ac:picMk id="5" creationId="{9B77F464-C961-18B5-F1D9-138874C7B08F}"/>
          </ac:picMkLst>
        </pc:picChg>
        <pc:picChg chg="add mod">
          <ac:chgData name="Simon Williams" userId="acfce3dd-66c2-4b6d-8e85-a3a71175ae38" providerId="ADAL" clId="{7502660D-90FE-4362-9ED8-EEDE41AED399}" dt="2022-12-08T09:14:33.862" v="790" actId="1076"/>
          <ac:picMkLst>
            <pc:docMk/>
            <pc:sldMk cId="807178999" sldId="637"/>
            <ac:picMk id="7" creationId="{BA883135-F779-883D-76B4-A36AB8B06BB5}"/>
          </ac:picMkLst>
        </pc:picChg>
      </pc:sldChg>
      <pc:sldChg chg="addSp delSp modSp add mod">
        <pc:chgData name="Simon Williams" userId="acfce3dd-66c2-4b6d-8e85-a3a71175ae38" providerId="ADAL" clId="{7502660D-90FE-4362-9ED8-EEDE41AED399}" dt="2022-12-08T09:21:30.001" v="831" actId="14100"/>
        <pc:sldMkLst>
          <pc:docMk/>
          <pc:sldMk cId="3941164691" sldId="638"/>
        </pc:sldMkLst>
        <pc:spChg chg="del">
          <ac:chgData name="Simon Williams" userId="acfce3dd-66c2-4b6d-8e85-a3a71175ae38" providerId="ADAL" clId="{7502660D-90FE-4362-9ED8-EEDE41AED399}" dt="2022-12-08T09:19:25.118" v="811" actId="478"/>
          <ac:spMkLst>
            <pc:docMk/>
            <pc:sldMk cId="3941164691" sldId="638"/>
            <ac:spMk id="8" creationId="{572AF079-B267-3B97-F218-9E8EFE128DB0}"/>
          </ac:spMkLst>
        </pc:spChg>
        <pc:spChg chg="add">
          <ac:chgData name="Simon Williams" userId="acfce3dd-66c2-4b6d-8e85-a3a71175ae38" providerId="ADAL" clId="{7502660D-90FE-4362-9ED8-EEDE41AED399}" dt="2022-12-08T09:21:24.031" v="829" actId="26606"/>
          <ac:spMkLst>
            <pc:docMk/>
            <pc:sldMk cId="3941164691" sldId="638"/>
            <ac:spMk id="9" creationId="{A9F529C3-C941-49FD-8C67-82F134F64BDB}"/>
          </ac:spMkLst>
        </pc:spChg>
        <pc:spChg chg="add">
          <ac:chgData name="Simon Williams" userId="acfce3dd-66c2-4b6d-8e85-a3a71175ae38" providerId="ADAL" clId="{7502660D-90FE-4362-9ED8-EEDE41AED399}" dt="2022-12-08T09:21:24.031" v="829" actId="26606"/>
          <ac:spMkLst>
            <pc:docMk/>
            <pc:sldMk cId="3941164691" sldId="638"/>
            <ac:spMk id="11" creationId="{20586029-32A0-47E5-9AEC-AE3ABA6B94D0}"/>
          </ac:spMkLst>
        </pc:spChg>
        <pc:picChg chg="add mod">
          <ac:chgData name="Simon Williams" userId="acfce3dd-66c2-4b6d-8e85-a3a71175ae38" providerId="ADAL" clId="{7502660D-90FE-4362-9ED8-EEDE41AED399}" dt="2022-12-08T09:21:30.001" v="831" actId="14100"/>
          <ac:picMkLst>
            <pc:docMk/>
            <pc:sldMk cId="3941164691" sldId="638"/>
            <ac:picMk id="3" creationId="{3F075506-C977-B933-E909-E903745DCF15}"/>
          </ac:picMkLst>
        </pc:picChg>
        <pc:picChg chg="mod">
          <ac:chgData name="Simon Williams" userId="acfce3dd-66c2-4b6d-8e85-a3a71175ae38" providerId="ADAL" clId="{7502660D-90FE-4362-9ED8-EEDE41AED399}" dt="2022-12-08T09:21:24.031" v="829" actId="26606"/>
          <ac:picMkLst>
            <pc:docMk/>
            <pc:sldMk cId="3941164691" sldId="638"/>
            <ac:picMk id="4" creationId="{12044826-434F-B48E-B4B4-5C82DD74E034}"/>
          </ac:picMkLst>
        </pc:picChg>
        <pc:picChg chg="del">
          <ac:chgData name="Simon Williams" userId="acfce3dd-66c2-4b6d-8e85-a3a71175ae38" providerId="ADAL" clId="{7502660D-90FE-4362-9ED8-EEDE41AED399}" dt="2022-12-08T09:19:20.769" v="809" actId="478"/>
          <ac:picMkLst>
            <pc:docMk/>
            <pc:sldMk cId="3941164691" sldId="638"/>
            <ac:picMk id="5" creationId="{9B77F464-C961-18B5-F1D9-138874C7B08F}"/>
          </ac:picMkLst>
        </pc:picChg>
        <pc:picChg chg="del">
          <ac:chgData name="Simon Williams" userId="acfce3dd-66c2-4b6d-8e85-a3a71175ae38" providerId="ADAL" clId="{7502660D-90FE-4362-9ED8-EEDE41AED399}" dt="2022-12-08T09:19:22.577" v="810" actId="478"/>
          <ac:picMkLst>
            <pc:docMk/>
            <pc:sldMk cId="3941164691" sldId="638"/>
            <ac:picMk id="7" creationId="{BA883135-F779-883D-76B4-A36AB8B06BB5}"/>
          </ac:picMkLst>
        </pc:picChg>
        <pc:cxnChg chg="add">
          <ac:chgData name="Simon Williams" userId="acfce3dd-66c2-4b6d-8e85-a3a71175ae38" providerId="ADAL" clId="{7502660D-90FE-4362-9ED8-EEDE41AED399}" dt="2022-12-08T09:21:24.031" v="829" actId="26606"/>
          <ac:cxnSpMkLst>
            <pc:docMk/>
            <pc:sldMk cId="3941164691" sldId="638"/>
            <ac:cxnSpMk id="13" creationId="{8C730EAB-A532-4295-A302-FB4B90DB9F5E}"/>
          </ac:cxnSpMkLst>
        </pc:cxnChg>
      </pc:sldChg>
      <pc:sldChg chg="addSp delSp modSp add mod">
        <pc:chgData name="Simon Williams" userId="acfce3dd-66c2-4b6d-8e85-a3a71175ae38" providerId="ADAL" clId="{7502660D-90FE-4362-9ED8-EEDE41AED399}" dt="2022-12-08T09:21:19.270" v="828" actId="14100"/>
        <pc:sldMkLst>
          <pc:docMk/>
          <pc:sldMk cId="936503634" sldId="639"/>
        </pc:sldMkLst>
        <pc:spChg chg="add">
          <ac:chgData name="Simon Williams" userId="acfce3dd-66c2-4b6d-8e85-a3a71175ae38" providerId="ADAL" clId="{7502660D-90FE-4362-9ED8-EEDE41AED399}" dt="2022-12-08T09:21:13.763" v="826" actId="26606"/>
          <ac:spMkLst>
            <pc:docMk/>
            <pc:sldMk cId="936503634" sldId="639"/>
            <ac:spMk id="10" creationId="{A9F529C3-C941-49FD-8C67-82F134F64BDB}"/>
          </ac:spMkLst>
        </pc:spChg>
        <pc:spChg chg="add">
          <ac:chgData name="Simon Williams" userId="acfce3dd-66c2-4b6d-8e85-a3a71175ae38" providerId="ADAL" clId="{7502660D-90FE-4362-9ED8-EEDE41AED399}" dt="2022-12-08T09:21:13.763" v="826" actId="26606"/>
          <ac:spMkLst>
            <pc:docMk/>
            <pc:sldMk cId="936503634" sldId="639"/>
            <ac:spMk id="12" creationId="{20586029-32A0-47E5-9AEC-AE3ABA6B94D0}"/>
          </ac:spMkLst>
        </pc:spChg>
        <pc:picChg chg="del">
          <ac:chgData name="Simon Williams" userId="acfce3dd-66c2-4b6d-8e85-a3a71175ae38" providerId="ADAL" clId="{7502660D-90FE-4362-9ED8-EEDE41AED399}" dt="2022-12-08T09:20:35.098" v="823" actId="478"/>
          <ac:picMkLst>
            <pc:docMk/>
            <pc:sldMk cId="936503634" sldId="639"/>
            <ac:picMk id="3" creationId="{3F075506-C977-B933-E909-E903745DCF15}"/>
          </ac:picMkLst>
        </pc:picChg>
        <pc:picChg chg="mod">
          <ac:chgData name="Simon Williams" userId="acfce3dd-66c2-4b6d-8e85-a3a71175ae38" providerId="ADAL" clId="{7502660D-90FE-4362-9ED8-EEDE41AED399}" dt="2022-12-08T09:21:13.763" v="826" actId="26606"/>
          <ac:picMkLst>
            <pc:docMk/>
            <pc:sldMk cId="936503634" sldId="639"/>
            <ac:picMk id="4" creationId="{12044826-434F-B48E-B4B4-5C82DD74E034}"/>
          </ac:picMkLst>
        </pc:picChg>
        <pc:picChg chg="add mod">
          <ac:chgData name="Simon Williams" userId="acfce3dd-66c2-4b6d-8e85-a3a71175ae38" providerId="ADAL" clId="{7502660D-90FE-4362-9ED8-EEDE41AED399}" dt="2022-12-08T09:21:19.270" v="828" actId="14100"/>
          <ac:picMkLst>
            <pc:docMk/>
            <pc:sldMk cId="936503634" sldId="639"/>
            <ac:picMk id="5" creationId="{63AAEA61-BF9B-6DF5-E1AD-54E0F9CD8DDD}"/>
          </ac:picMkLst>
        </pc:picChg>
        <pc:cxnChg chg="add">
          <ac:chgData name="Simon Williams" userId="acfce3dd-66c2-4b6d-8e85-a3a71175ae38" providerId="ADAL" clId="{7502660D-90FE-4362-9ED8-EEDE41AED399}" dt="2022-12-08T09:21:13.763" v="826" actId="26606"/>
          <ac:cxnSpMkLst>
            <pc:docMk/>
            <pc:sldMk cId="936503634" sldId="639"/>
            <ac:cxnSpMk id="14" creationId="{8C730EAB-A532-4295-A302-FB4B90DB9F5E}"/>
          </ac:cxnSpMkLst>
        </pc:cxnChg>
      </pc:sldChg>
    </pc:docChg>
  </pc:docChgLst>
  <pc:docChgLst>
    <pc:chgData name="Simon Williams (IMH)" userId="acfce3dd-66c2-4b6d-8e85-a3a71175ae38" providerId="ADAL" clId="{4343B22F-BF1E-4E90-9085-8892738AAFDC}"/>
    <pc:docChg chg="undo custSel addSld delSld modSld sldOrd delMainMaster">
      <pc:chgData name="Simon Williams (IMH)" userId="acfce3dd-66c2-4b6d-8e85-a3a71175ae38" providerId="ADAL" clId="{4343B22F-BF1E-4E90-9085-8892738AAFDC}" dt="2023-02-10T10:00:31.866" v="5266" actId="47"/>
      <pc:docMkLst>
        <pc:docMk/>
      </pc:docMkLst>
      <pc:sldChg chg="modSp mod">
        <pc:chgData name="Simon Williams (IMH)" userId="acfce3dd-66c2-4b6d-8e85-a3a71175ae38" providerId="ADAL" clId="{4343B22F-BF1E-4E90-9085-8892738AAFDC}" dt="2023-02-10T09:36:26.822" v="4653" actId="20577"/>
        <pc:sldMkLst>
          <pc:docMk/>
          <pc:sldMk cId="0" sldId="257"/>
        </pc:sldMkLst>
        <pc:graphicFrameChg chg="mod modGraphic">
          <ac:chgData name="Simon Williams (IMH)" userId="acfce3dd-66c2-4b6d-8e85-a3a71175ae38" providerId="ADAL" clId="{4343B22F-BF1E-4E90-9085-8892738AAFDC}" dt="2023-02-10T09:36:26.822" v="4653" actId="20577"/>
          <ac:graphicFrameMkLst>
            <pc:docMk/>
            <pc:sldMk cId="0" sldId="257"/>
            <ac:graphicFrameMk id="47109" creationId="{3852389C-C3DE-45AC-939A-36D9D99374D5}"/>
          </ac:graphicFrameMkLst>
        </pc:graphicFrameChg>
      </pc:sldChg>
      <pc:sldChg chg="add">
        <pc:chgData name="Simon Williams (IMH)" userId="acfce3dd-66c2-4b6d-8e85-a3a71175ae38" providerId="ADAL" clId="{4343B22F-BF1E-4E90-9085-8892738AAFDC}" dt="2023-02-06T14:26:49.700" v="788"/>
        <pc:sldMkLst>
          <pc:docMk/>
          <pc:sldMk cId="0" sldId="260"/>
        </pc:sldMkLst>
      </pc:sldChg>
      <pc:sldChg chg="modSp mod">
        <pc:chgData name="Simon Williams (IMH)" userId="acfce3dd-66c2-4b6d-8e85-a3a71175ae38" providerId="ADAL" clId="{4343B22F-BF1E-4E90-9085-8892738AAFDC}" dt="2023-02-10T09:59:04.568" v="5195" actId="20577"/>
        <pc:sldMkLst>
          <pc:docMk/>
          <pc:sldMk cId="0" sldId="267"/>
        </pc:sldMkLst>
        <pc:spChg chg="mod">
          <ac:chgData name="Simon Williams (IMH)" userId="acfce3dd-66c2-4b6d-8e85-a3a71175ae38" providerId="ADAL" clId="{4343B22F-BF1E-4E90-9085-8892738AAFDC}" dt="2023-02-10T09:59:04.568" v="5195" actId="20577"/>
          <ac:spMkLst>
            <pc:docMk/>
            <pc:sldMk cId="0" sldId="267"/>
            <ac:spMk id="3" creationId="{00000000-0000-0000-0000-000000000000}"/>
          </ac:spMkLst>
        </pc:spChg>
      </pc:sldChg>
      <pc:sldChg chg="del">
        <pc:chgData name="Simon Williams (IMH)" userId="acfce3dd-66c2-4b6d-8e85-a3a71175ae38" providerId="ADAL" clId="{4343B22F-BF1E-4E90-9085-8892738AAFDC}" dt="2023-02-07T11:43:24.558" v="4039" actId="47"/>
        <pc:sldMkLst>
          <pc:docMk/>
          <pc:sldMk cId="0" sldId="291"/>
        </pc:sldMkLst>
      </pc:sldChg>
      <pc:sldChg chg="del">
        <pc:chgData name="Simon Williams (IMH)" userId="acfce3dd-66c2-4b6d-8e85-a3a71175ae38" providerId="ADAL" clId="{4343B22F-BF1E-4E90-9085-8892738AAFDC}" dt="2023-02-07T11:43:24.558" v="4039" actId="47"/>
        <pc:sldMkLst>
          <pc:docMk/>
          <pc:sldMk cId="0" sldId="295"/>
        </pc:sldMkLst>
      </pc:sldChg>
      <pc:sldChg chg="del">
        <pc:chgData name="Simon Williams (IMH)" userId="acfce3dd-66c2-4b6d-8e85-a3a71175ae38" providerId="ADAL" clId="{4343B22F-BF1E-4E90-9085-8892738AAFDC}" dt="2023-02-07T11:43:24.558" v="4039" actId="47"/>
        <pc:sldMkLst>
          <pc:docMk/>
          <pc:sldMk cId="0" sldId="296"/>
        </pc:sldMkLst>
      </pc:sldChg>
      <pc:sldChg chg="del">
        <pc:chgData name="Simon Williams (IMH)" userId="acfce3dd-66c2-4b6d-8e85-a3a71175ae38" providerId="ADAL" clId="{4343B22F-BF1E-4E90-9085-8892738AAFDC}" dt="2023-02-07T11:43:24.558" v="4039" actId="47"/>
        <pc:sldMkLst>
          <pc:docMk/>
          <pc:sldMk cId="0" sldId="307"/>
        </pc:sldMkLst>
      </pc:sldChg>
      <pc:sldChg chg="modSp add mod">
        <pc:chgData name="Simon Williams (IMH)" userId="acfce3dd-66c2-4b6d-8e85-a3a71175ae38" providerId="ADAL" clId="{4343B22F-BF1E-4E90-9085-8892738AAFDC}" dt="2023-02-06T14:29:34.801" v="958" actId="1076"/>
        <pc:sldMkLst>
          <pc:docMk/>
          <pc:sldMk cId="0" sldId="337"/>
        </pc:sldMkLst>
        <pc:spChg chg="mod">
          <ac:chgData name="Simon Williams (IMH)" userId="acfce3dd-66c2-4b6d-8e85-a3a71175ae38" providerId="ADAL" clId="{4343B22F-BF1E-4E90-9085-8892738AAFDC}" dt="2023-02-06T14:29:34.801" v="958" actId="1076"/>
          <ac:spMkLst>
            <pc:docMk/>
            <pc:sldMk cId="0" sldId="337"/>
            <ac:spMk id="4" creationId="{00000000-0000-0000-0000-000000000000}"/>
          </ac:spMkLst>
        </pc:spChg>
      </pc:sldChg>
      <pc:sldChg chg="modSp mod">
        <pc:chgData name="Simon Williams (IMH)" userId="acfce3dd-66c2-4b6d-8e85-a3a71175ae38" providerId="ADAL" clId="{4343B22F-BF1E-4E90-9085-8892738AAFDC}" dt="2023-02-10T10:00:25.995" v="5265" actId="6549"/>
        <pc:sldMkLst>
          <pc:docMk/>
          <pc:sldMk cId="488673192" sldId="344"/>
        </pc:sldMkLst>
        <pc:spChg chg="mod">
          <ac:chgData name="Simon Williams (IMH)" userId="acfce3dd-66c2-4b6d-8e85-a3a71175ae38" providerId="ADAL" clId="{4343B22F-BF1E-4E90-9085-8892738AAFDC}" dt="2023-02-10T10:00:25.995" v="5265" actId="6549"/>
          <ac:spMkLst>
            <pc:docMk/>
            <pc:sldMk cId="488673192" sldId="344"/>
            <ac:spMk id="3" creationId="{00000000-0000-0000-0000-000000000000}"/>
          </ac:spMkLst>
        </pc:spChg>
      </pc:sldChg>
      <pc:sldChg chg="del">
        <pc:chgData name="Simon Williams (IMH)" userId="acfce3dd-66c2-4b6d-8e85-a3a71175ae38" providerId="ADAL" clId="{4343B22F-BF1E-4E90-9085-8892738AAFDC}" dt="2023-02-07T11:43:24.558" v="4039" actId="47"/>
        <pc:sldMkLst>
          <pc:docMk/>
          <pc:sldMk cId="3147168168" sldId="354"/>
        </pc:sldMkLst>
      </pc:sldChg>
      <pc:sldChg chg="modSp add del mod ord">
        <pc:chgData name="Simon Williams (IMH)" userId="acfce3dd-66c2-4b6d-8e85-a3a71175ae38" providerId="ADAL" clId="{4343B22F-BF1E-4E90-9085-8892738AAFDC}" dt="2023-02-06T14:22:26.223" v="531" actId="115"/>
        <pc:sldMkLst>
          <pc:docMk/>
          <pc:sldMk cId="4167968475" sldId="386"/>
        </pc:sldMkLst>
        <pc:spChg chg="mod">
          <ac:chgData name="Simon Williams (IMH)" userId="acfce3dd-66c2-4b6d-8e85-a3a71175ae38" providerId="ADAL" clId="{4343B22F-BF1E-4E90-9085-8892738AAFDC}" dt="2023-02-06T14:22:01.737" v="527" actId="6549"/>
          <ac:spMkLst>
            <pc:docMk/>
            <pc:sldMk cId="4167968475" sldId="386"/>
            <ac:spMk id="2" creationId="{00000000-0000-0000-0000-000000000000}"/>
          </ac:spMkLst>
        </pc:spChg>
        <pc:spChg chg="mod">
          <ac:chgData name="Simon Williams (IMH)" userId="acfce3dd-66c2-4b6d-8e85-a3a71175ae38" providerId="ADAL" clId="{4343B22F-BF1E-4E90-9085-8892738AAFDC}" dt="2023-02-06T14:22:26.223" v="531" actId="115"/>
          <ac:spMkLst>
            <pc:docMk/>
            <pc:sldMk cId="4167968475" sldId="386"/>
            <ac:spMk id="3" creationId="{00000000-0000-0000-0000-000000000000}"/>
          </ac:spMkLst>
        </pc:spChg>
      </pc:sldChg>
      <pc:sldChg chg="addSp modSp add del mod">
        <pc:chgData name="Simon Williams (IMH)" userId="acfce3dd-66c2-4b6d-8e85-a3a71175ae38" providerId="ADAL" clId="{4343B22F-BF1E-4E90-9085-8892738AAFDC}" dt="2023-02-06T14:24:57.302" v="711" actId="14100"/>
        <pc:sldMkLst>
          <pc:docMk/>
          <pc:sldMk cId="1798973972" sldId="387"/>
        </pc:sldMkLst>
        <pc:spChg chg="add mod">
          <ac:chgData name="Simon Williams (IMH)" userId="acfce3dd-66c2-4b6d-8e85-a3a71175ae38" providerId="ADAL" clId="{4343B22F-BF1E-4E90-9085-8892738AAFDC}" dt="2023-02-06T14:24:34.291" v="707" actId="1076"/>
          <ac:spMkLst>
            <pc:docMk/>
            <pc:sldMk cId="1798973972" sldId="387"/>
            <ac:spMk id="8" creationId="{480CB338-582F-6414-4663-2C1CFD322508}"/>
          </ac:spMkLst>
        </pc:spChg>
        <pc:spChg chg="add mod">
          <ac:chgData name="Simon Williams (IMH)" userId="acfce3dd-66c2-4b6d-8e85-a3a71175ae38" providerId="ADAL" clId="{4343B22F-BF1E-4E90-9085-8892738AAFDC}" dt="2023-02-06T14:24:57.302" v="711" actId="14100"/>
          <ac:spMkLst>
            <pc:docMk/>
            <pc:sldMk cId="1798973972" sldId="387"/>
            <ac:spMk id="9" creationId="{9A5AB908-4D55-E268-F560-761E88ED899B}"/>
          </ac:spMkLst>
        </pc:spChg>
        <pc:spChg chg="mod">
          <ac:chgData name="Simon Williams (IMH)" userId="acfce3dd-66c2-4b6d-8e85-a3a71175ae38" providerId="ADAL" clId="{4343B22F-BF1E-4E90-9085-8892738AAFDC}" dt="2023-02-06T14:23:17.550" v="617" actId="20577"/>
          <ac:spMkLst>
            <pc:docMk/>
            <pc:sldMk cId="1798973972" sldId="387"/>
            <ac:spMk id="29698" creationId="{00000000-0000-0000-0000-000000000000}"/>
          </ac:spMkLst>
        </pc:spChg>
        <pc:picChg chg="mod">
          <ac:chgData name="Simon Williams (IMH)" userId="acfce3dd-66c2-4b6d-8e85-a3a71175ae38" providerId="ADAL" clId="{4343B22F-BF1E-4E90-9085-8892738AAFDC}" dt="2023-02-06T14:23:35.633" v="618" actId="1076"/>
          <ac:picMkLst>
            <pc:docMk/>
            <pc:sldMk cId="1798973972" sldId="387"/>
            <ac:picMk id="29699" creationId="{00000000-0000-0000-0000-000000000000}"/>
          </ac:picMkLst>
        </pc:picChg>
      </pc:sldChg>
      <pc:sldChg chg="add del">
        <pc:chgData name="Simon Williams (IMH)" userId="acfce3dd-66c2-4b6d-8e85-a3a71175ae38" providerId="ADAL" clId="{4343B22F-BF1E-4E90-9085-8892738AAFDC}" dt="2023-02-10T10:00:31.866" v="5266" actId="47"/>
        <pc:sldMkLst>
          <pc:docMk/>
          <pc:sldMk cId="2013952854" sldId="409"/>
        </pc:sldMkLst>
      </pc:sldChg>
      <pc:sldChg chg="addSp delSp modSp mod">
        <pc:chgData name="Simon Williams (IMH)" userId="acfce3dd-66c2-4b6d-8e85-a3a71175ae38" providerId="ADAL" clId="{4343B22F-BF1E-4E90-9085-8892738AAFDC}" dt="2023-02-07T11:57:51.234" v="4277" actId="1076"/>
        <pc:sldMkLst>
          <pc:docMk/>
          <pc:sldMk cId="3446702954" sldId="452"/>
        </pc:sldMkLst>
        <pc:spChg chg="del">
          <ac:chgData name="Simon Williams (IMH)" userId="acfce3dd-66c2-4b6d-8e85-a3a71175ae38" providerId="ADAL" clId="{4343B22F-BF1E-4E90-9085-8892738AAFDC}" dt="2023-02-07T11:57:06.066" v="4266" actId="478"/>
          <ac:spMkLst>
            <pc:docMk/>
            <pc:sldMk cId="3446702954" sldId="452"/>
            <ac:spMk id="2" creationId="{00000000-0000-0000-0000-000000000000}"/>
          </ac:spMkLst>
        </pc:spChg>
        <pc:spChg chg="add del mod">
          <ac:chgData name="Simon Williams (IMH)" userId="acfce3dd-66c2-4b6d-8e85-a3a71175ae38" providerId="ADAL" clId="{4343B22F-BF1E-4E90-9085-8892738AAFDC}" dt="2023-02-07T11:57:08.776" v="4267" actId="478"/>
          <ac:spMkLst>
            <pc:docMk/>
            <pc:sldMk cId="3446702954" sldId="452"/>
            <ac:spMk id="4" creationId="{4D43BB4D-F975-8CE7-D269-EDFB4028B6A8}"/>
          </ac:spMkLst>
        </pc:spChg>
        <pc:spChg chg="mod">
          <ac:chgData name="Simon Williams (IMH)" userId="acfce3dd-66c2-4b6d-8e85-a3a71175ae38" providerId="ADAL" clId="{4343B22F-BF1E-4E90-9085-8892738AAFDC}" dt="2023-02-07T11:57:51.234" v="4277" actId="1076"/>
          <ac:spMkLst>
            <pc:docMk/>
            <pc:sldMk cId="3446702954" sldId="452"/>
            <ac:spMk id="7175" creationId="{00000000-0000-0000-0000-000000000000}"/>
          </ac:spMkLst>
        </pc:spChg>
        <pc:picChg chg="add mod">
          <ac:chgData name="Simon Williams (IMH)" userId="acfce3dd-66c2-4b6d-8e85-a3a71175ae38" providerId="ADAL" clId="{4343B22F-BF1E-4E90-9085-8892738AAFDC}" dt="2023-02-07T11:57:33.522" v="4273" actId="14100"/>
          <ac:picMkLst>
            <pc:docMk/>
            <pc:sldMk cId="3446702954" sldId="452"/>
            <ac:picMk id="5" creationId="{5D543CFC-29A6-EC67-29AF-3A1D965C30D0}"/>
          </ac:picMkLst>
        </pc:picChg>
        <pc:picChg chg="del">
          <ac:chgData name="Simon Williams (IMH)" userId="acfce3dd-66c2-4b6d-8e85-a3a71175ae38" providerId="ADAL" clId="{4343B22F-BF1E-4E90-9085-8892738AAFDC}" dt="2023-02-07T11:57:03.207" v="4265" actId="478"/>
          <ac:picMkLst>
            <pc:docMk/>
            <pc:sldMk cId="3446702954" sldId="452"/>
            <ac:picMk id="7171" creationId="{00000000-0000-0000-0000-000000000000}"/>
          </ac:picMkLst>
        </pc:picChg>
        <pc:picChg chg="mod">
          <ac:chgData name="Simon Williams (IMH)" userId="acfce3dd-66c2-4b6d-8e85-a3a71175ae38" providerId="ADAL" clId="{4343B22F-BF1E-4E90-9085-8892738AAFDC}" dt="2023-02-07T11:57:43.666" v="4276" actId="14100"/>
          <ac:picMkLst>
            <pc:docMk/>
            <pc:sldMk cId="3446702954" sldId="452"/>
            <ac:picMk id="7172" creationId="{00000000-0000-0000-0000-000000000000}"/>
          </ac:picMkLst>
        </pc:picChg>
        <pc:picChg chg="mod">
          <ac:chgData name="Simon Williams (IMH)" userId="acfce3dd-66c2-4b6d-8e85-a3a71175ae38" providerId="ADAL" clId="{4343B22F-BF1E-4E90-9085-8892738AAFDC}" dt="2023-02-07T11:57:37.810" v="4274" actId="14100"/>
          <ac:picMkLst>
            <pc:docMk/>
            <pc:sldMk cId="3446702954" sldId="452"/>
            <ac:picMk id="7173" creationId="{00000000-0000-0000-0000-000000000000}"/>
          </ac:picMkLst>
        </pc:picChg>
        <pc:picChg chg="mod">
          <ac:chgData name="Simon Williams (IMH)" userId="acfce3dd-66c2-4b6d-8e85-a3a71175ae38" providerId="ADAL" clId="{4343B22F-BF1E-4E90-9085-8892738AAFDC}" dt="2023-02-07T11:57:41.130" v="4275" actId="14100"/>
          <ac:picMkLst>
            <pc:docMk/>
            <pc:sldMk cId="3446702954" sldId="452"/>
            <ac:picMk id="7174" creationId="{00000000-0000-0000-0000-000000000000}"/>
          </ac:picMkLst>
        </pc:picChg>
      </pc:sldChg>
      <pc:sldChg chg="addSp delSp modSp mod">
        <pc:chgData name="Simon Williams (IMH)" userId="acfce3dd-66c2-4b6d-8e85-a3a71175ae38" providerId="ADAL" clId="{4343B22F-BF1E-4E90-9085-8892738AAFDC}" dt="2023-02-07T12:00:37.514" v="4296" actId="14100"/>
        <pc:sldMkLst>
          <pc:docMk/>
          <pc:sldMk cId="119201377" sldId="455"/>
        </pc:sldMkLst>
        <pc:spChg chg="del">
          <ac:chgData name="Simon Williams (IMH)" userId="acfce3dd-66c2-4b6d-8e85-a3a71175ae38" providerId="ADAL" clId="{4343B22F-BF1E-4E90-9085-8892738AAFDC}" dt="2023-02-07T11:59:48.476" v="4288" actId="478"/>
          <ac:spMkLst>
            <pc:docMk/>
            <pc:sldMk cId="119201377" sldId="455"/>
            <ac:spMk id="2" creationId="{00000000-0000-0000-0000-000000000000}"/>
          </ac:spMkLst>
        </pc:spChg>
        <pc:spChg chg="add del mod">
          <ac:chgData name="Simon Williams (IMH)" userId="acfce3dd-66c2-4b6d-8e85-a3a71175ae38" providerId="ADAL" clId="{4343B22F-BF1E-4E90-9085-8892738AAFDC}" dt="2023-02-07T11:59:53.233" v="4289" actId="478"/>
          <ac:spMkLst>
            <pc:docMk/>
            <pc:sldMk cId="119201377" sldId="455"/>
            <ac:spMk id="3" creationId="{8D790C50-B0BF-6EB8-88F0-3D7B3E7FDFC7}"/>
          </ac:spMkLst>
        </pc:spChg>
        <pc:picChg chg="add del">
          <ac:chgData name="Simon Williams (IMH)" userId="acfce3dd-66c2-4b6d-8e85-a3a71175ae38" providerId="ADAL" clId="{4343B22F-BF1E-4E90-9085-8892738AAFDC}" dt="2023-02-07T12:00:02.734" v="4291" actId="478"/>
          <ac:picMkLst>
            <pc:docMk/>
            <pc:sldMk cId="119201377" sldId="455"/>
            <ac:picMk id="5" creationId="{50DA4960-C84F-AC36-9D63-4FFF5C238DEA}"/>
          </ac:picMkLst>
        </pc:picChg>
        <pc:picChg chg="add mod">
          <ac:chgData name="Simon Williams (IMH)" userId="acfce3dd-66c2-4b6d-8e85-a3a71175ae38" providerId="ADAL" clId="{4343B22F-BF1E-4E90-9085-8892738AAFDC}" dt="2023-02-07T12:00:37.514" v="4296" actId="14100"/>
          <ac:picMkLst>
            <pc:docMk/>
            <pc:sldMk cId="119201377" sldId="455"/>
            <ac:picMk id="7" creationId="{C979C717-4D6D-C336-FC63-DEB82E79C7C4}"/>
          </ac:picMkLst>
        </pc:picChg>
        <pc:picChg chg="del">
          <ac:chgData name="Simon Williams (IMH)" userId="acfce3dd-66c2-4b6d-8e85-a3a71175ae38" providerId="ADAL" clId="{4343B22F-BF1E-4E90-9085-8892738AAFDC}" dt="2023-02-07T11:59:46.304" v="4287" actId="478"/>
          <ac:picMkLst>
            <pc:docMk/>
            <pc:sldMk cId="119201377" sldId="455"/>
            <ac:picMk id="10243" creationId="{00000000-0000-0000-0000-000000000000}"/>
          </ac:picMkLst>
        </pc:picChg>
      </pc:sldChg>
      <pc:sldChg chg="modSp mod ord">
        <pc:chgData name="Simon Williams (IMH)" userId="acfce3dd-66c2-4b6d-8e85-a3a71175ae38" providerId="ADAL" clId="{4343B22F-BF1E-4E90-9085-8892738AAFDC}" dt="2023-02-07T11:14:30.396" v="3436" actId="1076"/>
        <pc:sldMkLst>
          <pc:docMk/>
          <pc:sldMk cId="1762296760" sldId="456"/>
        </pc:sldMkLst>
        <pc:spChg chg="mod">
          <ac:chgData name="Simon Williams (IMH)" userId="acfce3dd-66c2-4b6d-8e85-a3a71175ae38" providerId="ADAL" clId="{4343B22F-BF1E-4E90-9085-8892738AAFDC}" dt="2023-02-07T11:14:16.959" v="3434" actId="1076"/>
          <ac:spMkLst>
            <pc:docMk/>
            <pc:sldMk cId="1762296760" sldId="456"/>
            <ac:spMk id="9" creationId="{00000000-0000-0000-0000-000000000000}"/>
          </ac:spMkLst>
        </pc:spChg>
        <pc:spChg chg="mod">
          <ac:chgData name="Simon Williams (IMH)" userId="acfce3dd-66c2-4b6d-8e85-a3a71175ae38" providerId="ADAL" clId="{4343B22F-BF1E-4E90-9085-8892738AAFDC}" dt="2023-02-07T11:14:30.396" v="3436" actId="1076"/>
          <ac:spMkLst>
            <pc:docMk/>
            <pc:sldMk cId="1762296760" sldId="456"/>
            <ac:spMk id="10" creationId="{00000000-0000-0000-0000-000000000000}"/>
          </ac:spMkLst>
        </pc:spChg>
        <pc:spChg chg="mod">
          <ac:chgData name="Simon Williams (IMH)" userId="acfce3dd-66c2-4b6d-8e85-a3a71175ae38" providerId="ADAL" clId="{4343B22F-BF1E-4E90-9085-8892738AAFDC}" dt="2023-02-07T11:12:47.414" v="3382" actId="20577"/>
          <ac:spMkLst>
            <pc:docMk/>
            <pc:sldMk cId="1762296760" sldId="456"/>
            <ac:spMk id="11267" creationId="{00000000-0000-0000-0000-000000000000}"/>
          </ac:spMkLst>
        </pc:spChg>
        <pc:spChg chg="mod">
          <ac:chgData name="Simon Williams (IMH)" userId="acfce3dd-66c2-4b6d-8e85-a3a71175ae38" providerId="ADAL" clId="{4343B22F-BF1E-4E90-9085-8892738AAFDC}" dt="2023-02-07T11:13:26.964" v="3395" actId="20577"/>
          <ac:spMkLst>
            <pc:docMk/>
            <pc:sldMk cId="1762296760" sldId="456"/>
            <ac:spMk id="11268" creationId="{00000000-0000-0000-0000-000000000000}"/>
          </ac:spMkLst>
        </pc:spChg>
        <pc:spChg chg="mod">
          <ac:chgData name="Simon Williams (IMH)" userId="acfce3dd-66c2-4b6d-8e85-a3a71175ae38" providerId="ADAL" clId="{4343B22F-BF1E-4E90-9085-8892738AAFDC}" dt="2023-02-07T11:13:51.118" v="3418" actId="404"/>
          <ac:spMkLst>
            <pc:docMk/>
            <pc:sldMk cId="1762296760" sldId="456"/>
            <ac:spMk id="11269" creationId="{00000000-0000-0000-0000-000000000000}"/>
          </ac:spMkLst>
        </pc:spChg>
        <pc:spChg chg="mod">
          <ac:chgData name="Simon Williams (IMH)" userId="acfce3dd-66c2-4b6d-8e85-a3a71175ae38" providerId="ADAL" clId="{4343B22F-BF1E-4E90-9085-8892738AAFDC}" dt="2023-02-07T11:14:24.322" v="3435" actId="1076"/>
          <ac:spMkLst>
            <pc:docMk/>
            <pc:sldMk cId="1762296760" sldId="456"/>
            <ac:spMk id="11272" creationId="{00000000-0000-0000-0000-000000000000}"/>
          </ac:spMkLst>
        </pc:spChg>
      </pc:sldChg>
      <pc:sldChg chg="add">
        <pc:chgData name="Simon Williams (IMH)" userId="acfce3dd-66c2-4b6d-8e85-a3a71175ae38" providerId="ADAL" clId="{4343B22F-BF1E-4E90-9085-8892738AAFDC}" dt="2023-02-10T09:37:31.867" v="4656"/>
        <pc:sldMkLst>
          <pc:docMk/>
          <pc:sldMk cId="3964103211" sldId="457"/>
        </pc:sldMkLst>
      </pc:sldChg>
      <pc:sldChg chg="del">
        <pc:chgData name="Simon Williams (IMH)" userId="acfce3dd-66c2-4b6d-8e85-a3a71175ae38" providerId="ADAL" clId="{4343B22F-BF1E-4E90-9085-8892738AAFDC}" dt="2023-02-10T09:37:23.675" v="4655" actId="2696"/>
        <pc:sldMkLst>
          <pc:docMk/>
          <pc:sldMk cId="4266619959" sldId="457"/>
        </pc:sldMkLst>
      </pc:sldChg>
      <pc:sldChg chg="del">
        <pc:chgData name="Simon Williams (IMH)" userId="acfce3dd-66c2-4b6d-8e85-a3a71175ae38" providerId="ADAL" clId="{4343B22F-BF1E-4E90-9085-8892738AAFDC}" dt="2023-02-07T11:43:56.567" v="4040" actId="47"/>
        <pc:sldMkLst>
          <pc:docMk/>
          <pc:sldMk cId="1017924811" sldId="458"/>
        </pc:sldMkLst>
      </pc:sldChg>
      <pc:sldChg chg="modSp mod ord">
        <pc:chgData name="Simon Williams (IMH)" userId="acfce3dd-66c2-4b6d-8e85-a3a71175ae38" providerId="ADAL" clId="{4343B22F-BF1E-4E90-9085-8892738AAFDC}" dt="2023-02-07T11:39:44.167" v="4038"/>
        <pc:sldMkLst>
          <pc:docMk/>
          <pc:sldMk cId="2086764010" sldId="459"/>
        </pc:sldMkLst>
        <pc:spChg chg="mod">
          <ac:chgData name="Simon Williams (IMH)" userId="acfce3dd-66c2-4b6d-8e85-a3a71175ae38" providerId="ADAL" clId="{4343B22F-BF1E-4E90-9085-8892738AAFDC}" dt="2023-02-07T11:38:25.040" v="4030" actId="113"/>
          <ac:spMkLst>
            <pc:docMk/>
            <pc:sldMk cId="2086764010" sldId="459"/>
            <ac:spMk id="24578" creationId="{00000000-0000-0000-0000-000000000000}"/>
          </ac:spMkLst>
        </pc:spChg>
        <pc:spChg chg="mod">
          <ac:chgData name="Simon Williams (IMH)" userId="acfce3dd-66c2-4b6d-8e85-a3a71175ae38" providerId="ADAL" clId="{4343B22F-BF1E-4E90-9085-8892738AAFDC}" dt="2023-02-07T11:38:39.807" v="4036" actId="6549"/>
          <ac:spMkLst>
            <pc:docMk/>
            <pc:sldMk cId="2086764010" sldId="459"/>
            <ac:spMk id="24579" creationId="{00000000-0000-0000-0000-000000000000}"/>
          </ac:spMkLst>
        </pc:spChg>
      </pc:sldChg>
      <pc:sldChg chg="modSp mod">
        <pc:chgData name="Simon Williams (IMH)" userId="acfce3dd-66c2-4b6d-8e85-a3a71175ae38" providerId="ADAL" clId="{4343B22F-BF1E-4E90-9085-8892738AAFDC}" dt="2023-02-07T11:07:06.984" v="3126" actId="20577"/>
        <pc:sldMkLst>
          <pc:docMk/>
          <pc:sldMk cId="2149579983" sldId="461"/>
        </pc:sldMkLst>
        <pc:spChg chg="mod">
          <ac:chgData name="Simon Williams (IMH)" userId="acfce3dd-66c2-4b6d-8e85-a3a71175ae38" providerId="ADAL" clId="{4343B22F-BF1E-4E90-9085-8892738AAFDC}" dt="2023-02-07T11:07:06.984" v="3126" actId="20577"/>
          <ac:spMkLst>
            <pc:docMk/>
            <pc:sldMk cId="2149579983" sldId="461"/>
            <ac:spMk id="25603" creationId="{00000000-0000-0000-0000-000000000000}"/>
          </ac:spMkLst>
        </pc:spChg>
      </pc:sldChg>
      <pc:sldChg chg="del">
        <pc:chgData name="Simon Williams (IMH)" userId="acfce3dd-66c2-4b6d-8e85-a3a71175ae38" providerId="ADAL" clId="{4343B22F-BF1E-4E90-9085-8892738AAFDC}" dt="2023-02-07T11:44:27.368" v="4041" actId="47"/>
        <pc:sldMkLst>
          <pc:docMk/>
          <pc:sldMk cId="1424205422" sldId="462"/>
        </pc:sldMkLst>
      </pc:sldChg>
      <pc:sldChg chg="modSp mod">
        <pc:chgData name="Simon Williams (IMH)" userId="acfce3dd-66c2-4b6d-8e85-a3a71175ae38" providerId="ADAL" clId="{4343B22F-BF1E-4E90-9085-8892738AAFDC}" dt="2023-02-07T11:28:02.769" v="3938" actId="113"/>
        <pc:sldMkLst>
          <pc:docMk/>
          <pc:sldMk cId="1818321654" sldId="464"/>
        </pc:sldMkLst>
        <pc:spChg chg="mod">
          <ac:chgData name="Simon Williams (IMH)" userId="acfce3dd-66c2-4b6d-8e85-a3a71175ae38" providerId="ADAL" clId="{4343B22F-BF1E-4E90-9085-8892738AAFDC}" dt="2023-02-07T11:28:02.769" v="3938" actId="113"/>
          <ac:spMkLst>
            <pc:docMk/>
            <pc:sldMk cId="1818321654" sldId="464"/>
            <ac:spMk id="2" creationId="{00000000-0000-0000-0000-000000000000}"/>
          </ac:spMkLst>
        </pc:spChg>
      </pc:sldChg>
      <pc:sldChg chg="modSp mod">
        <pc:chgData name="Simon Williams (IMH)" userId="acfce3dd-66c2-4b6d-8e85-a3a71175ae38" providerId="ADAL" clId="{4343B22F-BF1E-4E90-9085-8892738AAFDC}" dt="2023-02-07T11:28:52.654" v="3939" actId="113"/>
        <pc:sldMkLst>
          <pc:docMk/>
          <pc:sldMk cId="1763633423" sldId="466"/>
        </pc:sldMkLst>
        <pc:spChg chg="mod">
          <ac:chgData name="Simon Williams (IMH)" userId="acfce3dd-66c2-4b6d-8e85-a3a71175ae38" providerId="ADAL" clId="{4343B22F-BF1E-4E90-9085-8892738AAFDC}" dt="2023-02-07T11:28:52.654" v="3939" actId="113"/>
          <ac:spMkLst>
            <pc:docMk/>
            <pc:sldMk cId="1763633423" sldId="466"/>
            <ac:spMk id="2" creationId="{00000000-0000-0000-0000-000000000000}"/>
          </ac:spMkLst>
        </pc:spChg>
      </pc:sldChg>
      <pc:sldChg chg="modSp mod">
        <pc:chgData name="Simon Williams (IMH)" userId="acfce3dd-66c2-4b6d-8e85-a3a71175ae38" providerId="ADAL" clId="{4343B22F-BF1E-4E90-9085-8892738AAFDC}" dt="2023-02-07T11:31:33.669" v="3955" actId="403"/>
        <pc:sldMkLst>
          <pc:docMk/>
          <pc:sldMk cId="3341201511" sldId="467"/>
        </pc:sldMkLst>
        <pc:spChg chg="mod">
          <ac:chgData name="Simon Williams (IMH)" userId="acfce3dd-66c2-4b6d-8e85-a3a71175ae38" providerId="ADAL" clId="{4343B22F-BF1E-4E90-9085-8892738AAFDC}" dt="2023-02-07T11:30:15.912" v="3942" actId="113"/>
          <ac:spMkLst>
            <pc:docMk/>
            <pc:sldMk cId="3341201511" sldId="467"/>
            <ac:spMk id="2" creationId="{00000000-0000-0000-0000-000000000000}"/>
          </ac:spMkLst>
        </pc:spChg>
        <pc:spChg chg="mod">
          <ac:chgData name="Simon Williams (IMH)" userId="acfce3dd-66c2-4b6d-8e85-a3a71175ae38" providerId="ADAL" clId="{4343B22F-BF1E-4E90-9085-8892738AAFDC}" dt="2023-02-07T11:31:33.669" v="3955" actId="403"/>
          <ac:spMkLst>
            <pc:docMk/>
            <pc:sldMk cId="3341201511" sldId="467"/>
            <ac:spMk id="3" creationId="{00000000-0000-0000-0000-000000000000}"/>
          </ac:spMkLst>
        </pc:spChg>
      </pc:sldChg>
      <pc:sldChg chg="ord">
        <pc:chgData name="Simon Williams (IMH)" userId="acfce3dd-66c2-4b6d-8e85-a3a71175ae38" providerId="ADAL" clId="{4343B22F-BF1E-4E90-9085-8892738AAFDC}" dt="2023-02-07T11:30:45.397" v="3944"/>
        <pc:sldMkLst>
          <pc:docMk/>
          <pc:sldMk cId="2377916724" sldId="468"/>
        </pc:sldMkLst>
      </pc:sldChg>
      <pc:sldChg chg="modSp mod">
        <pc:chgData name="Simon Williams (IMH)" userId="acfce3dd-66c2-4b6d-8e85-a3a71175ae38" providerId="ADAL" clId="{4343B22F-BF1E-4E90-9085-8892738AAFDC}" dt="2023-02-07T11:34:29.650" v="4014" actId="20577"/>
        <pc:sldMkLst>
          <pc:docMk/>
          <pc:sldMk cId="4106575972" sldId="469"/>
        </pc:sldMkLst>
        <pc:spChg chg="mod">
          <ac:chgData name="Simon Williams (IMH)" userId="acfce3dd-66c2-4b6d-8e85-a3a71175ae38" providerId="ADAL" clId="{4343B22F-BF1E-4E90-9085-8892738AAFDC}" dt="2023-02-07T11:32:32.265" v="3956" actId="113"/>
          <ac:spMkLst>
            <pc:docMk/>
            <pc:sldMk cId="4106575972" sldId="469"/>
            <ac:spMk id="2" creationId="{00000000-0000-0000-0000-000000000000}"/>
          </ac:spMkLst>
        </pc:spChg>
        <pc:spChg chg="mod">
          <ac:chgData name="Simon Williams (IMH)" userId="acfce3dd-66c2-4b6d-8e85-a3a71175ae38" providerId="ADAL" clId="{4343B22F-BF1E-4E90-9085-8892738AAFDC}" dt="2023-02-07T11:34:29.650" v="4014" actId="20577"/>
          <ac:spMkLst>
            <pc:docMk/>
            <pc:sldMk cId="4106575972" sldId="469"/>
            <ac:spMk id="3" creationId="{00000000-0000-0000-0000-000000000000}"/>
          </ac:spMkLst>
        </pc:spChg>
      </pc:sldChg>
      <pc:sldChg chg="del">
        <pc:chgData name="Simon Williams (IMH)" userId="acfce3dd-66c2-4b6d-8e85-a3a71175ae38" providerId="ADAL" clId="{4343B22F-BF1E-4E90-9085-8892738AAFDC}" dt="2023-02-07T11:43:24.558" v="4039" actId="47"/>
        <pc:sldMkLst>
          <pc:docMk/>
          <pc:sldMk cId="100429062" sldId="540"/>
        </pc:sldMkLst>
      </pc:sldChg>
      <pc:sldChg chg="del">
        <pc:chgData name="Simon Williams (IMH)" userId="acfce3dd-66c2-4b6d-8e85-a3a71175ae38" providerId="ADAL" clId="{4343B22F-BF1E-4E90-9085-8892738AAFDC}" dt="2023-02-07T11:43:24.558" v="4039" actId="47"/>
        <pc:sldMkLst>
          <pc:docMk/>
          <pc:sldMk cId="0" sldId="550"/>
        </pc:sldMkLst>
      </pc:sldChg>
      <pc:sldChg chg="del">
        <pc:chgData name="Simon Williams (IMH)" userId="acfce3dd-66c2-4b6d-8e85-a3a71175ae38" providerId="ADAL" clId="{4343B22F-BF1E-4E90-9085-8892738AAFDC}" dt="2023-02-07T11:43:24.558" v="4039" actId="47"/>
        <pc:sldMkLst>
          <pc:docMk/>
          <pc:sldMk cId="0" sldId="559"/>
        </pc:sldMkLst>
      </pc:sldChg>
      <pc:sldChg chg="del">
        <pc:chgData name="Simon Williams (IMH)" userId="acfce3dd-66c2-4b6d-8e85-a3a71175ae38" providerId="ADAL" clId="{4343B22F-BF1E-4E90-9085-8892738AAFDC}" dt="2023-02-07T11:43:24.558" v="4039" actId="47"/>
        <pc:sldMkLst>
          <pc:docMk/>
          <pc:sldMk cId="0" sldId="600"/>
        </pc:sldMkLst>
      </pc:sldChg>
      <pc:sldChg chg="del">
        <pc:chgData name="Simon Williams (IMH)" userId="acfce3dd-66c2-4b6d-8e85-a3a71175ae38" providerId="ADAL" clId="{4343B22F-BF1E-4E90-9085-8892738AAFDC}" dt="2023-02-07T11:43:24.558" v="4039" actId="47"/>
        <pc:sldMkLst>
          <pc:docMk/>
          <pc:sldMk cId="0" sldId="613"/>
        </pc:sldMkLst>
      </pc:sldChg>
      <pc:sldChg chg="del">
        <pc:chgData name="Simon Williams (IMH)" userId="acfce3dd-66c2-4b6d-8e85-a3a71175ae38" providerId="ADAL" clId="{4343B22F-BF1E-4E90-9085-8892738AAFDC}" dt="2023-02-07T11:43:24.558" v="4039" actId="47"/>
        <pc:sldMkLst>
          <pc:docMk/>
          <pc:sldMk cId="0" sldId="614"/>
        </pc:sldMkLst>
      </pc:sldChg>
      <pc:sldChg chg="del">
        <pc:chgData name="Simon Williams (IMH)" userId="acfce3dd-66c2-4b6d-8e85-a3a71175ae38" providerId="ADAL" clId="{4343B22F-BF1E-4E90-9085-8892738AAFDC}" dt="2023-02-07T11:43:24.558" v="4039" actId="47"/>
        <pc:sldMkLst>
          <pc:docMk/>
          <pc:sldMk cId="417616456" sldId="616"/>
        </pc:sldMkLst>
      </pc:sldChg>
      <pc:sldChg chg="addSp modSp mod">
        <pc:chgData name="Simon Williams (IMH)" userId="acfce3dd-66c2-4b6d-8e85-a3a71175ae38" providerId="ADAL" clId="{4343B22F-BF1E-4E90-9085-8892738AAFDC}" dt="2023-02-07T11:36:03.605" v="4017" actId="208"/>
        <pc:sldMkLst>
          <pc:docMk/>
          <pc:sldMk cId="1846394952" sldId="620"/>
        </pc:sldMkLst>
        <pc:spChg chg="add mod">
          <ac:chgData name="Simon Williams (IMH)" userId="acfce3dd-66c2-4b6d-8e85-a3a71175ae38" providerId="ADAL" clId="{4343B22F-BF1E-4E90-9085-8892738AAFDC}" dt="2023-02-07T11:36:03.605" v="4017" actId="208"/>
          <ac:spMkLst>
            <pc:docMk/>
            <pc:sldMk cId="1846394952" sldId="620"/>
            <ac:spMk id="2" creationId="{FDA26B82-5234-413F-A8E0-DB17467DE6C2}"/>
          </ac:spMkLst>
        </pc:spChg>
      </pc:sldChg>
      <pc:sldChg chg="addSp modSp mod">
        <pc:chgData name="Simon Williams (IMH)" userId="acfce3dd-66c2-4b6d-8e85-a3a71175ae38" providerId="ADAL" clId="{4343B22F-BF1E-4E90-9085-8892738AAFDC}" dt="2023-02-07T11:37:46.181" v="4029" actId="1076"/>
        <pc:sldMkLst>
          <pc:docMk/>
          <pc:sldMk cId="870266949" sldId="621"/>
        </pc:sldMkLst>
        <pc:picChg chg="mod">
          <ac:chgData name="Simon Williams (IMH)" userId="acfce3dd-66c2-4b6d-8e85-a3a71175ae38" providerId="ADAL" clId="{4343B22F-BF1E-4E90-9085-8892738AAFDC}" dt="2023-02-07T11:37:46.181" v="4029" actId="1076"/>
          <ac:picMkLst>
            <pc:docMk/>
            <pc:sldMk cId="870266949" sldId="621"/>
            <ac:picMk id="11" creationId="{5F6745DE-310F-E03D-399A-F5DCDC71B89E}"/>
          </ac:picMkLst>
        </pc:picChg>
        <pc:cxnChg chg="add mod">
          <ac:chgData name="Simon Williams (IMH)" userId="acfce3dd-66c2-4b6d-8e85-a3a71175ae38" providerId="ADAL" clId="{4343B22F-BF1E-4E90-9085-8892738AAFDC}" dt="2023-02-07T11:37:33.045" v="4027" actId="692"/>
          <ac:cxnSpMkLst>
            <pc:docMk/>
            <pc:sldMk cId="870266949" sldId="621"/>
            <ac:cxnSpMk id="3" creationId="{682F5079-9843-E755-1202-67014456B662}"/>
          </ac:cxnSpMkLst>
        </pc:cxnChg>
        <pc:cxnChg chg="add mod">
          <ac:chgData name="Simon Williams (IMH)" userId="acfce3dd-66c2-4b6d-8e85-a3a71175ae38" providerId="ADAL" clId="{4343B22F-BF1E-4E90-9085-8892738AAFDC}" dt="2023-02-07T11:37:45.458" v="4028" actId="571"/>
          <ac:cxnSpMkLst>
            <pc:docMk/>
            <pc:sldMk cId="870266949" sldId="621"/>
            <ac:cxnSpMk id="6" creationId="{53BC84AF-61A0-C5AD-CE8C-0E4C55042633}"/>
          </ac:cxnSpMkLst>
        </pc:cxnChg>
      </pc:sldChg>
      <pc:sldChg chg="modSp mod">
        <pc:chgData name="Simon Williams (IMH)" userId="acfce3dd-66c2-4b6d-8e85-a3a71175ae38" providerId="ADAL" clId="{4343B22F-BF1E-4E90-9085-8892738AAFDC}" dt="2023-02-07T12:05:21.753" v="4312" actId="6549"/>
        <pc:sldMkLst>
          <pc:docMk/>
          <pc:sldMk cId="301110949" sldId="622"/>
        </pc:sldMkLst>
        <pc:spChg chg="mod">
          <ac:chgData name="Simon Williams (IMH)" userId="acfce3dd-66c2-4b6d-8e85-a3a71175ae38" providerId="ADAL" clId="{4343B22F-BF1E-4E90-9085-8892738AAFDC}" dt="2023-02-07T12:05:21.753" v="4312" actId="6549"/>
          <ac:spMkLst>
            <pc:docMk/>
            <pc:sldMk cId="301110949" sldId="622"/>
            <ac:spMk id="16387" creationId="{00000000-0000-0000-0000-000000000000}"/>
          </ac:spMkLst>
        </pc:spChg>
      </pc:sldChg>
      <pc:sldChg chg="addSp modSp mod">
        <pc:chgData name="Simon Williams (IMH)" userId="acfce3dd-66c2-4b6d-8e85-a3a71175ae38" providerId="ADAL" clId="{4343B22F-BF1E-4E90-9085-8892738AAFDC}" dt="2023-02-10T09:53:18.751" v="4889" actId="571"/>
        <pc:sldMkLst>
          <pc:docMk/>
          <pc:sldMk cId="1056843532" sldId="623"/>
        </pc:sldMkLst>
        <pc:spChg chg="mod">
          <ac:chgData name="Simon Williams (IMH)" userId="acfce3dd-66c2-4b6d-8e85-a3a71175ae38" providerId="ADAL" clId="{4343B22F-BF1E-4E90-9085-8892738AAFDC}" dt="2023-02-10T09:52:00.909" v="4883" actId="20577"/>
          <ac:spMkLst>
            <pc:docMk/>
            <pc:sldMk cId="1056843532" sldId="623"/>
            <ac:spMk id="2" creationId="{2E82B83C-99AF-3C01-712F-9D41129A6148}"/>
          </ac:spMkLst>
        </pc:spChg>
        <pc:spChg chg="add mod">
          <ac:chgData name="Simon Williams (IMH)" userId="acfce3dd-66c2-4b6d-8e85-a3a71175ae38" providerId="ADAL" clId="{4343B22F-BF1E-4E90-9085-8892738AAFDC}" dt="2023-02-10T09:52:54.532" v="4888" actId="692"/>
          <ac:spMkLst>
            <pc:docMk/>
            <pc:sldMk cId="1056843532" sldId="623"/>
            <ac:spMk id="5" creationId="{5FAEC914-D509-C15B-E917-C024E47953C7}"/>
          </ac:spMkLst>
        </pc:spChg>
        <pc:spChg chg="add mod">
          <ac:chgData name="Simon Williams (IMH)" userId="acfce3dd-66c2-4b6d-8e85-a3a71175ae38" providerId="ADAL" clId="{4343B22F-BF1E-4E90-9085-8892738AAFDC}" dt="2023-02-10T09:53:18.751" v="4889" actId="571"/>
          <ac:spMkLst>
            <pc:docMk/>
            <pc:sldMk cId="1056843532" sldId="623"/>
            <ac:spMk id="6" creationId="{125AD430-5141-239D-B5E4-AC00D0758309}"/>
          </ac:spMkLst>
        </pc:spChg>
        <pc:picChg chg="mod">
          <ac:chgData name="Simon Williams (IMH)" userId="acfce3dd-66c2-4b6d-8e85-a3a71175ae38" providerId="ADAL" clId="{4343B22F-BF1E-4E90-9085-8892738AAFDC}" dt="2023-02-10T09:52:11.297" v="4885" actId="1076"/>
          <ac:picMkLst>
            <pc:docMk/>
            <pc:sldMk cId="1056843532" sldId="623"/>
            <ac:picMk id="3" creationId="{AA91F943-FE43-4377-881A-0C50CE8FD686}"/>
          </ac:picMkLst>
        </pc:picChg>
        <pc:picChg chg="add mod">
          <ac:chgData name="Simon Williams (IMH)" userId="acfce3dd-66c2-4b6d-8e85-a3a71175ae38" providerId="ADAL" clId="{4343B22F-BF1E-4E90-9085-8892738AAFDC}" dt="2023-02-10T09:52:07.641" v="4884" actId="1076"/>
          <ac:picMkLst>
            <pc:docMk/>
            <pc:sldMk cId="1056843532" sldId="623"/>
            <ac:picMk id="4" creationId="{A6668564-6DD1-2702-856F-D5D83A401366}"/>
          </ac:picMkLst>
        </pc:picChg>
      </pc:sldChg>
      <pc:sldChg chg="addSp modSp mod">
        <pc:chgData name="Simon Williams (IMH)" userId="acfce3dd-66c2-4b6d-8e85-a3a71175ae38" providerId="ADAL" clId="{4343B22F-BF1E-4E90-9085-8892738AAFDC}" dt="2023-02-06T13:53:10.345" v="86" actId="20577"/>
        <pc:sldMkLst>
          <pc:docMk/>
          <pc:sldMk cId="2610156481" sldId="624"/>
        </pc:sldMkLst>
        <pc:spChg chg="mod">
          <ac:chgData name="Simon Williams (IMH)" userId="acfce3dd-66c2-4b6d-8e85-a3a71175ae38" providerId="ADAL" clId="{4343B22F-BF1E-4E90-9085-8892738AAFDC}" dt="2023-02-06T13:53:10.345" v="86" actId="20577"/>
          <ac:spMkLst>
            <pc:docMk/>
            <pc:sldMk cId="2610156481" sldId="624"/>
            <ac:spMk id="2" creationId="{CAE0B24C-3CFC-9C9F-667A-258DEA3A7ED0}"/>
          </ac:spMkLst>
        </pc:spChg>
        <pc:picChg chg="add mod">
          <ac:chgData name="Simon Williams (IMH)" userId="acfce3dd-66c2-4b6d-8e85-a3a71175ae38" providerId="ADAL" clId="{4343B22F-BF1E-4E90-9085-8892738AAFDC}" dt="2023-02-06T13:53:01.838" v="64" actId="1076"/>
          <ac:picMkLst>
            <pc:docMk/>
            <pc:sldMk cId="2610156481" sldId="624"/>
            <ac:picMk id="3" creationId="{79DC4491-39C6-741E-9A6B-FB6836507D57}"/>
          </ac:picMkLst>
        </pc:picChg>
      </pc:sldChg>
      <pc:sldChg chg="modSp mod">
        <pc:chgData name="Simon Williams (IMH)" userId="acfce3dd-66c2-4b6d-8e85-a3a71175ae38" providerId="ADAL" clId="{4343B22F-BF1E-4E90-9085-8892738AAFDC}" dt="2023-02-10T09:56:55.424" v="5051" actId="14100"/>
        <pc:sldMkLst>
          <pc:docMk/>
          <pc:sldMk cId="430118395" sldId="625"/>
        </pc:sldMkLst>
        <pc:spChg chg="mod">
          <ac:chgData name="Simon Williams (IMH)" userId="acfce3dd-66c2-4b6d-8e85-a3a71175ae38" providerId="ADAL" clId="{4343B22F-BF1E-4E90-9085-8892738AAFDC}" dt="2023-02-10T09:56:55.424" v="5051" actId="14100"/>
          <ac:spMkLst>
            <pc:docMk/>
            <pc:sldMk cId="430118395" sldId="625"/>
            <ac:spMk id="3" creationId="{26078896-AFDD-3EB7-BB9D-7F13EE613F65}"/>
          </ac:spMkLst>
        </pc:spChg>
      </pc:sldChg>
      <pc:sldChg chg="del">
        <pc:chgData name="Simon Williams (IMH)" userId="acfce3dd-66c2-4b6d-8e85-a3a71175ae38" providerId="ADAL" clId="{4343B22F-BF1E-4E90-9085-8892738AAFDC}" dt="2023-02-10T09:36:53.979" v="4654" actId="47"/>
        <pc:sldMkLst>
          <pc:docMk/>
          <pc:sldMk cId="1026752336" sldId="626"/>
        </pc:sldMkLst>
      </pc:sldChg>
      <pc:sldChg chg="del">
        <pc:chgData name="Simon Williams (IMH)" userId="acfce3dd-66c2-4b6d-8e85-a3a71175ae38" providerId="ADAL" clId="{4343B22F-BF1E-4E90-9085-8892738AAFDC}" dt="2023-02-07T11:43:24.558" v="4039" actId="47"/>
        <pc:sldMkLst>
          <pc:docMk/>
          <pc:sldMk cId="152113579" sldId="627"/>
        </pc:sldMkLst>
      </pc:sldChg>
      <pc:sldChg chg="del">
        <pc:chgData name="Simon Williams (IMH)" userId="acfce3dd-66c2-4b6d-8e85-a3a71175ae38" providerId="ADAL" clId="{4343B22F-BF1E-4E90-9085-8892738AAFDC}" dt="2023-02-07T11:43:24.558" v="4039" actId="47"/>
        <pc:sldMkLst>
          <pc:docMk/>
          <pc:sldMk cId="1222743066" sldId="628"/>
        </pc:sldMkLst>
      </pc:sldChg>
      <pc:sldChg chg="del">
        <pc:chgData name="Simon Williams (IMH)" userId="acfce3dd-66c2-4b6d-8e85-a3a71175ae38" providerId="ADAL" clId="{4343B22F-BF1E-4E90-9085-8892738AAFDC}" dt="2023-02-07T11:43:24.558" v="4039" actId="47"/>
        <pc:sldMkLst>
          <pc:docMk/>
          <pc:sldMk cId="1771999879" sldId="629"/>
        </pc:sldMkLst>
      </pc:sldChg>
      <pc:sldChg chg="del">
        <pc:chgData name="Simon Williams (IMH)" userId="acfce3dd-66c2-4b6d-8e85-a3a71175ae38" providerId="ADAL" clId="{4343B22F-BF1E-4E90-9085-8892738AAFDC}" dt="2023-02-07T11:43:24.558" v="4039" actId="47"/>
        <pc:sldMkLst>
          <pc:docMk/>
          <pc:sldMk cId="3099074489" sldId="630"/>
        </pc:sldMkLst>
      </pc:sldChg>
      <pc:sldChg chg="del">
        <pc:chgData name="Simon Williams (IMH)" userId="acfce3dd-66c2-4b6d-8e85-a3a71175ae38" providerId="ADAL" clId="{4343B22F-BF1E-4E90-9085-8892738AAFDC}" dt="2023-02-07T11:43:24.558" v="4039" actId="47"/>
        <pc:sldMkLst>
          <pc:docMk/>
          <pc:sldMk cId="1511338709" sldId="631"/>
        </pc:sldMkLst>
      </pc:sldChg>
      <pc:sldChg chg="del">
        <pc:chgData name="Simon Williams (IMH)" userId="acfce3dd-66c2-4b6d-8e85-a3a71175ae38" providerId="ADAL" clId="{4343B22F-BF1E-4E90-9085-8892738AAFDC}" dt="2023-02-07T11:43:24.558" v="4039" actId="47"/>
        <pc:sldMkLst>
          <pc:docMk/>
          <pc:sldMk cId="412560134" sldId="633"/>
        </pc:sldMkLst>
      </pc:sldChg>
      <pc:sldChg chg="del">
        <pc:chgData name="Simon Williams (IMH)" userId="acfce3dd-66c2-4b6d-8e85-a3a71175ae38" providerId="ADAL" clId="{4343B22F-BF1E-4E90-9085-8892738AAFDC}" dt="2023-02-07T11:43:24.558" v="4039" actId="47"/>
        <pc:sldMkLst>
          <pc:docMk/>
          <pc:sldMk cId="163849703" sldId="634"/>
        </pc:sldMkLst>
      </pc:sldChg>
      <pc:sldChg chg="del">
        <pc:chgData name="Simon Williams (IMH)" userId="acfce3dd-66c2-4b6d-8e85-a3a71175ae38" providerId="ADAL" clId="{4343B22F-BF1E-4E90-9085-8892738AAFDC}" dt="2023-02-07T11:43:24.558" v="4039" actId="47"/>
        <pc:sldMkLst>
          <pc:docMk/>
          <pc:sldMk cId="1236118025" sldId="635"/>
        </pc:sldMkLst>
      </pc:sldChg>
      <pc:sldChg chg="del">
        <pc:chgData name="Simon Williams (IMH)" userId="acfce3dd-66c2-4b6d-8e85-a3a71175ae38" providerId="ADAL" clId="{4343B22F-BF1E-4E90-9085-8892738AAFDC}" dt="2023-02-07T11:43:24.558" v="4039" actId="47"/>
        <pc:sldMkLst>
          <pc:docMk/>
          <pc:sldMk cId="2891723859" sldId="636"/>
        </pc:sldMkLst>
      </pc:sldChg>
      <pc:sldChg chg="del">
        <pc:chgData name="Simon Williams (IMH)" userId="acfce3dd-66c2-4b6d-8e85-a3a71175ae38" providerId="ADAL" clId="{4343B22F-BF1E-4E90-9085-8892738AAFDC}" dt="2023-02-07T11:43:24.558" v="4039" actId="47"/>
        <pc:sldMkLst>
          <pc:docMk/>
          <pc:sldMk cId="807178999" sldId="637"/>
        </pc:sldMkLst>
      </pc:sldChg>
      <pc:sldChg chg="del">
        <pc:chgData name="Simon Williams (IMH)" userId="acfce3dd-66c2-4b6d-8e85-a3a71175ae38" providerId="ADAL" clId="{4343B22F-BF1E-4E90-9085-8892738AAFDC}" dt="2023-02-07T11:43:24.558" v="4039" actId="47"/>
        <pc:sldMkLst>
          <pc:docMk/>
          <pc:sldMk cId="3941164691" sldId="638"/>
        </pc:sldMkLst>
      </pc:sldChg>
      <pc:sldChg chg="del">
        <pc:chgData name="Simon Williams (IMH)" userId="acfce3dd-66c2-4b6d-8e85-a3a71175ae38" providerId="ADAL" clId="{4343B22F-BF1E-4E90-9085-8892738AAFDC}" dt="2023-02-07T11:43:24.558" v="4039" actId="47"/>
        <pc:sldMkLst>
          <pc:docMk/>
          <pc:sldMk cId="936503634" sldId="639"/>
        </pc:sldMkLst>
      </pc:sldChg>
      <pc:sldChg chg="modSp mod">
        <pc:chgData name="Simon Williams (IMH)" userId="acfce3dd-66c2-4b6d-8e85-a3a71175ae38" providerId="ADAL" clId="{4343B22F-BF1E-4E90-9085-8892738AAFDC}" dt="2023-02-10T09:32:04.642" v="4532" actId="6549"/>
        <pc:sldMkLst>
          <pc:docMk/>
          <pc:sldMk cId="3470145218" sldId="641"/>
        </pc:sldMkLst>
        <pc:spChg chg="mod">
          <ac:chgData name="Simon Williams (IMH)" userId="acfce3dd-66c2-4b6d-8e85-a3a71175ae38" providerId="ADAL" clId="{4343B22F-BF1E-4E90-9085-8892738AAFDC}" dt="2023-02-10T09:32:04.642" v="4532" actId="6549"/>
          <ac:spMkLst>
            <pc:docMk/>
            <pc:sldMk cId="3470145218" sldId="641"/>
            <ac:spMk id="3" creationId="{7E364A97-D0B2-FC18-90C0-9ACCDBA955C2}"/>
          </ac:spMkLst>
        </pc:spChg>
      </pc:sldChg>
      <pc:sldChg chg="modSp mod">
        <pc:chgData name="Simon Williams (IMH)" userId="acfce3dd-66c2-4b6d-8e85-a3a71175ae38" providerId="ADAL" clId="{4343B22F-BF1E-4E90-9085-8892738AAFDC}" dt="2023-02-10T09:29:09.840" v="4446" actId="20577"/>
        <pc:sldMkLst>
          <pc:docMk/>
          <pc:sldMk cId="827747761" sldId="642"/>
        </pc:sldMkLst>
        <pc:spChg chg="mod">
          <ac:chgData name="Simon Williams (IMH)" userId="acfce3dd-66c2-4b6d-8e85-a3a71175ae38" providerId="ADAL" clId="{4343B22F-BF1E-4E90-9085-8892738AAFDC}" dt="2023-02-10T09:29:09.840" v="4446" actId="20577"/>
          <ac:spMkLst>
            <pc:docMk/>
            <pc:sldMk cId="827747761" sldId="642"/>
            <ac:spMk id="3" creationId="{7E364A97-D0B2-FC18-90C0-9ACCDBA955C2}"/>
          </ac:spMkLst>
        </pc:spChg>
      </pc:sldChg>
      <pc:sldChg chg="modSp mod">
        <pc:chgData name="Simon Williams (IMH)" userId="acfce3dd-66c2-4b6d-8e85-a3a71175ae38" providerId="ADAL" clId="{4343B22F-BF1E-4E90-9085-8892738AAFDC}" dt="2023-02-10T09:51:29.750" v="4837" actId="20577"/>
        <pc:sldMkLst>
          <pc:docMk/>
          <pc:sldMk cId="2121234895" sldId="644"/>
        </pc:sldMkLst>
        <pc:spChg chg="mod">
          <ac:chgData name="Simon Williams (IMH)" userId="acfce3dd-66c2-4b6d-8e85-a3a71175ae38" providerId="ADAL" clId="{4343B22F-BF1E-4E90-9085-8892738AAFDC}" dt="2023-02-10T09:51:29.750" v="4837" actId="20577"/>
          <ac:spMkLst>
            <pc:docMk/>
            <pc:sldMk cId="2121234895" sldId="644"/>
            <ac:spMk id="3" creationId="{DAA24C0A-827B-B644-1FCC-31E8AD52ED37}"/>
          </ac:spMkLst>
        </pc:spChg>
      </pc:sldChg>
      <pc:sldChg chg="addSp delSp modSp new mod">
        <pc:chgData name="Simon Williams (IMH)" userId="acfce3dd-66c2-4b6d-8e85-a3a71175ae38" providerId="ADAL" clId="{4343B22F-BF1E-4E90-9085-8892738AAFDC}" dt="2023-02-06T13:59:34.862" v="134" actId="14100"/>
        <pc:sldMkLst>
          <pc:docMk/>
          <pc:sldMk cId="3941818718" sldId="645"/>
        </pc:sldMkLst>
        <pc:spChg chg="mod">
          <ac:chgData name="Simon Williams (IMH)" userId="acfce3dd-66c2-4b6d-8e85-a3a71175ae38" providerId="ADAL" clId="{4343B22F-BF1E-4E90-9085-8892738AAFDC}" dt="2023-02-06T13:55:16.231" v="108" actId="20577"/>
          <ac:spMkLst>
            <pc:docMk/>
            <pc:sldMk cId="3941818718" sldId="645"/>
            <ac:spMk id="2" creationId="{891FD266-6752-E6F5-4226-48BAE8EDEA82}"/>
          </ac:spMkLst>
        </pc:spChg>
        <pc:spChg chg="del">
          <ac:chgData name="Simon Williams (IMH)" userId="acfce3dd-66c2-4b6d-8e85-a3a71175ae38" providerId="ADAL" clId="{4343B22F-BF1E-4E90-9085-8892738AAFDC}" dt="2023-02-06T13:55:20.339" v="109" actId="478"/>
          <ac:spMkLst>
            <pc:docMk/>
            <pc:sldMk cId="3941818718" sldId="645"/>
            <ac:spMk id="3" creationId="{2811C65F-ACF5-5B9B-ACC3-B2B14DF75CED}"/>
          </ac:spMkLst>
        </pc:spChg>
        <pc:picChg chg="add mod">
          <ac:chgData name="Simon Williams (IMH)" userId="acfce3dd-66c2-4b6d-8e85-a3a71175ae38" providerId="ADAL" clId="{4343B22F-BF1E-4E90-9085-8892738AAFDC}" dt="2023-02-06T13:59:34.862" v="134" actId="14100"/>
          <ac:picMkLst>
            <pc:docMk/>
            <pc:sldMk cId="3941818718" sldId="645"/>
            <ac:picMk id="5" creationId="{0717CBD5-703F-2560-B359-7B6033B71CB5}"/>
          </ac:picMkLst>
        </pc:picChg>
        <pc:picChg chg="add del mod">
          <ac:chgData name="Simon Williams (IMH)" userId="acfce3dd-66c2-4b6d-8e85-a3a71175ae38" providerId="ADAL" clId="{4343B22F-BF1E-4E90-9085-8892738AAFDC}" dt="2023-02-06T13:59:00.307" v="126" actId="21"/>
          <ac:picMkLst>
            <pc:docMk/>
            <pc:sldMk cId="3941818718" sldId="645"/>
            <ac:picMk id="7" creationId="{281ED44C-0992-6EFE-E9C5-8361345DF8B2}"/>
          </ac:picMkLst>
        </pc:picChg>
        <pc:picChg chg="add mod">
          <ac:chgData name="Simon Williams (IMH)" userId="acfce3dd-66c2-4b6d-8e85-a3a71175ae38" providerId="ADAL" clId="{4343B22F-BF1E-4E90-9085-8892738AAFDC}" dt="2023-02-06T13:59:32.213" v="133" actId="14100"/>
          <ac:picMkLst>
            <pc:docMk/>
            <pc:sldMk cId="3941818718" sldId="645"/>
            <ac:picMk id="8" creationId="{9C8E2F22-7A74-647D-EB50-29880A234B86}"/>
          </ac:picMkLst>
        </pc:picChg>
      </pc:sldChg>
      <pc:sldChg chg="addSp delSp modSp add mod setBg">
        <pc:chgData name="Simon Williams (IMH)" userId="acfce3dd-66c2-4b6d-8e85-a3a71175ae38" providerId="ADAL" clId="{4343B22F-BF1E-4E90-9085-8892738AAFDC}" dt="2023-02-06T14:09:32.858" v="365" actId="21"/>
        <pc:sldMkLst>
          <pc:docMk/>
          <pc:sldMk cId="3253716593" sldId="646"/>
        </pc:sldMkLst>
        <pc:spChg chg="mod">
          <ac:chgData name="Simon Williams (IMH)" userId="acfce3dd-66c2-4b6d-8e85-a3a71175ae38" providerId="ADAL" clId="{4343B22F-BF1E-4E90-9085-8892738AAFDC}" dt="2023-02-06T14:06:39.414" v="248" actId="14100"/>
          <ac:spMkLst>
            <pc:docMk/>
            <pc:sldMk cId="3253716593" sldId="646"/>
            <ac:spMk id="2" creationId="{891FD266-6752-E6F5-4226-48BAE8EDEA82}"/>
          </ac:spMkLst>
        </pc:spChg>
        <pc:spChg chg="add del mod">
          <ac:chgData name="Simon Williams (IMH)" userId="acfce3dd-66c2-4b6d-8e85-a3a71175ae38" providerId="ADAL" clId="{4343B22F-BF1E-4E90-9085-8892738AAFDC}" dt="2023-02-06T14:09:32.858" v="365" actId="21"/>
          <ac:spMkLst>
            <pc:docMk/>
            <pc:sldMk cId="3253716593" sldId="646"/>
            <ac:spMk id="11" creationId="{D14F9C53-27E2-3B78-FBC0-AD4C8C6DA7BA}"/>
          </ac:spMkLst>
        </pc:spChg>
        <pc:spChg chg="add mod">
          <ac:chgData name="Simon Williams (IMH)" userId="acfce3dd-66c2-4b6d-8e85-a3a71175ae38" providerId="ADAL" clId="{4343B22F-BF1E-4E90-9085-8892738AAFDC}" dt="2023-02-06T14:07:03.346" v="254" actId="20577"/>
          <ac:spMkLst>
            <pc:docMk/>
            <pc:sldMk cId="3253716593" sldId="646"/>
            <ac:spMk id="13" creationId="{8FD57C1C-7649-8F61-F5DE-02FE70406B81}"/>
          </ac:spMkLst>
        </pc:spChg>
        <pc:picChg chg="add del mod">
          <ac:chgData name="Simon Williams (IMH)" userId="acfce3dd-66c2-4b6d-8e85-a3a71175ae38" providerId="ADAL" clId="{4343B22F-BF1E-4E90-9085-8892738AAFDC}" dt="2023-02-06T13:58:52.175" v="124" actId="21"/>
          <ac:picMkLst>
            <pc:docMk/>
            <pc:sldMk cId="3253716593" sldId="646"/>
            <ac:picMk id="4" creationId="{E723B568-7F09-3C21-026F-0D7A64F3593A}"/>
          </ac:picMkLst>
        </pc:picChg>
        <pc:picChg chg="del">
          <ac:chgData name="Simon Williams (IMH)" userId="acfce3dd-66c2-4b6d-8e85-a3a71175ae38" providerId="ADAL" clId="{4343B22F-BF1E-4E90-9085-8892738AAFDC}" dt="2023-02-06T13:57:27.562" v="120" actId="478"/>
          <ac:picMkLst>
            <pc:docMk/>
            <pc:sldMk cId="3253716593" sldId="646"/>
            <ac:picMk id="5" creationId="{0717CBD5-703F-2560-B359-7B6033B71CB5}"/>
          </ac:picMkLst>
        </pc:picChg>
        <pc:picChg chg="add mod">
          <ac:chgData name="Simon Williams (IMH)" userId="acfce3dd-66c2-4b6d-8e85-a3a71175ae38" providerId="ADAL" clId="{4343B22F-BF1E-4E90-9085-8892738AAFDC}" dt="2023-02-06T14:07:00.381" v="253" actId="14100"/>
          <ac:picMkLst>
            <pc:docMk/>
            <pc:sldMk cId="3253716593" sldId="646"/>
            <ac:picMk id="6" creationId="{F734ED4C-6036-A9F4-BE2E-D908C51F6EDA}"/>
          </ac:picMkLst>
        </pc:picChg>
        <pc:picChg chg="del">
          <ac:chgData name="Simon Williams (IMH)" userId="acfce3dd-66c2-4b6d-8e85-a3a71175ae38" providerId="ADAL" clId="{4343B22F-BF1E-4E90-9085-8892738AAFDC}" dt="2023-02-06T13:57:25.652" v="119" actId="478"/>
          <ac:picMkLst>
            <pc:docMk/>
            <pc:sldMk cId="3253716593" sldId="646"/>
            <ac:picMk id="7" creationId="{281ED44C-0992-6EFE-E9C5-8361345DF8B2}"/>
          </ac:picMkLst>
        </pc:picChg>
        <pc:picChg chg="add mod">
          <ac:chgData name="Simon Williams (IMH)" userId="acfce3dd-66c2-4b6d-8e85-a3a71175ae38" providerId="ADAL" clId="{4343B22F-BF1E-4E90-9085-8892738AAFDC}" dt="2023-02-06T14:06:42.358" v="249" actId="1076"/>
          <ac:picMkLst>
            <pc:docMk/>
            <pc:sldMk cId="3253716593" sldId="646"/>
            <ac:picMk id="9" creationId="{5B9D0428-0488-2739-17A2-6C53E0E56C23}"/>
          </ac:picMkLst>
        </pc:picChg>
      </pc:sldChg>
      <pc:sldChg chg="delSp add del mod">
        <pc:chgData name="Simon Williams (IMH)" userId="acfce3dd-66c2-4b6d-8e85-a3a71175ae38" providerId="ADAL" clId="{4343B22F-BF1E-4E90-9085-8892738AAFDC}" dt="2023-02-06T14:02:23.744" v="148" actId="47"/>
        <pc:sldMkLst>
          <pc:docMk/>
          <pc:sldMk cId="410224317" sldId="647"/>
        </pc:sldMkLst>
        <pc:picChg chg="del">
          <ac:chgData name="Simon Williams (IMH)" userId="acfce3dd-66c2-4b6d-8e85-a3a71175ae38" providerId="ADAL" clId="{4343B22F-BF1E-4E90-9085-8892738AAFDC}" dt="2023-02-06T14:01:08.858" v="146" actId="478"/>
          <ac:picMkLst>
            <pc:docMk/>
            <pc:sldMk cId="410224317" sldId="647"/>
            <ac:picMk id="6" creationId="{F734ED4C-6036-A9F4-BE2E-D908C51F6EDA}"/>
          </ac:picMkLst>
        </pc:picChg>
        <pc:picChg chg="del">
          <ac:chgData name="Simon Williams (IMH)" userId="acfce3dd-66c2-4b6d-8e85-a3a71175ae38" providerId="ADAL" clId="{4343B22F-BF1E-4E90-9085-8892738AAFDC}" dt="2023-02-06T14:01:10.826" v="147" actId="478"/>
          <ac:picMkLst>
            <pc:docMk/>
            <pc:sldMk cId="410224317" sldId="647"/>
            <ac:picMk id="9" creationId="{5B9D0428-0488-2739-17A2-6C53E0E56C23}"/>
          </ac:picMkLst>
        </pc:picChg>
      </pc:sldChg>
      <pc:sldChg chg="addSp delSp modSp add mod">
        <pc:chgData name="Simon Williams (IMH)" userId="acfce3dd-66c2-4b6d-8e85-a3a71175ae38" providerId="ADAL" clId="{4343B22F-BF1E-4E90-9085-8892738AAFDC}" dt="2023-02-06T14:03:30.481" v="244" actId="1076"/>
        <pc:sldMkLst>
          <pc:docMk/>
          <pc:sldMk cId="2082738435" sldId="647"/>
        </pc:sldMkLst>
        <pc:spChg chg="mod">
          <ac:chgData name="Simon Williams (IMH)" userId="acfce3dd-66c2-4b6d-8e85-a3a71175ae38" providerId="ADAL" clId="{4343B22F-BF1E-4E90-9085-8892738AAFDC}" dt="2023-02-06T14:03:22.163" v="242" actId="20577"/>
          <ac:spMkLst>
            <pc:docMk/>
            <pc:sldMk cId="2082738435" sldId="647"/>
            <ac:spMk id="2" creationId="{891FD266-6752-E6F5-4226-48BAE8EDEA82}"/>
          </ac:spMkLst>
        </pc:spChg>
        <pc:picChg chg="add mod">
          <ac:chgData name="Simon Williams (IMH)" userId="acfce3dd-66c2-4b6d-8e85-a3a71175ae38" providerId="ADAL" clId="{4343B22F-BF1E-4E90-9085-8892738AAFDC}" dt="2023-02-06T14:03:27.837" v="243" actId="1076"/>
          <ac:picMkLst>
            <pc:docMk/>
            <pc:sldMk cId="2082738435" sldId="647"/>
            <ac:picMk id="4" creationId="{0359571A-D042-F775-C8DC-1336FCDD16C7}"/>
          </ac:picMkLst>
        </pc:picChg>
        <pc:picChg chg="del">
          <ac:chgData name="Simon Williams (IMH)" userId="acfce3dd-66c2-4b6d-8e85-a3a71175ae38" providerId="ADAL" clId="{4343B22F-BF1E-4E90-9085-8892738AAFDC}" dt="2023-02-06T14:02:29.578" v="150" actId="478"/>
          <ac:picMkLst>
            <pc:docMk/>
            <pc:sldMk cId="2082738435" sldId="647"/>
            <ac:picMk id="6" creationId="{F734ED4C-6036-A9F4-BE2E-D908C51F6EDA}"/>
          </ac:picMkLst>
        </pc:picChg>
        <pc:picChg chg="mod">
          <ac:chgData name="Simon Williams (IMH)" userId="acfce3dd-66c2-4b6d-8e85-a3a71175ae38" providerId="ADAL" clId="{4343B22F-BF1E-4E90-9085-8892738AAFDC}" dt="2023-02-06T14:03:30.481" v="244" actId="1076"/>
          <ac:picMkLst>
            <pc:docMk/>
            <pc:sldMk cId="2082738435" sldId="647"/>
            <ac:picMk id="9" creationId="{5B9D0428-0488-2739-17A2-6C53E0E56C23}"/>
          </ac:picMkLst>
        </pc:picChg>
      </pc:sldChg>
      <pc:sldChg chg="addSp delSp modSp new mod">
        <pc:chgData name="Simon Williams (IMH)" userId="acfce3dd-66c2-4b6d-8e85-a3a71175ae38" providerId="ADAL" clId="{4343B22F-BF1E-4E90-9085-8892738AAFDC}" dt="2023-02-06T14:15:03.290" v="435" actId="27636"/>
        <pc:sldMkLst>
          <pc:docMk/>
          <pc:sldMk cId="574479357" sldId="648"/>
        </pc:sldMkLst>
        <pc:spChg chg="mod">
          <ac:chgData name="Simon Williams (IMH)" userId="acfce3dd-66c2-4b6d-8e85-a3a71175ae38" providerId="ADAL" clId="{4343B22F-BF1E-4E90-9085-8892738AAFDC}" dt="2023-02-06T14:07:17.664" v="271" actId="20577"/>
          <ac:spMkLst>
            <pc:docMk/>
            <pc:sldMk cId="574479357" sldId="648"/>
            <ac:spMk id="2" creationId="{38AFA182-D520-4B40-B367-C5379D8C18EA}"/>
          </ac:spMkLst>
        </pc:spChg>
        <pc:spChg chg="del mod">
          <ac:chgData name="Simon Williams (IMH)" userId="acfce3dd-66c2-4b6d-8e85-a3a71175ae38" providerId="ADAL" clId="{4343B22F-BF1E-4E90-9085-8892738AAFDC}" dt="2023-02-06T14:08:53.670" v="322" actId="478"/>
          <ac:spMkLst>
            <pc:docMk/>
            <pc:sldMk cId="574479357" sldId="648"/>
            <ac:spMk id="3" creationId="{013D91C2-C1FD-AE2E-0B60-A544BB602DB5}"/>
          </ac:spMkLst>
        </pc:spChg>
        <pc:spChg chg="add mod">
          <ac:chgData name="Simon Williams (IMH)" userId="acfce3dd-66c2-4b6d-8e85-a3a71175ae38" providerId="ADAL" clId="{4343B22F-BF1E-4E90-9085-8892738AAFDC}" dt="2023-02-06T14:15:03.290" v="435" actId="27636"/>
          <ac:spMkLst>
            <pc:docMk/>
            <pc:sldMk cId="574479357" sldId="648"/>
            <ac:spMk id="5" creationId="{9FF6517B-275B-D8DE-871D-038E3CA80E74}"/>
          </ac:spMkLst>
        </pc:spChg>
        <pc:spChg chg="add del mod">
          <ac:chgData name="Simon Williams (IMH)" userId="acfce3dd-66c2-4b6d-8e85-a3a71175ae38" providerId="ADAL" clId="{4343B22F-BF1E-4E90-9085-8892738AAFDC}" dt="2023-02-06T14:09:59.817" v="371" actId="478"/>
          <ac:spMkLst>
            <pc:docMk/>
            <pc:sldMk cId="574479357" sldId="648"/>
            <ac:spMk id="6" creationId="{31991A55-BDC4-D653-DAFE-F10C1CBC100C}"/>
          </ac:spMkLst>
        </pc:spChg>
      </pc:sldChg>
      <pc:sldChg chg="addSp delSp modSp new mod">
        <pc:chgData name="Simon Williams (IMH)" userId="acfce3dd-66c2-4b6d-8e85-a3a71175ae38" providerId="ADAL" clId="{4343B22F-BF1E-4E90-9085-8892738AAFDC}" dt="2023-02-10T09:57:57.196" v="5054" actId="113"/>
        <pc:sldMkLst>
          <pc:docMk/>
          <pc:sldMk cId="656536260" sldId="649"/>
        </pc:sldMkLst>
        <pc:spChg chg="mod">
          <ac:chgData name="Simon Williams (IMH)" userId="acfce3dd-66c2-4b6d-8e85-a3a71175ae38" providerId="ADAL" clId="{4343B22F-BF1E-4E90-9085-8892738AAFDC}" dt="2023-02-10T09:57:57.196" v="5054" actId="113"/>
          <ac:spMkLst>
            <pc:docMk/>
            <pc:sldMk cId="656536260" sldId="649"/>
            <ac:spMk id="2" creationId="{CA031957-218A-AAA0-A36B-F9BD018B1317}"/>
          </ac:spMkLst>
        </pc:spChg>
        <pc:spChg chg="del mod">
          <ac:chgData name="Simon Williams (IMH)" userId="acfce3dd-66c2-4b6d-8e85-a3a71175ae38" providerId="ADAL" clId="{4343B22F-BF1E-4E90-9085-8892738AAFDC}" dt="2023-02-06T14:19:13.502" v="512" actId="478"/>
          <ac:spMkLst>
            <pc:docMk/>
            <pc:sldMk cId="656536260" sldId="649"/>
            <ac:spMk id="3" creationId="{5197BF90-BAAC-5668-CAD9-6C47EA448598}"/>
          </ac:spMkLst>
        </pc:spChg>
        <pc:spChg chg="add del mod">
          <ac:chgData name="Simon Williams (IMH)" userId="acfce3dd-66c2-4b6d-8e85-a3a71175ae38" providerId="ADAL" clId="{4343B22F-BF1E-4E90-9085-8892738AAFDC}" dt="2023-02-06T14:19:19.854" v="513" actId="478"/>
          <ac:spMkLst>
            <pc:docMk/>
            <pc:sldMk cId="656536260" sldId="649"/>
            <ac:spMk id="5" creationId="{13E28713-6D0D-1912-9DA0-14B861A6CA76}"/>
          </ac:spMkLst>
        </pc:spChg>
      </pc:sldChg>
      <pc:sldChg chg="modSp new mod">
        <pc:chgData name="Simon Williams (IMH)" userId="acfce3dd-66c2-4b6d-8e85-a3a71175ae38" providerId="ADAL" clId="{4343B22F-BF1E-4E90-9085-8892738AAFDC}" dt="2023-02-06T14:38:20.775" v="1649" actId="1076"/>
        <pc:sldMkLst>
          <pc:docMk/>
          <pc:sldMk cId="2687596443" sldId="650"/>
        </pc:sldMkLst>
        <pc:spChg chg="mod">
          <ac:chgData name="Simon Williams (IMH)" userId="acfce3dd-66c2-4b6d-8e85-a3a71175ae38" providerId="ADAL" clId="{4343B22F-BF1E-4E90-9085-8892738AAFDC}" dt="2023-02-06T14:38:20.775" v="1649" actId="1076"/>
          <ac:spMkLst>
            <pc:docMk/>
            <pc:sldMk cId="2687596443" sldId="650"/>
            <ac:spMk id="2" creationId="{EB95786A-A8B4-D154-161B-EFC8CCA680CF}"/>
          </ac:spMkLst>
        </pc:spChg>
        <pc:spChg chg="mod">
          <ac:chgData name="Simon Williams (IMH)" userId="acfce3dd-66c2-4b6d-8e85-a3a71175ae38" providerId="ADAL" clId="{4343B22F-BF1E-4E90-9085-8892738AAFDC}" dt="2023-02-06T14:37:57.645" v="1645" actId="1076"/>
          <ac:spMkLst>
            <pc:docMk/>
            <pc:sldMk cId="2687596443" sldId="650"/>
            <ac:spMk id="3" creationId="{B4F8429A-5F85-CD0B-7EBE-00BE96A6F141}"/>
          </ac:spMkLst>
        </pc:spChg>
        <pc:spChg chg="mod">
          <ac:chgData name="Simon Williams (IMH)" userId="acfce3dd-66c2-4b6d-8e85-a3a71175ae38" providerId="ADAL" clId="{4343B22F-BF1E-4E90-9085-8892738AAFDC}" dt="2023-02-06T14:38:05.953" v="1647" actId="1076"/>
          <ac:spMkLst>
            <pc:docMk/>
            <pc:sldMk cId="2687596443" sldId="650"/>
            <ac:spMk id="4" creationId="{B9F9D1BA-4C85-176F-ED80-6CCE41B6B50F}"/>
          </ac:spMkLst>
        </pc:spChg>
        <pc:spChg chg="mod">
          <ac:chgData name="Simon Williams (IMH)" userId="acfce3dd-66c2-4b6d-8e85-a3a71175ae38" providerId="ADAL" clId="{4343B22F-BF1E-4E90-9085-8892738AAFDC}" dt="2023-02-06T14:38:01.922" v="1646" actId="1076"/>
          <ac:spMkLst>
            <pc:docMk/>
            <pc:sldMk cId="2687596443" sldId="650"/>
            <ac:spMk id="5" creationId="{80E6D80E-D7A2-903A-3637-0506362E46DE}"/>
          </ac:spMkLst>
        </pc:spChg>
        <pc:spChg chg="mod">
          <ac:chgData name="Simon Williams (IMH)" userId="acfce3dd-66c2-4b6d-8e85-a3a71175ae38" providerId="ADAL" clId="{4343B22F-BF1E-4E90-9085-8892738AAFDC}" dt="2023-02-06T14:38:09.815" v="1648" actId="1076"/>
          <ac:spMkLst>
            <pc:docMk/>
            <pc:sldMk cId="2687596443" sldId="650"/>
            <ac:spMk id="6" creationId="{F1935420-915F-BF70-B89F-27629042A668}"/>
          </ac:spMkLst>
        </pc:spChg>
      </pc:sldChg>
      <pc:sldChg chg="new del">
        <pc:chgData name="Simon Williams (IMH)" userId="acfce3dd-66c2-4b6d-8e85-a3a71175ae38" providerId="ADAL" clId="{4343B22F-BF1E-4E90-9085-8892738AAFDC}" dt="2023-02-06T14:53:48.512" v="1818" actId="47"/>
        <pc:sldMkLst>
          <pc:docMk/>
          <pc:sldMk cId="1123687801" sldId="651"/>
        </pc:sldMkLst>
      </pc:sldChg>
      <pc:sldChg chg="delSp new del mod">
        <pc:chgData name="Simon Williams (IMH)" userId="acfce3dd-66c2-4b6d-8e85-a3a71175ae38" providerId="ADAL" clId="{4343B22F-BF1E-4E90-9085-8892738AAFDC}" dt="2023-02-06T14:53:41.434" v="1816" actId="47"/>
        <pc:sldMkLst>
          <pc:docMk/>
          <pc:sldMk cId="1128283204" sldId="652"/>
        </pc:sldMkLst>
        <pc:spChg chg="del">
          <ac:chgData name="Simon Williams (IMH)" userId="acfce3dd-66c2-4b6d-8e85-a3a71175ae38" providerId="ADAL" clId="{4343B22F-BF1E-4E90-9085-8892738AAFDC}" dt="2023-02-06T14:38:54.036" v="1652" actId="478"/>
          <ac:spMkLst>
            <pc:docMk/>
            <pc:sldMk cId="1128283204" sldId="652"/>
            <ac:spMk id="3" creationId="{4DECC1B1-49E8-0E16-5986-D7A8CF5251CB}"/>
          </ac:spMkLst>
        </pc:spChg>
      </pc:sldChg>
      <pc:sldChg chg="addSp delSp modSp add mod">
        <pc:chgData name="Simon Williams (IMH)" userId="acfce3dd-66c2-4b6d-8e85-a3a71175ae38" providerId="ADAL" clId="{4343B22F-BF1E-4E90-9085-8892738AAFDC}" dt="2023-02-06T14:52:32.443" v="1815" actId="14100"/>
        <pc:sldMkLst>
          <pc:docMk/>
          <pc:sldMk cId="743537664" sldId="653"/>
        </pc:sldMkLst>
        <pc:spChg chg="mod">
          <ac:chgData name="Simon Williams (IMH)" userId="acfce3dd-66c2-4b6d-8e85-a3a71175ae38" providerId="ADAL" clId="{4343B22F-BF1E-4E90-9085-8892738AAFDC}" dt="2023-02-06T14:46:58.774" v="1695" actId="20577"/>
          <ac:spMkLst>
            <pc:docMk/>
            <pc:sldMk cId="743537664" sldId="653"/>
            <ac:spMk id="2" creationId="{00000000-0000-0000-0000-000000000000}"/>
          </ac:spMkLst>
        </pc:spChg>
        <pc:spChg chg="mod">
          <ac:chgData name="Simon Williams (IMH)" userId="acfce3dd-66c2-4b6d-8e85-a3a71175ae38" providerId="ADAL" clId="{4343B22F-BF1E-4E90-9085-8892738AAFDC}" dt="2023-02-06T14:51:28.537" v="1805" actId="1076"/>
          <ac:spMkLst>
            <pc:docMk/>
            <pc:sldMk cId="743537664" sldId="653"/>
            <ac:spMk id="3" creationId="{00000000-0000-0000-0000-000000000000}"/>
          </ac:spMkLst>
        </pc:spChg>
        <pc:picChg chg="del">
          <ac:chgData name="Simon Williams (IMH)" userId="acfce3dd-66c2-4b6d-8e85-a3a71175ae38" providerId="ADAL" clId="{4343B22F-BF1E-4E90-9085-8892738AAFDC}" dt="2023-02-06T14:49:29.511" v="1784" actId="478"/>
          <ac:picMkLst>
            <pc:docMk/>
            <pc:sldMk cId="743537664" sldId="653"/>
            <ac:picMk id="5" creationId="{5F436D05-BFB1-47DD-A870-70100E8EC45C}"/>
          </ac:picMkLst>
        </pc:picChg>
        <pc:picChg chg="add mod">
          <ac:chgData name="Simon Williams (IMH)" userId="acfce3dd-66c2-4b6d-8e85-a3a71175ae38" providerId="ADAL" clId="{4343B22F-BF1E-4E90-9085-8892738AAFDC}" dt="2023-02-06T14:52:09.607" v="1812" actId="1076"/>
          <ac:picMkLst>
            <pc:docMk/>
            <pc:sldMk cId="743537664" sldId="653"/>
            <ac:picMk id="6" creationId="{3E3653D9-9615-4A1D-D966-89DD2502B5CD}"/>
          </ac:picMkLst>
        </pc:picChg>
        <pc:picChg chg="del">
          <ac:chgData name="Simon Williams (IMH)" userId="acfce3dd-66c2-4b6d-8e85-a3a71175ae38" providerId="ADAL" clId="{4343B22F-BF1E-4E90-9085-8892738AAFDC}" dt="2023-02-06T14:49:31.242" v="1785" actId="478"/>
          <ac:picMkLst>
            <pc:docMk/>
            <pc:sldMk cId="743537664" sldId="653"/>
            <ac:picMk id="7" creationId="{36F53A5E-7DEA-4BA8-8E56-87FAFCC01EB0}"/>
          </ac:picMkLst>
        </pc:picChg>
        <pc:picChg chg="del">
          <ac:chgData name="Simon Williams (IMH)" userId="acfce3dd-66c2-4b6d-8e85-a3a71175ae38" providerId="ADAL" clId="{4343B22F-BF1E-4E90-9085-8892738AAFDC}" dt="2023-02-06T14:49:34.052" v="1786" actId="478"/>
          <ac:picMkLst>
            <pc:docMk/>
            <pc:sldMk cId="743537664" sldId="653"/>
            <ac:picMk id="9" creationId="{124F055E-F2DB-4AC6-A1B2-CC5205FFE70E}"/>
          </ac:picMkLst>
        </pc:picChg>
        <pc:picChg chg="add mod">
          <ac:chgData name="Simon Williams (IMH)" userId="acfce3dd-66c2-4b6d-8e85-a3a71175ae38" providerId="ADAL" clId="{4343B22F-BF1E-4E90-9085-8892738AAFDC}" dt="2023-02-06T14:52:19.481" v="1813" actId="1076"/>
          <ac:picMkLst>
            <pc:docMk/>
            <pc:sldMk cId="743537664" sldId="653"/>
            <ac:picMk id="10" creationId="{F90EB25D-CFD5-6CAE-D535-4145FF9FE49D}"/>
          </ac:picMkLst>
        </pc:picChg>
        <pc:picChg chg="add mod">
          <ac:chgData name="Simon Williams (IMH)" userId="acfce3dd-66c2-4b6d-8e85-a3a71175ae38" providerId="ADAL" clId="{4343B22F-BF1E-4E90-9085-8892738AAFDC}" dt="2023-02-06T14:52:32.443" v="1815" actId="14100"/>
          <ac:picMkLst>
            <pc:docMk/>
            <pc:sldMk cId="743537664" sldId="653"/>
            <ac:picMk id="12" creationId="{7883DFC8-D745-31C4-0CD9-52E3053154BA}"/>
          </ac:picMkLst>
        </pc:picChg>
      </pc:sldChg>
      <pc:sldChg chg="modSp add mod">
        <pc:chgData name="Simon Williams (IMH)" userId="acfce3dd-66c2-4b6d-8e85-a3a71175ae38" providerId="ADAL" clId="{4343B22F-BF1E-4E90-9085-8892738AAFDC}" dt="2023-02-06T15:00:14.096" v="2565" actId="1076"/>
        <pc:sldMkLst>
          <pc:docMk/>
          <pc:sldMk cId="161990128" sldId="654"/>
        </pc:sldMkLst>
        <pc:spChg chg="mod">
          <ac:chgData name="Simon Williams (IMH)" userId="acfce3dd-66c2-4b6d-8e85-a3a71175ae38" providerId="ADAL" clId="{4343B22F-BF1E-4E90-9085-8892738AAFDC}" dt="2023-02-06T14:54:03.105" v="1838" actId="20577"/>
          <ac:spMkLst>
            <pc:docMk/>
            <pc:sldMk cId="161990128" sldId="654"/>
            <ac:spMk id="17410" creationId="{00000000-0000-0000-0000-000000000000}"/>
          </ac:spMkLst>
        </pc:spChg>
        <pc:spChg chg="mod">
          <ac:chgData name="Simon Williams (IMH)" userId="acfce3dd-66c2-4b6d-8e85-a3a71175ae38" providerId="ADAL" clId="{4343B22F-BF1E-4E90-9085-8892738AAFDC}" dt="2023-02-06T15:00:14.096" v="2565" actId="1076"/>
          <ac:spMkLst>
            <pc:docMk/>
            <pc:sldMk cId="161990128" sldId="654"/>
            <ac:spMk id="17411" creationId="{00000000-0000-0000-0000-000000000000}"/>
          </ac:spMkLst>
        </pc:spChg>
      </pc:sldChg>
      <pc:sldChg chg="modSp add mod">
        <pc:chgData name="Simon Williams (IMH)" userId="acfce3dd-66c2-4b6d-8e85-a3a71175ae38" providerId="ADAL" clId="{4343B22F-BF1E-4E90-9085-8892738AAFDC}" dt="2023-02-06T15:12:48.284" v="3107" actId="113"/>
        <pc:sldMkLst>
          <pc:docMk/>
          <pc:sldMk cId="3246159650" sldId="655"/>
        </pc:sldMkLst>
        <pc:spChg chg="mod">
          <ac:chgData name="Simon Williams (IMH)" userId="acfce3dd-66c2-4b6d-8e85-a3a71175ae38" providerId="ADAL" clId="{4343B22F-BF1E-4E90-9085-8892738AAFDC}" dt="2023-02-06T15:07:57.947" v="2598" actId="6549"/>
          <ac:spMkLst>
            <pc:docMk/>
            <pc:sldMk cId="3246159650" sldId="655"/>
            <ac:spMk id="17410" creationId="{00000000-0000-0000-0000-000000000000}"/>
          </ac:spMkLst>
        </pc:spChg>
        <pc:spChg chg="mod">
          <ac:chgData name="Simon Williams (IMH)" userId="acfce3dd-66c2-4b6d-8e85-a3a71175ae38" providerId="ADAL" clId="{4343B22F-BF1E-4E90-9085-8892738AAFDC}" dt="2023-02-06T15:12:48.284" v="3107" actId="113"/>
          <ac:spMkLst>
            <pc:docMk/>
            <pc:sldMk cId="3246159650" sldId="655"/>
            <ac:spMk id="17411" creationId="{00000000-0000-0000-0000-000000000000}"/>
          </ac:spMkLst>
        </pc:spChg>
      </pc:sldChg>
      <pc:sldChg chg="modSp add mod">
        <pc:chgData name="Simon Williams (IMH)" userId="acfce3dd-66c2-4b6d-8e85-a3a71175ae38" providerId="ADAL" clId="{4343B22F-BF1E-4E90-9085-8892738AAFDC}" dt="2023-02-07T11:10:20.564" v="3236" actId="403"/>
        <pc:sldMkLst>
          <pc:docMk/>
          <pc:sldMk cId="2862864721" sldId="656"/>
        </pc:sldMkLst>
        <pc:spChg chg="mod">
          <ac:chgData name="Simon Williams (IMH)" userId="acfce3dd-66c2-4b6d-8e85-a3a71175ae38" providerId="ADAL" clId="{4343B22F-BF1E-4E90-9085-8892738AAFDC}" dt="2023-02-07T11:08:48.696" v="3140" actId="20577"/>
          <ac:spMkLst>
            <pc:docMk/>
            <pc:sldMk cId="2862864721" sldId="656"/>
            <ac:spMk id="17410" creationId="{00000000-0000-0000-0000-000000000000}"/>
          </ac:spMkLst>
        </pc:spChg>
        <pc:spChg chg="mod">
          <ac:chgData name="Simon Williams (IMH)" userId="acfce3dd-66c2-4b6d-8e85-a3a71175ae38" providerId="ADAL" clId="{4343B22F-BF1E-4E90-9085-8892738AAFDC}" dt="2023-02-07T11:10:20.564" v="3236" actId="403"/>
          <ac:spMkLst>
            <pc:docMk/>
            <pc:sldMk cId="2862864721" sldId="656"/>
            <ac:spMk id="17411" creationId="{00000000-0000-0000-0000-000000000000}"/>
          </ac:spMkLst>
        </pc:spChg>
      </pc:sldChg>
      <pc:sldChg chg="addSp delSp modSp new mod">
        <pc:chgData name="Simon Williams (IMH)" userId="acfce3dd-66c2-4b6d-8e85-a3a71175ae38" providerId="ADAL" clId="{4343B22F-BF1E-4E90-9085-8892738AAFDC}" dt="2023-02-07T11:58:20.395" v="4286" actId="1076"/>
        <pc:sldMkLst>
          <pc:docMk/>
          <pc:sldMk cId="37711931" sldId="657"/>
        </pc:sldMkLst>
        <pc:spChg chg="del">
          <ac:chgData name="Simon Williams (IMH)" userId="acfce3dd-66c2-4b6d-8e85-a3a71175ae38" providerId="ADAL" clId="{4343B22F-BF1E-4E90-9085-8892738AAFDC}" dt="2023-02-07T11:46:17.936" v="4044" actId="478"/>
          <ac:spMkLst>
            <pc:docMk/>
            <pc:sldMk cId="37711931" sldId="657"/>
            <ac:spMk id="3" creationId="{E97E4B06-3D17-6519-3A3F-76F6BAA2A984}"/>
          </ac:spMkLst>
        </pc:spChg>
        <pc:spChg chg="add mod">
          <ac:chgData name="Simon Williams (IMH)" userId="acfce3dd-66c2-4b6d-8e85-a3a71175ae38" providerId="ADAL" clId="{4343B22F-BF1E-4E90-9085-8892738AAFDC}" dt="2023-02-07T11:58:20.395" v="4286" actId="1076"/>
          <ac:spMkLst>
            <pc:docMk/>
            <pc:sldMk cId="37711931" sldId="657"/>
            <ac:spMk id="8" creationId="{A72D3AB4-6DA9-7947-37C2-D2C44B2683E4}"/>
          </ac:spMkLst>
        </pc:spChg>
        <pc:picChg chg="add mod">
          <ac:chgData name="Simon Williams (IMH)" userId="acfce3dd-66c2-4b6d-8e85-a3a71175ae38" providerId="ADAL" clId="{4343B22F-BF1E-4E90-9085-8892738AAFDC}" dt="2023-02-07T11:48:05.881" v="4056" actId="14100"/>
          <ac:picMkLst>
            <pc:docMk/>
            <pc:sldMk cId="37711931" sldId="657"/>
            <ac:picMk id="4" creationId="{A6F317BF-399A-72EA-D559-2E500F32A3D3}"/>
          </ac:picMkLst>
        </pc:picChg>
        <pc:picChg chg="add mod">
          <ac:chgData name="Simon Williams (IMH)" userId="acfce3dd-66c2-4b6d-8e85-a3a71175ae38" providerId="ADAL" clId="{4343B22F-BF1E-4E90-9085-8892738AAFDC}" dt="2023-02-07T11:48:17.499" v="4059" actId="14100"/>
          <ac:picMkLst>
            <pc:docMk/>
            <pc:sldMk cId="37711931" sldId="657"/>
            <ac:picMk id="5" creationId="{154207D3-078C-8807-84B7-726FF6D2181F}"/>
          </ac:picMkLst>
        </pc:picChg>
        <pc:picChg chg="add mod">
          <ac:chgData name="Simon Williams (IMH)" userId="acfce3dd-66c2-4b6d-8e85-a3a71175ae38" providerId="ADAL" clId="{4343B22F-BF1E-4E90-9085-8892738AAFDC}" dt="2023-02-07T11:49:29.852" v="4063" actId="14100"/>
          <ac:picMkLst>
            <pc:docMk/>
            <pc:sldMk cId="37711931" sldId="657"/>
            <ac:picMk id="6" creationId="{149CE49D-7BF1-C9A1-5EC2-FCE8B0238BCA}"/>
          </ac:picMkLst>
        </pc:picChg>
        <pc:picChg chg="add mod">
          <ac:chgData name="Simon Williams (IMH)" userId="acfce3dd-66c2-4b6d-8e85-a3a71175ae38" providerId="ADAL" clId="{4343B22F-BF1E-4E90-9085-8892738AAFDC}" dt="2023-02-07T11:51:56.440" v="4067" actId="14100"/>
          <ac:picMkLst>
            <pc:docMk/>
            <pc:sldMk cId="37711931" sldId="657"/>
            <ac:picMk id="7" creationId="{FC50479A-3D5B-6B66-7D29-7ECC5DCC50ED}"/>
          </ac:picMkLst>
        </pc:picChg>
      </pc:sldChg>
      <pc:sldChg chg="new del">
        <pc:chgData name="Simon Williams (IMH)" userId="acfce3dd-66c2-4b6d-8e85-a3a71175ae38" providerId="ADAL" clId="{4343B22F-BF1E-4E90-9085-8892738AAFDC}" dt="2023-02-07T12:10:42.412" v="4397" actId="47"/>
        <pc:sldMkLst>
          <pc:docMk/>
          <pc:sldMk cId="2605919161" sldId="658"/>
        </pc:sldMkLst>
      </pc:sldChg>
      <pc:sldChg chg="new del">
        <pc:chgData name="Simon Williams (IMH)" userId="acfce3dd-66c2-4b6d-8e85-a3a71175ae38" providerId="ADAL" clId="{4343B22F-BF1E-4E90-9085-8892738AAFDC}" dt="2023-02-07T12:10:42.412" v="4397" actId="47"/>
        <pc:sldMkLst>
          <pc:docMk/>
          <pc:sldMk cId="3095591354" sldId="659"/>
        </pc:sldMkLst>
      </pc:sldChg>
      <pc:sldChg chg="addSp modSp add mod">
        <pc:chgData name="Simon Williams (IMH)" userId="acfce3dd-66c2-4b6d-8e85-a3a71175ae38" providerId="ADAL" clId="{4343B22F-BF1E-4E90-9085-8892738AAFDC}" dt="2023-02-07T12:10:31.744" v="4396" actId="14100"/>
        <pc:sldMkLst>
          <pc:docMk/>
          <pc:sldMk cId="3316308398" sldId="660"/>
        </pc:sldMkLst>
        <pc:spChg chg="mod">
          <ac:chgData name="Simon Williams (IMH)" userId="acfce3dd-66c2-4b6d-8e85-a3a71175ae38" providerId="ADAL" clId="{4343B22F-BF1E-4E90-9085-8892738AAFDC}" dt="2023-02-07T12:07:17.517" v="4328" actId="5793"/>
          <ac:spMkLst>
            <pc:docMk/>
            <pc:sldMk cId="3316308398" sldId="660"/>
            <ac:spMk id="16386" creationId="{00000000-0000-0000-0000-000000000000}"/>
          </ac:spMkLst>
        </pc:spChg>
        <pc:spChg chg="mod">
          <ac:chgData name="Simon Williams (IMH)" userId="acfce3dd-66c2-4b6d-8e85-a3a71175ae38" providerId="ADAL" clId="{4343B22F-BF1E-4E90-9085-8892738AAFDC}" dt="2023-02-07T12:07:57.674" v="4381" actId="403"/>
          <ac:spMkLst>
            <pc:docMk/>
            <pc:sldMk cId="3316308398" sldId="660"/>
            <ac:spMk id="16387" creationId="{00000000-0000-0000-0000-000000000000}"/>
          </ac:spMkLst>
        </pc:spChg>
        <pc:picChg chg="add mod">
          <ac:chgData name="Simon Williams (IMH)" userId="acfce3dd-66c2-4b6d-8e85-a3a71175ae38" providerId="ADAL" clId="{4343B22F-BF1E-4E90-9085-8892738AAFDC}" dt="2023-02-07T12:09:14.542" v="4389" actId="14100"/>
          <ac:picMkLst>
            <pc:docMk/>
            <pc:sldMk cId="3316308398" sldId="660"/>
            <ac:picMk id="2" creationId="{195CE276-BBB5-1764-25A4-91F6947BCEDB}"/>
          </ac:picMkLst>
        </pc:picChg>
        <pc:picChg chg="add mod">
          <ac:chgData name="Simon Williams (IMH)" userId="acfce3dd-66c2-4b6d-8e85-a3a71175ae38" providerId="ADAL" clId="{4343B22F-BF1E-4E90-9085-8892738AAFDC}" dt="2023-02-07T12:10:31.744" v="4396" actId="14100"/>
          <ac:picMkLst>
            <pc:docMk/>
            <pc:sldMk cId="3316308398" sldId="660"/>
            <ac:picMk id="3" creationId="{F560E80E-0F7D-0014-0618-1273EAEEAE03}"/>
          </ac:picMkLst>
        </pc:picChg>
      </pc:sldChg>
      <pc:sldMasterChg chg="delSldLayout">
        <pc:chgData name="Simon Williams (IMH)" userId="acfce3dd-66c2-4b6d-8e85-a3a71175ae38" providerId="ADAL" clId="{4343B22F-BF1E-4E90-9085-8892738AAFDC}" dt="2023-02-07T11:43:24.558" v="4039" actId="47"/>
        <pc:sldMasterMkLst>
          <pc:docMk/>
          <pc:sldMasterMk cId="2557365396" sldId="2147483738"/>
        </pc:sldMasterMkLst>
        <pc:sldLayoutChg chg="del">
          <pc:chgData name="Simon Williams (IMH)" userId="acfce3dd-66c2-4b6d-8e85-a3a71175ae38" providerId="ADAL" clId="{4343B22F-BF1E-4E90-9085-8892738AAFDC}" dt="2023-02-07T11:43:24.558" v="4039" actId="47"/>
          <pc:sldLayoutMkLst>
            <pc:docMk/>
            <pc:sldMasterMk cId="2557365396" sldId="2147483738"/>
            <pc:sldLayoutMk cId="635985297" sldId="2147483750"/>
          </pc:sldLayoutMkLst>
        </pc:sldLayoutChg>
      </pc:sldMasterChg>
      <pc:sldMasterChg chg="del delSldLayout">
        <pc:chgData name="Simon Williams (IMH)" userId="acfce3dd-66c2-4b6d-8e85-a3a71175ae38" providerId="ADAL" clId="{4343B22F-BF1E-4E90-9085-8892738AAFDC}" dt="2023-02-07T11:43:24.558" v="4039" actId="47"/>
        <pc:sldMasterMkLst>
          <pc:docMk/>
          <pc:sldMasterMk cId="3915414145" sldId="2147483751"/>
        </pc:sldMasterMkLst>
        <pc:sldLayoutChg chg="del">
          <pc:chgData name="Simon Williams (IMH)" userId="acfce3dd-66c2-4b6d-8e85-a3a71175ae38" providerId="ADAL" clId="{4343B22F-BF1E-4E90-9085-8892738AAFDC}" dt="2023-02-07T11:43:24.558" v="4039" actId="47"/>
          <pc:sldLayoutMkLst>
            <pc:docMk/>
            <pc:sldMasterMk cId="3915414145" sldId="2147483751"/>
            <pc:sldLayoutMk cId="3591918678" sldId="2147483752"/>
          </pc:sldLayoutMkLst>
        </pc:sldLayoutChg>
        <pc:sldLayoutChg chg="del">
          <pc:chgData name="Simon Williams (IMH)" userId="acfce3dd-66c2-4b6d-8e85-a3a71175ae38" providerId="ADAL" clId="{4343B22F-BF1E-4E90-9085-8892738AAFDC}" dt="2023-02-07T11:43:24.558" v="4039" actId="47"/>
          <pc:sldLayoutMkLst>
            <pc:docMk/>
            <pc:sldMasterMk cId="3915414145" sldId="2147483751"/>
            <pc:sldLayoutMk cId="2926721024" sldId="2147483753"/>
          </pc:sldLayoutMkLst>
        </pc:sldLayoutChg>
        <pc:sldLayoutChg chg="del">
          <pc:chgData name="Simon Williams (IMH)" userId="acfce3dd-66c2-4b6d-8e85-a3a71175ae38" providerId="ADAL" clId="{4343B22F-BF1E-4E90-9085-8892738AAFDC}" dt="2023-02-07T11:43:24.558" v="4039" actId="47"/>
          <pc:sldLayoutMkLst>
            <pc:docMk/>
            <pc:sldMasterMk cId="3915414145" sldId="2147483751"/>
            <pc:sldLayoutMk cId="3719046412" sldId="2147483754"/>
          </pc:sldLayoutMkLst>
        </pc:sldLayoutChg>
        <pc:sldLayoutChg chg="del">
          <pc:chgData name="Simon Williams (IMH)" userId="acfce3dd-66c2-4b6d-8e85-a3a71175ae38" providerId="ADAL" clId="{4343B22F-BF1E-4E90-9085-8892738AAFDC}" dt="2023-02-07T11:43:24.558" v="4039" actId="47"/>
          <pc:sldLayoutMkLst>
            <pc:docMk/>
            <pc:sldMasterMk cId="3915414145" sldId="2147483751"/>
            <pc:sldLayoutMk cId="3163718571" sldId="2147483755"/>
          </pc:sldLayoutMkLst>
        </pc:sldLayoutChg>
        <pc:sldLayoutChg chg="del">
          <pc:chgData name="Simon Williams (IMH)" userId="acfce3dd-66c2-4b6d-8e85-a3a71175ae38" providerId="ADAL" clId="{4343B22F-BF1E-4E90-9085-8892738AAFDC}" dt="2023-02-07T11:43:24.558" v="4039" actId="47"/>
          <pc:sldLayoutMkLst>
            <pc:docMk/>
            <pc:sldMasterMk cId="3915414145" sldId="2147483751"/>
            <pc:sldLayoutMk cId="2637335053" sldId="2147483756"/>
          </pc:sldLayoutMkLst>
        </pc:sldLayoutChg>
        <pc:sldLayoutChg chg="del">
          <pc:chgData name="Simon Williams (IMH)" userId="acfce3dd-66c2-4b6d-8e85-a3a71175ae38" providerId="ADAL" clId="{4343B22F-BF1E-4E90-9085-8892738AAFDC}" dt="2023-02-07T11:43:24.558" v="4039" actId="47"/>
          <pc:sldLayoutMkLst>
            <pc:docMk/>
            <pc:sldMasterMk cId="3915414145" sldId="2147483751"/>
            <pc:sldLayoutMk cId="4259468889" sldId="2147483757"/>
          </pc:sldLayoutMkLst>
        </pc:sldLayoutChg>
        <pc:sldLayoutChg chg="del">
          <pc:chgData name="Simon Williams (IMH)" userId="acfce3dd-66c2-4b6d-8e85-a3a71175ae38" providerId="ADAL" clId="{4343B22F-BF1E-4E90-9085-8892738AAFDC}" dt="2023-02-07T11:43:24.558" v="4039" actId="47"/>
          <pc:sldLayoutMkLst>
            <pc:docMk/>
            <pc:sldMasterMk cId="3915414145" sldId="2147483751"/>
            <pc:sldLayoutMk cId="3866900440" sldId="2147483758"/>
          </pc:sldLayoutMkLst>
        </pc:sldLayoutChg>
        <pc:sldLayoutChg chg="del">
          <pc:chgData name="Simon Williams (IMH)" userId="acfce3dd-66c2-4b6d-8e85-a3a71175ae38" providerId="ADAL" clId="{4343B22F-BF1E-4E90-9085-8892738AAFDC}" dt="2023-02-07T11:43:24.558" v="4039" actId="47"/>
          <pc:sldLayoutMkLst>
            <pc:docMk/>
            <pc:sldMasterMk cId="3915414145" sldId="2147483751"/>
            <pc:sldLayoutMk cId="4124673653" sldId="2147483759"/>
          </pc:sldLayoutMkLst>
        </pc:sldLayoutChg>
        <pc:sldLayoutChg chg="del">
          <pc:chgData name="Simon Williams (IMH)" userId="acfce3dd-66c2-4b6d-8e85-a3a71175ae38" providerId="ADAL" clId="{4343B22F-BF1E-4E90-9085-8892738AAFDC}" dt="2023-02-07T11:43:24.558" v="4039" actId="47"/>
          <pc:sldLayoutMkLst>
            <pc:docMk/>
            <pc:sldMasterMk cId="3915414145" sldId="2147483751"/>
            <pc:sldLayoutMk cId="3011391488" sldId="2147483760"/>
          </pc:sldLayoutMkLst>
        </pc:sldLayoutChg>
        <pc:sldLayoutChg chg="del">
          <pc:chgData name="Simon Williams (IMH)" userId="acfce3dd-66c2-4b6d-8e85-a3a71175ae38" providerId="ADAL" clId="{4343B22F-BF1E-4E90-9085-8892738AAFDC}" dt="2023-02-07T11:43:24.558" v="4039" actId="47"/>
          <pc:sldLayoutMkLst>
            <pc:docMk/>
            <pc:sldMasterMk cId="3915414145" sldId="2147483751"/>
            <pc:sldLayoutMk cId="4271876720" sldId="2147483761"/>
          </pc:sldLayoutMkLst>
        </pc:sldLayoutChg>
        <pc:sldLayoutChg chg="del">
          <pc:chgData name="Simon Williams (IMH)" userId="acfce3dd-66c2-4b6d-8e85-a3a71175ae38" providerId="ADAL" clId="{4343B22F-BF1E-4E90-9085-8892738AAFDC}" dt="2023-02-07T11:43:24.558" v="4039" actId="47"/>
          <pc:sldLayoutMkLst>
            <pc:docMk/>
            <pc:sldMasterMk cId="3915414145" sldId="2147483751"/>
            <pc:sldLayoutMk cId="518020501" sldId="2147483762"/>
          </pc:sldLayoutMkLst>
        </pc:sldLayoutChg>
      </pc:sldMasterChg>
      <pc:sldMasterChg chg="del delSldLayout">
        <pc:chgData name="Simon Williams (IMH)" userId="acfce3dd-66c2-4b6d-8e85-a3a71175ae38" providerId="ADAL" clId="{4343B22F-BF1E-4E90-9085-8892738AAFDC}" dt="2023-02-07T11:43:24.558" v="4039" actId="47"/>
        <pc:sldMasterMkLst>
          <pc:docMk/>
          <pc:sldMasterMk cId="3294604281" sldId="2147483763"/>
        </pc:sldMasterMkLst>
        <pc:sldLayoutChg chg="del">
          <pc:chgData name="Simon Williams (IMH)" userId="acfce3dd-66c2-4b6d-8e85-a3a71175ae38" providerId="ADAL" clId="{4343B22F-BF1E-4E90-9085-8892738AAFDC}" dt="2023-02-07T11:43:24.558" v="4039" actId="47"/>
          <pc:sldLayoutMkLst>
            <pc:docMk/>
            <pc:sldMasterMk cId="3294604281" sldId="2147483763"/>
            <pc:sldLayoutMk cId="1461886819" sldId="2147483764"/>
          </pc:sldLayoutMkLst>
        </pc:sldLayoutChg>
        <pc:sldLayoutChg chg="del">
          <pc:chgData name="Simon Williams (IMH)" userId="acfce3dd-66c2-4b6d-8e85-a3a71175ae38" providerId="ADAL" clId="{4343B22F-BF1E-4E90-9085-8892738AAFDC}" dt="2023-02-07T11:43:24.558" v="4039" actId="47"/>
          <pc:sldLayoutMkLst>
            <pc:docMk/>
            <pc:sldMasterMk cId="3294604281" sldId="2147483763"/>
            <pc:sldLayoutMk cId="473777171" sldId="2147483765"/>
          </pc:sldLayoutMkLst>
        </pc:sldLayoutChg>
        <pc:sldLayoutChg chg="del">
          <pc:chgData name="Simon Williams (IMH)" userId="acfce3dd-66c2-4b6d-8e85-a3a71175ae38" providerId="ADAL" clId="{4343B22F-BF1E-4E90-9085-8892738AAFDC}" dt="2023-02-07T11:43:24.558" v="4039" actId="47"/>
          <pc:sldLayoutMkLst>
            <pc:docMk/>
            <pc:sldMasterMk cId="3294604281" sldId="2147483763"/>
            <pc:sldLayoutMk cId="1437303850" sldId="2147483766"/>
          </pc:sldLayoutMkLst>
        </pc:sldLayoutChg>
        <pc:sldLayoutChg chg="del">
          <pc:chgData name="Simon Williams (IMH)" userId="acfce3dd-66c2-4b6d-8e85-a3a71175ae38" providerId="ADAL" clId="{4343B22F-BF1E-4E90-9085-8892738AAFDC}" dt="2023-02-07T11:43:24.558" v="4039" actId="47"/>
          <pc:sldLayoutMkLst>
            <pc:docMk/>
            <pc:sldMasterMk cId="3294604281" sldId="2147483763"/>
            <pc:sldLayoutMk cId="4268519793" sldId="2147483767"/>
          </pc:sldLayoutMkLst>
        </pc:sldLayoutChg>
        <pc:sldLayoutChg chg="del">
          <pc:chgData name="Simon Williams (IMH)" userId="acfce3dd-66c2-4b6d-8e85-a3a71175ae38" providerId="ADAL" clId="{4343B22F-BF1E-4E90-9085-8892738AAFDC}" dt="2023-02-07T11:43:24.558" v="4039" actId="47"/>
          <pc:sldLayoutMkLst>
            <pc:docMk/>
            <pc:sldMasterMk cId="3294604281" sldId="2147483763"/>
            <pc:sldLayoutMk cId="2418089301" sldId="2147483768"/>
          </pc:sldLayoutMkLst>
        </pc:sldLayoutChg>
        <pc:sldLayoutChg chg="del">
          <pc:chgData name="Simon Williams (IMH)" userId="acfce3dd-66c2-4b6d-8e85-a3a71175ae38" providerId="ADAL" clId="{4343B22F-BF1E-4E90-9085-8892738AAFDC}" dt="2023-02-07T11:43:24.558" v="4039" actId="47"/>
          <pc:sldLayoutMkLst>
            <pc:docMk/>
            <pc:sldMasterMk cId="3294604281" sldId="2147483763"/>
            <pc:sldLayoutMk cId="11415367" sldId="2147483769"/>
          </pc:sldLayoutMkLst>
        </pc:sldLayoutChg>
        <pc:sldLayoutChg chg="del">
          <pc:chgData name="Simon Williams (IMH)" userId="acfce3dd-66c2-4b6d-8e85-a3a71175ae38" providerId="ADAL" clId="{4343B22F-BF1E-4E90-9085-8892738AAFDC}" dt="2023-02-07T11:43:24.558" v="4039" actId="47"/>
          <pc:sldLayoutMkLst>
            <pc:docMk/>
            <pc:sldMasterMk cId="3294604281" sldId="2147483763"/>
            <pc:sldLayoutMk cId="3435578217" sldId="2147483770"/>
          </pc:sldLayoutMkLst>
        </pc:sldLayoutChg>
        <pc:sldLayoutChg chg="del">
          <pc:chgData name="Simon Williams (IMH)" userId="acfce3dd-66c2-4b6d-8e85-a3a71175ae38" providerId="ADAL" clId="{4343B22F-BF1E-4E90-9085-8892738AAFDC}" dt="2023-02-07T11:43:24.558" v="4039" actId="47"/>
          <pc:sldLayoutMkLst>
            <pc:docMk/>
            <pc:sldMasterMk cId="3294604281" sldId="2147483763"/>
            <pc:sldLayoutMk cId="546221215" sldId="2147483771"/>
          </pc:sldLayoutMkLst>
        </pc:sldLayoutChg>
        <pc:sldLayoutChg chg="del">
          <pc:chgData name="Simon Williams (IMH)" userId="acfce3dd-66c2-4b6d-8e85-a3a71175ae38" providerId="ADAL" clId="{4343B22F-BF1E-4E90-9085-8892738AAFDC}" dt="2023-02-07T11:43:24.558" v="4039" actId="47"/>
          <pc:sldLayoutMkLst>
            <pc:docMk/>
            <pc:sldMasterMk cId="3294604281" sldId="2147483763"/>
            <pc:sldLayoutMk cId="3169854657" sldId="2147483772"/>
          </pc:sldLayoutMkLst>
        </pc:sldLayoutChg>
        <pc:sldLayoutChg chg="del">
          <pc:chgData name="Simon Williams (IMH)" userId="acfce3dd-66c2-4b6d-8e85-a3a71175ae38" providerId="ADAL" clId="{4343B22F-BF1E-4E90-9085-8892738AAFDC}" dt="2023-02-07T11:43:24.558" v="4039" actId="47"/>
          <pc:sldLayoutMkLst>
            <pc:docMk/>
            <pc:sldMasterMk cId="3294604281" sldId="2147483763"/>
            <pc:sldLayoutMk cId="726713037" sldId="2147483773"/>
          </pc:sldLayoutMkLst>
        </pc:sldLayoutChg>
        <pc:sldLayoutChg chg="del">
          <pc:chgData name="Simon Williams (IMH)" userId="acfce3dd-66c2-4b6d-8e85-a3a71175ae38" providerId="ADAL" clId="{4343B22F-BF1E-4E90-9085-8892738AAFDC}" dt="2023-02-07T11:43:24.558" v="4039" actId="47"/>
          <pc:sldLayoutMkLst>
            <pc:docMk/>
            <pc:sldMasterMk cId="3294604281" sldId="2147483763"/>
            <pc:sldLayoutMk cId="2329681427" sldId="2147483774"/>
          </pc:sldLayoutMkLst>
        </pc:sldLayoutChg>
        <pc:sldLayoutChg chg="del">
          <pc:chgData name="Simon Williams (IMH)" userId="acfce3dd-66c2-4b6d-8e85-a3a71175ae38" providerId="ADAL" clId="{4343B22F-BF1E-4E90-9085-8892738AAFDC}" dt="2023-02-07T11:43:24.558" v="4039" actId="47"/>
          <pc:sldLayoutMkLst>
            <pc:docMk/>
            <pc:sldMasterMk cId="3294604281" sldId="2147483763"/>
            <pc:sldLayoutMk cId="1283065434" sldId="2147483775"/>
          </pc:sldLayoutMkLst>
        </pc:sldLayoutChg>
      </pc:sldMasterChg>
      <pc:sldMasterChg chg="del delSldLayout">
        <pc:chgData name="Simon Williams (IMH)" userId="acfce3dd-66c2-4b6d-8e85-a3a71175ae38" providerId="ADAL" clId="{4343B22F-BF1E-4E90-9085-8892738AAFDC}" dt="2023-02-07T11:43:24.558" v="4039" actId="47"/>
        <pc:sldMasterMkLst>
          <pc:docMk/>
          <pc:sldMasterMk cId="2489556312" sldId="2147483776"/>
        </pc:sldMasterMkLst>
        <pc:sldLayoutChg chg="del">
          <pc:chgData name="Simon Williams (IMH)" userId="acfce3dd-66c2-4b6d-8e85-a3a71175ae38" providerId="ADAL" clId="{4343B22F-BF1E-4E90-9085-8892738AAFDC}" dt="2023-02-07T11:43:24.558" v="4039" actId="47"/>
          <pc:sldLayoutMkLst>
            <pc:docMk/>
            <pc:sldMasterMk cId="2489556312" sldId="2147483776"/>
            <pc:sldLayoutMk cId="2548876653" sldId="2147483777"/>
          </pc:sldLayoutMkLst>
        </pc:sldLayoutChg>
        <pc:sldLayoutChg chg="del">
          <pc:chgData name="Simon Williams (IMH)" userId="acfce3dd-66c2-4b6d-8e85-a3a71175ae38" providerId="ADAL" clId="{4343B22F-BF1E-4E90-9085-8892738AAFDC}" dt="2023-02-07T11:43:24.558" v="4039" actId="47"/>
          <pc:sldLayoutMkLst>
            <pc:docMk/>
            <pc:sldMasterMk cId="2489556312" sldId="2147483776"/>
            <pc:sldLayoutMk cId="1560589445" sldId="2147483778"/>
          </pc:sldLayoutMkLst>
        </pc:sldLayoutChg>
        <pc:sldLayoutChg chg="del">
          <pc:chgData name="Simon Williams (IMH)" userId="acfce3dd-66c2-4b6d-8e85-a3a71175ae38" providerId="ADAL" clId="{4343B22F-BF1E-4E90-9085-8892738AAFDC}" dt="2023-02-07T11:43:24.558" v="4039" actId="47"/>
          <pc:sldLayoutMkLst>
            <pc:docMk/>
            <pc:sldMasterMk cId="2489556312" sldId="2147483776"/>
            <pc:sldLayoutMk cId="417235907" sldId="2147483779"/>
          </pc:sldLayoutMkLst>
        </pc:sldLayoutChg>
        <pc:sldLayoutChg chg="del">
          <pc:chgData name="Simon Williams (IMH)" userId="acfce3dd-66c2-4b6d-8e85-a3a71175ae38" providerId="ADAL" clId="{4343B22F-BF1E-4E90-9085-8892738AAFDC}" dt="2023-02-07T11:43:24.558" v="4039" actId="47"/>
          <pc:sldLayoutMkLst>
            <pc:docMk/>
            <pc:sldMasterMk cId="2489556312" sldId="2147483776"/>
            <pc:sldLayoutMk cId="3466656619" sldId="2147483780"/>
          </pc:sldLayoutMkLst>
        </pc:sldLayoutChg>
        <pc:sldLayoutChg chg="del">
          <pc:chgData name="Simon Williams (IMH)" userId="acfce3dd-66c2-4b6d-8e85-a3a71175ae38" providerId="ADAL" clId="{4343B22F-BF1E-4E90-9085-8892738AAFDC}" dt="2023-02-07T11:43:24.558" v="4039" actId="47"/>
          <pc:sldLayoutMkLst>
            <pc:docMk/>
            <pc:sldMasterMk cId="2489556312" sldId="2147483776"/>
            <pc:sldLayoutMk cId="2881630835" sldId="2147483781"/>
          </pc:sldLayoutMkLst>
        </pc:sldLayoutChg>
        <pc:sldLayoutChg chg="del">
          <pc:chgData name="Simon Williams (IMH)" userId="acfce3dd-66c2-4b6d-8e85-a3a71175ae38" providerId="ADAL" clId="{4343B22F-BF1E-4E90-9085-8892738AAFDC}" dt="2023-02-07T11:43:24.558" v="4039" actId="47"/>
          <pc:sldLayoutMkLst>
            <pc:docMk/>
            <pc:sldMasterMk cId="2489556312" sldId="2147483776"/>
            <pc:sldLayoutMk cId="3255708245" sldId="2147483782"/>
          </pc:sldLayoutMkLst>
        </pc:sldLayoutChg>
        <pc:sldLayoutChg chg="del">
          <pc:chgData name="Simon Williams (IMH)" userId="acfce3dd-66c2-4b6d-8e85-a3a71175ae38" providerId="ADAL" clId="{4343B22F-BF1E-4E90-9085-8892738AAFDC}" dt="2023-02-07T11:43:24.558" v="4039" actId="47"/>
          <pc:sldLayoutMkLst>
            <pc:docMk/>
            <pc:sldMasterMk cId="2489556312" sldId="2147483776"/>
            <pc:sldLayoutMk cId="1076509156" sldId="2147483783"/>
          </pc:sldLayoutMkLst>
        </pc:sldLayoutChg>
        <pc:sldLayoutChg chg="del">
          <pc:chgData name="Simon Williams (IMH)" userId="acfce3dd-66c2-4b6d-8e85-a3a71175ae38" providerId="ADAL" clId="{4343B22F-BF1E-4E90-9085-8892738AAFDC}" dt="2023-02-07T11:43:24.558" v="4039" actId="47"/>
          <pc:sldLayoutMkLst>
            <pc:docMk/>
            <pc:sldMasterMk cId="2489556312" sldId="2147483776"/>
            <pc:sldLayoutMk cId="4025768401" sldId="2147483784"/>
          </pc:sldLayoutMkLst>
        </pc:sldLayoutChg>
        <pc:sldLayoutChg chg="del">
          <pc:chgData name="Simon Williams (IMH)" userId="acfce3dd-66c2-4b6d-8e85-a3a71175ae38" providerId="ADAL" clId="{4343B22F-BF1E-4E90-9085-8892738AAFDC}" dt="2023-02-07T11:43:24.558" v="4039" actId="47"/>
          <pc:sldLayoutMkLst>
            <pc:docMk/>
            <pc:sldMasterMk cId="2489556312" sldId="2147483776"/>
            <pc:sldLayoutMk cId="3088625658" sldId="2147483785"/>
          </pc:sldLayoutMkLst>
        </pc:sldLayoutChg>
        <pc:sldLayoutChg chg="del">
          <pc:chgData name="Simon Williams (IMH)" userId="acfce3dd-66c2-4b6d-8e85-a3a71175ae38" providerId="ADAL" clId="{4343B22F-BF1E-4E90-9085-8892738AAFDC}" dt="2023-02-07T11:43:24.558" v="4039" actId="47"/>
          <pc:sldLayoutMkLst>
            <pc:docMk/>
            <pc:sldMasterMk cId="2489556312" sldId="2147483776"/>
            <pc:sldLayoutMk cId="2801664079" sldId="2147483786"/>
          </pc:sldLayoutMkLst>
        </pc:sldLayoutChg>
        <pc:sldLayoutChg chg="del">
          <pc:chgData name="Simon Williams (IMH)" userId="acfce3dd-66c2-4b6d-8e85-a3a71175ae38" providerId="ADAL" clId="{4343B22F-BF1E-4E90-9085-8892738AAFDC}" dt="2023-02-07T11:43:24.558" v="4039" actId="47"/>
          <pc:sldLayoutMkLst>
            <pc:docMk/>
            <pc:sldMasterMk cId="2489556312" sldId="2147483776"/>
            <pc:sldLayoutMk cId="591892020" sldId="2147483787"/>
          </pc:sldLayoutMkLst>
        </pc:sldLayoutChg>
      </pc:sldMasterChg>
    </pc:docChg>
  </pc:docChgLst>
  <pc:docChgLst>
    <pc:chgData name="Simon" userId="acfce3dd-66c2-4b6d-8e85-a3a71175ae38" providerId="ADAL" clId="{49F650AA-7303-4507-9423-2AE187AA32B6}"/>
    <pc:docChg chg="modSld">
      <pc:chgData name="Simon" userId="acfce3dd-66c2-4b6d-8e85-a3a71175ae38" providerId="ADAL" clId="{49F650AA-7303-4507-9423-2AE187AA32B6}" dt="2022-02-11T12:10:42.743" v="0"/>
      <pc:docMkLst>
        <pc:docMk/>
      </pc:docMkLst>
      <pc:sldChg chg="addSp">
        <pc:chgData name="Simon" userId="acfce3dd-66c2-4b6d-8e85-a3a71175ae38" providerId="ADAL" clId="{49F650AA-7303-4507-9423-2AE187AA32B6}" dt="2022-02-11T12:10:42.743" v="0"/>
        <pc:sldMkLst>
          <pc:docMk/>
          <pc:sldMk cId="402519589" sldId="482"/>
        </pc:sldMkLst>
        <pc:inkChg chg="add">
          <ac:chgData name="Simon" userId="acfce3dd-66c2-4b6d-8e85-a3a71175ae38" providerId="ADAL" clId="{49F650AA-7303-4507-9423-2AE187AA32B6}" dt="2022-02-11T12:10:42.743" v="0"/>
          <ac:inkMkLst>
            <pc:docMk/>
            <pc:sldMk cId="402519589" sldId="482"/>
            <ac:inkMk id="2" creationId="{FC9236E2-AC88-4812-B696-6639F43DBAC1}"/>
          </ac:inkMkLst>
        </pc:inkChg>
      </pc:sldChg>
    </pc:docChg>
  </pc:docChgLst>
  <pc:docChgLst>
    <pc:chgData name="Simon" userId="acfce3dd-66c2-4b6d-8e85-a3a71175ae38" providerId="ADAL" clId="{9461AFCB-E981-47B6-AC7B-FEFE9B323187}"/>
    <pc:docChg chg="addSld delSld modSld sldOrd">
      <pc:chgData name="Simon" userId="acfce3dd-66c2-4b6d-8e85-a3a71175ae38" providerId="ADAL" clId="{9461AFCB-E981-47B6-AC7B-FEFE9B323187}" dt="2021-02-26T08:08:38.107" v="32" actId="207"/>
      <pc:docMkLst>
        <pc:docMk/>
      </pc:docMkLst>
      <pc:sldChg chg="modSp add del">
        <pc:chgData name="Simon" userId="acfce3dd-66c2-4b6d-8e85-a3a71175ae38" providerId="ADAL" clId="{9461AFCB-E981-47B6-AC7B-FEFE9B323187}" dt="2021-02-26T08:04:43.654" v="15" actId="47"/>
        <pc:sldMkLst>
          <pc:docMk/>
          <pc:sldMk cId="0" sldId="548"/>
        </pc:sldMkLst>
        <pc:graphicFrameChg chg="mod">
          <ac:chgData name="Simon" userId="acfce3dd-66c2-4b6d-8e85-a3a71175ae38" providerId="ADAL" clId="{9461AFCB-E981-47B6-AC7B-FEFE9B323187}" dt="2021-02-26T08:04:04.362" v="11" actId="14100"/>
          <ac:graphicFrameMkLst>
            <pc:docMk/>
            <pc:sldMk cId="0" sldId="548"/>
            <ac:graphicFrameMk id="36867" creationId="{56DC5921-5D07-4035-937D-3547D6549065}"/>
          </ac:graphicFrameMkLst>
        </pc:graphicFrameChg>
      </pc:sldChg>
      <pc:sldChg chg="modSp mod">
        <pc:chgData name="Simon" userId="acfce3dd-66c2-4b6d-8e85-a3a71175ae38" providerId="ADAL" clId="{9461AFCB-E981-47B6-AC7B-FEFE9B323187}" dt="2021-02-26T08:07:08.870" v="24" actId="120"/>
        <pc:sldMkLst>
          <pc:docMk/>
          <pc:sldMk cId="0" sldId="550"/>
        </pc:sldMkLst>
        <pc:spChg chg="mod">
          <ac:chgData name="Simon" userId="acfce3dd-66c2-4b6d-8e85-a3a71175ae38" providerId="ADAL" clId="{9461AFCB-E981-47B6-AC7B-FEFE9B323187}" dt="2021-02-26T08:07:08.870" v="24" actId="120"/>
          <ac:spMkLst>
            <pc:docMk/>
            <pc:sldMk cId="0" sldId="550"/>
            <ac:spMk id="425986" creationId="{57390F71-DC0C-4D4D-BC8C-C9F4A13580C7}"/>
          </ac:spMkLst>
        </pc:spChg>
      </pc:sldChg>
      <pc:sldChg chg="modSp mod">
        <pc:chgData name="Simon" userId="acfce3dd-66c2-4b6d-8e85-a3a71175ae38" providerId="ADAL" clId="{9461AFCB-E981-47B6-AC7B-FEFE9B323187}" dt="2021-02-26T08:07:37.125" v="30"/>
        <pc:sldMkLst>
          <pc:docMk/>
          <pc:sldMk cId="0" sldId="559"/>
        </pc:sldMkLst>
        <pc:spChg chg="mod">
          <ac:chgData name="Simon" userId="acfce3dd-66c2-4b6d-8e85-a3a71175ae38" providerId="ADAL" clId="{9461AFCB-E981-47B6-AC7B-FEFE9B323187}" dt="2021-02-26T08:07:17.937" v="25" actId="120"/>
          <ac:spMkLst>
            <pc:docMk/>
            <pc:sldMk cId="0" sldId="559"/>
            <ac:spMk id="516098" creationId="{755A3763-CAD7-4ACE-A2F0-F74B81086782}"/>
          </ac:spMkLst>
        </pc:spChg>
        <pc:graphicFrameChg chg="mod">
          <ac:chgData name="Simon" userId="acfce3dd-66c2-4b6d-8e85-a3a71175ae38" providerId="ADAL" clId="{9461AFCB-E981-47B6-AC7B-FEFE9B323187}" dt="2021-02-26T08:07:37.125" v="30"/>
          <ac:graphicFrameMkLst>
            <pc:docMk/>
            <pc:sldMk cId="0" sldId="559"/>
            <ac:graphicFrameMk id="2" creationId="{0F790ED8-BB11-40D9-94E7-F6A8165D3BC1}"/>
          </ac:graphicFrameMkLst>
        </pc:graphicFrameChg>
      </pc:sldChg>
      <pc:sldChg chg="modSp add mod">
        <pc:chgData name="Simon" userId="acfce3dd-66c2-4b6d-8e85-a3a71175ae38" providerId="ADAL" clId="{9461AFCB-E981-47B6-AC7B-FEFE9B323187}" dt="2021-02-26T08:08:38.107" v="32" actId="207"/>
        <pc:sldMkLst>
          <pc:docMk/>
          <pc:sldMk cId="0" sldId="600"/>
        </pc:sldMkLst>
        <pc:spChg chg="mod">
          <ac:chgData name="Simon" userId="acfce3dd-66c2-4b6d-8e85-a3a71175ae38" providerId="ADAL" clId="{9461AFCB-E981-47B6-AC7B-FEFE9B323187}" dt="2021-02-26T08:08:38.107" v="32" actId="207"/>
          <ac:spMkLst>
            <pc:docMk/>
            <pc:sldMk cId="0" sldId="600"/>
            <ac:spMk id="26625" creationId="{184A2B73-6071-4B0E-A9C2-401B9A538F75}"/>
          </ac:spMkLst>
        </pc:spChg>
      </pc:sldChg>
      <pc:sldChg chg="modSp add mod ord">
        <pc:chgData name="Simon" userId="acfce3dd-66c2-4b6d-8e85-a3a71175ae38" providerId="ADAL" clId="{9461AFCB-E981-47B6-AC7B-FEFE9B323187}" dt="2021-02-26T08:08:32.981" v="31" actId="207"/>
        <pc:sldMkLst>
          <pc:docMk/>
          <pc:sldMk cId="0" sldId="613"/>
        </pc:sldMkLst>
        <pc:spChg chg="mod">
          <ac:chgData name="Simon" userId="acfce3dd-66c2-4b6d-8e85-a3a71175ae38" providerId="ADAL" clId="{9461AFCB-E981-47B6-AC7B-FEFE9B323187}" dt="2021-02-26T08:08:32.981" v="31" actId="207"/>
          <ac:spMkLst>
            <pc:docMk/>
            <pc:sldMk cId="0" sldId="613"/>
            <ac:spMk id="2" creationId="{4BAA8C51-61F5-4952-ABD2-02A40A2FB71A}"/>
          </ac:spMkLst>
        </pc:spChg>
      </pc:sldChg>
      <pc:sldChg chg="modSp add del mod">
        <pc:chgData name="Simon" userId="acfce3dd-66c2-4b6d-8e85-a3a71175ae38" providerId="ADAL" clId="{9461AFCB-E981-47B6-AC7B-FEFE9B323187}" dt="2021-02-26T08:07:03.373" v="23" actId="120"/>
        <pc:sldMkLst>
          <pc:docMk/>
          <pc:sldMk cId="0" sldId="614"/>
        </pc:sldMkLst>
        <pc:spChg chg="mod">
          <ac:chgData name="Simon" userId="acfce3dd-66c2-4b6d-8e85-a3a71175ae38" providerId="ADAL" clId="{9461AFCB-E981-47B6-AC7B-FEFE9B323187}" dt="2021-02-26T08:07:03.373" v="23" actId="120"/>
          <ac:spMkLst>
            <pc:docMk/>
            <pc:sldMk cId="0" sldId="614"/>
            <ac:spMk id="421890" creationId="{27108EB9-F19D-4F9F-9E95-4C62A3D0C038}"/>
          </ac:spMkLst>
        </pc:spChg>
        <pc:graphicFrameChg chg="mod">
          <ac:chgData name="Simon" userId="acfce3dd-66c2-4b6d-8e85-a3a71175ae38" providerId="ADAL" clId="{9461AFCB-E981-47B6-AC7B-FEFE9B323187}" dt="2021-02-26T08:05:04.533" v="16" actId="27636"/>
          <ac:graphicFrameMkLst>
            <pc:docMk/>
            <pc:sldMk cId="0" sldId="614"/>
            <ac:graphicFrameMk id="2" creationId="{56DC5921-5D07-4035-937D-3547D6549065}"/>
          </ac:graphicFrameMkLst>
        </pc:graphicFrame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63C6520-BDCC-43AF-9E0B-3977E006CEA7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DB8D560E-CA1A-4D3F-B3C1-C3C6461A76B3}">
      <dgm:prSet custT="1"/>
      <dgm:spPr/>
      <dgm:t>
        <a:bodyPr/>
        <a:lstStyle/>
        <a:p>
          <a:r>
            <a:rPr lang="en-GB" sz="4000" dirty="0"/>
            <a:t>BMSS4009</a:t>
          </a:r>
        </a:p>
        <a:p>
          <a:r>
            <a:rPr lang="en-US" sz="4000" dirty="0"/>
            <a:t>Contemporary Challenges: Making a Difference</a:t>
          </a:r>
        </a:p>
      </dgm:t>
    </dgm:pt>
    <dgm:pt modelId="{259556BF-62D7-4021-B1BF-66C8C7202B9F}" type="parTrans" cxnId="{390CBB1B-8B9D-4E4D-8BC6-835F236A5849}">
      <dgm:prSet/>
      <dgm:spPr/>
      <dgm:t>
        <a:bodyPr/>
        <a:lstStyle/>
        <a:p>
          <a:endParaRPr lang="en-US"/>
        </a:p>
      </dgm:t>
    </dgm:pt>
    <dgm:pt modelId="{73B5DE7A-F291-4A62-A3EC-2369764E5A70}" type="sibTrans" cxnId="{390CBB1B-8B9D-4E4D-8BC6-835F236A5849}">
      <dgm:prSet/>
      <dgm:spPr/>
      <dgm:t>
        <a:bodyPr/>
        <a:lstStyle/>
        <a:p>
          <a:endParaRPr lang="en-US"/>
        </a:p>
      </dgm:t>
    </dgm:pt>
    <dgm:pt modelId="{6EEEA232-EF62-4629-A76C-A52EE7797008}">
      <dgm:prSet custT="1"/>
      <dgm:spPr/>
      <dgm:t>
        <a:bodyPr/>
        <a:lstStyle/>
        <a:p>
          <a:r>
            <a:rPr lang="en-US" sz="2000" i="1" dirty="0"/>
            <a:t>Unit1: Visions of the Future</a:t>
          </a:r>
        </a:p>
        <a:p>
          <a:r>
            <a:rPr lang="en-US" sz="2000" i="1" dirty="0"/>
            <a:t>Topic 3: Health, Wealth and Happiness</a:t>
          </a:r>
        </a:p>
        <a:p>
          <a:r>
            <a:rPr lang="en-US" sz="2000" i="1" dirty="0"/>
            <a:t>Section 1: Why we all need to move more</a:t>
          </a:r>
        </a:p>
        <a:p>
          <a:r>
            <a:rPr lang="en-US" sz="2000" b="1" i="1" dirty="0"/>
            <a:t>‘Defining and Assessing Health &amp; Physical Activity’</a:t>
          </a:r>
        </a:p>
        <a:p>
          <a:endParaRPr lang="en-US" sz="2800" i="1" dirty="0"/>
        </a:p>
      </dgm:t>
    </dgm:pt>
    <dgm:pt modelId="{F0FA969B-D6E9-4634-B31F-CE14D0BFEFB1}" type="parTrans" cxnId="{A96FCA36-3573-4D66-920F-8FA10C580172}">
      <dgm:prSet/>
      <dgm:spPr/>
      <dgm:t>
        <a:bodyPr/>
        <a:lstStyle/>
        <a:p>
          <a:endParaRPr lang="en-US"/>
        </a:p>
      </dgm:t>
    </dgm:pt>
    <dgm:pt modelId="{DCEA1851-6BF7-442B-BE22-5F6AAE1C5A05}" type="sibTrans" cxnId="{A96FCA36-3573-4D66-920F-8FA10C580172}">
      <dgm:prSet/>
      <dgm:spPr/>
      <dgm:t>
        <a:bodyPr/>
        <a:lstStyle/>
        <a:p>
          <a:endParaRPr lang="en-US"/>
        </a:p>
      </dgm:t>
    </dgm:pt>
    <dgm:pt modelId="{AA4731D7-6A23-4AE1-9DE3-8569DD54E4B2}" type="pres">
      <dgm:prSet presAssocID="{D63C6520-BDCC-43AF-9E0B-3977E006CEA7}" presName="linear" presStyleCnt="0">
        <dgm:presLayoutVars>
          <dgm:animLvl val="lvl"/>
          <dgm:resizeHandles val="exact"/>
        </dgm:presLayoutVars>
      </dgm:prSet>
      <dgm:spPr/>
    </dgm:pt>
    <dgm:pt modelId="{0297A991-FE09-4A3A-87A4-B0376FFC98E9}" type="pres">
      <dgm:prSet presAssocID="{DB8D560E-CA1A-4D3F-B3C1-C3C6461A76B3}" presName="parentText" presStyleLbl="node1" presStyleIdx="0" presStyleCnt="2" custScaleY="117535">
        <dgm:presLayoutVars>
          <dgm:chMax val="0"/>
          <dgm:bulletEnabled val="1"/>
        </dgm:presLayoutVars>
      </dgm:prSet>
      <dgm:spPr/>
    </dgm:pt>
    <dgm:pt modelId="{A7E6A35A-E13D-4C89-9EF3-0339FEFDB42E}" type="pres">
      <dgm:prSet presAssocID="{73B5DE7A-F291-4A62-A3EC-2369764E5A70}" presName="spacer" presStyleCnt="0"/>
      <dgm:spPr/>
    </dgm:pt>
    <dgm:pt modelId="{A5AF680F-4B95-4B43-A1E2-58320C4B5E5C}" type="pres">
      <dgm:prSet presAssocID="{6EEEA232-EF62-4629-A76C-A52EE7797008}" presName="parentText" presStyleLbl="node1" presStyleIdx="1" presStyleCnt="2" custLinFactNeighborX="-1305" custLinFactNeighborY="74110">
        <dgm:presLayoutVars>
          <dgm:chMax val="0"/>
          <dgm:bulletEnabled val="1"/>
        </dgm:presLayoutVars>
      </dgm:prSet>
      <dgm:spPr/>
    </dgm:pt>
  </dgm:ptLst>
  <dgm:cxnLst>
    <dgm:cxn modelId="{75ECF31A-00A7-4B4A-A4E1-6AB0D86F14BF}" type="presOf" srcId="{6EEEA232-EF62-4629-A76C-A52EE7797008}" destId="{A5AF680F-4B95-4B43-A1E2-58320C4B5E5C}" srcOrd="0" destOrd="0" presId="urn:microsoft.com/office/officeart/2005/8/layout/vList2"/>
    <dgm:cxn modelId="{390CBB1B-8B9D-4E4D-8BC6-835F236A5849}" srcId="{D63C6520-BDCC-43AF-9E0B-3977E006CEA7}" destId="{DB8D560E-CA1A-4D3F-B3C1-C3C6461A76B3}" srcOrd="0" destOrd="0" parTransId="{259556BF-62D7-4021-B1BF-66C8C7202B9F}" sibTransId="{73B5DE7A-F291-4A62-A3EC-2369764E5A70}"/>
    <dgm:cxn modelId="{A96FCA36-3573-4D66-920F-8FA10C580172}" srcId="{D63C6520-BDCC-43AF-9E0B-3977E006CEA7}" destId="{6EEEA232-EF62-4629-A76C-A52EE7797008}" srcOrd="1" destOrd="0" parTransId="{F0FA969B-D6E9-4634-B31F-CE14D0BFEFB1}" sibTransId="{DCEA1851-6BF7-442B-BE22-5F6AAE1C5A05}"/>
    <dgm:cxn modelId="{C5D34AAD-C474-43A7-8BC2-1AA6874FC41E}" type="presOf" srcId="{DB8D560E-CA1A-4D3F-B3C1-C3C6461A76B3}" destId="{0297A991-FE09-4A3A-87A4-B0376FFC98E9}" srcOrd="0" destOrd="0" presId="urn:microsoft.com/office/officeart/2005/8/layout/vList2"/>
    <dgm:cxn modelId="{B5A45BFD-95AF-4EF4-88BF-51DCB27C4F28}" type="presOf" srcId="{D63C6520-BDCC-43AF-9E0B-3977E006CEA7}" destId="{AA4731D7-6A23-4AE1-9DE3-8569DD54E4B2}" srcOrd="0" destOrd="0" presId="urn:microsoft.com/office/officeart/2005/8/layout/vList2"/>
    <dgm:cxn modelId="{D508A11F-B9F7-49FD-A11D-502D2B3F7438}" type="presParOf" srcId="{AA4731D7-6A23-4AE1-9DE3-8569DD54E4B2}" destId="{0297A991-FE09-4A3A-87A4-B0376FFC98E9}" srcOrd="0" destOrd="0" presId="urn:microsoft.com/office/officeart/2005/8/layout/vList2"/>
    <dgm:cxn modelId="{F021F3D6-E7CA-4DF6-A170-A4F7DF675599}" type="presParOf" srcId="{AA4731D7-6A23-4AE1-9DE3-8569DD54E4B2}" destId="{A7E6A35A-E13D-4C89-9EF3-0339FEFDB42E}" srcOrd="1" destOrd="0" presId="urn:microsoft.com/office/officeart/2005/8/layout/vList2"/>
    <dgm:cxn modelId="{8A7383D5-AAB3-46B1-8ACF-055C416B23F9}" type="presParOf" srcId="{AA4731D7-6A23-4AE1-9DE3-8569DD54E4B2}" destId="{A5AF680F-4B95-4B43-A1E2-58320C4B5E5C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297A991-FE09-4A3A-87A4-B0376FFC98E9}">
      <dsp:nvSpPr>
        <dsp:cNvPr id="0" name=""/>
        <dsp:cNvSpPr/>
      </dsp:nvSpPr>
      <dsp:spPr>
        <a:xfrm>
          <a:off x="0" y="2433"/>
          <a:ext cx="4945856" cy="3082977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 dirty="0"/>
            <a:t>BMSS4009</a:t>
          </a:r>
        </a:p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 dirty="0"/>
            <a:t>Contemporary Challenges: Making a Difference</a:t>
          </a:r>
        </a:p>
      </dsp:txBody>
      <dsp:txXfrm>
        <a:off x="150499" y="152932"/>
        <a:ext cx="4644858" cy="2781979"/>
      </dsp:txXfrm>
    </dsp:sp>
    <dsp:sp modelId="{A5AF680F-4B95-4B43-A1E2-58320C4B5E5C}">
      <dsp:nvSpPr>
        <dsp:cNvPr id="0" name=""/>
        <dsp:cNvSpPr/>
      </dsp:nvSpPr>
      <dsp:spPr>
        <a:xfrm>
          <a:off x="0" y="3102090"/>
          <a:ext cx="4945856" cy="2623029"/>
        </a:xfrm>
        <a:prstGeom prst="round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i="1" kern="1200" dirty="0"/>
            <a:t>Unit1: Visions of the Future</a:t>
          </a:r>
        </a:p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i="1" kern="1200" dirty="0"/>
            <a:t>Topic 3: Health, Wealth and Happiness</a:t>
          </a:r>
        </a:p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i="1" kern="1200" dirty="0"/>
            <a:t>Section 1: Why we all need to move more</a:t>
          </a:r>
        </a:p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i="1" kern="1200" dirty="0"/>
            <a:t>‘Defining and Assessing Health &amp; Physical Activity’</a:t>
          </a:r>
        </a:p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i="1" kern="1200" dirty="0"/>
        </a:p>
      </dsp:txBody>
      <dsp:txXfrm>
        <a:off x="128046" y="3230136"/>
        <a:ext cx="4689764" cy="236693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11-03T16:24:57.752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0 24575,'0'0'-8191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11-03T16:24:58.129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0 24575,'0'0'-8191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D6B562E-7268-449A-8BE8-9B69D7A2A7B1}" type="datetimeFigureOut">
              <a:rPr lang="en-GB" smtClean="0"/>
              <a:pPr/>
              <a:t>09/02/2023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6E9EF80-B53D-47A5-994B-EAFD7D4BD51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35154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CF9F8-0378-4CCF-9034-95B14F98AAF3}" type="datetimeFigureOut">
              <a:rPr lang="en-GB" smtClean="0"/>
              <a:pPr/>
              <a:t>09/02/2023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89CE6-8AE9-416C-84C1-E7AD03E923B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CF9F8-0378-4CCF-9034-95B14F98AAF3}" type="datetimeFigureOut">
              <a:rPr lang="en-GB" smtClean="0"/>
              <a:pPr/>
              <a:t>09/02/2023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89CE6-8AE9-416C-84C1-E7AD03E923B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CF9F8-0378-4CCF-9034-95B14F98AAF3}" type="datetimeFigureOut">
              <a:rPr lang="en-GB" smtClean="0"/>
              <a:pPr/>
              <a:t>09/02/2023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89CE6-8AE9-416C-84C1-E7AD03E923B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CF9F8-0378-4CCF-9034-95B14F98AAF3}" type="datetimeFigureOut">
              <a:rPr lang="en-GB" smtClean="0"/>
              <a:pPr/>
              <a:t>09/02/2023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89CE6-8AE9-416C-84C1-E7AD03E923B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CF9F8-0378-4CCF-9034-95B14F98AAF3}" type="datetimeFigureOut">
              <a:rPr lang="en-GB" smtClean="0"/>
              <a:pPr/>
              <a:t>09/02/2023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89CE6-8AE9-416C-84C1-E7AD03E923B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CF9F8-0378-4CCF-9034-95B14F98AAF3}" type="datetimeFigureOut">
              <a:rPr lang="en-GB" smtClean="0"/>
              <a:pPr/>
              <a:t>09/02/2023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89CE6-8AE9-416C-84C1-E7AD03E923B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CF9F8-0378-4CCF-9034-95B14F98AAF3}" type="datetimeFigureOut">
              <a:rPr lang="en-GB" smtClean="0"/>
              <a:pPr/>
              <a:t>09/02/2023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89CE6-8AE9-416C-84C1-E7AD03E923B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CF9F8-0378-4CCF-9034-95B14F98AAF3}" type="datetimeFigureOut">
              <a:rPr lang="en-GB" smtClean="0"/>
              <a:pPr/>
              <a:t>09/02/2023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89CE6-8AE9-416C-84C1-E7AD03E923B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CF9F8-0378-4CCF-9034-95B14F98AAF3}" type="datetimeFigureOut">
              <a:rPr lang="en-GB" smtClean="0"/>
              <a:pPr/>
              <a:t>09/02/2023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89CE6-8AE9-416C-84C1-E7AD03E923B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CF9F8-0378-4CCF-9034-95B14F98AAF3}" type="datetimeFigureOut">
              <a:rPr lang="en-GB" smtClean="0"/>
              <a:pPr/>
              <a:t>09/02/2023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89CE6-8AE9-416C-84C1-E7AD03E923B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CF9F8-0378-4CCF-9034-95B14F98AAF3}" type="datetimeFigureOut">
              <a:rPr lang="en-GB" smtClean="0"/>
              <a:pPr/>
              <a:t>09/02/2023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89CE6-8AE9-416C-84C1-E7AD03E923B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CF9F8-0378-4CCF-9034-95B14F98AAF3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09/02/2023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89CE6-8AE9-416C-84C1-E7AD03E923B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1580554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CF9F8-0378-4CCF-9034-95B14F98AAF3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09/02/2023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89CE6-8AE9-416C-84C1-E7AD03E923B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0181947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CF9F8-0378-4CCF-9034-95B14F98AAF3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09/02/2023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89CE6-8AE9-416C-84C1-E7AD03E923B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588888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CF9F8-0378-4CCF-9034-95B14F98AAF3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09/02/2023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89CE6-8AE9-416C-84C1-E7AD03E923B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151227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CF9F8-0378-4CCF-9034-95B14F98AAF3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09/02/2023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89CE6-8AE9-416C-84C1-E7AD03E923B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7264253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CF9F8-0378-4CCF-9034-95B14F98AAF3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09/02/2023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89CE6-8AE9-416C-84C1-E7AD03E923B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252890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CF9F8-0378-4CCF-9034-95B14F98AAF3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09/02/2023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89CE6-8AE9-416C-84C1-E7AD03E923B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643243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CF9F8-0378-4CCF-9034-95B14F98AAF3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09/02/2023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89CE6-8AE9-416C-84C1-E7AD03E923B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4739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CF9F8-0378-4CCF-9034-95B14F98AAF3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09/02/2023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89CE6-8AE9-416C-84C1-E7AD03E923B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513496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CF9F8-0378-4CCF-9034-95B14F98AAF3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09/02/2023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89CE6-8AE9-416C-84C1-E7AD03E923B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45644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CF9F8-0378-4CCF-9034-95B14F98AAF3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09/02/2023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89CE6-8AE9-416C-84C1-E7AD03E923B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441235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>
  <p:cSld name="Title, Text and Clip 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6400" y="457200"/>
            <a:ext cx="7010400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1676400" y="1981200"/>
            <a:ext cx="3429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lipArt Placeholder 3"/>
          <p:cNvSpPr>
            <a:spLocks noGrp="1"/>
          </p:cNvSpPr>
          <p:nvPr>
            <p:ph type="clipArt" sz="half" idx="2"/>
          </p:nvPr>
        </p:nvSpPr>
        <p:spPr>
          <a:xfrm>
            <a:off x="5257800" y="1981200"/>
            <a:ext cx="3429000" cy="4114800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0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>
          <a:xfrm>
            <a:off x="6553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fld id="{090E61E7-54C8-4A61-8138-74386E6919F2}" type="slidenum">
              <a:rPr lang="en-GB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2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389282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9C4971-99C3-8D12-E375-385A53CA907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1FA580D-81D7-3573-8D77-35657063B9F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529444-17D0-C00D-4AA9-BAAF59459D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26AC3C-DCA0-43B4-944A-64C855B42D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026F5F-3BA5-8594-5DC0-FC14951C04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9FE732-EECF-49FF-BC83-BBFE0CD339D6}" type="slidenum">
              <a:rPr lang="en-GB" altLang="en-US" smtClean="0">
                <a:solidFill>
                  <a:srgbClr val="FFFFFF"/>
                </a:solidFill>
              </a:rPr>
              <a:pPr/>
              <a:t>‹#›</a:t>
            </a:fld>
            <a:endParaRPr lang="en-GB" alt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290187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CFDCDF-D8CC-C3EB-FB4C-EDC241C68F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0FC141-74EF-B860-27B8-692BA5B9F4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25BD95-52E0-8A36-D626-6E12E702B2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9D172A-24D2-6AD7-DCF9-71364241B4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17BF94-9B17-1D9D-DDDE-92052C44FA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0834E6-F0DB-48DC-814E-93EDF7973A2E}" type="slidenum">
              <a:rPr lang="en-GB" altLang="en-US" smtClean="0">
                <a:solidFill>
                  <a:srgbClr val="FFFFFF"/>
                </a:solidFill>
              </a:rPr>
              <a:pPr/>
              <a:t>‹#›</a:t>
            </a:fld>
            <a:endParaRPr lang="en-GB" alt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187148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1E07A0-D596-56A3-A8B7-20B579E8EB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90D398-1EC1-7F20-2B6B-37DDEA1ED24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E87115-4BED-31F6-2059-22871EE55A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5667A9-F5D3-C294-5DD8-96EBEE4763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1B8B34-7D28-1A58-A875-DC1BCABA58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485FF4-3A84-4B6C-A8C7-E90FC44719E3}" type="slidenum">
              <a:rPr lang="en-GB" altLang="en-US" smtClean="0">
                <a:solidFill>
                  <a:srgbClr val="FFFFFF"/>
                </a:solidFill>
              </a:rPr>
              <a:pPr/>
              <a:t>‹#›</a:t>
            </a:fld>
            <a:endParaRPr lang="en-GB" alt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9429736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66A04F-8240-DA04-3DD0-5EC0E3BE41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E86702-657D-3907-A721-066542B5505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BEAE904-0180-A406-ED08-B64A48C013E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9AA9F3C-E161-9781-C009-724506D74E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F3B820F-7606-A5D6-CBF0-9C7B21F0A3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74BD7D5-1519-F6B4-3D00-CE0091E01B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B4EF4-C5BF-40FC-BE86-FC1BBC9767C7}" type="slidenum">
              <a:rPr lang="en-GB" altLang="en-US" smtClean="0">
                <a:solidFill>
                  <a:srgbClr val="FFFFFF"/>
                </a:solidFill>
              </a:rPr>
              <a:pPr/>
              <a:t>‹#›</a:t>
            </a:fld>
            <a:endParaRPr lang="en-GB" alt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228769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BDA492-3632-4568-9E96-B9DE5E463D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DFD6F3C-DF25-1718-303E-69C535D25AE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DFC8BD-E5F9-4D99-26DC-27DD4976A83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FD1A64C-451F-B18C-F00A-D366500C52E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82EC658-5E41-A28B-C135-FA800292924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29A5992-A33F-3481-965B-B253BE41DC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23FCB49-FED8-BA2C-FA46-2561C05788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AEF243E-B651-3FBC-796E-842240F19A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2F04CB-BB46-4D32-BB85-27FC32B56181}" type="slidenum">
              <a:rPr lang="en-GB" altLang="en-US" smtClean="0">
                <a:solidFill>
                  <a:srgbClr val="FFFFFF"/>
                </a:solidFill>
              </a:rPr>
              <a:pPr/>
              <a:t>‹#›</a:t>
            </a:fld>
            <a:endParaRPr lang="en-GB" alt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76823667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A7A122-4A0A-9F7D-3E4B-7EA7B49F50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ED4DFF6-CC8F-1585-B488-988C66F9C1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CA229AE-EA3D-42F1-D51D-48B16F720E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215CDB3-BE5C-B136-A35E-DB157CBDBE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4D976-1356-409A-90E5-0F8D680A0556}" type="slidenum">
              <a:rPr lang="en-GB" altLang="en-US" smtClean="0">
                <a:solidFill>
                  <a:srgbClr val="FFFFFF"/>
                </a:solidFill>
              </a:rPr>
              <a:pPr/>
              <a:t>‹#›</a:t>
            </a:fld>
            <a:endParaRPr lang="en-GB" alt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8312222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BFD645D-77C7-FA9E-98A1-09E9A1C758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7784EE6-B8F1-B596-2614-AA0509A2AC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70707E4-DF0D-A9C2-BCE9-2A506D3BE1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9642C-2C33-4631-85DA-2F6904B3292E}" type="slidenum">
              <a:rPr lang="en-GB" altLang="en-US" smtClean="0">
                <a:solidFill>
                  <a:srgbClr val="FFFFFF"/>
                </a:solidFill>
              </a:rPr>
              <a:pPr/>
              <a:t>‹#›</a:t>
            </a:fld>
            <a:endParaRPr lang="en-GB" alt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1192801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74430A-535F-44FA-EB00-804E4640B7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780DF7-594B-B7CF-D5D7-02813572DE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0576DFD-D17B-FDA0-58B1-EB1659309F3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A79B579-F2F9-7DAA-DA80-7F95FD4CFF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AB38E7-F569-5A02-024D-975728B3DC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C5C64C0-C6CC-8730-CE6C-11067A5195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3B4A1E-BED5-42DF-82C9-C2B8E3741F91}" type="slidenum">
              <a:rPr lang="en-GB" altLang="en-US" smtClean="0">
                <a:solidFill>
                  <a:srgbClr val="FFFFFF"/>
                </a:solidFill>
              </a:rPr>
              <a:pPr/>
              <a:t>‹#›</a:t>
            </a:fld>
            <a:endParaRPr lang="en-GB" alt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121969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3F6DE8-2AB8-833B-AEFB-1FF2753116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61F4D7B-42C0-C79D-A7F9-044FFD09A16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6ACC09A-3458-8ACB-FA65-9CB57B09397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EF1CD4F-F1BC-5013-257E-94AC26B217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BED114E-5371-9BE5-C9A5-48B932632A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CF1E83C-0498-3470-BD5C-F7F88B4029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84BB1B-76C7-4AD1-B7B4-AA29E352E989}" type="slidenum">
              <a:rPr lang="en-GB" altLang="en-US" smtClean="0">
                <a:solidFill>
                  <a:srgbClr val="FFFFFF"/>
                </a:solidFill>
              </a:rPr>
              <a:pPr/>
              <a:t>‹#›</a:t>
            </a:fld>
            <a:endParaRPr lang="en-GB" alt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73782959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FEAF67-40B0-32CD-C6E0-0FF59B85FA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6DF61A-EC1F-7A47-DA9D-F881DEF25E9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AF8827-5C44-9892-D4D5-BB0B008DF0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1E4BC0-69CE-6922-CACE-1D2BB0A67E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2CFFAA-5F9E-905B-C5D4-3558560FBE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6E8AB5-BEB2-4024-8822-5DBFDECD2383}" type="slidenum">
              <a:rPr lang="en-GB" altLang="en-US" smtClean="0">
                <a:solidFill>
                  <a:srgbClr val="FFFFFF"/>
                </a:solidFill>
              </a:rPr>
              <a:pPr/>
              <a:t>‹#›</a:t>
            </a:fld>
            <a:endParaRPr lang="en-GB" alt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1580838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03BD556-71B8-D6F0-441A-95B1CF40438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C40C72F-203B-9B60-6588-5258DC9B1F5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80526D-BFD4-4521-2459-F0E7184B69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E5CE5F-E643-A30D-928D-E7DC7C7690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8B1E33-11C4-E0F5-C3E3-8D610AED9F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99BE7-98DA-468F-9056-2125D73F6EE1}" type="slidenum">
              <a:rPr lang="en-GB" altLang="en-US" smtClean="0">
                <a:solidFill>
                  <a:srgbClr val="FFFFFF"/>
                </a:solidFill>
              </a:rPr>
              <a:pPr/>
              <a:t>‹#›</a:t>
            </a:fld>
            <a:endParaRPr lang="en-GB" alt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123609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0" y="6350"/>
            <a:ext cx="9140825" cy="6851650"/>
            <a:chOff x="0" y="4"/>
            <a:chExt cx="5758" cy="4316"/>
          </a:xfrm>
        </p:grpSpPr>
        <p:grpSp>
          <p:nvGrpSpPr>
            <p:cNvPr id="3" name="Group 3"/>
            <p:cNvGrpSpPr>
              <a:grpSpLocks/>
            </p:cNvGrpSpPr>
            <p:nvPr/>
          </p:nvGrpSpPr>
          <p:grpSpPr bwMode="auto">
            <a:xfrm>
              <a:off x="0" y="1161"/>
              <a:ext cx="5758" cy="3159"/>
              <a:chOff x="0" y="1161"/>
              <a:chExt cx="5758" cy="3159"/>
            </a:xfrm>
          </p:grpSpPr>
          <p:sp>
            <p:nvSpPr>
              <p:cNvPr id="16" name="Freeform 4"/>
              <p:cNvSpPr>
                <a:spLocks/>
              </p:cNvSpPr>
              <p:nvPr/>
            </p:nvSpPr>
            <p:spPr bwMode="hidden">
              <a:xfrm>
                <a:off x="558" y="1161"/>
                <a:ext cx="5200" cy="3159"/>
              </a:xfrm>
              <a:custGeom>
                <a:avLst/>
                <a:gdLst/>
                <a:ahLst/>
                <a:cxnLst>
                  <a:cxn ang="0">
                    <a:pos x="0" y="3159"/>
                  </a:cxn>
                  <a:cxn ang="0">
                    <a:pos x="5184" y="3159"/>
                  </a:cxn>
                  <a:cxn ang="0">
                    <a:pos x="5184" y="0"/>
                  </a:cxn>
                  <a:cxn ang="0">
                    <a:pos x="0" y="0"/>
                  </a:cxn>
                  <a:cxn ang="0">
                    <a:pos x="0" y="3159"/>
                  </a:cxn>
                  <a:cxn ang="0">
                    <a:pos x="0" y="3159"/>
                  </a:cxn>
                </a:cxnLst>
                <a:rect l="0" t="0" r="r" b="b"/>
                <a:pathLst>
                  <a:path w="5184" h="3159">
                    <a:moveTo>
                      <a:pt x="0" y="3159"/>
                    </a:moveTo>
                    <a:lnTo>
                      <a:pt x="5184" y="3159"/>
                    </a:lnTo>
                    <a:lnTo>
                      <a:pt x="5184" y="0"/>
                    </a:lnTo>
                    <a:lnTo>
                      <a:pt x="0" y="0"/>
                    </a:lnTo>
                    <a:lnTo>
                      <a:pt x="0" y="3159"/>
                    </a:lnTo>
                    <a:lnTo>
                      <a:pt x="0" y="3159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2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en-GB">
                  <a:solidFill>
                    <a:srgbClr val="FFFFFF"/>
                  </a:solidFill>
                </a:endParaRPr>
              </a:p>
            </p:txBody>
          </p:sp>
          <p:sp>
            <p:nvSpPr>
              <p:cNvPr id="17" name="Freeform 5"/>
              <p:cNvSpPr>
                <a:spLocks/>
              </p:cNvSpPr>
              <p:nvPr/>
            </p:nvSpPr>
            <p:spPr bwMode="hidden">
              <a:xfrm>
                <a:off x="0" y="1161"/>
                <a:ext cx="558" cy="3159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3159"/>
                  </a:cxn>
                  <a:cxn ang="0">
                    <a:pos x="556" y="3159"/>
                  </a:cxn>
                  <a:cxn ang="0">
                    <a:pos x="556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w="556" h="3159">
                    <a:moveTo>
                      <a:pt x="0" y="0"/>
                    </a:moveTo>
                    <a:lnTo>
                      <a:pt x="0" y="3159"/>
                    </a:lnTo>
                    <a:lnTo>
                      <a:pt x="556" y="3159"/>
                    </a:lnTo>
                    <a:lnTo>
                      <a:pt x="556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en-GB">
                  <a:solidFill>
                    <a:srgbClr val="FFFFFF"/>
                  </a:solidFill>
                </a:endParaRPr>
              </a:p>
            </p:txBody>
          </p:sp>
        </p:grpSp>
        <p:sp>
          <p:nvSpPr>
            <p:cNvPr id="6" name="Freeform 6"/>
            <p:cNvSpPr>
              <a:spLocks/>
            </p:cNvSpPr>
            <p:nvPr/>
          </p:nvSpPr>
          <p:spPr bwMode="ltGray">
            <a:xfrm>
              <a:off x="552" y="951"/>
              <a:ext cx="12" cy="42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420"/>
                </a:cxn>
                <a:cxn ang="0">
                  <a:pos x="12" y="420"/>
                </a:cxn>
                <a:cxn ang="0">
                  <a:pos x="12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12" h="420">
                  <a:moveTo>
                    <a:pt x="0" y="0"/>
                  </a:moveTo>
                  <a:lnTo>
                    <a:pt x="0" y="420"/>
                  </a:lnTo>
                  <a:lnTo>
                    <a:pt x="12" y="420"/>
                  </a:lnTo>
                  <a:lnTo>
                    <a:pt x="12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50000">
                  <a:schemeClr val="hlink"/>
                </a:gs>
                <a:gs pos="100000">
                  <a:schemeClr val="accent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7"/>
            <p:cNvSpPr>
              <a:spLocks/>
            </p:cNvSpPr>
            <p:nvPr/>
          </p:nvSpPr>
          <p:spPr bwMode="ltGray">
            <a:xfrm>
              <a:off x="767" y="1155"/>
              <a:ext cx="252" cy="12"/>
            </a:xfrm>
            <a:custGeom>
              <a:avLst/>
              <a:gdLst/>
              <a:ahLst/>
              <a:cxnLst>
                <a:cxn ang="0">
                  <a:pos x="251" y="0"/>
                </a:cxn>
                <a:cxn ang="0">
                  <a:pos x="0" y="0"/>
                </a:cxn>
                <a:cxn ang="0">
                  <a:pos x="0" y="12"/>
                </a:cxn>
                <a:cxn ang="0">
                  <a:pos x="251" y="12"/>
                </a:cxn>
                <a:cxn ang="0">
                  <a:pos x="251" y="0"/>
                </a:cxn>
                <a:cxn ang="0">
                  <a:pos x="251" y="0"/>
                </a:cxn>
              </a:cxnLst>
              <a:rect l="0" t="0" r="r" b="b"/>
              <a:pathLst>
                <a:path w="251" h="12">
                  <a:moveTo>
                    <a:pt x="251" y="0"/>
                  </a:moveTo>
                  <a:lnTo>
                    <a:pt x="0" y="0"/>
                  </a:lnTo>
                  <a:lnTo>
                    <a:pt x="0" y="12"/>
                  </a:lnTo>
                  <a:lnTo>
                    <a:pt x="251" y="12"/>
                  </a:lnTo>
                  <a:lnTo>
                    <a:pt x="251" y="0"/>
                  </a:lnTo>
                  <a:lnTo>
                    <a:pt x="251" y="0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8" name="Freeform 8"/>
            <p:cNvSpPr>
              <a:spLocks/>
            </p:cNvSpPr>
            <p:nvPr/>
          </p:nvSpPr>
          <p:spPr bwMode="ltGray">
            <a:xfrm>
              <a:off x="0" y="1155"/>
              <a:ext cx="351" cy="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12"/>
                </a:cxn>
                <a:cxn ang="0">
                  <a:pos x="251" y="12"/>
                </a:cxn>
                <a:cxn ang="0">
                  <a:pos x="251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51" h="12">
                  <a:moveTo>
                    <a:pt x="0" y="0"/>
                  </a:moveTo>
                  <a:lnTo>
                    <a:pt x="0" y="12"/>
                  </a:lnTo>
                  <a:lnTo>
                    <a:pt x="251" y="12"/>
                  </a:lnTo>
                  <a:lnTo>
                    <a:pt x="251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accent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en-GB">
                <a:solidFill>
                  <a:srgbClr val="FFFFFF"/>
                </a:solidFill>
              </a:endParaRPr>
            </a:p>
          </p:txBody>
        </p:sp>
        <p:grpSp>
          <p:nvGrpSpPr>
            <p:cNvPr id="4" name="Group 9"/>
            <p:cNvGrpSpPr>
              <a:grpSpLocks/>
            </p:cNvGrpSpPr>
            <p:nvPr/>
          </p:nvGrpSpPr>
          <p:grpSpPr bwMode="auto">
            <a:xfrm>
              <a:off x="348" y="4"/>
              <a:ext cx="5410" cy="4316"/>
              <a:chOff x="348" y="4"/>
              <a:chExt cx="5410" cy="4316"/>
            </a:xfrm>
          </p:grpSpPr>
          <p:sp>
            <p:nvSpPr>
              <p:cNvPr id="10" name="Freeform 10"/>
              <p:cNvSpPr>
                <a:spLocks/>
              </p:cNvSpPr>
              <p:nvPr/>
            </p:nvSpPr>
            <p:spPr bwMode="ltGray">
              <a:xfrm>
                <a:off x="552" y="4"/>
                <a:ext cx="12" cy="695"/>
              </a:xfrm>
              <a:custGeom>
                <a:avLst/>
                <a:gdLst/>
                <a:ahLst/>
                <a:cxnLst>
                  <a:cxn ang="0">
                    <a:pos x="12" y="0"/>
                  </a:cxn>
                  <a:cxn ang="0">
                    <a:pos x="0" y="0"/>
                  </a:cxn>
                  <a:cxn ang="0">
                    <a:pos x="0" y="695"/>
                  </a:cxn>
                  <a:cxn ang="0">
                    <a:pos x="12" y="695"/>
                  </a:cxn>
                  <a:cxn ang="0">
                    <a:pos x="12" y="0"/>
                  </a:cxn>
                  <a:cxn ang="0">
                    <a:pos x="12" y="0"/>
                  </a:cxn>
                </a:cxnLst>
                <a:rect l="0" t="0" r="r" b="b"/>
                <a:pathLst>
                  <a:path w="12" h="695">
                    <a:moveTo>
                      <a:pt x="12" y="0"/>
                    </a:moveTo>
                    <a:lnTo>
                      <a:pt x="0" y="0"/>
                    </a:lnTo>
                    <a:lnTo>
                      <a:pt x="0" y="695"/>
                    </a:lnTo>
                    <a:lnTo>
                      <a:pt x="12" y="695"/>
                    </a:lnTo>
                    <a:lnTo>
                      <a:pt x="12" y="0"/>
                    </a:lnTo>
                    <a:lnTo>
                      <a:pt x="12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en-GB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Freeform 11"/>
              <p:cNvSpPr>
                <a:spLocks/>
              </p:cNvSpPr>
              <p:nvPr/>
            </p:nvSpPr>
            <p:spPr bwMode="ltGray">
              <a:xfrm>
                <a:off x="552" y="1623"/>
                <a:ext cx="12" cy="2697"/>
              </a:xfrm>
              <a:custGeom>
                <a:avLst/>
                <a:gdLst/>
                <a:ahLst/>
                <a:cxnLst>
                  <a:cxn ang="0">
                    <a:pos x="0" y="2697"/>
                  </a:cxn>
                  <a:cxn ang="0">
                    <a:pos x="12" y="2697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0" y="2697"/>
                  </a:cxn>
                  <a:cxn ang="0">
                    <a:pos x="0" y="2697"/>
                  </a:cxn>
                </a:cxnLst>
                <a:rect l="0" t="0" r="r" b="b"/>
                <a:pathLst>
                  <a:path w="12" h="2697">
                    <a:moveTo>
                      <a:pt x="0" y="2697"/>
                    </a:moveTo>
                    <a:lnTo>
                      <a:pt x="12" y="2697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0" y="2697"/>
                    </a:lnTo>
                    <a:lnTo>
                      <a:pt x="0" y="2697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en-GB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Freeform 12"/>
              <p:cNvSpPr>
                <a:spLocks/>
              </p:cNvSpPr>
              <p:nvPr/>
            </p:nvSpPr>
            <p:spPr bwMode="ltGray">
              <a:xfrm>
                <a:off x="1019" y="1155"/>
                <a:ext cx="4739" cy="12"/>
              </a:xfrm>
              <a:custGeom>
                <a:avLst/>
                <a:gdLst/>
                <a:ahLst/>
                <a:cxnLst>
                  <a:cxn ang="0">
                    <a:pos x="4724" y="0"/>
                  </a:cxn>
                  <a:cxn ang="0">
                    <a:pos x="0" y="0"/>
                  </a:cxn>
                  <a:cxn ang="0">
                    <a:pos x="0" y="12"/>
                  </a:cxn>
                  <a:cxn ang="0">
                    <a:pos x="4724" y="12"/>
                  </a:cxn>
                  <a:cxn ang="0">
                    <a:pos x="4724" y="0"/>
                  </a:cxn>
                  <a:cxn ang="0">
                    <a:pos x="4724" y="0"/>
                  </a:cxn>
                </a:cxnLst>
                <a:rect l="0" t="0" r="r" b="b"/>
                <a:pathLst>
                  <a:path w="4724" h="12">
                    <a:moveTo>
                      <a:pt x="4724" y="0"/>
                    </a:moveTo>
                    <a:lnTo>
                      <a:pt x="0" y="0"/>
                    </a:lnTo>
                    <a:lnTo>
                      <a:pt x="0" y="12"/>
                    </a:lnTo>
                    <a:lnTo>
                      <a:pt x="4724" y="12"/>
                    </a:lnTo>
                    <a:lnTo>
                      <a:pt x="4724" y="0"/>
                    </a:lnTo>
                    <a:lnTo>
                      <a:pt x="4724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en-GB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Freeform 13"/>
              <p:cNvSpPr>
                <a:spLocks/>
              </p:cNvSpPr>
              <p:nvPr/>
            </p:nvSpPr>
            <p:spPr bwMode="ltGray">
              <a:xfrm>
                <a:off x="552" y="1371"/>
                <a:ext cx="12" cy="252"/>
              </a:xfrm>
              <a:custGeom>
                <a:avLst/>
                <a:gdLst/>
                <a:ahLst/>
                <a:cxnLst>
                  <a:cxn ang="0">
                    <a:pos x="0" y="252"/>
                  </a:cxn>
                  <a:cxn ang="0">
                    <a:pos x="12" y="252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0" y="252"/>
                  </a:cxn>
                  <a:cxn ang="0">
                    <a:pos x="0" y="252"/>
                  </a:cxn>
                </a:cxnLst>
                <a:rect l="0" t="0" r="r" b="b"/>
                <a:pathLst>
                  <a:path w="12" h="252">
                    <a:moveTo>
                      <a:pt x="0" y="252"/>
                    </a:moveTo>
                    <a:lnTo>
                      <a:pt x="12" y="252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0" y="252"/>
                    </a:lnTo>
                    <a:lnTo>
                      <a:pt x="0" y="25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en-GB">
                  <a:solidFill>
                    <a:srgbClr val="FFFFFF"/>
                  </a:solidFill>
                </a:endParaRPr>
              </a:p>
            </p:txBody>
          </p:sp>
          <p:sp>
            <p:nvSpPr>
              <p:cNvPr id="14" name="Freeform 14"/>
              <p:cNvSpPr>
                <a:spLocks/>
              </p:cNvSpPr>
              <p:nvPr/>
            </p:nvSpPr>
            <p:spPr bwMode="ltGray">
              <a:xfrm>
                <a:off x="552" y="699"/>
                <a:ext cx="12" cy="252"/>
              </a:xfrm>
              <a:custGeom>
                <a:avLst/>
                <a:gdLst/>
                <a:ahLst/>
                <a:cxnLst>
                  <a:cxn ang="0">
                    <a:pos x="12" y="0"/>
                  </a:cxn>
                  <a:cxn ang="0">
                    <a:pos x="0" y="0"/>
                  </a:cxn>
                  <a:cxn ang="0">
                    <a:pos x="0" y="252"/>
                  </a:cxn>
                  <a:cxn ang="0">
                    <a:pos x="12" y="252"/>
                  </a:cxn>
                  <a:cxn ang="0">
                    <a:pos x="12" y="0"/>
                  </a:cxn>
                  <a:cxn ang="0">
                    <a:pos x="12" y="0"/>
                  </a:cxn>
                </a:cxnLst>
                <a:rect l="0" t="0" r="r" b="b"/>
                <a:pathLst>
                  <a:path w="12" h="252">
                    <a:moveTo>
                      <a:pt x="12" y="0"/>
                    </a:moveTo>
                    <a:lnTo>
                      <a:pt x="0" y="0"/>
                    </a:lnTo>
                    <a:lnTo>
                      <a:pt x="0" y="252"/>
                    </a:lnTo>
                    <a:lnTo>
                      <a:pt x="12" y="252"/>
                    </a:lnTo>
                    <a:lnTo>
                      <a:pt x="12" y="0"/>
                    </a:lnTo>
                    <a:lnTo>
                      <a:pt x="12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en-GB">
                  <a:solidFill>
                    <a:srgbClr val="FFFFFF"/>
                  </a:solidFill>
                </a:endParaRPr>
              </a:p>
            </p:txBody>
          </p:sp>
          <p:sp>
            <p:nvSpPr>
              <p:cNvPr id="15" name="Freeform 15"/>
              <p:cNvSpPr>
                <a:spLocks/>
              </p:cNvSpPr>
              <p:nvPr/>
            </p:nvSpPr>
            <p:spPr bwMode="ltGray">
              <a:xfrm>
                <a:off x="348" y="1155"/>
                <a:ext cx="419" cy="12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12"/>
                  </a:cxn>
                  <a:cxn ang="0">
                    <a:pos x="418" y="12"/>
                  </a:cxn>
                  <a:cxn ang="0">
                    <a:pos x="418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w="418" h="12">
                    <a:moveTo>
                      <a:pt x="0" y="0"/>
                    </a:moveTo>
                    <a:lnTo>
                      <a:pt x="0" y="12"/>
                    </a:lnTo>
                    <a:lnTo>
                      <a:pt x="418" y="12"/>
                    </a:lnTo>
                    <a:lnTo>
                      <a:pt x="418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50000">
                    <a:schemeClr val="hlink"/>
                  </a:gs>
                  <a:gs pos="100000">
                    <a:schemeClr val="accent2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en-GB">
                  <a:solidFill>
                    <a:srgbClr val="FFFFFF"/>
                  </a:solidFill>
                </a:endParaRPr>
              </a:p>
            </p:txBody>
          </p:sp>
        </p:grpSp>
      </p:grpSp>
      <p:sp>
        <p:nvSpPr>
          <p:cNvPr id="5136" name="Rectangle 16"/>
          <p:cNvSpPr>
            <a:spLocks noGrp="1" noChangeArrowheads="1"/>
          </p:cNvSpPr>
          <p:nvPr>
            <p:ph type="ctrTitle" sz="quarter"/>
          </p:nvPr>
        </p:nvSpPr>
        <p:spPr>
          <a:xfrm>
            <a:off x="1066800" y="1997075"/>
            <a:ext cx="7086600" cy="1431925"/>
          </a:xfrm>
        </p:spPr>
        <p:txBody>
          <a:bodyPr anchor="b"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5137" name="Rectangle 17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066800" y="3886200"/>
            <a:ext cx="64008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/>
            </a:lvl1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18" name="Rectangle 18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19" name="Rectangle 19"/>
          <p:cNvSpPr>
            <a:spLocks noGrp="1" noChangeArrowheads="1"/>
          </p:cNvSpPr>
          <p:nvPr>
            <p:ph type="ftr" sz="quarter" idx="11"/>
          </p:nvPr>
        </p:nvSpPr>
        <p:spPr>
          <a:xfrm>
            <a:off x="33528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20" name="Rectangle 20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733E8B-A406-4B66-A6AD-1E6AD151D45E}" type="slidenum">
              <a:rPr lang="en-GB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77299859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5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6ABD176-6C9D-4CA8-9D8D-B52F089DC2C3}" type="slidenum">
              <a:rPr lang="en-GB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00579857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5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38694BE-96D5-4998-B9FF-F02F49BE3EC4}" type="slidenum">
              <a:rPr lang="en-GB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85375991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1981200"/>
            <a:ext cx="36957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14900" y="1981200"/>
            <a:ext cx="36957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7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AA8F0DD-7C1B-4A78-8DB0-907288E1F793}" type="slidenum">
              <a:rPr lang="en-GB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91184365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8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9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4A1157D-50DD-4448-BAEB-F786E9F2219F}" type="slidenum">
              <a:rPr lang="en-GB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910553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4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5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FAA404D-7C8F-4811-A8FB-F13CD7853ECE}" type="slidenum">
              <a:rPr lang="en-GB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54067254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3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4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7714E67-B8AA-4093-84EB-1C7CC77E54F1}" type="slidenum">
              <a:rPr lang="en-GB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1410874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7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5DBEAC9-5517-4D0A-80B9-72098C83AF1B}" type="slidenum">
              <a:rPr lang="en-GB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6306887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7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1944D04-CCC8-4E04-9649-BB71550FD6BE}" type="slidenum">
              <a:rPr lang="en-GB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514515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5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8B88321-AF42-47A7-993C-71FCA586AC46}" type="slidenum">
              <a:rPr lang="en-GB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90509558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24650" y="304800"/>
            <a:ext cx="1885950" cy="57912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66800" y="304800"/>
            <a:ext cx="5505450" cy="5791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5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A7D15A1-CB10-4D0D-92D8-E9BDBD20D78C}" type="slidenum">
              <a:rPr lang="en-GB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9808148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6800" y="304800"/>
            <a:ext cx="7543800" cy="14319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1066800" y="1981200"/>
            <a:ext cx="7543800" cy="4114800"/>
          </a:xfrm>
        </p:spPr>
        <p:txBody>
          <a:bodyPr/>
          <a:lstStyle/>
          <a:p>
            <a:pPr lvl="0"/>
            <a:endParaRPr lang="en-GB" noProof="0"/>
          </a:p>
        </p:txBody>
      </p:sp>
      <p:sp>
        <p:nvSpPr>
          <p:cNvPr id="4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5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245F4-728B-4470-82AF-F975F5E0B8CD}" type="slidenum">
              <a:rPr lang="en-GB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38724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1.xml"/><Relationship Id="rId3" Type="http://schemas.openxmlformats.org/officeDocument/2006/relationships/slideLayout" Target="../slideLayouts/slideLayout26.xml"/><Relationship Id="rId7" Type="http://schemas.openxmlformats.org/officeDocument/2006/relationships/slideLayout" Target="../slideLayouts/slideLayout30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5.xml"/><Relationship Id="rId1" Type="http://schemas.openxmlformats.org/officeDocument/2006/relationships/slideLayout" Target="../slideLayouts/slideLayout24.xml"/><Relationship Id="rId6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34.xml"/><Relationship Id="rId5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33.xml"/><Relationship Id="rId4" Type="http://schemas.openxmlformats.org/officeDocument/2006/relationships/slideLayout" Target="../slideLayouts/slideLayout27.xml"/><Relationship Id="rId9" Type="http://schemas.openxmlformats.org/officeDocument/2006/relationships/slideLayout" Target="../slideLayouts/slideLayout32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2.xml"/><Relationship Id="rId13" Type="http://schemas.openxmlformats.org/officeDocument/2006/relationships/theme" Target="../theme/theme4.xml"/><Relationship Id="rId3" Type="http://schemas.openxmlformats.org/officeDocument/2006/relationships/slideLayout" Target="../slideLayouts/slideLayout37.xml"/><Relationship Id="rId7" Type="http://schemas.openxmlformats.org/officeDocument/2006/relationships/slideLayout" Target="../slideLayouts/slideLayout41.xml"/><Relationship Id="rId12" Type="http://schemas.openxmlformats.org/officeDocument/2006/relationships/slideLayout" Target="../slideLayouts/slideLayout46.xml"/><Relationship Id="rId2" Type="http://schemas.openxmlformats.org/officeDocument/2006/relationships/slideLayout" Target="../slideLayouts/slideLayout36.xml"/><Relationship Id="rId1" Type="http://schemas.openxmlformats.org/officeDocument/2006/relationships/slideLayout" Target="../slideLayouts/slideLayout35.xml"/><Relationship Id="rId6" Type="http://schemas.openxmlformats.org/officeDocument/2006/relationships/slideLayout" Target="../slideLayouts/slideLayout40.xml"/><Relationship Id="rId11" Type="http://schemas.openxmlformats.org/officeDocument/2006/relationships/slideLayout" Target="../slideLayouts/slideLayout45.xml"/><Relationship Id="rId5" Type="http://schemas.openxmlformats.org/officeDocument/2006/relationships/slideLayout" Target="../slideLayouts/slideLayout39.xml"/><Relationship Id="rId10" Type="http://schemas.openxmlformats.org/officeDocument/2006/relationships/slideLayout" Target="../slideLayouts/slideLayout44.xml"/><Relationship Id="rId4" Type="http://schemas.openxmlformats.org/officeDocument/2006/relationships/slideLayout" Target="../slideLayouts/slideLayout38.xml"/><Relationship Id="rId9" Type="http://schemas.openxmlformats.org/officeDocument/2006/relationships/slideLayout" Target="../slideLayouts/slideLayout4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BCF9F8-0378-4CCF-9034-95B14F98AAF3}" type="datetimeFigureOut">
              <a:rPr lang="en-GB" smtClean="0"/>
              <a:pPr/>
              <a:t>09/02/2023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D89CE6-8AE9-416C-84C1-E7AD03E923B0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BCF9F8-0378-4CCF-9034-95B14F98AAF3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09/02/2023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D89CE6-8AE9-416C-84C1-E7AD03E923B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99587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689" r:id="rId2"/>
    <p:sldLayoutId id="2147483690" r:id="rId3"/>
    <p:sldLayoutId id="2147483691" r:id="rId4"/>
    <p:sldLayoutId id="2147483692" r:id="rId5"/>
    <p:sldLayoutId id="2147483693" r:id="rId6"/>
    <p:sldLayoutId id="2147483694" r:id="rId7"/>
    <p:sldLayoutId id="2147483695" r:id="rId8"/>
    <p:sldLayoutId id="2147483696" r:id="rId9"/>
    <p:sldLayoutId id="2147483697" r:id="rId10"/>
    <p:sldLayoutId id="2147483698" r:id="rId11"/>
    <p:sldLayoutId id="2147483699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8C99661-1708-4A2A-920B-7CD850BA2D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96677F9-052E-DD64-75CE-A5376D93FCF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583D43-E1B8-C13B-5C40-AAF8D8FD3F3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BCF9F8-0378-4CCF-9034-95B14F98AAF3}" type="datetimeFigureOut">
              <a:rPr lang="en-GB" smtClean="0"/>
              <a:pPr/>
              <a:t>09/02/2023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EA9BA3-003B-7844-7137-3E40548A285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4C3365-CB3B-A543-68EC-523469973E0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D89CE6-8AE9-416C-84C1-E7AD03E923B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73653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9" r:id="rId1"/>
    <p:sldLayoutId id="2147483740" r:id="rId2"/>
    <p:sldLayoutId id="2147483741" r:id="rId3"/>
    <p:sldLayoutId id="2147483742" r:id="rId4"/>
    <p:sldLayoutId id="2147483743" r:id="rId5"/>
    <p:sldLayoutId id="2147483744" r:id="rId6"/>
    <p:sldLayoutId id="2147483745" r:id="rId7"/>
    <p:sldLayoutId id="2147483746" r:id="rId8"/>
    <p:sldLayoutId id="2147483747" r:id="rId9"/>
    <p:sldLayoutId id="2147483748" r:id="rId10"/>
    <p:sldLayoutId id="2147483749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0" y="6350"/>
            <a:ext cx="9140825" cy="6851650"/>
            <a:chOff x="0" y="4"/>
            <a:chExt cx="5758" cy="4316"/>
          </a:xfrm>
        </p:grpSpPr>
        <p:sp>
          <p:nvSpPr>
            <p:cNvPr id="4099" name="Freeform 3"/>
            <p:cNvSpPr>
              <a:spLocks/>
            </p:cNvSpPr>
            <p:nvPr/>
          </p:nvSpPr>
          <p:spPr bwMode="hidden">
            <a:xfrm>
              <a:off x="558" y="1161"/>
              <a:ext cx="5200" cy="3159"/>
            </a:xfrm>
            <a:custGeom>
              <a:avLst/>
              <a:gdLst/>
              <a:ahLst/>
              <a:cxnLst>
                <a:cxn ang="0">
                  <a:pos x="0" y="3159"/>
                </a:cxn>
                <a:cxn ang="0">
                  <a:pos x="5184" y="3159"/>
                </a:cxn>
                <a:cxn ang="0">
                  <a:pos x="5184" y="0"/>
                </a:cxn>
                <a:cxn ang="0">
                  <a:pos x="0" y="0"/>
                </a:cxn>
                <a:cxn ang="0">
                  <a:pos x="0" y="3159"/>
                </a:cxn>
                <a:cxn ang="0">
                  <a:pos x="0" y="3159"/>
                </a:cxn>
              </a:cxnLst>
              <a:rect l="0" t="0" r="r" b="b"/>
              <a:pathLst>
                <a:path w="5184" h="3159">
                  <a:moveTo>
                    <a:pt x="0" y="3159"/>
                  </a:moveTo>
                  <a:lnTo>
                    <a:pt x="5184" y="3159"/>
                  </a:lnTo>
                  <a:lnTo>
                    <a:pt x="5184" y="0"/>
                  </a:lnTo>
                  <a:lnTo>
                    <a:pt x="0" y="0"/>
                  </a:lnTo>
                  <a:lnTo>
                    <a:pt x="0" y="3159"/>
                  </a:lnTo>
                  <a:lnTo>
                    <a:pt x="0" y="3159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4100" name="Freeform 4"/>
            <p:cNvSpPr>
              <a:spLocks/>
            </p:cNvSpPr>
            <p:nvPr/>
          </p:nvSpPr>
          <p:spPr bwMode="hidden">
            <a:xfrm>
              <a:off x="0" y="1161"/>
              <a:ext cx="558" cy="3159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3159"/>
                </a:cxn>
                <a:cxn ang="0">
                  <a:pos x="556" y="3159"/>
                </a:cxn>
                <a:cxn ang="0">
                  <a:pos x="556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556" h="3159">
                  <a:moveTo>
                    <a:pt x="0" y="0"/>
                  </a:moveTo>
                  <a:lnTo>
                    <a:pt x="0" y="3159"/>
                  </a:lnTo>
                  <a:lnTo>
                    <a:pt x="556" y="3159"/>
                  </a:lnTo>
                  <a:lnTo>
                    <a:pt x="556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en-GB">
                <a:solidFill>
                  <a:srgbClr val="FFFFFF"/>
                </a:solidFill>
              </a:endParaRPr>
            </a:p>
          </p:txBody>
        </p:sp>
        <p:grpSp>
          <p:nvGrpSpPr>
            <p:cNvPr id="3" name="Group 5"/>
            <p:cNvGrpSpPr>
              <a:grpSpLocks/>
            </p:cNvGrpSpPr>
            <p:nvPr userDrawn="1"/>
          </p:nvGrpSpPr>
          <p:grpSpPr bwMode="auto">
            <a:xfrm>
              <a:off x="0" y="4"/>
              <a:ext cx="5758" cy="4316"/>
              <a:chOff x="0" y="4"/>
              <a:chExt cx="5758" cy="4316"/>
            </a:xfrm>
          </p:grpSpPr>
          <p:sp>
            <p:nvSpPr>
              <p:cNvPr id="4102" name="Freeform 6"/>
              <p:cNvSpPr>
                <a:spLocks/>
              </p:cNvSpPr>
              <p:nvPr/>
            </p:nvSpPr>
            <p:spPr bwMode="ltGray">
              <a:xfrm>
                <a:off x="552" y="4"/>
                <a:ext cx="12" cy="695"/>
              </a:xfrm>
              <a:custGeom>
                <a:avLst/>
                <a:gdLst/>
                <a:ahLst/>
                <a:cxnLst>
                  <a:cxn ang="0">
                    <a:pos x="12" y="0"/>
                  </a:cxn>
                  <a:cxn ang="0">
                    <a:pos x="0" y="0"/>
                  </a:cxn>
                  <a:cxn ang="0">
                    <a:pos x="0" y="695"/>
                  </a:cxn>
                  <a:cxn ang="0">
                    <a:pos x="12" y="695"/>
                  </a:cxn>
                  <a:cxn ang="0">
                    <a:pos x="12" y="0"/>
                  </a:cxn>
                  <a:cxn ang="0">
                    <a:pos x="12" y="0"/>
                  </a:cxn>
                </a:cxnLst>
                <a:rect l="0" t="0" r="r" b="b"/>
                <a:pathLst>
                  <a:path w="12" h="695">
                    <a:moveTo>
                      <a:pt x="12" y="0"/>
                    </a:moveTo>
                    <a:lnTo>
                      <a:pt x="0" y="0"/>
                    </a:lnTo>
                    <a:lnTo>
                      <a:pt x="0" y="695"/>
                    </a:lnTo>
                    <a:lnTo>
                      <a:pt x="12" y="695"/>
                    </a:lnTo>
                    <a:lnTo>
                      <a:pt x="12" y="0"/>
                    </a:lnTo>
                    <a:lnTo>
                      <a:pt x="12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en-GB">
                  <a:solidFill>
                    <a:srgbClr val="FFFFFF"/>
                  </a:solidFill>
                </a:endParaRPr>
              </a:p>
            </p:txBody>
          </p:sp>
          <p:sp>
            <p:nvSpPr>
              <p:cNvPr id="4103" name="Freeform 7"/>
              <p:cNvSpPr>
                <a:spLocks/>
              </p:cNvSpPr>
              <p:nvPr/>
            </p:nvSpPr>
            <p:spPr bwMode="ltGray">
              <a:xfrm>
                <a:off x="552" y="1623"/>
                <a:ext cx="12" cy="2697"/>
              </a:xfrm>
              <a:custGeom>
                <a:avLst/>
                <a:gdLst/>
                <a:ahLst/>
                <a:cxnLst>
                  <a:cxn ang="0">
                    <a:pos x="0" y="2697"/>
                  </a:cxn>
                  <a:cxn ang="0">
                    <a:pos x="12" y="2697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0" y="2697"/>
                  </a:cxn>
                  <a:cxn ang="0">
                    <a:pos x="0" y="2697"/>
                  </a:cxn>
                </a:cxnLst>
                <a:rect l="0" t="0" r="r" b="b"/>
                <a:pathLst>
                  <a:path w="12" h="2697">
                    <a:moveTo>
                      <a:pt x="0" y="2697"/>
                    </a:moveTo>
                    <a:lnTo>
                      <a:pt x="12" y="2697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0" y="2697"/>
                    </a:lnTo>
                    <a:lnTo>
                      <a:pt x="0" y="2697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en-GB">
                  <a:solidFill>
                    <a:srgbClr val="FFFFFF"/>
                  </a:solidFill>
                </a:endParaRPr>
              </a:p>
            </p:txBody>
          </p:sp>
          <p:sp>
            <p:nvSpPr>
              <p:cNvPr id="4104" name="Freeform 8"/>
              <p:cNvSpPr>
                <a:spLocks/>
              </p:cNvSpPr>
              <p:nvPr/>
            </p:nvSpPr>
            <p:spPr bwMode="ltGray">
              <a:xfrm>
                <a:off x="1019" y="1155"/>
                <a:ext cx="4739" cy="12"/>
              </a:xfrm>
              <a:custGeom>
                <a:avLst/>
                <a:gdLst/>
                <a:ahLst/>
                <a:cxnLst>
                  <a:cxn ang="0">
                    <a:pos x="4724" y="0"/>
                  </a:cxn>
                  <a:cxn ang="0">
                    <a:pos x="0" y="0"/>
                  </a:cxn>
                  <a:cxn ang="0">
                    <a:pos x="0" y="12"/>
                  </a:cxn>
                  <a:cxn ang="0">
                    <a:pos x="4724" y="12"/>
                  </a:cxn>
                  <a:cxn ang="0">
                    <a:pos x="4724" y="0"/>
                  </a:cxn>
                  <a:cxn ang="0">
                    <a:pos x="4724" y="0"/>
                  </a:cxn>
                </a:cxnLst>
                <a:rect l="0" t="0" r="r" b="b"/>
                <a:pathLst>
                  <a:path w="4724" h="12">
                    <a:moveTo>
                      <a:pt x="4724" y="0"/>
                    </a:moveTo>
                    <a:lnTo>
                      <a:pt x="0" y="0"/>
                    </a:lnTo>
                    <a:lnTo>
                      <a:pt x="0" y="12"/>
                    </a:lnTo>
                    <a:lnTo>
                      <a:pt x="4724" y="12"/>
                    </a:lnTo>
                    <a:lnTo>
                      <a:pt x="4724" y="0"/>
                    </a:lnTo>
                    <a:lnTo>
                      <a:pt x="4724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en-GB">
                  <a:solidFill>
                    <a:srgbClr val="FFFFFF"/>
                  </a:solidFill>
                </a:endParaRPr>
              </a:p>
            </p:txBody>
          </p:sp>
          <p:sp>
            <p:nvSpPr>
              <p:cNvPr id="4105" name="Freeform 9"/>
              <p:cNvSpPr>
                <a:spLocks/>
              </p:cNvSpPr>
              <p:nvPr/>
            </p:nvSpPr>
            <p:spPr bwMode="ltGray">
              <a:xfrm>
                <a:off x="552" y="1371"/>
                <a:ext cx="12" cy="252"/>
              </a:xfrm>
              <a:custGeom>
                <a:avLst/>
                <a:gdLst/>
                <a:ahLst/>
                <a:cxnLst>
                  <a:cxn ang="0">
                    <a:pos x="0" y="252"/>
                  </a:cxn>
                  <a:cxn ang="0">
                    <a:pos x="12" y="252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0" y="252"/>
                  </a:cxn>
                  <a:cxn ang="0">
                    <a:pos x="0" y="252"/>
                  </a:cxn>
                </a:cxnLst>
                <a:rect l="0" t="0" r="r" b="b"/>
                <a:pathLst>
                  <a:path w="12" h="252">
                    <a:moveTo>
                      <a:pt x="0" y="252"/>
                    </a:moveTo>
                    <a:lnTo>
                      <a:pt x="12" y="252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0" y="252"/>
                    </a:lnTo>
                    <a:lnTo>
                      <a:pt x="0" y="25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en-GB">
                  <a:solidFill>
                    <a:srgbClr val="FFFFFF"/>
                  </a:solidFill>
                </a:endParaRPr>
              </a:p>
            </p:txBody>
          </p:sp>
          <p:sp>
            <p:nvSpPr>
              <p:cNvPr id="4106" name="Freeform 10"/>
              <p:cNvSpPr>
                <a:spLocks/>
              </p:cNvSpPr>
              <p:nvPr/>
            </p:nvSpPr>
            <p:spPr bwMode="ltGray">
              <a:xfrm>
                <a:off x="552" y="699"/>
                <a:ext cx="12" cy="252"/>
              </a:xfrm>
              <a:custGeom>
                <a:avLst/>
                <a:gdLst/>
                <a:ahLst/>
                <a:cxnLst>
                  <a:cxn ang="0">
                    <a:pos x="12" y="0"/>
                  </a:cxn>
                  <a:cxn ang="0">
                    <a:pos x="0" y="0"/>
                  </a:cxn>
                  <a:cxn ang="0">
                    <a:pos x="0" y="252"/>
                  </a:cxn>
                  <a:cxn ang="0">
                    <a:pos x="12" y="252"/>
                  </a:cxn>
                  <a:cxn ang="0">
                    <a:pos x="12" y="0"/>
                  </a:cxn>
                  <a:cxn ang="0">
                    <a:pos x="12" y="0"/>
                  </a:cxn>
                </a:cxnLst>
                <a:rect l="0" t="0" r="r" b="b"/>
                <a:pathLst>
                  <a:path w="12" h="252">
                    <a:moveTo>
                      <a:pt x="12" y="0"/>
                    </a:moveTo>
                    <a:lnTo>
                      <a:pt x="0" y="0"/>
                    </a:lnTo>
                    <a:lnTo>
                      <a:pt x="0" y="252"/>
                    </a:lnTo>
                    <a:lnTo>
                      <a:pt x="12" y="252"/>
                    </a:lnTo>
                    <a:lnTo>
                      <a:pt x="12" y="0"/>
                    </a:lnTo>
                    <a:lnTo>
                      <a:pt x="12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en-GB">
                  <a:solidFill>
                    <a:srgbClr val="FFFFFF"/>
                  </a:solidFill>
                </a:endParaRPr>
              </a:p>
            </p:txBody>
          </p:sp>
          <p:sp>
            <p:nvSpPr>
              <p:cNvPr id="4107" name="Freeform 11"/>
              <p:cNvSpPr>
                <a:spLocks/>
              </p:cNvSpPr>
              <p:nvPr/>
            </p:nvSpPr>
            <p:spPr bwMode="ltGray">
              <a:xfrm>
                <a:off x="552" y="951"/>
                <a:ext cx="12" cy="420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420"/>
                  </a:cxn>
                  <a:cxn ang="0">
                    <a:pos x="12" y="420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w="12" h="420">
                    <a:moveTo>
                      <a:pt x="0" y="0"/>
                    </a:moveTo>
                    <a:lnTo>
                      <a:pt x="0" y="420"/>
                    </a:lnTo>
                    <a:lnTo>
                      <a:pt x="12" y="420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50000">
                    <a:schemeClr val="hlink"/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en-GB">
                  <a:solidFill>
                    <a:srgbClr val="FFFFFF"/>
                  </a:solidFill>
                </a:endParaRPr>
              </a:p>
            </p:txBody>
          </p:sp>
          <p:sp>
            <p:nvSpPr>
              <p:cNvPr id="4108" name="Freeform 12"/>
              <p:cNvSpPr>
                <a:spLocks/>
              </p:cNvSpPr>
              <p:nvPr/>
            </p:nvSpPr>
            <p:spPr bwMode="ltGray">
              <a:xfrm>
                <a:off x="0" y="1155"/>
                <a:ext cx="351" cy="12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12"/>
                  </a:cxn>
                  <a:cxn ang="0">
                    <a:pos x="251" y="12"/>
                  </a:cxn>
                  <a:cxn ang="0">
                    <a:pos x="251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w="251" h="12">
                    <a:moveTo>
                      <a:pt x="0" y="0"/>
                    </a:moveTo>
                    <a:lnTo>
                      <a:pt x="0" y="12"/>
                    </a:lnTo>
                    <a:lnTo>
                      <a:pt x="251" y="12"/>
                    </a:lnTo>
                    <a:lnTo>
                      <a:pt x="251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accent2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en-GB">
                  <a:solidFill>
                    <a:srgbClr val="FFFFFF"/>
                  </a:solidFill>
                </a:endParaRPr>
              </a:p>
            </p:txBody>
          </p:sp>
          <p:sp>
            <p:nvSpPr>
              <p:cNvPr id="4109" name="Freeform 13"/>
              <p:cNvSpPr>
                <a:spLocks/>
              </p:cNvSpPr>
              <p:nvPr/>
            </p:nvSpPr>
            <p:spPr bwMode="ltGray">
              <a:xfrm>
                <a:off x="767" y="1155"/>
                <a:ext cx="252" cy="12"/>
              </a:xfrm>
              <a:custGeom>
                <a:avLst/>
                <a:gdLst/>
                <a:ahLst/>
                <a:cxnLst>
                  <a:cxn ang="0">
                    <a:pos x="251" y="0"/>
                  </a:cxn>
                  <a:cxn ang="0">
                    <a:pos x="0" y="0"/>
                  </a:cxn>
                  <a:cxn ang="0">
                    <a:pos x="0" y="12"/>
                  </a:cxn>
                  <a:cxn ang="0">
                    <a:pos x="251" y="12"/>
                  </a:cxn>
                  <a:cxn ang="0">
                    <a:pos x="251" y="0"/>
                  </a:cxn>
                  <a:cxn ang="0">
                    <a:pos x="251" y="0"/>
                  </a:cxn>
                </a:cxnLst>
                <a:rect l="0" t="0" r="r" b="b"/>
                <a:pathLst>
                  <a:path w="251" h="12">
                    <a:moveTo>
                      <a:pt x="251" y="0"/>
                    </a:moveTo>
                    <a:lnTo>
                      <a:pt x="0" y="0"/>
                    </a:lnTo>
                    <a:lnTo>
                      <a:pt x="0" y="12"/>
                    </a:lnTo>
                    <a:lnTo>
                      <a:pt x="251" y="12"/>
                    </a:lnTo>
                    <a:lnTo>
                      <a:pt x="251" y="0"/>
                    </a:lnTo>
                    <a:lnTo>
                      <a:pt x="251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bg2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en-GB">
                  <a:solidFill>
                    <a:srgbClr val="FFFFFF"/>
                  </a:solidFill>
                </a:endParaRPr>
              </a:p>
            </p:txBody>
          </p:sp>
          <p:sp>
            <p:nvSpPr>
              <p:cNvPr id="4110" name="Freeform 14"/>
              <p:cNvSpPr>
                <a:spLocks/>
              </p:cNvSpPr>
              <p:nvPr/>
            </p:nvSpPr>
            <p:spPr bwMode="ltGray">
              <a:xfrm>
                <a:off x="348" y="1155"/>
                <a:ext cx="419" cy="12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12"/>
                  </a:cxn>
                  <a:cxn ang="0">
                    <a:pos x="418" y="12"/>
                  </a:cxn>
                  <a:cxn ang="0">
                    <a:pos x="418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w="418" h="12">
                    <a:moveTo>
                      <a:pt x="0" y="0"/>
                    </a:moveTo>
                    <a:lnTo>
                      <a:pt x="0" y="12"/>
                    </a:lnTo>
                    <a:lnTo>
                      <a:pt x="418" y="12"/>
                    </a:lnTo>
                    <a:lnTo>
                      <a:pt x="418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50000">
                    <a:schemeClr val="hlink"/>
                  </a:gs>
                  <a:gs pos="100000">
                    <a:schemeClr val="accent2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en-GB">
                  <a:solidFill>
                    <a:srgbClr val="FFFFFF"/>
                  </a:solidFill>
                </a:endParaRPr>
              </a:p>
            </p:txBody>
          </p:sp>
        </p:grpSp>
      </p:grpSp>
      <p:sp>
        <p:nvSpPr>
          <p:cNvPr id="4111" name="Rectangle 15"/>
          <p:cNvSpPr>
            <a:spLocks noGrp="1" noChangeArrowheads="1"/>
          </p:cNvSpPr>
          <p:nvPr>
            <p:ph type="title"/>
          </p:nvPr>
        </p:nvSpPr>
        <p:spPr bwMode="auto">
          <a:xfrm>
            <a:off x="1066800" y="304800"/>
            <a:ext cx="7543800" cy="1431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4112" name="Rectangle 16"/>
          <p:cNvSpPr>
            <a:spLocks noGrp="1" noChangeArrowheads="1"/>
          </p:cNvSpPr>
          <p:nvPr>
            <p:ph type="body" idx="1"/>
          </p:nvPr>
        </p:nvSpPr>
        <p:spPr bwMode="auto">
          <a:xfrm>
            <a:off x="1066800" y="1981200"/>
            <a:ext cx="75438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113" name="Rectangle 17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066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4114" name="Rectangle 18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4290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4115" name="Rectangle 19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056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F76ABA81-BB0D-41BF-AF8C-FFEFA3819174}" type="slidenum">
              <a:rPr lang="en-GB">
                <a:solidFill>
                  <a:srgbClr val="FFFFFF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9036259"/>
      </p:ext>
    </p:extLst>
  </p:cSld>
  <p:clrMap bg1="dk2" tx1="lt1" bg2="dk1" tx2="lt2" accent1="accent1" accent2="accent2" accent3="accent3" accent4="accent4" accent5="accent5" accent6="accent6" hlink="hlink" folHlink="folHlink"/>
  <p:sldLayoutIdLst>
    <p:sldLayoutId id="2147483789" r:id="rId1"/>
    <p:sldLayoutId id="2147483790" r:id="rId2"/>
    <p:sldLayoutId id="2147483791" r:id="rId3"/>
    <p:sldLayoutId id="2147483792" r:id="rId4"/>
    <p:sldLayoutId id="2147483793" r:id="rId5"/>
    <p:sldLayoutId id="2147483794" r:id="rId6"/>
    <p:sldLayoutId id="2147483795" r:id="rId7"/>
    <p:sldLayoutId id="2147483796" r:id="rId8"/>
    <p:sldLayoutId id="2147483797" r:id="rId9"/>
    <p:sldLayoutId id="2147483798" r:id="rId10"/>
    <p:sldLayoutId id="2147483799" r:id="rId11"/>
    <p:sldLayoutId id="2147483800" r:id="rId12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Char char="–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Char char="–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phw.nhs.wales/services-and-teams/healthy-working-wales/health-and-wellbeing-workplace-guidance/physical-activity/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wales/physical-activity-health" TargetMode="External"/><Relationship Id="rId2" Type="http://schemas.openxmlformats.org/officeDocument/2006/relationships/hyperlink" Target="https://phw.nhs.wales/services-and-teams/healthy-working-wales/health-and-wellbeing-workplace-guidance/physical-activity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cdc.gov/physicalactivity/index.html" TargetMode="Externa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healthknowledge.org.uk/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0.xml"/><Relationship Id="rId7" Type="http://schemas.openxmlformats.org/officeDocument/2006/relationships/customXml" Target="../ink/ink2.xml"/><Relationship Id="rId2" Type="http://schemas.openxmlformats.org/officeDocument/2006/relationships/tags" Target="../tags/tag2.xml"/><Relationship Id="rId1" Type="http://schemas.openxmlformats.org/officeDocument/2006/relationships/tags" Target="../tags/tag1.xml"/><Relationship Id="rId6" Type="http://schemas.openxmlformats.org/officeDocument/2006/relationships/image" Target="../media/image20.png"/><Relationship Id="rId5" Type="http://schemas.openxmlformats.org/officeDocument/2006/relationships/customXml" Target="../ink/ink1.xml"/><Relationship Id="rId4" Type="http://schemas.openxmlformats.org/officeDocument/2006/relationships/image" Target="../media/image9.jpe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39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9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emf"/><Relationship Id="rId2" Type="http://schemas.openxmlformats.org/officeDocument/2006/relationships/image" Target="../media/image12.emf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4.emf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0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5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emf"/><Relationship Id="rId2" Type="http://schemas.openxmlformats.org/officeDocument/2006/relationships/image" Target="../media/image16.emf"/><Relationship Id="rId1" Type="http://schemas.openxmlformats.org/officeDocument/2006/relationships/slideLayout" Target="../slideLayouts/slideLayout25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emf"/><Relationship Id="rId2" Type="http://schemas.openxmlformats.org/officeDocument/2006/relationships/image" Target="../media/image16.emf"/><Relationship Id="rId1" Type="http://schemas.openxmlformats.org/officeDocument/2006/relationships/slideLayout" Target="../slideLayouts/slideLayout25.xml"/><Relationship Id="rId4" Type="http://schemas.openxmlformats.org/officeDocument/2006/relationships/image" Target="../media/image19.emf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emf"/><Relationship Id="rId2" Type="http://schemas.openxmlformats.org/officeDocument/2006/relationships/image" Target="../media/image20.emf"/><Relationship Id="rId1" Type="http://schemas.openxmlformats.org/officeDocument/2006/relationships/slideLayout" Target="../slideLayouts/slideLayout25.xml"/><Relationship Id="rId4" Type="http://schemas.openxmlformats.org/officeDocument/2006/relationships/image" Target="../media/image22.emf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30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5.xml"/><Relationship Id="rId5" Type="http://schemas.openxmlformats.org/officeDocument/2006/relationships/image" Target="../media/image27.png"/><Relationship Id="rId4" Type="http://schemas.openxmlformats.org/officeDocument/2006/relationships/image" Target="../media/image26.jpe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5.xml"/><Relationship Id="rId5" Type="http://schemas.openxmlformats.org/officeDocument/2006/relationships/image" Target="../media/image31.png"/><Relationship Id="rId4" Type="http://schemas.openxmlformats.org/officeDocument/2006/relationships/image" Target="../media/image30.png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5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5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Rectangle 72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5660" y="321731"/>
            <a:ext cx="3106572" cy="6213425"/>
          </a:xfrm>
          <a:prstGeom prst="rect">
            <a:avLst/>
          </a:prstGeom>
          <a:solidFill>
            <a:schemeClr val="accent5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7106" name="Title 1"/>
          <p:cNvSpPr>
            <a:spLocks noGrp="1"/>
          </p:cNvSpPr>
          <p:nvPr>
            <p:ph type="title"/>
          </p:nvPr>
        </p:nvSpPr>
        <p:spPr>
          <a:xfrm>
            <a:off x="393192" y="583616"/>
            <a:ext cx="2791605" cy="5520579"/>
          </a:xfrm>
        </p:spPr>
        <p:txBody>
          <a:bodyPr>
            <a:normAutofit/>
          </a:bodyPr>
          <a:lstStyle/>
          <a:p>
            <a:br>
              <a:rPr lang="en-GB">
                <a:solidFill>
                  <a:srgbClr val="FFFFFF"/>
                </a:solidFill>
              </a:rPr>
            </a:br>
            <a:endParaRPr lang="en-GB">
              <a:solidFill>
                <a:srgbClr val="FFFFFF"/>
              </a:solidFill>
            </a:endParaRPr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2127" y="321732"/>
            <a:ext cx="5430574" cy="6214534"/>
          </a:xfrm>
          <a:prstGeom prst="rect">
            <a:avLst/>
          </a:pr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47109" name="Content Placeholder 2">
            <a:extLst>
              <a:ext uri="{FF2B5EF4-FFF2-40B4-BE49-F238E27FC236}">
                <a16:creationId xmlns:a16="http://schemas.microsoft.com/office/drawing/2014/main" id="{3852389C-C3DE-45AC-939A-36D9D99374D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36494154"/>
              </p:ext>
            </p:extLst>
          </p:nvPr>
        </p:nvGraphicFramePr>
        <p:xfrm>
          <a:off x="3700462" y="584200"/>
          <a:ext cx="4945856" cy="57251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8249AA-874A-FC31-1723-167C761680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Module Overview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A24C0A-827B-B644-1FCC-31E8AD52ED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7584" y="1600200"/>
            <a:ext cx="7704856" cy="4525963"/>
          </a:xfrm>
        </p:spPr>
        <p:txBody>
          <a:bodyPr>
            <a:normAutofit lnSpcReduction="10000"/>
          </a:bodyPr>
          <a:lstStyle/>
          <a:p>
            <a:r>
              <a:rPr lang="en-US" dirty="0"/>
              <a:t>The primary aim of this module is to build a sense of belonging to a common humanity and help you to become a responsible and active global citizen.</a:t>
            </a:r>
          </a:p>
          <a:p>
            <a:r>
              <a:rPr lang="en-US" dirty="0"/>
              <a:t>Specific module aims</a:t>
            </a:r>
          </a:p>
          <a:p>
            <a:pPr lvl="1"/>
            <a:r>
              <a:rPr lang="en-GB" sz="20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To develop awareness and appreciation of contemporary challenges relevant to the discipline facing individuals, organisations, communities and society, from a local, national and global perspective.</a:t>
            </a:r>
          </a:p>
          <a:p>
            <a:pPr lvl="1"/>
            <a:r>
              <a:rPr lang="en-GB" sz="20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To develop creative problem-solvers through the application of knowledge to real-world problems.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807693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8249AA-874A-FC31-1723-167C761680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Module Learning Outcomes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A24C0A-827B-B644-1FCC-31E8AD52ED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7584" y="1417638"/>
            <a:ext cx="7560840" cy="5035698"/>
          </a:xfrm>
        </p:spPr>
        <p:txBody>
          <a:bodyPr>
            <a:normAutofit/>
          </a:bodyPr>
          <a:lstStyle/>
          <a:p>
            <a:pPr marL="342900" lvl="0" indent="-342900" algn="just">
              <a:buFont typeface="Symbol" panose="05050102010706020507" pitchFamily="18" charset="2"/>
              <a:buChar char=""/>
            </a:pPr>
            <a:r>
              <a:rPr lang="en-GB" sz="2400" b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Identify and evaluate historical and contemporary issues and their impact on today's global society.  </a:t>
            </a:r>
          </a:p>
          <a:p>
            <a:pPr lvl="1" indent="-342900" algn="just">
              <a:buFont typeface="Symbol" panose="05050102010706020507" pitchFamily="18" charset="2"/>
              <a:buChar char=""/>
            </a:pPr>
            <a:r>
              <a:rPr lang="en-GB" sz="20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Climate change</a:t>
            </a:r>
          </a:p>
          <a:p>
            <a:pPr lvl="1" indent="-342900" algn="just">
              <a:buFont typeface="Symbol" panose="05050102010706020507" pitchFamily="18" charset="2"/>
              <a:buChar char=""/>
            </a:pPr>
            <a:r>
              <a:rPr lang="en-GB" sz="20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Automation and employment security</a:t>
            </a:r>
          </a:p>
          <a:p>
            <a:pPr lvl="1" indent="-342900" algn="just">
              <a:buFont typeface="Symbol" panose="05050102010706020507" pitchFamily="18" charset="2"/>
              <a:buChar char=""/>
            </a:pPr>
            <a:r>
              <a:rPr lang="en-GB" sz="20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Physical inactivity and sedentary behaviour</a:t>
            </a:r>
          </a:p>
          <a:p>
            <a:pPr lvl="1" indent="-342900" algn="just">
              <a:buFont typeface="Symbol" panose="05050102010706020507" pitchFamily="18" charset="2"/>
              <a:buChar char=""/>
            </a:pPr>
            <a:r>
              <a:rPr lang="en-GB" sz="20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Social inequalities</a:t>
            </a:r>
          </a:p>
          <a:p>
            <a:pPr marL="342900" lvl="0" indent="-342900" algn="just">
              <a:buFont typeface="Symbol" panose="05050102010706020507" pitchFamily="18" charset="2"/>
              <a:buChar char=""/>
            </a:pPr>
            <a:r>
              <a:rPr lang="en-GB" sz="2400" b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Apply appropriate collaborative working practices to manage conflict and support effective decision making.</a:t>
            </a:r>
            <a:endParaRPr lang="en-GB" sz="24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42900" lvl="0" indent="-342900" algn="just">
              <a:buFont typeface="Symbol" panose="05050102010706020507" pitchFamily="18" charset="2"/>
              <a:buChar char=""/>
            </a:pPr>
            <a:r>
              <a:rPr lang="en-GB" sz="2400" b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Implement ‘Design Thinking’ techniques to investigate problems in order to generate and evaluate </a:t>
            </a:r>
            <a:r>
              <a:rPr lang="en-GB" sz="2400" b="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solutions</a:t>
            </a: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(to big or complex problems)</a:t>
            </a:r>
            <a:endParaRPr lang="en-GB" sz="2400" b="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212348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C7A25B-FF67-D111-5F9D-CB4E7D9872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Module Structure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364A97-D0B2-FC18-90C0-9ACCDBA955C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48 hours of scheduled learning and 152 hours of independent &amp; guided learning</a:t>
            </a:r>
          </a:p>
          <a:p>
            <a:r>
              <a:rPr lang="en-US" dirty="0"/>
              <a:t>Four Units</a:t>
            </a:r>
          </a:p>
          <a:p>
            <a:pPr lvl="1"/>
            <a:r>
              <a:rPr lang="en-US" dirty="0"/>
              <a:t>Visions of the Future</a:t>
            </a:r>
          </a:p>
          <a:p>
            <a:pPr lvl="1"/>
            <a:r>
              <a:rPr lang="en-US" dirty="0"/>
              <a:t>The Future is Human</a:t>
            </a:r>
          </a:p>
          <a:p>
            <a:pPr lvl="1"/>
            <a:r>
              <a:rPr lang="en-US" dirty="0"/>
              <a:t>Change by Design</a:t>
            </a:r>
          </a:p>
          <a:p>
            <a:pPr lvl="1"/>
            <a:r>
              <a:rPr lang="en-US" dirty="0"/>
              <a:t>Problem Solving Challenge</a:t>
            </a:r>
          </a:p>
          <a:p>
            <a:r>
              <a:rPr lang="en-US" dirty="0"/>
              <a:t>In your own time, complete ALL online Units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701452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C7A25B-FF67-D111-5F9D-CB4E7D9872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Unit 1 – Visions of the Future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364A97-D0B2-FC18-90C0-9ACCDBA955C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Four topics</a:t>
            </a:r>
          </a:p>
          <a:p>
            <a:pPr lvl="1"/>
            <a:r>
              <a:rPr lang="en-US" dirty="0"/>
              <a:t>Climate Change</a:t>
            </a:r>
          </a:p>
          <a:p>
            <a:pPr lvl="1"/>
            <a:r>
              <a:rPr lang="en-US" dirty="0"/>
              <a:t>Inequality</a:t>
            </a:r>
          </a:p>
          <a:p>
            <a:pPr lvl="1"/>
            <a:r>
              <a:rPr lang="en-US" dirty="0"/>
              <a:t>Health, Wealth &amp; Happiness</a:t>
            </a:r>
          </a:p>
          <a:p>
            <a:pPr lvl="1"/>
            <a:r>
              <a:rPr lang="en-US" dirty="0"/>
              <a:t>The Rise of the Machines</a:t>
            </a:r>
          </a:p>
          <a:p>
            <a:pPr marL="457200" lvl="1" indent="0">
              <a:buNone/>
            </a:pPr>
            <a:endParaRPr lang="en-GB" dirty="0"/>
          </a:p>
          <a:p>
            <a:pPr marL="457200" lvl="1" indent="0">
              <a:buNone/>
            </a:pPr>
            <a:r>
              <a:rPr lang="en-GB" dirty="0"/>
              <a:t>We will focus on topic 3 – Health, Wealth and Happiness, in particular physical activity and health…but the topics are inter-related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774776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C7A25B-FF67-D111-5F9D-CB4E7D9872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Assessment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364A97-D0B2-FC18-90C0-9ACCDBA955C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Two components</a:t>
            </a:r>
          </a:p>
          <a:p>
            <a:pPr lvl="1"/>
            <a:r>
              <a:rPr lang="en-US" dirty="0"/>
              <a:t>E-portfolio (2000 words equivalent), 50% weighting</a:t>
            </a:r>
          </a:p>
          <a:p>
            <a:pPr lvl="1"/>
            <a:r>
              <a:rPr lang="en-US" dirty="0"/>
              <a:t>Group work and presentation with supporting material (each individual group member to contribute 2-minutes to a presentation and 1000 words to the supporting material; max of 6 in a group), 50% weighting</a:t>
            </a:r>
          </a:p>
          <a:p>
            <a:pPr marL="514350" indent="-514350">
              <a:buFont typeface="+mj-lt"/>
              <a:buAutoNum type="arabicPeriod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504854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2B83C-99AF-3C01-712F-9D41129A61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Some recommended texts about physical activity and health</a:t>
            </a:r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A91F943-FE43-4377-881A-0C50CE8FD68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5576" y="1619672"/>
            <a:ext cx="3328704" cy="4822354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A6668564-6DD1-2702-856F-D5D83A40136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61869" y="1619672"/>
            <a:ext cx="3824931" cy="4963690"/>
          </a:xfrm>
          <a:prstGeom prst="rect">
            <a:avLst/>
          </a:prstGeom>
        </p:spPr>
      </p:pic>
      <p:sp>
        <p:nvSpPr>
          <p:cNvPr id="5" name="Oval 4">
            <a:extLst>
              <a:ext uri="{FF2B5EF4-FFF2-40B4-BE49-F238E27FC236}">
                <a16:creationId xmlns:a16="http://schemas.microsoft.com/office/drawing/2014/main" id="{5FAEC914-D509-C15B-E917-C024E47953C7}"/>
              </a:ext>
            </a:extLst>
          </p:cNvPr>
          <p:cNvSpPr/>
          <p:nvPr/>
        </p:nvSpPr>
        <p:spPr>
          <a:xfrm>
            <a:off x="755576" y="2132856"/>
            <a:ext cx="1800200" cy="576064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125AD430-5141-239D-B5E4-AC00D0758309}"/>
              </a:ext>
            </a:extLst>
          </p:cNvPr>
          <p:cNvSpPr/>
          <p:nvPr/>
        </p:nvSpPr>
        <p:spPr>
          <a:xfrm>
            <a:off x="5220072" y="2780928"/>
            <a:ext cx="1800200" cy="576064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684353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E0B24C-3CFC-9C9F-667A-258DEA3A7E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Available as an e-book</a:t>
            </a:r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9DC4491-39C6-741E-9A6B-FB6836507D5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83768" y="1628800"/>
            <a:ext cx="4392488" cy="48196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015648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1FD266-6752-E6F5-4226-48BAE8EDEA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Important Reports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717CBD5-703F-2560-B359-7B6033B71CB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528" y="1330491"/>
            <a:ext cx="4032448" cy="4872869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9C8E2F22-7A74-647D-EB50-29880A234B8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024" y="1330491"/>
            <a:ext cx="4032448" cy="50508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181871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1FD266-6752-E6F5-4226-48BAE8EDEA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3668"/>
          </a:xfrm>
        </p:spPr>
        <p:txBody>
          <a:bodyPr/>
          <a:lstStyle/>
          <a:p>
            <a:r>
              <a:rPr lang="en-US" dirty="0"/>
              <a:t>Important Reports</a:t>
            </a:r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734ED4C-6036-A9F4-BE2E-D908C51F6ED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8024" y="1127967"/>
            <a:ext cx="3555063" cy="3453161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5B9D0428-0488-2739-17A2-6C53E0E56C2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7504" y="1105137"/>
            <a:ext cx="3665935" cy="4819674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8FD57C1C-7649-8F61-F5DE-02FE70406B81}"/>
              </a:ext>
            </a:extLst>
          </p:cNvPr>
          <p:cNvSpPr txBox="1"/>
          <p:nvPr/>
        </p:nvSpPr>
        <p:spPr>
          <a:xfrm>
            <a:off x="4572000" y="4766734"/>
            <a:ext cx="4572000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4"/>
              </a:rPr>
              <a:t>https://phw.nhs.wales/services-and-teams/healthy-working-wales/health-and-wellbeing-workplace-guidance/physical-activity/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5371659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1FD266-6752-E6F5-4226-48BAE8EDEA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US PAGAC Report has a good section that explains important concepts</a:t>
            </a:r>
            <a:endParaRPr lang="en-GB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5B9D0428-0488-2739-17A2-6C53E0E56C2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9563" y="1635676"/>
            <a:ext cx="3665935" cy="4819674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0359571A-D042-F775-C8DC-1336FCDD16C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3381" y="1628800"/>
            <a:ext cx="3744414" cy="48196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273843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AFA182-D520-4B40-B367-C5379D8C18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Useful Websites</a:t>
            </a:r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FF6517B-275B-D8DE-871D-038E3CA80E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Public Health Wales</a:t>
            </a:r>
          </a:p>
          <a:p>
            <a:pPr lvl="1"/>
            <a:r>
              <a:rPr lang="en-GB" dirty="0">
                <a:hlinkClick r:id="rId2"/>
              </a:rPr>
              <a:t>https://phw.nhs.wales/services-and-teams/healthy-working-wales/health-and-wellbeing-workplace-guidance/physical-activity/</a:t>
            </a:r>
            <a:endParaRPr lang="en-GB" dirty="0"/>
          </a:p>
          <a:p>
            <a:r>
              <a:rPr lang="en-GB" dirty="0"/>
              <a:t>Welsh Government</a:t>
            </a:r>
          </a:p>
          <a:p>
            <a:pPr lvl="1"/>
            <a:r>
              <a:rPr lang="en-GB" dirty="0">
                <a:hlinkClick r:id="rId3"/>
              </a:rPr>
              <a:t>https://www.gov.wales/physical-activity-health</a:t>
            </a:r>
            <a:endParaRPr lang="en-GB" dirty="0"/>
          </a:p>
          <a:p>
            <a:r>
              <a:rPr lang="en-GB" dirty="0"/>
              <a:t>US </a:t>
            </a:r>
            <a:r>
              <a:rPr lang="en-GB" dirty="0" err="1"/>
              <a:t>Centers</a:t>
            </a:r>
            <a:r>
              <a:rPr lang="en-GB" dirty="0"/>
              <a:t> for Disease Control and Prevention</a:t>
            </a:r>
          </a:p>
          <a:p>
            <a:pPr lvl="1"/>
            <a:r>
              <a:rPr lang="en-GB" dirty="0">
                <a:hlinkClick r:id="rId4"/>
              </a:rPr>
              <a:t>https://www.cdc.gov/physicalactivity/index.html</a:t>
            </a:r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7447935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F97D24-A060-0470-8D8D-91D2E4F2B7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Excellent online resource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078896-AFDD-3EB7-BB9D-7F13EE613F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3568" y="1600200"/>
            <a:ext cx="8003232" cy="4525963"/>
          </a:xfrm>
        </p:spPr>
        <p:txBody>
          <a:bodyPr/>
          <a:lstStyle/>
          <a:p>
            <a:r>
              <a:rPr lang="en-US" dirty="0">
                <a:hlinkClick r:id="rId2"/>
              </a:rPr>
              <a:t>Welcome to </a:t>
            </a:r>
            <a:r>
              <a:rPr lang="en-US" dirty="0" err="1">
                <a:hlinkClick r:id="rId2"/>
              </a:rPr>
              <a:t>HealthKnowledge</a:t>
            </a:r>
            <a:r>
              <a:rPr lang="en-US" dirty="0">
                <a:hlinkClick r:id="rId2"/>
              </a:rPr>
              <a:t> | Health Knowledge</a:t>
            </a:r>
            <a:endParaRPr lang="en-US" dirty="0"/>
          </a:p>
          <a:p>
            <a:pPr lvl="1"/>
            <a:r>
              <a:rPr lang="en-US" dirty="0"/>
              <a:t>Studying and measuring health</a:t>
            </a:r>
          </a:p>
          <a:p>
            <a:pPr lvl="1"/>
            <a:r>
              <a:rPr lang="en-US" dirty="0"/>
              <a:t>Social justice, equity and health inequalities</a:t>
            </a:r>
          </a:p>
        </p:txBody>
      </p:sp>
    </p:spTree>
    <p:extLst>
      <p:ext uri="{BB962C8B-B14F-4D97-AF65-F5344CB8AC3E}">
        <p14:creationId xmlns:p14="http://schemas.microsoft.com/office/powerpoint/2010/main" val="43011839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5660" y="321731"/>
            <a:ext cx="3106572" cy="6213425"/>
          </a:xfrm>
          <a:prstGeom prst="rect">
            <a:avLst/>
          </a:prstGeom>
          <a:solidFill>
            <a:schemeClr val="accent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3192" y="583616"/>
            <a:ext cx="2791605" cy="5520579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Lecture aims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2127" y="321732"/>
            <a:ext cx="5430574" cy="6214534"/>
          </a:xfrm>
          <a:prstGeom prst="rect">
            <a:avLst/>
          </a:pr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00701" y="583617"/>
            <a:ext cx="4687723" cy="5221648"/>
          </a:xfrm>
        </p:spPr>
        <p:txBody>
          <a:bodyPr anchor="ctr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2400" dirty="0">
                <a:solidFill>
                  <a:srgbClr val="FFFFFF"/>
                </a:solidFill>
              </a:rPr>
              <a:t>After this lecture and completing the online learning, you should be able to:</a:t>
            </a:r>
          </a:p>
          <a:p>
            <a:pPr>
              <a:lnSpc>
                <a:spcPct val="90000"/>
              </a:lnSpc>
            </a:pPr>
            <a:endParaRPr lang="en-GB" sz="1800" dirty="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</a:pPr>
            <a:r>
              <a:rPr lang="en-GB" sz="1800" dirty="0">
                <a:solidFill>
                  <a:srgbClr val="FFFFFF"/>
                </a:solidFill>
              </a:rPr>
              <a:t>Define health and physical activity, and explain the concepts of health-related fitness;</a:t>
            </a:r>
          </a:p>
          <a:p>
            <a:pPr>
              <a:lnSpc>
                <a:spcPct val="90000"/>
              </a:lnSpc>
            </a:pPr>
            <a:r>
              <a:rPr lang="en-GB" sz="1800" dirty="0">
                <a:solidFill>
                  <a:srgbClr val="FFFFFF"/>
                </a:solidFill>
              </a:rPr>
              <a:t>Explain the concepts of </a:t>
            </a:r>
            <a:r>
              <a:rPr lang="en-GB" sz="1800" dirty="0" err="1">
                <a:solidFill>
                  <a:srgbClr val="FFFFFF"/>
                </a:solidFill>
              </a:rPr>
              <a:t>‘cause</a:t>
            </a:r>
            <a:r>
              <a:rPr lang="en-GB" sz="1800" dirty="0">
                <a:solidFill>
                  <a:srgbClr val="FFFFFF"/>
                </a:solidFill>
              </a:rPr>
              <a:t>’, ‘determinant’, ‘causes of the cause’</a:t>
            </a:r>
          </a:p>
          <a:p>
            <a:pPr>
              <a:lnSpc>
                <a:spcPct val="90000"/>
              </a:lnSpc>
            </a:pPr>
            <a:r>
              <a:rPr lang="en-GB" sz="1800" dirty="0">
                <a:solidFill>
                  <a:srgbClr val="FFFFFF"/>
                </a:solidFill>
              </a:rPr>
              <a:t>Acknowledge that health is determined by a multitude of factors, physical activity is just one of these factors;</a:t>
            </a:r>
          </a:p>
          <a:p>
            <a:pPr>
              <a:lnSpc>
                <a:spcPct val="90000"/>
              </a:lnSpc>
            </a:pPr>
            <a:r>
              <a:rPr lang="en-GB" sz="1800" dirty="0">
                <a:solidFill>
                  <a:srgbClr val="FFFFFF"/>
                </a:solidFill>
              </a:rPr>
              <a:t>Explain that physical activity is a behaviour that has several domains and is also determined by a multitude of factors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031957-218A-AAA0-A36B-F9BD018B13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980728"/>
            <a:ext cx="8229600" cy="5112568"/>
          </a:xfrm>
        </p:spPr>
        <p:txBody>
          <a:bodyPr>
            <a:normAutofit/>
          </a:bodyPr>
          <a:lstStyle/>
          <a:p>
            <a:r>
              <a:rPr lang="en-US" dirty="0"/>
              <a:t>To understand the relationship between </a:t>
            </a:r>
            <a:r>
              <a:rPr lang="en-US" b="1" dirty="0"/>
              <a:t>physical activity </a:t>
            </a:r>
            <a:r>
              <a:rPr lang="en-US" dirty="0"/>
              <a:t>and </a:t>
            </a:r>
            <a:r>
              <a:rPr lang="en-US" b="1" dirty="0"/>
              <a:t>health</a:t>
            </a:r>
            <a:r>
              <a:rPr lang="en-US" dirty="0"/>
              <a:t> you need to think and work as an </a:t>
            </a:r>
            <a:r>
              <a:rPr lang="en-US" b="1" dirty="0"/>
              <a:t>epidemiologist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65653626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416" name="Rectangle 17415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418" name="Rectangle 17417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1"/>
            <a:ext cx="9143997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420" name="Rectangle 17419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" y="0"/>
            <a:ext cx="6086479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422" name="Rectangle 17421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86474" y="-1"/>
            <a:ext cx="3057523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424" name="Rectangle 17423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4512" y="-1"/>
            <a:ext cx="8799485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1028699" y="294538"/>
            <a:ext cx="7421963" cy="1033669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US" sz="3500" b="1" dirty="0">
                <a:solidFill>
                  <a:srgbClr val="FFFFFF"/>
                </a:solidFill>
              </a:rPr>
              <a:t>Key definitions (1)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idx="1"/>
          </p:nvPr>
        </p:nvSpPr>
        <p:spPr>
          <a:xfrm>
            <a:off x="683568" y="1988840"/>
            <a:ext cx="7920879" cy="4464496"/>
          </a:xfrm>
        </p:spPr>
        <p:txBody>
          <a:bodyPr anchor="ctr">
            <a:normAutofit/>
          </a:bodyPr>
          <a:lstStyle/>
          <a:p>
            <a:pPr eaLnBrk="1" hangingPunct="1">
              <a:defRPr/>
            </a:pPr>
            <a:r>
              <a:rPr lang="en-GB" sz="2400" dirty="0"/>
              <a:t>Health</a:t>
            </a:r>
          </a:p>
          <a:p>
            <a:pPr lvl="1" eaLnBrk="1" hangingPunct="1">
              <a:defRPr/>
            </a:pPr>
            <a:r>
              <a:rPr lang="en-GB" sz="1700" dirty="0"/>
              <a:t>“a state of complete physical, mental and social well-being and not merely the absence of disease or infirmity” (WHO, 1948)</a:t>
            </a:r>
          </a:p>
          <a:p>
            <a:pPr lvl="1" eaLnBrk="1" hangingPunct="1">
              <a:defRPr/>
            </a:pPr>
            <a:r>
              <a:rPr lang="en-GB" sz="1700" dirty="0"/>
              <a:t>“a human condition with physical, social and psychological dimensions, each characterised on a continuum with positive and negative poles. Positive health pertains to the capacity to enjoy life and to withstand challenges; it is not merely the absence of disease. Negative health pertains to morbidity and, in the extreme, with premature mortality” (Bouchard and Shephard, 1994) </a:t>
            </a:r>
          </a:p>
          <a:p>
            <a:pPr eaLnBrk="1" hangingPunct="1">
              <a:defRPr/>
            </a:pPr>
            <a:r>
              <a:rPr lang="en-GB" sz="2400" dirty="0"/>
              <a:t>Wellness/wellbeing</a:t>
            </a:r>
          </a:p>
          <a:p>
            <a:pPr lvl="1" eaLnBrk="1" hangingPunct="1">
              <a:defRPr/>
            </a:pPr>
            <a:r>
              <a:rPr lang="en-GB" sz="1700" dirty="0"/>
              <a:t>A holistic concept describing a state of positive health in the individual and comprising physical, social and psychological well-being. Often measured with a Quality of Life Questionnaire.</a:t>
            </a:r>
          </a:p>
        </p:txBody>
      </p:sp>
    </p:spTree>
    <p:extLst>
      <p:ext uri="{BB962C8B-B14F-4D97-AF65-F5344CB8AC3E}">
        <p14:creationId xmlns:p14="http://schemas.microsoft.com/office/powerpoint/2010/main" val="396410321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6800" y="304801"/>
            <a:ext cx="7543800" cy="891952"/>
          </a:xfrm>
        </p:spPr>
        <p:txBody>
          <a:bodyPr/>
          <a:lstStyle/>
          <a:p>
            <a:r>
              <a:rPr lang="en-GB" dirty="0">
                <a:solidFill>
                  <a:srgbClr val="FFFF00"/>
                </a:solidFill>
              </a:rPr>
              <a:t>What is Public Health?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1268760"/>
            <a:ext cx="8280920" cy="4114800"/>
          </a:xfrm>
        </p:spPr>
        <p:txBody>
          <a:bodyPr/>
          <a:lstStyle/>
          <a:p>
            <a:r>
              <a:rPr lang="en-GB" dirty="0"/>
              <a:t>Public Health is about the process of promoting health, preventing disease, prolonging life and improving the quality of life through organised efforts.</a:t>
            </a:r>
          </a:p>
          <a:p>
            <a:r>
              <a:rPr lang="en-GB" dirty="0"/>
              <a:t>Defined by the UK Faculty of Public Health as ...</a:t>
            </a:r>
          </a:p>
          <a:p>
            <a:pPr>
              <a:buNone/>
            </a:pPr>
            <a:r>
              <a:rPr lang="en-GB" sz="2800" i="1" dirty="0"/>
              <a:t>“The </a:t>
            </a:r>
            <a:r>
              <a:rPr lang="en-GB" sz="2800" i="1" u="sng" dirty="0"/>
              <a:t>science</a:t>
            </a:r>
            <a:r>
              <a:rPr lang="en-GB" sz="2800" i="1" dirty="0"/>
              <a:t> and </a:t>
            </a:r>
            <a:r>
              <a:rPr lang="en-GB" sz="2800" i="1" u="sng" dirty="0"/>
              <a:t>art</a:t>
            </a:r>
            <a:r>
              <a:rPr lang="en-GB" sz="2800" i="1" dirty="0"/>
              <a:t> of promoting and protecting health and well-being, preventing ill-health and prolonging life through the organised efforts of </a:t>
            </a:r>
            <a:r>
              <a:rPr lang="en-GB" sz="2800" b="1" i="1" u="sng" dirty="0"/>
              <a:t>society</a:t>
            </a:r>
            <a:r>
              <a:rPr lang="en-GB" sz="2800" i="1" dirty="0"/>
              <a:t>”.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6796847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itle 3"/>
          <p:cNvSpPr>
            <a:spLocks noGrp="1"/>
          </p:cNvSpPr>
          <p:nvPr>
            <p:ph type="title"/>
          </p:nvPr>
        </p:nvSpPr>
        <p:spPr>
          <a:xfrm>
            <a:off x="395536" y="304801"/>
            <a:ext cx="8424936" cy="1107976"/>
          </a:xfrm>
        </p:spPr>
        <p:txBody>
          <a:bodyPr/>
          <a:lstStyle/>
          <a:p>
            <a:r>
              <a:rPr lang="en-GB" sz="3600" dirty="0">
                <a:solidFill>
                  <a:srgbClr val="FFFF00"/>
                </a:solidFill>
              </a:rPr>
              <a:t>Three domains of Public Health practice</a:t>
            </a:r>
          </a:p>
        </p:txBody>
      </p:sp>
      <p:pic>
        <p:nvPicPr>
          <p:cNvPr id="29699" name="Picture 4" descr="http://www.sphpc.cuhk.edu.hk/MPH/images/3domains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-17120" y="1772816"/>
            <a:ext cx="9144000" cy="522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4" name="Group 3">
            <a:extLst>
              <a:ext uri="{FF2B5EF4-FFF2-40B4-BE49-F238E27FC236}">
                <a16:creationId xmlns:a16="http://schemas.microsoft.com/office/drawing/2014/main" id="{9AC498D3-FD4E-61B1-DDE2-C4E3484172DB}"/>
              </a:ext>
            </a:extLst>
          </p:cNvPr>
          <p:cNvGrpSpPr/>
          <p:nvPr/>
        </p:nvGrpSpPr>
        <p:grpSpPr>
          <a:xfrm>
            <a:off x="1091702" y="2618560"/>
            <a:ext cx="360" cy="360"/>
            <a:chOff x="1091702" y="2618560"/>
            <a:chExt cx="360" cy="36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5">
              <p14:nvContentPartPr>
                <p14:cNvPr id="2" name="Ink 1">
                  <a:extLst>
                    <a:ext uri="{FF2B5EF4-FFF2-40B4-BE49-F238E27FC236}">
                      <a16:creationId xmlns:a16="http://schemas.microsoft.com/office/drawing/2014/main" id="{352853B8-02B6-5150-E54D-F799A68D7CCE}"/>
                    </a:ext>
                  </a:extLst>
                </p14:cNvPr>
                <p14:cNvContentPartPr/>
                <p14:nvPr/>
              </p14:nvContentPartPr>
              <p14:xfrm>
                <a:off x="1091702" y="2618560"/>
                <a:ext cx="360" cy="360"/>
              </p14:xfrm>
            </p:contentPart>
          </mc:Choice>
          <mc:Fallback xmlns="">
            <p:pic>
              <p:nvPicPr>
                <p:cNvPr id="2" name="Ink 1">
                  <a:extLst>
                    <a:ext uri="{FF2B5EF4-FFF2-40B4-BE49-F238E27FC236}">
                      <a16:creationId xmlns:a16="http://schemas.microsoft.com/office/drawing/2014/main" id="{352853B8-02B6-5150-E54D-F799A68D7CCE}"/>
                    </a:ext>
                  </a:extLst>
                </p:cNvPr>
                <p:cNvPicPr/>
                <p:nvPr/>
              </p:nvPicPr>
              <p:blipFill>
                <a:blip r:embed="rId6"/>
                <a:stretch>
                  <a:fillRect/>
                </a:stretch>
              </p:blipFill>
              <p:spPr>
                <a:xfrm>
                  <a:off x="1082702" y="2609560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7">
              <p14:nvContentPartPr>
                <p14:cNvPr id="3" name="Ink 2">
                  <a:extLst>
                    <a:ext uri="{FF2B5EF4-FFF2-40B4-BE49-F238E27FC236}">
                      <a16:creationId xmlns:a16="http://schemas.microsoft.com/office/drawing/2014/main" id="{E1762E9A-A637-AF38-13D7-E07A5C6E9250}"/>
                    </a:ext>
                  </a:extLst>
                </p14:cNvPr>
                <p14:cNvContentPartPr/>
                <p14:nvPr/>
              </p14:nvContentPartPr>
              <p14:xfrm>
                <a:off x="1091702" y="2618560"/>
                <a:ext cx="360" cy="360"/>
              </p14:xfrm>
            </p:contentPart>
          </mc:Choice>
          <mc:Fallback xmlns="">
            <p:pic>
              <p:nvPicPr>
                <p:cNvPr id="3" name="Ink 2">
                  <a:extLst>
                    <a:ext uri="{FF2B5EF4-FFF2-40B4-BE49-F238E27FC236}">
                      <a16:creationId xmlns:a16="http://schemas.microsoft.com/office/drawing/2014/main" id="{E1762E9A-A637-AF38-13D7-E07A5C6E9250}"/>
                    </a:ext>
                  </a:extLst>
                </p:cNvPr>
                <p:cNvPicPr/>
                <p:nvPr/>
              </p:nvPicPr>
              <p:blipFill>
                <a:blip r:embed="rId6"/>
                <a:stretch>
                  <a:fillRect/>
                </a:stretch>
              </p:blipFill>
              <p:spPr>
                <a:xfrm>
                  <a:off x="1082702" y="2609560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7" name="SMARTInkShape-Group2">
            <a:extLst>
              <a:ext uri="{FF2B5EF4-FFF2-40B4-BE49-F238E27FC236}">
                <a16:creationId xmlns:a16="http://schemas.microsoft.com/office/drawing/2014/main" id="{CED48F79-9AB2-FB90-43B1-2BFC355EBD14}"/>
              </a:ext>
            </a:extLst>
          </p:cNvPr>
          <p:cNvGrpSpPr/>
          <p:nvPr/>
        </p:nvGrpSpPr>
        <p:grpSpPr>
          <a:xfrm>
            <a:off x="-901700" y="5727700"/>
            <a:ext cx="190501" cy="82551"/>
            <a:chOff x="-901700" y="5727700"/>
            <a:chExt cx="190501" cy="82551"/>
          </a:xfrm>
        </p:grpSpPr>
        <p:sp>
          <p:nvSpPr>
            <p:cNvPr id="5" name="SMARTInkShape-1">
              <a:extLst>
                <a:ext uri="{FF2B5EF4-FFF2-40B4-BE49-F238E27FC236}">
                  <a16:creationId xmlns:a16="http://schemas.microsoft.com/office/drawing/2014/main" id="{107F8A66-8212-0035-0B34-5BA3FD77199C}"/>
                </a:ext>
              </a:extLst>
            </p:cNvPr>
            <p:cNvSpPr/>
            <p:nvPr>
              <p:custDataLst>
                <p:tags r:id="rId1"/>
              </p:custDataLst>
            </p:nvPr>
          </p:nvSpPr>
          <p:spPr>
            <a:xfrm>
              <a:off x="-711200" y="5727700"/>
              <a:ext cx="1" cy="69851"/>
            </a:xfrm>
            <a:custGeom>
              <a:avLst/>
              <a:gdLst/>
              <a:ahLst/>
              <a:cxnLst/>
              <a:rect l="0" t="0" r="0" b="0"/>
              <a:pathLst>
                <a:path w="1" h="69851">
                  <a:moveTo>
                    <a:pt x="0" y="44450"/>
                  </a:moveTo>
                  <a:lnTo>
                    <a:pt x="0" y="44450"/>
                  </a:lnTo>
                  <a:lnTo>
                    <a:pt x="0" y="69850"/>
                  </a:lnTo>
                  <a:lnTo>
                    <a:pt x="0" y="39325"/>
                  </a:lnTo>
                  <a:lnTo>
                    <a:pt x="0" y="8017"/>
                  </a:lnTo>
                  <a:lnTo>
                    <a:pt x="0" y="0"/>
                  </a:lnTo>
                </a:path>
              </a:pathLst>
            </a:custGeom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Tahoma"/>
                <a:ea typeface="+mn-ea"/>
                <a:cs typeface="+mn-cs"/>
              </a:endParaRPr>
            </a:p>
          </p:txBody>
        </p:sp>
        <p:sp>
          <p:nvSpPr>
            <p:cNvPr id="6" name="SMARTInkShape-2">
              <a:extLst>
                <a:ext uri="{FF2B5EF4-FFF2-40B4-BE49-F238E27FC236}">
                  <a16:creationId xmlns:a16="http://schemas.microsoft.com/office/drawing/2014/main" id="{974A1E4D-0E9F-13AB-A851-15E03B91E9A3}"/>
                </a:ext>
              </a:extLst>
            </p:cNvPr>
            <p:cNvSpPr/>
            <p:nvPr>
              <p:custDataLst>
                <p:tags r:id="rId2"/>
              </p:custDataLst>
            </p:nvPr>
          </p:nvSpPr>
          <p:spPr>
            <a:xfrm>
              <a:off x="-901700" y="5734050"/>
              <a:ext cx="6351" cy="76201"/>
            </a:xfrm>
            <a:custGeom>
              <a:avLst/>
              <a:gdLst/>
              <a:ahLst/>
              <a:cxnLst/>
              <a:rect l="0" t="0" r="0" b="0"/>
              <a:pathLst>
                <a:path w="6351" h="76201">
                  <a:moveTo>
                    <a:pt x="6350" y="63500"/>
                  </a:moveTo>
                  <a:lnTo>
                    <a:pt x="6350" y="63500"/>
                  </a:lnTo>
                  <a:lnTo>
                    <a:pt x="6350" y="73199"/>
                  </a:lnTo>
                  <a:lnTo>
                    <a:pt x="5644" y="74199"/>
                  </a:lnTo>
                  <a:lnTo>
                    <a:pt x="4469" y="74865"/>
                  </a:lnTo>
                  <a:lnTo>
                    <a:pt x="0" y="76200"/>
                  </a:lnTo>
                  <a:lnTo>
                    <a:pt x="0" y="70732"/>
                  </a:lnTo>
                  <a:lnTo>
                    <a:pt x="4364" y="64955"/>
                  </a:lnTo>
                  <a:lnTo>
                    <a:pt x="5762" y="59071"/>
                  </a:lnTo>
                  <a:lnTo>
                    <a:pt x="6335" y="27969"/>
                  </a:lnTo>
                  <a:lnTo>
                    <a:pt x="6350" y="0"/>
                  </a:lnTo>
                </a:path>
              </a:pathLst>
            </a:custGeom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Tahoma"/>
                <a:ea typeface="+mn-ea"/>
                <a:cs typeface="+mn-cs"/>
              </a:endParaRPr>
            </a:p>
          </p:txBody>
        </p:sp>
      </p:grpSp>
      <p:sp>
        <p:nvSpPr>
          <p:cNvPr id="8" name="TextBox 7">
            <a:extLst>
              <a:ext uri="{FF2B5EF4-FFF2-40B4-BE49-F238E27FC236}">
                <a16:creationId xmlns:a16="http://schemas.microsoft.com/office/drawing/2014/main" id="{480CB338-582F-6414-4663-2C1CFD322508}"/>
              </a:ext>
            </a:extLst>
          </p:cNvPr>
          <p:cNvSpPr txBox="1"/>
          <p:nvPr/>
        </p:nvSpPr>
        <p:spPr>
          <a:xfrm>
            <a:off x="539552" y="2261815"/>
            <a:ext cx="259228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rgbClr val="FF0000"/>
                </a:solidFill>
              </a:rPr>
              <a:t>Health Improvement includes organized efforts to increase physical activity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9" name="Arrow: Down 8">
            <a:extLst>
              <a:ext uri="{FF2B5EF4-FFF2-40B4-BE49-F238E27FC236}">
                <a16:creationId xmlns:a16="http://schemas.microsoft.com/office/drawing/2014/main" id="{9A5AB908-4D55-E268-F560-761E88ED899B}"/>
              </a:ext>
            </a:extLst>
          </p:cNvPr>
          <p:cNvSpPr/>
          <p:nvPr/>
        </p:nvSpPr>
        <p:spPr>
          <a:xfrm rot="18839212">
            <a:off x="2149516" y="3403619"/>
            <a:ext cx="414492" cy="155377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897397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6800" y="304800"/>
            <a:ext cx="7543800" cy="1108075"/>
          </a:xfrm>
        </p:spPr>
        <p:txBody>
          <a:bodyPr/>
          <a:lstStyle/>
          <a:p>
            <a:pPr>
              <a:defRPr/>
            </a:pPr>
            <a:r>
              <a:rPr lang="en-GB" dirty="0">
                <a:solidFill>
                  <a:srgbClr val="FFFF00"/>
                </a:solidFill>
              </a:rPr>
              <a:t>What is epidemiology?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7583" y="1556792"/>
            <a:ext cx="7632849" cy="4680520"/>
          </a:xfrm>
        </p:spPr>
        <p:txBody>
          <a:bodyPr/>
          <a:lstStyle/>
          <a:p>
            <a:pPr>
              <a:defRPr/>
            </a:pPr>
            <a:r>
              <a:rPr lang="en-GB" sz="2400" i="1" dirty="0" err="1"/>
              <a:t>Epi</a:t>
            </a:r>
            <a:r>
              <a:rPr lang="en-GB" sz="2400" dirty="0"/>
              <a:t> = upon, </a:t>
            </a:r>
            <a:r>
              <a:rPr lang="en-GB" sz="2400" i="1" dirty="0"/>
              <a:t>demos</a:t>
            </a:r>
            <a:r>
              <a:rPr lang="en-GB" sz="2400" dirty="0"/>
              <a:t> = people, </a:t>
            </a:r>
            <a:r>
              <a:rPr lang="en-GB" sz="2400" i="1" dirty="0" err="1"/>
              <a:t>ology</a:t>
            </a:r>
            <a:r>
              <a:rPr lang="en-GB" sz="2400" dirty="0"/>
              <a:t> = study</a:t>
            </a:r>
          </a:p>
          <a:p>
            <a:pPr>
              <a:defRPr/>
            </a:pPr>
            <a:r>
              <a:rPr lang="en-GB" sz="2400" dirty="0"/>
              <a:t>The </a:t>
            </a:r>
            <a:r>
              <a:rPr lang="en-GB" sz="2400" u="sng" dirty="0"/>
              <a:t>scientific</a:t>
            </a:r>
            <a:r>
              <a:rPr lang="en-GB" sz="2400" dirty="0"/>
              <a:t> study of disease in populations – its incidence, prevalence, demographic distribution, risk factors &amp; cause(s), and treatments (prevention and therapy).</a:t>
            </a:r>
          </a:p>
          <a:p>
            <a:pPr>
              <a:defRPr/>
            </a:pPr>
            <a:r>
              <a:rPr lang="en-GB" sz="2400" dirty="0"/>
              <a:t>Epidemiology is about identifying patterns and variation of disease in populations, the cause of disease and the determinants of disease or the “causes of the cause”.</a:t>
            </a:r>
          </a:p>
          <a:p>
            <a:pPr>
              <a:defRPr/>
            </a:pPr>
            <a:r>
              <a:rPr lang="en-GB" sz="2400" dirty="0"/>
              <a:t>Epidemiology combines elements of clinical, biological, social and ecological sciences.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dirty="0">
                <a:solidFill>
                  <a:srgbClr val="FFFF00"/>
                </a:solidFill>
              </a:rPr>
              <a:t>What do epidemiologists do?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23528" y="1700808"/>
            <a:ext cx="3744416" cy="3993306"/>
          </a:xfrm>
        </p:spPr>
        <p:txBody>
          <a:bodyPr/>
          <a:lstStyle/>
          <a:p>
            <a:pPr eaLnBrk="1" hangingPunct="1"/>
            <a:r>
              <a:rPr lang="en-US" dirty="0"/>
              <a:t>Describe and </a:t>
            </a:r>
            <a:r>
              <a:rPr lang="en-US" dirty="0" err="1"/>
              <a:t>analyse</a:t>
            </a:r>
            <a:r>
              <a:rPr lang="en-US" dirty="0"/>
              <a:t> health in populations</a:t>
            </a:r>
          </a:p>
          <a:p>
            <a:pPr eaLnBrk="1" hangingPunct="1"/>
            <a:r>
              <a:rPr lang="en-US" dirty="0"/>
              <a:t>Investigate causes of disease and death</a:t>
            </a:r>
          </a:p>
          <a:p>
            <a:pPr eaLnBrk="1" hangingPunct="1"/>
            <a:r>
              <a:rPr lang="en-US" dirty="0"/>
              <a:t>Explain and understand</a:t>
            </a:r>
          </a:p>
          <a:p>
            <a:pPr eaLnBrk="1" hangingPunct="1"/>
            <a:r>
              <a:rPr lang="en-US" dirty="0"/>
              <a:t>Plan, predict, advise and apply solutions</a:t>
            </a:r>
          </a:p>
          <a:p>
            <a:pPr eaLnBrk="1" hangingPunct="1"/>
            <a:r>
              <a:rPr lang="en-US" dirty="0"/>
              <a:t>Collect and </a:t>
            </a:r>
            <a:r>
              <a:rPr lang="en-US" dirty="0" err="1"/>
              <a:t>analyse</a:t>
            </a:r>
            <a:r>
              <a:rPr lang="en-US" dirty="0"/>
              <a:t> data to evaluate the effects of control measures (interventions)</a:t>
            </a:r>
          </a:p>
          <a:p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7" name="Content Placeholder 6" descr="Alnecia-3.jpg"/>
          <p:cNvPicPr>
            <a:picLocks noGrp="1" noChangeAspect="1"/>
          </p:cNvPicPr>
          <p:nvPr>
            <p:ph sz="quarter" idx="4"/>
          </p:nvPr>
        </p:nvPicPr>
        <p:blipFill>
          <a:blip r:embed="rId2" cstate="print"/>
          <a:stretch>
            <a:fillRect/>
          </a:stretch>
        </p:blipFill>
        <p:spPr>
          <a:xfrm>
            <a:off x="4139952" y="4293096"/>
            <a:ext cx="4896544" cy="2276592"/>
          </a:xfrm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39952" y="908720"/>
            <a:ext cx="4883696" cy="33123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95786A-A8B4-D154-161B-EFC8CCA680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1302" y="91005"/>
            <a:ext cx="8229600" cy="1143000"/>
          </a:xfrm>
        </p:spPr>
        <p:txBody>
          <a:bodyPr/>
          <a:lstStyle/>
          <a:p>
            <a:r>
              <a:rPr lang="en-US" sz="3200" dirty="0"/>
              <a:t>Application of Epidemiological Methods</a:t>
            </a:r>
            <a:endParaRPr lang="en-GB" sz="3200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4F8429A-5F85-CD0B-7EBE-00BE96A6F1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75958" y="1021161"/>
            <a:ext cx="4040188" cy="639762"/>
          </a:xfrm>
        </p:spPr>
        <p:txBody>
          <a:bodyPr/>
          <a:lstStyle/>
          <a:p>
            <a:r>
              <a:rPr lang="en-US" dirty="0">
                <a:solidFill>
                  <a:srgbClr val="FFFF00"/>
                </a:solidFill>
              </a:rPr>
              <a:t>Control of Covid-19</a:t>
            </a:r>
            <a:endParaRPr lang="en-GB" dirty="0">
              <a:solidFill>
                <a:srgbClr val="FFFF00"/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9F9D1BA-4C85-176F-ED80-6CCE41B6B50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7200" y="1660923"/>
            <a:ext cx="4040188" cy="3951288"/>
          </a:xfrm>
        </p:spPr>
        <p:txBody>
          <a:bodyPr/>
          <a:lstStyle/>
          <a:p>
            <a:r>
              <a:rPr lang="en-US" dirty="0"/>
              <a:t>Identify who is infected (surveillance)</a:t>
            </a:r>
          </a:p>
          <a:p>
            <a:r>
              <a:rPr lang="en-US" dirty="0"/>
              <a:t>Study the determinants and effects of infection (who and how are people affected)</a:t>
            </a:r>
          </a:p>
          <a:p>
            <a:r>
              <a:rPr lang="en-US" dirty="0"/>
              <a:t>Identify and advise on control measures (social distancing, face coverings, drugs, vaccines)</a:t>
            </a:r>
          </a:p>
          <a:p>
            <a:r>
              <a:rPr lang="en-US" dirty="0"/>
              <a:t>Evaluate the effect of control measures</a:t>
            </a:r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0E6D80E-D7A2-903A-3637-0506362E46D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45025" y="1234005"/>
            <a:ext cx="4041775" cy="639762"/>
          </a:xfrm>
        </p:spPr>
        <p:txBody>
          <a:bodyPr/>
          <a:lstStyle/>
          <a:p>
            <a:r>
              <a:rPr lang="en-US" dirty="0">
                <a:solidFill>
                  <a:srgbClr val="FFFF00"/>
                </a:solidFill>
              </a:rPr>
              <a:t>Promotion of Physical Activity</a:t>
            </a:r>
            <a:endParaRPr lang="en-GB" dirty="0">
              <a:solidFill>
                <a:srgbClr val="FFFF00"/>
              </a:solidFill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1935420-915F-BF70-B89F-27629042A66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45024" y="1988840"/>
            <a:ext cx="4041775" cy="3951288"/>
          </a:xfrm>
        </p:spPr>
        <p:txBody>
          <a:bodyPr/>
          <a:lstStyle/>
          <a:p>
            <a:r>
              <a:rPr lang="en-US" dirty="0"/>
              <a:t>Identify who is active and who isn’t (surveillance)</a:t>
            </a:r>
          </a:p>
          <a:p>
            <a:r>
              <a:rPr lang="en-US" dirty="0"/>
              <a:t>Study the determinants and effects of inactivity (is there a death and disease difference)</a:t>
            </a:r>
          </a:p>
          <a:p>
            <a:r>
              <a:rPr lang="en-US" dirty="0"/>
              <a:t>Identify and advise on interventions (best ways to increase activity)</a:t>
            </a:r>
          </a:p>
          <a:p>
            <a:r>
              <a:rPr lang="en-US" dirty="0"/>
              <a:t>Evaluate the effects of interventions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8759644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5576" y="304801"/>
            <a:ext cx="7855024" cy="963960"/>
          </a:xfrm>
        </p:spPr>
        <p:txBody>
          <a:bodyPr/>
          <a:lstStyle/>
          <a:p>
            <a:r>
              <a:rPr lang="en-GB" dirty="0">
                <a:solidFill>
                  <a:srgbClr val="FFFF00"/>
                </a:solidFill>
              </a:rPr>
              <a:t>Epidemiology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4636" y="1196752"/>
            <a:ext cx="8136904" cy="5040560"/>
          </a:xfrm>
        </p:spPr>
        <p:txBody>
          <a:bodyPr/>
          <a:lstStyle/>
          <a:p>
            <a:r>
              <a:rPr lang="en-GB" dirty="0"/>
              <a:t>Epidemiology is the scientific method of gathering and evaluating </a:t>
            </a:r>
            <a:r>
              <a:rPr lang="en-GB" b="1" u="sng" dirty="0">
                <a:solidFill>
                  <a:srgbClr val="FF0000"/>
                </a:solidFill>
              </a:rPr>
              <a:t>evidence</a:t>
            </a:r>
            <a:r>
              <a:rPr lang="en-GB" dirty="0"/>
              <a:t> so that evidence-based public health decisions can be made.</a:t>
            </a:r>
          </a:p>
          <a:p>
            <a:pPr lvl="2"/>
            <a:r>
              <a:rPr lang="en-GB" dirty="0"/>
              <a:t>To ban smoking in public places</a:t>
            </a:r>
          </a:p>
          <a:p>
            <a:pPr lvl="2"/>
            <a:r>
              <a:rPr lang="en-GB" dirty="0"/>
              <a:t>To close down food outlets</a:t>
            </a:r>
          </a:p>
          <a:p>
            <a:pPr lvl="2"/>
            <a:r>
              <a:rPr lang="en-GB" dirty="0"/>
              <a:t>To provide or not provide certain cancer treatments</a:t>
            </a:r>
          </a:p>
          <a:p>
            <a:pPr lvl="2"/>
            <a:r>
              <a:rPr lang="en-GB" dirty="0"/>
              <a:t>To provide vaccines for flu and covid-19</a:t>
            </a:r>
          </a:p>
          <a:p>
            <a:pPr lvl="2"/>
            <a:r>
              <a:rPr lang="en-GB" dirty="0"/>
              <a:t>To provide exercise referral programmes.</a:t>
            </a:r>
          </a:p>
          <a:p>
            <a:pPr lvl="2"/>
            <a:r>
              <a:rPr lang="en-GB" dirty="0"/>
              <a:t>To screen for breast cancer or abdominal aneurysms</a:t>
            </a:r>
          </a:p>
        </p:txBody>
      </p:sp>
    </p:spTree>
    <p:extLst>
      <p:ext uri="{BB962C8B-B14F-4D97-AF65-F5344CB8AC3E}">
        <p14:creationId xmlns:p14="http://schemas.microsoft.com/office/powerpoint/2010/main" val="48867319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rmAutofit/>
          </a:bodyPr>
          <a:lstStyle/>
          <a:p>
            <a:r>
              <a:rPr lang="en-GB" sz="3200" dirty="0"/>
              <a:t>What about physical activity?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955024"/>
            <a:ext cx="8435280" cy="547484"/>
          </a:xfrm>
        </p:spPr>
        <p:txBody>
          <a:bodyPr>
            <a:normAutofit fontScale="70000" lnSpcReduction="20000"/>
          </a:bodyPr>
          <a:lstStyle/>
          <a:p>
            <a:r>
              <a:rPr lang="en-GB" sz="2400" dirty="0"/>
              <a:t>Context: Global pandemic of disease associated with ‘lifestyle’, including inactivity.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E3653D9-9615-4A1D-D966-89DD2502B5C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89238" y="2276158"/>
            <a:ext cx="6365523" cy="4378498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F90EB25D-CFD5-6CAE-D535-4145FF9FE49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11659" y="1270134"/>
            <a:ext cx="6120680" cy="700268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7883DFC8-D745-31C4-0CD9-52E3053154B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93782" y="1970402"/>
            <a:ext cx="4734988" cy="3853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353766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416" name="Rectangle 17415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418" name="Rectangle 17417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1"/>
            <a:ext cx="9143997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420" name="Rectangle 17419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" y="0"/>
            <a:ext cx="6086479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422" name="Rectangle 17421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86474" y="-1"/>
            <a:ext cx="3057523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424" name="Rectangle 17423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4512" y="-1"/>
            <a:ext cx="8799485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1028699" y="294538"/>
            <a:ext cx="7421963" cy="1033669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US" sz="3500" b="1" dirty="0">
                <a:solidFill>
                  <a:srgbClr val="FFFFFF"/>
                </a:solidFill>
              </a:rPr>
              <a:t>Summary so far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idx="1"/>
          </p:nvPr>
        </p:nvSpPr>
        <p:spPr>
          <a:xfrm>
            <a:off x="779240" y="1772816"/>
            <a:ext cx="7920879" cy="4464496"/>
          </a:xfrm>
        </p:spPr>
        <p:txBody>
          <a:bodyPr anchor="ctr">
            <a:normAutofit/>
          </a:bodyPr>
          <a:lstStyle/>
          <a:p>
            <a:pPr eaLnBrk="1" hangingPunct="1">
              <a:defRPr/>
            </a:pPr>
            <a:r>
              <a:rPr lang="en-GB" sz="2400" dirty="0"/>
              <a:t>Epidemiology is the study of health and disease in populations, it is the ‘science’ of public health</a:t>
            </a:r>
          </a:p>
          <a:p>
            <a:pPr eaLnBrk="1" hangingPunct="1">
              <a:defRPr/>
            </a:pPr>
            <a:r>
              <a:rPr lang="en-GB" sz="2400" dirty="0"/>
              <a:t>Public Health involves the combined and organised efforts of people in different sectors to improve and protect health</a:t>
            </a:r>
          </a:p>
          <a:p>
            <a:pPr eaLnBrk="1" hangingPunct="1">
              <a:defRPr/>
            </a:pPr>
            <a:r>
              <a:rPr lang="en-GB" sz="2400" dirty="0"/>
              <a:t>As with the control of infectious or communicable diseases like covid-19, we can take an epidemiological and public health approach to reducing non-infectious or non-communicable diseases like type 2 diabetes, heart disease and some cancers by…</a:t>
            </a:r>
          </a:p>
          <a:p>
            <a:pPr lvl="1">
              <a:defRPr/>
            </a:pPr>
            <a:r>
              <a:rPr lang="en-GB" sz="2000" dirty="0"/>
              <a:t>Identifying the causes or determinants of the disease</a:t>
            </a:r>
          </a:p>
          <a:p>
            <a:pPr lvl="1">
              <a:defRPr/>
            </a:pPr>
            <a:r>
              <a:rPr lang="en-GB" sz="2000" dirty="0"/>
              <a:t>Planning and testing interventions to tackle the causes/determinants</a:t>
            </a:r>
          </a:p>
          <a:p>
            <a:pPr lvl="1">
              <a:defRPr/>
            </a:pPr>
            <a:r>
              <a:rPr lang="en-GB" sz="2000" dirty="0"/>
              <a:t>Monitoring changes in the health of the population</a:t>
            </a:r>
          </a:p>
        </p:txBody>
      </p:sp>
    </p:spTree>
    <p:extLst>
      <p:ext uri="{BB962C8B-B14F-4D97-AF65-F5344CB8AC3E}">
        <p14:creationId xmlns:p14="http://schemas.microsoft.com/office/powerpoint/2010/main" val="16199012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416" name="Rectangle 17415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418" name="Rectangle 17417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1"/>
            <a:ext cx="9143997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420" name="Rectangle 17419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" y="0"/>
            <a:ext cx="6086479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422" name="Rectangle 17421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86474" y="-1"/>
            <a:ext cx="3057523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424" name="Rectangle 17423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4512" y="-1"/>
            <a:ext cx="8799485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1028699" y="294538"/>
            <a:ext cx="7421963" cy="1033669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US" sz="3500" b="1" dirty="0">
                <a:solidFill>
                  <a:srgbClr val="FFFFFF"/>
                </a:solidFill>
              </a:rPr>
              <a:t>Exposures and Outcomes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idx="1"/>
          </p:nvPr>
        </p:nvSpPr>
        <p:spPr>
          <a:xfrm>
            <a:off x="683568" y="1988840"/>
            <a:ext cx="7920879" cy="4464496"/>
          </a:xfrm>
        </p:spPr>
        <p:txBody>
          <a:bodyPr anchor="ctr">
            <a:normAutofit/>
          </a:bodyPr>
          <a:lstStyle/>
          <a:p>
            <a:pPr eaLnBrk="1" hangingPunct="1">
              <a:defRPr/>
            </a:pPr>
            <a:r>
              <a:rPr lang="en-GB" sz="2400" dirty="0"/>
              <a:t>In epidemiology, we consider variables as either…</a:t>
            </a:r>
          </a:p>
          <a:p>
            <a:pPr lvl="1">
              <a:defRPr/>
            </a:pPr>
            <a:r>
              <a:rPr lang="en-GB" sz="2000" dirty="0"/>
              <a:t>Exposures</a:t>
            </a:r>
          </a:p>
          <a:p>
            <a:pPr lvl="1">
              <a:defRPr/>
            </a:pPr>
            <a:r>
              <a:rPr lang="en-GB" sz="2000" dirty="0"/>
              <a:t>Outcomes</a:t>
            </a:r>
          </a:p>
          <a:p>
            <a:pPr lvl="1">
              <a:defRPr/>
            </a:pPr>
            <a:r>
              <a:rPr lang="en-GB" sz="2000" dirty="0"/>
              <a:t>Confounders</a:t>
            </a:r>
          </a:p>
          <a:p>
            <a:pPr lvl="1">
              <a:defRPr/>
            </a:pPr>
            <a:r>
              <a:rPr lang="en-GB" sz="2000" dirty="0"/>
              <a:t>Factors</a:t>
            </a:r>
          </a:p>
          <a:p>
            <a:pPr>
              <a:defRPr/>
            </a:pPr>
            <a:r>
              <a:rPr lang="en-GB" sz="2300" dirty="0"/>
              <a:t>For example, we want to understand the relationship between smoking and health in men and women…</a:t>
            </a:r>
          </a:p>
          <a:p>
            <a:pPr lvl="1">
              <a:defRPr/>
            </a:pPr>
            <a:r>
              <a:rPr lang="en-GB" sz="2000" dirty="0"/>
              <a:t>Smoking is </a:t>
            </a:r>
            <a:r>
              <a:rPr lang="en-GB" sz="2000" u="sng" dirty="0"/>
              <a:t>the exposure</a:t>
            </a:r>
          </a:p>
          <a:p>
            <a:pPr lvl="1">
              <a:defRPr/>
            </a:pPr>
            <a:r>
              <a:rPr lang="en-GB" sz="2000" dirty="0"/>
              <a:t>Lung cancer could be </a:t>
            </a:r>
            <a:r>
              <a:rPr lang="en-GB" sz="2000" u="sng" dirty="0"/>
              <a:t>an outcome </a:t>
            </a:r>
            <a:r>
              <a:rPr lang="en-GB" sz="2000" dirty="0"/>
              <a:t>(also heart disease, mouth cancer, GP visits, hospital bed occupancy, etc)</a:t>
            </a:r>
          </a:p>
          <a:p>
            <a:pPr lvl="1">
              <a:defRPr/>
            </a:pPr>
            <a:r>
              <a:rPr lang="en-GB" sz="2000" dirty="0"/>
              <a:t>Age, socioeconomic status and alcohol consumption (and others) would </a:t>
            </a:r>
            <a:r>
              <a:rPr lang="en-GB" sz="2000" u="sng" dirty="0"/>
              <a:t>be confounders</a:t>
            </a:r>
          </a:p>
          <a:p>
            <a:pPr lvl="1">
              <a:defRPr/>
            </a:pPr>
            <a:r>
              <a:rPr lang="en-GB" sz="2000" dirty="0"/>
              <a:t>Sex would </a:t>
            </a:r>
            <a:r>
              <a:rPr lang="en-GB" sz="2000" u="sng" dirty="0"/>
              <a:t>be a factor</a:t>
            </a:r>
          </a:p>
          <a:p>
            <a:pPr lvl="1">
              <a:defRPr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24615965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416" name="Rectangle 17415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418" name="Rectangle 17417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1"/>
            <a:ext cx="9143997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420" name="Rectangle 17419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" y="0"/>
            <a:ext cx="6086479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422" name="Rectangle 17421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86474" y="-1"/>
            <a:ext cx="3057523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424" name="Rectangle 17423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4512" y="-1"/>
            <a:ext cx="8799485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1028699" y="294538"/>
            <a:ext cx="7421963" cy="1033669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US" sz="3500" b="1" dirty="0">
                <a:solidFill>
                  <a:srgbClr val="FFFFFF"/>
                </a:solidFill>
              </a:rPr>
              <a:t>Exposures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idx="1"/>
          </p:nvPr>
        </p:nvSpPr>
        <p:spPr>
          <a:xfrm>
            <a:off x="683568" y="1988840"/>
            <a:ext cx="7920879" cy="4464496"/>
          </a:xfrm>
        </p:spPr>
        <p:txBody>
          <a:bodyPr anchor="ctr">
            <a:normAutofit/>
          </a:bodyPr>
          <a:lstStyle/>
          <a:p>
            <a:pPr lvl="1">
              <a:defRPr/>
            </a:pPr>
            <a:r>
              <a:rPr lang="en-US" sz="4800" dirty="0"/>
              <a:t>Biological, including genetic</a:t>
            </a:r>
          </a:p>
          <a:p>
            <a:pPr lvl="1">
              <a:defRPr/>
            </a:pPr>
            <a:r>
              <a:rPr lang="en-US" sz="4800" dirty="0"/>
              <a:t>Environmental</a:t>
            </a:r>
          </a:p>
          <a:p>
            <a:pPr lvl="1">
              <a:defRPr/>
            </a:pPr>
            <a:r>
              <a:rPr lang="en-US" sz="4800" dirty="0"/>
              <a:t>Social</a:t>
            </a:r>
          </a:p>
          <a:p>
            <a:pPr lvl="1">
              <a:defRPr/>
            </a:pPr>
            <a:r>
              <a:rPr lang="en-US" sz="4800" dirty="0" err="1"/>
              <a:t>Behavioural</a:t>
            </a:r>
            <a:endParaRPr lang="en-GB" sz="4800" dirty="0"/>
          </a:p>
        </p:txBody>
      </p:sp>
    </p:spTree>
    <p:extLst>
      <p:ext uri="{BB962C8B-B14F-4D97-AF65-F5344CB8AC3E}">
        <p14:creationId xmlns:p14="http://schemas.microsoft.com/office/powerpoint/2010/main" val="286286472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Oval 4"/>
          <p:cNvSpPr>
            <a:spLocks noChangeArrowheads="1"/>
          </p:cNvSpPr>
          <p:nvPr/>
        </p:nvSpPr>
        <p:spPr bwMode="auto">
          <a:xfrm>
            <a:off x="3276600" y="2565400"/>
            <a:ext cx="2808288" cy="180022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2400" b="1">
                <a:solidFill>
                  <a:srgbClr val="FFFF00"/>
                </a:solidFill>
              </a:rPr>
              <a:t>HEALTH</a:t>
            </a:r>
          </a:p>
        </p:txBody>
      </p:sp>
      <p:sp>
        <p:nvSpPr>
          <p:cNvPr id="11267" name="Text Box 7"/>
          <p:cNvSpPr txBox="1">
            <a:spLocks noChangeArrowheads="1"/>
          </p:cNvSpPr>
          <p:nvPr/>
        </p:nvSpPr>
        <p:spPr bwMode="auto">
          <a:xfrm>
            <a:off x="468313" y="333375"/>
            <a:ext cx="3311525" cy="18158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fontAlgn="base" hangingPunct="1">
              <a:spcBef>
                <a:spcPct val="50000"/>
              </a:spcBef>
              <a:spcAft>
                <a:spcPct val="0"/>
              </a:spcAft>
            </a:pPr>
            <a:r>
              <a:rPr lang="en-GB" altLang="en-US" sz="2400" b="1" dirty="0">
                <a:solidFill>
                  <a:srgbClr val="FF0000"/>
                </a:solidFill>
              </a:rPr>
              <a:t>Biological/Genetic</a:t>
            </a:r>
          </a:p>
          <a:p>
            <a:pPr eaLnBrk="1" fontAlgn="base" hangingPunct="1">
              <a:spcBef>
                <a:spcPct val="50000"/>
              </a:spcBef>
              <a:spcAft>
                <a:spcPct val="0"/>
              </a:spcAft>
            </a:pPr>
            <a:r>
              <a:rPr lang="en-GB" altLang="en-US" sz="1600" b="1" dirty="0">
                <a:solidFill>
                  <a:srgbClr val="FF0000"/>
                </a:solidFill>
              </a:rPr>
              <a:t>Viruses, bacteria, hormones, enzymes and other proteins, inheritance of susceptibility genes for obesity, diabetes, heart disease, cancer etc</a:t>
            </a:r>
          </a:p>
        </p:txBody>
      </p:sp>
      <p:sp>
        <p:nvSpPr>
          <p:cNvPr id="11268" name="Text Box 8"/>
          <p:cNvSpPr txBox="1">
            <a:spLocks noChangeArrowheads="1"/>
          </p:cNvSpPr>
          <p:nvPr/>
        </p:nvSpPr>
        <p:spPr bwMode="auto">
          <a:xfrm>
            <a:off x="4500563" y="333375"/>
            <a:ext cx="4321175" cy="16312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fontAlgn="base" hangingPunct="1">
              <a:spcBef>
                <a:spcPct val="50000"/>
              </a:spcBef>
              <a:spcAft>
                <a:spcPct val="0"/>
              </a:spcAft>
            </a:pPr>
            <a:r>
              <a:rPr lang="en-GB" altLang="en-US" sz="2400" b="1" dirty="0">
                <a:solidFill>
                  <a:srgbClr val="FF0000"/>
                </a:solidFill>
              </a:rPr>
              <a:t>Environmental</a:t>
            </a:r>
          </a:p>
          <a:p>
            <a:pPr eaLnBrk="1" fontAlgn="base" hangingPunct="1">
              <a:spcBef>
                <a:spcPct val="50000"/>
              </a:spcBef>
              <a:spcAft>
                <a:spcPct val="0"/>
              </a:spcAft>
            </a:pPr>
            <a:r>
              <a:rPr lang="en-GB" altLang="en-US" sz="1600" b="1" dirty="0">
                <a:solidFill>
                  <a:srgbClr val="FF0000"/>
                </a:solidFill>
              </a:rPr>
              <a:t>Pollutants, weather and climate, infectious diseases, availability of food, opportunities and barriers for physical activity, availability of healthcare, etc</a:t>
            </a:r>
          </a:p>
        </p:txBody>
      </p:sp>
      <p:sp>
        <p:nvSpPr>
          <p:cNvPr id="11269" name="Text Box 9"/>
          <p:cNvSpPr txBox="1">
            <a:spLocks noChangeArrowheads="1"/>
          </p:cNvSpPr>
          <p:nvPr/>
        </p:nvSpPr>
        <p:spPr bwMode="auto">
          <a:xfrm>
            <a:off x="468313" y="5013176"/>
            <a:ext cx="3887787" cy="15081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fontAlgn="base" hangingPunct="1">
              <a:spcBef>
                <a:spcPct val="50000"/>
              </a:spcBef>
              <a:spcAft>
                <a:spcPct val="0"/>
              </a:spcAft>
            </a:pPr>
            <a:r>
              <a:rPr lang="en-GB" altLang="en-US" sz="2400" b="1" dirty="0">
                <a:solidFill>
                  <a:srgbClr val="FF0000"/>
                </a:solidFill>
              </a:rPr>
              <a:t>Behavioural</a:t>
            </a:r>
            <a:r>
              <a:rPr lang="en-GB" altLang="en-US" sz="3600" b="1" dirty="0">
                <a:solidFill>
                  <a:srgbClr val="FF0000"/>
                </a:solidFill>
              </a:rPr>
              <a:t> </a:t>
            </a:r>
          </a:p>
          <a:p>
            <a:pPr eaLnBrk="1" fontAlgn="base" hangingPunct="1">
              <a:spcBef>
                <a:spcPct val="50000"/>
              </a:spcBef>
              <a:spcAft>
                <a:spcPct val="0"/>
              </a:spcAft>
            </a:pPr>
            <a:r>
              <a:rPr lang="en-GB" altLang="en-US" sz="1600" b="1" dirty="0">
                <a:solidFill>
                  <a:srgbClr val="FF0000"/>
                </a:solidFill>
              </a:rPr>
              <a:t>Smoking, diet, alcohol, drugs, inactivity, high-risk sexual behaviour, sunbathing, </a:t>
            </a:r>
            <a:r>
              <a:rPr lang="en-GB" altLang="en-US" sz="1600" b="1" dirty="0" err="1">
                <a:solidFill>
                  <a:srgbClr val="FF0000"/>
                </a:solidFill>
              </a:rPr>
              <a:t>etc</a:t>
            </a:r>
            <a:endParaRPr lang="en-GB" altLang="en-US" sz="1600" b="1" dirty="0">
              <a:solidFill>
                <a:srgbClr val="FF0000"/>
              </a:solidFill>
            </a:endParaRPr>
          </a:p>
        </p:txBody>
      </p:sp>
      <p:sp>
        <p:nvSpPr>
          <p:cNvPr id="11270" name="AutoShape 10"/>
          <p:cNvSpPr>
            <a:spLocks noChangeArrowheads="1"/>
          </p:cNvSpPr>
          <p:nvPr/>
        </p:nvSpPr>
        <p:spPr bwMode="auto">
          <a:xfrm rot="2061222">
            <a:off x="2117332" y="2544539"/>
            <a:ext cx="1223963" cy="576263"/>
          </a:xfrm>
          <a:prstGeom prst="rightArrow">
            <a:avLst>
              <a:gd name="adj1" fmla="val 50000"/>
              <a:gd name="adj2" fmla="val 53099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US" altLang="en-US">
              <a:solidFill>
                <a:srgbClr val="FFFFFF"/>
              </a:solidFill>
            </a:endParaRPr>
          </a:p>
        </p:txBody>
      </p:sp>
      <p:sp>
        <p:nvSpPr>
          <p:cNvPr id="11271" name="AutoShape 11"/>
          <p:cNvSpPr>
            <a:spLocks noChangeArrowheads="1"/>
          </p:cNvSpPr>
          <p:nvPr/>
        </p:nvSpPr>
        <p:spPr bwMode="auto">
          <a:xfrm rot="8110291">
            <a:off x="6011863" y="2492375"/>
            <a:ext cx="1223962" cy="576263"/>
          </a:xfrm>
          <a:prstGeom prst="rightArrow">
            <a:avLst>
              <a:gd name="adj1" fmla="val 50000"/>
              <a:gd name="adj2" fmla="val 53099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US" altLang="en-US">
              <a:solidFill>
                <a:srgbClr val="FFFFFF"/>
              </a:solidFill>
            </a:endParaRPr>
          </a:p>
        </p:txBody>
      </p:sp>
      <p:sp>
        <p:nvSpPr>
          <p:cNvPr id="11272" name="AutoShape 12"/>
          <p:cNvSpPr>
            <a:spLocks noChangeArrowheads="1"/>
          </p:cNvSpPr>
          <p:nvPr/>
        </p:nvSpPr>
        <p:spPr bwMode="auto">
          <a:xfrm rot="19455331">
            <a:off x="2284250" y="4326202"/>
            <a:ext cx="1140524" cy="576262"/>
          </a:xfrm>
          <a:prstGeom prst="rightArrow">
            <a:avLst>
              <a:gd name="adj1" fmla="val 50000"/>
              <a:gd name="adj2" fmla="val 34366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US" altLang="en-US">
              <a:solidFill>
                <a:srgbClr val="FFFFFF"/>
              </a:solidFill>
            </a:endParaRPr>
          </a:p>
        </p:txBody>
      </p:sp>
      <p:sp>
        <p:nvSpPr>
          <p:cNvPr id="9" name="Text Box 9"/>
          <p:cNvSpPr txBox="1">
            <a:spLocks noChangeArrowheads="1"/>
          </p:cNvSpPr>
          <p:nvPr/>
        </p:nvSpPr>
        <p:spPr bwMode="auto">
          <a:xfrm>
            <a:off x="5004048" y="5171514"/>
            <a:ext cx="3887787" cy="13234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fontAlgn="base" hangingPunct="1">
              <a:spcBef>
                <a:spcPct val="50000"/>
              </a:spcBef>
              <a:spcAft>
                <a:spcPct val="0"/>
              </a:spcAft>
            </a:pPr>
            <a:r>
              <a:rPr lang="en-GB" altLang="en-US" sz="2400" b="1" dirty="0">
                <a:solidFill>
                  <a:srgbClr val="FF0000"/>
                </a:solidFill>
              </a:rPr>
              <a:t>Social</a:t>
            </a:r>
            <a:endParaRPr lang="en-GB" altLang="en-US" sz="3600" b="1" dirty="0">
              <a:solidFill>
                <a:srgbClr val="FF0000"/>
              </a:solidFill>
            </a:endParaRPr>
          </a:p>
          <a:p>
            <a:pPr eaLnBrk="1" fontAlgn="base" hangingPunct="1">
              <a:spcBef>
                <a:spcPct val="50000"/>
              </a:spcBef>
              <a:spcAft>
                <a:spcPct val="0"/>
              </a:spcAft>
            </a:pPr>
            <a:r>
              <a:rPr lang="en-GB" altLang="en-US" sz="1600" b="1" dirty="0">
                <a:solidFill>
                  <a:srgbClr val="FF0000"/>
                </a:solidFill>
              </a:rPr>
              <a:t>Employment, housing, education, income, local and national Government policy, </a:t>
            </a:r>
            <a:r>
              <a:rPr lang="en-GB" altLang="en-US" sz="1600" b="1" dirty="0" err="1">
                <a:solidFill>
                  <a:srgbClr val="FF0000"/>
                </a:solidFill>
              </a:rPr>
              <a:t>etc</a:t>
            </a:r>
            <a:endParaRPr lang="en-GB" altLang="en-US" sz="1600" b="1" dirty="0">
              <a:solidFill>
                <a:srgbClr val="FF0000"/>
              </a:solidFill>
            </a:endParaRPr>
          </a:p>
        </p:txBody>
      </p:sp>
      <p:sp>
        <p:nvSpPr>
          <p:cNvPr id="10" name="AutoShape 11"/>
          <p:cNvSpPr>
            <a:spLocks noChangeArrowheads="1"/>
          </p:cNvSpPr>
          <p:nvPr/>
        </p:nvSpPr>
        <p:spPr bwMode="auto">
          <a:xfrm rot="12748057">
            <a:off x="5639855" y="4366344"/>
            <a:ext cx="1223962" cy="576263"/>
          </a:xfrm>
          <a:prstGeom prst="rightArrow">
            <a:avLst>
              <a:gd name="adj1" fmla="val 50000"/>
              <a:gd name="adj2" fmla="val 53099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US" alt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6229676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608" name="Rectangle 2560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610" name="Rectangle 2560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1"/>
            <a:ext cx="9143997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612" name="Rectangle 256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" y="0"/>
            <a:ext cx="6086479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614" name="Rectangle 256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86474" y="-1"/>
            <a:ext cx="3057523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616" name="Rectangle 256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4512" y="-1"/>
            <a:ext cx="8799485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>
          <a:xfrm>
            <a:off x="1028699" y="294538"/>
            <a:ext cx="7421963" cy="1033669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US" sz="3500" b="1" dirty="0">
                <a:solidFill>
                  <a:srgbClr val="FFFFFF"/>
                </a:solidFill>
              </a:rPr>
              <a:t>Health Outcomes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idx="1"/>
          </p:nvPr>
        </p:nvSpPr>
        <p:spPr>
          <a:xfrm>
            <a:off x="1027582" y="2706581"/>
            <a:ext cx="7293023" cy="3672409"/>
          </a:xfrm>
        </p:spPr>
        <p:txBody>
          <a:bodyPr anchor="ctr">
            <a:normAutofit fontScale="85000" lnSpcReduction="10000"/>
          </a:bodyPr>
          <a:lstStyle/>
          <a:p>
            <a:pPr marL="0" indent="0" eaLnBrk="1" hangingPunct="1">
              <a:buNone/>
              <a:defRPr/>
            </a:pPr>
            <a:r>
              <a:rPr lang="en-GB" sz="2400" dirty="0">
                <a:solidFill>
                  <a:srgbClr val="FF0000"/>
                </a:solidFill>
              </a:rPr>
              <a:t>	‘Hard Outcomes’</a:t>
            </a:r>
          </a:p>
          <a:p>
            <a:pPr eaLnBrk="1" hangingPunct="1">
              <a:defRPr/>
            </a:pPr>
            <a:r>
              <a:rPr lang="en-GB" sz="2000" dirty="0"/>
              <a:t>Morbidity</a:t>
            </a:r>
          </a:p>
          <a:p>
            <a:pPr lvl="1" eaLnBrk="1" hangingPunct="1">
              <a:defRPr/>
            </a:pPr>
            <a:r>
              <a:rPr lang="en-GB" sz="1700" dirty="0"/>
              <a:t>Measures that pertain to disease states and conditions that have not achieved a mortal end point. Common morbidity end points disease- or condition-specific incidence rates, hospital admissions, bed-days, treatment costs, loss of physical function and independence, lost days of work for specific causes, etc.</a:t>
            </a:r>
            <a:endParaRPr lang="en-GB" sz="2000" dirty="0"/>
          </a:p>
          <a:p>
            <a:pPr eaLnBrk="1" hangingPunct="1">
              <a:defRPr/>
            </a:pPr>
            <a:r>
              <a:rPr lang="en-GB" sz="2000" dirty="0"/>
              <a:t>All-cause and cause-specific mortality</a:t>
            </a:r>
          </a:p>
          <a:p>
            <a:pPr lvl="1" eaLnBrk="1" hangingPunct="1">
              <a:defRPr/>
            </a:pPr>
            <a:r>
              <a:rPr lang="en-GB" sz="1700" dirty="0"/>
              <a:t>The ultimate end point – death. Premature mortality relates to an early death i.e. before the sex-related average. </a:t>
            </a:r>
          </a:p>
          <a:p>
            <a:pPr lvl="1" eaLnBrk="1" hangingPunct="1">
              <a:defRPr/>
            </a:pPr>
            <a:endParaRPr lang="en-GB" sz="1700" dirty="0">
              <a:solidFill>
                <a:srgbClr val="FF0000"/>
              </a:solidFill>
            </a:endParaRPr>
          </a:p>
          <a:p>
            <a:pPr marL="342900" lvl="1" indent="0" eaLnBrk="1" hangingPunct="1">
              <a:buNone/>
              <a:defRPr/>
            </a:pPr>
            <a:r>
              <a:rPr lang="en-GB" sz="2400" dirty="0">
                <a:solidFill>
                  <a:srgbClr val="FF0000"/>
                </a:solidFill>
              </a:rPr>
              <a:t>	‘Soft Outcomes’</a:t>
            </a:r>
          </a:p>
          <a:p>
            <a:pPr>
              <a:defRPr/>
            </a:pPr>
            <a:r>
              <a:rPr lang="en-GB" sz="2000" dirty="0"/>
              <a:t>Intermediary outcomes and behaviours</a:t>
            </a:r>
          </a:p>
          <a:p>
            <a:pPr lvl="1">
              <a:defRPr/>
            </a:pPr>
            <a:r>
              <a:rPr lang="en-GB" sz="1700" dirty="0"/>
              <a:t>Risk factors or exposures that increase or decrease the risk (probability) or odds (chance) of someone having a hard health outcome in the future</a:t>
            </a:r>
          </a:p>
          <a:p>
            <a:pPr lvl="2">
              <a:defRPr/>
            </a:pPr>
            <a:r>
              <a:rPr lang="en-GB" sz="1400" dirty="0"/>
              <a:t>Examples: high blood pressure, high cholesterol, cardiorespiratory fitness, smoking, drug misuse, environment pollution, being vaccinated/unvaccinated, wearing a set belt, being physically active, etc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E29A08F-69EA-8CCF-8717-B7D95252EFFF}"/>
              </a:ext>
            </a:extLst>
          </p:cNvPr>
          <p:cNvSpPr txBox="1"/>
          <p:nvPr/>
        </p:nvSpPr>
        <p:spPr>
          <a:xfrm>
            <a:off x="1027582" y="1828841"/>
            <a:ext cx="750485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>
                <a:solidFill>
                  <a:srgbClr val="FF0000"/>
                </a:solidFill>
              </a:rPr>
              <a:t>In some health (epidemiological) research, we are interested in learning about the relationship between exposures and outcomes</a:t>
            </a:r>
            <a:endParaRPr lang="en-GB" sz="2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957998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1"/>
            <a:ext cx="9143997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" y="0"/>
            <a:ext cx="6086479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86474" y="-1"/>
            <a:ext cx="3057523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4512" y="-1"/>
            <a:ext cx="8799485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699" y="294538"/>
            <a:ext cx="7421963" cy="1033669"/>
          </a:xfrm>
        </p:spPr>
        <p:txBody>
          <a:bodyPr>
            <a:normAutofit/>
          </a:bodyPr>
          <a:lstStyle/>
          <a:p>
            <a:r>
              <a:rPr lang="en-GB" sz="3500" b="1" dirty="0">
                <a:solidFill>
                  <a:srgbClr val="FFFFFF"/>
                </a:solidFill>
              </a:rPr>
              <a:t>Key Concept 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8699" y="2318197"/>
            <a:ext cx="7293023" cy="3683358"/>
          </a:xfrm>
        </p:spPr>
        <p:txBody>
          <a:bodyPr anchor="ctr">
            <a:normAutofit/>
          </a:bodyPr>
          <a:lstStyle/>
          <a:p>
            <a:r>
              <a:rPr lang="en-GB" sz="3600" dirty="0"/>
              <a:t>The health of individuals and populations is determined by a multitude of factors. Some of these factors have a positive effect on health and some a negative effect.</a:t>
            </a:r>
          </a:p>
        </p:txBody>
      </p:sp>
    </p:spTree>
    <p:extLst>
      <p:ext uri="{BB962C8B-B14F-4D97-AF65-F5344CB8AC3E}">
        <p14:creationId xmlns:p14="http://schemas.microsoft.com/office/powerpoint/2010/main" val="181832165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Title 1"/>
          <p:cNvSpPr>
            <a:spLocks noGrp="1"/>
          </p:cNvSpPr>
          <p:nvPr>
            <p:ph type="title"/>
          </p:nvPr>
        </p:nvSpPr>
        <p:spPr>
          <a:xfrm>
            <a:off x="683568" y="188640"/>
            <a:ext cx="7543800" cy="747935"/>
          </a:xfrm>
        </p:spPr>
        <p:txBody>
          <a:bodyPr/>
          <a:lstStyle/>
          <a:p>
            <a:pPr algn="ctr"/>
            <a:r>
              <a:rPr lang="en-GB" b="1" dirty="0">
                <a:solidFill>
                  <a:srgbClr val="FF0000"/>
                </a:solidFill>
              </a:rPr>
              <a:t>A social model of health</a:t>
            </a:r>
          </a:p>
        </p:txBody>
      </p:sp>
      <p:pic>
        <p:nvPicPr>
          <p:cNvPr id="41986" name="Picture 2" descr="http://mentalhealthnursetraining.files.wordpress.com/2012/10/102912_2249_thesocialmo1.jpg?w=61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1340768"/>
            <a:ext cx="8568952" cy="3888432"/>
          </a:xfrm>
          <a:prstGeom prst="rect">
            <a:avLst/>
          </a:prstGeom>
          <a:noFill/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CA2044A-9D40-01F1-489C-17F15EB52202}"/>
              </a:ext>
            </a:extLst>
          </p:cNvPr>
          <p:cNvSpPr txBox="1">
            <a:spLocks/>
          </p:cNvSpPr>
          <p:nvPr/>
        </p:nvSpPr>
        <p:spPr>
          <a:xfrm>
            <a:off x="611560" y="5502027"/>
            <a:ext cx="7543800" cy="74793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0000" lnSpcReduction="20000"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b="1" dirty="0">
                <a:solidFill>
                  <a:srgbClr val="FF0000"/>
                </a:solidFill>
              </a:rPr>
              <a:t>This is important for understanding health inequalities and for interventions to improve health and prevent disease</a:t>
            </a:r>
          </a:p>
        </p:txBody>
      </p:sp>
    </p:spTree>
    <p:extLst>
      <p:ext uri="{BB962C8B-B14F-4D97-AF65-F5344CB8AC3E}">
        <p14:creationId xmlns:p14="http://schemas.microsoft.com/office/powerpoint/2010/main" val="51030036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1"/>
            <a:ext cx="9143997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" y="0"/>
            <a:ext cx="6086479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86474" y="-1"/>
            <a:ext cx="3057523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4512" y="-1"/>
            <a:ext cx="8799485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699" y="294538"/>
            <a:ext cx="7421963" cy="1033669"/>
          </a:xfrm>
        </p:spPr>
        <p:txBody>
          <a:bodyPr>
            <a:normAutofit/>
          </a:bodyPr>
          <a:lstStyle/>
          <a:p>
            <a:r>
              <a:rPr lang="en-GB" sz="3500" b="1" dirty="0">
                <a:solidFill>
                  <a:srgbClr val="FFFFFF"/>
                </a:solidFill>
              </a:rPr>
              <a:t>Key Definitions (2)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8699" y="2318197"/>
            <a:ext cx="7293023" cy="3683358"/>
          </a:xfrm>
        </p:spPr>
        <p:txBody>
          <a:bodyPr anchor="ctr">
            <a:normAutofit/>
          </a:bodyPr>
          <a:lstStyle/>
          <a:p>
            <a:pPr marL="0" indent="0" algn="ctr">
              <a:buNone/>
            </a:pPr>
            <a:r>
              <a:rPr lang="en-GB" sz="3200" dirty="0">
                <a:solidFill>
                  <a:srgbClr val="FF0000"/>
                </a:solidFill>
              </a:rPr>
              <a:t>IMPORTANT</a:t>
            </a:r>
          </a:p>
          <a:p>
            <a:r>
              <a:rPr lang="en-GB" sz="3200" dirty="0"/>
              <a:t>Physical fitness: A set of attributes that people have or achieve that relates to the ability to perform physical activity.</a:t>
            </a:r>
          </a:p>
          <a:p>
            <a:r>
              <a:rPr lang="en-GB" sz="3200" dirty="0"/>
              <a:t>Physical activity: </a:t>
            </a:r>
            <a:r>
              <a:rPr lang="en-GB" sz="3200" b="1" u="sng" dirty="0"/>
              <a:t>Any</a:t>
            </a:r>
            <a:r>
              <a:rPr lang="en-GB" sz="3200" dirty="0"/>
              <a:t> bodily movement produced by </a:t>
            </a:r>
            <a:r>
              <a:rPr lang="en-GB" sz="3200" b="1" u="sng" dirty="0"/>
              <a:t>skeletal muscles </a:t>
            </a:r>
            <a:r>
              <a:rPr lang="en-GB" sz="3200" dirty="0"/>
              <a:t>that results in an increase in </a:t>
            </a:r>
            <a:r>
              <a:rPr lang="en-GB" sz="3200" b="1" u="sng" dirty="0"/>
              <a:t>energy expenditure</a:t>
            </a:r>
            <a:r>
              <a:rPr lang="en-GB" sz="3200" dirty="0"/>
              <a:t>.</a:t>
            </a:r>
          </a:p>
          <a:p>
            <a:pPr lvl="1">
              <a:buNone/>
            </a:pPr>
            <a:endParaRPr lang="en-GB" sz="1700" dirty="0"/>
          </a:p>
        </p:txBody>
      </p:sp>
    </p:spTree>
    <p:extLst>
      <p:ext uri="{BB962C8B-B14F-4D97-AF65-F5344CB8AC3E}">
        <p14:creationId xmlns:p14="http://schemas.microsoft.com/office/powerpoint/2010/main" val="176363342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1"/>
            <a:ext cx="9143997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" y="0"/>
            <a:ext cx="6086479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86474" y="-1"/>
            <a:ext cx="3057523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4512" y="-1"/>
            <a:ext cx="8799485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699" y="294538"/>
            <a:ext cx="7421963" cy="1033669"/>
          </a:xfrm>
        </p:spPr>
        <p:txBody>
          <a:bodyPr>
            <a:normAutofit/>
          </a:bodyPr>
          <a:lstStyle/>
          <a:p>
            <a:r>
              <a:rPr lang="en-GB" sz="3500" b="1" dirty="0">
                <a:solidFill>
                  <a:srgbClr val="FFFFFF"/>
                </a:solidFill>
              </a:rPr>
              <a:t>Physical Fitness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1885279"/>
            <a:ext cx="7992887" cy="4561366"/>
          </a:xfrm>
        </p:spPr>
        <p:txBody>
          <a:bodyPr anchor="ctr">
            <a:normAutofit lnSpcReduction="10000"/>
          </a:bodyPr>
          <a:lstStyle/>
          <a:p>
            <a:r>
              <a:rPr lang="en-GB" sz="2400" dirty="0"/>
              <a:t>Physical fitness:</a:t>
            </a:r>
          </a:p>
          <a:p>
            <a:pPr lvl="1"/>
            <a:r>
              <a:rPr lang="en-GB" sz="2400" dirty="0"/>
              <a:t>Physical fitness is determined by a combination of genetic and behavioural factors (e.g. muscle strength is partly inherited and partly due to repetitive muscular activity).</a:t>
            </a:r>
          </a:p>
          <a:p>
            <a:pPr lvl="1"/>
            <a:r>
              <a:rPr lang="en-GB" sz="2400" dirty="0"/>
              <a:t>‘Good’ physical fitness is related to better sport and athletic performance and health</a:t>
            </a:r>
          </a:p>
          <a:p>
            <a:pPr lvl="2"/>
            <a:r>
              <a:rPr lang="en-GB" sz="2400" dirty="0"/>
              <a:t>Performance-related fitness</a:t>
            </a:r>
          </a:p>
          <a:p>
            <a:pPr lvl="2"/>
            <a:r>
              <a:rPr lang="en-GB" sz="2400" dirty="0"/>
              <a:t>Health-related fitness (certain traits that are related to better health and a reduced risk of hypokinetic disease and premature mortality)</a:t>
            </a:r>
          </a:p>
          <a:p>
            <a:pPr lvl="2"/>
            <a:endParaRPr lang="en-GB" sz="1700" dirty="0"/>
          </a:p>
          <a:p>
            <a:pPr>
              <a:buNone/>
            </a:pPr>
            <a:r>
              <a:rPr lang="en-GB" sz="2000" b="1" dirty="0">
                <a:solidFill>
                  <a:srgbClr val="FF0000"/>
                </a:solidFill>
              </a:rPr>
              <a:t>GROUP TASK:</a:t>
            </a:r>
          </a:p>
          <a:p>
            <a:pPr>
              <a:buNone/>
            </a:pPr>
            <a:r>
              <a:rPr lang="en-GB" sz="2000" b="1" dirty="0">
                <a:solidFill>
                  <a:srgbClr val="FF0000"/>
                </a:solidFill>
              </a:rPr>
              <a:t>Identify the ‘main’ components of performance-related and health-related fitness.</a:t>
            </a:r>
          </a:p>
        </p:txBody>
      </p:sp>
    </p:spTree>
    <p:extLst>
      <p:ext uri="{BB962C8B-B14F-4D97-AF65-F5344CB8AC3E}">
        <p14:creationId xmlns:p14="http://schemas.microsoft.com/office/powerpoint/2010/main" val="334120151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520862" y="405482"/>
            <a:ext cx="8388350" cy="701802"/>
          </a:xfrm>
        </p:spPr>
        <p:txBody>
          <a:bodyPr>
            <a:normAutofit/>
          </a:bodyPr>
          <a:lstStyle/>
          <a:p>
            <a:pPr algn="ctr">
              <a:defRPr/>
            </a:pPr>
            <a:r>
              <a:rPr lang="en-GB" sz="3200" b="1" dirty="0"/>
              <a:t>Physical Activity and Health-Related Fitness</a:t>
            </a:r>
          </a:p>
        </p:txBody>
      </p:sp>
      <p:sp>
        <p:nvSpPr>
          <p:cNvPr id="18435" name="TextBox 4"/>
          <p:cNvSpPr txBox="1">
            <a:spLocks noChangeArrowheads="1"/>
          </p:cNvSpPr>
          <p:nvPr/>
        </p:nvSpPr>
        <p:spPr bwMode="auto">
          <a:xfrm>
            <a:off x="539750" y="1593059"/>
            <a:ext cx="2900218" cy="5078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1350" dirty="0"/>
              <a:t>PHYSICAL ACTIVITY &amp; </a:t>
            </a: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1350" dirty="0"/>
              <a:t>REDUCED SEDENTARY BEHAVIOUR</a:t>
            </a:r>
          </a:p>
        </p:txBody>
      </p:sp>
      <p:sp>
        <p:nvSpPr>
          <p:cNvPr id="6" name="Rectangle 5"/>
          <p:cNvSpPr/>
          <p:nvPr/>
        </p:nvSpPr>
        <p:spPr>
          <a:xfrm>
            <a:off x="539752" y="1593056"/>
            <a:ext cx="3744913" cy="485775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GB" sz="1350">
              <a:solidFill>
                <a:srgbClr val="FFFFFF"/>
              </a:solidFill>
            </a:endParaRPr>
          </a:p>
        </p:txBody>
      </p:sp>
      <p:sp>
        <p:nvSpPr>
          <p:cNvPr id="18437" name="TextBox 10"/>
          <p:cNvSpPr txBox="1">
            <a:spLocks noChangeArrowheads="1"/>
          </p:cNvSpPr>
          <p:nvPr/>
        </p:nvSpPr>
        <p:spPr bwMode="auto">
          <a:xfrm>
            <a:off x="4859338" y="1593059"/>
            <a:ext cx="564578" cy="5078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1350"/>
              <a:t>Type</a:t>
            </a: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1350"/>
              <a:t>Dose</a:t>
            </a:r>
          </a:p>
        </p:txBody>
      </p:sp>
      <p:sp>
        <p:nvSpPr>
          <p:cNvPr id="18438" name="TextBox 11"/>
          <p:cNvSpPr txBox="1">
            <a:spLocks noChangeArrowheads="1"/>
          </p:cNvSpPr>
          <p:nvPr/>
        </p:nvSpPr>
        <p:spPr bwMode="auto">
          <a:xfrm>
            <a:off x="7308852" y="1484711"/>
            <a:ext cx="974113" cy="7155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1350" dirty="0"/>
              <a:t>Frequency</a:t>
            </a: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1350" dirty="0"/>
              <a:t>Duration</a:t>
            </a: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1350" dirty="0"/>
              <a:t>Intensity</a:t>
            </a:r>
          </a:p>
        </p:txBody>
      </p:sp>
      <p:sp>
        <p:nvSpPr>
          <p:cNvPr id="13" name="Rectangle 12"/>
          <p:cNvSpPr/>
          <p:nvPr/>
        </p:nvSpPr>
        <p:spPr>
          <a:xfrm>
            <a:off x="4787902" y="1593056"/>
            <a:ext cx="936625" cy="485775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GB" sz="1350">
              <a:solidFill>
                <a:srgbClr val="FFFFFF"/>
              </a:solidFill>
            </a:endParaRPr>
          </a:p>
        </p:txBody>
      </p:sp>
      <p:sp>
        <p:nvSpPr>
          <p:cNvPr id="14" name="Rectangle 13"/>
          <p:cNvSpPr/>
          <p:nvPr/>
        </p:nvSpPr>
        <p:spPr>
          <a:xfrm>
            <a:off x="7235827" y="1484710"/>
            <a:ext cx="1439863" cy="756047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GB" sz="1350">
              <a:solidFill>
                <a:srgbClr val="FFFFFF"/>
              </a:solidFill>
            </a:endParaRPr>
          </a:p>
        </p:txBody>
      </p:sp>
      <p:cxnSp>
        <p:nvCxnSpPr>
          <p:cNvPr id="16" name="Straight Connector 15"/>
          <p:cNvCxnSpPr>
            <a:stCxn id="6" idx="3"/>
            <a:endCxn id="13" idx="1"/>
          </p:cNvCxnSpPr>
          <p:nvPr/>
        </p:nvCxnSpPr>
        <p:spPr>
          <a:xfrm>
            <a:off x="4284665" y="1835944"/>
            <a:ext cx="50323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442" name="TextBox 24"/>
          <p:cNvSpPr txBox="1">
            <a:spLocks noChangeArrowheads="1"/>
          </p:cNvSpPr>
          <p:nvPr/>
        </p:nvSpPr>
        <p:spPr bwMode="auto">
          <a:xfrm>
            <a:off x="107950" y="2726534"/>
            <a:ext cx="2921505" cy="27930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charset="0"/>
              </a:defRPr>
            </a:lvl1pPr>
            <a:lvl2pPr eaLnBrk="0" hangingPunct="0">
              <a:defRPr>
                <a:solidFill>
                  <a:schemeClr val="tx1"/>
                </a:solidFill>
                <a:latin typeface="Tahoma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1350" b="1" dirty="0"/>
              <a:t>Morphological Component</a:t>
            </a:r>
          </a:p>
          <a:p>
            <a:pPr lvl="1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1350" dirty="0"/>
              <a:t>Weight for height</a:t>
            </a:r>
          </a:p>
          <a:p>
            <a:pPr lvl="1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1350" dirty="0"/>
              <a:t>% body fat</a:t>
            </a:r>
          </a:p>
          <a:p>
            <a:pPr lvl="1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1350" dirty="0"/>
              <a:t>Fat distribution</a:t>
            </a:r>
          </a:p>
          <a:p>
            <a:pPr lvl="1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1350" dirty="0"/>
              <a:t>Bone density</a:t>
            </a:r>
          </a:p>
          <a:p>
            <a:pPr lvl="1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1350" dirty="0"/>
              <a:t>Flexibility</a:t>
            </a:r>
          </a:p>
          <a:p>
            <a:pPr lvl="1"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350" dirty="0"/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1350" b="1" dirty="0"/>
              <a:t>Cardiorespiratory Component</a:t>
            </a:r>
          </a:p>
          <a:p>
            <a:pPr lvl="1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1350" dirty="0"/>
              <a:t>Submaximal exercise capacity</a:t>
            </a:r>
          </a:p>
          <a:p>
            <a:pPr lvl="1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1350" dirty="0"/>
              <a:t>Maximal aerobic capacity</a:t>
            </a:r>
          </a:p>
          <a:p>
            <a:pPr lvl="1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1350" dirty="0"/>
              <a:t>Cardiac function</a:t>
            </a:r>
          </a:p>
          <a:p>
            <a:pPr lvl="1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1350" dirty="0"/>
              <a:t>Lung Function</a:t>
            </a:r>
          </a:p>
          <a:p>
            <a:pPr lvl="1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1350" dirty="0"/>
              <a:t>Blood Pressure</a:t>
            </a:r>
          </a:p>
        </p:txBody>
      </p:sp>
      <p:cxnSp>
        <p:nvCxnSpPr>
          <p:cNvPr id="33" name="Straight Connector 32"/>
          <p:cNvCxnSpPr>
            <a:stCxn id="13" idx="3"/>
          </p:cNvCxnSpPr>
          <p:nvPr/>
        </p:nvCxnSpPr>
        <p:spPr>
          <a:xfrm>
            <a:off x="5724526" y="1835946"/>
            <a:ext cx="1511300" cy="2738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Rectangle 35"/>
          <p:cNvSpPr/>
          <p:nvPr/>
        </p:nvSpPr>
        <p:spPr>
          <a:xfrm>
            <a:off x="107950" y="2726531"/>
            <a:ext cx="6408738" cy="318730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GB" sz="1350">
              <a:solidFill>
                <a:srgbClr val="FFFFFF"/>
              </a:solidFill>
            </a:endParaRPr>
          </a:p>
        </p:txBody>
      </p:sp>
      <p:sp>
        <p:nvSpPr>
          <p:cNvPr id="18445" name="TextBox 36"/>
          <p:cNvSpPr txBox="1">
            <a:spLocks noChangeArrowheads="1"/>
          </p:cNvSpPr>
          <p:nvPr/>
        </p:nvSpPr>
        <p:spPr bwMode="auto">
          <a:xfrm>
            <a:off x="3635377" y="2834880"/>
            <a:ext cx="2798138" cy="30008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charset="0"/>
              </a:defRPr>
            </a:lvl1pPr>
            <a:lvl2pPr eaLnBrk="0" hangingPunct="0">
              <a:defRPr>
                <a:solidFill>
                  <a:schemeClr val="tx1"/>
                </a:solidFill>
                <a:latin typeface="Tahoma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1350" b="1" dirty="0"/>
              <a:t>Muscular Component</a:t>
            </a:r>
          </a:p>
          <a:p>
            <a:pPr lvl="1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1350" dirty="0"/>
              <a:t>Strength</a:t>
            </a:r>
          </a:p>
          <a:p>
            <a:pPr lvl="1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1350" dirty="0"/>
              <a:t>Endurance</a:t>
            </a:r>
          </a:p>
          <a:p>
            <a:pPr lvl="1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1350" dirty="0"/>
              <a:t>Power</a:t>
            </a:r>
          </a:p>
          <a:p>
            <a:pPr lvl="1"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350" dirty="0"/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1350" b="1" dirty="0"/>
              <a:t>Motor Component</a:t>
            </a:r>
          </a:p>
          <a:p>
            <a:pPr lvl="1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1350" dirty="0"/>
              <a:t>Agility</a:t>
            </a:r>
          </a:p>
          <a:p>
            <a:pPr lvl="1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1350" dirty="0"/>
              <a:t>Balance</a:t>
            </a:r>
          </a:p>
          <a:p>
            <a:pPr lvl="1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1350" dirty="0"/>
              <a:t>Coordination</a:t>
            </a:r>
          </a:p>
          <a:p>
            <a:pPr lvl="1"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350" dirty="0"/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1350" b="1" dirty="0"/>
              <a:t>Metabolic Component</a:t>
            </a:r>
          </a:p>
          <a:p>
            <a:pPr lvl="1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1350" dirty="0"/>
              <a:t>Blood glucose control</a:t>
            </a:r>
          </a:p>
          <a:p>
            <a:pPr lvl="1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1350" dirty="0"/>
              <a:t>Blood lipids and lipoproteins</a:t>
            </a:r>
          </a:p>
          <a:p>
            <a:pPr lvl="1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1350" dirty="0"/>
              <a:t>Adipokines and myokines</a:t>
            </a:r>
          </a:p>
        </p:txBody>
      </p:sp>
      <p:sp>
        <p:nvSpPr>
          <p:cNvPr id="18446" name="TextBox 39"/>
          <p:cNvSpPr txBox="1">
            <a:spLocks noChangeArrowheads="1"/>
          </p:cNvSpPr>
          <p:nvPr/>
        </p:nvSpPr>
        <p:spPr bwMode="auto">
          <a:xfrm>
            <a:off x="179390" y="2240756"/>
            <a:ext cx="5113337" cy="300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1350" dirty="0"/>
              <a:t>GENETICS – Responders and non-responders </a:t>
            </a:r>
          </a:p>
        </p:txBody>
      </p:sp>
      <p:sp>
        <p:nvSpPr>
          <p:cNvPr id="41" name="Rectangle 40"/>
          <p:cNvSpPr/>
          <p:nvPr/>
        </p:nvSpPr>
        <p:spPr>
          <a:xfrm>
            <a:off x="250825" y="2240756"/>
            <a:ext cx="4681538" cy="32385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GB" sz="1350">
              <a:solidFill>
                <a:srgbClr val="FFFFFF"/>
              </a:solidFill>
            </a:endParaRPr>
          </a:p>
        </p:txBody>
      </p:sp>
      <p:cxnSp>
        <p:nvCxnSpPr>
          <p:cNvPr id="43" name="Straight Connector 42"/>
          <p:cNvCxnSpPr>
            <a:stCxn id="6" idx="2"/>
          </p:cNvCxnSpPr>
          <p:nvPr/>
        </p:nvCxnSpPr>
        <p:spPr>
          <a:xfrm rot="5400000">
            <a:off x="2330450" y="2159794"/>
            <a:ext cx="161925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Straight Connector 44"/>
          <p:cNvCxnSpPr/>
          <p:nvPr/>
        </p:nvCxnSpPr>
        <p:spPr>
          <a:xfrm rot="5400000">
            <a:off x="1682750" y="2645569"/>
            <a:ext cx="161925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450" name="TextBox 45"/>
          <p:cNvSpPr txBox="1">
            <a:spLocks noChangeArrowheads="1"/>
          </p:cNvSpPr>
          <p:nvPr/>
        </p:nvSpPr>
        <p:spPr bwMode="auto">
          <a:xfrm>
            <a:off x="395290" y="5588794"/>
            <a:ext cx="3815340" cy="300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1350" i="1">
                <a:solidFill>
                  <a:srgbClr val="FFFFFF"/>
                </a:solidFill>
              </a:rPr>
              <a:t>From Bouchard, Shepherd and Stephens, 1994.</a:t>
            </a:r>
          </a:p>
        </p:txBody>
      </p:sp>
      <p:sp>
        <p:nvSpPr>
          <p:cNvPr id="18451" name="TextBox 46"/>
          <p:cNvSpPr txBox="1">
            <a:spLocks noChangeArrowheads="1"/>
          </p:cNvSpPr>
          <p:nvPr/>
        </p:nvSpPr>
        <p:spPr bwMode="auto">
          <a:xfrm>
            <a:off x="6561024" y="2918744"/>
            <a:ext cx="2447925" cy="23775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charset="0"/>
              </a:defRPr>
            </a:lvl1pPr>
            <a:lvl2pPr eaLnBrk="0" hangingPunct="0">
              <a:defRPr>
                <a:solidFill>
                  <a:schemeClr val="tx1"/>
                </a:solidFill>
                <a:latin typeface="Tahoma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1350" b="1" dirty="0"/>
              <a:t>Mental Component</a:t>
            </a:r>
          </a:p>
          <a:p>
            <a:pPr lvl="1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1350" dirty="0"/>
              <a:t>Stress</a:t>
            </a:r>
          </a:p>
          <a:p>
            <a:pPr lvl="1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1350" dirty="0"/>
              <a:t>Depression</a:t>
            </a:r>
          </a:p>
          <a:p>
            <a:pPr lvl="1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1350" dirty="0"/>
              <a:t>Anxiety</a:t>
            </a:r>
          </a:p>
          <a:p>
            <a:pPr lvl="1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1350" dirty="0"/>
              <a:t>SMI</a:t>
            </a:r>
          </a:p>
          <a:p>
            <a:pPr lvl="1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1350" dirty="0"/>
              <a:t>Sleep</a:t>
            </a:r>
          </a:p>
          <a:p>
            <a:pPr lvl="1"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350" dirty="0"/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1350" b="1" dirty="0"/>
              <a:t>Energy Balance Component</a:t>
            </a:r>
          </a:p>
          <a:p>
            <a:pPr lvl="1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1350" dirty="0"/>
              <a:t>Food intake control (appetite and satiety)</a:t>
            </a:r>
          </a:p>
        </p:txBody>
      </p:sp>
      <p:sp>
        <p:nvSpPr>
          <p:cNvPr id="48" name="Rectangle 47"/>
          <p:cNvSpPr/>
          <p:nvPr/>
        </p:nvSpPr>
        <p:spPr>
          <a:xfrm>
            <a:off x="6300790" y="2781300"/>
            <a:ext cx="2663825" cy="2538413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GB" sz="135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7791672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584" name="Rectangle 24583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586" name="Rectangle 24585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1"/>
            <a:ext cx="9143997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588" name="Rectangle 24587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" y="0"/>
            <a:ext cx="6086479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590" name="Rectangle 24589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86474" y="-1"/>
            <a:ext cx="3057523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592" name="Rectangle 24591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4512" y="-1"/>
            <a:ext cx="8799485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>
          <a:xfrm>
            <a:off x="1028699" y="294538"/>
            <a:ext cx="7421963" cy="1033669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US" sz="3500" b="1" dirty="0">
                <a:solidFill>
                  <a:srgbClr val="FFFFFF"/>
                </a:solidFill>
              </a:rPr>
              <a:t>Key concept 2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idx="1"/>
          </p:nvPr>
        </p:nvSpPr>
        <p:spPr>
          <a:xfrm>
            <a:off x="611560" y="1891970"/>
            <a:ext cx="7992887" cy="4489358"/>
          </a:xfrm>
        </p:spPr>
        <p:txBody>
          <a:bodyPr anchor="ctr">
            <a:normAutofit/>
          </a:bodyPr>
          <a:lstStyle/>
          <a:p>
            <a:pPr eaLnBrk="1" hangingPunct="1">
              <a:defRPr/>
            </a:pPr>
            <a:r>
              <a:rPr lang="en-GB" sz="2400" dirty="0"/>
              <a:t>Health-related fitness</a:t>
            </a:r>
          </a:p>
          <a:p>
            <a:pPr lvl="1" eaLnBrk="1" hangingPunct="1">
              <a:defRPr/>
            </a:pPr>
            <a:r>
              <a:rPr lang="en-GB" sz="2400" dirty="0"/>
              <a:t>Components of fitness that are affected favourably or unfavourably by habitual physical activity and are related to health status. A state characterised by: (a) an ability to perform daily activities with vigour; (b) demonstration of traits and capacities that are associated with a low risk of premature development of hypokinetic diseases and conditions.</a:t>
            </a:r>
          </a:p>
        </p:txBody>
      </p:sp>
    </p:spTree>
    <p:extLst>
      <p:ext uri="{BB962C8B-B14F-4D97-AF65-F5344CB8AC3E}">
        <p14:creationId xmlns:p14="http://schemas.microsoft.com/office/powerpoint/2010/main" val="2086764010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1"/>
            <a:ext cx="9143997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" y="0"/>
            <a:ext cx="6086479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86474" y="-1"/>
            <a:ext cx="3057523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4512" y="-1"/>
            <a:ext cx="8799485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699" y="294538"/>
            <a:ext cx="7421963" cy="1033669"/>
          </a:xfrm>
        </p:spPr>
        <p:txBody>
          <a:bodyPr>
            <a:normAutofit/>
          </a:bodyPr>
          <a:lstStyle/>
          <a:p>
            <a:r>
              <a:rPr lang="en-GB" sz="3500" b="1" dirty="0">
                <a:solidFill>
                  <a:srgbClr val="FFFFFF"/>
                </a:solidFill>
              </a:rPr>
              <a:t>Physical Activity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1885279"/>
            <a:ext cx="8064895" cy="4568057"/>
          </a:xfrm>
        </p:spPr>
        <p:txBody>
          <a:bodyPr anchor="ctr">
            <a:normAutofit fontScale="92500" lnSpcReduction="10000"/>
          </a:bodyPr>
          <a:lstStyle/>
          <a:p>
            <a:r>
              <a:rPr lang="en-GB" sz="1700" dirty="0"/>
              <a:t>Physical activity:</a:t>
            </a:r>
          </a:p>
          <a:p>
            <a:pPr lvl="1"/>
            <a:r>
              <a:rPr lang="en-GB" sz="1700" dirty="0"/>
              <a:t>Domestic physical activity</a:t>
            </a:r>
          </a:p>
          <a:p>
            <a:pPr lvl="1"/>
            <a:r>
              <a:rPr lang="en-GB" sz="1700" dirty="0"/>
              <a:t>Occupational physical activity</a:t>
            </a:r>
          </a:p>
          <a:p>
            <a:pPr lvl="1"/>
            <a:r>
              <a:rPr lang="en-GB" sz="1700" dirty="0"/>
              <a:t>Leisure-time physical activity (LTPA)</a:t>
            </a:r>
          </a:p>
          <a:p>
            <a:pPr lvl="2"/>
            <a:r>
              <a:rPr lang="en-GB" sz="1700" dirty="0"/>
              <a:t>Sport</a:t>
            </a:r>
          </a:p>
          <a:p>
            <a:pPr lvl="2"/>
            <a:r>
              <a:rPr lang="en-GB" sz="1700" dirty="0"/>
              <a:t>Exercise and exercise training</a:t>
            </a:r>
          </a:p>
          <a:p>
            <a:pPr lvl="2"/>
            <a:r>
              <a:rPr lang="en-GB" sz="1700" dirty="0"/>
              <a:t>Active recreation</a:t>
            </a:r>
          </a:p>
          <a:p>
            <a:pPr lvl="2"/>
            <a:r>
              <a:rPr lang="en-GB" sz="1700" dirty="0"/>
              <a:t>Play</a:t>
            </a:r>
          </a:p>
          <a:p>
            <a:pPr lvl="1"/>
            <a:r>
              <a:rPr lang="en-GB" sz="1700" dirty="0"/>
              <a:t>Active transport</a:t>
            </a:r>
          </a:p>
          <a:p>
            <a:pPr lvl="1"/>
            <a:r>
              <a:rPr lang="en-GB" sz="1700" dirty="0"/>
              <a:t>Also, NEAT (non-exercise activity thermogenesis) is all non-exercise activity, including fidgeting</a:t>
            </a:r>
          </a:p>
          <a:p>
            <a:r>
              <a:rPr lang="en-GB" sz="1700" dirty="0"/>
              <a:t>Determined by behavioural/psychological factors, physiological &amp; genetic factors, environment and policy. </a:t>
            </a:r>
          </a:p>
          <a:p>
            <a:r>
              <a:rPr lang="en-GB" sz="1700" dirty="0"/>
              <a:t>KEY POINTS:</a:t>
            </a:r>
          </a:p>
          <a:p>
            <a:pPr lvl="1"/>
            <a:r>
              <a:rPr lang="en-GB" sz="1700" b="1" dirty="0"/>
              <a:t>Greater physical activity </a:t>
            </a:r>
            <a:r>
              <a:rPr lang="en-GB" sz="1700" dirty="0"/>
              <a:t>is related to health, longevity and a reduced risk of premature mortality.</a:t>
            </a:r>
          </a:p>
          <a:p>
            <a:pPr lvl="1"/>
            <a:r>
              <a:rPr lang="en-GB" sz="1700" dirty="0"/>
              <a:t>This may not be the case for occupational physical activity (the ‘physical activity paradox’)</a:t>
            </a:r>
          </a:p>
          <a:p>
            <a:pPr lvl="1"/>
            <a:endParaRPr lang="en-GB" sz="1700" dirty="0"/>
          </a:p>
        </p:txBody>
      </p:sp>
    </p:spTree>
    <p:extLst>
      <p:ext uri="{BB962C8B-B14F-4D97-AF65-F5344CB8AC3E}">
        <p14:creationId xmlns:p14="http://schemas.microsoft.com/office/powerpoint/2010/main" val="4106575972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5AC4CE-931A-1DD4-5070-A3CE1DEC15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76056" y="620688"/>
            <a:ext cx="3423203" cy="1584176"/>
          </a:xfrm>
        </p:spPr>
        <p:txBody>
          <a:bodyPr>
            <a:normAutofit fontScale="92500" lnSpcReduction="20000"/>
          </a:bodyPr>
          <a:lstStyle/>
          <a:p>
            <a:r>
              <a:rPr lang="en-US" dirty="0"/>
              <a:t>Physical activity, like smoking, nutrition, alcohol, drug misuse, </a:t>
            </a:r>
            <a:r>
              <a:rPr lang="en-US" dirty="0" err="1"/>
              <a:t>etc</a:t>
            </a:r>
            <a:r>
              <a:rPr lang="en-US" dirty="0"/>
              <a:t> is a priority action area for public health and has multiple societal benefits.</a:t>
            </a:r>
          </a:p>
          <a:p>
            <a:pPr marL="0" indent="0">
              <a:buNone/>
            </a:pPr>
            <a:r>
              <a:rPr lang="en-US" dirty="0"/>
              <a:t> 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0D80FA1-8040-FEF3-2BBE-3DD70E0EF70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528" y="328115"/>
            <a:ext cx="4368102" cy="620176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9DB07C3-E241-CB7F-F07B-049F8F801CC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76056" y="1863638"/>
            <a:ext cx="3423203" cy="2789499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FDA26B82-5234-413F-A8E0-DB17467DE6C2}"/>
              </a:ext>
            </a:extLst>
          </p:cNvPr>
          <p:cNvSpPr/>
          <p:nvPr/>
        </p:nvSpPr>
        <p:spPr>
          <a:xfrm>
            <a:off x="5004048" y="3068960"/>
            <a:ext cx="3600400" cy="1656184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6394952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40D80FA1-8040-FEF3-2BBE-3DD70E0EF70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528" y="328115"/>
            <a:ext cx="4368102" cy="6201769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0B9BA501-AE4A-F9D8-FB2B-B98FC0C0C2F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81398" y="1556792"/>
            <a:ext cx="3639074" cy="281843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BF4E677-5259-45C6-1248-33E5336F1BC8}"/>
              </a:ext>
            </a:extLst>
          </p:cNvPr>
          <p:cNvSpPr txBox="1"/>
          <p:nvPr/>
        </p:nvSpPr>
        <p:spPr>
          <a:xfrm>
            <a:off x="5148064" y="476672"/>
            <a:ext cx="374352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Need to understand the determinants</a:t>
            </a:r>
          </a:p>
          <a:p>
            <a:r>
              <a:rPr lang="en-US" dirty="0"/>
              <a:t>of physical activity and to take </a:t>
            </a:r>
          </a:p>
          <a:p>
            <a:r>
              <a:rPr lang="en-US" dirty="0"/>
              <a:t>a ‘systems’ approach</a:t>
            </a:r>
            <a:endParaRPr lang="en-GB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5F6745DE-310F-E03D-399A-F5DCDC71B89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81398" y="4689140"/>
            <a:ext cx="3495059" cy="1224136"/>
          </a:xfrm>
          <a:prstGeom prst="rect">
            <a:avLst/>
          </a:prstGeom>
        </p:spPr>
      </p:pic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682F5079-9843-E755-1202-67014456B662}"/>
              </a:ext>
            </a:extLst>
          </p:cNvPr>
          <p:cNvCxnSpPr/>
          <p:nvPr/>
        </p:nvCxnSpPr>
        <p:spPr>
          <a:xfrm>
            <a:off x="7884368" y="2204864"/>
            <a:ext cx="792088" cy="0"/>
          </a:xfrm>
          <a:prstGeom prst="line">
            <a:avLst/>
          </a:prstGeom>
          <a:ln w="317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53BC84AF-61A0-C5AD-CE8C-0E4C55042633}"/>
              </a:ext>
            </a:extLst>
          </p:cNvPr>
          <p:cNvCxnSpPr/>
          <p:nvPr/>
        </p:nvCxnSpPr>
        <p:spPr>
          <a:xfrm>
            <a:off x="5868144" y="2852936"/>
            <a:ext cx="792088" cy="0"/>
          </a:xfrm>
          <a:prstGeom prst="line">
            <a:avLst/>
          </a:prstGeom>
          <a:ln w="317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70266949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2B9EE6B1-0697-5F30-F817-910DE7FE8B3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5400000">
            <a:off x="2064237" y="200670"/>
            <a:ext cx="4906663" cy="7886701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3C3B2583-D442-5C17-E9A4-8BE66F05A9E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7584" y="260647"/>
            <a:ext cx="6984776" cy="924641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22B459A9-7F23-76BC-2220-7BB5BE0B245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7584" y="1185423"/>
            <a:ext cx="7202194" cy="3096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4517693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392" name="Rectangle 16391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394" name="Rectangle 16393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1"/>
            <a:ext cx="9143997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396" name="Rectangle 16395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" y="0"/>
            <a:ext cx="6086479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398" name="Rectangle 16397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86474" y="-1"/>
            <a:ext cx="3057523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400" name="Rectangle 16399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4512" y="-1"/>
            <a:ext cx="8799485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>
          <a:xfrm>
            <a:off x="1028699" y="294538"/>
            <a:ext cx="7421963" cy="1033669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sz="3200" dirty="0">
                <a:solidFill>
                  <a:srgbClr val="FFFFFF"/>
                </a:solidFill>
              </a:rPr>
              <a:t>Key concept 3: human beings are designed for physical activity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idx="1"/>
          </p:nvPr>
        </p:nvSpPr>
        <p:spPr>
          <a:xfrm>
            <a:off x="1028699" y="2318197"/>
            <a:ext cx="7293023" cy="3683358"/>
          </a:xfrm>
        </p:spPr>
        <p:txBody>
          <a:bodyPr anchor="ctr">
            <a:normAutofit/>
          </a:bodyPr>
          <a:lstStyle/>
          <a:p>
            <a:pPr eaLnBrk="1" hangingPunct="1">
              <a:defRPr/>
            </a:pPr>
            <a:r>
              <a:rPr lang="en-GB" sz="2800" dirty="0"/>
              <a:t>Anatomically and physiologically designed for activity. We adapt to physical demands.</a:t>
            </a:r>
          </a:p>
          <a:p>
            <a:pPr eaLnBrk="1" hangingPunct="1">
              <a:defRPr/>
            </a:pPr>
            <a:r>
              <a:rPr lang="en-GB" sz="2800" dirty="0"/>
              <a:t>A low level of activity is associated with poor health and increased frequency of chronic disease.</a:t>
            </a:r>
          </a:p>
          <a:p>
            <a:pPr eaLnBrk="1" hangingPunct="1">
              <a:defRPr/>
            </a:pPr>
            <a:r>
              <a:rPr lang="en-GB" sz="2800" dirty="0"/>
              <a:t>We have survived life-threatening environments because of our ability to perform hard work and to adapt.</a:t>
            </a:r>
          </a:p>
        </p:txBody>
      </p:sp>
    </p:spTree>
    <p:extLst>
      <p:ext uri="{BB962C8B-B14F-4D97-AF65-F5344CB8AC3E}">
        <p14:creationId xmlns:p14="http://schemas.microsoft.com/office/powerpoint/2010/main" val="3569812496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Content Placeholder 9" descr="Homo sedens.jpg"/>
          <p:cNvPicPr>
            <a:picLocks noGrp="1" noChangeAspect="1"/>
          </p:cNvPicPr>
          <p:nvPr>
            <p:ph sz="quarter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124077" y="1810755"/>
            <a:ext cx="4679950" cy="3168650"/>
          </a:xfrm>
        </p:spPr>
      </p:pic>
      <p:sp>
        <p:nvSpPr>
          <p:cNvPr id="6147" name="TextBox 8"/>
          <p:cNvSpPr txBox="1">
            <a:spLocks noChangeArrowheads="1"/>
          </p:cNvSpPr>
          <p:nvPr/>
        </p:nvSpPr>
        <p:spPr bwMode="auto">
          <a:xfrm>
            <a:off x="107950" y="2276475"/>
            <a:ext cx="2232025" cy="24929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2400" dirty="0"/>
              <a:t>Infectious disease, undernutrition &amp;</a:t>
            </a: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2400" dirty="0"/>
              <a:t>starvation</a:t>
            </a: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dirty="0"/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dirty="0">
              <a:solidFill>
                <a:srgbClr val="FFFFFF"/>
              </a:solidFill>
            </a:endParaRPr>
          </a:p>
        </p:txBody>
      </p:sp>
      <p:sp>
        <p:nvSpPr>
          <p:cNvPr id="6148" name="TextBox 9"/>
          <p:cNvSpPr txBox="1">
            <a:spLocks noChangeArrowheads="1"/>
          </p:cNvSpPr>
          <p:nvPr/>
        </p:nvSpPr>
        <p:spPr bwMode="auto">
          <a:xfrm>
            <a:off x="6850063" y="2492375"/>
            <a:ext cx="2293937" cy="21236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2400" dirty="0"/>
              <a:t>Non-infectious disease,</a:t>
            </a: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2400" dirty="0" err="1"/>
              <a:t>overnutrition</a:t>
            </a:r>
            <a:r>
              <a:rPr lang="en-GB" altLang="en-US" sz="2400" dirty="0"/>
              <a:t> &amp;</a:t>
            </a: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2400" dirty="0"/>
              <a:t>obesity</a:t>
            </a: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dirty="0"/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dirty="0">
              <a:solidFill>
                <a:srgbClr val="FFFFFF"/>
              </a:solidFill>
            </a:endParaRPr>
          </a:p>
        </p:txBody>
      </p:sp>
      <p:cxnSp>
        <p:nvCxnSpPr>
          <p:cNvPr id="12" name="Straight Connector 11"/>
          <p:cNvCxnSpPr/>
          <p:nvPr/>
        </p:nvCxnSpPr>
        <p:spPr>
          <a:xfrm>
            <a:off x="5795963" y="620713"/>
            <a:ext cx="0" cy="4752503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50" name="TextBox 12"/>
          <p:cNvSpPr txBox="1">
            <a:spLocks noChangeArrowheads="1"/>
          </p:cNvSpPr>
          <p:nvPr/>
        </p:nvSpPr>
        <p:spPr bwMode="auto">
          <a:xfrm>
            <a:off x="2339975" y="1052513"/>
            <a:ext cx="1852613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dirty="0"/>
              <a:t>Australopithecus</a:t>
            </a: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dirty="0"/>
              <a:t>6 million years</a:t>
            </a:r>
          </a:p>
        </p:txBody>
      </p:sp>
      <p:cxnSp>
        <p:nvCxnSpPr>
          <p:cNvPr id="14" name="Straight Connector 13"/>
          <p:cNvCxnSpPr/>
          <p:nvPr/>
        </p:nvCxnSpPr>
        <p:spPr>
          <a:xfrm flipH="1">
            <a:off x="4356100" y="650875"/>
            <a:ext cx="19251" cy="4722341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52" name="TextBox 14"/>
          <p:cNvSpPr txBox="1">
            <a:spLocks noChangeArrowheads="1"/>
          </p:cNvSpPr>
          <p:nvPr/>
        </p:nvSpPr>
        <p:spPr bwMode="auto">
          <a:xfrm>
            <a:off x="4356100" y="692150"/>
            <a:ext cx="1522413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dirty="0"/>
              <a:t>Homo-</a:t>
            </a:r>
            <a:r>
              <a:rPr lang="en-GB" altLang="en-US" dirty="0" err="1"/>
              <a:t>sapien</a:t>
            </a:r>
            <a:endParaRPr lang="en-GB" altLang="en-US" dirty="0"/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dirty="0"/>
              <a:t>  100,000</a:t>
            </a: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dirty="0"/>
              <a:t>    years</a:t>
            </a:r>
          </a:p>
        </p:txBody>
      </p:sp>
      <p:sp>
        <p:nvSpPr>
          <p:cNvPr id="6153" name="TextBox 15"/>
          <p:cNvSpPr txBox="1">
            <a:spLocks noChangeArrowheads="1"/>
          </p:cNvSpPr>
          <p:nvPr/>
        </p:nvSpPr>
        <p:spPr bwMode="auto">
          <a:xfrm>
            <a:off x="5795963" y="908050"/>
            <a:ext cx="2055812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dirty="0"/>
              <a:t>Homo-</a:t>
            </a:r>
            <a:r>
              <a:rPr lang="en-GB" altLang="en-US" dirty="0" err="1"/>
              <a:t>sedentarian</a:t>
            </a:r>
            <a:endParaRPr lang="en-GB" altLang="en-US" dirty="0"/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dirty="0"/>
              <a:t>      ~50 years</a:t>
            </a:r>
          </a:p>
        </p:txBody>
      </p:sp>
      <p:sp>
        <p:nvSpPr>
          <p:cNvPr id="6154" name="TextBox 16"/>
          <p:cNvSpPr txBox="1">
            <a:spLocks noChangeArrowheads="1"/>
          </p:cNvSpPr>
          <p:nvPr/>
        </p:nvSpPr>
        <p:spPr bwMode="auto">
          <a:xfrm>
            <a:off x="2248499" y="5610696"/>
            <a:ext cx="5748532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2400" dirty="0"/>
              <a:t>Why has this change taken place?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467544" y="98665"/>
            <a:ext cx="890184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Key concept 4: There has been a rapid transition to sedentary lifestyles in recent years </a:t>
            </a:r>
          </a:p>
        </p:txBody>
      </p:sp>
    </p:spTree>
    <p:extLst>
      <p:ext uri="{BB962C8B-B14F-4D97-AF65-F5344CB8AC3E}">
        <p14:creationId xmlns:p14="http://schemas.microsoft.com/office/powerpoint/2010/main" val="1699753341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2" name="Picture 3" descr="C:\Documents and Settings\swilliam\My Documents\My Pictures\Paddington_Bakerloo_Line_escalator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3429000"/>
            <a:ext cx="4716013" cy="3429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3" name="Picture 4" descr="C:\Documents and Settings\swilliam\My Documents\My Pictures\1837-heavy-traffic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5" y="0"/>
            <a:ext cx="4427985" cy="3429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4" name="Picture 5" descr="C:\Documents and Settings\swilliam\My Documents\My Pictures\sedentary 2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4" y="3429000"/>
            <a:ext cx="4427986" cy="3429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175" name="TextBox 8"/>
          <p:cNvSpPr txBox="1">
            <a:spLocks noChangeArrowheads="1"/>
          </p:cNvSpPr>
          <p:nvPr/>
        </p:nvSpPr>
        <p:spPr bwMode="auto">
          <a:xfrm>
            <a:off x="1043608" y="6093296"/>
            <a:ext cx="7512050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3600" dirty="0">
                <a:solidFill>
                  <a:srgbClr val="FFFF00"/>
                </a:solidFill>
                <a:highlight>
                  <a:srgbClr val="FF0000"/>
                </a:highlight>
              </a:rPr>
              <a:t>Our Modern Sedentary Environment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D543CFC-29A6-EC67-29AF-3A1D965C30D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402" y="0"/>
            <a:ext cx="4705613" cy="342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6702954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81DFAD-24CB-9A4E-40A7-A4F7025C4A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6F317BF-399A-72EA-D559-2E500F32A3D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4415428" cy="3645024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54207D3-078C-8807-84B7-726FF6D2181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15428" y="0"/>
            <a:ext cx="4728572" cy="364502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49CE49D-7BF1-C9A1-5EC2-FCE8B0238BC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3645024"/>
            <a:ext cx="4415428" cy="321297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C50479A-3D5B-6B66-7D29-7ECC5DCC50E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15428" y="3645025"/>
            <a:ext cx="4728572" cy="3212976"/>
          </a:xfrm>
          <a:prstGeom prst="rect">
            <a:avLst/>
          </a:prstGeom>
        </p:spPr>
      </p:pic>
      <p:sp>
        <p:nvSpPr>
          <p:cNvPr id="8" name="TextBox 8">
            <a:extLst>
              <a:ext uri="{FF2B5EF4-FFF2-40B4-BE49-F238E27FC236}">
                <a16:creationId xmlns:a16="http://schemas.microsoft.com/office/drawing/2014/main" id="{A72D3AB4-6DA9-7947-37C2-D2C44B2683E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27584" y="5805264"/>
            <a:ext cx="8435320" cy="9541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2800" dirty="0">
                <a:solidFill>
                  <a:srgbClr val="FFFF00"/>
                </a:solidFill>
                <a:highlight>
                  <a:srgbClr val="FF0000"/>
                </a:highlight>
              </a:rPr>
              <a:t>Creating Sustainable Environments That Promote Physical Activity And Other Benefits</a:t>
            </a:r>
          </a:p>
        </p:txBody>
      </p:sp>
    </p:spTree>
    <p:extLst>
      <p:ext uri="{BB962C8B-B14F-4D97-AF65-F5344CB8AC3E}">
        <p14:creationId xmlns:p14="http://schemas.microsoft.com/office/powerpoint/2010/main" val="37711931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C979C717-4D6D-C336-FC63-DEB82E79C7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201377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392" name="Rectangle 16391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394" name="Rectangle 16393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1"/>
            <a:ext cx="9143997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396" name="Rectangle 16395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" y="0"/>
            <a:ext cx="6086479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398" name="Rectangle 16397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86474" y="-1"/>
            <a:ext cx="3057523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400" name="Rectangle 16399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4512" y="-1"/>
            <a:ext cx="8799485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>
          <a:xfrm>
            <a:off x="1028699" y="294538"/>
            <a:ext cx="7421963" cy="1033669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kumimoji="0" lang="en-US" sz="35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Summary: What have we learned</a:t>
            </a:r>
            <a:endParaRPr lang="en-GB" sz="3200" dirty="0">
              <a:solidFill>
                <a:srgbClr val="FFFFFF"/>
              </a:solidFill>
            </a:endParaRPr>
          </a:p>
        </p:txBody>
      </p:sp>
      <p:sp>
        <p:nvSpPr>
          <p:cNvPr id="16387" name="Rectangle 3"/>
          <p:cNvSpPr>
            <a:spLocks noGrp="1" noChangeArrowheads="1"/>
          </p:cNvSpPr>
          <p:nvPr>
            <p:ph idx="1"/>
          </p:nvPr>
        </p:nvSpPr>
        <p:spPr>
          <a:xfrm>
            <a:off x="467544" y="1700808"/>
            <a:ext cx="8280919" cy="4862654"/>
          </a:xfrm>
        </p:spPr>
        <p:txBody>
          <a:bodyPr anchor="ctr">
            <a:normAutofit lnSpcReduction="10000"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Define health and explain the concept of health-related fitness;</a:t>
            </a:r>
          </a:p>
          <a:p>
            <a:pPr marL="685800" lvl="1" indent="-342900" defTabSz="914400">
              <a:spcBef>
                <a:spcPct val="20000"/>
              </a:spcBef>
              <a:defRPr/>
            </a:pPr>
            <a:r>
              <a:rPr lang="en-US" dirty="0">
                <a:latin typeface="Calibri"/>
              </a:rPr>
              <a:t>Health is not just the absence of disease, being ‘healthy’ includes wellbeing and quality of life.</a:t>
            </a:r>
          </a:p>
          <a:p>
            <a:pPr marL="685800" lvl="1" indent="-342900" defTabSz="914400">
              <a:spcBef>
                <a:spcPct val="20000"/>
              </a:spcBef>
              <a:defRPr/>
            </a:pPr>
            <a:r>
              <a:rPr kumimoji="0" lang="en-US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A good level of health-related fitness reduces the risk of disease and improves wellbeing</a:t>
            </a:r>
          </a:p>
          <a:p>
            <a:pPr marL="342900" marR="0" lvl="0" indent="-342900" algn="l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Explain the concepts of 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‘cause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’, ‘determinant’, ‘causes of the cause’; Acknowledge that health is determined by a multitude of factors;</a:t>
            </a:r>
          </a:p>
          <a:p>
            <a:pPr marL="685800" lvl="1" indent="-342900" defTabSz="914400">
              <a:spcBef>
                <a:spcPct val="20000"/>
              </a:spcBef>
              <a:defRPr/>
            </a:pPr>
            <a:r>
              <a:rPr kumimoji="0" lang="en-US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Health (an outcome) and physical activity (a </a:t>
            </a:r>
            <a:r>
              <a:rPr kumimoji="0" lang="en-US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behaviour</a:t>
            </a:r>
            <a:r>
              <a:rPr kumimoji="0" lang="en-US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) have multiple causes and determinants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Explain that physical activity is a 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behaviour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 that has several domains and is also determined by a multitude of factors</a:t>
            </a:r>
          </a:p>
          <a:p>
            <a:pPr marL="685800" lvl="1" indent="-342900" defTabSz="914400">
              <a:spcBef>
                <a:spcPct val="20000"/>
              </a:spcBef>
              <a:defRPr/>
            </a:pPr>
            <a:r>
              <a:rPr lang="en-US" dirty="0">
                <a:latin typeface="Calibri"/>
              </a:rPr>
              <a:t>Physical activity includes any movement that increases energy expenditure: occupational, domestic, transport and leisure time (exercise, sport, active recreation, play)</a:t>
            </a:r>
          </a:p>
        </p:txBody>
      </p:sp>
    </p:spTree>
    <p:extLst>
      <p:ext uri="{BB962C8B-B14F-4D97-AF65-F5344CB8AC3E}">
        <p14:creationId xmlns:p14="http://schemas.microsoft.com/office/powerpoint/2010/main" val="301110949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392" name="Rectangle 16391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394" name="Rectangle 16393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1"/>
            <a:ext cx="9143997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396" name="Rectangle 16395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" y="0"/>
            <a:ext cx="6086479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398" name="Rectangle 16397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86474" y="-1"/>
            <a:ext cx="3057523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400" name="Rectangle 16399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4512" y="-1"/>
            <a:ext cx="8799485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>
          <a:xfrm>
            <a:off x="1028699" y="294538"/>
            <a:ext cx="7421963" cy="1033669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kumimoji="0" lang="en-US" sz="35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Next time…</a:t>
            </a:r>
            <a:endParaRPr lang="en-GB" sz="3200" dirty="0">
              <a:solidFill>
                <a:srgbClr val="FFFFFF"/>
              </a:solidFill>
            </a:endParaRPr>
          </a:p>
        </p:txBody>
      </p:sp>
      <p:sp>
        <p:nvSpPr>
          <p:cNvPr id="16387" name="Rectangle 3"/>
          <p:cNvSpPr>
            <a:spLocks noGrp="1" noChangeArrowheads="1"/>
          </p:cNvSpPr>
          <p:nvPr>
            <p:ph idx="1"/>
          </p:nvPr>
        </p:nvSpPr>
        <p:spPr>
          <a:xfrm>
            <a:off x="467544" y="1700808"/>
            <a:ext cx="8280919" cy="1152128"/>
          </a:xfrm>
        </p:spPr>
        <p:txBody>
          <a:bodyPr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Measurement and evaluation of physical activity</a:t>
            </a:r>
            <a:endParaRPr lang="en-US" sz="2800" dirty="0">
              <a:latin typeface="Calibri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195CE276-BBB5-1764-25A4-91F6947BCED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7984" y="2564904"/>
            <a:ext cx="4518248" cy="392655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F560E80E-0F7D-0014-0618-1273EAEEAE0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6124" y="2700552"/>
            <a:ext cx="3899852" cy="36807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6308398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Any Questions?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9572228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HIGHLIGHTER" val="false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HIGHLIGHTER" val="false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2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3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Shimmer">
  <a:themeElements>
    <a:clrScheme name="Shimmer 2">
      <a:dk1>
        <a:srgbClr val="000099"/>
      </a:dk1>
      <a:lt1>
        <a:srgbClr val="FFFFFF"/>
      </a:lt1>
      <a:dk2>
        <a:srgbClr val="000066"/>
      </a:dk2>
      <a:lt2>
        <a:srgbClr val="EAEAEA"/>
      </a:lt2>
      <a:accent1>
        <a:srgbClr val="66CCFF"/>
      </a:accent1>
      <a:accent2>
        <a:srgbClr val="0066FF"/>
      </a:accent2>
      <a:accent3>
        <a:srgbClr val="AAAAB8"/>
      </a:accent3>
      <a:accent4>
        <a:srgbClr val="DADADA"/>
      </a:accent4>
      <a:accent5>
        <a:srgbClr val="B8E2FF"/>
      </a:accent5>
      <a:accent6>
        <a:srgbClr val="005CE7"/>
      </a:accent6>
      <a:hlink>
        <a:srgbClr val="FFFFCC"/>
      </a:hlink>
      <a:folHlink>
        <a:srgbClr val="99CC00"/>
      </a:folHlink>
    </a:clrScheme>
    <a:fontScheme name="Shimmer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Shimmer 1">
        <a:dk1>
          <a:srgbClr val="BD3737"/>
        </a:dk1>
        <a:lt1>
          <a:srgbClr val="FFFFFF"/>
        </a:lt1>
        <a:dk2>
          <a:srgbClr val="721E1E"/>
        </a:dk2>
        <a:lt2>
          <a:srgbClr val="FFCC00"/>
        </a:lt2>
        <a:accent1>
          <a:srgbClr val="FF6600"/>
        </a:accent1>
        <a:accent2>
          <a:srgbClr val="CC3300"/>
        </a:accent2>
        <a:accent3>
          <a:srgbClr val="BCABAB"/>
        </a:accent3>
        <a:accent4>
          <a:srgbClr val="DADADA"/>
        </a:accent4>
        <a:accent5>
          <a:srgbClr val="FFB8AA"/>
        </a:accent5>
        <a:accent6>
          <a:srgbClr val="B92D00"/>
        </a:accent6>
        <a:hlink>
          <a:srgbClr val="F7CC2F"/>
        </a:hlink>
        <a:folHlink>
          <a:srgbClr val="C7C6B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himmer 2">
        <a:dk1>
          <a:srgbClr val="000099"/>
        </a:dk1>
        <a:lt1>
          <a:srgbClr val="FFFFFF"/>
        </a:lt1>
        <a:dk2>
          <a:srgbClr val="000066"/>
        </a:dk2>
        <a:lt2>
          <a:srgbClr val="EAEAEA"/>
        </a:lt2>
        <a:accent1>
          <a:srgbClr val="66CCFF"/>
        </a:accent1>
        <a:accent2>
          <a:srgbClr val="0066FF"/>
        </a:accent2>
        <a:accent3>
          <a:srgbClr val="AAAAB8"/>
        </a:accent3>
        <a:accent4>
          <a:srgbClr val="DADADA"/>
        </a:accent4>
        <a:accent5>
          <a:srgbClr val="B8E2FF"/>
        </a:accent5>
        <a:accent6>
          <a:srgbClr val="005CE7"/>
        </a:accent6>
        <a:hlink>
          <a:srgbClr val="FFFFCC"/>
        </a:hlink>
        <a:folHlink>
          <a:srgbClr val="99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himmer 3">
        <a:dk1>
          <a:srgbClr val="6600CC"/>
        </a:dk1>
        <a:lt1>
          <a:srgbClr val="FFFFFF"/>
        </a:lt1>
        <a:dk2>
          <a:srgbClr val="4B0096"/>
        </a:dk2>
        <a:lt2>
          <a:srgbClr val="CDD7DF"/>
        </a:lt2>
        <a:accent1>
          <a:srgbClr val="9999FF"/>
        </a:accent1>
        <a:accent2>
          <a:srgbClr val="7850BA"/>
        </a:accent2>
        <a:accent3>
          <a:srgbClr val="B1AAC9"/>
        </a:accent3>
        <a:accent4>
          <a:srgbClr val="DADADA"/>
        </a:accent4>
        <a:accent5>
          <a:srgbClr val="CACAFF"/>
        </a:accent5>
        <a:accent6>
          <a:srgbClr val="6C48A8"/>
        </a:accent6>
        <a:hlink>
          <a:srgbClr val="00CCFF"/>
        </a:hlink>
        <a:folHlink>
          <a:srgbClr val="0796B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himmer 4">
        <a:dk1>
          <a:srgbClr val="55863C"/>
        </a:dk1>
        <a:lt1>
          <a:srgbClr val="FFFFFF"/>
        </a:lt1>
        <a:dk2>
          <a:srgbClr val="375F2F"/>
        </a:dk2>
        <a:lt2>
          <a:srgbClr val="D1EFB3"/>
        </a:lt2>
        <a:accent1>
          <a:srgbClr val="00CC66"/>
        </a:accent1>
        <a:accent2>
          <a:srgbClr val="8EAC66"/>
        </a:accent2>
        <a:accent3>
          <a:srgbClr val="AEB6AD"/>
        </a:accent3>
        <a:accent4>
          <a:srgbClr val="DADADA"/>
        </a:accent4>
        <a:accent5>
          <a:srgbClr val="AAE2B8"/>
        </a:accent5>
        <a:accent6>
          <a:srgbClr val="809B5C"/>
        </a:accent6>
        <a:hlink>
          <a:srgbClr val="B4EF7F"/>
        </a:hlink>
        <a:folHlink>
          <a:srgbClr val="F8F6A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himmer 5">
        <a:dk1>
          <a:srgbClr val="588073"/>
        </a:dk1>
        <a:lt1>
          <a:srgbClr val="FFFFFF"/>
        </a:lt1>
        <a:dk2>
          <a:srgbClr val="486768"/>
        </a:dk2>
        <a:lt2>
          <a:srgbClr val="DDDDDD"/>
        </a:lt2>
        <a:accent1>
          <a:srgbClr val="33CCCC"/>
        </a:accent1>
        <a:accent2>
          <a:srgbClr val="008871"/>
        </a:accent2>
        <a:accent3>
          <a:srgbClr val="B1B8B9"/>
        </a:accent3>
        <a:accent4>
          <a:srgbClr val="DADADA"/>
        </a:accent4>
        <a:accent5>
          <a:srgbClr val="ADE2E2"/>
        </a:accent5>
        <a:accent6>
          <a:srgbClr val="007B66"/>
        </a:accent6>
        <a:hlink>
          <a:srgbClr val="00CC99"/>
        </a:hlink>
        <a:folHlink>
          <a:srgbClr val="A8A8A8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himmer 6">
        <a:dk1>
          <a:srgbClr val="6B6C75"/>
        </a:dk1>
        <a:lt1>
          <a:srgbClr val="FFFFFF"/>
        </a:lt1>
        <a:dk2>
          <a:srgbClr val="575863"/>
        </a:dk2>
        <a:lt2>
          <a:srgbClr val="FFFFCC"/>
        </a:lt2>
        <a:accent1>
          <a:srgbClr val="677481"/>
        </a:accent1>
        <a:accent2>
          <a:srgbClr val="697E5E"/>
        </a:accent2>
        <a:accent3>
          <a:srgbClr val="B4B4B7"/>
        </a:accent3>
        <a:accent4>
          <a:srgbClr val="DADADA"/>
        </a:accent4>
        <a:accent5>
          <a:srgbClr val="B8BCC1"/>
        </a:accent5>
        <a:accent6>
          <a:srgbClr val="5E7254"/>
        </a:accent6>
        <a:hlink>
          <a:srgbClr val="E9E77F"/>
        </a:hlink>
        <a:folHlink>
          <a:srgbClr val="D3A44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himmer 7">
        <a:dk1>
          <a:srgbClr val="000000"/>
        </a:dk1>
        <a:lt1>
          <a:srgbClr val="C4D6BE"/>
        </a:lt1>
        <a:dk2>
          <a:srgbClr val="339966"/>
        </a:dk2>
        <a:lt2>
          <a:srgbClr val="EFFBF0"/>
        </a:lt2>
        <a:accent1>
          <a:srgbClr val="DDDDDD"/>
        </a:accent1>
        <a:accent2>
          <a:srgbClr val="CCFF99"/>
        </a:accent2>
        <a:accent3>
          <a:srgbClr val="DEE8DB"/>
        </a:accent3>
        <a:accent4>
          <a:srgbClr val="000000"/>
        </a:accent4>
        <a:accent5>
          <a:srgbClr val="EBEBEB"/>
        </a:accent5>
        <a:accent6>
          <a:srgbClr val="B9E78A"/>
        </a:accent6>
        <a:hlink>
          <a:srgbClr val="009900"/>
        </a:hlink>
        <a:folHlink>
          <a:srgbClr val="33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himmer 8">
        <a:dk1>
          <a:srgbClr val="000000"/>
        </a:dk1>
        <a:lt1>
          <a:srgbClr val="D6DAE4"/>
        </a:lt1>
        <a:dk2>
          <a:srgbClr val="000099"/>
        </a:dk2>
        <a:lt2>
          <a:srgbClr val="FFFFFF"/>
        </a:lt2>
        <a:accent1>
          <a:srgbClr val="BFDEE3"/>
        </a:accent1>
        <a:accent2>
          <a:srgbClr val="C0C0C0"/>
        </a:accent2>
        <a:accent3>
          <a:srgbClr val="E8EAEF"/>
        </a:accent3>
        <a:accent4>
          <a:srgbClr val="000000"/>
        </a:accent4>
        <a:accent5>
          <a:srgbClr val="DCECEF"/>
        </a:accent5>
        <a:accent6>
          <a:srgbClr val="AEAEAE"/>
        </a:accent6>
        <a:hlink>
          <a:srgbClr val="3333CC"/>
        </a:hlink>
        <a:folHlink>
          <a:srgbClr val="5E93C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himmer 9">
        <a:dk1>
          <a:srgbClr val="4A2500"/>
        </a:dk1>
        <a:lt1>
          <a:srgbClr val="C2C0BA"/>
        </a:lt1>
        <a:dk2>
          <a:srgbClr val="788569"/>
        </a:dk2>
        <a:lt2>
          <a:srgbClr val="F4F4EC"/>
        </a:lt2>
        <a:accent1>
          <a:srgbClr val="E1DFC1"/>
        </a:accent1>
        <a:accent2>
          <a:srgbClr val="A5A7AF"/>
        </a:accent2>
        <a:accent3>
          <a:srgbClr val="DDDCD9"/>
        </a:accent3>
        <a:accent4>
          <a:srgbClr val="3E1E00"/>
        </a:accent4>
        <a:accent5>
          <a:srgbClr val="EEECDD"/>
        </a:accent5>
        <a:accent6>
          <a:srgbClr val="95979E"/>
        </a:accent6>
        <a:hlink>
          <a:srgbClr val="9C9800"/>
        </a:hlink>
        <a:folHlink>
          <a:srgbClr val="666633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2902</TotalTime>
  <Words>2292</Words>
  <Application>Microsoft Office PowerPoint</Application>
  <PresentationFormat>On-screen Show (4:3)</PresentationFormat>
  <Paragraphs>270</Paragraphs>
  <Slides>46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46</vt:i4>
      </vt:variant>
    </vt:vector>
  </HeadingPairs>
  <TitlesOfParts>
    <vt:vector size="56" baseType="lpstr">
      <vt:lpstr>Arial</vt:lpstr>
      <vt:lpstr>Calibri</vt:lpstr>
      <vt:lpstr>Calibri Light</vt:lpstr>
      <vt:lpstr>Symbol</vt:lpstr>
      <vt:lpstr>Tahoma</vt:lpstr>
      <vt:lpstr>Wingdings</vt:lpstr>
      <vt:lpstr>Office Theme</vt:lpstr>
      <vt:lpstr>2_Office Theme</vt:lpstr>
      <vt:lpstr>3_Office Theme</vt:lpstr>
      <vt:lpstr>Shimmer</vt:lpstr>
      <vt:lpstr> </vt:lpstr>
      <vt:lpstr>Module Overview</vt:lpstr>
      <vt:lpstr>Module Learning Outcomes</vt:lpstr>
      <vt:lpstr>Module Structure</vt:lpstr>
      <vt:lpstr>Unit 1 – Visions of the Future</vt:lpstr>
      <vt:lpstr>Assessment</vt:lpstr>
      <vt:lpstr>Some recommended texts about physical activity and health</vt:lpstr>
      <vt:lpstr>Available as an e-book</vt:lpstr>
      <vt:lpstr>Important Reports</vt:lpstr>
      <vt:lpstr>Important Reports</vt:lpstr>
      <vt:lpstr>US PAGAC Report has a good section that explains important concepts</vt:lpstr>
      <vt:lpstr>Useful Websites</vt:lpstr>
      <vt:lpstr>Excellent online resource</vt:lpstr>
      <vt:lpstr>Lecture aims</vt:lpstr>
      <vt:lpstr>To understand the relationship between physical activity and health you need to think and work as an epidemiologist</vt:lpstr>
      <vt:lpstr>Key definitions (1)</vt:lpstr>
      <vt:lpstr>What is Public Health?</vt:lpstr>
      <vt:lpstr>Three domains of Public Health practice</vt:lpstr>
      <vt:lpstr>What is epidemiology?</vt:lpstr>
      <vt:lpstr>What do epidemiologists do?</vt:lpstr>
      <vt:lpstr>Application of Epidemiological Methods</vt:lpstr>
      <vt:lpstr>Epidemiology</vt:lpstr>
      <vt:lpstr>What about physical activity?</vt:lpstr>
      <vt:lpstr>Summary so far</vt:lpstr>
      <vt:lpstr>Exposures and Outcomes</vt:lpstr>
      <vt:lpstr>Exposures</vt:lpstr>
      <vt:lpstr>PowerPoint Presentation</vt:lpstr>
      <vt:lpstr>Health Outcomes</vt:lpstr>
      <vt:lpstr>Key Concept 1</vt:lpstr>
      <vt:lpstr>A social model of health</vt:lpstr>
      <vt:lpstr>Key Definitions (2)</vt:lpstr>
      <vt:lpstr>Physical Fitness</vt:lpstr>
      <vt:lpstr>Physical Activity and Health-Related Fitness</vt:lpstr>
      <vt:lpstr>Key concept 2</vt:lpstr>
      <vt:lpstr>Physical Activity</vt:lpstr>
      <vt:lpstr>PowerPoint Presentation</vt:lpstr>
      <vt:lpstr>PowerPoint Presentation</vt:lpstr>
      <vt:lpstr>PowerPoint Presentation</vt:lpstr>
      <vt:lpstr>Key concept 3: human beings are designed for physical activity</vt:lpstr>
      <vt:lpstr>PowerPoint Presentation</vt:lpstr>
      <vt:lpstr>PowerPoint Presentation</vt:lpstr>
      <vt:lpstr>PowerPoint Presentation</vt:lpstr>
      <vt:lpstr>PowerPoint Presentation</vt:lpstr>
      <vt:lpstr>Summary: What have we learned</vt:lpstr>
      <vt:lpstr>Next time…</vt:lpstr>
      <vt:lpstr>Any Questions?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</dc:title>
  <dc:creator>Simon Williams</dc:creator>
  <cp:lastModifiedBy>Simon Williams (IMH)</cp:lastModifiedBy>
  <cp:revision>80</cp:revision>
  <dcterms:created xsi:type="dcterms:W3CDTF">2020-09-27T21:08:08Z</dcterms:created>
  <dcterms:modified xsi:type="dcterms:W3CDTF">2023-02-10T10:00:34Z</dcterms:modified>
</cp:coreProperties>
</file>