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theme/theme4.xml" ContentType="application/vnd.openxmlformats-officedocument.theme+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theme/theme5.xml" ContentType="application/vnd.openxmlformats-officedocument.theme+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theme/theme6.xml" ContentType="application/vnd.openxmlformats-officedocument.theme+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slideLayouts/slideLayout78.xml" ContentType="application/vnd.openxmlformats-officedocument.presentationml.slideLayout+xml"/>
  <Override PartName="/ppt/slideLayouts/slideLayout79.xml" ContentType="application/vnd.openxmlformats-officedocument.presentationml.slideLayout+xml"/>
  <Override PartName="/ppt/slideLayouts/slideLayout80.xml" ContentType="application/vnd.openxmlformats-officedocument.presentationml.slideLayout+xml"/>
  <Override PartName="/ppt/slideLayouts/slideLayout81.xml" ContentType="application/vnd.openxmlformats-officedocument.presentationml.slideLayout+xml"/>
  <Override PartName="/ppt/slideLayouts/slideLayout82.xml" ContentType="application/vnd.openxmlformats-officedocument.presentationml.slideLayout+xml"/>
  <Override PartName="/ppt/slideLayouts/slideLayout83.xml" ContentType="application/vnd.openxmlformats-officedocument.presentationml.slideLayout+xml"/>
  <Override PartName="/ppt/slideLayouts/slideLayout84.xml" ContentType="application/vnd.openxmlformats-officedocument.presentationml.slideLayout+xml"/>
  <Override PartName="/ppt/slideLayouts/slideLayout85.xml" ContentType="application/vnd.openxmlformats-officedocument.presentationml.slideLayout+xml"/>
  <Override PartName="/ppt/slideLayouts/slideLayout86.xml" ContentType="application/vnd.openxmlformats-officedocument.presentationml.slideLayout+xml"/>
  <Override PartName="/ppt/slideLayouts/slideLayout87.xml" ContentType="application/vnd.openxmlformats-officedocument.presentationml.slideLayout+xml"/>
  <Override PartName="/ppt/slideLayouts/slideLayout88.xml" ContentType="application/vnd.openxmlformats-officedocument.presentationml.slideLayout+xml"/>
  <Override PartName="/ppt/slideLayouts/slideLayout89.xml" ContentType="application/vnd.openxmlformats-officedocument.presentationml.slideLayout+xml"/>
  <Override PartName="/ppt/theme/theme7.xml" ContentType="application/vnd.openxmlformats-officedocument.theme+xml"/>
  <Override PartName="/ppt/theme/theme8.xml" ContentType="application/vnd.openxmlformats-officedocument.theme+xml"/>
  <Override PartName="/ppt/theme/theme9.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22" r:id="rId1"/>
    <p:sldMasterId id="2147483864" r:id="rId2"/>
    <p:sldMasterId id="2147483876" r:id="rId3"/>
    <p:sldMasterId id="2147483888" r:id="rId4"/>
    <p:sldMasterId id="2147483900" r:id="rId5"/>
    <p:sldMasterId id="2147483912" r:id="rId6"/>
    <p:sldMasterId id="2147483949" r:id="rId7"/>
  </p:sldMasterIdLst>
  <p:notesMasterIdLst>
    <p:notesMasterId r:id="rId23"/>
  </p:notesMasterIdLst>
  <p:handoutMasterIdLst>
    <p:handoutMasterId r:id="rId24"/>
  </p:handoutMasterIdLst>
  <p:sldIdLst>
    <p:sldId id="266" r:id="rId8"/>
    <p:sldId id="268" r:id="rId9"/>
    <p:sldId id="269" r:id="rId10"/>
    <p:sldId id="263" r:id="rId11"/>
    <p:sldId id="257" r:id="rId12"/>
    <p:sldId id="258" r:id="rId13"/>
    <p:sldId id="264" r:id="rId14"/>
    <p:sldId id="270" r:id="rId15"/>
    <p:sldId id="259" r:id="rId16"/>
    <p:sldId id="260" r:id="rId17"/>
    <p:sldId id="262" r:id="rId18"/>
    <p:sldId id="267" r:id="rId19"/>
    <p:sldId id="265" r:id="rId20"/>
    <p:sldId id="271" r:id="rId21"/>
    <p:sldId id="272" r:id="rId2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6D33AB48-D437-4BAC-8CBC-8F6D093C2EC6}">
          <p14:sldIdLst/>
        </p14:section>
        <p14:section name="Untitled Section" id="{7B590E38-62EA-45E7-81AB-6E56101B30B5}">
          <p14:sldIdLst>
            <p14:sldId id="266"/>
            <p14:sldId id="268"/>
            <p14:sldId id="269"/>
            <p14:sldId id="263"/>
            <p14:sldId id="257"/>
            <p14:sldId id="258"/>
            <p14:sldId id="264"/>
            <p14:sldId id="270"/>
            <p14:sldId id="259"/>
            <p14:sldId id="260"/>
            <p14:sldId id="262"/>
            <p14:sldId id="267"/>
            <p14:sldId id="265"/>
            <p14:sldId id="271"/>
            <p14:sldId id="272"/>
          </p14:sldIdLst>
        </p14:section>
      </p14:sectionLst>
    </p:ext>
    <p:ext uri="{EFAFB233-063F-42B5-8137-9DF3F51BA10A}">
      <p15:sldGuideLst xmlns:p15="http://schemas.microsoft.com/office/powerpoint/2012/main"/>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kalpanamahawar14@gmail.com" initials="k" lastIdx="1" clrIdx="0">
    <p:extLst>
      <p:ext uri="{19B8F6BF-5375-455C-9EA6-DF929625EA0E}">
        <p15:presenceInfo xmlns:p15="http://schemas.microsoft.com/office/powerpoint/2012/main" userId="fb43300265922156"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66" d="100"/>
          <a:sy n="66" d="100"/>
        </p:scale>
        <p:origin x="668" y="44"/>
      </p:cViewPr>
      <p:guideLst/>
    </p:cSldViewPr>
  </p:slideViewPr>
  <p:notesTextViewPr>
    <p:cViewPr>
      <p:scale>
        <a:sx n="1" d="1"/>
        <a:sy n="1" d="1"/>
      </p:scale>
      <p:origin x="0" y="0"/>
    </p:cViewPr>
  </p:notesTextViewPr>
  <p:sorterViewPr>
    <p:cViewPr>
      <p:scale>
        <a:sx n="100" d="100"/>
        <a:sy n="100" d="100"/>
      </p:scale>
      <p:origin x="0" y="-2424"/>
    </p:cViewPr>
  </p:sorterViewPr>
  <p:notesViewPr>
    <p:cSldViewPr snapToGrid="0">
      <p:cViewPr varScale="1">
        <p:scale>
          <a:sx n="62" d="100"/>
          <a:sy n="62" d="100"/>
        </p:scale>
        <p:origin x="3226" y="77"/>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1.xml"/><Relationship Id="rId13" Type="http://schemas.openxmlformats.org/officeDocument/2006/relationships/slide" Target="slides/slide6.xml"/><Relationship Id="rId18" Type="http://schemas.openxmlformats.org/officeDocument/2006/relationships/slide" Target="slides/slide11.xml"/><Relationship Id="rId26" Type="http://schemas.openxmlformats.org/officeDocument/2006/relationships/presProps" Target="presProps.xml"/><Relationship Id="rId3" Type="http://schemas.openxmlformats.org/officeDocument/2006/relationships/slideMaster" Target="slideMasters/slideMaster3.xml"/><Relationship Id="rId21" Type="http://schemas.openxmlformats.org/officeDocument/2006/relationships/slide" Target="slides/slide14.xml"/><Relationship Id="rId7" Type="http://schemas.openxmlformats.org/officeDocument/2006/relationships/slideMaster" Target="slideMasters/slideMaster7.xml"/><Relationship Id="rId12" Type="http://schemas.openxmlformats.org/officeDocument/2006/relationships/slide" Target="slides/slide5.xml"/><Relationship Id="rId17" Type="http://schemas.openxmlformats.org/officeDocument/2006/relationships/slide" Target="slides/slide10.xml"/><Relationship Id="rId25" Type="http://schemas.openxmlformats.org/officeDocument/2006/relationships/commentAuthors" Target="commentAuthors.xml"/><Relationship Id="rId2" Type="http://schemas.openxmlformats.org/officeDocument/2006/relationships/slideMaster" Target="slideMasters/slideMaster2.xml"/><Relationship Id="rId16" Type="http://schemas.openxmlformats.org/officeDocument/2006/relationships/slide" Target="slides/slide9.xml"/><Relationship Id="rId20" Type="http://schemas.openxmlformats.org/officeDocument/2006/relationships/slide" Target="slides/slide13.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Master" Target="slideMasters/slideMaster6.xml"/><Relationship Id="rId11" Type="http://schemas.openxmlformats.org/officeDocument/2006/relationships/slide" Target="slides/slide4.xml"/><Relationship Id="rId24" Type="http://schemas.openxmlformats.org/officeDocument/2006/relationships/handoutMaster" Target="handoutMasters/handoutMaster1.xml"/><Relationship Id="rId5" Type="http://schemas.openxmlformats.org/officeDocument/2006/relationships/slideMaster" Target="slideMasters/slideMaster5.xml"/><Relationship Id="rId15" Type="http://schemas.openxmlformats.org/officeDocument/2006/relationships/slide" Target="slides/slide8.xml"/><Relationship Id="rId23" Type="http://schemas.openxmlformats.org/officeDocument/2006/relationships/notesMaster" Target="notesMasters/notesMaster1.xml"/><Relationship Id="rId28" Type="http://schemas.openxmlformats.org/officeDocument/2006/relationships/theme" Target="theme/theme1.xml"/><Relationship Id="rId10" Type="http://schemas.openxmlformats.org/officeDocument/2006/relationships/slide" Target="slides/slide3.xml"/><Relationship Id="rId19" Type="http://schemas.openxmlformats.org/officeDocument/2006/relationships/slide" Target="slides/slide12.xml"/><Relationship Id="rId4" Type="http://schemas.openxmlformats.org/officeDocument/2006/relationships/slideMaster" Target="slideMasters/slideMaster4.xml"/><Relationship Id="rId9" Type="http://schemas.openxmlformats.org/officeDocument/2006/relationships/slide" Target="slides/slide2.xml"/><Relationship Id="rId14" Type="http://schemas.openxmlformats.org/officeDocument/2006/relationships/slide" Target="slides/slide7.xml"/><Relationship Id="rId22" Type="http://schemas.openxmlformats.org/officeDocument/2006/relationships/slide" Target="slides/slide15.xml"/><Relationship Id="rId27"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9.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D0E7EE0D-156A-4A47-AC56-8B3EC695C4A0}"/>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4BE1AB9A-EC94-F30A-1242-A11E2E6219E2}"/>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914A85B4-2925-44B6-AA67-B9AD524A88B0}" type="datetimeFigureOut">
              <a:rPr lang="en-GB" smtClean="0"/>
              <a:t>19/12/2022</a:t>
            </a:fld>
            <a:endParaRPr lang="en-GB"/>
          </a:p>
        </p:txBody>
      </p:sp>
      <p:sp>
        <p:nvSpPr>
          <p:cNvPr id="4" name="Footer Placeholder 3">
            <a:extLst>
              <a:ext uri="{FF2B5EF4-FFF2-40B4-BE49-F238E27FC236}">
                <a16:creationId xmlns:a16="http://schemas.microsoft.com/office/drawing/2014/main" id="{C99A9552-5E6E-B29F-4E6B-5B56D6506427}"/>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C468A08E-5A14-B174-FD26-CDF16AE2904C}"/>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D6D90EFC-4F9B-434F-B520-533C4A220ECD}" type="slidenum">
              <a:rPr lang="en-GB" smtClean="0"/>
              <a:t>‹#›</a:t>
            </a:fld>
            <a:endParaRPr lang="en-GB"/>
          </a:p>
        </p:txBody>
      </p:sp>
    </p:spTree>
    <p:extLst>
      <p:ext uri="{BB962C8B-B14F-4D97-AF65-F5344CB8AC3E}">
        <p14:creationId xmlns:p14="http://schemas.microsoft.com/office/powerpoint/2010/main" val="1203005141"/>
      </p:ext>
    </p:extLst>
  </p:cSld>
  <p:clrMap bg1="lt1" tx1="dk1" bg2="lt2" tx2="dk2" accent1="accent1" accent2="accent2" accent3="accent3" accent4="accent4" accent5="accent5" accent6="accent6" hlink="hlink" folHlink="folHlink"/>
  <p:hf sldNum="0"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8.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3D73F1A-7E2B-497E-929B-25725D2458E0}" type="datetimeFigureOut">
              <a:rPr lang="en-GB" smtClean="0"/>
              <a:t>19/12/2022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83B6734-2BC7-42BB-8170-79CC1269EF42}" type="slidenum">
              <a:rPr lang="en-GB" smtClean="0"/>
              <a:t>‹#›</a:t>
            </a:fld>
            <a:endParaRPr lang="en-GB"/>
          </a:p>
        </p:txBody>
      </p:sp>
    </p:spTree>
    <p:extLst>
      <p:ext uri="{BB962C8B-B14F-4D97-AF65-F5344CB8AC3E}">
        <p14:creationId xmlns:p14="http://schemas.microsoft.com/office/powerpoint/2010/main" val="3245808008"/>
      </p:ext>
    </p:extLst>
  </p:cSld>
  <p:clrMap bg1="lt1" tx1="dk1" bg2="lt2" tx2="dk2" accent1="accent1" accent2="accent2" accent3="accent3" accent4="accent4" accent5="accent5" accent6="accent6" hlink="hlink" folHlink="folHlink"/>
  <p:hf sldNum="0"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Tree>
    <p:extLst>
      <p:ext uri="{BB962C8B-B14F-4D97-AF65-F5344CB8AC3E}">
        <p14:creationId xmlns:p14="http://schemas.microsoft.com/office/powerpoint/2010/main" val="37253867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Tree>
    <p:extLst>
      <p:ext uri="{BB962C8B-B14F-4D97-AF65-F5344CB8AC3E}">
        <p14:creationId xmlns:p14="http://schemas.microsoft.com/office/powerpoint/2010/main" val="48442803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Tree>
    <p:extLst>
      <p:ext uri="{BB962C8B-B14F-4D97-AF65-F5344CB8AC3E}">
        <p14:creationId xmlns:p14="http://schemas.microsoft.com/office/powerpoint/2010/main" val="355062716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5.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5.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7.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5.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6.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Master" Target="../slideMasters/slideMaster6.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0.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3.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4.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39E3B7-4715-4C7B-4070-99B8AC1AF4FC}"/>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4EAA9C91-9205-ACE3-665F-4F8AC9DAED3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1FEF5E72-E5B3-76B1-0E7B-E8195A4807BF}"/>
              </a:ext>
            </a:extLst>
          </p:cNvPr>
          <p:cNvSpPr>
            <a:spLocks noGrp="1"/>
          </p:cNvSpPr>
          <p:nvPr>
            <p:ph type="dt" sz="half" idx="10"/>
          </p:nvPr>
        </p:nvSpPr>
        <p:spPr/>
        <p:txBody>
          <a:bodyPr/>
          <a:lstStyle/>
          <a:p>
            <a:fld id="{11682DDA-B2C2-42FD-95EE-BD888F21FDD8}" type="datetimeFigureOut">
              <a:rPr lang="en-IN" smtClean="0"/>
              <a:t>19-12-2022</a:t>
            </a:fld>
            <a:endParaRPr lang="en-IN"/>
          </a:p>
        </p:txBody>
      </p:sp>
      <p:sp>
        <p:nvSpPr>
          <p:cNvPr id="5" name="Footer Placeholder 4">
            <a:extLst>
              <a:ext uri="{FF2B5EF4-FFF2-40B4-BE49-F238E27FC236}">
                <a16:creationId xmlns:a16="http://schemas.microsoft.com/office/drawing/2014/main" id="{597179D2-CE47-044C-BB80-FB3519EFFE6F}"/>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5E18E1DB-3806-BBA3-04C4-8F942B5EA708}"/>
              </a:ext>
            </a:extLst>
          </p:cNvPr>
          <p:cNvSpPr>
            <a:spLocks noGrp="1"/>
          </p:cNvSpPr>
          <p:nvPr>
            <p:ph type="sldNum" sz="quarter" idx="12"/>
          </p:nvPr>
        </p:nvSpPr>
        <p:spPr/>
        <p:txBody>
          <a:bodyPr/>
          <a:lstStyle/>
          <a:p>
            <a:fld id="{63F9A57C-DE34-44EF-AB92-AA7CD112CE95}" type="slidenum">
              <a:rPr lang="en-IN" smtClean="0"/>
              <a:t>‹#›</a:t>
            </a:fld>
            <a:endParaRPr lang="en-IN"/>
          </a:p>
        </p:txBody>
      </p:sp>
    </p:spTree>
    <p:extLst>
      <p:ext uri="{BB962C8B-B14F-4D97-AF65-F5344CB8AC3E}">
        <p14:creationId xmlns:p14="http://schemas.microsoft.com/office/powerpoint/2010/main" val="30417332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B3433F-93F0-9813-BED8-E5B0BD6F7C88}"/>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6888B034-080A-A6FF-8B34-CE4B60A66C4B}"/>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2696D249-81AD-F3BC-749D-A59AD9FF7A1A}"/>
              </a:ext>
            </a:extLst>
          </p:cNvPr>
          <p:cNvSpPr>
            <a:spLocks noGrp="1"/>
          </p:cNvSpPr>
          <p:nvPr>
            <p:ph type="dt" sz="half" idx="10"/>
          </p:nvPr>
        </p:nvSpPr>
        <p:spPr/>
        <p:txBody>
          <a:bodyPr/>
          <a:lstStyle/>
          <a:p>
            <a:fld id="{11682DDA-B2C2-42FD-95EE-BD888F21FDD8}" type="datetimeFigureOut">
              <a:rPr lang="en-IN" smtClean="0"/>
              <a:t>19-12-2022</a:t>
            </a:fld>
            <a:endParaRPr lang="en-IN"/>
          </a:p>
        </p:txBody>
      </p:sp>
      <p:sp>
        <p:nvSpPr>
          <p:cNvPr id="5" name="Footer Placeholder 4">
            <a:extLst>
              <a:ext uri="{FF2B5EF4-FFF2-40B4-BE49-F238E27FC236}">
                <a16:creationId xmlns:a16="http://schemas.microsoft.com/office/drawing/2014/main" id="{9DA578BE-CCB0-DD2D-AE72-7B018F144F93}"/>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7BA0D84C-7958-2206-19BA-41F4D11B80AB}"/>
              </a:ext>
            </a:extLst>
          </p:cNvPr>
          <p:cNvSpPr>
            <a:spLocks noGrp="1"/>
          </p:cNvSpPr>
          <p:nvPr>
            <p:ph type="sldNum" sz="quarter" idx="12"/>
          </p:nvPr>
        </p:nvSpPr>
        <p:spPr/>
        <p:txBody>
          <a:bodyPr/>
          <a:lstStyle/>
          <a:p>
            <a:fld id="{63F9A57C-DE34-44EF-AB92-AA7CD112CE95}" type="slidenum">
              <a:rPr lang="en-IN" smtClean="0"/>
              <a:t>‹#›</a:t>
            </a:fld>
            <a:endParaRPr lang="en-IN"/>
          </a:p>
        </p:txBody>
      </p:sp>
    </p:spTree>
    <p:extLst>
      <p:ext uri="{BB962C8B-B14F-4D97-AF65-F5344CB8AC3E}">
        <p14:creationId xmlns:p14="http://schemas.microsoft.com/office/powerpoint/2010/main" val="3009921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115FBC-2B05-01E8-1A2F-832D61A01B5B}"/>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8BAE0205-BCAC-C973-9AA6-21812EBB2D8B}"/>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4E465919-7689-EA92-28F4-F7AEB043E7A3}"/>
              </a:ext>
            </a:extLst>
          </p:cNvPr>
          <p:cNvSpPr>
            <a:spLocks noGrp="1"/>
          </p:cNvSpPr>
          <p:nvPr>
            <p:ph type="dt" sz="half" idx="10"/>
          </p:nvPr>
        </p:nvSpPr>
        <p:spPr/>
        <p:txBody>
          <a:bodyPr/>
          <a:lstStyle/>
          <a:p>
            <a:fld id="{11682DDA-B2C2-42FD-95EE-BD888F21FDD8}" type="datetimeFigureOut">
              <a:rPr lang="en-IN" smtClean="0"/>
              <a:t>19-12-2022</a:t>
            </a:fld>
            <a:endParaRPr lang="en-IN"/>
          </a:p>
        </p:txBody>
      </p:sp>
      <p:sp>
        <p:nvSpPr>
          <p:cNvPr id="5" name="Footer Placeholder 4">
            <a:extLst>
              <a:ext uri="{FF2B5EF4-FFF2-40B4-BE49-F238E27FC236}">
                <a16:creationId xmlns:a16="http://schemas.microsoft.com/office/drawing/2014/main" id="{CB00B8DE-08F8-D836-AFB8-A061A5E72DAF}"/>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87605282-B19B-A4B4-CE81-7269EC965145}"/>
              </a:ext>
            </a:extLst>
          </p:cNvPr>
          <p:cNvSpPr>
            <a:spLocks noGrp="1"/>
          </p:cNvSpPr>
          <p:nvPr>
            <p:ph type="sldNum" sz="quarter" idx="12"/>
          </p:nvPr>
        </p:nvSpPr>
        <p:spPr/>
        <p:txBody>
          <a:bodyPr/>
          <a:lstStyle/>
          <a:p>
            <a:fld id="{63F9A57C-DE34-44EF-AB92-AA7CD112CE95}" type="slidenum">
              <a:rPr lang="en-IN" smtClean="0"/>
              <a:t>‹#›</a:t>
            </a:fld>
            <a:endParaRPr lang="en-IN"/>
          </a:p>
        </p:txBody>
      </p:sp>
    </p:spTree>
    <p:extLst>
      <p:ext uri="{BB962C8B-B14F-4D97-AF65-F5344CB8AC3E}">
        <p14:creationId xmlns:p14="http://schemas.microsoft.com/office/powerpoint/2010/main" val="51164576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4D2FB0-4E94-FD3F-B7D6-2E99E9C59177}"/>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0561AB78-5E5A-98A3-A37B-20821A607B63}"/>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5FAF419C-2881-893B-D767-6CA51091FFE1}"/>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25CB1A18-83CE-3219-40DE-75FACB339B82}"/>
              </a:ext>
            </a:extLst>
          </p:cNvPr>
          <p:cNvSpPr>
            <a:spLocks noGrp="1"/>
          </p:cNvSpPr>
          <p:nvPr>
            <p:ph type="dt" sz="half" idx="10"/>
          </p:nvPr>
        </p:nvSpPr>
        <p:spPr/>
        <p:txBody>
          <a:bodyPr/>
          <a:lstStyle/>
          <a:p>
            <a:fld id="{11682DDA-B2C2-42FD-95EE-BD888F21FDD8}" type="datetimeFigureOut">
              <a:rPr lang="en-IN" smtClean="0"/>
              <a:t>19-12-2022</a:t>
            </a:fld>
            <a:endParaRPr lang="en-IN"/>
          </a:p>
        </p:txBody>
      </p:sp>
      <p:sp>
        <p:nvSpPr>
          <p:cNvPr id="6" name="Footer Placeholder 5">
            <a:extLst>
              <a:ext uri="{FF2B5EF4-FFF2-40B4-BE49-F238E27FC236}">
                <a16:creationId xmlns:a16="http://schemas.microsoft.com/office/drawing/2014/main" id="{18DAFAF8-8717-DCE3-D764-9D88DA28E33D}"/>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1BD02ED1-DE12-DBD7-823C-B5FED418EAC6}"/>
              </a:ext>
            </a:extLst>
          </p:cNvPr>
          <p:cNvSpPr>
            <a:spLocks noGrp="1"/>
          </p:cNvSpPr>
          <p:nvPr>
            <p:ph type="sldNum" sz="quarter" idx="12"/>
          </p:nvPr>
        </p:nvSpPr>
        <p:spPr/>
        <p:txBody>
          <a:bodyPr/>
          <a:lstStyle/>
          <a:p>
            <a:fld id="{63F9A57C-DE34-44EF-AB92-AA7CD112CE95}" type="slidenum">
              <a:rPr lang="en-IN" smtClean="0"/>
              <a:t>‹#›</a:t>
            </a:fld>
            <a:endParaRPr lang="en-IN"/>
          </a:p>
        </p:txBody>
      </p:sp>
    </p:spTree>
    <p:extLst>
      <p:ext uri="{BB962C8B-B14F-4D97-AF65-F5344CB8AC3E}">
        <p14:creationId xmlns:p14="http://schemas.microsoft.com/office/powerpoint/2010/main" val="190115333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3760C9-3CC3-9FE8-CCBD-FEDB9C735C8B}"/>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F7C71A1C-D29C-FF88-07DF-A56594B593B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BC3E6000-4D55-2F5C-7C02-ABE8A2D2ACF7}"/>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9DA21E38-63AF-29F8-B32A-CCCABEED1E4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2AE0F955-4ABB-8571-A172-827FA60DE170}"/>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465F9B68-E996-A0BF-C333-98CEF827C0AB}"/>
              </a:ext>
            </a:extLst>
          </p:cNvPr>
          <p:cNvSpPr>
            <a:spLocks noGrp="1"/>
          </p:cNvSpPr>
          <p:nvPr>
            <p:ph type="dt" sz="half" idx="10"/>
          </p:nvPr>
        </p:nvSpPr>
        <p:spPr/>
        <p:txBody>
          <a:bodyPr/>
          <a:lstStyle/>
          <a:p>
            <a:fld id="{11682DDA-B2C2-42FD-95EE-BD888F21FDD8}" type="datetimeFigureOut">
              <a:rPr lang="en-IN" smtClean="0"/>
              <a:t>19-12-2022</a:t>
            </a:fld>
            <a:endParaRPr lang="en-IN"/>
          </a:p>
        </p:txBody>
      </p:sp>
      <p:sp>
        <p:nvSpPr>
          <p:cNvPr id="8" name="Footer Placeholder 7">
            <a:extLst>
              <a:ext uri="{FF2B5EF4-FFF2-40B4-BE49-F238E27FC236}">
                <a16:creationId xmlns:a16="http://schemas.microsoft.com/office/drawing/2014/main" id="{FF6702F7-376D-E17E-9132-B87846B1178B}"/>
              </a:ext>
            </a:extLst>
          </p:cNvPr>
          <p:cNvSpPr>
            <a:spLocks noGrp="1"/>
          </p:cNvSpPr>
          <p:nvPr>
            <p:ph type="ftr" sz="quarter" idx="11"/>
          </p:nvPr>
        </p:nvSpPr>
        <p:spPr/>
        <p:txBody>
          <a:bodyPr/>
          <a:lstStyle/>
          <a:p>
            <a:endParaRPr lang="en-IN"/>
          </a:p>
        </p:txBody>
      </p:sp>
      <p:sp>
        <p:nvSpPr>
          <p:cNvPr id="9" name="Slide Number Placeholder 8">
            <a:extLst>
              <a:ext uri="{FF2B5EF4-FFF2-40B4-BE49-F238E27FC236}">
                <a16:creationId xmlns:a16="http://schemas.microsoft.com/office/drawing/2014/main" id="{187D1414-6CFC-2D17-03D6-A7933E0F7F27}"/>
              </a:ext>
            </a:extLst>
          </p:cNvPr>
          <p:cNvSpPr>
            <a:spLocks noGrp="1"/>
          </p:cNvSpPr>
          <p:nvPr>
            <p:ph type="sldNum" sz="quarter" idx="12"/>
          </p:nvPr>
        </p:nvSpPr>
        <p:spPr/>
        <p:txBody>
          <a:bodyPr/>
          <a:lstStyle/>
          <a:p>
            <a:fld id="{63F9A57C-DE34-44EF-AB92-AA7CD112CE95}" type="slidenum">
              <a:rPr lang="en-IN" smtClean="0"/>
              <a:t>‹#›</a:t>
            </a:fld>
            <a:endParaRPr lang="en-IN"/>
          </a:p>
        </p:txBody>
      </p:sp>
    </p:spTree>
    <p:extLst>
      <p:ext uri="{BB962C8B-B14F-4D97-AF65-F5344CB8AC3E}">
        <p14:creationId xmlns:p14="http://schemas.microsoft.com/office/powerpoint/2010/main" val="84591677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1F2030-D4F2-2D3C-4D83-6D28310895FC}"/>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F891DAB1-34E1-B16C-5367-A57298304CE8}"/>
              </a:ext>
            </a:extLst>
          </p:cNvPr>
          <p:cNvSpPr>
            <a:spLocks noGrp="1"/>
          </p:cNvSpPr>
          <p:nvPr>
            <p:ph type="dt" sz="half" idx="10"/>
          </p:nvPr>
        </p:nvSpPr>
        <p:spPr/>
        <p:txBody>
          <a:bodyPr/>
          <a:lstStyle/>
          <a:p>
            <a:fld id="{11682DDA-B2C2-42FD-95EE-BD888F21FDD8}" type="datetimeFigureOut">
              <a:rPr lang="en-IN" smtClean="0"/>
              <a:t>19-12-2022</a:t>
            </a:fld>
            <a:endParaRPr lang="en-IN"/>
          </a:p>
        </p:txBody>
      </p:sp>
      <p:sp>
        <p:nvSpPr>
          <p:cNvPr id="4" name="Footer Placeholder 3">
            <a:extLst>
              <a:ext uri="{FF2B5EF4-FFF2-40B4-BE49-F238E27FC236}">
                <a16:creationId xmlns:a16="http://schemas.microsoft.com/office/drawing/2014/main" id="{C0C83F8F-9174-4985-278F-5D0B9B435399}"/>
              </a:ext>
            </a:extLst>
          </p:cNvPr>
          <p:cNvSpPr>
            <a:spLocks noGrp="1"/>
          </p:cNvSpPr>
          <p:nvPr>
            <p:ph type="ftr" sz="quarter" idx="11"/>
          </p:nvPr>
        </p:nvSpPr>
        <p:spPr/>
        <p:txBody>
          <a:bodyPr/>
          <a:lstStyle/>
          <a:p>
            <a:endParaRPr lang="en-IN"/>
          </a:p>
        </p:txBody>
      </p:sp>
      <p:sp>
        <p:nvSpPr>
          <p:cNvPr id="5" name="Slide Number Placeholder 4">
            <a:extLst>
              <a:ext uri="{FF2B5EF4-FFF2-40B4-BE49-F238E27FC236}">
                <a16:creationId xmlns:a16="http://schemas.microsoft.com/office/drawing/2014/main" id="{235FDE7C-99F5-7DD8-6216-23800A5E9306}"/>
              </a:ext>
            </a:extLst>
          </p:cNvPr>
          <p:cNvSpPr>
            <a:spLocks noGrp="1"/>
          </p:cNvSpPr>
          <p:nvPr>
            <p:ph type="sldNum" sz="quarter" idx="12"/>
          </p:nvPr>
        </p:nvSpPr>
        <p:spPr/>
        <p:txBody>
          <a:bodyPr/>
          <a:lstStyle/>
          <a:p>
            <a:fld id="{63F9A57C-DE34-44EF-AB92-AA7CD112CE95}" type="slidenum">
              <a:rPr lang="en-IN" smtClean="0"/>
              <a:t>‹#›</a:t>
            </a:fld>
            <a:endParaRPr lang="en-IN"/>
          </a:p>
        </p:txBody>
      </p:sp>
    </p:spTree>
    <p:extLst>
      <p:ext uri="{BB962C8B-B14F-4D97-AF65-F5344CB8AC3E}">
        <p14:creationId xmlns:p14="http://schemas.microsoft.com/office/powerpoint/2010/main" val="134269919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AB31412-F73D-39D7-7418-CC0060A7D85A}"/>
              </a:ext>
            </a:extLst>
          </p:cNvPr>
          <p:cNvSpPr>
            <a:spLocks noGrp="1"/>
          </p:cNvSpPr>
          <p:nvPr>
            <p:ph type="dt" sz="half" idx="10"/>
          </p:nvPr>
        </p:nvSpPr>
        <p:spPr/>
        <p:txBody>
          <a:bodyPr/>
          <a:lstStyle/>
          <a:p>
            <a:fld id="{11682DDA-B2C2-42FD-95EE-BD888F21FDD8}" type="datetimeFigureOut">
              <a:rPr lang="en-IN" smtClean="0"/>
              <a:t>19-12-2022</a:t>
            </a:fld>
            <a:endParaRPr lang="en-IN"/>
          </a:p>
        </p:txBody>
      </p:sp>
      <p:sp>
        <p:nvSpPr>
          <p:cNvPr id="3" name="Footer Placeholder 2">
            <a:extLst>
              <a:ext uri="{FF2B5EF4-FFF2-40B4-BE49-F238E27FC236}">
                <a16:creationId xmlns:a16="http://schemas.microsoft.com/office/drawing/2014/main" id="{94DF407C-4AA0-10B0-FF62-DF354F871978}"/>
              </a:ext>
            </a:extLst>
          </p:cNvPr>
          <p:cNvSpPr>
            <a:spLocks noGrp="1"/>
          </p:cNvSpPr>
          <p:nvPr>
            <p:ph type="ftr" sz="quarter" idx="11"/>
          </p:nvPr>
        </p:nvSpPr>
        <p:spPr/>
        <p:txBody>
          <a:bodyPr/>
          <a:lstStyle/>
          <a:p>
            <a:endParaRPr lang="en-IN"/>
          </a:p>
        </p:txBody>
      </p:sp>
      <p:sp>
        <p:nvSpPr>
          <p:cNvPr id="4" name="Slide Number Placeholder 3">
            <a:extLst>
              <a:ext uri="{FF2B5EF4-FFF2-40B4-BE49-F238E27FC236}">
                <a16:creationId xmlns:a16="http://schemas.microsoft.com/office/drawing/2014/main" id="{36B85F52-1AA8-BD6E-640F-D9E7D7E3A490}"/>
              </a:ext>
            </a:extLst>
          </p:cNvPr>
          <p:cNvSpPr>
            <a:spLocks noGrp="1"/>
          </p:cNvSpPr>
          <p:nvPr>
            <p:ph type="sldNum" sz="quarter" idx="12"/>
          </p:nvPr>
        </p:nvSpPr>
        <p:spPr/>
        <p:txBody>
          <a:bodyPr/>
          <a:lstStyle/>
          <a:p>
            <a:fld id="{63F9A57C-DE34-44EF-AB92-AA7CD112CE95}" type="slidenum">
              <a:rPr lang="en-IN" smtClean="0"/>
              <a:t>‹#›</a:t>
            </a:fld>
            <a:endParaRPr lang="en-IN"/>
          </a:p>
        </p:txBody>
      </p:sp>
    </p:spTree>
    <p:extLst>
      <p:ext uri="{BB962C8B-B14F-4D97-AF65-F5344CB8AC3E}">
        <p14:creationId xmlns:p14="http://schemas.microsoft.com/office/powerpoint/2010/main" val="22228283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C4DFFE-F858-88C5-1F4B-3B45F43D2820}"/>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F31BD451-4836-201B-0EF2-82C8438B190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B35C8DBF-AB6C-4C89-B7B6-AD3AD65F462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27309643-5341-1D3F-27AA-E701EF689A4D}"/>
              </a:ext>
            </a:extLst>
          </p:cNvPr>
          <p:cNvSpPr>
            <a:spLocks noGrp="1"/>
          </p:cNvSpPr>
          <p:nvPr>
            <p:ph type="dt" sz="half" idx="10"/>
          </p:nvPr>
        </p:nvSpPr>
        <p:spPr/>
        <p:txBody>
          <a:bodyPr/>
          <a:lstStyle/>
          <a:p>
            <a:fld id="{11682DDA-B2C2-42FD-95EE-BD888F21FDD8}" type="datetimeFigureOut">
              <a:rPr lang="en-IN" smtClean="0"/>
              <a:t>19-12-2022</a:t>
            </a:fld>
            <a:endParaRPr lang="en-IN"/>
          </a:p>
        </p:txBody>
      </p:sp>
      <p:sp>
        <p:nvSpPr>
          <p:cNvPr id="6" name="Footer Placeholder 5">
            <a:extLst>
              <a:ext uri="{FF2B5EF4-FFF2-40B4-BE49-F238E27FC236}">
                <a16:creationId xmlns:a16="http://schemas.microsoft.com/office/drawing/2014/main" id="{5DAE2F1D-754F-D3B3-F12A-1445B83AE264}"/>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DD381555-37FF-9A29-3171-5411679AB285}"/>
              </a:ext>
            </a:extLst>
          </p:cNvPr>
          <p:cNvSpPr>
            <a:spLocks noGrp="1"/>
          </p:cNvSpPr>
          <p:nvPr>
            <p:ph type="sldNum" sz="quarter" idx="12"/>
          </p:nvPr>
        </p:nvSpPr>
        <p:spPr/>
        <p:txBody>
          <a:bodyPr/>
          <a:lstStyle/>
          <a:p>
            <a:fld id="{63F9A57C-DE34-44EF-AB92-AA7CD112CE95}" type="slidenum">
              <a:rPr lang="en-IN" smtClean="0"/>
              <a:t>‹#›</a:t>
            </a:fld>
            <a:endParaRPr lang="en-IN"/>
          </a:p>
        </p:txBody>
      </p:sp>
    </p:spTree>
    <p:extLst>
      <p:ext uri="{BB962C8B-B14F-4D97-AF65-F5344CB8AC3E}">
        <p14:creationId xmlns:p14="http://schemas.microsoft.com/office/powerpoint/2010/main" val="194866475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9CB3F4-72E4-0611-857E-913BCD5252DE}"/>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B58F1D28-5736-DE86-1308-530735D8A4C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DD2DEE44-3E8B-C1B8-4DEA-4528A292BF3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C8D8172-5DE3-B5F7-AED9-C4111450132D}"/>
              </a:ext>
            </a:extLst>
          </p:cNvPr>
          <p:cNvSpPr>
            <a:spLocks noGrp="1"/>
          </p:cNvSpPr>
          <p:nvPr>
            <p:ph type="dt" sz="half" idx="10"/>
          </p:nvPr>
        </p:nvSpPr>
        <p:spPr/>
        <p:txBody>
          <a:bodyPr/>
          <a:lstStyle/>
          <a:p>
            <a:fld id="{11682DDA-B2C2-42FD-95EE-BD888F21FDD8}" type="datetimeFigureOut">
              <a:rPr lang="en-IN" smtClean="0"/>
              <a:t>19-12-2022</a:t>
            </a:fld>
            <a:endParaRPr lang="en-IN"/>
          </a:p>
        </p:txBody>
      </p:sp>
      <p:sp>
        <p:nvSpPr>
          <p:cNvPr id="6" name="Footer Placeholder 5">
            <a:extLst>
              <a:ext uri="{FF2B5EF4-FFF2-40B4-BE49-F238E27FC236}">
                <a16:creationId xmlns:a16="http://schemas.microsoft.com/office/drawing/2014/main" id="{A2C7DD83-0454-BBB3-A8F3-1CE5015FCB5B}"/>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0C13005F-E162-9C59-475E-7DB6EEA9C9E5}"/>
              </a:ext>
            </a:extLst>
          </p:cNvPr>
          <p:cNvSpPr>
            <a:spLocks noGrp="1"/>
          </p:cNvSpPr>
          <p:nvPr>
            <p:ph type="sldNum" sz="quarter" idx="12"/>
          </p:nvPr>
        </p:nvSpPr>
        <p:spPr/>
        <p:txBody>
          <a:bodyPr/>
          <a:lstStyle/>
          <a:p>
            <a:fld id="{63F9A57C-DE34-44EF-AB92-AA7CD112CE95}" type="slidenum">
              <a:rPr lang="en-IN" smtClean="0"/>
              <a:t>‹#›</a:t>
            </a:fld>
            <a:endParaRPr lang="en-IN"/>
          </a:p>
        </p:txBody>
      </p:sp>
    </p:spTree>
    <p:extLst>
      <p:ext uri="{BB962C8B-B14F-4D97-AF65-F5344CB8AC3E}">
        <p14:creationId xmlns:p14="http://schemas.microsoft.com/office/powerpoint/2010/main" val="179042898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6C2B76-7FC2-8387-F64D-2F808A97EB78}"/>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A59EE5D4-A9FE-CE57-5461-5E7A24D141B5}"/>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766CE441-5509-8AEB-B06D-FB5E6ADDABDB}"/>
              </a:ext>
            </a:extLst>
          </p:cNvPr>
          <p:cNvSpPr>
            <a:spLocks noGrp="1"/>
          </p:cNvSpPr>
          <p:nvPr>
            <p:ph type="dt" sz="half" idx="10"/>
          </p:nvPr>
        </p:nvSpPr>
        <p:spPr/>
        <p:txBody>
          <a:bodyPr/>
          <a:lstStyle/>
          <a:p>
            <a:fld id="{11682DDA-B2C2-42FD-95EE-BD888F21FDD8}" type="datetimeFigureOut">
              <a:rPr lang="en-IN" smtClean="0"/>
              <a:t>19-12-2022</a:t>
            </a:fld>
            <a:endParaRPr lang="en-IN"/>
          </a:p>
        </p:txBody>
      </p:sp>
      <p:sp>
        <p:nvSpPr>
          <p:cNvPr id="5" name="Footer Placeholder 4">
            <a:extLst>
              <a:ext uri="{FF2B5EF4-FFF2-40B4-BE49-F238E27FC236}">
                <a16:creationId xmlns:a16="http://schemas.microsoft.com/office/drawing/2014/main" id="{59A52927-096A-0028-4626-61D64791B39D}"/>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5779D4F1-ADF7-BB97-84A4-38A6B404C3B9}"/>
              </a:ext>
            </a:extLst>
          </p:cNvPr>
          <p:cNvSpPr>
            <a:spLocks noGrp="1"/>
          </p:cNvSpPr>
          <p:nvPr>
            <p:ph type="sldNum" sz="quarter" idx="12"/>
          </p:nvPr>
        </p:nvSpPr>
        <p:spPr/>
        <p:txBody>
          <a:bodyPr/>
          <a:lstStyle/>
          <a:p>
            <a:fld id="{63F9A57C-DE34-44EF-AB92-AA7CD112CE95}" type="slidenum">
              <a:rPr lang="en-IN" smtClean="0"/>
              <a:t>‹#›</a:t>
            </a:fld>
            <a:endParaRPr lang="en-IN"/>
          </a:p>
        </p:txBody>
      </p:sp>
    </p:spTree>
    <p:extLst>
      <p:ext uri="{BB962C8B-B14F-4D97-AF65-F5344CB8AC3E}">
        <p14:creationId xmlns:p14="http://schemas.microsoft.com/office/powerpoint/2010/main" val="15252666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CE54E10-6A30-2912-13D1-1A265B8808D6}"/>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C7C90B11-798F-6F77-45FA-AFA78970B512}"/>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1E067D05-4B5B-284B-97E8-0E64135E9808}"/>
              </a:ext>
            </a:extLst>
          </p:cNvPr>
          <p:cNvSpPr>
            <a:spLocks noGrp="1"/>
          </p:cNvSpPr>
          <p:nvPr>
            <p:ph type="dt" sz="half" idx="10"/>
          </p:nvPr>
        </p:nvSpPr>
        <p:spPr/>
        <p:txBody>
          <a:bodyPr/>
          <a:lstStyle/>
          <a:p>
            <a:fld id="{11682DDA-B2C2-42FD-95EE-BD888F21FDD8}" type="datetimeFigureOut">
              <a:rPr lang="en-IN" smtClean="0"/>
              <a:t>19-12-2022</a:t>
            </a:fld>
            <a:endParaRPr lang="en-IN"/>
          </a:p>
        </p:txBody>
      </p:sp>
      <p:sp>
        <p:nvSpPr>
          <p:cNvPr id="5" name="Footer Placeholder 4">
            <a:extLst>
              <a:ext uri="{FF2B5EF4-FFF2-40B4-BE49-F238E27FC236}">
                <a16:creationId xmlns:a16="http://schemas.microsoft.com/office/drawing/2014/main" id="{555A5E05-69C5-EA29-E5DB-9A9AA0761708}"/>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C85CEC0E-168C-B5A0-5651-7B48A4B50992}"/>
              </a:ext>
            </a:extLst>
          </p:cNvPr>
          <p:cNvSpPr>
            <a:spLocks noGrp="1"/>
          </p:cNvSpPr>
          <p:nvPr>
            <p:ph type="sldNum" sz="quarter" idx="12"/>
          </p:nvPr>
        </p:nvSpPr>
        <p:spPr/>
        <p:txBody>
          <a:bodyPr/>
          <a:lstStyle/>
          <a:p>
            <a:fld id="{63F9A57C-DE34-44EF-AB92-AA7CD112CE95}" type="slidenum">
              <a:rPr lang="en-IN" smtClean="0"/>
              <a:t>‹#›</a:t>
            </a:fld>
            <a:endParaRPr lang="en-IN"/>
          </a:p>
        </p:txBody>
      </p:sp>
    </p:spTree>
    <p:extLst>
      <p:ext uri="{BB962C8B-B14F-4D97-AF65-F5344CB8AC3E}">
        <p14:creationId xmlns:p14="http://schemas.microsoft.com/office/powerpoint/2010/main" val="419997062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GB"/>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11682DDA-B2C2-42FD-95EE-BD888F21FDD8}" type="datetimeFigureOut">
              <a:rPr lang="en-IN" smtClean="0"/>
              <a:t>19-12-2022</a:t>
            </a:fld>
            <a:endParaRPr lang="en-IN"/>
          </a:p>
        </p:txBody>
      </p:sp>
      <p:sp>
        <p:nvSpPr>
          <p:cNvPr id="5" name="Footer Placeholder 4"/>
          <p:cNvSpPr>
            <a:spLocks noGrp="1"/>
          </p:cNvSpPr>
          <p:nvPr>
            <p:ph type="ftr" sz="quarter" idx="11"/>
          </p:nvPr>
        </p:nvSpPr>
        <p:spPr>
          <a:xfrm>
            <a:off x="2416500" y="329307"/>
            <a:ext cx="4973915" cy="309201"/>
          </a:xfrm>
        </p:spPr>
        <p:txBody>
          <a:bodyPr/>
          <a:lstStyle/>
          <a:p>
            <a:endParaRPr lang="en-IN"/>
          </a:p>
        </p:txBody>
      </p:sp>
      <p:sp>
        <p:nvSpPr>
          <p:cNvPr id="6" name="Slide Number Placeholder 5"/>
          <p:cNvSpPr>
            <a:spLocks noGrp="1"/>
          </p:cNvSpPr>
          <p:nvPr>
            <p:ph type="sldNum" sz="quarter" idx="12"/>
          </p:nvPr>
        </p:nvSpPr>
        <p:spPr>
          <a:xfrm>
            <a:off x="1437664" y="798973"/>
            <a:ext cx="811019" cy="503578"/>
          </a:xfrm>
        </p:spPr>
        <p:txBody>
          <a:bodyPr/>
          <a:lstStyle/>
          <a:p>
            <a:fld id="{63F9A57C-DE34-44EF-AB92-AA7CD112CE95}" type="slidenum">
              <a:rPr lang="en-IN" smtClean="0"/>
              <a:t>‹#›</a:t>
            </a:fld>
            <a:endParaRPr lang="en-IN"/>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54800485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1682DDA-B2C2-42FD-95EE-BD888F21FDD8}" type="datetimeFigureOut">
              <a:rPr lang="en-IN" smtClean="0"/>
              <a:t>19-12-2022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63F9A57C-DE34-44EF-AB92-AA7CD112CE95}" type="slidenum">
              <a:rPr lang="en-IN" smtClean="0"/>
              <a:t>‹#›</a:t>
            </a:fld>
            <a:endParaRPr lang="en-IN"/>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2683009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GB"/>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11682DDA-B2C2-42FD-95EE-BD888F21FDD8}" type="datetimeFigureOut">
              <a:rPr lang="en-IN" smtClean="0"/>
              <a:t>19-12-2022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63F9A57C-DE34-44EF-AB92-AA7CD112CE95}" type="slidenum">
              <a:rPr lang="en-IN" smtClean="0"/>
              <a:t>‹#›</a:t>
            </a:fld>
            <a:endParaRPr lang="en-IN"/>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80796288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GB"/>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11682DDA-B2C2-42FD-95EE-BD888F21FDD8}" type="datetimeFigureOut">
              <a:rPr lang="en-IN" smtClean="0"/>
              <a:t>19-12-2022</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63F9A57C-DE34-44EF-AB92-AA7CD112CE95}" type="slidenum">
              <a:rPr lang="en-IN" smtClean="0"/>
              <a:t>‹#›</a:t>
            </a:fld>
            <a:endParaRPr lang="en-IN"/>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90273522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GB"/>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11682DDA-B2C2-42FD-95EE-BD888F21FDD8}" type="datetimeFigureOut">
              <a:rPr lang="en-IN" smtClean="0"/>
              <a:t>19-12-2022</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63F9A57C-DE34-44EF-AB92-AA7CD112CE95}" type="slidenum">
              <a:rPr lang="en-IN" smtClean="0"/>
              <a:t>‹#›</a:t>
            </a:fld>
            <a:endParaRPr lang="en-IN"/>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29050489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11682DDA-B2C2-42FD-95EE-BD888F21FDD8}" type="datetimeFigureOut">
              <a:rPr lang="en-IN" smtClean="0"/>
              <a:t>19-12-2022</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63F9A57C-DE34-44EF-AB92-AA7CD112CE95}" type="slidenum">
              <a:rPr lang="en-IN" smtClean="0"/>
              <a:t>‹#›</a:t>
            </a:fld>
            <a:endParaRPr lang="en-IN"/>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3394196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1682DDA-B2C2-42FD-95EE-BD888F21FDD8}" type="datetimeFigureOut">
              <a:rPr lang="en-IN" smtClean="0"/>
              <a:t>19-12-2022</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63F9A57C-DE34-44EF-AB92-AA7CD112CE95}" type="slidenum">
              <a:rPr lang="en-IN" smtClean="0"/>
              <a:t>‹#›</a:t>
            </a:fld>
            <a:endParaRPr lang="en-IN"/>
          </a:p>
        </p:txBody>
      </p:sp>
    </p:spTree>
    <p:extLst>
      <p:ext uri="{BB962C8B-B14F-4D97-AF65-F5344CB8AC3E}">
        <p14:creationId xmlns:p14="http://schemas.microsoft.com/office/powerpoint/2010/main" val="121057246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GB"/>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11682DDA-B2C2-42FD-95EE-BD888F21FDD8}" type="datetimeFigureOut">
              <a:rPr lang="en-IN" smtClean="0"/>
              <a:t>19-12-2022</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63F9A57C-DE34-44EF-AB92-AA7CD112CE95}" type="slidenum">
              <a:rPr lang="en-IN" smtClean="0"/>
              <a:t>‹#›</a:t>
            </a:fld>
            <a:endParaRPr lang="en-IN"/>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55929230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11682DDA-B2C2-42FD-95EE-BD888F21FDD8}" type="datetimeFigureOut">
              <a:rPr lang="en-IN" smtClean="0"/>
              <a:t>19-12-2022</a:t>
            </a:fld>
            <a:endParaRPr lang="en-IN"/>
          </a:p>
        </p:txBody>
      </p:sp>
      <p:sp>
        <p:nvSpPr>
          <p:cNvPr id="6" name="Footer Placeholder 5"/>
          <p:cNvSpPr>
            <a:spLocks noGrp="1"/>
          </p:cNvSpPr>
          <p:nvPr>
            <p:ph type="ftr" sz="quarter" idx="11"/>
          </p:nvPr>
        </p:nvSpPr>
        <p:spPr>
          <a:xfrm>
            <a:off x="1447382" y="318640"/>
            <a:ext cx="5541004" cy="320931"/>
          </a:xfrm>
        </p:spPr>
        <p:txBody>
          <a:bodyPr/>
          <a:lstStyle/>
          <a:p>
            <a:endParaRPr lang="en-IN"/>
          </a:p>
        </p:txBody>
      </p:sp>
      <p:sp>
        <p:nvSpPr>
          <p:cNvPr id="7" name="Slide Number Placeholder 6"/>
          <p:cNvSpPr>
            <a:spLocks noGrp="1"/>
          </p:cNvSpPr>
          <p:nvPr>
            <p:ph type="sldNum" sz="quarter" idx="12"/>
          </p:nvPr>
        </p:nvSpPr>
        <p:spPr/>
        <p:txBody>
          <a:bodyPr/>
          <a:lstStyle/>
          <a:p>
            <a:fld id="{63F9A57C-DE34-44EF-AB92-AA7CD112CE95}" type="slidenum">
              <a:rPr lang="en-IN" smtClean="0"/>
              <a:t>‹#›</a:t>
            </a:fld>
            <a:endParaRPr lang="en-IN"/>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058919301"/>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1682DDA-B2C2-42FD-95EE-BD888F21FDD8}" type="datetimeFigureOut">
              <a:rPr lang="en-IN" smtClean="0"/>
              <a:t>19-12-2022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63F9A57C-DE34-44EF-AB92-AA7CD112CE95}" type="slidenum">
              <a:rPr lang="en-IN" smtClean="0"/>
              <a:t>‹#›</a:t>
            </a:fld>
            <a:endParaRPr lang="en-IN"/>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88167956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GB"/>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1682DDA-B2C2-42FD-95EE-BD888F21FDD8}" type="datetimeFigureOut">
              <a:rPr lang="en-IN" smtClean="0"/>
              <a:t>19-12-2022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63F9A57C-DE34-44EF-AB92-AA7CD112CE95}" type="slidenum">
              <a:rPr lang="en-IN" smtClean="0"/>
              <a:t>‹#›</a:t>
            </a:fld>
            <a:endParaRPr lang="en-IN"/>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193759770"/>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FF406F-0946-82C8-5847-CF7F53C8D9DF}"/>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6B853ABB-4841-CBEC-ECD1-3531A0E57EC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DBA4C16D-6D08-AC4C-EF30-3007CE44E7C9}"/>
              </a:ext>
            </a:extLst>
          </p:cNvPr>
          <p:cNvSpPr>
            <a:spLocks noGrp="1"/>
          </p:cNvSpPr>
          <p:nvPr>
            <p:ph type="dt" sz="half" idx="10"/>
          </p:nvPr>
        </p:nvSpPr>
        <p:spPr/>
        <p:txBody>
          <a:bodyPr/>
          <a:lstStyle/>
          <a:p>
            <a:fld id="{11682DDA-B2C2-42FD-95EE-BD888F21FDD8}" type="datetimeFigureOut">
              <a:rPr lang="en-IN" smtClean="0"/>
              <a:t>19-12-2022</a:t>
            </a:fld>
            <a:endParaRPr lang="en-IN"/>
          </a:p>
        </p:txBody>
      </p:sp>
      <p:sp>
        <p:nvSpPr>
          <p:cNvPr id="5" name="Footer Placeholder 4">
            <a:extLst>
              <a:ext uri="{FF2B5EF4-FFF2-40B4-BE49-F238E27FC236}">
                <a16:creationId xmlns:a16="http://schemas.microsoft.com/office/drawing/2014/main" id="{CFD3BA3E-936B-DD14-BF17-C2460EDE225E}"/>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84908182-446F-6F17-DAE9-6C23A1CA173B}"/>
              </a:ext>
            </a:extLst>
          </p:cNvPr>
          <p:cNvSpPr>
            <a:spLocks noGrp="1"/>
          </p:cNvSpPr>
          <p:nvPr>
            <p:ph type="sldNum" sz="quarter" idx="12"/>
          </p:nvPr>
        </p:nvSpPr>
        <p:spPr/>
        <p:txBody>
          <a:bodyPr/>
          <a:lstStyle/>
          <a:p>
            <a:fld id="{63F9A57C-DE34-44EF-AB92-AA7CD112CE95}" type="slidenum">
              <a:rPr lang="en-IN" smtClean="0"/>
              <a:t>‹#›</a:t>
            </a:fld>
            <a:endParaRPr lang="en-IN"/>
          </a:p>
        </p:txBody>
      </p:sp>
    </p:spTree>
    <p:extLst>
      <p:ext uri="{BB962C8B-B14F-4D97-AF65-F5344CB8AC3E}">
        <p14:creationId xmlns:p14="http://schemas.microsoft.com/office/powerpoint/2010/main" val="3053803267"/>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484254-DBAF-B9E6-5C43-F4CD9D1BD226}"/>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5A2800DB-CBD2-9798-1B67-F15D3988D1D7}"/>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45EDC3A7-C35B-76A8-7F12-6103914D75B5}"/>
              </a:ext>
            </a:extLst>
          </p:cNvPr>
          <p:cNvSpPr>
            <a:spLocks noGrp="1"/>
          </p:cNvSpPr>
          <p:nvPr>
            <p:ph type="dt" sz="half" idx="10"/>
          </p:nvPr>
        </p:nvSpPr>
        <p:spPr/>
        <p:txBody>
          <a:bodyPr/>
          <a:lstStyle/>
          <a:p>
            <a:fld id="{11682DDA-B2C2-42FD-95EE-BD888F21FDD8}" type="datetimeFigureOut">
              <a:rPr lang="en-IN" smtClean="0"/>
              <a:t>19-12-2022</a:t>
            </a:fld>
            <a:endParaRPr lang="en-IN"/>
          </a:p>
        </p:txBody>
      </p:sp>
      <p:sp>
        <p:nvSpPr>
          <p:cNvPr id="5" name="Footer Placeholder 4">
            <a:extLst>
              <a:ext uri="{FF2B5EF4-FFF2-40B4-BE49-F238E27FC236}">
                <a16:creationId xmlns:a16="http://schemas.microsoft.com/office/drawing/2014/main" id="{9C3F3BEC-AC57-6E21-AEDF-4ED38E249A24}"/>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0F8CB99A-A1D6-B0A9-95A0-3E37FCCEB1F9}"/>
              </a:ext>
            </a:extLst>
          </p:cNvPr>
          <p:cNvSpPr>
            <a:spLocks noGrp="1"/>
          </p:cNvSpPr>
          <p:nvPr>
            <p:ph type="sldNum" sz="quarter" idx="12"/>
          </p:nvPr>
        </p:nvSpPr>
        <p:spPr/>
        <p:txBody>
          <a:bodyPr/>
          <a:lstStyle/>
          <a:p>
            <a:fld id="{63F9A57C-DE34-44EF-AB92-AA7CD112CE95}" type="slidenum">
              <a:rPr lang="en-IN" smtClean="0"/>
              <a:t>‹#›</a:t>
            </a:fld>
            <a:endParaRPr lang="en-IN"/>
          </a:p>
        </p:txBody>
      </p:sp>
    </p:spTree>
    <p:extLst>
      <p:ext uri="{BB962C8B-B14F-4D97-AF65-F5344CB8AC3E}">
        <p14:creationId xmlns:p14="http://schemas.microsoft.com/office/powerpoint/2010/main" val="3276793650"/>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DC1050-50FE-63B3-9A3C-17DCC070BDD0}"/>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3FF31FA8-76A9-E5D2-421C-91EC4BF0F5BB}"/>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CDD7EA8-1C1B-514F-6C37-A93E0AFAF4CF}"/>
              </a:ext>
            </a:extLst>
          </p:cNvPr>
          <p:cNvSpPr>
            <a:spLocks noGrp="1"/>
          </p:cNvSpPr>
          <p:nvPr>
            <p:ph type="dt" sz="half" idx="10"/>
          </p:nvPr>
        </p:nvSpPr>
        <p:spPr/>
        <p:txBody>
          <a:bodyPr/>
          <a:lstStyle/>
          <a:p>
            <a:fld id="{11682DDA-B2C2-42FD-95EE-BD888F21FDD8}" type="datetimeFigureOut">
              <a:rPr lang="en-IN" smtClean="0"/>
              <a:t>19-12-2022</a:t>
            </a:fld>
            <a:endParaRPr lang="en-IN"/>
          </a:p>
        </p:txBody>
      </p:sp>
      <p:sp>
        <p:nvSpPr>
          <p:cNvPr id="5" name="Footer Placeholder 4">
            <a:extLst>
              <a:ext uri="{FF2B5EF4-FFF2-40B4-BE49-F238E27FC236}">
                <a16:creationId xmlns:a16="http://schemas.microsoft.com/office/drawing/2014/main" id="{4A17171A-DE2C-68A2-F9BE-3843091E621C}"/>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3074CCDB-8CA1-26BE-3667-A9D235C3E757}"/>
              </a:ext>
            </a:extLst>
          </p:cNvPr>
          <p:cNvSpPr>
            <a:spLocks noGrp="1"/>
          </p:cNvSpPr>
          <p:nvPr>
            <p:ph type="sldNum" sz="quarter" idx="12"/>
          </p:nvPr>
        </p:nvSpPr>
        <p:spPr/>
        <p:txBody>
          <a:bodyPr/>
          <a:lstStyle/>
          <a:p>
            <a:fld id="{63F9A57C-DE34-44EF-AB92-AA7CD112CE95}" type="slidenum">
              <a:rPr lang="en-IN" smtClean="0"/>
              <a:t>‹#›</a:t>
            </a:fld>
            <a:endParaRPr lang="en-IN"/>
          </a:p>
        </p:txBody>
      </p:sp>
    </p:spTree>
    <p:extLst>
      <p:ext uri="{BB962C8B-B14F-4D97-AF65-F5344CB8AC3E}">
        <p14:creationId xmlns:p14="http://schemas.microsoft.com/office/powerpoint/2010/main" val="656968139"/>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C48880-681B-8711-F889-CC49BE2AAC99}"/>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F49AD4A6-9800-D843-BCFB-2945F0116087}"/>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D0F08609-BF9B-F008-888C-39553903379C}"/>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03D88280-F0DC-5B5E-C8D3-C3B9C21F9B05}"/>
              </a:ext>
            </a:extLst>
          </p:cNvPr>
          <p:cNvSpPr>
            <a:spLocks noGrp="1"/>
          </p:cNvSpPr>
          <p:nvPr>
            <p:ph type="dt" sz="half" idx="10"/>
          </p:nvPr>
        </p:nvSpPr>
        <p:spPr/>
        <p:txBody>
          <a:bodyPr/>
          <a:lstStyle/>
          <a:p>
            <a:fld id="{11682DDA-B2C2-42FD-95EE-BD888F21FDD8}" type="datetimeFigureOut">
              <a:rPr lang="en-IN" smtClean="0"/>
              <a:t>19-12-2022</a:t>
            </a:fld>
            <a:endParaRPr lang="en-IN"/>
          </a:p>
        </p:txBody>
      </p:sp>
      <p:sp>
        <p:nvSpPr>
          <p:cNvPr id="6" name="Footer Placeholder 5">
            <a:extLst>
              <a:ext uri="{FF2B5EF4-FFF2-40B4-BE49-F238E27FC236}">
                <a16:creationId xmlns:a16="http://schemas.microsoft.com/office/drawing/2014/main" id="{37B3EB33-F21A-94A8-A33E-DD57357A25B8}"/>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758AA488-F449-0123-3F21-2900B61B3E75}"/>
              </a:ext>
            </a:extLst>
          </p:cNvPr>
          <p:cNvSpPr>
            <a:spLocks noGrp="1"/>
          </p:cNvSpPr>
          <p:nvPr>
            <p:ph type="sldNum" sz="quarter" idx="12"/>
          </p:nvPr>
        </p:nvSpPr>
        <p:spPr/>
        <p:txBody>
          <a:bodyPr/>
          <a:lstStyle/>
          <a:p>
            <a:fld id="{63F9A57C-DE34-44EF-AB92-AA7CD112CE95}" type="slidenum">
              <a:rPr lang="en-IN" smtClean="0"/>
              <a:t>‹#›</a:t>
            </a:fld>
            <a:endParaRPr lang="en-IN"/>
          </a:p>
        </p:txBody>
      </p:sp>
    </p:spTree>
    <p:extLst>
      <p:ext uri="{BB962C8B-B14F-4D97-AF65-F5344CB8AC3E}">
        <p14:creationId xmlns:p14="http://schemas.microsoft.com/office/powerpoint/2010/main" val="802714320"/>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D8DC9E-FAEC-DF9A-64C6-81B072A4C41A}"/>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8A14ABD0-8123-32A9-4ADD-39308BBF7E7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2B02AEE2-CAE5-4326-3FC8-D869D552942F}"/>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16AE553D-9478-902A-F799-CE12D98A625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BF93A2C4-90C4-B09D-9F49-B55E43DE88FC}"/>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A7D60C28-3BCF-6DED-727A-85AB9B3CD329}"/>
              </a:ext>
            </a:extLst>
          </p:cNvPr>
          <p:cNvSpPr>
            <a:spLocks noGrp="1"/>
          </p:cNvSpPr>
          <p:nvPr>
            <p:ph type="dt" sz="half" idx="10"/>
          </p:nvPr>
        </p:nvSpPr>
        <p:spPr/>
        <p:txBody>
          <a:bodyPr/>
          <a:lstStyle/>
          <a:p>
            <a:fld id="{11682DDA-B2C2-42FD-95EE-BD888F21FDD8}" type="datetimeFigureOut">
              <a:rPr lang="en-IN" smtClean="0"/>
              <a:t>19-12-2022</a:t>
            </a:fld>
            <a:endParaRPr lang="en-IN"/>
          </a:p>
        </p:txBody>
      </p:sp>
      <p:sp>
        <p:nvSpPr>
          <p:cNvPr id="8" name="Footer Placeholder 7">
            <a:extLst>
              <a:ext uri="{FF2B5EF4-FFF2-40B4-BE49-F238E27FC236}">
                <a16:creationId xmlns:a16="http://schemas.microsoft.com/office/drawing/2014/main" id="{B218D23D-DA1B-65E2-C7C0-804B2A3B38D1}"/>
              </a:ext>
            </a:extLst>
          </p:cNvPr>
          <p:cNvSpPr>
            <a:spLocks noGrp="1"/>
          </p:cNvSpPr>
          <p:nvPr>
            <p:ph type="ftr" sz="quarter" idx="11"/>
          </p:nvPr>
        </p:nvSpPr>
        <p:spPr/>
        <p:txBody>
          <a:bodyPr/>
          <a:lstStyle/>
          <a:p>
            <a:endParaRPr lang="en-IN"/>
          </a:p>
        </p:txBody>
      </p:sp>
      <p:sp>
        <p:nvSpPr>
          <p:cNvPr id="9" name="Slide Number Placeholder 8">
            <a:extLst>
              <a:ext uri="{FF2B5EF4-FFF2-40B4-BE49-F238E27FC236}">
                <a16:creationId xmlns:a16="http://schemas.microsoft.com/office/drawing/2014/main" id="{844B791F-5E27-83A0-D1F3-FA86068E9D8E}"/>
              </a:ext>
            </a:extLst>
          </p:cNvPr>
          <p:cNvSpPr>
            <a:spLocks noGrp="1"/>
          </p:cNvSpPr>
          <p:nvPr>
            <p:ph type="sldNum" sz="quarter" idx="12"/>
          </p:nvPr>
        </p:nvSpPr>
        <p:spPr/>
        <p:txBody>
          <a:bodyPr/>
          <a:lstStyle/>
          <a:p>
            <a:fld id="{63F9A57C-DE34-44EF-AB92-AA7CD112CE95}" type="slidenum">
              <a:rPr lang="en-IN" smtClean="0"/>
              <a:t>‹#›</a:t>
            </a:fld>
            <a:endParaRPr lang="en-IN"/>
          </a:p>
        </p:txBody>
      </p:sp>
    </p:spTree>
    <p:extLst>
      <p:ext uri="{BB962C8B-B14F-4D97-AF65-F5344CB8AC3E}">
        <p14:creationId xmlns:p14="http://schemas.microsoft.com/office/powerpoint/2010/main" val="1890165423"/>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CC3749-72F9-9869-A888-AC4796D8B77C}"/>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4CF7D2B9-BC90-B159-1BEC-F14103A1DFE5}"/>
              </a:ext>
            </a:extLst>
          </p:cNvPr>
          <p:cNvSpPr>
            <a:spLocks noGrp="1"/>
          </p:cNvSpPr>
          <p:nvPr>
            <p:ph type="dt" sz="half" idx="10"/>
          </p:nvPr>
        </p:nvSpPr>
        <p:spPr/>
        <p:txBody>
          <a:bodyPr/>
          <a:lstStyle/>
          <a:p>
            <a:fld id="{11682DDA-B2C2-42FD-95EE-BD888F21FDD8}" type="datetimeFigureOut">
              <a:rPr lang="en-IN" smtClean="0"/>
              <a:t>19-12-2022</a:t>
            </a:fld>
            <a:endParaRPr lang="en-IN"/>
          </a:p>
        </p:txBody>
      </p:sp>
      <p:sp>
        <p:nvSpPr>
          <p:cNvPr id="4" name="Footer Placeholder 3">
            <a:extLst>
              <a:ext uri="{FF2B5EF4-FFF2-40B4-BE49-F238E27FC236}">
                <a16:creationId xmlns:a16="http://schemas.microsoft.com/office/drawing/2014/main" id="{944751E6-164F-DBFB-FAE4-44B1F3F241EA}"/>
              </a:ext>
            </a:extLst>
          </p:cNvPr>
          <p:cNvSpPr>
            <a:spLocks noGrp="1"/>
          </p:cNvSpPr>
          <p:nvPr>
            <p:ph type="ftr" sz="quarter" idx="11"/>
          </p:nvPr>
        </p:nvSpPr>
        <p:spPr/>
        <p:txBody>
          <a:bodyPr/>
          <a:lstStyle/>
          <a:p>
            <a:endParaRPr lang="en-IN"/>
          </a:p>
        </p:txBody>
      </p:sp>
      <p:sp>
        <p:nvSpPr>
          <p:cNvPr id="5" name="Slide Number Placeholder 4">
            <a:extLst>
              <a:ext uri="{FF2B5EF4-FFF2-40B4-BE49-F238E27FC236}">
                <a16:creationId xmlns:a16="http://schemas.microsoft.com/office/drawing/2014/main" id="{43A3D965-96BB-468D-B842-433BBB55D8A8}"/>
              </a:ext>
            </a:extLst>
          </p:cNvPr>
          <p:cNvSpPr>
            <a:spLocks noGrp="1"/>
          </p:cNvSpPr>
          <p:nvPr>
            <p:ph type="sldNum" sz="quarter" idx="12"/>
          </p:nvPr>
        </p:nvSpPr>
        <p:spPr/>
        <p:txBody>
          <a:bodyPr/>
          <a:lstStyle/>
          <a:p>
            <a:fld id="{63F9A57C-DE34-44EF-AB92-AA7CD112CE95}" type="slidenum">
              <a:rPr lang="en-IN" smtClean="0"/>
              <a:t>‹#›</a:t>
            </a:fld>
            <a:endParaRPr lang="en-IN"/>
          </a:p>
        </p:txBody>
      </p:sp>
    </p:spTree>
    <p:extLst>
      <p:ext uri="{BB962C8B-B14F-4D97-AF65-F5344CB8AC3E}">
        <p14:creationId xmlns:p14="http://schemas.microsoft.com/office/powerpoint/2010/main" val="3295675197"/>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F1A162-94A3-E5AB-60F6-068678B2BBDB}"/>
              </a:ext>
            </a:extLst>
          </p:cNvPr>
          <p:cNvSpPr>
            <a:spLocks noGrp="1"/>
          </p:cNvSpPr>
          <p:nvPr>
            <p:ph type="dt" sz="half" idx="10"/>
          </p:nvPr>
        </p:nvSpPr>
        <p:spPr/>
        <p:txBody>
          <a:bodyPr/>
          <a:lstStyle/>
          <a:p>
            <a:fld id="{11682DDA-B2C2-42FD-95EE-BD888F21FDD8}" type="datetimeFigureOut">
              <a:rPr lang="en-IN" smtClean="0"/>
              <a:t>19-12-2022</a:t>
            </a:fld>
            <a:endParaRPr lang="en-IN"/>
          </a:p>
        </p:txBody>
      </p:sp>
      <p:sp>
        <p:nvSpPr>
          <p:cNvPr id="3" name="Footer Placeholder 2">
            <a:extLst>
              <a:ext uri="{FF2B5EF4-FFF2-40B4-BE49-F238E27FC236}">
                <a16:creationId xmlns:a16="http://schemas.microsoft.com/office/drawing/2014/main" id="{D47BADA6-21B5-2B00-E8B9-CF9C01095D1E}"/>
              </a:ext>
            </a:extLst>
          </p:cNvPr>
          <p:cNvSpPr>
            <a:spLocks noGrp="1"/>
          </p:cNvSpPr>
          <p:nvPr>
            <p:ph type="ftr" sz="quarter" idx="11"/>
          </p:nvPr>
        </p:nvSpPr>
        <p:spPr/>
        <p:txBody>
          <a:bodyPr/>
          <a:lstStyle/>
          <a:p>
            <a:endParaRPr lang="en-IN"/>
          </a:p>
        </p:txBody>
      </p:sp>
      <p:sp>
        <p:nvSpPr>
          <p:cNvPr id="4" name="Slide Number Placeholder 3">
            <a:extLst>
              <a:ext uri="{FF2B5EF4-FFF2-40B4-BE49-F238E27FC236}">
                <a16:creationId xmlns:a16="http://schemas.microsoft.com/office/drawing/2014/main" id="{CCE985DB-7B21-F5A3-B6CD-1267F508E5F0}"/>
              </a:ext>
            </a:extLst>
          </p:cNvPr>
          <p:cNvSpPr>
            <a:spLocks noGrp="1"/>
          </p:cNvSpPr>
          <p:nvPr>
            <p:ph type="sldNum" sz="quarter" idx="12"/>
          </p:nvPr>
        </p:nvSpPr>
        <p:spPr/>
        <p:txBody>
          <a:bodyPr/>
          <a:lstStyle/>
          <a:p>
            <a:fld id="{63F9A57C-DE34-44EF-AB92-AA7CD112CE95}" type="slidenum">
              <a:rPr lang="en-IN" smtClean="0"/>
              <a:t>‹#›</a:t>
            </a:fld>
            <a:endParaRPr lang="en-IN"/>
          </a:p>
        </p:txBody>
      </p:sp>
    </p:spTree>
    <p:extLst>
      <p:ext uri="{BB962C8B-B14F-4D97-AF65-F5344CB8AC3E}">
        <p14:creationId xmlns:p14="http://schemas.microsoft.com/office/powerpoint/2010/main" val="3055301279"/>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00B9AA-9F8A-B129-E843-FC44BD7A822D}"/>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51879E50-2F82-1F5E-E558-F3F5F34591E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A4266AE0-A1C1-3093-34D1-4F74D6BBC5B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45A77B81-0BF1-ECFC-D5B7-5C81554FD48E}"/>
              </a:ext>
            </a:extLst>
          </p:cNvPr>
          <p:cNvSpPr>
            <a:spLocks noGrp="1"/>
          </p:cNvSpPr>
          <p:nvPr>
            <p:ph type="dt" sz="half" idx="10"/>
          </p:nvPr>
        </p:nvSpPr>
        <p:spPr/>
        <p:txBody>
          <a:bodyPr/>
          <a:lstStyle/>
          <a:p>
            <a:fld id="{11682DDA-B2C2-42FD-95EE-BD888F21FDD8}" type="datetimeFigureOut">
              <a:rPr lang="en-IN" smtClean="0"/>
              <a:t>19-12-2022</a:t>
            </a:fld>
            <a:endParaRPr lang="en-IN"/>
          </a:p>
        </p:txBody>
      </p:sp>
      <p:sp>
        <p:nvSpPr>
          <p:cNvPr id="6" name="Footer Placeholder 5">
            <a:extLst>
              <a:ext uri="{FF2B5EF4-FFF2-40B4-BE49-F238E27FC236}">
                <a16:creationId xmlns:a16="http://schemas.microsoft.com/office/drawing/2014/main" id="{7A041634-1E54-E4E5-39DA-008CE26BF6EF}"/>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8E06DDB6-5A9A-21E7-B9EC-5E93377A505D}"/>
              </a:ext>
            </a:extLst>
          </p:cNvPr>
          <p:cNvSpPr>
            <a:spLocks noGrp="1"/>
          </p:cNvSpPr>
          <p:nvPr>
            <p:ph type="sldNum" sz="quarter" idx="12"/>
          </p:nvPr>
        </p:nvSpPr>
        <p:spPr/>
        <p:txBody>
          <a:bodyPr/>
          <a:lstStyle/>
          <a:p>
            <a:fld id="{63F9A57C-DE34-44EF-AB92-AA7CD112CE95}" type="slidenum">
              <a:rPr lang="en-IN" smtClean="0"/>
              <a:t>‹#›</a:t>
            </a:fld>
            <a:endParaRPr lang="en-IN"/>
          </a:p>
        </p:txBody>
      </p:sp>
    </p:spTree>
    <p:extLst>
      <p:ext uri="{BB962C8B-B14F-4D97-AF65-F5344CB8AC3E}">
        <p14:creationId xmlns:p14="http://schemas.microsoft.com/office/powerpoint/2010/main" val="3627138154"/>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173B32-7F5D-12A0-0300-5C1D5402EAB2}"/>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14BB5E21-4C7B-A9D7-9BE2-A9921C4E641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0D444B29-9E2D-D1A4-20DF-116B63245FA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C44FC15-05E7-76D0-BD88-F15696DDFEDA}"/>
              </a:ext>
            </a:extLst>
          </p:cNvPr>
          <p:cNvSpPr>
            <a:spLocks noGrp="1"/>
          </p:cNvSpPr>
          <p:nvPr>
            <p:ph type="dt" sz="half" idx="10"/>
          </p:nvPr>
        </p:nvSpPr>
        <p:spPr/>
        <p:txBody>
          <a:bodyPr/>
          <a:lstStyle/>
          <a:p>
            <a:fld id="{11682DDA-B2C2-42FD-95EE-BD888F21FDD8}" type="datetimeFigureOut">
              <a:rPr lang="en-IN" smtClean="0"/>
              <a:t>19-12-2022</a:t>
            </a:fld>
            <a:endParaRPr lang="en-IN"/>
          </a:p>
        </p:txBody>
      </p:sp>
      <p:sp>
        <p:nvSpPr>
          <p:cNvPr id="6" name="Footer Placeholder 5">
            <a:extLst>
              <a:ext uri="{FF2B5EF4-FFF2-40B4-BE49-F238E27FC236}">
                <a16:creationId xmlns:a16="http://schemas.microsoft.com/office/drawing/2014/main" id="{567864A0-5D30-B75C-A585-A418F375B355}"/>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1AC4520F-CA90-4B6A-F75F-765788D177F0}"/>
              </a:ext>
            </a:extLst>
          </p:cNvPr>
          <p:cNvSpPr>
            <a:spLocks noGrp="1"/>
          </p:cNvSpPr>
          <p:nvPr>
            <p:ph type="sldNum" sz="quarter" idx="12"/>
          </p:nvPr>
        </p:nvSpPr>
        <p:spPr/>
        <p:txBody>
          <a:bodyPr/>
          <a:lstStyle/>
          <a:p>
            <a:fld id="{63F9A57C-DE34-44EF-AB92-AA7CD112CE95}" type="slidenum">
              <a:rPr lang="en-IN" smtClean="0"/>
              <a:t>‹#›</a:t>
            </a:fld>
            <a:endParaRPr lang="en-IN"/>
          </a:p>
        </p:txBody>
      </p:sp>
    </p:spTree>
    <p:extLst>
      <p:ext uri="{BB962C8B-B14F-4D97-AF65-F5344CB8AC3E}">
        <p14:creationId xmlns:p14="http://schemas.microsoft.com/office/powerpoint/2010/main" val="3372233620"/>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BF2ACF-7F5E-0588-6A60-E42E76A4E818}"/>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0BFD3C25-04B9-8D14-3111-9EF3E167C75B}"/>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207230AE-2FE7-153D-45D2-40DD203DE082}"/>
              </a:ext>
            </a:extLst>
          </p:cNvPr>
          <p:cNvSpPr>
            <a:spLocks noGrp="1"/>
          </p:cNvSpPr>
          <p:nvPr>
            <p:ph type="dt" sz="half" idx="10"/>
          </p:nvPr>
        </p:nvSpPr>
        <p:spPr/>
        <p:txBody>
          <a:bodyPr/>
          <a:lstStyle/>
          <a:p>
            <a:fld id="{11682DDA-B2C2-42FD-95EE-BD888F21FDD8}" type="datetimeFigureOut">
              <a:rPr lang="en-IN" smtClean="0"/>
              <a:t>19-12-2022</a:t>
            </a:fld>
            <a:endParaRPr lang="en-IN"/>
          </a:p>
        </p:txBody>
      </p:sp>
      <p:sp>
        <p:nvSpPr>
          <p:cNvPr id="5" name="Footer Placeholder 4">
            <a:extLst>
              <a:ext uri="{FF2B5EF4-FFF2-40B4-BE49-F238E27FC236}">
                <a16:creationId xmlns:a16="http://schemas.microsoft.com/office/drawing/2014/main" id="{E97FC0B5-524F-8388-B0C6-4FFC8A79A033}"/>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A52BF5A2-9E21-1407-A3A8-A5722BE341AE}"/>
              </a:ext>
            </a:extLst>
          </p:cNvPr>
          <p:cNvSpPr>
            <a:spLocks noGrp="1"/>
          </p:cNvSpPr>
          <p:nvPr>
            <p:ph type="sldNum" sz="quarter" idx="12"/>
          </p:nvPr>
        </p:nvSpPr>
        <p:spPr/>
        <p:txBody>
          <a:bodyPr/>
          <a:lstStyle/>
          <a:p>
            <a:fld id="{63F9A57C-DE34-44EF-AB92-AA7CD112CE95}" type="slidenum">
              <a:rPr lang="en-IN" smtClean="0"/>
              <a:t>‹#›</a:t>
            </a:fld>
            <a:endParaRPr lang="en-IN"/>
          </a:p>
        </p:txBody>
      </p:sp>
    </p:spTree>
    <p:extLst>
      <p:ext uri="{BB962C8B-B14F-4D97-AF65-F5344CB8AC3E}">
        <p14:creationId xmlns:p14="http://schemas.microsoft.com/office/powerpoint/2010/main" val="4132511153"/>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17A60FC-7CDE-5283-5D14-967C14CD4C16}"/>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0C6F9362-55AF-5CA3-65CE-E7BF418E6A23}"/>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C351FE90-D8B9-C91C-5756-249A52274274}"/>
              </a:ext>
            </a:extLst>
          </p:cNvPr>
          <p:cNvSpPr>
            <a:spLocks noGrp="1"/>
          </p:cNvSpPr>
          <p:nvPr>
            <p:ph type="dt" sz="half" idx="10"/>
          </p:nvPr>
        </p:nvSpPr>
        <p:spPr/>
        <p:txBody>
          <a:bodyPr/>
          <a:lstStyle/>
          <a:p>
            <a:fld id="{11682DDA-B2C2-42FD-95EE-BD888F21FDD8}" type="datetimeFigureOut">
              <a:rPr lang="en-IN" smtClean="0"/>
              <a:t>19-12-2022</a:t>
            </a:fld>
            <a:endParaRPr lang="en-IN"/>
          </a:p>
        </p:txBody>
      </p:sp>
      <p:sp>
        <p:nvSpPr>
          <p:cNvPr id="5" name="Footer Placeholder 4">
            <a:extLst>
              <a:ext uri="{FF2B5EF4-FFF2-40B4-BE49-F238E27FC236}">
                <a16:creationId xmlns:a16="http://schemas.microsoft.com/office/drawing/2014/main" id="{9AB801F2-FD8F-E49B-BF66-B12E3C7F9749}"/>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F9E5B331-AB10-0C5A-8A9E-06986D2B3C4C}"/>
              </a:ext>
            </a:extLst>
          </p:cNvPr>
          <p:cNvSpPr>
            <a:spLocks noGrp="1"/>
          </p:cNvSpPr>
          <p:nvPr>
            <p:ph type="sldNum" sz="quarter" idx="12"/>
          </p:nvPr>
        </p:nvSpPr>
        <p:spPr/>
        <p:txBody>
          <a:bodyPr/>
          <a:lstStyle/>
          <a:p>
            <a:fld id="{63F9A57C-DE34-44EF-AB92-AA7CD112CE95}" type="slidenum">
              <a:rPr lang="en-IN" smtClean="0"/>
              <a:t>‹#›</a:t>
            </a:fld>
            <a:endParaRPr lang="en-IN"/>
          </a:p>
        </p:txBody>
      </p:sp>
    </p:spTree>
    <p:extLst>
      <p:ext uri="{BB962C8B-B14F-4D97-AF65-F5344CB8AC3E}">
        <p14:creationId xmlns:p14="http://schemas.microsoft.com/office/powerpoint/2010/main" val="950251760"/>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FF406F-0946-82C8-5847-CF7F53C8D9DF}"/>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6B853ABB-4841-CBEC-ECD1-3531A0E57EC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DBA4C16D-6D08-AC4C-EF30-3007CE44E7C9}"/>
              </a:ext>
            </a:extLst>
          </p:cNvPr>
          <p:cNvSpPr>
            <a:spLocks noGrp="1"/>
          </p:cNvSpPr>
          <p:nvPr>
            <p:ph type="dt" sz="half" idx="10"/>
          </p:nvPr>
        </p:nvSpPr>
        <p:spPr/>
        <p:txBody>
          <a:bodyPr/>
          <a:lstStyle/>
          <a:p>
            <a:fld id="{11682DDA-B2C2-42FD-95EE-BD888F21FDD8}" type="datetimeFigureOut">
              <a:rPr lang="en-IN" smtClean="0"/>
              <a:t>19-12-2022</a:t>
            </a:fld>
            <a:endParaRPr lang="en-IN"/>
          </a:p>
        </p:txBody>
      </p:sp>
      <p:sp>
        <p:nvSpPr>
          <p:cNvPr id="5" name="Footer Placeholder 4">
            <a:extLst>
              <a:ext uri="{FF2B5EF4-FFF2-40B4-BE49-F238E27FC236}">
                <a16:creationId xmlns:a16="http://schemas.microsoft.com/office/drawing/2014/main" id="{CFD3BA3E-936B-DD14-BF17-C2460EDE225E}"/>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84908182-446F-6F17-DAE9-6C23A1CA173B}"/>
              </a:ext>
            </a:extLst>
          </p:cNvPr>
          <p:cNvSpPr>
            <a:spLocks noGrp="1"/>
          </p:cNvSpPr>
          <p:nvPr>
            <p:ph type="sldNum" sz="quarter" idx="12"/>
          </p:nvPr>
        </p:nvSpPr>
        <p:spPr/>
        <p:txBody>
          <a:bodyPr/>
          <a:lstStyle/>
          <a:p>
            <a:fld id="{63F9A57C-DE34-44EF-AB92-AA7CD112CE95}" type="slidenum">
              <a:rPr lang="en-IN" smtClean="0"/>
              <a:t>‹#›</a:t>
            </a:fld>
            <a:endParaRPr lang="en-IN"/>
          </a:p>
        </p:txBody>
      </p:sp>
    </p:spTree>
    <p:extLst>
      <p:ext uri="{BB962C8B-B14F-4D97-AF65-F5344CB8AC3E}">
        <p14:creationId xmlns:p14="http://schemas.microsoft.com/office/powerpoint/2010/main" val="3553660023"/>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484254-DBAF-B9E6-5C43-F4CD9D1BD226}"/>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5A2800DB-CBD2-9798-1B67-F15D3988D1D7}"/>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45EDC3A7-C35B-76A8-7F12-6103914D75B5}"/>
              </a:ext>
            </a:extLst>
          </p:cNvPr>
          <p:cNvSpPr>
            <a:spLocks noGrp="1"/>
          </p:cNvSpPr>
          <p:nvPr>
            <p:ph type="dt" sz="half" idx="10"/>
          </p:nvPr>
        </p:nvSpPr>
        <p:spPr/>
        <p:txBody>
          <a:bodyPr/>
          <a:lstStyle/>
          <a:p>
            <a:fld id="{11682DDA-B2C2-42FD-95EE-BD888F21FDD8}" type="datetimeFigureOut">
              <a:rPr lang="en-IN" smtClean="0"/>
              <a:t>19-12-2022</a:t>
            </a:fld>
            <a:endParaRPr lang="en-IN"/>
          </a:p>
        </p:txBody>
      </p:sp>
      <p:sp>
        <p:nvSpPr>
          <p:cNvPr id="5" name="Footer Placeholder 4">
            <a:extLst>
              <a:ext uri="{FF2B5EF4-FFF2-40B4-BE49-F238E27FC236}">
                <a16:creationId xmlns:a16="http://schemas.microsoft.com/office/drawing/2014/main" id="{9C3F3BEC-AC57-6E21-AEDF-4ED38E249A24}"/>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0F8CB99A-A1D6-B0A9-95A0-3E37FCCEB1F9}"/>
              </a:ext>
            </a:extLst>
          </p:cNvPr>
          <p:cNvSpPr>
            <a:spLocks noGrp="1"/>
          </p:cNvSpPr>
          <p:nvPr>
            <p:ph type="sldNum" sz="quarter" idx="12"/>
          </p:nvPr>
        </p:nvSpPr>
        <p:spPr/>
        <p:txBody>
          <a:bodyPr/>
          <a:lstStyle/>
          <a:p>
            <a:fld id="{63F9A57C-DE34-44EF-AB92-AA7CD112CE95}" type="slidenum">
              <a:rPr lang="en-IN" smtClean="0"/>
              <a:t>‹#›</a:t>
            </a:fld>
            <a:endParaRPr lang="en-IN"/>
          </a:p>
        </p:txBody>
      </p:sp>
    </p:spTree>
    <p:extLst>
      <p:ext uri="{BB962C8B-B14F-4D97-AF65-F5344CB8AC3E}">
        <p14:creationId xmlns:p14="http://schemas.microsoft.com/office/powerpoint/2010/main" val="3725012317"/>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DC1050-50FE-63B3-9A3C-17DCC070BDD0}"/>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3FF31FA8-76A9-E5D2-421C-91EC4BF0F5BB}"/>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CDD7EA8-1C1B-514F-6C37-A93E0AFAF4CF}"/>
              </a:ext>
            </a:extLst>
          </p:cNvPr>
          <p:cNvSpPr>
            <a:spLocks noGrp="1"/>
          </p:cNvSpPr>
          <p:nvPr>
            <p:ph type="dt" sz="half" idx="10"/>
          </p:nvPr>
        </p:nvSpPr>
        <p:spPr/>
        <p:txBody>
          <a:bodyPr/>
          <a:lstStyle/>
          <a:p>
            <a:fld id="{11682DDA-B2C2-42FD-95EE-BD888F21FDD8}" type="datetimeFigureOut">
              <a:rPr lang="en-IN" smtClean="0"/>
              <a:t>19-12-2022</a:t>
            </a:fld>
            <a:endParaRPr lang="en-IN"/>
          </a:p>
        </p:txBody>
      </p:sp>
      <p:sp>
        <p:nvSpPr>
          <p:cNvPr id="5" name="Footer Placeholder 4">
            <a:extLst>
              <a:ext uri="{FF2B5EF4-FFF2-40B4-BE49-F238E27FC236}">
                <a16:creationId xmlns:a16="http://schemas.microsoft.com/office/drawing/2014/main" id="{4A17171A-DE2C-68A2-F9BE-3843091E621C}"/>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3074CCDB-8CA1-26BE-3667-A9D235C3E757}"/>
              </a:ext>
            </a:extLst>
          </p:cNvPr>
          <p:cNvSpPr>
            <a:spLocks noGrp="1"/>
          </p:cNvSpPr>
          <p:nvPr>
            <p:ph type="sldNum" sz="quarter" idx="12"/>
          </p:nvPr>
        </p:nvSpPr>
        <p:spPr/>
        <p:txBody>
          <a:bodyPr/>
          <a:lstStyle/>
          <a:p>
            <a:fld id="{63F9A57C-DE34-44EF-AB92-AA7CD112CE95}" type="slidenum">
              <a:rPr lang="en-IN" smtClean="0"/>
              <a:t>‹#›</a:t>
            </a:fld>
            <a:endParaRPr lang="en-IN"/>
          </a:p>
        </p:txBody>
      </p:sp>
    </p:spTree>
    <p:extLst>
      <p:ext uri="{BB962C8B-B14F-4D97-AF65-F5344CB8AC3E}">
        <p14:creationId xmlns:p14="http://schemas.microsoft.com/office/powerpoint/2010/main" val="894410126"/>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C48880-681B-8711-F889-CC49BE2AAC99}"/>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F49AD4A6-9800-D843-BCFB-2945F0116087}"/>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D0F08609-BF9B-F008-888C-39553903379C}"/>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03D88280-F0DC-5B5E-C8D3-C3B9C21F9B05}"/>
              </a:ext>
            </a:extLst>
          </p:cNvPr>
          <p:cNvSpPr>
            <a:spLocks noGrp="1"/>
          </p:cNvSpPr>
          <p:nvPr>
            <p:ph type="dt" sz="half" idx="10"/>
          </p:nvPr>
        </p:nvSpPr>
        <p:spPr/>
        <p:txBody>
          <a:bodyPr/>
          <a:lstStyle/>
          <a:p>
            <a:fld id="{11682DDA-B2C2-42FD-95EE-BD888F21FDD8}" type="datetimeFigureOut">
              <a:rPr lang="en-IN" smtClean="0"/>
              <a:t>19-12-2022</a:t>
            </a:fld>
            <a:endParaRPr lang="en-IN"/>
          </a:p>
        </p:txBody>
      </p:sp>
      <p:sp>
        <p:nvSpPr>
          <p:cNvPr id="6" name="Footer Placeholder 5">
            <a:extLst>
              <a:ext uri="{FF2B5EF4-FFF2-40B4-BE49-F238E27FC236}">
                <a16:creationId xmlns:a16="http://schemas.microsoft.com/office/drawing/2014/main" id="{37B3EB33-F21A-94A8-A33E-DD57357A25B8}"/>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758AA488-F449-0123-3F21-2900B61B3E75}"/>
              </a:ext>
            </a:extLst>
          </p:cNvPr>
          <p:cNvSpPr>
            <a:spLocks noGrp="1"/>
          </p:cNvSpPr>
          <p:nvPr>
            <p:ph type="sldNum" sz="quarter" idx="12"/>
          </p:nvPr>
        </p:nvSpPr>
        <p:spPr/>
        <p:txBody>
          <a:bodyPr/>
          <a:lstStyle/>
          <a:p>
            <a:fld id="{63F9A57C-DE34-44EF-AB92-AA7CD112CE95}" type="slidenum">
              <a:rPr lang="en-IN" smtClean="0"/>
              <a:t>‹#›</a:t>
            </a:fld>
            <a:endParaRPr lang="en-IN"/>
          </a:p>
        </p:txBody>
      </p:sp>
    </p:spTree>
    <p:extLst>
      <p:ext uri="{BB962C8B-B14F-4D97-AF65-F5344CB8AC3E}">
        <p14:creationId xmlns:p14="http://schemas.microsoft.com/office/powerpoint/2010/main" val="1816851981"/>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D8DC9E-FAEC-DF9A-64C6-81B072A4C41A}"/>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8A14ABD0-8123-32A9-4ADD-39308BBF7E7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2B02AEE2-CAE5-4326-3FC8-D869D552942F}"/>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16AE553D-9478-902A-F799-CE12D98A625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BF93A2C4-90C4-B09D-9F49-B55E43DE88FC}"/>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A7D60C28-3BCF-6DED-727A-85AB9B3CD329}"/>
              </a:ext>
            </a:extLst>
          </p:cNvPr>
          <p:cNvSpPr>
            <a:spLocks noGrp="1"/>
          </p:cNvSpPr>
          <p:nvPr>
            <p:ph type="dt" sz="half" idx="10"/>
          </p:nvPr>
        </p:nvSpPr>
        <p:spPr/>
        <p:txBody>
          <a:bodyPr/>
          <a:lstStyle/>
          <a:p>
            <a:fld id="{11682DDA-B2C2-42FD-95EE-BD888F21FDD8}" type="datetimeFigureOut">
              <a:rPr lang="en-IN" smtClean="0"/>
              <a:t>19-12-2022</a:t>
            </a:fld>
            <a:endParaRPr lang="en-IN"/>
          </a:p>
        </p:txBody>
      </p:sp>
      <p:sp>
        <p:nvSpPr>
          <p:cNvPr id="8" name="Footer Placeholder 7">
            <a:extLst>
              <a:ext uri="{FF2B5EF4-FFF2-40B4-BE49-F238E27FC236}">
                <a16:creationId xmlns:a16="http://schemas.microsoft.com/office/drawing/2014/main" id="{B218D23D-DA1B-65E2-C7C0-804B2A3B38D1}"/>
              </a:ext>
            </a:extLst>
          </p:cNvPr>
          <p:cNvSpPr>
            <a:spLocks noGrp="1"/>
          </p:cNvSpPr>
          <p:nvPr>
            <p:ph type="ftr" sz="quarter" idx="11"/>
          </p:nvPr>
        </p:nvSpPr>
        <p:spPr/>
        <p:txBody>
          <a:bodyPr/>
          <a:lstStyle/>
          <a:p>
            <a:endParaRPr lang="en-IN"/>
          </a:p>
        </p:txBody>
      </p:sp>
      <p:sp>
        <p:nvSpPr>
          <p:cNvPr id="9" name="Slide Number Placeholder 8">
            <a:extLst>
              <a:ext uri="{FF2B5EF4-FFF2-40B4-BE49-F238E27FC236}">
                <a16:creationId xmlns:a16="http://schemas.microsoft.com/office/drawing/2014/main" id="{844B791F-5E27-83A0-D1F3-FA86068E9D8E}"/>
              </a:ext>
            </a:extLst>
          </p:cNvPr>
          <p:cNvSpPr>
            <a:spLocks noGrp="1"/>
          </p:cNvSpPr>
          <p:nvPr>
            <p:ph type="sldNum" sz="quarter" idx="12"/>
          </p:nvPr>
        </p:nvSpPr>
        <p:spPr/>
        <p:txBody>
          <a:bodyPr/>
          <a:lstStyle/>
          <a:p>
            <a:fld id="{63F9A57C-DE34-44EF-AB92-AA7CD112CE95}" type="slidenum">
              <a:rPr lang="en-IN" smtClean="0"/>
              <a:t>‹#›</a:t>
            </a:fld>
            <a:endParaRPr lang="en-IN"/>
          </a:p>
        </p:txBody>
      </p:sp>
    </p:spTree>
    <p:extLst>
      <p:ext uri="{BB962C8B-B14F-4D97-AF65-F5344CB8AC3E}">
        <p14:creationId xmlns:p14="http://schemas.microsoft.com/office/powerpoint/2010/main" val="2150736314"/>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CC3749-72F9-9869-A888-AC4796D8B77C}"/>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4CF7D2B9-BC90-B159-1BEC-F14103A1DFE5}"/>
              </a:ext>
            </a:extLst>
          </p:cNvPr>
          <p:cNvSpPr>
            <a:spLocks noGrp="1"/>
          </p:cNvSpPr>
          <p:nvPr>
            <p:ph type="dt" sz="half" idx="10"/>
          </p:nvPr>
        </p:nvSpPr>
        <p:spPr/>
        <p:txBody>
          <a:bodyPr/>
          <a:lstStyle/>
          <a:p>
            <a:fld id="{11682DDA-B2C2-42FD-95EE-BD888F21FDD8}" type="datetimeFigureOut">
              <a:rPr lang="en-IN" smtClean="0"/>
              <a:t>19-12-2022</a:t>
            </a:fld>
            <a:endParaRPr lang="en-IN"/>
          </a:p>
        </p:txBody>
      </p:sp>
      <p:sp>
        <p:nvSpPr>
          <p:cNvPr id="4" name="Footer Placeholder 3">
            <a:extLst>
              <a:ext uri="{FF2B5EF4-FFF2-40B4-BE49-F238E27FC236}">
                <a16:creationId xmlns:a16="http://schemas.microsoft.com/office/drawing/2014/main" id="{944751E6-164F-DBFB-FAE4-44B1F3F241EA}"/>
              </a:ext>
            </a:extLst>
          </p:cNvPr>
          <p:cNvSpPr>
            <a:spLocks noGrp="1"/>
          </p:cNvSpPr>
          <p:nvPr>
            <p:ph type="ftr" sz="quarter" idx="11"/>
          </p:nvPr>
        </p:nvSpPr>
        <p:spPr/>
        <p:txBody>
          <a:bodyPr/>
          <a:lstStyle/>
          <a:p>
            <a:endParaRPr lang="en-IN"/>
          </a:p>
        </p:txBody>
      </p:sp>
      <p:sp>
        <p:nvSpPr>
          <p:cNvPr id="5" name="Slide Number Placeholder 4">
            <a:extLst>
              <a:ext uri="{FF2B5EF4-FFF2-40B4-BE49-F238E27FC236}">
                <a16:creationId xmlns:a16="http://schemas.microsoft.com/office/drawing/2014/main" id="{43A3D965-96BB-468D-B842-433BBB55D8A8}"/>
              </a:ext>
            </a:extLst>
          </p:cNvPr>
          <p:cNvSpPr>
            <a:spLocks noGrp="1"/>
          </p:cNvSpPr>
          <p:nvPr>
            <p:ph type="sldNum" sz="quarter" idx="12"/>
          </p:nvPr>
        </p:nvSpPr>
        <p:spPr/>
        <p:txBody>
          <a:bodyPr/>
          <a:lstStyle/>
          <a:p>
            <a:fld id="{63F9A57C-DE34-44EF-AB92-AA7CD112CE95}" type="slidenum">
              <a:rPr lang="en-IN" smtClean="0"/>
              <a:t>‹#›</a:t>
            </a:fld>
            <a:endParaRPr lang="en-IN"/>
          </a:p>
        </p:txBody>
      </p:sp>
    </p:spTree>
    <p:extLst>
      <p:ext uri="{BB962C8B-B14F-4D97-AF65-F5344CB8AC3E}">
        <p14:creationId xmlns:p14="http://schemas.microsoft.com/office/powerpoint/2010/main" val="3039429698"/>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F1A162-94A3-E5AB-60F6-068678B2BBDB}"/>
              </a:ext>
            </a:extLst>
          </p:cNvPr>
          <p:cNvSpPr>
            <a:spLocks noGrp="1"/>
          </p:cNvSpPr>
          <p:nvPr>
            <p:ph type="dt" sz="half" idx="10"/>
          </p:nvPr>
        </p:nvSpPr>
        <p:spPr/>
        <p:txBody>
          <a:bodyPr/>
          <a:lstStyle/>
          <a:p>
            <a:fld id="{11682DDA-B2C2-42FD-95EE-BD888F21FDD8}" type="datetimeFigureOut">
              <a:rPr lang="en-IN" smtClean="0"/>
              <a:t>19-12-2022</a:t>
            </a:fld>
            <a:endParaRPr lang="en-IN"/>
          </a:p>
        </p:txBody>
      </p:sp>
      <p:sp>
        <p:nvSpPr>
          <p:cNvPr id="3" name="Footer Placeholder 2">
            <a:extLst>
              <a:ext uri="{FF2B5EF4-FFF2-40B4-BE49-F238E27FC236}">
                <a16:creationId xmlns:a16="http://schemas.microsoft.com/office/drawing/2014/main" id="{D47BADA6-21B5-2B00-E8B9-CF9C01095D1E}"/>
              </a:ext>
            </a:extLst>
          </p:cNvPr>
          <p:cNvSpPr>
            <a:spLocks noGrp="1"/>
          </p:cNvSpPr>
          <p:nvPr>
            <p:ph type="ftr" sz="quarter" idx="11"/>
          </p:nvPr>
        </p:nvSpPr>
        <p:spPr/>
        <p:txBody>
          <a:bodyPr/>
          <a:lstStyle/>
          <a:p>
            <a:endParaRPr lang="en-IN"/>
          </a:p>
        </p:txBody>
      </p:sp>
      <p:sp>
        <p:nvSpPr>
          <p:cNvPr id="4" name="Slide Number Placeholder 3">
            <a:extLst>
              <a:ext uri="{FF2B5EF4-FFF2-40B4-BE49-F238E27FC236}">
                <a16:creationId xmlns:a16="http://schemas.microsoft.com/office/drawing/2014/main" id="{CCE985DB-7B21-F5A3-B6CD-1267F508E5F0}"/>
              </a:ext>
            </a:extLst>
          </p:cNvPr>
          <p:cNvSpPr>
            <a:spLocks noGrp="1"/>
          </p:cNvSpPr>
          <p:nvPr>
            <p:ph type="sldNum" sz="quarter" idx="12"/>
          </p:nvPr>
        </p:nvSpPr>
        <p:spPr/>
        <p:txBody>
          <a:bodyPr/>
          <a:lstStyle/>
          <a:p>
            <a:fld id="{63F9A57C-DE34-44EF-AB92-AA7CD112CE95}" type="slidenum">
              <a:rPr lang="en-IN" smtClean="0"/>
              <a:t>‹#›</a:t>
            </a:fld>
            <a:endParaRPr lang="en-IN"/>
          </a:p>
        </p:txBody>
      </p:sp>
    </p:spTree>
    <p:extLst>
      <p:ext uri="{BB962C8B-B14F-4D97-AF65-F5344CB8AC3E}">
        <p14:creationId xmlns:p14="http://schemas.microsoft.com/office/powerpoint/2010/main" val="3858347010"/>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00B9AA-9F8A-B129-E843-FC44BD7A822D}"/>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51879E50-2F82-1F5E-E558-F3F5F34591E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A4266AE0-A1C1-3093-34D1-4F74D6BBC5B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45A77B81-0BF1-ECFC-D5B7-5C81554FD48E}"/>
              </a:ext>
            </a:extLst>
          </p:cNvPr>
          <p:cNvSpPr>
            <a:spLocks noGrp="1"/>
          </p:cNvSpPr>
          <p:nvPr>
            <p:ph type="dt" sz="half" idx="10"/>
          </p:nvPr>
        </p:nvSpPr>
        <p:spPr/>
        <p:txBody>
          <a:bodyPr/>
          <a:lstStyle/>
          <a:p>
            <a:fld id="{11682DDA-B2C2-42FD-95EE-BD888F21FDD8}" type="datetimeFigureOut">
              <a:rPr lang="en-IN" smtClean="0"/>
              <a:t>19-12-2022</a:t>
            </a:fld>
            <a:endParaRPr lang="en-IN"/>
          </a:p>
        </p:txBody>
      </p:sp>
      <p:sp>
        <p:nvSpPr>
          <p:cNvPr id="6" name="Footer Placeholder 5">
            <a:extLst>
              <a:ext uri="{FF2B5EF4-FFF2-40B4-BE49-F238E27FC236}">
                <a16:creationId xmlns:a16="http://schemas.microsoft.com/office/drawing/2014/main" id="{7A041634-1E54-E4E5-39DA-008CE26BF6EF}"/>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8E06DDB6-5A9A-21E7-B9EC-5E93377A505D}"/>
              </a:ext>
            </a:extLst>
          </p:cNvPr>
          <p:cNvSpPr>
            <a:spLocks noGrp="1"/>
          </p:cNvSpPr>
          <p:nvPr>
            <p:ph type="sldNum" sz="quarter" idx="12"/>
          </p:nvPr>
        </p:nvSpPr>
        <p:spPr/>
        <p:txBody>
          <a:bodyPr/>
          <a:lstStyle/>
          <a:p>
            <a:fld id="{63F9A57C-DE34-44EF-AB92-AA7CD112CE95}" type="slidenum">
              <a:rPr lang="en-IN" smtClean="0"/>
              <a:t>‹#›</a:t>
            </a:fld>
            <a:endParaRPr lang="en-IN"/>
          </a:p>
        </p:txBody>
      </p:sp>
    </p:spTree>
    <p:extLst>
      <p:ext uri="{BB962C8B-B14F-4D97-AF65-F5344CB8AC3E}">
        <p14:creationId xmlns:p14="http://schemas.microsoft.com/office/powerpoint/2010/main" val="2562375856"/>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173B32-7F5D-12A0-0300-5C1D5402EAB2}"/>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14BB5E21-4C7B-A9D7-9BE2-A9921C4E641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0D444B29-9E2D-D1A4-20DF-116B63245FA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C44FC15-05E7-76D0-BD88-F15696DDFEDA}"/>
              </a:ext>
            </a:extLst>
          </p:cNvPr>
          <p:cNvSpPr>
            <a:spLocks noGrp="1"/>
          </p:cNvSpPr>
          <p:nvPr>
            <p:ph type="dt" sz="half" idx="10"/>
          </p:nvPr>
        </p:nvSpPr>
        <p:spPr/>
        <p:txBody>
          <a:bodyPr/>
          <a:lstStyle/>
          <a:p>
            <a:fld id="{11682DDA-B2C2-42FD-95EE-BD888F21FDD8}" type="datetimeFigureOut">
              <a:rPr lang="en-IN" smtClean="0"/>
              <a:t>19-12-2022</a:t>
            </a:fld>
            <a:endParaRPr lang="en-IN"/>
          </a:p>
        </p:txBody>
      </p:sp>
      <p:sp>
        <p:nvSpPr>
          <p:cNvPr id="6" name="Footer Placeholder 5">
            <a:extLst>
              <a:ext uri="{FF2B5EF4-FFF2-40B4-BE49-F238E27FC236}">
                <a16:creationId xmlns:a16="http://schemas.microsoft.com/office/drawing/2014/main" id="{567864A0-5D30-B75C-A585-A418F375B355}"/>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1AC4520F-CA90-4B6A-F75F-765788D177F0}"/>
              </a:ext>
            </a:extLst>
          </p:cNvPr>
          <p:cNvSpPr>
            <a:spLocks noGrp="1"/>
          </p:cNvSpPr>
          <p:nvPr>
            <p:ph type="sldNum" sz="quarter" idx="12"/>
          </p:nvPr>
        </p:nvSpPr>
        <p:spPr/>
        <p:txBody>
          <a:bodyPr/>
          <a:lstStyle/>
          <a:p>
            <a:fld id="{63F9A57C-DE34-44EF-AB92-AA7CD112CE95}" type="slidenum">
              <a:rPr lang="en-IN" smtClean="0"/>
              <a:t>‹#›</a:t>
            </a:fld>
            <a:endParaRPr lang="en-IN"/>
          </a:p>
        </p:txBody>
      </p:sp>
    </p:spTree>
    <p:extLst>
      <p:ext uri="{BB962C8B-B14F-4D97-AF65-F5344CB8AC3E}">
        <p14:creationId xmlns:p14="http://schemas.microsoft.com/office/powerpoint/2010/main" val="1674306704"/>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BF2ACF-7F5E-0588-6A60-E42E76A4E818}"/>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0BFD3C25-04B9-8D14-3111-9EF3E167C75B}"/>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207230AE-2FE7-153D-45D2-40DD203DE082}"/>
              </a:ext>
            </a:extLst>
          </p:cNvPr>
          <p:cNvSpPr>
            <a:spLocks noGrp="1"/>
          </p:cNvSpPr>
          <p:nvPr>
            <p:ph type="dt" sz="half" idx="10"/>
          </p:nvPr>
        </p:nvSpPr>
        <p:spPr/>
        <p:txBody>
          <a:bodyPr/>
          <a:lstStyle/>
          <a:p>
            <a:fld id="{11682DDA-B2C2-42FD-95EE-BD888F21FDD8}" type="datetimeFigureOut">
              <a:rPr lang="en-IN" smtClean="0"/>
              <a:t>19-12-2022</a:t>
            </a:fld>
            <a:endParaRPr lang="en-IN"/>
          </a:p>
        </p:txBody>
      </p:sp>
      <p:sp>
        <p:nvSpPr>
          <p:cNvPr id="5" name="Footer Placeholder 4">
            <a:extLst>
              <a:ext uri="{FF2B5EF4-FFF2-40B4-BE49-F238E27FC236}">
                <a16:creationId xmlns:a16="http://schemas.microsoft.com/office/drawing/2014/main" id="{E97FC0B5-524F-8388-B0C6-4FFC8A79A033}"/>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A52BF5A2-9E21-1407-A3A8-A5722BE341AE}"/>
              </a:ext>
            </a:extLst>
          </p:cNvPr>
          <p:cNvSpPr>
            <a:spLocks noGrp="1"/>
          </p:cNvSpPr>
          <p:nvPr>
            <p:ph type="sldNum" sz="quarter" idx="12"/>
          </p:nvPr>
        </p:nvSpPr>
        <p:spPr/>
        <p:txBody>
          <a:bodyPr/>
          <a:lstStyle/>
          <a:p>
            <a:fld id="{63F9A57C-DE34-44EF-AB92-AA7CD112CE95}" type="slidenum">
              <a:rPr lang="en-IN" smtClean="0"/>
              <a:t>‹#›</a:t>
            </a:fld>
            <a:endParaRPr lang="en-IN"/>
          </a:p>
        </p:txBody>
      </p:sp>
    </p:spTree>
    <p:extLst>
      <p:ext uri="{BB962C8B-B14F-4D97-AF65-F5344CB8AC3E}">
        <p14:creationId xmlns:p14="http://schemas.microsoft.com/office/powerpoint/2010/main" val="873171402"/>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17A60FC-7CDE-5283-5D14-967C14CD4C16}"/>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0C6F9362-55AF-5CA3-65CE-E7BF418E6A23}"/>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C351FE90-D8B9-C91C-5756-249A52274274}"/>
              </a:ext>
            </a:extLst>
          </p:cNvPr>
          <p:cNvSpPr>
            <a:spLocks noGrp="1"/>
          </p:cNvSpPr>
          <p:nvPr>
            <p:ph type="dt" sz="half" idx="10"/>
          </p:nvPr>
        </p:nvSpPr>
        <p:spPr/>
        <p:txBody>
          <a:bodyPr/>
          <a:lstStyle/>
          <a:p>
            <a:fld id="{11682DDA-B2C2-42FD-95EE-BD888F21FDD8}" type="datetimeFigureOut">
              <a:rPr lang="en-IN" smtClean="0"/>
              <a:t>19-12-2022</a:t>
            </a:fld>
            <a:endParaRPr lang="en-IN"/>
          </a:p>
        </p:txBody>
      </p:sp>
      <p:sp>
        <p:nvSpPr>
          <p:cNvPr id="5" name="Footer Placeholder 4">
            <a:extLst>
              <a:ext uri="{FF2B5EF4-FFF2-40B4-BE49-F238E27FC236}">
                <a16:creationId xmlns:a16="http://schemas.microsoft.com/office/drawing/2014/main" id="{9AB801F2-FD8F-E49B-BF66-B12E3C7F9749}"/>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F9E5B331-AB10-0C5A-8A9E-06986D2B3C4C}"/>
              </a:ext>
            </a:extLst>
          </p:cNvPr>
          <p:cNvSpPr>
            <a:spLocks noGrp="1"/>
          </p:cNvSpPr>
          <p:nvPr>
            <p:ph type="sldNum" sz="quarter" idx="12"/>
          </p:nvPr>
        </p:nvSpPr>
        <p:spPr/>
        <p:txBody>
          <a:bodyPr/>
          <a:lstStyle/>
          <a:p>
            <a:fld id="{63F9A57C-DE34-44EF-AB92-AA7CD112CE95}" type="slidenum">
              <a:rPr lang="en-IN" smtClean="0"/>
              <a:t>‹#›</a:t>
            </a:fld>
            <a:endParaRPr lang="en-IN"/>
          </a:p>
        </p:txBody>
      </p:sp>
    </p:spTree>
    <p:extLst>
      <p:ext uri="{BB962C8B-B14F-4D97-AF65-F5344CB8AC3E}">
        <p14:creationId xmlns:p14="http://schemas.microsoft.com/office/powerpoint/2010/main" val="2279359099"/>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2">
        <a:schemeClr val="bg2"/>
      </p:bgRef>
    </p:bg>
    <p:spTree>
      <p:nvGrpSpPr>
        <p:cNvPr id="1" name=""/>
        <p:cNvGrpSpPr/>
        <p:nvPr/>
      </p:nvGrpSpPr>
      <p:grpSpPr>
        <a:xfrm>
          <a:off x="0" y="0"/>
          <a:ext cx="0" cy="0"/>
          <a:chOff x="0" y="0"/>
          <a:chExt cx="0" cy="0"/>
        </a:xfrm>
      </p:grpSpPr>
      <p:sp>
        <p:nvSpPr>
          <p:cNvPr id="16" name="Rectangle 15"/>
          <p:cNvSpPr/>
          <p:nvPr/>
        </p:nvSpPr>
        <p:spPr>
          <a:xfrm>
            <a:off x="0"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4" name="Group 3"/>
          <p:cNvGrpSpPr/>
          <p:nvPr/>
        </p:nvGrpSpPr>
        <p:grpSpPr>
          <a:xfrm>
            <a:off x="5250180" y="1267730"/>
            <a:ext cx="1691640" cy="645295"/>
            <a:chOff x="5318306" y="1386268"/>
            <a:chExt cx="1567331" cy="645295"/>
          </a:xfrm>
        </p:grpSpPr>
        <p:cxnSp>
          <p:nvCxnSpPr>
            <p:cNvPr id="17" name="Straight Connector 16"/>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561708" y="2091263"/>
            <a:ext cx="9068586" cy="2590800"/>
          </a:xfrm>
        </p:spPr>
        <p:txBody>
          <a:bodyPr tIns="45720" bIns="45720" anchor="ctr">
            <a:noAutofit/>
          </a:bodyPr>
          <a:lstStyle>
            <a:lvl1pPr algn="ctr">
              <a:lnSpc>
                <a:spcPct val="83000"/>
              </a:lnSpc>
              <a:defRPr lang="en-US" sz="7200" b="0" kern="1200" cap="all" spc="-100" baseline="0" dirty="0">
                <a:solidFill>
                  <a:schemeClr val="tx1">
                    <a:lumMod val="85000"/>
                    <a:lumOff val="15000"/>
                  </a:schemeClr>
                </a:solidFill>
                <a:effectLst/>
                <a:latin typeface="+mj-lt"/>
                <a:ea typeface="+mn-ea"/>
                <a:cs typeface="+mn-cs"/>
              </a:defRPr>
            </a:lvl1pPr>
          </a:lstStyle>
          <a:p>
            <a:r>
              <a:rPr lang="en-GB"/>
              <a:t>Click to edit Master title style</a:t>
            </a:r>
            <a:endParaRPr lang="en-US" dirty="0"/>
          </a:p>
        </p:txBody>
      </p:sp>
      <p:sp>
        <p:nvSpPr>
          <p:cNvPr id="3" name="Subtitle 2"/>
          <p:cNvSpPr>
            <a:spLocks noGrp="1"/>
          </p:cNvSpPr>
          <p:nvPr>
            <p:ph type="subTitle" idx="1"/>
          </p:nvPr>
        </p:nvSpPr>
        <p:spPr>
          <a:xfrm>
            <a:off x="1562100" y="4682062"/>
            <a:ext cx="9070848" cy="457201"/>
          </a:xfrm>
        </p:spPr>
        <p:txBody>
          <a:bodyPr>
            <a:normAutofit/>
          </a:bodyPr>
          <a:lstStyle>
            <a:lvl1pPr marL="0" indent="0" algn="ctr">
              <a:spcBef>
                <a:spcPts val="0"/>
              </a:spcBef>
              <a:buNone/>
              <a:defRPr sz="1600" spc="80" baseline="0">
                <a:solidFill>
                  <a:schemeClr val="tx1"/>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20" name="Date Placeholder 19"/>
          <p:cNvSpPr>
            <a:spLocks noGrp="1"/>
          </p:cNvSpPr>
          <p:nvPr>
            <p:ph type="dt" sz="half" idx="10"/>
          </p:nvPr>
        </p:nvSpPr>
        <p:spPr>
          <a:xfrm>
            <a:off x="5318760" y="1341255"/>
            <a:ext cx="1554480" cy="527213"/>
          </a:xfrm>
        </p:spPr>
        <p:txBody>
          <a:bodyPr/>
          <a:lstStyle>
            <a:lvl1pPr algn="ctr">
              <a:defRPr sz="1300" spc="0" baseline="0">
                <a:solidFill>
                  <a:schemeClr val="tx1"/>
                </a:solidFill>
                <a:latin typeface="+mn-lt"/>
              </a:defRPr>
            </a:lvl1pPr>
          </a:lstStyle>
          <a:p>
            <a:fld id="{11682DDA-B2C2-42FD-95EE-BD888F21FDD8}" type="datetimeFigureOut">
              <a:rPr lang="en-IN" smtClean="0"/>
              <a:t>19-12-2022</a:t>
            </a:fld>
            <a:endParaRPr lang="en-IN"/>
          </a:p>
        </p:txBody>
      </p:sp>
      <p:sp>
        <p:nvSpPr>
          <p:cNvPr id="21" name="Footer Placeholder 20"/>
          <p:cNvSpPr>
            <a:spLocks noGrp="1"/>
          </p:cNvSpPr>
          <p:nvPr>
            <p:ph type="ftr" sz="quarter" idx="11"/>
          </p:nvPr>
        </p:nvSpPr>
        <p:spPr>
          <a:xfrm>
            <a:off x="1453896" y="5211060"/>
            <a:ext cx="5905500" cy="228600"/>
          </a:xfrm>
        </p:spPr>
        <p:txBody>
          <a:bodyPr/>
          <a:lstStyle>
            <a:lvl1pPr algn="l">
              <a:defRPr>
                <a:solidFill>
                  <a:schemeClr val="tx1">
                    <a:lumMod val="75000"/>
                    <a:lumOff val="25000"/>
                  </a:schemeClr>
                </a:solidFill>
              </a:defRPr>
            </a:lvl1pPr>
          </a:lstStyle>
          <a:p>
            <a:endParaRPr lang="en-IN"/>
          </a:p>
        </p:txBody>
      </p:sp>
      <p:sp>
        <p:nvSpPr>
          <p:cNvPr id="22" name="Slide Number Placeholder 21"/>
          <p:cNvSpPr>
            <a:spLocks noGrp="1"/>
          </p:cNvSpPr>
          <p:nvPr>
            <p:ph type="sldNum" sz="quarter" idx="12"/>
          </p:nvPr>
        </p:nvSpPr>
        <p:spPr>
          <a:xfrm>
            <a:off x="8606919" y="5212080"/>
            <a:ext cx="2111881" cy="228600"/>
          </a:xfrm>
        </p:spPr>
        <p:txBody>
          <a:bodyPr/>
          <a:lstStyle>
            <a:lvl1pPr>
              <a:defRPr>
                <a:solidFill>
                  <a:schemeClr val="tx1">
                    <a:lumMod val="75000"/>
                    <a:lumOff val="25000"/>
                  </a:schemeClr>
                </a:solidFill>
              </a:defRPr>
            </a:lvl1pPr>
          </a:lstStyle>
          <a:p>
            <a:fld id="{63F9A57C-DE34-44EF-AB92-AA7CD112CE95}" type="slidenum">
              <a:rPr lang="en-IN" smtClean="0"/>
              <a:t>‹#›</a:t>
            </a:fld>
            <a:endParaRPr lang="en-IN"/>
          </a:p>
        </p:txBody>
      </p:sp>
    </p:spTree>
    <p:extLst>
      <p:ext uri="{BB962C8B-B14F-4D97-AF65-F5344CB8AC3E}">
        <p14:creationId xmlns:p14="http://schemas.microsoft.com/office/powerpoint/2010/main" val="2354599176"/>
      </p:ext>
    </p:extLst>
  </p:cSld>
  <p:clrMapOvr>
    <a:overrideClrMapping bg1="lt1" tx1="dk1" bg2="lt2" tx2="dk2" accent1="accent1" accent2="accent2" accent3="accent3" accent4="accent4" accent5="accent5" accent6="accent6" hlink="hlink" folHlink="folHlink"/>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11682DDA-B2C2-42FD-95EE-BD888F21FDD8}" type="datetimeFigureOut">
              <a:rPr lang="en-IN" smtClean="0"/>
              <a:t>19-12-2022</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63F9A57C-DE34-44EF-AB92-AA7CD112CE95}" type="slidenum">
              <a:rPr lang="en-IN" smtClean="0"/>
              <a:t>‹#›</a:t>
            </a:fld>
            <a:endParaRPr lang="en-IN"/>
          </a:p>
        </p:txBody>
      </p:sp>
    </p:spTree>
    <p:extLst>
      <p:ext uri="{BB962C8B-B14F-4D97-AF65-F5344CB8AC3E}">
        <p14:creationId xmlns:p14="http://schemas.microsoft.com/office/powerpoint/2010/main" val="2360114647"/>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2">
        <a:schemeClr val="bg2"/>
      </p:bgRef>
    </p:bg>
    <p:spTree>
      <p:nvGrpSpPr>
        <p:cNvPr id="1" name=""/>
        <p:cNvGrpSpPr/>
        <p:nvPr/>
      </p:nvGrpSpPr>
      <p:grpSpPr>
        <a:xfrm>
          <a:off x="0" y="0"/>
          <a:ext cx="0" cy="0"/>
          <a:chOff x="0" y="0"/>
          <a:chExt cx="0" cy="0"/>
        </a:xfrm>
      </p:grpSpPr>
      <p:sp>
        <p:nvSpPr>
          <p:cNvPr id="22" name="Rectangle 21"/>
          <p:cNvSpPr/>
          <p:nvPr/>
        </p:nvSpPr>
        <p:spPr>
          <a:xfrm>
            <a:off x="0" y="0"/>
            <a:ext cx="12192000" cy="6858000"/>
          </a:xfrm>
          <a:prstGeom prst="rect">
            <a:avLst/>
          </a:prstGeom>
          <a:blipFill dpi="0" rotWithShape="1">
            <a:blip r:embed="rId2">
              <a:alphaModFix amt="45000"/>
              <a:duotone>
                <a:schemeClr val="accent2">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3" name="Rectangle 22"/>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0"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31" name="Group 30"/>
          <p:cNvGrpSpPr/>
          <p:nvPr/>
        </p:nvGrpSpPr>
        <p:grpSpPr>
          <a:xfrm>
            <a:off x="5250180" y="1267730"/>
            <a:ext cx="1691640" cy="645295"/>
            <a:chOff x="5318306" y="1386268"/>
            <a:chExt cx="1567331" cy="645295"/>
          </a:xfrm>
        </p:grpSpPr>
        <p:cxnSp>
          <p:nvCxnSpPr>
            <p:cNvPr id="32" name="Straight Connector 31"/>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3" name="Straight Connector 32"/>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4" name="Straight Connector 33"/>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title"/>
          </p:nvPr>
        </p:nvSpPr>
        <p:spPr>
          <a:xfrm>
            <a:off x="1563623" y="2094309"/>
            <a:ext cx="9070848" cy="2587752"/>
          </a:xfrm>
        </p:spPr>
        <p:txBody>
          <a:bodyPr anchor="ctr">
            <a:noAutofit/>
          </a:bodyPr>
          <a:lstStyle>
            <a:lvl1pPr algn="ctr">
              <a:lnSpc>
                <a:spcPct val="83000"/>
              </a:lnSpc>
              <a:defRPr lang="en-US" sz="7200" kern="1200" cap="all" spc="-100" baseline="0" dirty="0">
                <a:solidFill>
                  <a:schemeClr val="tx1">
                    <a:lumMod val="85000"/>
                    <a:lumOff val="15000"/>
                  </a:schemeClr>
                </a:solidFill>
                <a:effectLst/>
                <a:latin typeface="+mj-lt"/>
                <a:ea typeface="+mn-ea"/>
                <a:cs typeface="+mn-cs"/>
              </a:defRPr>
            </a:lvl1pPr>
          </a:lstStyle>
          <a:p>
            <a:r>
              <a:rPr lang="en-GB"/>
              <a:t>Click to edit Master title style</a:t>
            </a:r>
            <a:endParaRPr lang="en-US" dirty="0"/>
          </a:p>
        </p:txBody>
      </p:sp>
      <p:sp>
        <p:nvSpPr>
          <p:cNvPr id="3" name="Text Placeholder 2"/>
          <p:cNvSpPr>
            <a:spLocks noGrp="1"/>
          </p:cNvSpPr>
          <p:nvPr>
            <p:ph type="body" idx="1"/>
          </p:nvPr>
        </p:nvSpPr>
        <p:spPr>
          <a:xfrm>
            <a:off x="1563624" y="4682062"/>
            <a:ext cx="9070848" cy="457200"/>
          </a:xfrm>
        </p:spPr>
        <p:txBody>
          <a:bodyPr anchor="t">
            <a:normAutofit/>
          </a:bodyPr>
          <a:lstStyle>
            <a:lvl1pPr marL="0" indent="0" algn="ctr">
              <a:buNone/>
              <a:defRPr sz="1600">
                <a:solidFill>
                  <a:schemeClr val="tx1"/>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a:xfrm>
            <a:off x="5321808" y="1344502"/>
            <a:ext cx="1554480" cy="530352"/>
          </a:xfrm>
        </p:spPr>
        <p:txBody>
          <a:bodyPr/>
          <a:lstStyle>
            <a:lvl1pPr algn="ctr">
              <a:defRPr lang="en-US" sz="1300" kern="1200" spc="0" baseline="0">
                <a:solidFill>
                  <a:schemeClr val="tx1"/>
                </a:solidFill>
                <a:latin typeface="+mn-lt"/>
                <a:ea typeface="+mn-ea"/>
                <a:cs typeface="+mn-cs"/>
              </a:defRPr>
            </a:lvl1pPr>
          </a:lstStyle>
          <a:p>
            <a:fld id="{11682DDA-B2C2-42FD-95EE-BD888F21FDD8}" type="datetimeFigureOut">
              <a:rPr lang="en-IN" smtClean="0"/>
              <a:t>19-12-2022</a:t>
            </a:fld>
            <a:endParaRPr lang="en-IN"/>
          </a:p>
        </p:txBody>
      </p:sp>
      <p:sp>
        <p:nvSpPr>
          <p:cNvPr id="5" name="Footer Placeholder 4"/>
          <p:cNvSpPr>
            <a:spLocks noGrp="1"/>
          </p:cNvSpPr>
          <p:nvPr>
            <p:ph type="ftr" sz="quarter" idx="11"/>
          </p:nvPr>
        </p:nvSpPr>
        <p:spPr>
          <a:xfrm>
            <a:off x="1453553" y="5211060"/>
            <a:ext cx="5907024" cy="228600"/>
          </a:xfrm>
        </p:spPr>
        <p:txBody>
          <a:bodyPr/>
          <a:lstStyle>
            <a:lvl1pPr algn="l">
              <a:defRPr/>
            </a:lvl1pPr>
          </a:lstStyle>
          <a:p>
            <a:endParaRPr lang="en-IN"/>
          </a:p>
        </p:txBody>
      </p:sp>
      <p:sp>
        <p:nvSpPr>
          <p:cNvPr id="6" name="Slide Number Placeholder 5"/>
          <p:cNvSpPr>
            <a:spLocks noGrp="1"/>
          </p:cNvSpPr>
          <p:nvPr>
            <p:ph type="sldNum" sz="quarter" idx="12"/>
          </p:nvPr>
        </p:nvSpPr>
        <p:spPr>
          <a:xfrm>
            <a:off x="8604504" y="5211060"/>
            <a:ext cx="2112264" cy="228600"/>
          </a:xfrm>
        </p:spPr>
        <p:txBody>
          <a:bodyPr/>
          <a:lstStyle/>
          <a:p>
            <a:fld id="{63F9A57C-DE34-44EF-AB92-AA7CD112CE95}" type="slidenum">
              <a:rPr lang="en-IN" smtClean="0"/>
              <a:t>‹#›</a:t>
            </a:fld>
            <a:endParaRPr lang="en-IN"/>
          </a:p>
        </p:txBody>
      </p:sp>
    </p:spTree>
    <p:extLst>
      <p:ext uri="{BB962C8B-B14F-4D97-AF65-F5344CB8AC3E}">
        <p14:creationId xmlns:p14="http://schemas.microsoft.com/office/powerpoint/2010/main" val="191405898"/>
      </p:ext>
    </p:extLst>
  </p:cSld>
  <p:clrMapOvr>
    <a:overrideClrMapping bg1="lt1" tx1="dk1" bg2="lt2" tx2="dk2" accent1="accent1" accent2="accent2" accent3="accent3" accent4="accent4" accent5="accent5" accent6="accent6" hlink="hlink" folHlink="folHlink"/>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06680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37032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11682DDA-B2C2-42FD-95EE-BD888F21FDD8}" type="datetimeFigureOut">
              <a:rPr lang="en-IN" smtClean="0"/>
              <a:t>19-12-2022</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63F9A57C-DE34-44EF-AB92-AA7CD112CE95}" type="slidenum">
              <a:rPr lang="en-IN" smtClean="0"/>
              <a:t>‹#›</a:t>
            </a:fld>
            <a:endParaRPr lang="en-IN"/>
          </a:p>
        </p:txBody>
      </p:sp>
    </p:spTree>
    <p:extLst>
      <p:ext uri="{BB962C8B-B14F-4D97-AF65-F5344CB8AC3E}">
        <p14:creationId xmlns:p14="http://schemas.microsoft.com/office/powerpoint/2010/main" val="3651885018"/>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Text Placeholder 2"/>
          <p:cNvSpPr>
            <a:spLocks noGrp="1"/>
          </p:cNvSpPr>
          <p:nvPr>
            <p:ph type="body" idx="1"/>
          </p:nvPr>
        </p:nvSpPr>
        <p:spPr>
          <a:xfrm>
            <a:off x="1069848" y="2074334"/>
            <a:ext cx="4754880" cy="640080"/>
          </a:xfrm>
        </p:spPr>
        <p:txBody>
          <a:bodyPr anchor="ctr">
            <a:normAutofit/>
          </a:bodyPr>
          <a:lstStyle>
            <a:lvl1pPr marL="0" indent="0" algn="ctr">
              <a:spcBef>
                <a:spcPts val="0"/>
              </a:spcBef>
              <a:buNone/>
              <a:defRPr sz="1900" b="0">
                <a:solidFill>
                  <a:schemeClr val="tx2"/>
                </a:solidFill>
                <a:latin typeface="+mn-lt"/>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069848" y="2755898"/>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373368" y="2074334"/>
            <a:ext cx="4754880" cy="640080"/>
          </a:xfrm>
        </p:spPr>
        <p:txBody>
          <a:bodyPr anchor="ctr">
            <a:normAutofit/>
          </a:bodyPr>
          <a:lstStyle>
            <a:lvl1pPr marL="0" indent="0" algn="ctr">
              <a:spcBef>
                <a:spcPts val="0"/>
              </a:spcBef>
              <a:buNone/>
              <a:defRPr sz="1900" b="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373368" y="2756581"/>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11682DDA-B2C2-42FD-95EE-BD888F21FDD8}" type="datetimeFigureOut">
              <a:rPr lang="en-IN" smtClean="0"/>
              <a:t>19-12-2022</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63F9A57C-DE34-44EF-AB92-AA7CD112CE95}" type="slidenum">
              <a:rPr lang="en-IN" smtClean="0"/>
              <a:t>‹#›</a:t>
            </a:fld>
            <a:endParaRPr lang="en-IN"/>
          </a:p>
        </p:txBody>
      </p:sp>
    </p:spTree>
    <p:extLst>
      <p:ext uri="{BB962C8B-B14F-4D97-AF65-F5344CB8AC3E}">
        <p14:creationId xmlns:p14="http://schemas.microsoft.com/office/powerpoint/2010/main" val="4081539720"/>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11682DDA-B2C2-42FD-95EE-BD888F21FDD8}" type="datetimeFigureOut">
              <a:rPr lang="en-IN" smtClean="0"/>
              <a:t>19-12-2022</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63F9A57C-DE34-44EF-AB92-AA7CD112CE95}" type="slidenum">
              <a:rPr lang="en-IN" smtClean="0"/>
              <a:t>‹#›</a:t>
            </a:fld>
            <a:endParaRPr lang="en-IN"/>
          </a:p>
        </p:txBody>
      </p:sp>
    </p:spTree>
    <p:extLst>
      <p:ext uri="{BB962C8B-B14F-4D97-AF65-F5344CB8AC3E}">
        <p14:creationId xmlns:p14="http://schemas.microsoft.com/office/powerpoint/2010/main" val="339558571"/>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1682DDA-B2C2-42FD-95EE-BD888F21FDD8}" type="datetimeFigureOut">
              <a:rPr lang="en-IN" smtClean="0"/>
              <a:t>19-12-2022</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63F9A57C-DE34-44EF-AB92-AA7CD112CE95}" type="slidenum">
              <a:rPr lang="en-IN" smtClean="0"/>
              <a:t>‹#›</a:t>
            </a:fld>
            <a:endParaRPr lang="en-IN"/>
          </a:p>
        </p:txBody>
      </p:sp>
    </p:spTree>
    <p:extLst>
      <p:ext uri="{BB962C8B-B14F-4D97-AF65-F5344CB8AC3E}">
        <p14:creationId xmlns:p14="http://schemas.microsoft.com/office/powerpoint/2010/main" val="2738733824"/>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6" name="Rectangle 15"/>
          <p:cNvSpPr/>
          <p:nvPr/>
        </p:nvSpPr>
        <p:spPr>
          <a:xfrm>
            <a:off x="245529" y="237744"/>
            <a:ext cx="8531352" cy="6382512"/>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9020386" y="237744"/>
            <a:ext cx="2926080" cy="63825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7392"/>
            <a:ext cx="2430780" cy="1645920"/>
          </a:xfrm>
        </p:spPr>
        <p:txBody>
          <a:bodyPr anchor="b">
            <a:normAutofit/>
          </a:bodyPr>
          <a:lstStyle>
            <a:lvl1pPr algn="l" defTabSz="914400" rtl="0" eaLnBrk="1" latinLnBrk="0" hangingPunct="1">
              <a:lnSpc>
                <a:spcPct val="90000"/>
              </a:lnSpc>
              <a:spcBef>
                <a:spcPct val="0"/>
              </a:spcBef>
              <a:buNone/>
              <a:defRPr lang="en-US" sz="2800" b="0" kern="1200" cap="none" spc="0" baseline="0" dirty="0">
                <a:solidFill>
                  <a:srgbClr val="FFFFFF"/>
                </a:solidFill>
                <a:effectLst/>
                <a:latin typeface="+mj-lt"/>
                <a:ea typeface="+mn-ea"/>
                <a:cs typeface="+mn-cs"/>
              </a:defRPr>
            </a:lvl1pPr>
          </a:lstStyle>
          <a:p>
            <a:r>
              <a:rPr lang="en-GB"/>
              <a:t>Click to edit Master title style</a:t>
            </a:r>
            <a:endParaRPr lang="en-US" dirty="0"/>
          </a:p>
        </p:txBody>
      </p:sp>
      <p:sp>
        <p:nvSpPr>
          <p:cNvPr id="3" name="Content Placeholder 2"/>
          <p:cNvSpPr>
            <a:spLocks noGrp="1"/>
          </p:cNvSpPr>
          <p:nvPr>
            <p:ph idx="1"/>
          </p:nvPr>
        </p:nvSpPr>
        <p:spPr>
          <a:xfrm>
            <a:off x="685800" y="609600"/>
            <a:ext cx="7772400" cy="53340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9296400" y="2286000"/>
            <a:ext cx="2430780" cy="3505200"/>
          </a:xfrm>
        </p:spPr>
        <p:txBody>
          <a:bodyPr>
            <a:normAutofit/>
          </a:bodyPr>
          <a:lstStyle>
            <a:lvl1pPr marL="0" indent="0">
              <a:lnSpc>
                <a:spcPct val="110000"/>
              </a:lnSpc>
              <a:spcBef>
                <a:spcPts val="800"/>
              </a:spcBef>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8" name="Date Placeholder 7"/>
          <p:cNvSpPr>
            <a:spLocks noGrp="1"/>
          </p:cNvSpPr>
          <p:nvPr>
            <p:ph type="dt" sz="half" idx="10"/>
          </p:nvPr>
        </p:nvSpPr>
        <p:spPr/>
        <p:txBody>
          <a:bodyPr/>
          <a:lstStyle/>
          <a:p>
            <a:fld id="{11682DDA-B2C2-42FD-95EE-BD888F21FDD8}" type="datetimeFigureOut">
              <a:rPr lang="en-IN" smtClean="0"/>
              <a:t>19-12-2022</a:t>
            </a:fld>
            <a:endParaRPr lang="en-IN"/>
          </a:p>
        </p:txBody>
      </p:sp>
      <p:sp>
        <p:nvSpPr>
          <p:cNvPr id="9" name="Footer Placeholder 8"/>
          <p:cNvSpPr>
            <a:spLocks noGrp="1"/>
          </p:cNvSpPr>
          <p:nvPr>
            <p:ph type="ftr" sz="quarter" idx="11"/>
          </p:nvPr>
        </p:nvSpPr>
        <p:spPr/>
        <p:txBody>
          <a:bodyPr/>
          <a:lstStyle>
            <a:lvl1pPr algn="r">
              <a:defRPr/>
            </a:lvl1pPr>
          </a:lstStyle>
          <a:p>
            <a:endParaRPr lang="en-IN"/>
          </a:p>
        </p:txBody>
      </p:sp>
      <p:sp>
        <p:nvSpPr>
          <p:cNvPr id="11" name="Slide Number Placeholder 10"/>
          <p:cNvSpPr>
            <a:spLocks noGrp="1"/>
          </p:cNvSpPr>
          <p:nvPr>
            <p:ph type="sldNum" sz="quarter" idx="12"/>
          </p:nvPr>
        </p:nvSpPr>
        <p:spPr>
          <a:xfrm>
            <a:off x="10393677" y="6223002"/>
            <a:ext cx="1463040" cy="274320"/>
          </a:xfrm>
        </p:spPr>
        <p:txBody>
          <a:bodyPr/>
          <a:lstStyle>
            <a:lvl1pPr>
              <a:defRPr>
                <a:solidFill>
                  <a:srgbClr val="FFFFFF"/>
                </a:solidFill>
              </a:defRPr>
            </a:lvl1pPr>
          </a:lstStyle>
          <a:p>
            <a:fld id="{63F9A57C-DE34-44EF-AB92-AA7CD112CE95}" type="slidenum">
              <a:rPr lang="en-IN" smtClean="0"/>
              <a:t>‹#›</a:t>
            </a:fld>
            <a:endParaRPr lang="en-IN"/>
          </a:p>
        </p:txBody>
      </p:sp>
      <p:sp>
        <p:nvSpPr>
          <p:cNvPr id="12" name="Rectangle 11"/>
          <p:cNvSpPr/>
          <p:nvPr/>
        </p:nvSpPr>
        <p:spPr>
          <a:xfrm>
            <a:off x="9157546" y="374904"/>
            <a:ext cx="2651760" cy="6108192"/>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771218695"/>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4" name="Rectangle 13"/>
          <p:cNvSpPr/>
          <p:nvPr/>
        </p:nvSpPr>
        <p:spPr>
          <a:xfrm>
            <a:off x="9020386" y="237744"/>
            <a:ext cx="2926080" cy="63825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3504"/>
            <a:ext cx="2432304" cy="1645920"/>
          </a:xfrm>
        </p:spPr>
        <p:txBody>
          <a:bodyPr anchor="b">
            <a:noAutofit/>
          </a:bodyPr>
          <a:lstStyle>
            <a:lvl1pPr algn="l">
              <a:defRPr sz="2800" b="0">
                <a:solidFill>
                  <a:srgbClr val="FFFFFF"/>
                </a:solidFill>
                <a:latin typeface="+mj-lt"/>
              </a:defRPr>
            </a:lvl1pPr>
          </a:lstStyle>
          <a:p>
            <a:r>
              <a:rPr lang="en-GB"/>
              <a:t>Click to edit Master title style</a:t>
            </a:r>
            <a:endParaRPr lang="en-US" dirty="0"/>
          </a:p>
        </p:txBody>
      </p:sp>
      <p:sp>
        <p:nvSpPr>
          <p:cNvPr id="3" name="Picture Placeholder 2"/>
          <p:cNvSpPr>
            <a:spLocks noGrp="1" noChangeAspect="1"/>
          </p:cNvSpPr>
          <p:nvPr>
            <p:ph type="pic" idx="1"/>
          </p:nvPr>
        </p:nvSpPr>
        <p:spPr>
          <a:xfrm>
            <a:off x="228599" y="237744"/>
            <a:ext cx="8531352"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9296400" y="2286000"/>
            <a:ext cx="2432304" cy="3502152"/>
          </a:xfrm>
        </p:spPr>
        <p:txBody>
          <a:bodyPr>
            <a:normAutofit/>
          </a:bodyPr>
          <a:lstStyle>
            <a:lvl1pPr marL="0" indent="0" algn="l">
              <a:lnSpc>
                <a:spcPct val="110000"/>
              </a:lnSpc>
              <a:spcBef>
                <a:spcPts val="800"/>
              </a:spcBef>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lvl1pPr>
              <a:defRPr>
                <a:solidFill>
                  <a:srgbClr val="FFFFFF"/>
                </a:solidFill>
                <a:effectLst>
                  <a:outerShdw blurRad="12700" dist="6350" dir="2700000" algn="tl" rotWithShape="0">
                    <a:prstClr val="black">
                      <a:alpha val="40000"/>
                    </a:prstClr>
                  </a:outerShdw>
                </a:effectLst>
              </a:defRPr>
            </a:lvl1pPr>
          </a:lstStyle>
          <a:p>
            <a:fld id="{11682DDA-B2C2-42FD-95EE-BD888F21FDD8}" type="datetimeFigureOut">
              <a:rPr lang="en-IN" smtClean="0"/>
              <a:t>19-12-2022</a:t>
            </a:fld>
            <a:endParaRPr lang="en-IN"/>
          </a:p>
        </p:txBody>
      </p:sp>
      <p:sp>
        <p:nvSpPr>
          <p:cNvPr id="6" name="Footer Placeholder 5"/>
          <p:cNvSpPr>
            <a:spLocks noGrp="1"/>
          </p:cNvSpPr>
          <p:nvPr>
            <p:ph type="ftr" sz="quarter" idx="11"/>
          </p:nvPr>
        </p:nvSpPr>
        <p:spPr/>
        <p:txBody>
          <a:bodyPr/>
          <a:lstStyle>
            <a:lvl1pPr marL="0" algn="r" defTabSz="914400" rtl="0" eaLnBrk="1" latinLnBrk="0" hangingPunct="1">
              <a:defRPr lang="en-US" sz="1000" kern="1200" dirty="0">
                <a:solidFill>
                  <a:srgbClr val="FFFFFF"/>
                </a:solidFill>
                <a:effectLst>
                  <a:outerShdw blurRad="12700" dist="6350" dir="2700000" algn="tl" rotWithShape="0">
                    <a:prstClr val="black">
                      <a:alpha val="40000"/>
                    </a:prstClr>
                  </a:outerShdw>
                </a:effectLst>
                <a:latin typeface="+mn-lt"/>
                <a:ea typeface="+mn-ea"/>
                <a:cs typeface="+mn-cs"/>
              </a:defRPr>
            </a:lvl1pPr>
          </a:lstStyle>
          <a:p>
            <a:endParaRPr lang="en-IN"/>
          </a:p>
        </p:txBody>
      </p:sp>
      <p:sp>
        <p:nvSpPr>
          <p:cNvPr id="7" name="Slide Number Placeholder 6"/>
          <p:cNvSpPr>
            <a:spLocks noGrp="1"/>
          </p:cNvSpPr>
          <p:nvPr>
            <p:ph type="sldNum" sz="quarter" idx="12"/>
          </p:nvPr>
        </p:nvSpPr>
        <p:spPr>
          <a:xfrm>
            <a:off x="10396728" y="6227064"/>
            <a:ext cx="1463040" cy="274320"/>
          </a:xfrm>
        </p:spPr>
        <p:txBody>
          <a:bodyPr/>
          <a:lstStyle>
            <a:lvl1pPr>
              <a:defRPr>
                <a:solidFill>
                  <a:srgbClr val="FFFFFF"/>
                </a:solidFill>
              </a:defRPr>
            </a:lvl1pPr>
          </a:lstStyle>
          <a:p>
            <a:fld id="{63F9A57C-DE34-44EF-AB92-AA7CD112CE95}" type="slidenum">
              <a:rPr lang="en-IN" smtClean="0"/>
              <a:t>‹#›</a:t>
            </a:fld>
            <a:endParaRPr lang="en-IN"/>
          </a:p>
        </p:txBody>
      </p:sp>
      <p:sp>
        <p:nvSpPr>
          <p:cNvPr id="10" name="Rectangle 9"/>
          <p:cNvSpPr/>
          <p:nvPr/>
        </p:nvSpPr>
        <p:spPr>
          <a:xfrm>
            <a:off x="9157546" y="374904"/>
            <a:ext cx="2651760" cy="6108192"/>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080950121"/>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1682DDA-B2C2-42FD-95EE-BD888F21FDD8}" type="datetimeFigureOut">
              <a:rPr lang="en-IN" smtClean="0"/>
              <a:t>19-12-2022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63F9A57C-DE34-44EF-AB92-AA7CD112CE95}" type="slidenum">
              <a:rPr lang="en-IN" smtClean="0"/>
              <a:t>‹#›</a:t>
            </a:fld>
            <a:endParaRPr lang="en-IN"/>
          </a:p>
        </p:txBody>
      </p:sp>
    </p:spTree>
    <p:extLst>
      <p:ext uri="{BB962C8B-B14F-4D97-AF65-F5344CB8AC3E}">
        <p14:creationId xmlns:p14="http://schemas.microsoft.com/office/powerpoint/2010/main" val="3525937795"/>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1682DDA-B2C2-42FD-95EE-BD888F21FDD8}" type="datetimeFigureOut">
              <a:rPr lang="en-IN" smtClean="0"/>
              <a:t>19-12-2022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63F9A57C-DE34-44EF-AB92-AA7CD112CE95}" type="slidenum">
              <a:rPr lang="en-IN" smtClean="0"/>
              <a:t>‹#›</a:t>
            </a:fld>
            <a:endParaRPr lang="en-IN"/>
          </a:p>
        </p:txBody>
      </p:sp>
    </p:spTree>
    <p:extLst>
      <p:ext uri="{BB962C8B-B14F-4D97-AF65-F5344CB8AC3E}">
        <p14:creationId xmlns:p14="http://schemas.microsoft.com/office/powerpoint/2010/main" val="643805121"/>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7" name="Picture 6" descr="Brickwork-HD-R1a.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12" name="Freeform 11"/>
          <p:cNvSpPr/>
          <p:nvPr/>
        </p:nvSpPr>
        <p:spPr>
          <a:xfrm>
            <a:off x="-15875" y="0"/>
            <a:ext cx="11683810" cy="6588125"/>
          </a:xfrm>
          <a:custGeom>
            <a:avLst/>
            <a:gdLst/>
            <a:ahLst/>
            <a:cxnLst/>
            <a:rect l="l" t="t" r="r" b="b"/>
            <a:pathLst>
              <a:path w="11683810" h="6588125">
                <a:moveTo>
                  <a:pt x="0" y="0"/>
                </a:moveTo>
                <a:lnTo>
                  <a:pt x="11318691" y="0"/>
                </a:lnTo>
                <a:lnTo>
                  <a:pt x="11683810" y="5976938"/>
                </a:lnTo>
                <a:lnTo>
                  <a:pt x="15875" y="6588125"/>
                </a:lnTo>
                <a:cubicBezTo>
                  <a:pt x="10583" y="4386792"/>
                  <a:pt x="5292" y="2185458"/>
                  <a:pt x="0" y="0"/>
                </a:cubicBezTo>
                <a:close/>
              </a:path>
            </a:pathLst>
          </a:custGeom>
          <a:ln>
            <a:noFill/>
          </a:ln>
          <a:effectLst>
            <a:outerShdw blurRad="101600" dist="152400" dir="4380000" algn="tl" rotWithShape="0">
              <a:srgbClr val="000000">
                <a:alpha val="43000"/>
              </a:srgbClr>
            </a:outerShdw>
          </a:effectLst>
        </p:spPr>
        <p:style>
          <a:lnRef idx="1">
            <a:schemeClr val="accent1"/>
          </a:lnRef>
          <a:fillRef idx="3">
            <a:schemeClr val="accent1"/>
          </a:fillRef>
          <a:effectRef idx="2">
            <a:schemeClr val="accent1"/>
          </a:effectRef>
          <a:fontRef idx="minor">
            <a:schemeClr val="lt1"/>
          </a:fontRef>
        </p:style>
      </p:sp>
      <p:sp>
        <p:nvSpPr>
          <p:cNvPr id="14" name="Freeform 13"/>
          <p:cNvSpPr/>
          <p:nvPr/>
        </p:nvSpPr>
        <p:spPr>
          <a:xfrm>
            <a:off x="0" y="4282257"/>
            <a:ext cx="11329257" cy="2028845"/>
          </a:xfrm>
          <a:custGeom>
            <a:avLst/>
            <a:gdLst/>
            <a:ahLst/>
            <a:cxnLst/>
            <a:rect l="l" t="t" r="r" b="b"/>
            <a:pathLst>
              <a:path w="11329257" h="2028845">
                <a:moveTo>
                  <a:pt x="0" y="588520"/>
                </a:moveTo>
                <a:lnTo>
                  <a:pt x="11244075" y="0"/>
                </a:lnTo>
                <a:lnTo>
                  <a:pt x="11329257" y="1424838"/>
                </a:lnTo>
                <a:lnTo>
                  <a:pt x="0" y="2028845"/>
                </a:lnTo>
                <a:lnTo>
                  <a:pt x="0" y="588520"/>
                </a:lnTo>
                <a:close/>
              </a:path>
            </a:pathLst>
          </a:cu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sp>
        <p:nvSpPr>
          <p:cNvPr id="26" name="Freeform 25"/>
          <p:cNvSpPr/>
          <p:nvPr/>
        </p:nvSpPr>
        <p:spPr>
          <a:xfrm>
            <a:off x="0" y="0"/>
            <a:ext cx="8719579" cy="456877"/>
          </a:xfrm>
          <a:custGeom>
            <a:avLst/>
            <a:gdLst/>
            <a:ahLst/>
            <a:cxnLst/>
            <a:rect l="l" t="t" r="r" b="b"/>
            <a:pathLst>
              <a:path w="8719579" h="456877">
                <a:moveTo>
                  <a:pt x="0" y="0"/>
                </a:moveTo>
                <a:lnTo>
                  <a:pt x="8719579" y="0"/>
                </a:lnTo>
                <a:lnTo>
                  <a:pt x="0" y="456877"/>
                </a:lnTo>
                <a:lnTo>
                  <a:pt x="0" y="0"/>
                </a:lnTo>
                <a:close/>
              </a:path>
            </a:pathLst>
          </a:cu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sp>
        <p:nvSpPr>
          <p:cNvPr id="15" name="Freeform 14"/>
          <p:cNvSpPr/>
          <p:nvPr/>
        </p:nvSpPr>
        <p:spPr>
          <a:xfrm rot="21420000">
            <a:off x="-161800" y="293317"/>
            <a:ext cx="11367116" cy="5751804"/>
          </a:xfrm>
          <a:custGeom>
            <a:avLst/>
            <a:gdLst/>
            <a:ahLst/>
            <a:cxnLst/>
            <a:rect l="l" t="t" r="r" b="b"/>
            <a:pathLst>
              <a:path w="11367116" h="5751804">
                <a:moveTo>
                  <a:pt x="11346705" y="0"/>
                </a:moveTo>
                <a:cubicBezTo>
                  <a:pt x="11353509" y="1915114"/>
                  <a:pt x="11360312" y="3830229"/>
                  <a:pt x="11367116" y="5745343"/>
                </a:cubicBezTo>
                <a:lnTo>
                  <a:pt x="0" y="5751804"/>
                </a:lnTo>
              </a:path>
            </a:pathLst>
          </a:custGeom>
          <a:ln w="82550">
            <a:solidFill>
              <a:schemeClr val="tx1">
                <a:lumMod val="50000"/>
                <a:lumOff val="50000"/>
              </a:schemeClr>
            </a:solidFill>
            <a:miter lim="800000"/>
          </a:ln>
        </p:spPr>
        <p:style>
          <a:lnRef idx="2">
            <a:schemeClr val="accent1"/>
          </a:lnRef>
          <a:fillRef idx="0">
            <a:schemeClr val="accent1"/>
          </a:fillRef>
          <a:effectRef idx="1">
            <a:schemeClr val="accent1"/>
          </a:effectRef>
          <a:fontRef idx="minor">
            <a:schemeClr val="tx1"/>
          </a:fontRef>
        </p:style>
      </p:sp>
      <p:sp>
        <p:nvSpPr>
          <p:cNvPr id="2" name="Title 1"/>
          <p:cNvSpPr>
            <a:spLocks noGrp="1"/>
          </p:cNvSpPr>
          <p:nvPr>
            <p:ph type="ctrTitle"/>
          </p:nvPr>
        </p:nvSpPr>
        <p:spPr>
          <a:xfrm rot="21420000">
            <a:off x="891201" y="662656"/>
            <a:ext cx="9755187" cy="2766528"/>
          </a:xfrm>
        </p:spPr>
        <p:txBody>
          <a:bodyPr anchor="b">
            <a:normAutofit/>
          </a:bodyPr>
          <a:lstStyle>
            <a:lvl1pPr algn="r">
              <a:defRPr sz="8000"/>
            </a:lvl1pPr>
          </a:lstStyle>
          <a:p>
            <a:r>
              <a:rPr lang="en-GB"/>
              <a:t>Click to edit Master title style</a:t>
            </a:r>
            <a:endParaRPr lang="en-US" dirty="0"/>
          </a:p>
        </p:txBody>
      </p:sp>
      <p:sp>
        <p:nvSpPr>
          <p:cNvPr id="3" name="Subtitle 2"/>
          <p:cNvSpPr>
            <a:spLocks noGrp="1"/>
          </p:cNvSpPr>
          <p:nvPr>
            <p:ph type="subTitle" idx="1"/>
          </p:nvPr>
        </p:nvSpPr>
        <p:spPr>
          <a:xfrm rot="21420000">
            <a:off x="983062" y="3505209"/>
            <a:ext cx="9755187" cy="550333"/>
          </a:xfrm>
        </p:spPr>
        <p:txBody>
          <a:bodyPr anchor="t">
            <a:noAutofit/>
          </a:bodyPr>
          <a:lstStyle>
            <a:lvl1pPr marL="0" indent="0" algn="r">
              <a:buNone/>
              <a:defRPr sz="28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a:xfrm rot="21420000">
            <a:off x="4948541" y="4578463"/>
            <a:ext cx="6143653" cy="1163112"/>
          </a:xfrm>
        </p:spPr>
        <p:txBody>
          <a:bodyPr/>
          <a:lstStyle>
            <a:lvl1pPr algn="ctr">
              <a:defRPr sz="5400">
                <a:solidFill>
                  <a:schemeClr val="accent1">
                    <a:lumMod val="50000"/>
                  </a:schemeClr>
                </a:solidFill>
              </a:defRPr>
            </a:lvl1pPr>
          </a:lstStyle>
          <a:p>
            <a:fld id="{11682DDA-B2C2-42FD-95EE-BD888F21FDD8}" type="datetimeFigureOut">
              <a:rPr lang="en-IN" smtClean="0"/>
              <a:t>19-12-2022</a:t>
            </a:fld>
            <a:endParaRPr lang="en-IN"/>
          </a:p>
        </p:txBody>
      </p:sp>
      <p:sp>
        <p:nvSpPr>
          <p:cNvPr id="5" name="Footer Placeholder 4"/>
          <p:cNvSpPr>
            <a:spLocks noGrp="1"/>
          </p:cNvSpPr>
          <p:nvPr>
            <p:ph type="ftr" sz="quarter" idx="11"/>
          </p:nvPr>
        </p:nvSpPr>
        <p:spPr>
          <a:xfrm rot="21420000">
            <a:off x="-5560" y="4883024"/>
            <a:ext cx="4047239" cy="1195538"/>
          </a:xfrm>
        </p:spPr>
        <p:txBody>
          <a:bodyPr vert="horz" lIns="91440" tIns="45720" rIns="91440" bIns="45720" rtlCol="0" anchor="ctr"/>
          <a:lstStyle>
            <a:lvl1pPr algn="r">
              <a:defRPr lang="en-US" sz="5400" dirty="0"/>
            </a:lvl1pPr>
          </a:lstStyle>
          <a:p>
            <a:endParaRPr lang="en-IN"/>
          </a:p>
        </p:txBody>
      </p:sp>
      <p:sp>
        <p:nvSpPr>
          <p:cNvPr id="6" name="Slide Number Placeholder 5"/>
          <p:cNvSpPr>
            <a:spLocks noGrp="1"/>
          </p:cNvSpPr>
          <p:nvPr>
            <p:ph type="sldNum" sz="quarter" idx="12"/>
          </p:nvPr>
        </p:nvSpPr>
        <p:spPr>
          <a:xfrm rot="21420000">
            <a:off x="9851758" y="3832648"/>
            <a:ext cx="907186" cy="498470"/>
          </a:xfrm>
        </p:spPr>
        <p:txBody>
          <a:bodyPr/>
          <a:lstStyle>
            <a:lvl1pPr>
              <a:defRPr sz="2400">
                <a:solidFill>
                  <a:schemeClr val="tx1">
                    <a:lumMod val="75000"/>
                    <a:lumOff val="25000"/>
                  </a:schemeClr>
                </a:solidFill>
              </a:defRPr>
            </a:lvl1pPr>
          </a:lstStyle>
          <a:p>
            <a:fld id="{63F9A57C-DE34-44EF-AB92-AA7CD112CE95}" type="slidenum">
              <a:rPr lang="en-IN" smtClean="0"/>
              <a:t>‹#›</a:t>
            </a:fld>
            <a:endParaRPr lang="en-IN"/>
          </a:p>
        </p:txBody>
      </p:sp>
      <p:sp>
        <p:nvSpPr>
          <p:cNvPr id="25" name="5-Point Star 24"/>
          <p:cNvSpPr/>
          <p:nvPr/>
        </p:nvSpPr>
        <p:spPr>
          <a:xfrm rot="21420000">
            <a:off x="4221385" y="5111356"/>
            <a:ext cx="515386" cy="515386"/>
          </a:xfrm>
          <a:prstGeom prst="star5">
            <a:avLst>
              <a:gd name="adj" fmla="val 26693"/>
              <a:gd name="hf" fmla="val 105146"/>
              <a:gd name="vf" fmla="val 110557"/>
            </a:avLst>
          </a:prstGeom>
          <a:solidFill>
            <a:schemeClr val="tx1">
              <a:alpha val="40000"/>
            </a:schemeClr>
          </a:solidFill>
          <a:ln>
            <a:noFill/>
          </a:ln>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2313794339"/>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12" name="Content Placeholder 2"/>
          <p:cNvSpPr>
            <a:spLocks noGrp="1"/>
          </p:cNvSpPr>
          <p:nvPr>
            <p:ph sz="quarter" idx="13"/>
          </p:nvPr>
        </p:nvSpPr>
        <p:spPr>
          <a:xfrm>
            <a:off x="685800" y="2063396"/>
            <a:ext cx="10394707" cy="331118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1682DDA-B2C2-42FD-95EE-BD888F21FDD8}" type="datetimeFigureOut">
              <a:rPr lang="en-IN" smtClean="0"/>
              <a:t>19-12-2022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63F9A57C-DE34-44EF-AB92-AA7CD112CE95}" type="slidenum">
              <a:rPr lang="en-IN" smtClean="0"/>
              <a:t>‹#›</a:t>
            </a:fld>
            <a:endParaRPr lang="en-IN"/>
          </a:p>
        </p:txBody>
      </p:sp>
    </p:spTree>
    <p:extLst>
      <p:ext uri="{BB962C8B-B14F-4D97-AF65-F5344CB8AC3E}">
        <p14:creationId xmlns:p14="http://schemas.microsoft.com/office/powerpoint/2010/main" val="4212047158"/>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5801" y="685800"/>
            <a:ext cx="10394707" cy="3193487"/>
          </a:xfrm>
        </p:spPr>
        <p:txBody>
          <a:bodyPr anchor="b">
            <a:normAutofit/>
          </a:bodyPr>
          <a:lstStyle>
            <a:lvl1pPr algn="l">
              <a:defRPr sz="5400"/>
            </a:lvl1pPr>
          </a:lstStyle>
          <a:p>
            <a:r>
              <a:rPr lang="en-GB"/>
              <a:t>Click to edit Master title style</a:t>
            </a:r>
            <a:endParaRPr lang="en-US" dirty="0"/>
          </a:p>
        </p:txBody>
      </p:sp>
      <p:sp>
        <p:nvSpPr>
          <p:cNvPr id="3" name="Text Placeholder 2"/>
          <p:cNvSpPr>
            <a:spLocks noGrp="1"/>
          </p:cNvSpPr>
          <p:nvPr>
            <p:ph type="body" idx="1"/>
          </p:nvPr>
        </p:nvSpPr>
        <p:spPr>
          <a:xfrm>
            <a:off x="685801" y="3742267"/>
            <a:ext cx="10394707" cy="1639614"/>
          </a:xfrm>
        </p:spPr>
        <p:txBody>
          <a:bodyPr anchor="t">
            <a:normAutofit/>
          </a:bodyPr>
          <a:lstStyle>
            <a:lvl1pPr marL="0" indent="0" algn="l">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11682DDA-B2C2-42FD-95EE-BD888F21FDD8}" type="datetimeFigureOut">
              <a:rPr lang="en-IN" smtClean="0"/>
              <a:t>19-12-2022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63F9A57C-DE34-44EF-AB92-AA7CD112CE95}" type="slidenum">
              <a:rPr lang="en-IN" smtClean="0"/>
              <a:t>‹#›</a:t>
            </a:fld>
            <a:endParaRPr lang="en-IN"/>
          </a:p>
        </p:txBody>
      </p:sp>
    </p:spTree>
    <p:extLst>
      <p:ext uri="{BB962C8B-B14F-4D97-AF65-F5344CB8AC3E}">
        <p14:creationId xmlns:p14="http://schemas.microsoft.com/office/powerpoint/2010/main" val="1802463031"/>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14" name="Title 1"/>
          <p:cNvSpPr>
            <a:spLocks noGrp="1"/>
          </p:cNvSpPr>
          <p:nvPr>
            <p:ph type="title"/>
          </p:nvPr>
        </p:nvSpPr>
        <p:spPr>
          <a:xfrm>
            <a:off x="685801" y="685800"/>
            <a:ext cx="10396882" cy="1158140"/>
          </a:xfrm>
        </p:spPr>
        <p:txBody>
          <a:bodyPr/>
          <a:lstStyle/>
          <a:p>
            <a:r>
              <a:rPr lang="en-GB"/>
              <a:t>Click to edit Master title style</a:t>
            </a:r>
            <a:endParaRPr lang="en-US" dirty="0"/>
          </a:p>
        </p:txBody>
      </p:sp>
      <p:sp>
        <p:nvSpPr>
          <p:cNvPr id="12" name="Content Placeholder 2"/>
          <p:cNvSpPr>
            <a:spLocks noGrp="1"/>
          </p:cNvSpPr>
          <p:nvPr>
            <p:ph sz="quarter" idx="13"/>
          </p:nvPr>
        </p:nvSpPr>
        <p:spPr>
          <a:xfrm>
            <a:off x="685800" y="2063396"/>
            <a:ext cx="5088714" cy="3311189"/>
          </a:xfrm>
        </p:spPr>
        <p:txBody>
          <a:bodyPr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3" name="Content Placeholder 3"/>
          <p:cNvSpPr>
            <a:spLocks noGrp="1"/>
          </p:cNvSpPr>
          <p:nvPr>
            <p:ph sz="quarter" idx="14"/>
          </p:nvPr>
        </p:nvSpPr>
        <p:spPr>
          <a:xfrm>
            <a:off x="5993971" y="2063396"/>
            <a:ext cx="5086538" cy="3311189"/>
          </a:xfrm>
        </p:spPr>
        <p:txBody>
          <a:bodyPr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11682DDA-B2C2-42FD-95EE-BD888F21FDD8}" type="datetimeFigureOut">
              <a:rPr lang="en-IN" smtClean="0"/>
              <a:t>19-12-2022</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63F9A57C-DE34-44EF-AB92-AA7CD112CE95}" type="slidenum">
              <a:rPr lang="en-IN" smtClean="0"/>
              <a:t>‹#›</a:t>
            </a:fld>
            <a:endParaRPr lang="en-IN"/>
          </a:p>
        </p:txBody>
      </p:sp>
    </p:spTree>
    <p:extLst>
      <p:ext uri="{BB962C8B-B14F-4D97-AF65-F5344CB8AC3E}">
        <p14:creationId xmlns:p14="http://schemas.microsoft.com/office/powerpoint/2010/main" val="2203973729"/>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4" name="Title 1"/>
          <p:cNvSpPr>
            <a:spLocks noGrp="1"/>
          </p:cNvSpPr>
          <p:nvPr>
            <p:ph type="title"/>
          </p:nvPr>
        </p:nvSpPr>
        <p:spPr>
          <a:xfrm>
            <a:off x="685801" y="685800"/>
            <a:ext cx="10394707" cy="1158140"/>
          </a:xfrm>
        </p:spPr>
        <p:txBody>
          <a:bodyPr/>
          <a:lstStyle/>
          <a:p>
            <a:r>
              <a:rPr lang="en-GB"/>
              <a:t>Click to edit Master title style</a:t>
            </a:r>
            <a:endParaRPr lang="en-US" dirty="0"/>
          </a:p>
        </p:txBody>
      </p:sp>
      <p:sp>
        <p:nvSpPr>
          <p:cNvPr id="3" name="Text Placeholder 2"/>
          <p:cNvSpPr>
            <a:spLocks noGrp="1"/>
          </p:cNvSpPr>
          <p:nvPr>
            <p:ph type="body" idx="1"/>
          </p:nvPr>
        </p:nvSpPr>
        <p:spPr>
          <a:xfrm>
            <a:off x="918356" y="2063396"/>
            <a:ext cx="4856158" cy="679994"/>
          </a:xfrm>
        </p:spPr>
        <p:txBody>
          <a:bodyPr anchor="b">
            <a:noAutofit/>
          </a:bodyPr>
          <a:lstStyle>
            <a:lvl1pPr marL="0" indent="0">
              <a:lnSpc>
                <a:spcPct val="90000"/>
              </a:lnSpc>
              <a:buNone/>
              <a:defRPr sz="26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2" name="Content Placeholder 3"/>
          <p:cNvSpPr>
            <a:spLocks noGrp="1"/>
          </p:cNvSpPr>
          <p:nvPr>
            <p:ph sz="quarter" idx="13"/>
          </p:nvPr>
        </p:nvSpPr>
        <p:spPr>
          <a:xfrm>
            <a:off x="685802" y="2861733"/>
            <a:ext cx="5088712" cy="2512852"/>
          </a:xfrm>
        </p:spPr>
        <p:txBody>
          <a:bodyPr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218191" y="2063396"/>
            <a:ext cx="4864491" cy="679994"/>
          </a:xfrm>
        </p:spPr>
        <p:txBody>
          <a:bodyPr anchor="b">
            <a:noAutofit/>
          </a:bodyPr>
          <a:lstStyle>
            <a:lvl1pPr marL="0" indent="0">
              <a:lnSpc>
                <a:spcPct val="90000"/>
              </a:lnSpc>
              <a:buNone/>
              <a:defRPr sz="26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3" name="Content Placeholder 5"/>
          <p:cNvSpPr>
            <a:spLocks noGrp="1"/>
          </p:cNvSpPr>
          <p:nvPr>
            <p:ph sz="quarter" idx="14"/>
          </p:nvPr>
        </p:nvSpPr>
        <p:spPr>
          <a:xfrm>
            <a:off x="5993969" y="2861733"/>
            <a:ext cx="5088713" cy="2512852"/>
          </a:xfrm>
        </p:spPr>
        <p:txBody>
          <a:bodyPr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11682DDA-B2C2-42FD-95EE-BD888F21FDD8}" type="datetimeFigureOut">
              <a:rPr lang="en-IN" smtClean="0"/>
              <a:t>19-12-2022</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63F9A57C-DE34-44EF-AB92-AA7CD112CE95}" type="slidenum">
              <a:rPr lang="en-IN" smtClean="0"/>
              <a:t>‹#›</a:t>
            </a:fld>
            <a:endParaRPr lang="en-IN"/>
          </a:p>
        </p:txBody>
      </p:sp>
    </p:spTree>
    <p:extLst>
      <p:ext uri="{BB962C8B-B14F-4D97-AF65-F5344CB8AC3E}">
        <p14:creationId xmlns:p14="http://schemas.microsoft.com/office/powerpoint/2010/main" val="2172756379"/>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11682DDA-B2C2-42FD-95EE-BD888F21FDD8}" type="datetimeFigureOut">
              <a:rPr lang="en-IN" smtClean="0"/>
              <a:t>19-12-2022</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63F9A57C-DE34-44EF-AB92-AA7CD112CE95}" type="slidenum">
              <a:rPr lang="en-IN" smtClean="0"/>
              <a:t>‹#›</a:t>
            </a:fld>
            <a:endParaRPr lang="en-IN"/>
          </a:p>
        </p:txBody>
      </p:sp>
    </p:spTree>
    <p:extLst>
      <p:ext uri="{BB962C8B-B14F-4D97-AF65-F5344CB8AC3E}">
        <p14:creationId xmlns:p14="http://schemas.microsoft.com/office/powerpoint/2010/main" val="1370794140"/>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1682DDA-B2C2-42FD-95EE-BD888F21FDD8}" type="datetimeFigureOut">
              <a:rPr lang="en-IN" smtClean="0"/>
              <a:t>19-12-2022</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63F9A57C-DE34-44EF-AB92-AA7CD112CE95}" type="slidenum">
              <a:rPr lang="en-IN" smtClean="0"/>
              <a:t>‹#›</a:t>
            </a:fld>
            <a:endParaRPr lang="en-IN"/>
          </a:p>
        </p:txBody>
      </p:sp>
    </p:spTree>
    <p:extLst>
      <p:ext uri="{BB962C8B-B14F-4D97-AF65-F5344CB8AC3E}">
        <p14:creationId xmlns:p14="http://schemas.microsoft.com/office/powerpoint/2010/main" val="4261271532"/>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93643" y="685800"/>
            <a:ext cx="4126860" cy="2023252"/>
          </a:xfrm>
        </p:spPr>
        <p:txBody>
          <a:bodyPr anchor="b">
            <a:normAutofit/>
          </a:bodyPr>
          <a:lstStyle>
            <a:lvl1pPr algn="ctr">
              <a:defRPr sz="3600"/>
            </a:lvl1pPr>
          </a:lstStyle>
          <a:p>
            <a:r>
              <a:rPr lang="en-GB"/>
              <a:t>Click to edit Master title style</a:t>
            </a:r>
            <a:endParaRPr lang="en-US" dirty="0"/>
          </a:p>
        </p:txBody>
      </p:sp>
      <p:sp>
        <p:nvSpPr>
          <p:cNvPr id="10" name="Content Placeholder 2"/>
          <p:cNvSpPr>
            <a:spLocks noGrp="1"/>
          </p:cNvSpPr>
          <p:nvPr>
            <p:ph sz="quarter" idx="13"/>
          </p:nvPr>
        </p:nvSpPr>
        <p:spPr>
          <a:xfrm>
            <a:off x="5046132" y="685800"/>
            <a:ext cx="6034375" cy="468878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93642" y="2709052"/>
            <a:ext cx="4126861" cy="2665533"/>
          </a:xfrm>
        </p:spPr>
        <p:txBody>
          <a:bodyPr anchor="t">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11682DDA-B2C2-42FD-95EE-BD888F21FDD8}" type="datetimeFigureOut">
              <a:rPr lang="en-IN" smtClean="0"/>
              <a:t>19-12-2022</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63F9A57C-DE34-44EF-AB92-AA7CD112CE95}" type="slidenum">
              <a:rPr lang="en-IN" smtClean="0"/>
              <a:t>‹#›</a:t>
            </a:fld>
            <a:endParaRPr lang="en-IN"/>
          </a:p>
        </p:txBody>
      </p:sp>
    </p:spTree>
    <p:extLst>
      <p:ext uri="{BB962C8B-B14F-4D97-AF65-F5344CB8AC3E}">
        <p14:creationId xmlns:p14="http://schemas.microsoft.com/office/powerpoint/2010/main" val="294195086"/>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685800"/>
            <a:ext cx="6345302" cy="2023252"/>
          </a:xfrm>
        </p:spPr>
        <p:txBody>
          <a:bodyPr anchor="b">
            <a:normAutofit/>
          </a:bodyPr>
          <a:lstStyle>
            <a:lvl1pPr algn="ctr">
              <a:defRPr sz="3600"/>
            </a:lvl1pPr>
          </a:lstStyle>
          <a:p>
            <a:r>
              <a:rPr lang="en-GB"/>
              <a:t>Click to edit Master title style</a:t>
            </a:r>
            <a:endParaRPr lang="en-US" dirty="0"/>
          </a:p>
        </p:txBody>
      </p:sp>
      <p:sp>
        <p:nvSpPr>
          <p:cNvPr id="3" name="Picture Placeholder 2"/>
          <p:cNvSpPr>
            <a:spLocks noGrp="1" noChangeAspect="1"/>
          </p:cNvSpPr>
          <p:nvPr>
            <p:ph type="pic" idx="1"/>
          </p:nvPr>
        </p:nvSpPr>
        <p:spPr>
          <a:xfrm>
            <a:off x="7482362" y="0"/>
            <a:ext cx="3598146" cy="5071533"/>
          </a:xfrm>
          <a:ln w="57150" cmpd="thinThick">
            <a:solidFill>
              <a:schemeClr val="bg1">
                <a:lumMod val="50000"/>
              </a:schemeClr>
            </a:solidFill>
            <a:miter lim="800000"/>
          </a:ln>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685801" y="2709052"/>
            <a:ext cx="6345301" cy="2362481"/>
          </a:xfrm>
        </p:spPr>
        <p:txBody>
          <a:bodyPr anchor="t">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11682DDA-B2C2-42FD-95EE-BD888F21FDD8}" type="datetimeFigureOut">
              <a:rPr lang="en-IN" smtClean="0"/>
              <a:t>19-12-2022</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63F9A57C-DE34-44EF-AB92-AA7CD112CE95}" type="slidenum">
              <a:rPr lang="en-IN" smtClean="0"/>
              <a:t>‹#›</a:t>
            </a:fld>
            <a:endParaRPr lang="en-IN"/>
          </a:p>
        </p:txBody>
      </p:sp>
    </p:spTree>
    <p:extLst>
      <p:ext uri="{BB962C8B-B14F-4D97-AF65-F5344CB8AC3E}">
        <p14:creationId xmlns:p14="http://schemas.microsoft.com/office/powerpoint/2010/main" val="434844727"/>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4106333"/>
            <a:ext cx="10394708" cy="588846"/>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685801" y="685799"/>
            <a:ext cx="10392513" cy="3194903"/>
          </a:xfrm>
          <a:ln w="57150" cmpd="thinThick">
            <a:solidFill>
              <a:schemeClr val="bg1">
                <a:lumMod val="50000"/>
              </a:schemeClr>
            </a:solidFill>
            <a:miter lim="800000"/>
          </a:ln>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685780" y="4702923"/>
            <a:ext cx="10394728" cy="682472"/>
          </a:xfrm>
        </p:spPr>
        <p:txBody>
          <a:bodyPr anchor="t"/>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11682DDA-B2C2-42FD-95EE-BD888F21FDD8}" type="datetimeFigureOut">
              <a:rPr lang="en-IN" smtClean="0"/>
              <a:t>19-12-2022</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63F9A57C-DE34-44EF-AB92-AA7CD112CE95}" type="slidenum">
              <a:rPr lang="en-IN" smtClean="0"/>
              <a:t>‹#›</a:t>
            </a:fld>
            <a:endParaRPr lang="en-IN"/>
          </a:p>
        </p:txBody>
      </p:sp>
    </p:spTree>
    <p:extLst>
      <p:ext uri="{BB962C8B-B14F-4D97-AF65-F5344CB8AC3E}">
        <p14:creationId xmlns:p14="http://schemas.microsoft.com/office/powerpoint/2010/main" val="4222041175"/>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1" y="685800"/>
            <a:ext cx="10396902" cy="3194903"/>
          </a:xfrm>
        </p:spPr>
        <p:txBody>
          <a:bodyPr anchor="ctr">
            <a:normAutofit/>
          </a:bodyPr>
          <a:lstStyle>
            <a:lvl1pPr algn="ctr">
              <a:defRPr sz="4800"/>
            </a:lvl1pPr>
          </a:lstStyle>
          <a:p>
            <a:r>
              <a:rPr lang="en-GB"/>
              <a:t>Click to edit Master title style</a:t>
            </a:r>
            <a:endParaRPr lang="en-US" dirty="0"/>
          </a:p>
        </p:txBody>
      </p:sp>
      <p:sp>
        <p:nvSpPr>
          <p:cNvPr id="4" name="Text Placeholder 3"/>
          <p:cNvSpPr>
            <a:spLocks noGrp="1"/>
          </p:cNvSpPr>
          <p:nvPr>
            <p:ph type="body" sz="half" idx="2"/>
          </p:nvPr>
        </p:nvSpPr>
        <p:spPr>
          <a:xfrm>
            <a:off x="685779" y="4106333"/>
            <a:ext cx="10394729" cy="1273606"/>
          </a:xfrm>
        </p:spPr>
        <p:txBody>
          <a:bodyPr anchor="ct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11682DDA-B2C2-42FD-95EE-BD888F21FDD8}" type="datetimeFigureOut">
              <a:rPr lang="en-IN" smtClean="0"/>
              <a:t>19-12-2022</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63F9A57C-DE34-44EF-AB92-AA7CD112CE95}" type="slidenum">
              <a:rPr lang="en-IN" smtClean="0"/>
              <a:t>‹#›</a:t>
            </a:fld>
            <a:endParaRPr lang="en-IN"/>
          </a:p>
        </p:txBody>
      </p:sp>
    </p:spTree>
    <p:extLst>
      <p:ext uri="{BB962C8B-B14F-4D97-AF65-F5344CB8AC3E}">
        <p14:creationId xmlns:p14="http://schemas.microsoft.com/office/powerpoint/2010/main" val="295199882"/>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21732" y="685800"/>
            <a:ext cx="9525020" cy="2916704"/>
          </a:xfrm>
        </p:spPr>
        <p:txBody>
          <a:bodyPr anchor="ctr">
            <a:normAutofit/>
          </a:bodyPr>
          <a:lstStyle>
            <a:lvl1pPr algn="ctr">
              <a:defRPr sz="4800"/>
            </a:lvl1pPr>
          </a:lstStyle>
          <a:p>
            <a:r>
              <a:rPr lang="en-GB"/>
              <a:t>Click to edit Master title style</a:t>
            </a:r>
            <a:endParaRPr lang="en-US" dirty="0"/>
          </a:p>
        </p:txBody>
      </p:sp>
      <p:sp>
        <p:nvSpPr>
          <p:cNvPr id="12" name="Text Placeholder 3"/>
          <p:cNvSpPr>
            <a:spLocks noGrp="1"/>
          </p:cNvSpPr>
          <p:nvPr>
            <p:ph type="body" sz="half" idx="13"/>
          </p:nvPr>
        </p:nvSpPr>
        <p:spPr>
          <a:xfrm>
            <a:off x="1550264" y="3610032"/>
            <a:ext cx="8667956" cy="377768"/>
          </a:xfrm>
        </p:spPr>
        <p:txBody>
          <a:bodyPr anchor="t">
            <a:normAutofit/>
          </a:bodyPr>
          <a:lstStyle>
            <a:lvl1pPr marL="0" indent="0" algn="r">
              <a:buNone/>
              <a:defRPr sz="1400">
                <a:solidFill>
                  <a:schemeClr val="tx1">
                    <a:lumMod val="50000"/>
                    <a:lumOff val="50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4" name="Text Placeholder 3"/>
          <p:cNvSpPr>
            <a:spLocks noGrp="1"/>
          </p:cNvSpPr>
          <p:nvPr>
            <p:ph type="body" sz="half" idx="2"/>
          </p:nvPr>
        </p:nvSpPr>
        <p:spPr>
          <a:xfrm>
            <a:off x="685801" y="4106334"/>
            <a:ext cx="10396882" cy="1268252"/>
          </a:xfrm>
        </p:spPr>
        <p:txBody>
          <a:bodyPr anchor="ct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11682DDA-B2C2-42FD-95EE-BD888F21FDD8}" type="datetimeFigureOut">
              <a:rPr lang="en-IN" smtClean="0"/>
              <a:t>19-12-2022</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63F9A57C-DE34-44EF-AB92-AA7CD112CE95}" type="slidenum">
              <a:rPr lang="en-IN" smtClean="0"/>
              <a:t>‹#›</a:t>
            </a:fld>
            <a:endParaRPr lang="en-IN"/>
          </a:p>
        </p:txBody>
      </p:sp>
      <p:sp>
        <p:nvSpPr>
          <p:cNvPr id="13" name="TextBox 12"/>
          <p:cNvSpPr txBox="1"/>
          <p:nvPr/>
        </p:nvSpPr>
        <p:spPr>
          <a:xfrm>
            <a:off x="685801" y="89262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10473083" y="292282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3564662562"/>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5800" y="1723854"/>
            <a:ext cx="10394707" cy="2511835"/>
          </a:xfrm>
        </p:spPr>
        <p:txBody>
          <a:bodyPr anchor="b">
            <a:normAutofit/>
          </a:bodyPr>
          <a:lstStyle>
            <a:lvl1pPr algn="l">
              <a:defRPr sz="4800"/>
            </a:lvl1pPr>
          </a:lstStyle>
          <a:p>
            <a:r>
              <a:rPr lang="en-GB"/>
              <a:t>Click to edit Master title style</a:t>
            </a:r>
            <a:endParaRPr lang="en-US" dirty="0"/>
          </a:p>
        </p:txBody>
      </p:sp>
      <p:sp>
        <p:nvSpPr>
          <p:cNvPr id="4" name="Text Placeholder 3"/>
          <p:cNvSpPr>
            <a:spLocks noGrp="1"/>
          </p:cNvSpPr>
          <p:nvPr>
            <p:ph type="body" sz="half" idx="2"/>
          </p:nvPr>
        </p:nvSpPr>
        <p:spPr>
          <a:xfrm>
            <a:off x="685800" y="4247468"/>
            <a:ext cx="10394707" cy="1140644"/>
          </a:xfrm>
        </p:spPr>
        <p:txBody>
          <a:bodyPr anchor="t">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11682DDA-B2C2-42FD-95EE-BD888F21FDD8}" type="datetimeFigureOut">
              <a:rPr lang="en-IN" smtClean="0"/>
              <a:t>19-12-2022</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63F9A57C-DE34-44EF-AB92-AA7CD112CE95}" type="slidenum">
              <a:rPr lang="en-IN" smtClean="0"/>
              <a:t>‹#›</a:t>
            </a:fld>
            <a:endParaRPr lang="en-IN"/>
          </a:p>
        </p:txBody>
      </p:sp>
    </p:spTree>
    <p:extLst>
      <p:ext uri="{BB962C8B-B14F-4D97-AF65-F5344CB8AC3E}">
        <p14:creationId xmlns:p14="http://schemas.microsoft.com/office/powerpoint/2010/main" val="84716161"/>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685802" y="685800"/>
            <a:ext cx="10394706" cy="1151965"/>
          </a:xfrm>
        </p:spPr>
        <p:txBody>
          <a:bodyPr/>
          <a:lstStyle>
            <a:lvl1pPr algn="ctr">
              <a:defRPr/>
            </a:lvl1pPr>
          </a:lstStyle>
          <a:p>
            <a:r>
              <a:rPr lang="en-GB"/>
              <a:t>Click to edit Master title style</a:t>
            </a:r>
            <a:endParaRPr lang="en-US" dirty="0"/>
          </a:p>
        </p:txBody>
      </p:sp>
      <p:sp>
        <p:nvSpPr>
          <p:cNvPr id="7" name="Text Placeholder 2"/>
          <p:cNvSpPr>
            <a:spLocks noGrp="1"/>
          </p:cNvSpPr>
          <p:nvPr>
            <p:ph type="body" idx="1"/>
          </p:nvPr>
        </p:nvSpPr>
        <p:spPr>
          <a:xfrm>
            <a:off x="685802" y="2063395"/>
            <a:ext cx="3310128" cy="576262"/>
          </a:xfrm>
        </p:spPr>
        <p:txBody>
          <a:bodyPr anchor="b">
            <a:noAutofit/>
          </a:bodyPr>
          <a:lstStyle>
            <a:lvl1pPr marL="0" indent="0" algn="ctr">
              <a:lnSpc>
                <a:spcPct val="90000"/>
              </a:lnSpc>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8" name="Text Placeholder 3"/>
          <p:cNvSpPr>
            <a:spLocks noGrp="1"/>
          </p:cNvSpPr>
          <p:nvPr>
            <p:ph type="body" sz="half" idx="15"/>
          </p:nvPr>
        </p:nvSpPr>
        <p:spPr>
          <a:xfrm>
            <a:off x="685802" y="2639658"/>
            <a:ext cx="3310128" cy="273492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9" name="Text Placeholder 4"/>
          <p:cNvSpPr>
            <a:spLocks noGrp="1"/>
          </p:cNvSpPr>
          <p:nvPr>
            <p:ph type="body" sz="quarter" idx="3"/>
          </p:nvPr>
        </p:nvSpPr>
        <p:spPr>
          <a:xfrm>
            <a:off x="4234622" y="2063395"/>
            <a:ext cx="3310128" cy="576262"/>
          </a:xfrm>
        </p:spPr>
        <p:txBody>
          <a:bodyPr anchor="b">
            <a:noAutofit/>
          </a:bodyPr>
          <a:lstStyle>
            <a:lvl1pPr marL="0" indent="0" algn="ctr">
              <a:lnSpc>
                <a:spcPct val="90000"/>
              </a:lnSpc>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0" name="Text Placeholder 3"/>
          <p:cNvSpPr>
            <a:spLocks noGrp="1"/>
          </p:cNvSpPr>
          <p:nvPr>
            <p:ph type="body" sz="half" idx="16"/>
          </p:nvPr>
        </p:nvSpPr>
        <p:spPr>
          <a:xfrm>
            <a:off x="4234621" y="2639658"/>
            <a:ext cx="3310128" cy="273492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1" name="Text Placeholder 4"/>
          <p:cNvSpPr>
            <a:spLocks noGrp="1"/>
          </p:cNvSpPr>
          <p:nvPr>
            <p:ph type="body" sz="quarter" idx="13"/>
          </p:nvPr>
        </p:nvSpPr>
        <p:spPr>
          <a:xfrm>
            <a:off x="7770380" y="2063395"/>
            <a:ext cx="3310128" cy="576262"/>
          </a:xfrm>
        </p:spPr>
        <p:txBody>
          <a:bodyPr anchor="b">
            <a:noAutofit/>
          </a:bodyPr>
          <a:lstStyle>
            <a:lvl1pPr marL="0" indent="0" algn="ctr">
              <a:lnSpc>
                <a:spcPct val="90000"/>
              </a:lnSpc>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2" name="Text Placeholder 3"/>
          <p:cNvSpPr>
            <a:spLocks noGrp="1"/>
          </p:cNvSpPr>
          <p:nvPr>
            <p:ph type="body" sz="half" idx="17"/>
          </p:nvPr>
        </p:nvSpPr>
        <p:spPr>
          <a:xfrm>
            <a:off x="7770380" y="2639658"/>
            <a:ext cx="3310128" cy="273492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11682DDA-B2C2-42FD-95EE-BD888F21FDD8}" type="datetimeFigureOut">
              <a:rPr lang="en-IN" smtClean="0"/>
              <a:t>19-12-2022</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63F9A57C-DE34-44EF-AB92-AA7CD112CE95}" type="slidenum">
              <a:rPr lang="en-IN" smtClean="0"/>
              <a:t>‹#›</a:t>
            </a:fld>
            <a:endParaRPr lang="en-IN"/>
          </a:p>
        </p:txBody>
      </p:sp>
    </p:spTree>
    <p:extLst>
      <p:ext uri="{BB962C8B-B14F-4D97-AF65-F5344CB8AC3E}">
        <p14:creationId xmlns:p14="http://schemas.microsoft.com/office/powerpoint/2010/main" val="2694282888"/>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685801" y="685800"/>
            <a:ext cx="10396882" cy="1151965"/>
          </a:xfrm>
        </p:spPr>
        <p:txBody>
          <a:bodyPr/>
          <a:lstStyle>
            <a:lvl1pPr algn="ctr">
              <a:defRPr/>
            </a:lvl1pPr>
          </a:lstStyle>
          <a:p>
            <a:r>
              <a:rPr lang="en-GB"/>
              <a:t>Click to edit Master title style</a:t>
            </a:r>
            <a:endParaRPr lang="en-US" dirty="0"/>
          </a:p>
        </p:txBody>
      </p:sp>
      <p:sp>
        <p:nvSpPr>
          <p:cNvPr id="19" name="Text Placeholder 2"/>
          <p:cNvSpPr>
            <a:spLocks noGrp="1"/>
          </p:cNvSpPr>
          <p:nvPr>
            <p:ph type="body" idx="1"/>
          </p:nvPr>
        </p:nvSpPr>
        <p:spPr>
          <a:xfrm>
            <a:off x="691840" y="3813025"/>
            <a:ext cx="3310128" cy="576262"/>
          </a:xfrm>
        </p:spPr>
        <p:txBody>
          <a:bodyPr anchor="b">
            <a:noAutofit/>
          </a:bodyPr>
          <a:lstStyle>
            <a:lvl1pPr marL="0" indent="0" algn="ctr">
              <a:lnSpc>
                <a:spcPct val="90000"/>
              </a:lnSpc>
              <a:buNone/>
              <a:defRPr sz="22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Picture Placeholder 2"/>
          <p:cNvSpPr>
            <a:spLocks noGrp="1" noChangeAspect="1"/>
          </p:cNvSpPr>
          <p:nvPr>
            <p:ph type="pic" idx="15"/>
          </p:nvPr>
        </p:nvSpPr>
        <p:spPr>
          <a:xfrm>
            <a:off x="685780" y="2063395"/>
            <a:ext cx="3310128" cy="1536725"/>
          </a:xfrm>
          <a:prstGeom prst="roundRect">
            <a:avLst>
              <a:gd name="adj" fmla="val 0"/>
            </a:avLst>
          </a:prstGeom>
          <a:ln w="57150" cmpd="thinThick">
            <a:solidFill>
              <a:schemeClr val="bg1">
                <a:lumMod val="50000"/>
              </a:schemeClr>
            </a:solidFill>
            <a:miter lim="800000"/>
          </a:ln>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1" name="Text Placeholder 3"/>
          <p:cNvSpPr>
            <a:spLocks noGrp="1"/>
          </p:cNvSpPr>
          <p:nvPr>
            <p:ph type="body" sz="half" idx="18"/>
          </p:nvPr>
        </p:nvSpPr>
        <p:spPr>
          <a:xfrm>
            <a:off x="691840" y="4389287"/>
            <a:ext cx="3310128" cy="98529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2" name="Text Placeholder 4"/>
          <p:cNvSpPr>
            <a:spLocks noGrp="1"/>
          </p:cNvSpPr>
          <p:nvPr>
            <p:ph type="body" sz="quarter" idx="3"/>
          </p:nvPr>
        </p:nvSpPr>
        <p:spPr>
          <a:xfrm>
            <a:off x="4237410" y="3813025"/>
            <a:ext cx="3310128" cy="576262"/>
          </a:xfrm>
        </p:spPr>
        <p:txBody>
          <a:bodyPr anchor="b">
            <a:noAutofit/>
          </a:bodyPr>
          <a:lstStyle>
            <a:lvl1pPr marL="0" indent="0" algn="ctr">
              <a:lnSpc>
                <a:spcPct val="90000"/>
              </a:lnSpc>
              <a:buNone/>
              <a:defRPr sz="22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3" name="Picture Placeholder 2"/>
          <p:cNvSpPr>
            <a:spLocks noGrp="1" noChangeAspect="1"/>
          </p:cNvSpPr>
          <p:nvPr>
            <p:ph type="pic" idx="21"/>
          </p:nvPr>
        </p:nvSpPr>
        <p:spPr>
          <a:xfrm>
            <a:off x="4235999" y="2063395"/>
            <a:ext cx="3310128" cy="1535237"/>
          </a:xfrm>
          <a:prstGeom prst="roundRect">
            <a:avLst>
              <a:gd name="adj" fmla="val 0"/>
            </a:avLst>
          </a:prstGeom>
          <a:ln w="57150" cmpd="thinThick">
            <a:solidFill>
              <a:schemeClr val="bg1">
                <a:lumMod val="50000"/>
              </a:schemeClr>
            </a:solidFill>
            <a:miter lim="800000"/>
          </a:ln>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4" name="Text Placeholder 3"/>
          <p:cNvSpPr>
            <a:spLocks noGrp="1"/>
          </p:cNvSpPr>
          <p:nvPr>
            <p:ph type="body" sz="half" idx="19"/>
          </p:nvPr>
        </p:nvSpPr>
        <p:spPr>
          <a:xfrm>
            <a:off x="4235999" y="4389286"/>
            <a:ext cx="3310128" cy="985300"/>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5" name="Text Placeholder 4"/>
          <p:cNvSpPr>
            <a:spLocks noGrp="1"/>
          </p:cNvSpPr>
          <p:nvPr>
            <p:ph type="body" sz="quarter" idx="13"/>
          </p:nvPr>
        </p:nvSpPr>
        <p:spPr>
          <a:xfrm>
            <a:off x="7768944" y="3813025"/>
            <a:ext cx="3310128" cy="576262"/>
          </a:xfrm>
        </p:spPr>
        <p:txBody>
          <a:bodyPr anchor="b">
            <a:noAutofit/>
          </a:bodyPr>
          <a:lstStyle>
            <a:lvl1pPr marL="0" indent="0" algn="ctr">
              <a:lnSpc>
                <a:spcPct val="90000"/>
              </a:lnSpc>
              <a:buNone/>
              <a:defRPr sz="22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6" name="Picture Placeholder 2"/>
          <p:cNvSpPr>
            <a:spLocks noGrp="1" noChangeAspect="1"/>
          </p:cNvSpPr>
          <p:nvPr>
            <p:ph type="pic" idx="22"/>
          </p:nvPr>
        </p:nvSpPr>
        <p:spPr>
          <a:xfrm>
            <a:off x="7768819" y="2063394"/>
            <a:ext cx="3310128" cy="1537196"/>
          </a:xfrm>
          <a:prstGeom prst="roundRect">
            <a:avLst>
              <a:gd name="adj" fmla="val 0"/>
            </a:avLst>
          </a:prstGeom>
          <a:ln w="57150" cmpd="thinThick">
            <a:solidFill>
              <a:schemeClr val="bg1">
                <a:lumMod val="50000"/>
              </a:schemeClr>
            </a:solidFill>
            <a:miter lim="800000"/>
          </a:ln>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7" name="Text Placeholder 3"/>
          <p:cNvSpPr>
            <a:spLocks noGrp="1"/>
          </p:cNvSpPr>
          <p:nvPr>
            <p:ph type="body" sz="half" idx="20"/>
          </p:nvPr>
        </p:nvSpPr>
        <p:spPr>
          <a:xfrm>
            <a:off x="7768819" y="4389284"/>
            <a:ext cx="3310128" cy="985302"/>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11682DDA-B2C2-42FD-95EE-BD888F21FDD8}" type="datetimeFigureOut">
              <a:rPr lang="en-IN" smtClean="0"/>
              <a:t>19-12-2022</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63F9A57C-DE34-44EF-AB92-AA7CD112CE95}" type="slidenum">
              <a:rPr lang="en-IN" smtClean="0"/>
              <a:t>‹#›</a:t>
            </a:fld>
            <a:endParaRPr lang="en-IN"/>
          </a:p>
        </p:txBody>
      </p:sp>
    </p:spTree>
    <p:extLst>
      <p:ext uri="{BB962C8B-B14F-4D97-AF65-F5344CB8AC3E}">
        <p14:creationId xmlns:p14="http://schemas.microsoft.com/office/powerpoint/2010/main" val="4146916675"/>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r">
              <a:defRPr/>
            </a:lvl1pPr>
          </a:lstStyle>
          <a:p>
            <a:r>
              <a:rPr lang="en-GB"/>
              <a:t>Click to edit Master title style</a:t>
            </a:r>
            <a:endParaRPr lang="en-US" dirty="0"/>
          </a:p>
        </p:txBody>
      </p:sp>
      <p:sp>
        <p:nvSpPr>
          <p:cNvPr id="11" name="Vertical Text Placeholder 2"/>
          <p:cNvSpPr>
            <a:spLocks noGrp="1"/>
          </p:cNvSpPr>
          <p:nvPr>
            <p:ph type="body" orient="vert" sz="quarter" idx="13"/>
          </p:nvPr>
        </p:nvSpPr>
        <p:spPr>
          <a:xfrm>
            <a:off x="685800" y="2063396"/>
            <a:ext cx="10394707" cy="3311190"/>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1682DDA-B2C2-42FD-95EE-BD888F21FDD8}" type="datetimeFigureOut">
              <a:rPr lang="en-IN" smtClean="0"/>
              <a:t>19-12-2022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63F9A57C-DE34-44EF-AB92-AA7CD112CE95}" type="slidenum">
              <a:rPr lang="en-IN" smtClean="0"/>
              <a:t>‹#›</a:t>
            </a:fld>
            <a:endParaRPr lang="en-IN"/>
          </a:p>
        </p:txBody>
      </p:sp>
    </p:spTree>
    <p:extLst>
      <p:ext uri="{BB962C8B-B14F-4D97-AF65-F5344CB8AC3E}">
        <p14:creationId xmlns:p14="http://schemas.microsoft.com/office/powerpoint/2010/main" val="2674064539"/>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15862" y="685800"/>
            <a:ext cx="2264646" cy="4688785"/>
          </a:xfrm>
        </p:spPr>
        <p:txBody>
          <a:bodyPr vert="eaVert"/>
          <a:lstStyle>
            <a:lvl1pPr algn="l">
              <a:defRPr/>
            </a:lvl1pPr>
          </a:lstStyle>
          <a:p>
            <a:r>
              <a:rPr lang="en-GB"/>
              <a:t>Click to edit Master title style</a:t>
            </a:r>
            <a:endParaRPr lang="en-US" dirty="0"/>
          </a:p>
        </p:txBody>
      </p:sp>
      <p:sp>
        <p:nvSpPr>
          <p:cNvPr id="8" name="Vertical Text Placeholder 2"/>
          <p:cNvSpPr>
            <a:spLocks noGrp="1"/>
          </p:cNvSpPr>
          <p:nvPr>
            <p:ph type="body" orient="vert" sz="quarter" idx="13"/>
          </p:nvPr>
        </p:nvSpPr>
        <p:spPr>
          <a:xfrm>
            <a:off x="685800" y="685800"/>
            <a:ext cx="7904431" cy="4688785"/>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1682DDA-B2C2-42FD-95EE-BD888F21FDD8}" type="datetimeFigureOut">
              <a:rPr lang="en-IN" smtClean="0"/>
              <a:t>19-12-2022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63F9A57C-DE34-44EF-AB92-AA7CD112CE95}" type="slidenum">
              <a:rPr lang="en-IN" smtClean="0"/>
              <a:t>‹#›</a:t>
            </a:fld>
            <a:endParaRPr lang="en-IN"/>
          </a:p>
        </p:txBody>
      </p:sp>
    </p:spTree>
    <p:extLst>
      <p:ext uri="{BB962C8B-B14F-4D97-AF65-F5344CB8AC3E}">
        <p14:creationId xmlns:p14="http://schemas.microsoft.com/office/powerpoint/2010/main" val="779217254"/>
      </p:ext>
    </p:extLst>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484254-DBAF-B9E6-5C43-F4CD9D1BD226}"/>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5A2800DB-CBD2-9798-1B67-F15D3988D1D7}"/>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45EDC3A7-C35B-76A8-7F12-6103914D75B5}"/>
              </a:ext>
            </a:extLst>
          </p:cNvPr>
          <p:cNvSpPr>
            <a:spLocks noGrp="1"/>
          </p:cNvSpPr>
          <p:nvPr>
            <p:ph type="dt" sz="half" idx="10"/>
          </p:nvPr>
        </p:nvSpPr>
        <p:spPr/>
        <p:txBody>
          <a:bodyPr/>
          <a:lstStyle/>
          <a:p>
            <a:fld id="{11682DDA-B2C2-42FD-95EE-BD888F21FDD8}" type="datetimeFigureOut">
              <a:rPr lang="en-IN" smtClean="0"/>
              <a:t>19-12-2022</a:t>
            </a:fld>
            <a:endParaRPr lang="en-IN"/>
          </a:p>
        </p:txBody>
      </p:sp>
      <p:sp>
        <p:nvSpPr>
          <p:cNvPr id="5" name="Footer Placeholder 4">
            <a:extLst>
              <a:ext uri="{FF2B5EF4-FFF2-40B4-BE49-F238E27FC236}">
                <a16:creationId xmlns:a16="http://schemas.microsoft.com/office/drawing/2014/main" id="{9C3F3BEC-AC57-6E21-AEDF-4ED38E249A24}"/>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0F8CB99A-A1D6-B0A9-95A0-3E37FCCEB1F9}"/>
              </a:ext>
            </a:extLst>
          </p:cNvPr>
          <p:cNvSpPr>
            <a:spLocks noGrp="1"/>
          </p:cNvSpPr>
          <p:nvPr>
            <p:ph type="sldNum" sz="quarter" idx="12"/>
          </p:nvPr>
        </p:nvSpPr>
        <p:spPr/>
        <p:txBody>
          <a:bodyPr/>
          <a:lstStyle/>
          <a:p>
            <a:fld id="{63F9A57C-DE34-44EF-AB92-AA7CD112CE95}" type="slidenum">
              <a:rPr lang="en-IN" smtClean="0"/>
              <a:t>‹#›</a:t>
            </a:fld>
            <a:endParaRPr lang="en-IN"/>
          </a:p>
        </p:txBody>
      </p:sp>
    </p:spTree>
    <p:extLst>
      <p:ext uri="{BB962C8B-B14F-4D97-AF65-F5344CB8AC3E}">
        <p14:creationId xmlns:p14="http://schemas.microsoft.com/office/powerpoint/2010/main" val="4061880983"/>
      </p:ext>
    </p:extLst>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GB"/>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11682DDA-B2C2-42FD-95EE-BD888F21FDD8}" type="datetimeFigureOut">
              <a:rPr lang="en-IN" smtClean="0"/>
              <a:t>19-12-2022</a:t>
            </a:fld>
            <a:endParaRPr lang="en-IN"/>
          </a:p>
        </p:txBody>
      </p:sp>
      <p:sp>
        <p:nvSpPr>
          <p:cNvPr id="5" name="Footer Placeholder 4"/>
          <p:cNvSpPr>
            <a:spLocks noGrp="1"/>
          </p:cNvSpPr>
          <p:nvPr>
            <p:ph type="ftr" sz="quarter" idx="11"/>
          </p:nvPr>
        </p:nvSpPr>
        <p:spPr/>
        <p:txBody>
          <a:bodyPr/>
          <a:lstStyle/>
          <a:p>
            <a:endParaRPr lang="en-IN"/>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63F9A57C-DE34-44EF-AB92-AA7CD112CE95}" type="slidenum">
              <a:rPr lang="en-IN" smtClean="0"/>
              <a:t>‹#›</a:t>
            </a:fld>
            <a:endParaRPr lang="en-IN"/>
          </a:p>
        </p:txBody>
      </p:sp>
    </p:spTree>
    <p:extLst>
      <p:ext uri="{BB962C8B-B14F-4D97-AF65-F5344CB8AC3E}">
        <p14:creationId xmlns:p14="http://schemas.microsoft.com/office/powerpoint/2010/main" val="1147970244"/>
      </p:ext>
    </p:extLst>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GB"/>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1682DDA-B2C2-42FD-95EE-BD888F21FDD8}" type="datetimeFigureOut">
              <a:rPr lang="en-IN" smtClean="0"/>
              <a:t>19-12-2022</a:t>
            </a:fld>
            <a:endParaRPr lang="en-IN"/>
          </a:p>
        </p:txBody>
      </p:sp>
      <p:sp>
        <p:nvSpPr>
          <p:cNvPr id="5" name="Footer Placeholder 4"/>
          <p:cNvSpPr>
            <a:spLocks noGrp="1"/>
          </p:cNvSpPr>
          <p:nvPr>
            <p:ph type="ftr" sz="quarter" idx="11"/>
          </p:nvPr>
        </p:nvSpPr>
        <p:spPr/>
        <p:txBody>
          <a:bodyPr/>
          <a:lstStyle/>
          <a:p>
            <a:endParaRPr lang="en-IN"/>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63F9A57C-DE34-44EF-AB92-AA7CD112CE95}" type="slidenum">
              <a:rPr lang="en-IN" smtClean="0"/>
              <a:t>‹#›</a:t>
            </a:fld>
            <a:endParaRPr lang="en-IN"/>
          </a:p>
        </p:txBody>
      </p:sp>
    </p:spTree>
    <p:extLst>
      <p:ext uri="{BB962C8B-B14F-4D97-AF65-F5344CB8AC3E}">
        <p14:creationId xmlns:p14="http://schemas.microsoft.com/office/powerpoint/2010/main" val="1450354300"/>
      </p:ext>
    </p:extLst>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11682DDA-B2C2-42FD-95EE-BD888F21FDD8}" type="datetimeFigureOut">
              <a:rPr lang="en-IN" smtClean="0"/>
              <a:t>19-12-2022</a:t>
            </a:fld>
            <a:endParaRPr lang="en-IN"/>
          </a:p>
        </p:txBody>
      </p:sp>
      <p:sp>
        <p:nvSpPr>
          <p:cNvPr id="5" name="Footer Placeholder 4"/>
          <p:cNvSpPr>
            <a:spLocks noGrp="1"/>
          </p:cNvSpPr>
          <p:nvPr>
            <p:ph type="ftr" sz="quarter" idx="11"/>
          </p:nvPr>
        </p:nvSpPr>
        <p:spPr/>
        <p:txBody>
          <a:bodyPr/>
          <a:lstStyle/>
          <a:p>
            <a:endParaRPr lang="en-IN"/>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63F9A57C-DE34-44EF-AB92-AA7CD112CE95}" type="slidenum">
              <a:rPr lang="en-IN" smtClean="0"/>
              <a:t>‹#›</a:t>
            </a:fld>
            <a:endParaRPr lang="en-IN"/>
          </a:p>
        </p:txBody>
      </p:sp>
    </p:spTree>
    <p:extLst>
      <p:ext uri="{BB962C8B-B14F-4D97-AF65-F5344CB8AC3E}">
        <p14:creationId xmlns:p14="http://schemas.microsoft.com/office/powerpoint/2010/main" val="286987885"/>
      </p:ext>
    </p:extLst>
  </p:cSld>
  <p:clrMapOvr>
    <a:masterClrMapping/>
  </p:clrMapOvr>
</p:sldLayout>
</file>

<file path=ppt/slideLayouts/slideLayout7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11682DDA-B2C2-42FD-95EE-BD888F21FDD8}" type="datetimeFigureOut">
              <a:rPr lang="en-IN" smtClean="0"/>
              <a:t>19-12-2022</a:t>
            </a:fld>
            <a:endParaRPr lang="en-IN"/>
          </a:p>
        </p:txBody>
      </p:sp>
      <p:sp>
        <p:nvSpPr>
          <p:cNvPr id="6" name="Footer Placeholder 5"/>
          <p:cNvSpPr>
            <a:spLocks noGrp="1"/>
          </p:cNvSpPr>
          <p:nvPr>
            <p:ph type="ftr" sz="quarter" idx="11"/>
          </p:nvPr>
        </p:nvSpPr>
        <p:spPr/>
        <p:txBody>
          <a:bodyPr/>
          <a:lstStyle/>
          <a:p>
            <a:endParaRPr lang="en-IN"/>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63F9A57C-DE34-44EF-AB92-AA7CD112CE95}" type="slidenum">
              <a:rPr lang="en-IN" smtClean="0"/>
              <a:t>‹#›</a:t>
            </a:fld>
            <a:endParaRPr lang="en-IN"/>
          </a:p>
        </p:txBody>
      </p:sp>
    </p:spTree>
    <p:extLst>
      <p:ext uri="{BB962C8B-B14F-4D97-AF65-F5344CB8AC3E}">
        <p14:creationId xmlns:p14="http://schemas.microsoft.com/office/powerpoint/2010/main" val="3949508874"/>
      </p:ext>
    </p:extLst>
  </p:cSld>
  <p:clrMapOvr>
    <a:masterClrMapping/>
  </p:clrMapOvr>
</p:sldLayout>
</file>

<file path=ppt/slideLayouts/slideLayout7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GB"/>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11682DDA-B2C2-42FD-95EE-BD888F21FDD8}" type="datetimeFigureOut">
              <a:rPr lang="en-IN" smtClean="0"/>
              <a:t>19-12-2022</a:t>
            </a:fld>
            <a:endParaRPr lang="en-IN"/>
          </a:p>
        </p:txBody>
      </p:sp>
      <p:sp>
        <p:nvSpPr>
          <p:cNvPr id="8" name="Footer Placeholder 7"/>
          <p:cNvSpPr>
            <a:spLocks noGrp="1"/>
          </p:cNvSpPr>
          <p:nvPr>
            <p:ph type="ftr" sz="quarter" idx="11"/>
          </p:nvPr>
        </p:nvSpPr>
        <p:spPr/>
        <p:txBody>
          <a:bodyPr/>
          <a:lstStyle/>
          <a:p>
            <a:endParaRPr lang="en-IN"/>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63F9A57C-DE34-44EF-AB92-AA7CD112CE95}" type="slidenum">
              <a:rPr lang="en-IN" smtClean="0"/>
              <a:t>‹#›</a:t>
            </a:fld>
            <a:endParaRPr lang="en-IN"/>
          </a:p>
        </p:txBody>
      </p:sp>
    </p:spTree>
    <p:extLst>
      <p:ext uri="{BB962C8B-B14F-4D97-AF65-F5344CB8AC3E}">
        <p14:creationId xmlns:p14="http://schemas.microsoft.com/office/powerpoint/2010/main" val="2014707837"/>
      </p:ext>
    </p:extLst>
  </p:cSld>
  <p:clrMapOvr>
    <a:masterClrMapping/>
  </p:clrMapOvr>
</p:sldLayout>
</file>

<file path=ppt/slideLayouts/slideLayout7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11682DDA-B2C2-42FD-95EE-BD888F21FDD8}" type="datetimeFigureOut">
              <a:rPr lang="en-IN" smtClean="0"/>
              <a:t>19-12-2022</a:t>
            </a:fld>
            <a:endParaRPr lang="en-IN"/>
          </a:p>
        </p:txBody>
      </p:sp>
      <p:sp>
        <p:nvSpPr>
          <p:cNvPr id="4" name="Footer Placeholder 3"/>
          <p:cNvSpPr>
            <a:spLocks noGrp="1"/>
          </p:cNvSpPr>
          <p:nvPr>
            <p:ph type="ftr" sz="quarter" idx="11"/>
          </p:nvPr>
        </p:nvSpPr>
        <p:spPr/>
        <p:txBody>
          <a:bodyPr/>
          <a:lstStyle/>
          <a:p>
            <a:endParaRPr lang="en-IN"/>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63F9A57C-DE34-44EF-AB92-AA7CD112CE95}" type="slidenum">
              <a:rPr lang="en-IN" smtClean="0"/>
              <a:t>‹#›</a:t>
            </a:fld>
            <a:endParaRPr lang="en-IN"/>
          </a:p>
        </p:txBody>
      </p:sp>
    </p:spTree>
    <p:extLst>
      <p:ext uri="{BB962C8B-B14F-4D97-AF65-F5344CB8AC3E}">
        <p14:creationId xmlns:p14="http://schemas.microsoft.com/office/powerpoint/2010/main" val="3075088928"/>
      </p:ext>
    </p:extLst>
  </p:cSld>
  <p:clrMapOvr>
    <a:masterClrMapping/>
  </p:clrMapOvr>
</p:sldLayout>
</file>

<file path=ppt/slideLayouts/slideLayout8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1682DDA-B2C2-42FD-95EE-BD888F21FDD8}" type="datetimeFigureOut">
              <a:rPr lang="en-IN" smtClean="0"/>
              <a:t>19-12-2022</a:t>
            </a:fld>
            <a:endParaRPr lang="en-IN"/>
          </a:p>
        </p:txBody>
      </p:sp>
      <p:sp>
        <p:nvSpPr>
          <p:cNvPr id="3" name="Footer Placeholder 2"/>
          <p:cNvSpPr>
            <a:spLocks noGrp="1"/>
          </p:cNvSpPr>
          <p:nvPr>
            <p:ph type="ftr" sz="quarter" idx="11"/>
          </p:nvPr>
        </p:nvSpPr>
        <p:spPr/>
        <p:txBody>
          <a:bodyPr/>
          <a:lstStyle/>
          <a:p>
            <a:endParaRPr lang="en-IN"/>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63F9A57C-DE34-44EF-AB92-AA7CD112CE95}" type="slidenum">
              <a:rPr lang="en-IN" smtClean="0"/>
              <a:t>‹#›</a:t>
            </a:fld>
            <a:endParaRPr lang="en-IN"/>
          </a:p>
        </p:txBody>
      </p:sp>
    </p:spTree>
    <p:extLst>
      <p:ext uri="{BB962C8B-B14F-4D97-AF65-F5344CB8AC3E}">
        <p14:creationId xmlns:p14="http://schemas.microsoft.com/office/powerpoint/2010/main" val="2373445943"/>
      </p:ext>
    </p:extLst>
  </p:cSld>
  <p:clrMapOvr>
    <a:masterClrMapping/>
  </p:clrMapOvr>
</p:sldLayout>
</file>

<file path=ppt/slideLayouts/slideLayout8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GB"/>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11682DDA-B2C2-42FD-95EE-BD888F21FDD8}" type="datetimeFigureOut">
              <a:rPr lang="en-IN" smtClean="0"/>
              <a:t>19-12-2022</a:t>
            </a:fld>
            <a:endParaRPr lang="en-IN"/>
          </a:p>
        </p:txBody>
      </p:sp>
      <p:sp>
        <p:nvSpPr>
          <p:cNvPr id="6" name="Footer Placeholder 5"/>
          <p:cNvSpPr>
            <a:spLocks noGrp="1"/>
          </p:cNvSpPr>
          <p:nvPr>
            <p:ph type="ftr" sz="quarter" idx="11"/>
          </p:nvPr>
        </p:nvSpPr>
        <p:spPr/>
        <p:txBody>
          <a:bodyPr/>
          <a:lstStyle/>
          <a:p>
            <a:endParaRPr lang="en-IN"/>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63F9A57C-DE34-44EF-AB92-AA7CD112CE95}" type="slidenum">
              <a:rPr lang="en-IN" smtClean="0"/>
              <a:t>‹#›</a:t>
            </a:fld>
            <a:endParaRPr lang="en-IN"/>
          </a:p>
        </p:txBody>
      </p:sp>
    </p:spTree>
    <p:extLst>
      <p:ext uri="{BB962C8B-B14F-4D97-AF65-F5344CB8AC3E}">
        <p14:creationId xmlns:p14="http://schemas.microsoft.com/office/powerpoint/2010/main" val="4114531783"/>
      </p:ext>
    </p:extLst>
  </p:cSld>
  <p:clrMapOvr>
    <a:masterClrMapping/>
  </p:clrMapOvr>
</p:sldLayout>
</file>

<file path=ppt/slideLayouts/slideLayout8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11682DDA-B2C2-42FD-95EE-BD888F21FDD8}" type="datetimeFigureOut">
              <a:rPr lang="en-IN" smtClean="0"/>
              <a:t>19-12-2022</a:t>
            </a:fld>
            <a:endParaRPr lang="en-IN"/>
          </a:p>
        </p:txBody>
      </p:sp>
      <p:sp>
        <p:nvSpPr>
          <p:cNvPr id="6" name="Footer Placeholder 5"/>
          <p:cNvSpPr>
            <a:spLocks noGrp="1"/>
          </p:cNvSpPr>
          <p:nvPr>
            <p:ph type="ftr" sz="quarter" idx="11"/>
          </p:nvPr>
        </p:nvSpPr>
        <p:spPr/>
        <p:txBody>
          <a:bodyPr/>
          <a:lstStyle/>
          <a:p>
            <a:endParaRPr lang="en-IN"/>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63F9A57C-DE34-44EF-AB92-AA7CD112CE95}" type="slidenum">
              <a:rPr lang="en-IN" smtClean="0"/>
              <a:t>‹#›</a:t>
            </a:fld>
            <a:endParaRPr lang="en-IN"/>
          </a:p>
        </p:txBody>
      </p:sp>
    </p:spTree>
    <p:extLst>
      <p:ext uri="{BB962C8B-B14F-4D97-AF65-F5344CB8AC3E}">
        <p14:creationId xmlns:p14="http://schemas.microsoft.com/office/powerpoint/2010/main" val="2108728804"/>
      </p:ext>
    </p:extLst>
  </p:cSld>
  <p:clrMapOvr>
    <a:masterClrMapping/>
  </p:clrMapOvr>
</p:sldLayout>
</file>

<file path=ppt/slideLayouts/slideLayout83.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GB"/>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11682DDA-B2C2-42FD-95EE-BD888F21FDD8}" type="datetimeFigureOut">
              <a:rPr lang="en-IN" smtClean="0"/>
              <a:t>19-12-2022</a:t>
            </a:fld>
            <a:endParaRPr lang="en-IN"/>
          </a:p>
        </p:txBody>
      </p:sp>
      <p:sp>
        <p:nvSpPr>
          <p:cNvPr id="5" name="Footer Placeholder 4"/>
          <p:cNvSpPr>
            <a:spLocks noGrp="1"/>
          </p:cNvSpPr>
          <p:nvPr>
            <p:ph type="ftr" sz="quarter" idx="11"/>
          </p:nvPr>
        </p:nvSpPr>
        <p:spPr/>
        <p:txBody>
          <a:bodyPr/>
          <a:lstStyle/>
          <a:p>
            <a:endParaRPr lang="en-IN"/>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63F9A57C-DE34-44EF-AB92-AA7CD112CE95}" type="slidenum">
              <a:rPr lang="en-IN" smtClean="0"/>
              <a:t>‹#›</a:t>
            </a:fld>
            <a:endParaRPr lang="en-IN"/>
          </a:p>
        </p:txBody>
      </p:sp>
    </p:spTree>
    <p:extLst>
      <p:ext uri="{BB962C8B-B14F-4D97-AF65-F5344CB8AC3E}">
        <p14:creationId xmlns:p14="http://schemas.microsoft.com/office/powerpoint/2010/main" val="760262178"/>
      </p:ext>
    </p:extLst>
  </p:cSld>
  <p:clrMapOvr>
    <a:masterClrMapping/>
  </p:clrMapOvr>
</p:sldLayout>
</file>

<file path=ppt/slideLayouts/slideLayout84.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GB"/>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11682DDA-B2C2-42FD-95EE-BD888F21FDD8}" type="datetimeFigureOut">
              <a:rPr lang="en-IN" smtClean="0"/>
              <a:t>19-12-2022</a:t>
            </a:fld>
            <a:endParaRPr lang="en-IN"/>
          </a:p>
        </p:txBody>
      </p:sp>
      <p:sp>
        <p:nvSpPr>
          <p:cNvPr id="5" name="Footer Placeholder 4"/>
          <p:cNvSpPr>
            <a:spLocks noGrp="1"/>
          </p:cNvSpPr>
          <p:nvPr>
            <p:ph type="ftr" sz="quarter" idx="11"/>
          </p:nvPr>
        </p:nvSpPr>
        <p:spPr/>
        <p:txBody>
          <a:bodyPr/>
          <a:lstStyle/>
          <a:p>
            <a:endParaRPr lang="en-IN"/>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63F9A57C-DE34-44EF-AB92-AA7CD112CE95}" type="slidenum">
              <a:rPr lang="en-IN" smtClean="0"/>
              <a:t>‹#›</a:t>
            </a:fld>
            <a:endParaRPr lang="en-IN"/>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899023181"/>
      </p:ext>
    </p:extLst>
  </p:cSld>
  <p:clrMapOvr>
    <a:masterClrMapping/>
  </p:clrMapOvr>
</p:sldLayout>
</file>

<file path=ppt/slideLayouts/slideLayout85.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GB"/>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GB"/>
              <a:t>Click to edit Master text styles</a:t>
            </a:r>
          </a:p>
        </p:txBody>
      </p:sp>
      <p:sp>
        <p:nvSpPr>
          <p:cNvPr id="5" name="Date Placeholder 4"/>
          <p:cNvSpPr>
            <a:spLocks noGrp="1"/>
          </p:cNvSpPr>
          <p:nvPr>
            <p:ph type="dt" sz="half" idx="10"/>
          </p:nvPr>
        </p:nvSpPr>
        <p:spPr/>
        <p:txBody>
          <a:bodyPr/>
          <a:lstStyle/>
          <a:p>
            <a:fld id="{11682DDA-B2C2-42FD-95EE-BD888F21FDD8}" type="datetimeFigureOut">
              <a:rPr lang="en-IN" smtClean="0"/>
              <a:t>19-12-2022</a:t>
            </a:fld>
            <a:endParaRPr lang="en-IN"/>
          </a:p>
        </p:txBody>
      </p:sp>
      <p:sp>
        <p:nvSpPr>
          <p:cNvPr id="6" name="Footer Placeholder 5"/>
          <p:cNvSpPr>
            <a:spLocks noGrp="1"/>
          </p:cNvSpPr>
          <p:nvPr>
            <p:ph type="ftr" sz="quarter" idx="11"/>
          </p:nvPr>
        </p:nvSpPr>
        <p:spPr/>
        <p:txBody>
          <a:bodyPr/>
          <a:lstStyle/>
          <a:p>
            <a:endParaRPr lang="en-IN"/>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63F9A57C-DE34-44EF-AB92-AA7CD112CE95}" type="slidenum">
              <a:rPr lang="en-IN" smtClean="0"/>
              <a:t>‹#›</a:t>
            </a:fld>
            <a:endParaRPr lang="en-IN"/>
          </a:p>
        </p:txBody>
      </p:sp>
    </p:spTree>
    <p:extLst>
      <p:ext uri="{BB962C8B-B14F-4D97-AF65-F5344CB8AC3E}">
        <p14:creationId xmlns:p14="http://schemas.microsoft.com/office/powerpoint/2010/main" val="1414034868"/>
      </p:ext>
    </p:extLst>
  </p:cSld>
  <p:clrMapOvr>
    <a:masterClrMapping/>
  </p:clrMapOvr>
</p:sldLayout>
</file>

<file path=ppt/slideLayouts/slideLayout86.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GB"/>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GB"/>
              <a:t>Click to edit Master text styles</a:t>
            </a:r>
          </a:p>
        </p:txBody>
      </p:sp>
      <p:sp>
        <p:nvSpPr>
          <p:cNvPr id="5" name="Date Placeholder 4"/>
          <p:cNvSpPr>
            <a:spLocks noGrp="1"/>
          </p:cNvSpPr>
          <p:nvPr>
            <p:ph type="dt" sz="half" idx="10"/>
          </p:nvPr>
        </p:nvSpPr>
        <p:spPr/>
        <p:txBody>
          <a:bodyPr/>
          <a:lstStyle/>
          <a:p>
            <a:fld id="{11682DDA-B2C2-42FD-95EE-BD888F21FDD8}" type="datetimeFigureOut">
              <a:rPr lang="en-IN" smtClean="0"/>
              <a:t>19-12-2022</a:t>
            </a:fld>
            <a:endParaRPr lang="en-IN"/>
          </a:p>
        </p:txBody>
      </p:sp>
      <p:sp>
        <p:nvSpPr>
          <p:cNvPr id="6" name="Footer Placeholder 5"/>
          <p:cNvSpPr>
            <a:spLocks noGrp="1"/>
          </p:cNvSpPr>
          <p:nvPr>
            <p:ph type="ftr" sz="quarter" idx="11"/>
          </p:nvPr>
        </p:nvSpPr>
        <p:spPr/>
        <p:txBody>
          <a:bodyPr/>
          <a:lstStyle/>
          <a:p>
            <a:endParaRPr lang="en-IN"/>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63F9A57C-DE34-44EF-AB92-AA7CD112CE95}" type="slidenum">
              <a:rPr lang="en-IN" smtClean="0"/>
              <a:t>‹#›</a:t>
            </a:fld>
            <a:endParaRPr lang="en-IN"/>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983371731"/>
      </p:ext>
    </p:extLst>
  </p:cSld>
  <p:clrMapOvr>
    <a:masterClrMapping/>
  </p:clrMapOvr>
</p:sldLayout>
</file>

<file path=ppt/slideLayouts/slideLayout87.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GB"/>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GB"/>
              <a:t>Click to edit Master text styles</a:t>
            </a:r>
          </a:p>
        </p:txBody>
      </p:sp>
      <p:sp>
        <p:nvSpPr>
          <p:cNvPr id="5" name="Date Placeholder 4"/>
          <p:cNvSpPr>
            <a:spLocks noGrp="1"/>
          </p:cNvSpPr>
          <p:nvPr>
            <p:ph type="dt" sz="half" idx="10"/>
          </p:nvPr>
        </p:nvSpPr>
        <p:spPr/>
        <p:txBody>
          <a:bodyPr/>
          <a:lstStyle/>
          <a:p>
            <a:fld id="{11682DDA-B2C2-42FD-95EE-BD888F21FDD8}" type="datetimeFigureOut">
              <a:rPr lang="en-IN" smtClean="0"/>
              <a:t>19-12-2022</a:t>
            </a:fld>
            <a:endParaRPr lang="en-IN"/>
          </a:p>
        </p:txBody>
      </p:sp>
      <p:sp>
        <p:nvSpPr>
          <p:cNvPr id="6" name="Footer Placeholder 5"/>
          <p:cNvSpPr>
            <a:spLocks noGrp="1"/>
          </p:cNvSpPr>
          <p:nvPr>
            <p:ph type="ftr" sz="quarter" idx="11"/>
          </p:nvPr>
        </p:nvSpPr>
        <p:spPr/>
        <p:txBody>
          <a:bodyPr/>
          <a:lstStyle/>
          <a:p>
            <a:endParaRPr lang="en-IN"/>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63F9A57C-DE34-44EF-AB92-AA7CD112CE95}" type="slidenum">
              <a:rPr lang="en-IN" smtClean="0"/>
              <a:t>‹#›</a:t>
            </a:fld>
            <a:endParaRPr lang="en-IN"/>
          </a:p>
        </p:txBody>
      </p:sp>
    </p:spTree>
    <p:extLst>
      <p:ext uri="{BB962C8B-B14F-4D97-AF65-F5344CB8AC3E}">
        <p14:creationId xmlns:p14="http://schemas.microsoft.com/office/powerpoint/2010/main" val="648255295"/>
      </p:ext>
    </p:extLst>
  </p:cSld>
  <p:clrMapOvr>
    <a:masterClrMapping/>
  </p:clrMapOvr>
</p:sldLayout>
</file>

<file path=ppt/slideLayouts/slideLayout8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1682DDA-B2C2-42FD-95EE-BD888F21FDD8}" type="datetimeFigureOut">
              <a:rPr lang="en-IN" smtClean="0"/>
              <a:t>19-12-2022</a:t>
            </a:fld>
            <a:endParaRPr lang="en-IN"/>
          </a:p>
        </p:txBody>
      </p:sp>
      <p:sp>
        <p:nvSpPr>
          <p:cNvPr id="5" name="Footer Placeholder 4"/>
          <p:cNvSpPr>
            <a:spLocks noGrp="1"/>
          </p:cNvSpPr>
          <p:nvPr>
            <p:ph type="ftr" sz="quarter" idx="11"/>
          </p:nvPr>
        </p:nvSpPr>
        <p:spPr/>
        <p:txBody>
          <a:bodyPr/>
          <a:lstStyle/>
          <a:p>
            <a:endParaRPr lang="en-IN"/>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63F9A57C-DE34-44EF-AB92-AA7CD112CE95}" type="slidenum">
              <a:rPr lang="en-IN" smtClean="0"/>
              <a:t>‹#›</a:t>
            </a:fld>
            <a:endParaRPr lang="en-IN"/>
          </a:p>
        </p:txBody>
      </p:sp>
    </p:spTree>
    <p:extLst>
      <p:ext uri="{BB962C8B-B14F-4D97-AF65-F5344CB8AC3E}">
        <p14:creationId xmlns:p14="http://schemas.microsoft.com/office/powerpoint/2010/main" val="1322265483"/>
      </p:ext>
    </p:extLst>
  </p:cSld>
  <p:clrMapOvr>
    <a:masterClrMapping/>
  </p:clrMapOvr>
</p:sldLayout>
</file>

<file path=ppt/slideLayouts/slideLayout8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GB"/>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1682DDA-B2C2-42FD-95EE-BD888F21FDD8}" type="datetimeFigureOut">
              <a:rPr lang="en-IN" smtClean="0"/>
              <a:t>19-12-2022</a:t>
            </a:fld>
            <a:endParaRPr lang="en-IN"/>
          </a:p>
        </p:txBody>
      </p:sp>
      <p:sp>
        <p:nvSpPr>
          <p:cNvPr id="5" name="Footer Placeholder 4"/>
          <p:cNvSpPr>
            <a:spLocks noGrp="1"/>
          </p:cNvSpPr>
          <p:nvPr>
            <p:ph type="ftr" sz="quarter" idx="11"/>
          </p:nvPr>
        </p:nvSpPr>
        <p:spPr/>
        <p:txBody>
          <a:bodyPr/>
          <a:lstStyle/>
          <a:p>
            <a:endParaRPr lang="en-IN"/>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63F9A57C-DE34-44EF-AB92-AA7CD112CE95}" type="slidenum">
              <a:rPr lang="en-IN" smtClean="0"/>
              <a:t>‹#›</a:t>
            </a:fld>
            <a:endParaRPr lang="en-IN"/>
          </a:p>
        </p:txBody>
      </p:sp>
    </p:spTree>
    <p:extLst>
      <p:ext uri="{BB962C8B-B14F-4D97-AF65-F5344CB8AC3E}">
        <p14:creationId xmlns:p14="http://schemas.microsoft.com/office/powerpoint/2010/main" val="374392704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1.jp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1.xml"/><Relationship Id="rId3" Type="http://schemas.openxmlformats.org/officeDocument/2006/relationships/slideLayout" Target="../slideLayouts/slideLayout36.xml"/><Relationship Id="rId7" Type="http://schemas.openxmlformats.org/officeDocument/2006/relationships/slideLayout" Target="../slideLayouts/slideLayout40.xml"/><Relationship Id="rId12" Type="http://schemas.openxmlformats.org/officeDocument/2006/relationships/theme" Target="../theme/theme4.xml"/><Relationship Id="rId2" Type="http://schemas.openxmlformats.org/officeDocument/2006/relationships/slideLayout" Target="../slideLayouts/slideLayout35.xml"/><Relationship Id="rId1" Type="http://schemas.openxmlformats.org/officeDocument/2006/relationships/slideLayout" Target="../slideLayouts/slideLayout34.xml"/><Relationship Id="rId6" Type="http://schemas.openxmlformats.org/officeDocument/2006/relationships/slideLayout" Target="../slideLayouts/slideLayout39.xml"/><Relationship Id="rId11" Type="http://schemas.openxmlformats.org/officeDocument/2006/relationships/slideLayout" Target="../slideLayouts/slideLayout44.xml"/><Relationship Id="rId5" Type="http://schemas.openxmlformats.org/officeDocument/2006/relationships/slideLayout" Target="../slideLayouts/slideLayout38.xml"/><Relationship Id="rId10" Type="http://schemas.openxmlformats.org/officeDocument/2006/relationships/slideLayout" Target="../slideLayouts/slideLayout43.xml"/><Relationship Id="rId4" Type="http://schemas.openxmlformats.org/officeDocument/2006/relationships/slideLayout" Target="../slideLayouts/slideLayout37.xml"/><Relationship Id="rId9" Type="http://schemas.openxmlformats.org/officeDocument/2006/relationships/slideLayout" Target="../slideLayouts/slideLayout42.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52.xml"/><Relationship Id="rId3" Type="http://schemas.openxmlformats.org/officeDocument/2006/relationships/slideLayout" Target="../slideLayouts/slideLayout47.xml"/><Relationship Id="rId7" Type="http://schemas.openxmlformats.org/officeDocument/2006/relationships/slideLayout" Target="../slideLayouts/slideLayout51.xml"/><Relationship Id="rId12" Type="http://schemas.openxmlformats.org/officeDocument/2006/relationships/theme" Target="../theme/theme5.xml"/><Relationship Id="rId2" Type="http://schemas.openxmlformats.org/officeDocument/2006/relationships/slideLayout" Target="../slideLayouts/slideLayout46.xml"/><Relationship Id="rId1" Type="http://schemas.openxmlformats.org/officeDocument/2006/relationships/slideLayout" Target="../slideLayouts/slideLayout45.xml"/><Relationship Id="rId6" Type="http://schemas.openxmlformats.org/officeDocument/2006/relationships/slideLayout" Target="../slideLayouts/slideLayout50.xml"/><Relationship Id="rId11" Type="http://schemas.openxmlformats.org/officeDocument/2006/relationships/slideLayout" Target="../slideLayouts/slideLayout55.xml"/><Relationship Id="rId5" Type="http://schemas.openxmlformats.org/officeDocument/2006/relationships/slideLayout" Target="../slideLayouts/slideLayout49.xml"/><Relationship Id="rId10" Type="http://schemas.openxmlformats.org/officeDocument/2006/relationships/slideLayout" Target="../slideLayouts/slideLayout54.xml"/><Relationship Id="rId4" Type="http://schemas.openxmlformats.org/officeDocument/2006/relationships/slideLayout" Target="../slideLayouts/slideLayout48.xml"/><Relationship Id="rId9" Type="http://schemas.openxmlformats.org/officeDocument/2006/relationships/slideLayout" Target="../slideLayouts/slideLayout53.xml"/></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63.xml"/><Relationship Id="rId13" Type="http://schemas.openxmlformats.org/officeDocument/2006/relationships/slideLayout" Target="../slideLayouts/slideLayout68.xml"/><Relationship Id="rId18" Type="http://schemas.openxmlformats.org/officeDocument/2006/relationships/slideLayout" Target="../slideLayouts/slideLayout73.xml"/><Relationship Id="rId3" Type="http://schemas.openxmlformats.org/officeDocument/2006/relationships/slideLayout" Target="../slideLayouts/slideLayout58.xml"/><Relationship Id="rId7" Type="http://schemas.openxmlformats.org/officeDocument/2006/relationships/slideLayout" Target="../slideLayouts/slideLayout62.xml"/><Relationship Id="rId12" Type="http://schemas.openxmlformats.org/officeDocument/2006/relationships/slideLayout" Target="../slideLayouts/slideLayout67.xml"/><Relationship Id="rId17" Type="http://schemas.openxmlformats.org/officeDocument/2006/relationships/slideLayout" Target="../slideLayouts/slideLayout72.xml"/><Relationship Id="rId2" Type="http://schemas.openxmlformats.org/officeDocument/2006/relationships/slideLayout" Target="../slideLayouts/slideLayout57.xml"/><Relationship Id="rId16" Type="http://schemas.openxmlformats.org/officeDocument/2006/relationships/slideLayout" Target="../slideLayouts/slideLayout71.xml"/><Relationship Id="rId20" Type="http://schemas.openxmlformats.org/officeDocument/2006/relationships/image" Target="../media/image6.jpg"/><Relationship Id="rId1" Type="http://schemas.openxmlformats.org/officeDocument/2006/relationships/slideLayout" Target="../slideLayouts/slideLayout56.xml"/><Relationship Id="rId6" Type="http://schemas.openxmlformats.org/officeDocument/2006/relationships/slideLayout" Target="../slideLayouts/slideLayout61.xml"/><Relationship Id="rId11" Type="http://schemas.openxmlformats.org/officeDocument/2006/relationships/slideLayout" Target="../slideLayouts/slideLayout66.xml"/><Relationship Id="rId5" Type="http://schemas.openxmlformats.org/officeDocument/2006/relationships/slideLayout" Target="../slideLayouts/slideLayout60.xml"/><Relationship Id="rId15" Type="http://schemas.openxmlformats.org/officeDocument/2006/relationships/slideLayout" Target="../slideLayouts/slideLayout70.xml"/><Relationship Id="rId10" Type="http://schemas.openxmlformats.org/officeDocument/2006/relationships/slideLayout" Target="../slideLayouts/slideLayout65.xml"/><Relationship Id="rId19" Type="http://schemas.openxmlformats.org/officeDocument/2006/relationships/theme" Target="../theme/theme6.xml"/><Relationship Id="rId4" Type="http://schemas.openxmlformats.org/officeDocument/2006/relationships/slideLayout" Target="../slideLayouts/slideLayout59.xml"/><Relationship Id="rId9" Type="http://schemas.openxmlformats.org/officeDocument/2006/relationships/slideLayout" Target="../slideLayouts/slideLayout64.xml"/><Relationship Id="rId14" Type="http://schemas.openxmlformats.org/officeDocument/2006/relationships/slideLayout" Target="../slideLayouts/slideLayout69.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81.xml"/><Relationship Id="rId13" Type="http://schemas.openxmlformats.org/officeDocument/2006/relationships/slideLayout" Target="../slideLayouts/slideLayout86.xml"/><Relationship Id="rId3" Type="http://schemas.openxmlformats.org/officeDocument/2006/relationships/slideLayout" Target="../slideLayouts/slideLayout76.xml"/><Relationship Id="rId7" Type="http://schemas.openxmlformats.org/officeDocument/2006/relationships/slideLayout" Target="../slideLayouts/slideLayout80.xml"/><Relationship Id="rId12" Type="http://schemas.openxmlformats.org/officeDocument/2006/relationships/slideLayout" Target="../slideLayouts/slideLayout85.xml"/><Relationship Id="rId17" Type="http://schemas.openxmlformats.org/officeDocument/2006/relationships/theme" Target="../theme/theme7.xml"/><Relationship Id="rId2" Type="http://schemas.openxmlformats.org/officeDocument/2006/relationships/slideLayout" Target="../slideLayouts/slideLayout75.xml"/><Relationship Id="rId16" Type="http://schemas.openxmlformats.org/officeDocument/2006/relationships/slideLayout" Target="../slideLayouts/slideLayout89.xml"/><Relationship Id="rId1" Type="http://schemas.openxmlformats.org/officeDocument/2006/relationships/slideLayout" Target="../slideLayouts/slideLayout74.xml"/><Relationship Id="rId6" Type="http://schemas.openxmlformats.org/officeDocument/2006/relationships/slideLayout" Target="../slideLayouts/slideLayout79.xml"/><Relationship Id="rId11" Type="http://schemas.openxmlformats.org/officeDocument/2006/relationships/slideLayout" Target="../slideLayouts/slideLayout84.xml"/><Relationship Id="rId5" Type="http://schemas.openxmlformats.org/officeDocument/2006/relationships/slideLayout" Target="../slideLayouts/slideLayout78.xml"/><Relationship Id="rId15" Type="http://schemas.openxmlformats.org/officeDocument/2006/relationships/slideLayout" Target="../slideLayouts/slideLayout88.xml"/><Relationship Id="rId10" Type="http://schemas.openxmlformats.org/officeDocument/2006/relationships/slideLayout" Target="../slideLayouts/slideLayout83.xml"/><Relationship Id="rId4" Type="http://schemas.openxmlformats.org/officeDocument/2006/relationships/slideLayout" Target="../slideLayouts/slideLayout77.xml"/><Relationship Id="rId9" Type="http://schemas.openxmlformats.org/officeDocument/2006/relationships/slideLayout" Target="../slideLayouts/slideLayout82.xml"/><Relationship Id="rId14" Type="http://schemas.openxmlformats.org/officeDocument/2006/relationships/slideLayout" Target="../slideLayouts/slideLayout87.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D9BCEC0-0098-B222-0FB9-C631000D475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5126253E-AF80-4BE2-50D0-A27EF6A5E24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C5CB04D3-316D-6792-DF1E-2032F1B11D3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1682DDA-B2C2-42FD-95EE-BD888F21FDD8}" type="datetimeFigureOut">
              <a:rPr lang="en-IN" smtClean="0"/>
              <a:t>19-12-2022</a:t>
            </a:fld>
            <a:endParaRPr lang="en-IN"/>
          </a:p>
        </p:txBody>
      </p:sp>
      <p:sp>
        <p:nvSpPr>
          <p:cNvPr id="5" name="Footer Placeholder 4">
            <a:extLst>
              <a:ext uri="{FF2B5EF4-FFF2-40B4-BE49-F238E27FC236}">
                <a16:creationId xmlns:a16="http://schemas.microsoft.com/office/drawing/2014/main" id="{B659F091-945C-6AB6-8F48-A492F1F77A4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IN"/>
          </a:p>
        </p:txBody>
      </p:sp>
      <p:sp>
        <p:nvSpPr>
          <p:cNvPr id="6" name="Slide Number Placeholder 5">
            <a:extLst>
              <a:ext uri="{FF2B5EF4-FFF2-40B4-BE49-F238E27FC236}">
                <a16:creationId xmlns:a16="http://schemas.microsoft.com/office/drawing/2014/main" id="{C5701E8C-B376-038B-8E7F-A519FE54366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3F9A57C-DE34-44EF-AB92-AA7CD112CE95}" type="slidenum">
              <a:rPr lang="en-IN" smtClean="0"/>
              <a:t>‹#›</a:t>
            </a:fld>
            <a:endParaRPr lang="en-IN"/>
          </a:p>
        </p:txBody>
      </p:sp>
    </p:spTree>
    <p:extLst>
      <p:ext uri="{BB962C8B-B14F-4D97-AF65-F5344CB8AC3E}">
        <p14:creationId xmlns:p14="http://schemas.microsoft.com/office/powerpoint/2010/main" val="361525987"/>
      </p:ext>
    </p:extLst>
  </p:cSld>
  <p:clrMap bg1="lt1" tx1="dk1" bg2="lt2" tx2="dk2" accent1="accent1" accent2="accent2" accent3="accent3" accent4="accent4" accent5="accent5" accent6="accent6" hlink="hlink" folHlink="folHlink"/>
  <p:sldLayoutIdLst>
    <p:sldLayoutId id="2147483823" r:id="rId1"/>
    <p:sldLayoutId id="2147483824" r:id="rId2"/>
    <p:sldLayoutId id="2147483825" r:id="rId3"/>
    <p:sldLayoutId id="2147483826" r:id="rId4"/>
    <p:sldLayoutId id="2147483827" r:id="rId5"/>
    <p:sldLayoutId id="2147483828" r:id="rId6"/>
    <p:sldLayoutId id="2147483829" r:id="rId7"/>
    <p:sldLayoutId id="2147483830" r:id="rId8"/>
    <p:sldLayoutId id="2147483831" r:id="rId9"/>
    <p:sldLayoutId id="2147483832" r:id="rId10"/>
    <p:sldLayoutId id="214748383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11682DDA-B2C2-42FD-95EE-BD888F21FDD8}" type="datetimeFigureOut">
              <a:rPr lang="en-IN" smtClean="0"/>
              <a:t>19-12-2022</a:t>
            </a:fld>
            <a:endParaRPr lang="en-IN"/>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IN"/>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63F9A57C-DE34-44EF-AB92-AA7CD112CE95}" type="slidenum">
              <a:rPr lang="en-IN" smtClean="0"/>
              <a:t>‹#›</a:t>
            </a:fld>
            <a:endParaRPr lang="en-IN"/>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19071108"/>
      </p:ext>
    </p:extLst>
  </p:cSld>
  <p:clrMap bg1="lt1" tx1="dk1" bg2="lt2" tx2="dk2" accent1="accent1" accent2="accent2" accent3="accent3" accent4="accent4" accent5="accent5" accent6="accent6" hlink="hlink" folHlink="folHlink"/>
  <p:sldLayoutIdLst>
    <p:sldLayoutId id="2147483865" r:id="rId1"/>
    <p:sldLayoutId id="2147483866" r:id="rId2"/>
    <p:sldLayoutId id="2147483867" r:id="rId3"/>
    <p:sldLayoutId id="2147483868" r:id="rId4"/>
    <p:sldLayoutId id="2147483869" r:id="rId5"/>
    <p:sldLayoutId id="2147483870" r:id="rId6"/>
    <p:sldLayoutId id="2147483871" r:id="rId7"/>
    <p:sldLayoutId id="2147483872" r:id="rId8"/>
    <p:sldLayoutId id="2147483873" r:id="rId9"/>
    <p:sldLayoutId id="2147483874" r:id="rId10"/>
    <p:sldLayoutId id="2147483875"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5149A45-6529-43D5-5B67-466C6BEAC7C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8CD83DB3-EFC4-4A6E-FFCB-7B5DC93E145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AA2162F2-3DB0-82BE-CDDD-8634077A84B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1682DDA-B2C2-42FD-95EE-BD888F21FDD8}" type="datetimeFigureOut">
              <a:rPr lang="en-IN" smtClean="0"/>
              <a:t>19-12-2022</a:t>
            </a:fld>
            <a:endParaRPr lang="en-IN"/>
          </a:p>
        </p:txBody>
      </p:sp>
      <p:sp>
        <p:nvSpPr>
          <p:cNvPr id="5" name="Footer Placeholder 4">
            <a:extLst>
              <a:ext uri="{FF2B5EF4-FFF2-40B4-BE49-F238E27FC236}">
                <a16:creationId xmlns:a16="http://schemas.microsoft.com/office/drawing/2014/main" id="{CBF12BA6-ECC5-C077-DB6D-72DA5BDBE41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IN"/>
          </a:p>
        </p:txBody>
      </p:sp>
      <p:sp>
        <p:nvSpPr>
          <p:cNvPr id="6" name="Slide Number Placeholder 5">
            <a:extLst>
              <a:ext uri="{FF2B5EF4-FFF2-40B4-BE49-F238E27FC236}">
                <a16:creationId xmlns:a16="http://schemas.microsoft.com/office/drawing/2014/main" id="{68045C22-27A9-21C1-F947-EE23CDE9BC5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3F9A57C-DE34-44EF-AB92-AA7CD112CE95}" type="slidenum">
              <a:rPr lang="en-IN" smtClean="0"/>
              <a:t>‹#›</a:t>
            </a:fld>
            <a:endParaRPr lang="en-IN"/>
          </a:p>
        </p:txBody>
      </p:sp>
    </p:spTree>
    <p:extLst>
      <p:ext uri="{BB962C8B-B14F-4D97-AF65-F5344CB8AC3E}">
        <p14:creationId xmlns:p14="http://schemas.microsoft.com/office/powerpoint/2010/main" val="344207596"/>
      </p:ext>
    </p:extLst>
  </p:cSld>
  <p:clrMap bg1="lt1" tx1="dk1" bg2="lt2" tx2="dk2" accent1="accent1" accent2="accent2" accent3="accent3" accent4="accent4" accent5="accent5" accent6="accent6" hlink="hlink" folHlink="folHlink"/>
  <p:sldLayoutIdLst>
    <p:sldLayoutId id="2147483877" r:id="rId1"/>
    <p:sldLayoutId id="2147483878" r:id="rId2"/>
    <p:sldLayoutId id="2147483879" r:id="rId3"/>
    <p:sldLayoutId id="2147483880" r:id="rId4"/>
    <p:sldLayoutId id="2147483881" r:id="rId5"/>
    <p:sldLayoutId id="2147483882" r:id="rId6"/>
    <p:sldLayoutId id="2147483883" r:id="rId7"/>
    <p:sldLayoutId id="2147483884" r:id="rId8"/>
    <p:sldLayoutId id="2147483885" r:id="rId9"/>
    <p:sldLayoutId id="2147483886" r:id="rId10"/>
    <p:sldLayoutId id="2147483887"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5149A45-6529-43D5-5B67-466C6BEAC7C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8CD83DB3-EFC4-4A6E-FFCB-7B5DC93E145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AA2162F2-3DB0-82BE-CDDD-8634077A84B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1682DDA-B2C2-42FD-95EE-BD888F21FDD8}" type="datetimeFigureOut">
              <a:rPr lang="en-IN" smtClean="0"/>
              <a:t>19-12-2022</a:t>
            </a:fld>
            <a:endParaRPr lang="en-IN"/>
          </a:p>
        </p:txBody>
      </p:sp>
      <p:sp>
        <p:nvSpPr>
          <p:cNvPr id="5" name="Footer Placeholder 4">
            <a:extLst>
              <a:ext uri="{FF2B5EF4-FFF2-40B4-BE49-F238E27FC236}">
                <a16:creationId xmlns:a16="http://schemas.microsoft.com/office/drawing/2014/main" id="{CBF12BA6-ECC5-C077-DB6D-72DA5BDBE41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IN"/>
          </a:p>
        </p:txBody>
      </p:sp>
      <p:sp>
        <p:nvSpPr>
          <p:cNvPr id="6" name="Slide Number Placeholder 5">
            <a:extLst>
              <a:ext uri="{FF2B5EF4-FFF2-40B4-BE49-F238E27FC236}">
                <a16:creationId xmlns:a16="http://schemas.microsoft.com/office/drawing/2014/main" id="{68045C22-27A9-21C1-F947-EE23CDE9BC5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3F9A57C-DE34-44EF-AB92-AA7CD112CE95}" type="slidenum">
              <a:rPr lang="en-IN" smtClean="0"/>
              <a:t>‹#›</a:t>
            </a:fld>
            <a:endParaRPr lang="en-IN"/>
          </a:p>
        </p:txBody>
      </p:sp>
    </p:spTree>
    <p:extLst>
      <p:ext uri="{BB962C8B-B14F-4D97-AF65-F5344CB8AC3E}">
        <p14:creationId xmlns:p14="http://schemas.microsoft.com/office/powerpoint/2010/main" val="4085775638"/>
      </p:ext>
    </p:extLst>
  </p:cSld>
  <p:clrMap bg1="lt1" tx1="dk1" bg2="lt2" tx2="dk2" accent1="accent1" accent2="accent2" accent3="accent3" accent4="accent4" accent5="accent5" accent6="accent6" hlink="hlink" folHlink="folHlink"/>
  <p:sldLayoutIdLst>
    <p:sldLayoutId id="2147483889" r:id="rId1"/>
    <p:sldLayoutId id="2147483890" r:id="rId2"/>
    <p:sldLayoutId id="2147483891" r:id="rId3"/>
    <p:sldLayoutId id="2147483892" r:id="rId4"/>
    <p:sldLayoutId id="2147483893" r:id="rId5"/>
    <p:sldLayoutId id="2147483894" r:id="rId6"/>
    <p:sldLayoutId id="2147483895" r:id="rId7"/>
    <p:sldLayoutId id="2147483896" r:id="rId8"/>
    <p:sldLayoutId id="2147483897" r:id="rId9"/>
    <p:sldLayoutId id="2147483898" r:id="rId10"/>
    <p:sldLayoutId id="214748389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234696" y="237744"/>
            <a:ext cx="11722608" cy="6382512"/>
          </a:xfrm>
          <a:prstGeom prst="rect">
            <a:avLst/>
          </a:prstGeom>
          <a:solidFill>
            <a:schemeClr val="bg2"/>
          </a:solidFill>
          <a:ln w="6350" cap="flat" cmpd="sng" algn="ctr">
            <a:noFill/>
            <a:prstDash val="solid"/>
          </a:ln>
          <a:effectLst>
            <a:softEdge rad="0"/>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066800" y="2103120"/>
            <a:ext cx="10058400" cy="393192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274320" y="6307672"/>
            <a:ext cx="2743200" cy="274320"/>
          </a:xfrm>
          <a:prstGeom prst="rect">
            <a:avLst/>
          </a:prstGeom>
        </p:spPr>
        <p:txBody>
          <a:bodyPr vert="horz" lIns="91440" tIns="45720" rIns="91440" bIns="45720" rtlCol="0" anchor="b"/>
          <a:lstStyle>
            <a:lvl1pPr algn="l">
              <a:defRPr sz="1000">
                <a:solidFill>
                  <a:schemeClr val="tx1">
                    <a:lumMod val="75000"/>
                    <a:lumOff val="25000"/>
                  </a:schemeClr>
                </a:solidFill>
              </a:defRPr>
            </a:lvl1pPr>
          </a:lstStyle>
          <a:p>
            <a:fld id="{11682DDA-B2C2-42FD-95EE-BD888F21FDD8}" type="datetimeFigureOut">
              <a:rPr lang="en-IN" smtClean="0"/>
              <a:t>19-12-2022</a:t>
            </a:fld>
            <a:endParaRPr lang="en-IN"/>
          </a:p>
        </p:txBody>
      </p:sp>
      <p:sp>
        <p:nvSpPr>
          <p:cNvPr id="5" name="Footer Placeholder 4"/>
          <p:cNvSpPr>
            <a:spLocks noGrp="1"/>
          </p:cNvSpPr>
          <p:nvPr>
            <p:ph type="ftr" sz="quarter" idx="3"/>
          </p:nvPr>
        </p:nvSpPr>
        <p:spPr>
          <a:xfrm>
            <a:off x="3489960" y="6307672"/>
            <a:ext cx="5212080" cy="274320"/>
          </a:xfrm>
          <a:prstGeom prst="rect">
            <a:avLst/>
          </a:prstGeom>
        </p:spPr>
        <p:txBody>
          <a:bodyPr vert="horz" lIns="91440" tIns="45720" rIns="91440" bIns="45720" rtlCol="0" anchor="b"/>
          <a:lstStyle>
            <a:lvl1pPr algn="ctr">
              <a:defRPr sz="1000">
                <a:solidFill>
                  <a:schemeClr val="tx1">
                    <a:lumMod val="75000"/>
                    <a:lumOff val="25000"/>
                  </a:schemeClr>
                </a:solidFill>
              </a:defRPr>
            </a:lvl1pPr>
          </a:lstStyle>
          <a:p>
            <a:endParaRPr lang="en-IN"/>
          </a:p>
        </p:txBody>
      </p:sp>
      <p:sp>
        <p:nvSpPr>
          <p:cNvPr id="6" name="Slide Number Placeholder 5"/>
          <p:cNvSpPr>
            <a:spLocks noGrp="1"/>
          </p:cNvSpPr>
          <p:nvPr>
            <p:ph type="sldNum" sz="quarter" idx="4"/>
          </p:nvPr>
        </p:nvSpPr>
        <p:spPr>
          <a:xfrm>
            <a:off x="10469880" y="6307672"/>
            <a:ext cx="1463040" cy="274320"/>
          </a:xfrm>
          <a:prstGeom prst="rect">
            <a:avLst/>
          </a:prstGeom>
        </p:spPr>
        <p:txBody>
          <a:bodyPr vert="horz" lIns="91440" tIns="45720" rIns="91440" bIns="45720" rtlCol="0" anchor="b"/>
          <a:lstStyle>
            <a:lvl1pPr algn="r">
              <a:defRPr sz="1000">
                <a:solidFill>
                  <a:schemeClr val="tx1">
                    <a:lumMod val="75000"/>
                    <a:lumOff val="25000"/>
                  </a:schemeClr>
                </a:solidFill>
              </a:defRPr>
            </a:lvl1pPr>
          </a:lstStyle>
          <a:p>
            <a:fld id="{63F9A57C-DE34-44EF-AB92-AA7CD112CE95}" type="slidenum">
              <a:rPr lang="en-IN" smtClean="0"/>
              <a:t>‹#›</a:t>
            </a:fld>
            <a:endParaRPr lang="en-IN"/>
          </a:p>
        </p:txBody>
      </p:sp>
    </p:spTree>
    <p:extLst>
      <p:ext uri="{BB962C8B-B14F-4D97-AF65-F5344CB8AC3E}">
        <p14:creationId xmlns:p14="http://schemas.microsoft.com/office/powerpoint/2010/main" val="1414797994"/>
      </p:ext>
    </p:extLst>
  </p:cSld>
  <p:clrMap bg1="lt1" tx1="dk1" bg2="lt2" tx2="dk2" accent1="accent1" accent2="accent2" accent3="accent3" accent4="accent4" accent5="accent5" accent6="accent6" hlink="hlink" folHlink="folHlink"/>
  <p:sldLayoutIdLst>
    <p:sldLayoutId id="2147483901" r:id="rId1"/>
    <p:sldLayoutId id="2147483902" r:id="rId2"/>
    <p:sldLayoutId id="2147483903" r:id="rId3"/>
    <p:sldLayoutId id="2147483904" r:id="rId4"/>
    <p:sldLayoutId id="2147483905" r:id="rId5"/>
    <p:sldLayoutId id="2147483906" r:id="rId6"/>
    <p:sldLayoutId id="2147483907" r:id="rId7"/>
    <p:sldLayoutId id="2147483908" r:id="rId8"/>
    <p:sldLayoutId id="2147483909" r:id="rId9"/>
    <p:sldLayoutId id="2147483910" r:id="rId10"/>
    <p:sldLayoutId id="2147483911" r:id="rId11"/>
  </p:sldLayoutIdLst>
  <p:txStyles>
    <p:titleStyle>
      <a:lvl1pPr algn="l" defTabSz="914400" rtl="0" eaLnBrk="1" latinLnBrk="0" hangingPunct="1">
        <a:lnSpc>
          <a:spcPct val="90000"/>
        </a:lnSpc>
        <a:spcBef>
          <a:spcPct val="0"/>
        </a:spcBef>
        <a:buNone/>
        <a:defRPr lang="en-US" sz="480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00000"/>
        </a:lnSpc>
        <a:spcBef>
          <a:spcPts val="900"/>
        </a:spcBef>
        <a:spcAft>
          <a:spcPts val="0"/>
        </a:spcAft>
        <a:buClr>
          <a:schemeClr val="tx1">
            <a:lumMod val="85000"/>
            <a:lumOff val="15000"/>
          </a:schemeClr>
        </a:buClr>
        <a:buFont typeface="Garamond" pitchFamily="18" charset="0"/>
        <a:buChar char="◦"/>
        <a:defRPr sz="18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6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7" name="Picture 6" descr="Brickwork-HD-R1a.jpg"/>
          <p:cNvPicPr>
            <a:picLocks noChangeAspect="1"/>
          </p:cNvPicPr>
          <p:nvPr/>
        </p:nvPicPr>
        <p:blipFill>
          <a:blip r:embed="rId2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grpSp>
        <p:nvGrpSpPr>
          <p:cNvPr id="10" name="Group 9"/>
          <p:cNvGrpSpPr/>
          <p:nvPr/>
        </p:nvGrpSpPr>
        <p:grpSpPr>
          <a:xfrm>
            <a:off x="-25397" y="0"/>
            <a:ext cx="12005350" cy="6644081"/>
            <a:chOff x="-25397" y="0"/>
            <a:chExt cx="12005350" cy="6644081"/>
          </a:xfrm>
        </p:grpSpPr>
        <p:sp useBgFill="1">
          <p:nvSpPr>
            <p:cNvPr id="11" name="Rectangle 10"/>
            <p:cNvSpPr/>
            <p:nvPr/>
          </p:nvSpPr>
          <p:spPr>
            <a:xfrm>
              <a:off x="1" y="0"/>
              <a:ext cx="11979952" cy="6644081"/>
            </a:xfrm>
            <a:prstGeom prst="rect">
              <a:avLst/>
            </a:prstGeom>
            <a:ln>
              <a:noFill/>
            </a:ln>
            <a:effectLst>
              <a:outerShdw blurRad="98425" dist="76200" dir="4380000" algn="tl" rotWithShape="0">
                <a:srgbClr val="000000">
                  <a:alpha val="68000"/>
                </a:srgbClr>
              </a:outerShdw>
            </a:effectLst>
          </p:spPr>
          <p:style>
            <a:lnRef idx="1">
              <a:schemeClr val="accent1"/>
            </a:lnRef>
            <a:fillRef idx="3">
              <a:schemeClr val="accent1"/>
            </a:fillRef>
            <a:effectRef idx="2">
              <a:schemeClr val="accent1"/>
            </a:effectRef>
            <a:fontRef idx="minor">
              <a:schemeClr val="lt1"/>
            </a:fontRef>
          </p:style>
        </p:sp>
        <p:sp>
          <p:nvSpPr>
            <p:cNvPr id="12" name="Freeform 11"/>
            <p:cNvSpPr/>
            <p:nvPr/>
          </p:nvSpPr>
          <p:spPr>
            <a:xfrm>
              <a:off x="-25397" y="0"/>
              <a:ext cx="11773291" cy="6419514"/>
            </a:xfrm>
            <a:custGeom>
              <a:avLst/>
              <a:gdLst/>
              <a:ahLst/>
              <a:cxnLst/>
              <a:rect l="l" t="t" r="r" b="b"/>
              <a:pathLst>
                <a:path w="11773291" h="6419514">
                  <a:moveTo>
                    <a:pt x="11750059" y="0"/>
                  </a:moveTo>
                  <a:lnTo>
                    <a:pt x="11773291" y="6419514"/>
                  </a:lnTo>
                  <a:lnTo>
                    <a:pt x="0" y="6411047"/>
                  </a:lnTo>
                </a:path>
              </a:pathLst>
            </a:custGeom>
            <a:ln w="82550">
              <a:solidFill>
                <a:schemeClr val="tx1">
                  <a:lumMod val="50000"/>
                  <a:lumOff val="50000"/>
                </a:schemeClr>
              </a:solidFill>
              <a:miter lim="800000"/>
            </a:ln>
          </p:spPr>
          <p:style>
            <a:lnRef idx="2">
              <a:schemeClr val="accent1"/>
            </a:lnRef>
            <a:fillRef idx="0">
              <a:schemeClr val="accent1"/>
            </a:fillRef>
            <a:effectRef idx="1">
              <a:schemeClr val="accent1"/>
            </a:effectRef>
            <a:fontRef idx="minor">
              <a:schemeClr val="tx1"/>
            </a:fontRef>
          </p:style>
        </p:sp>
        <p:sp>
          <p:nvSpPr>
            <p:cNvPr id="13" name="Rectangle 12"/>
            <p:cNvSpPr/>
            <p:nvPr/>
          </p:nvSpPr>
          <p:spPr>
            <a:xfrm>
              <a:off x="1" y="5600215"/>
              <a:ext cx="11706512" cy="780581"/>
            </a:xfrm>
            <a:prstGeom prst="rect">
              <a:avLst/>
            </a:pr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85801" y="685800"/>
            <a:ext cx="10396882" cy="1151965"/>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685800" y="2063396"/>
            <a:ext cx="10396883" cy="3311189"/>
          </a:xfrm>
          <a:prstGeom prst="rect">
            <a:avLst/>
          </a:prstGeom>
        </p:spPr>
        <p:txBody>
          <a:bodyPr vert="horz" lIns="91440" tIns="45720" rIns="91440" bIns="45720" rtlCol="0"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298083" y="5757334"/>
            <a:ext cx="3784600" cy="498470"/>
          </a:xfrm>
          <a:prstGeom prst="rect">
            <a:avLst/>
          </a:prstGeom>
        </p:spPr>
        <p:txBody>
          <a:bodyPr vert="horz" lIns="91440" tIns="45720" rIns="91440" bIns="45720" rtlCol="0" anchor="ctr"/>
          <a:lstStyle>
            <a:lvl1pPr algn="r">
              <a:defRPr sz="3200" cap="all" baseline="0">
                <a:solidFill>
                  <a:schemeClr val="accent1">
                    <a:lumMod val="50000"/>
                  </a:schemeClr>
                </a:solidFill>
              </a:defRPr>
            </a:lvl1pPr>
          </a:lstStyle>
          <a:p>
            <a:fld id="{11682DDA-B2C2-42FD-95EE-BD888F21FDD8}" type="datetimeFigureOut">
              <a:rPr lang="en-IN" smtClean="0"/>
              <a:t>19-12-2022</a:t>
            </a:fld>
            <a:endParaRPr lang="en-IN"/>
          </a:p>
        </p:txBody>
      </p:sp>
      <p:sp>
        <p:nvSpPr>
          <p:cNvPr id="5" name="Footer Placeholder 4"/>
          <p:cNvSpPr>
            <a:spLocks noGrp="1"/>
          </p:cNvSpPr>
          <p:nvPr>
            <p:ph type="ftr" sz="quarter" idx="3"/>
          </p:nvPr>
        </p:nvSpPr>
        <p:spPr>
          <a:xfrm>
            <a:off x="685801" y="5757334"/>
            <a:ext cx="5499719" cy="498470"/>
          </a:xfrm>
          <a:prstGeom prst="rect">
            <a:avLst/>
          </a:prstGeom>
        </p:spPr>
        <p:txBody>
          <a:bodyPr vert="horz" lIns="91440" tIns="45720" rIns="91440" bIns="45720" rtlCol="0" anchor="ctr"/>
          <a:lstStyle>
            <a:lvl1pPr algn="l">
              <a:defRPr sz="3200" cap="all" baseline="0">
                <a:solidFill>
                  <a:schemeClr val="accent1">
                    <a:lumMod val="50000"/>
                  </a:schemeClr>
                </a:solidFill>
              </a:defRPr>
            </a:lvl1pPr>
          </a:lstStyle>
          <a:p>
            <a:endParaRPr lang="en-IN"/>
          </a:p>
        </p:txBody>
      </p:sp>
      <p:sp>
        <p:nvSpPr>
          <p:cNvPr id="6" name="Slide Number Placeholder 5"/>
          <p:cNvSpPr>
            <a:spLocks noGrp="1"/>
          </p:cNvSpPr>
          <p:nvPr>
            <p:ph type="sldNum" sz="quarter" idx="4"/>
          </p:nvPr>
        </p:nvSpPr>
        <p:spPr>
          <a:xfrm>
            <a:off x="6287121" y="5757334"/>
            <a:ext cx="907186" cy="498470"/>
          </a:xfrm>
          <a:prstGeom prst="rect">
            <a:avLst/>
          </a:prstGeom>
        </p:spPr>
        <p:txBody>
          <a:bodyPr vert="horz" lIns="91440" tIns="45720" rIns="91440" bIns="45720" rtlCol="0" anchor="ctr"/>
          <a:lstStyle>
            <a:lvl1pPr algn="ctr">
              <a:defRPr sz="3200" cap="all" baseline="0">
                <a:solidFill>
                  <a:schemeClr val="accent1">
                    <a:lumMod val="50000"/>
                  </a:schemeClr>
                </a:solidFill>
              </a:defRPr>
            </a:lvl1pPr>
          </a:lstStyle>
          <a:p>
            <a:fld id="{63F9A57C-DE34-44EF-AB92-AA7CD112CE95}" type="slidenum">
              <a:rPr lang="en-IN" smtClean="0"/>
              <a:t>‹#›</a:t>
            </a:fld>
            <a:endParaRPr lang="en-IN"/>
          </a:p>
        </p:txBody>
      </p:sp>
    </p:spTree>
    <p:extLst>
      <p:ext uri="{BB962C8B-B14F-4D97-AF65-F5344CB8AC3E}">
        <p14:creationId xmlns:p14="http://schemas.microsoft.com/office/powerpoint/2010/main" val="322064490"/>
      </p:ext>
    </p:extLst>
  </p:cSld>
  <p:clrMap bg1="lt1" tx1="dk1" bg2="lt2" tx2="dk2" accent1="accent1" accent2="accent2" accent3="accent3" accent4="accent4" accent5="accent5" accent6="accent6" hlink="hlink" folHlink="folHlink"/>
  <p:sldLayoutIdLst>
    <p:sldLayoutId id="2147483913" r:id="rId1"/>
    <p:sldLayoutId id="2147483914" r:id="rId2"/>
    <p:sldLayoutId id="2147483915" r:id="rId3"/>
    <p:sldLayoutId id="2147483916" r:id="rId4"/>
    <p:sldLayoutId id="2147483917" r:id="rId5"/>
    <p:sldLayoutId id="2147483918" r:id="rId6"/>
    <p:sldLayoutId id="2147483919" r:id="rId7"/>
    <p:sldLayoutId id="2147483920" r:id="rId8"/>
    <p:sldLayoutId id="2147483921" r:id="rId9"/>
    <p:sldLayoutId id="2147483922" r:id="rId10"/>
    <p:sldLayoutId id="2147483923" r:id="rId11"/>
    <p:sldLayoutId id="2147483924" r:id="rId12"/>
    <p:sldLayoutId id="2147483925" r:id="rId13"/>
    <p:sldLayoutId id="2147483926" r:id="rId14"/>
    <p:sldLayoutId id="2147483927" r:id="rId15"/>
    <p:sldLayoutId id="2147483928" r:id="rId16"/>
    <p:sldLayoutId id="2147483929" r:id="rId17"/>
    <p:sldLayoutId id="2147483930" r:id="rId18"/>
  </p:sldLayoutIdLst>
  <p:txStyles>
    <p:titleStyle>
      <a:lvl1pPr algn="l" defTabSz="914400" rtl="0" eaLnBrk="1" latinLnBrk="0" hangingPunct="1">
        <a:lnSpc>
          <a:spcPct val="90000"/>
        </a:lnSpc>
        <a:spcBef>
          <a:spcPct val="0"/>
        </a:spcBef>
        <a:buNone/>
        <a:defRPr sz="5400" kern="1200" cap="all" baseline="0">
          <a:solidFill>
            <a:schemeClr val="accent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60000"/>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11682DDA-B2C2-42FD-95EE-BD888F21FDD8}" type="datetimeFigureOut">
              <a:rPr lang="en-IN" smtClean="0"/>
              <a:t>19-12-2022</a:t>
            </a:fld>
            <a:endParaRPr lang="en-IN"/>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IN"/>
          </a:p>
        </p:txBody>
      </p:sp>
      <p:sp>
        <p:nvSpPr>
          <p:cNvPr id="6" name="Slide Number Placeholder 5"/>
          <p:cNvSpPr>
            <a:spLocks noGrp="1"/>
          </p:cNvSpPr>
          <p:nvPr>
            <p:ph type="sldNum" sz="quarter" idx="4"/>
          </p:nvPr>
        </p:nvSpPr>
        <p:spPr>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63F9A57C-DE34-44EF-AB92-AA7CD112CE95}" type="slidenum">
              <a:rPr lang="en-IN" smtClean="0"/>
              <a:t>‹#›</a:t>
            </a:fld>
            <a:endParaRPr lang="en-IN"/>
          </a:p>
        </p:txBody>
      </p:sp>
    </p:spTree>
    <p:extLst>
      <p:ext uri="{BB962C8B-B14F-4D97-AF65-F5344CB8AC3E}">
        <p14:creationId xmlns:p14="http://schemas.microsoft.com/office/powerpoint/2010/main" val="660473785"/>
      </p:ext>
    </p:extLst>
  </p:cSld>
  <p:clrMap bg1="lt1" tx1="dk1" bg2="lt2" tx2="dk2" accent1="accent1" accent2="accent2" accent3="accent3" accent4="accent4" accent5="accent5" accent6="accent6" hlink="hlink" folHlink="folHlink"/>
  <p:sldLayoutIdLst>
    <p:sldLayoutId id="2147483950" r:id="rId1"/>
    <p:sldLayoutId id="2147483951" r:id="rId2"/>
    <p:sldLayoutId id="2147483952" r:id="rId3"/>
    <p:sldLayoutId id="2147483953" r:id="rId4"/>
    <p:sldLayoutId id="2147483954" r:id="rId5"/>
    <p:sldLayoutId id="2147483955" r:id="rId6"/>
    <p:sldLayoutId id="2147483956" r:id="rId7"/>
    <p:sldLayoutId id="2147483957" r:id="rId8"/>
    <p:sldLayoutId id="2147483958" r:id="rId9"/>
    <p:sldLayoutId id="2147483959" r:id="rId10"/>
    <p:sldLayoutId id="2147483960" r:id="rId11"/>
    <p:sldLayoutId id="2147483961" r:id="rId12"/>
    <p:sldLayoutId id="2147483962" r:id="rId13"/>
    <p:sldLayoutId id="2147483963" r:id="rId14"/>
    <p:sldLayoutId id="2147483964" r:id="rId15"/>
    <p:sldLayoutId id="2147483965"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46.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8.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xml"/><Relationship Id="rId1" Type="http://schemas.openxmlformats.org/officeDocument/2006/relationships/slideLayout" Target="../slideLayouts/slideLayout24.xml"/></Relationships>
</file>

<file path=ppt/slides/_rels/slide14.xml.rels><?xml version="1.0" encoding="UTF-8" standalone="yes"?>
<Relationships xmlns="http://schemas.openxmlformats.org/package/2006/relationships"><Relationship Id="rId3" Type="http://schemas.openxmlformats.org/officeDocument/2006/relationships/hyperlink" Target="https://taxguru.in/finance/aircel-filed-bankruptcy-despite-7-5-crores-subscribers.html" TargetMode="External"/><Relationship Id="rId2" Type="http://schemas.openxmlformats.org/officeDocument/2006/relationships/notesSlide" Target="../notesSlides/notesSlide2.xml"/><Relationship Id="rId1" Type="http://schemas.openxmlformats.org/officeDocument/2006/relationships/slideLayout" Target="../slideLayouts/slideLayout73.xml"/><Relationship Id="rId5" Type="http://schemas.openxmlformats.org/officeDocument/2006/relationships/hyperlink" Target="https://www.investigate-europe.eu/en/2019/5g-how-it-works-and-what-it-does/?ie_s=ga&amp;pk_campaign=en_dsa&amp;pk_source=google&amp;pk_medium=cpc&amp;gclid=Cj0KCQiAqOucBhDrARIsAPCQL1YUAEF_1hA1-nrmYKIUrOAnEWaSHc0Rf4NIYHimmhJ2us2iBqGuepUaAtRvEALw_wcB" TargetMode="External"/><Relationship Id="rId4" Type="http://schemas.openxmlformats.org/officeDocument/2006/relationships/hyperlink" Target="https://www.investindia.gov.in/team-india-blogs/telecom-industry-india-crosses-milestone" TargetMode="Externa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7362A3F-4B0C-3376-8C72-29779E0D936D}"/>
              </a:ext>
            </a:extLst>
          </p:cNvPr>
          <p:cNvSpPr>
            <a:spLocks noGrp="1"/>
          </p:cNvSpPr>
          <p:nvPr>
            <p:ph idx="1"/>
          </p:nvPr>
        </p:nvSpPr>
        <p:spPr>
          <a:xfrm>
            <a:off x="838200" y="606392"/>
            <a:ext cx="10515600" cy="5570571"/>
          </a:xfrm>
        </p:spPr>
        <p:txBody>
          <a:bodyPr/>
          <a:lstStyle/>
          <a:p>
            <a:pPr marL="0" indent="0" algn="ctr">
              <a:buNone/>
            </a:pPr>
            <a:r>
              <a:rPr lang="en-IN" sz="4000" dirty="0"/>
              <a:t>Entrepreneurship</a:t>
            </a:r>
          </a:p>
          <a:p>
            <a:pPr marL="0" indent="0" algn="ctr">
              <a:buNone/>
            </a:pPr>
            <a:r>
              <a:rPr lang="en-IN" sz="2400" dirty="0"/>
              <a:t>ASSESEMENT 2</a:t>
            </a:r>
          </a:p>
          <a:p>
            <a:pPr marL="0" indent="0" algn="ctr">
              <a:buNone/>
            </a:pPr>
            <a:r>
              <a:rPr lang="en-IN" sz="4000" dirty="0"/>
              <a:t>Mentor : Isaiah </a:t>
            </a:r>
            <a:r>
              <a:rPr lang="en-IN" sz="4000" dirty="0" err="1"/>
              <a:t>Oino</a:t>
            </a:r>
            <a:endParaRPr lang="en-IN" sz="4000" dirty="0"/>
          </a:p>
          <a:p>
            <a:pPr marL="0" indent="0">
              <a:buNone/>
            </a:pPr>
            <a:endParaRPr lang="en-IN" dirty="0"/>
          </a:p>
          <a:p>
            <a:pPr marL="0" indent="0">
              <a:buNone/>
            </a:pPr>
            <a:r>
              <a:rPr lang="en-IN" sz="2400" dirty="0"/>
              <a:t>Presented By :</a:t>
            </a:r>
          </a:p>
          <a:p>
            <a:pPr marL="0" indent="0">
              <a:buNone/>
            </a:pPr>
            <a:r>
              <a:rPr lang="en-IN" sz="2400" dirty="0"/>
              <a:t>Kalpana Mahawar(Team Leader) - 2133406</a:t>
            </a:r>
          </a:p>
          <a:p>
            <a:pPr marL="0" indent="0">
              <a:buNone/>
            </a:pPr>
            <a:r>
              <a:rPr lang="en-IN" sz="2400" dirty="0"/>
              <a:t>Geetanjali Singh - 2127364</a:t>
            </a:r>
          </a:p>
          <a:p>
            <a:pPr marL="0" indent="0">
              <a:buNone/>
            </a:pPr>
            <a:r>
              <a:rPr lang="en-IN" sz="2400" dirty="0"/>
              <a:t>Isha Muskaan - 2128279</a:t>
            </a:r>
          </a:p>
          <a:p>
            <a:pPr marL="0" indent="0">
              <a:buNone/>
            </a:pPr>
            <a:r>
              <a:rPr lang="en-IN" sz="2400" dirty="0"/>
              <a:t>Samveer Rajput - 2132184</a:t>
            </a:r>
          </a:p>
          <a:p>
            <a:pPr marL="0" indent="0">
              <a:buNone/>
            </a:pPr>
            <a:endParaRPr lang="en-IN" dirty="0"/>
          </a:p>
          <a:p>
            <a:pPr marL="0" indent="0">
              <a:buNone/>
            </a:pPr>
            <a:endParaRPr lang="en-IN" dirty="0"/>
          </a:p>
          <a:p>
            <a:pPr marL="0" indent="0">
              <a:buNone/>
            </a:pPr>
            <a:endParaRPr lang="en-IN" dirty="0"/>
          </a:p>
          <a:p>
            <a:pPr marL="0" indent="0">
              <a:buNone/>
            </a:pPr>
            <a:endParaRPr lang="en-IN" dirty="0"/>
          </a:p>
        </p:txBody>
      </p:sp>
    </p:spTree>
    <p:extLst>
      <p:ext uri="{BB962C8B-B14F-4D97-AF65-F5344CB8AC3E}">
        <p14:creationId xmlns:p14="http://schemas.microsoft.com/office/powerpoint/2010/main" val="304865067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906B38-2115-B364-0EF3-11E6CEC4DD8A}"/>
              </a:ext>
            </a:extLst>
          </p:cNvPr>
          <p:cNvSpPr>
            <a:spLocks noGrp="1"/>
          </p:cNvSpPr>
          <p:nvPr>
            <p:ph type="title"/>
          </p:nvPr>
        </p:nvSpPr>
        <p:spPr/>
        <p:txBody>
          <a:bodyPr>
            <a:noAutofit/>
          </a:bodyPr>
          <a:lstStyle/>
          <a:p>
            <a:pPr algn="ctr"/>
            <a:r>
              <a:rPr lang="en-GB" sz="7200" dirty="0"/>
              <a:t>TOPIC </a:t>
            </a:r>
          </a:p>
        </p:txBody>
      </p:sp>
      <p:sp>
        <p:nvSpPr>
          <p:cNvPr id="3" name="Content Placeholder 2">
            <a:extLst>
              <a:ext uri="{FF2B5EF4-FFF2-40B4-BE49-F238E27FC236}">
                <a16:creationId xmlns:a16="http://schemas.microsoft.com/office/drawing/2014/main" id="{3B2E8AB7-45E7-09C6-A2AE-C660095C823F}"/>
              </a:ext>
            </a:extLst>
          </p:cNvPr>
          <p:cNvSpPr>
            <a:spLocks noGrp="1"/>
          </p:cNvSpPr>
          <p:nvPr>
            <p:ph idx="1"/>
          </p:nvPr>
        </p:nvSpPr>
        <p:spPr/>
        <p:txBody>
          <a:bodyPr>
            <a:normAutofit/>
          </a:bodyPr>
          <a:lstStyle/>
          <a:p>
            <a:pPr marL="0" indent="0" algn="ctr">
              <a:buNone/>
            </a:pPr>
            <a:r>
              <a:rPr lang="en-GB" sz="5400" dirty="0"/>
              <a:t>Case study of a failed SME with critical analysis of its detail</a:t>
            </a:r>
          </a:p>
        </p:txBody>
      </p:sp>
    </p:spTree>
    <p:extLst>
      <p:ext uri="{BB962C8B-B14F-4D97-AF65-F5344CB8AC3E}">
        <p14:creationId xmlns:p14="http://schemas.microsoft.com/office/powerpoint/2010/main" val="112302206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F8FFF1-517B-7209-DDD7-C3DFA877B756}"/>
              </a:ext>
            </a:extLst>
          </p:cNvPr>
          <p:cNvSpPr>
            <a:spLocks noGrp="1"/>
          </p:cNvSpPr>
          <p:nvPr>
            <p:ph type="title"/>
          </p:nvPr>
        </p:nvSpPr>
        <p:spPr/>
        <p:txBody>
          <a:bodyPr/>
          <a:lstStyle/>
          <a:p>
            <a:r>
              <a:rPr lang="en-GB" dirty="0">
                <a:solidFill>
                  <a:srgbClr val="FF0000"/>
                </a:solidFill>
              </a:rPr>
              <a:t>Aircel LTD. : A failed network provider Enterprise</a:t>
            </a:r>
          </a:p>
        </p:txBody>
      </p:sp>
      <p:pic>
        <p:nvPicPr>
          <p:cNvPr id="4" name="Content Placeholder 3">
            <a:extLst>
              <a:ext uri="{FF2B5EF4-FFF2-40B4-BE49-F238E27FC236}">
                <a16:creationId xmlns:a16="http://schemas.microsoft.com/office/drawing/2014/main" id="{F866D843-B886-2594-E173-ABA13712DCE4}"/>
              </a:ext>
            </a:extLst>
          </p:cNvPr>
          <p:cNvPicPr>
            <a:picLocks noGrp="1" noChangeAspect="1"/>
          </p:cNvPicPr>
          <p:nvPr>
            <p:ph idx="1"/>
          </p:nvPr>
        </p:nvPicPr>
        <p:blipFill>
          <a:blip r:embed="rId2"/>
          <a:stretch>
            <a:fillRect/>
          </a:stretch>
        </p:blipFill>
        <p:spPr>
          <a:xfrm>
            <a:off x="2590802" y="1925052"/>
            <a:ext cx="6684746" cy="4456497"/>
          </a:xfrm>
          <a:prstGeom prst="rect">
            <a:avLst/>
          </a:prstGeom>
        </p:spPr>
      </p:pic>
    </p:spTree>
    <p:extLst>
      <p:ext uri="{BB962C8B-B14F-4D97-AF65-F5344CB8AC3E}">
        <p14:creationId xmlns:p14="http://schemas.microsoft.com/office/powerpoint/2010/main" val="253083335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D30D57-72A2-BDE5-C711-5571059AF243}"/>
              </a:ext>
            </a:extLst>
          </p:cNvPr>
          <p:cNvSpPr>
            <a:spLocks noGrp="1"/>
          </p:cNvSpPr>
          <p:nvPr>
            <p:ph type="title"/>
          </p:nvPr>
        </p:nvSpPr>
        <p:spPr/>
        <p:txBody>
          <a:bodyPr/>
          <a:lstStyle/>
          <a:p>
            <a:r>
              <a:rPr lang="en-IN" dirty="0">
                <a:solidFill>
                  <a:schemeClr val="accent1">
                    <a:lumMod val="75000"/>
                  </a:schemeClr>
                </a:solidFill>
              </a:rPr>
              <a:t>INTRODUCTION: </a:t>
            </a:r>
          </a:p>
        </p:txBody>
      </p:sp>
      <p:sp>
        <p:nvSpPr>
          <p:cNvPr id="3" name="Content Placeholder 2">
            <a:extLst>
              <a:ext uri="{FF2B5EF4-FFF2-40B4-BE49-F238E27FC236}">
                <a16:creationId xmlns:a16="http://schemas.microsoft.com/office/drawing/2014/main" id="{CB83E0FA-D1ED-EF56-7206-D7507BB27180}"/>
              </a:ext>
            </a:extLst>
          </p:cNvPr>
          <p:cNvSpPr>
            <a:spLocks noGrp="1"/>
          </p:cNvSpPr>
          <p:nvPr>
            <p:ph idx="1"/>
          </p:nvPr>
        </p:nvSpPr>
        <p:spPr/>
        <p:txBody>
          <a:bodyPr>
            <a:normAutofit fontScale="92500" lnSpcReduction="20000"/>
          </a:bodyPr>
          <a:lstStyle/>
          <a:p>
            <a:r>
              <a:rPr lang="en-IN" dirty="0"/>
              <a:t>India’s Telecommunication network holds the second largest position in the world for number of telephone users comprising 1179.49 million subscribers as on January 31 2021. As per data revealed, India has the world’s second- largest internet user- base with 933 million broadband internet subscribers in the country. </a:t>
            </a:r>
          </a:p>
          <a:p>
            <a:endParaRPr lang="en-IN" dirty="0"/>
          </a:p>
          <a:p>
            <a:r>
              <a:rPr lang="en-IN" dirty="0"/>
              <a:t>Major sectors of Indian telecommunication industry are telephone, internet and broadcast industry and has already transformed into next generation network which is 4G and 5G. Indian telecom industry showed a very rapid growth of market development since 1990 and is now one of the fastest growing telecom markets. As per London- based GSMA, the telecom sector contribute to 6% GDP of India in 2020-2021 and provided employment for 2.2 million people in India. India is expected to have a digital economy of $1 </a:t>
            </a:r>
            <a:r>
              <a:rPr lang="en-IN" dirty="0" err="1"/>
              <a:t>tn</a:t>
            </a:r>
            <a:r>
              <a:rPr lang="en-IN" dirty="0"/>
              <a:t> by 2025.</a:t>
            </a:r>
          </a:p>
          <a:p>
            <a:endParaRPr lang="en-IN" dirty="0"/>
          </a:p>
        </p:txBody>
      </p:sp>
    </p:spTree>
    <p:extLst>
      <p:ext uri="{BB962C8B-B14F-4D97-AF65-F5344CB8AC3E}">
        <p14:creationId xmlns:p14="http://schemas.microsoft.com/office/powerpoint/2010/main" val="293303220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761946-0F38-BED4-8EAF-A9D901692554}"/>
              </a:ext>
            </a:extLst>
          </p:cNvPr>
          <p:cNvSpPr>
            <a:spLocks noGrp="1"/>
          </p:cNvSpPr>
          <p:nvPr>
            <p:ph type="title"/>
          </p:nvPr>
        </p:nvSpPr>
        <p:spPr/>
        <p:txBody>
          <a:bodyPr/>
          <a:lstStyle/>
          <a:p>
            <a:r>
              <a:rPr lang="en-IN" dirty="0">
                <a:solidFill>
                  <a:schemeClr val="accent2">
                    <a:lumMod val="75000"/>
                  </a:schemeClr>
                </a:solidFill>
              </a:rPr>
              <a:t>AIRCEL LTD.</a:t>
            </a:r>
            <a:r>
              <a:rPr lang="en-IN" dirty="0"/>
              <a:t>: </a:t>
            </a:r>
          </a:p>
        </p:txBody>
      </p:sp>
      <p:sp>
        <p:nvSpPr>
          <p:cNvPr id="3" name="Content Placeholder 2">
            <a:extLst>
              <a:ext uri="{FF2B5EF4-FFF2-40B4-BE49-F238E27FC236}">
                <a16:creationId xmlns:a16="http://schemas.microsoft.com/office/drawing/2014/main" id="{0B87B66C-4E43-2DA0-B878-5484BF29EA48}"/>
              </a:ext>
            </a:extLst>
          </p:cNvPr>
          <p:cNvSpPr>
            <a:spLocks noGrp="1"/>
          </p:cNvSpPr>
          <p:nvPr>
            <p:ph idx="1"/>
          </p:nvPr>
        </p:nvSpPr>
        <p:spPr/>
        <p:txBody>
          <a:bodyPr>
            <a:normAutofit fontScale="70000" lnSpcReduction="20000"/>
          </a:bodyPr>
          <a:lstStyle/>
          <a:p>
            <a:r>
              <a:rPr lang="en-IN" dirty="0"/>
              <a:t>Aircel Ltd was the Indian mobile network provider headquartered in Mumbai, India that offered 2G and 3G data services in several states of South India, started from Tamil Nadu. It was incorporated in 1999 by </a:t>
            </a:r>
            <a:r>
              <a:rPr lang="en-IN" dirty="0" err="1"/>
              <a:t>Sivasankaran</a:t>
            </a:r>
            <a:r>
              <a:rPr lang="en-IN" dirty="0"/>
              <a:t>. It was growing at a good rate since its incorporation. Looking at its potential and growth, Maxis (Malaysian Company)  invested its stake in 74% of its Equity while the rest 26% was invested by </a:t>
            </a:r>
            <a:r>
              <a:rPr lang="en-IN" dirty="0" err="1"/>
              <a:t>Sindya</a:t>
            </a:r>
            <a:r>
              <a:rPr lang="en-IN" dirty="0"/>
              <a:t> Securities and investments.</a:t>
            </a:r>
          </a:p>
          <a:p>
            <a:pPr marL="0" indent="0">
              <a:buNone/>
            </a:pPr>
            <a:endParaRPr lang="en-IN" dirty="0"/>
          </a:p>
          <a:p>
            <a:pPr>
              <a:buFont typeface="Wingdings" panose="05000000000000000000" pitchFamily="2" charset="2"/>
              <a:buChar char="§"/>
            </a:pPr>
            <a:r>
              <a:rPr lang="en-IN" dirty="0"/>
              <a:t> Aircel was once a leading telecom industry in Tamil Nadu and had excellent presence of consumers in Odisha, Assam and North-East telecom circles in India. In 2012, citing major restructuring of the organisation, the company expanded its operations in 5 telecom cities - Madhya Pradesh, Haryana, Rajasthan, Punjab and Gujarat . In September 2016, Reliance communications(one of the leading network providers in India) and Aircel planned and announced the merger of their mobile network operator. The joint entity was expected to become India’s 4</a:t>
            </a:r>
            <a:r>
              <a:rPr lang="en-IN" baseline="30000" dirty="0"/>
              <a:t>th</a:t>
            </a:r>
            <a:r>
              <a:rPr lang="en-IN" dirty="0"/>
              <a:t> largest telecom operator in terms of consumer base and revenue. However, after a year both the companies called off the deal due to regulatory and legal issues. In the Q2 of FY 2016(April to June), Aircel reported profit of 120 crores INR but few years after the launch of Jio(a 4G Service), it started incurring loss of 100-150 crores every month.  </a:t>
            </a:r>
          </a:p>
          <a:p>
            <a:pPr marL="0" indent="0">
              <a:buNone/>
            </a:pPr>
            <a:endParaRPr lang="en-IN" dirty="0"/>
          </a:p>
        </p:txBody>
      </p:sp>
    </p:spTree>
    <p:extLst>
      <p:ext uri="{BB962C8B-B14F-4D97-AF65-F5344CB8AC3E}">
        <p14:creationId xmlns:p14="http://schemas.microsoft.com/office/powerpoint/2010/main" val="297141397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CFF4A8-375E-1BB0-3ED3-DFD199F5E1D5}"/>
              </a:ext>
            </a:extLst>
          </p:cNvPr>
          <p:cNvSpPr>
            <a:spLocks noGrp="1"/>
          </p:cNvSpPr>
          <p:nvPr>
            <p:ph type="title"/>
          </p:nvPr>
        </p:nvSpPr>
        <p:spPr/>
        <p:txBody>
          <a:bodyPr>
            <a:normAutofit/>
          </a:bodyPr>
          <a:lstStyle/>
          <a:p>
            <a:r>
              <a:rPr lang="en-IN" b="1" dirty="0">
                <a:solidFill>
                  <a:schemeClr val="accent1">
                    <a:lumMod val="75000"/>
                  </a:schemeClr>
                </a:solidFill>
              </a:rPr>
              <a:t>Reasons for Business Closure</a:t>
            </a:r>
          </a:p>
        </p:txBody>
      </p:sp>
      <p:sp>
        <p:nvSpPr>
          <p:cNvPr id="3" name="Content Placeholder 2">
            <a:extLst>
              <a:ext uri="{FF2B5EF4-FFF2-40B4-BE49-F238E27FC236}">
                <a16:creationId xmlns:a16="http://schemas.microsoft.com/office/drawing/2014/main" id="{7E15BD44-2AB4-CB85-F841-830F1D9B2AD2}"/>
              </a:ext>
            </a:extLst>
          </p:cNvPr>
          <p:cNvSpPr>
            <a:spLocks noGrp="1"/>
          </p:cNvSpPr>
          <p:nvPr>
            <p:ph idx="1"/>
          </p:nvPr>
        </p:nvSpPr>
        <p:spPr/>
        <p:txBody>
          <a:bodyPr>
            <a:normAutofit fontScale="77500" lnSpcReduction="20000"/>
          </a:bodyPr>
          <a:lstStyle/>
          <a:p>
            <a:r>
              <a:rPr lang="en-IN" dirty="0">
                <a:solidFill>
                  <a:srgbClr val="C00000"/>
                </a:solidFill>
              </a:rPr>
              <a:t>1. Prompt decrease in the Market share after Jio’s launch :</a:t>
            </a:r>
          </a:p>
          <a:p>
            <a:pPr marL="0" indent="0">
              <a:buNone/>
            </a:pPr>
            <a:r>
              <a:rPr lang="en-IN" dirty="0"/>
              <a:t>Aircel was the 5</a:t>
            </a:r>
            <a:r>
              <a:rPr lang="en-IN" baseline="30000" dirty="0"/>
              <a:t>th</a:t>
            </a:r>
            <a:r>
              <a:rPr lang="en-IN" dirty="0"/>
              <a:t> largest operator holding an average share of 8.5% in the market until the launch of Jio, after which it started experiencing reduction in market share. In order to sustain its market value, they had to reduce the price of its tariff which ultimately resulted in negative cash flows and they could not stop the depletion of its market share. Aircel had an outstanding debt of 1400 crores INR due to its reduced market shares with in few months after Launch of </a:t>
            </a:r>
            <a:r>
              <a:rPr lang="en-IN" dirty="0" err="1"/>
              <a:t>jio</a:t>
            </a:r>
            <a:r>
              <a:rPr lang="en-IN" dirty="0"/>
              <a:t>.</a:t>
            </a:r>
          </a:p>
          <a:p>
            <a:pPr marL="0" indent="0">
              <a:buNone/>
            </a:pPr>
            <a:endParaRPr lang="en-IN" dirty="0"/>
          </a:p>
          <a:p>
            <a:pPr marL="0" indent="0">
              <a:buNone/>
            </a:pPr>
            <a:endParaRPr lang="en-IN" dirty="0"/>
          </a:p>
          <a:p>
            <a:pPr marL="0" indent="0">
              <a:buNone/>
            </a:pPr>
            <a:r>
              <a:rPr lang="en-IN" dirty="0">
                <a:solidFill>
                  <a:srgbClr val="C00000"/>
                </a:solidFill>
              </a:rPr>
              <a:t>2. Industry Structure and lack of Consumer Loyalty:   </a:t>
            </a:r>
          </a:p>
          <a:p>
            <a:pPr marL="0" indent="0">
              <a:buNone/>
            </a:pPr>
            <a:r>
              <a:rPr lang="en-IN" dirty="0"/>
              <a:t>Telecom Industry being an Oligopoly market, there are less number of competitors in the market. And because of the nature of the industry, the customer loyalty is less or nil. And the price reduction in another service provider can impact the business of the current service provider because customer feels that all the network providers provide the same services and they look for the lowest tariff price in the market. </a:t>
            </a:r>
          </a:p>
          <a:p>
            <a:pPr marL="0" indent="0">
              <a:buNone/>
            </a:pPr>
            <a:endParaRPr lang="en-IN" dirty="0"/>
          </a:p>
          <a:p>
            <a:pPr marL="0" indent="0">
              <a:buNone/>
            </a:pPr>
            <a:endParaRPr lang="en-IN" dirty="0"/>
          </a:p>
          <a:p>
            <a:pPr marL="0" indent="0">
              <a:buNone/>
            </a:pPr>
            <a:endParaRPr lang="en-IN" dirty="0"/>
          </a:p>
          <a:p>
            <a:pPr marL="0" indent="0">
              <a:buNone/>
            </a:pPr>
            <a:endParaRPr lang="en-IN" dirty="0"/>
          </a:p>
          <a:p>
            <a:pPr marL="0" indent="0">
              <a:buNone/>
            </a:pPr>
            <a:endParaRPr lang="en-IN" dirty="0"/>
          </a:p>
          <a:p>
            <a:pPr marL="0" indent="0">
              <a:buNone/>
            </a:pPr>
            <a:endParaRPr lang="en-IN" dirty="0"/>
          </a:p>
        </p:txBody>
      </p:sp>
    </p:spTree>
    <p:extLst>
      <p:ext uri="{BB962C8B-B14F-4D97-AF65-F5344CB8AC3E}">
        <p14:creationId xmlns:p14="http://schemas.microsoft.com/office/powerpoint/2010/main" val="284184065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0575FD-208A-D0D1-B1A6-DD90B62F5FF6}"/>
              </a:ext>
            </a:extLst>
          </p:cNvPr>
          <p:cNvSpPr>
            <a:spLocks noGrp="1"/>
          </p:cNvSpPr>
          <p:nvPr>
            <p:ph type="title"/>
          </p:nvPr>
        </p:nvSpPr>
        <p:spPr/>
        <p:txBody>
          <a:bodyPr/>
          <a:lstStyle/>
          <a:p>
            <a:r>
              <a:rPr lang="en-IN" dirty="0">
                <a:solidFill>
                  <a:schemeClr val="accent1">
                    <a:lumMod val="50000"/>
                  </a:schemeClr>
                </a:solidFill>
              </a:rPr>
              <a:t>Aircel Filed for Bankruptcy</a:t>
            </a:r>
          </a:p>
        </p:txBody>
      </p:sp>
      <p:sp>
        <p:nvSpPr>
          <p:cNvPr id="3" name="Content Placeholder 2">
            <a:extLst>
              <a:ext uri="{FF2B5EF4-FFF2-40B4-BE49-F238E27FC236}">
                <a16:creationId xmlns:a16="http://schemas.microsoft.com/office/drawing/2014/main" id="{11864F3E-C504-5B36-48F4-E1B1C343EB51}"/>
              </a:ext>
            </a:extLst>
          </p:cNvPr>
          <p:cNvSpPr>
            <a:spLocks noGrp="1"/>
          </p:cNvSpPr>
          <p:nvPr>
            <p:ph idx="1"/>
          </p:nvPr>
        </p:nvSpPr>
        <p:spPr/>
        <p:txBody>
          <a:bodyPr>
            <a:normAutofit lnSpcReduction="10000"/>
          </a:bodyPr>
          <a:lstStyle/>
          <a:p>
            <a:r>
              <a:rPr lang="en-IN" dirty="0"/>
              <a:t>Aircel has filed for bankruptcy in 2016 for undertaking Corporate Insolvency Resolution Process(CIRP). By that time, Aircel has a debt of 190 billion or 1400 crores INR including payments to deferred spectrum. </a:t>
            </a:r>
          </a:p>
          <a:p>
            <a:endParaRPr lang="en-IN" dirty="0"/>
          </a:p>
          <a:p>
            <a:r>
              <a:rPr lang="en-IN" dirty="0"/>
              <a:t>As per the rules of Indian Judiciary, Aircel was appointed a professional by the court for insolvency, and was allotted 180 days that could be extended by another 90 days to work out the repayment plan. Aircel was unable to repay the outstanding debt in the period of total 270 days, hence declared Bankrupt by 2018 by Reserve Bank of India. </a:t>
            </a:r>
          </a:p>
        </p:txBody>
      </p:sp>
    </p:spTree>
    <p:extLst>
      <p:ext uri="{BB962C8B-B14F-4D97-AF65-F5344CB8AC3E}">
        <p14:creationId xmlns:p14="http://schemas.microsoft.com/office/powerpoint/2010/main" val="196411109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Market Share in wireless Connections">
            <a:extLst>
              <a:ext uri="{FF2B5EF4-FFF2-40B4-BE49-F238E27FC236}">
                <a16:creationId xmlns:a16="http://schemas.microsoft.com/office/drawing/2014/main" id="{3ED493A8-A84D-FB9C-DA4B-A6E861FDBF29}"/>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1140211" y="646797"/>
            <a:ext cx="9871090" cy="531124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0691265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BAE5ABB-1153-45CF-EEDB-5D010C6E0AA4}"/>
              </a:ext>
            </a:extLst>
          </p:cNvPr>
          <p:cNvSpPr>
            <a:spLocks noGrp="1"/>
          </p:cNvSpPr>
          <p:nvPr>
            <p:ph idx="1"/>
          </p:nvPr>
        </p:nvSpPr>
        <p:spPr>
          <a:xfrm>
            <a:off x="510139" y="346509"/>
            <a:ext cx="10843661" cy="5830454"/>
          </a:xfrm>
        </p:spPr>
        <p:txBody>
          <a:bodyPr>
            <a:normAutofit fontScale="85000" lnSpcReduction="20000"/>
          </a:bodyPr>
          <a:lstStyle/>
          <a:p>
            <a:r>
              <a:rPr lang="en-IN" dirty="0">
                <a:solidFill>
                  <a:srgbClr val="C00000"/>
                </a:solidFill>
              </a:rPr>
              <a:t>3. Failed Strategic Debt Restructuring Program:</a:t>
            </a:r>
          </a:p>
          <a:p>
            <a:pPr marL="0" indent="0">
              <a:buNone/>
            </a:pPr>
            <a:r>
              <a:rPr lang="en-IN" dirty="0"/>
              <a:t>Strategic Debt Restructuring program, through which terms of debt may be altered by the approval of the lenders that may involve conversion of part of debt into equity, a borrower can convert the amount of its loan into value of stock. Aircel did planned for SDR in Jan 2017 but if failed following the stricter rules imposed by RBI(Reserve Bank of India) whereby the outstanding debt has to be settled out in six months.  </a:t>
            </a:r>
          </a:p>
          <a:p>
            <a:pPr marL="0" indent="0">
              <a:buNone/>
            </a:pPr>
            <a:endParaRPr lang="en-IN" dirty="0"/>
          </a:p>
          <a:p>
            <a:pPr marL="0" indent="0">
              <a:buNone/>
            </a:pPr>
            <a:r>
              <a:rPr lang="en-IN" dirty="0">
                <a:solidFill>
                  <a:srgbClr val="C00000"/>
                </a:solidFill>
              </a:rPr>
              <a:t>4. No funding from Shareholders : </a:t>
            </a:r>
          </a:p>
          <a:p>
            <a:pPr marL="0" indent="0">
              <a:buNone/>
            </a:pPr>
            <a:r>
              <a:rPr lang="en-IN" dirty="0"/>
              <a:t>Considering the financial position and market share of the company and failure of SDR Program, Maxis has stopped funding the company. Maxis figured out that Aircel won’t be able to sustain its market price and market image.</a:t>
            </a:r>
          </a:p>
          <a:p>
            <a:pPr marL="0" indent="0">
              <a:buNone/>
            </a:pPr>
            <a:endParaRPr lang="en-IN" dirty="0"/>
          </a:p>
          <a:p>
            <a:pPr marL="0" indent="0">
              <a:buNone/>
            </a:pPr>
            <a:r>
              <a:rPr lang="en-IN" dirty="0">
                <a:solidFill>
                  <a:srgbClr val="C00000"/>
                </a:solidFill>
              </a:rPr>
              <a:t>5. Failure of merge with Reliance Communications(RCOM):</a:t>
            </a:r>
          </a:p>
          <a:p>
            <a:pPr marL="0" indent="0">
              <a:buNone/>
            </a:pPr>
            <a:r>
              <a:rPr lang="en-IN" dirty="0"/>
              <a:t>Aircel planned to merge with Reliance Communication(one of the leading network providers in current Scenario) with 50% stake in Merged entity and 15% market share but RCOM rejected the deal considering the bad reputation of Aircel in the market and decreasing number of subscribers.</a:t>
            </a:r>
          </a:p>
          <a:p>
            <a:endParaRPr lang="en-IN" dirty="0"/>
          </a:p>
        </p:txBody>
      </p:sp>
    </p:spTree>
    <p:extLst>
      <p:ext uri="{BB962C8B-B14F-4D97-AF65-F5344CB8AC3E}">
        <p14:creationId xmlns:p14="http://schemas.microsoft.com/office/powerpoint/2010/main" val="253347204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0831E87-0D9E-310B-0333-EF5D37DD477A}"/>
              </a:ext>
            </a:extLst>
          </p:cNvPr>
          <p:cNvSpPr>
            <a:spLocks noGrp="1"/>
          </p:cNvSpPr>
          <p:nvPr>
            <p:ph idx="1"/>
          </p:nvPr>
        </p:nvSpPr>
        <p:spPr>
          <a:xfrm>
            <a:off x="616017" y="269507"/>
            <a:ext cx="10737783" cy="5840078"/>
          </a:xfrm>
        </p:spPr>
        <p:txBody>
          <a:bodyPr/>
          <a:lstStyle/>
          <a:p>
            <a:r>
              <a:rPr lang="en-IN" dirty="0">
                <a:solidFill>
                  <a:srgbClr val="C00000"/>
                </a:solidFill>
              </a:rPr>
              <a:t>6. Partial Stoppage of Services: </a:t>
            </a:r>
          </a:p>
          <a:p>
            <a:pPr marL="0" indent="0">
              <a:buNone/>
            </a:pPr>
            <a:r>
              <a:rPr lang="en-IN" dirty="0"/>
              <a:t>Due to Negative operating cash flows and non availability of funds for running the business, Aircel had to stop partial services. It was unable to pay the existing dues for Interconnect Fees to other service providers and Tower companies.</a:t>
            </a:r>
          </a:p>
          <a:p>
            <a:pPr marL="0" indent="0">
              <a:buNone/>
            </a:pPr>
            <a:endParaRPr lang="en-IN" dirty="0"/>
          </a:p>
          <a:p>
            <a:pPr marL="0" indent="0">
              <a:buNone/>
            </a:pPr>
            <a:r>
              <a:rPr lang="en-IN" dirty="0">
                <a:solidFill>
                  <a:srgbClr val="C00000"/>
                </a:solidFill>
              </a:rPr>
              <a:t>7. Failed last step to recover business: </a:t>
            </a:r>
          </a:p>
          <a:p>
            <a:pPr marL="0" indent="0">
              <a:buNone/>
            </a:pPr>
            <a:r>
              <a:rPr lang="en-IN" dirty="0"/>
              <a:t>Aircel stopped services in its existing cities with least subscribers. It planned expansion to other regions like Mumbai, Delhi and Andhra Pradesh where it has 2%-4% market share and to Tamil Nadu where it has 10% market share in order to increase its market share. But they did not succeed to expand its business to other places.</a:t>
            </a:r>
          </a:p>
        </p:txBody>
      </p:sp>
    </p:spTree>
    <p:extLst>
      <p:ext uri="{BB962C8B-B14F-4D97-AF65-F5344CB8AC3E}">
        <p14:creationId xmlns:p14="http://schemas.microsoft.com/office/powerpoint/2010/main" val="332732084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63E184-6E10-46E8-023D-F83ED5C06DA3}"/>
              </a:ext>
            </a:extLst>
          </p:cNvPr>
          <p:cNvSpPr>
            <a:spLocks noGrp="1"/>
          </p:cNvSpPr>
          <p:nvPr>
            <p:ph type="title"/>
          </p:nvPr>
        </p:nvSpPr>
        <p:spPr>
          <a:xfrm>
            <a:off x="838200" y="365125"/>
            <a:ext cx="10515600" cy="982411"/>
          </a:xfrm>
        </p:spPr>
        <p:txBody>
          <a:bodyPr>
            <a:normAutofit/>
          </a:bodyPr>
          <a:lstStyle/>
          <a:p>
            <a:r>
              <a:rPr lang="en-IN" dirty="0">
                <a:solidFill>
                  <a:schemeClr val="accent1">
                    <a:lumMod val="75000"/>
                  </a:schemeClr>
                </a:solidFill>
              </a:rPr>
              <a:t>Key takeaways from the Failure of Aircel</a:t>
            </a:r>
          </a:p>
        </p:txBody>
      </p:sp>
      <p:sp>
        <p:nvSpPr>
          <p:cNvPr id="3" name="Content Placeholder 2">
            <a:extLst>
              <a:ext uri="{FF2B5EF4-FFF2-40B4-BE49-F238E27FC236}">
                <a16:creationId xmlns:a16="http://schemas.microsoft.com/office/drawing/2014/main" id="{0D147364-D604-2918-E8B6-E3AFEE0733A2}"/>
              </a:ext>
            </a:extLst>
          </p:cNvPr>
          <p:cNvSpPr>
            <a:spLocks noGrp="1"/>
          </p:cNvSpPr>
          <p:nvPr>
            <p:ph idx="1"/>
          </p:nvPr>
        </p:nvSpPr>
        <p:spPr/>
        <p:txBody>
          <a:bodyPr>
            <a:normAutofit fontScale="92500" lnSpcReduction="20000"/>
          </a:bodyPr>
          <a:lstStyle/>
          <a:p>
            <a:r>
              <a:rPr lang="en-IN" dirty="0"/>
              <a:t>Entities whether small or large should focus on building good market image rather than just focusing on fiscal terms. </a:t>
            </a:r>
          </a:p>
          <a:p>
            <a:r>
              <a:rPr lang="en-IN" dirty="0"/>
              <a:t>Increase on Research and Development and being proactive to implement changes will bring higher profits and returns.</a:t>
            </a:r>
          </a:p>
          <a:p>
            <a:r>
              <a:rPr lang="en-IN" dirty="0"/>
              <a:t>Prompt and efficient decision making considering current Market scenario is necessary for reliable implementation of feasible strategies.</a:t>
            </a:r>
          </a:p>
          <a:p>
            <a:r>
              <a:rPr lang="en-IN" dirty="0"/>
              <a:t>Innovative Approach is beneficial to gain the competitive advantage and Sustainability in the market. </a:t>
            </a:r>
          </a:p>
          <a:p>
            <a:r>
              <a:rPr lang="en-IN" dirty="0"/>
              <a:t>For instance, Aircel did not come up with any innovative ideas like its competitors did. Jio Launched Jio TV(an online Television) and Airtel launched a dish TV for Television. Hence they lost the competitive advantage in the dynamic environment.</a:t>
            </a:r>
          </a:p>
          <a:p>
            <a:pPr marL="0" indent="0">
              <a:buNone/>
            </a:pPr>
            <a:endParaRPr lang="en-IN" dirty="0"/>
          </a:p>
        </p:txBody>
      </p:sp>
    </p:spTree>
    <p:extLst>
      <p:ext uri="{BB962C8B-B14F-4D97-AF65-F5344CB8AC3E}">
        <p14:creationId xmlns:p14="http://schemas.microsoft.com/office/powerpoint/2010/main" val="134321513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A5E2283-2BD5-B721-8648-E19286A7F8C8}"/>
              </a:ext>
            </a:extLst>
          </p:cNvPr>
          <p:cNvSpPr>
            <a:spLocks noGrp="1"/>
          </p:cNvSpPr>
          <p:nvPr>
            <p:ph idx="1"/>
          </p:nvPr>
        </p:nvSpPr>
        <p:spPr>
          <a:xfrm>
            <a:off x="838200" y="548640"/>
            <a:ext cx="10515600" cy="5628323"/>
          </a:xfrm>
        </p:spPr>
        <p:txBody>
          <a:bodyPr/>
          <a:lstStyle/>
          <a:p>
            <a:r>
              <a:rPr lang="en-IN" dirty="0"/>
              <a:t>Apart from the Market takeover and the decline in Market Share, one of the reason that is not mentioned officially is the Corruption in Indian politics, since </a:t>
            </a:r>
            <a:r>
              <a:rPr lang="en-IN" dirty="0" err="1"/>
              <a:t>Sivasankaran</a:t>
            </a:r>
            <a:r>
              <a:rPr lang="en-IN" dirty="0"/>
              <a:t> claimed that he was forced to sell the stake to Maxis due to political reasons. </a:t>
            </a:r>
          </a:p>
          <a:p>
            <a:endParaRPr lang="en-IN" dirty="0"/>
          </a:p>
          <a:p>
            <a:r>
              <a:rPr lang="en-IN" dirty="0"/>
              <a:t>According to the sources, it has been revealed that the son of a Finance Minister of that venture has converted the money of Loan into shares. And it was alleged that the Appointed Finance minister that time has ensured that Foreign Investment Promotion Board clearance</a:t>
            </a:r>
            <a:r>
              <a:rPr lang="en-US" dirty="0"/>
              <a:t>on Aircel- Maxis deal would be cleared only </a:t>
            </a:r>
            <a:r>
              <a:rPr lang="en-US"/>
              <a:t>if his </a:t>
            </a:r>
            <a:r>
              <a:rPr lang="en-US" dirty="0"/>
              <a:t>company get a share in the Aircel Tele venture of which he was not a part officially.</a:t>
            </a:r>
            <a:endParaRPr lang="en-IN" dirty="0"/>
          </a:p>
        </p:txBody>
      </p:sp>
    </p:spTree>
    <p:extLst>
      <p:ext uri="{BB962C8B-B14F-4D97-AF65-F5344CB8AC3E}">
        <p14:creationId xmlns:p14="http://schemas.microsoft.com/office/powerpoint/2010/main" val="153446678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D30F1F-AFB2-E9F6-0C0C-774AAF2756E9}"/>
              </a:ext>
            </a:extLst>
          </p:cNvPr>
          <p:cNvSpPr>
            <a:spLocks noGrp="1"/>
          </p:cNvSpPr>
          <p:nvPr>
            <p:ph type="title"/>
          </p:nvPr>
        </p:nvSpPr>
        <p:spPr/>
        <p:txBody>
          <a:bodyPr/>
          <a:lstStyle/>
          <a:p>
            <a:r>
              <a:rPr lang="en-IN" dirty="0">
                <a:solidFill>
                  <a:schemeClr val="accent1">
                    <a:lumMod val="75000"/>
                  </a:schemeClr>
                </a:solidFill>
              </a:rPr>
              <a:t>Aircel Crisis</a:t>
            </a:r>
          </a:p>
        </p:txBody>
      </p:sp>
      <p:pic>
        <p:nvPicPr>
          <p:cNvPr id="4" name="Content Placeholder 3">
            <a:extLst>
              <a:ext uri="{FF2B5EF4-FFF2-40B4-BE49-F238E27FC236}">
                <a16:creationId xmlns:a16="http://schemas.microsoft.com/office/drawing/2014/main" id="{A046771B-ED03-3F99-5083-96C7777F763B}"/>
              </a:ext>
            </a:extLst>
          </p:cNvPr>
          <p:cNvPicPr>
            <a:picLocks noGrp="1" noChangeAspect="1"/>
          </p:cNvPicPr>
          <p:nvPr>
            <p:ph idx="1"/>
          </p:nvPr>
        </p:nvPicPr>
        <p:blipFill>
          <a:blip r:embed="rId3"/>
          <a:stretch>
            <a:fillRect/>
          </a:stretch>
        </p:blipFill>
        <p:spPr>
          <a:xfrm>
            <a:off x="2221746" y="1825625"/>
            <a:ext cx="7748507" cy="4351338"/>
          </a:xfrm>
          <a:prstGeom prst="rect">
            <a:avLst/>
          </a:prstGeom>
        </p:spPr>
      </p:pic>
    </p:spTree>
    <p:extLst>
      <p:ext uri="{BB962C8B-B14F-4D97-AF65-F5344CB8AC3E}">
        <p14:creationId xmlns:p14="http://schemas.microsoft.com/office/powerpoint/2010/main" val="183165311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984F54-5AE7-DF96-413D-5BB0D7A6E8F3}"/>
              </a:ext>
            </a:extLst>
          </p:cNvPr>
          <p:cNvSpPr>
            <a:spLocks noGrp="1"/>
          </p:cNvSpPr>
          <p:nvPr>
            <p:ph type="title"/>
          </p:nvPr>
        </p:nvSpPr>
        <p:spPr/>
        <p:txBody>
          <a:bodyPr/>
          <a:lstStyle/>
          <a:p>
            <a:r>
              <a:rPr lang="en-GB" dirty="0"/>
              <a:t>REFERENCES :</a:t>
            </a:r>
          </a:p>
        </p:txBody>
      </p:sp>
      <p:sp>
        <p:nvSpPr>
          <p:cNvPr id="3" name="Content Placeholder 2">
            <a:extLst>
              <a:ext uri="{FF2B5EF4-FFF2-40B4-BE49-F238E27FC236}">
                <a16:creationId xmlns:a16="http://schemas.microsoft.com/office/drawing/2014/main" id="{63CB419D-8C7C-A766-A687-089DE9B49B4A}"/>
              </a:ext>
            </a:extLst>
          </p:cNvPr>
          <p:cNvSpPr>
            <a:spLocks noGrp="1"/>
          </p:cNvSpPr>
          <p:nvPr>
            <p:ph idx="1"/>
          </p:nvPr>
        </p:nvSpPr>
        <p:spPr/>
        <p:txBody>
          <a:bodyPr>
            <a:normAutofit/>
          </a:bodyPr>
          <a:lstStyle/>
          <a:p>
            <a:r>
              <a:rPr lang="en-GB" dirty="0"/>
              <a:t>Reference 1: Pavan Kalyan,  </a:t>
            </a:r>
            <a:r>
              <a:rPr lang="en-GB" dirty="0">
                <a:hlinkClick r:id="rId3"/>
              </a:rPr>
              <a:t>Tax guru</a:t>
            </a:r>
            <a:endParaRPr lang="en-GB" dirty="0"/>
          </a:p>
          <a:p>
            <a:r>
              <a:rPr lang="en-GB" dirty="0"/>
              <a:t>Reference 2: Bhakti Jain and Ishita Dhar,  </a:t>
            </a:r>
            <a:r>
              <a:rPr lang="en-GB" dirty="0">
                <a:hlinkClick r:id="rId4"/>
              </a:rPr>
              <a:t>Strategic Investment Research</a:t>
            </a:r>
            <a:r>
              <a:rPr lang="en-GB" dirty="0"/>
              <a:t>. </a:t>
            </a:r>
          </a:p>
          <a:p>
            <a:r>
              <a:rPr lang="en-GB" dirty="0"/>
              <a:t>Reference 3: available at:  </a:t>
            </a:r>
            <a:r>
              <a:rPr lang="en-GB" dirty="0">
                <a:hlinkClick r:id="rId5"/>
              </a:rPr>
              <a:t>Investigate Europe</a:t>
            </a:r>
            <a:r>
              <a:rPr lang="en-GB" dirty="0"/>
              <a:t>. </a:t>
            </a:r>
          </a:p>
        </p:txBody>
      </p:sp>
    </p:spTree>
    <p:extLst>
      <p:ext uri="{BB962C8B-B14F-4D97-AF65-F5344CB8AC3E}">
        <p14:creationId xmlns:p14="http://schemas.microsoft.com/office/powerpoint/2010/main" val="213472551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E424DA-D0B7-9887-DBF7-893D1A902B4D}"/>
              </a:ext>
            </a:extLst>
          </p:cNvPr>
          <p:cNvSpPr>
            <a:spLocks noGrp="1"/>
          </p:cNvSpPr>
          <p:nvPr>
            <p:ph type="title"/>
          </p:nvPr>
        </p:nvSpPr>
        <p:spPr>
          <a:xfrm>
            <a:off x="737118" y="2183363"/>
            <a:ext cx="10972800" cy="4273421"/>
          </a:xfrm>
        </p:spPr>
        <p:txBody>
          <a:bodyPr>
            <a:normAutofit/>
          </a:bodyPr>
          <a:lstStyle/>
          <a:p>
            <a:pPr algn="ctr"/>
            <a:r>
              <a:rPr lang="en-GB" sz="8000" dirty="0"/>
              <a:t>THANK YOU !</a:t>
            </a:r>
            <a:br>
              <a:rPr lang="en-GB" dirty="0"/>
            </a:br>
            <a:endParaRPr lang="en-GB" dirty="0"/>
          </a:p>
        </p:txBody>
      </p:sp>
    </p:spTree>
    <p:extLst>
      <p:ext uri="{BB962C8B-B14F-4D97-AF65-F5344CB8AC3E}">
        <p14:creationId xmlns:p14="http://schemas.microsoft.com/office/powerpoint/2010/main" val="3781002786"/>
      </p:ext>
    </p:extLst>
  </p:cSld>
  <p:clrMapOvr>
    <a:masterClrMapping/>
  </p:clrMapOvr>
</p:sld>
</file>

<file path=ppt/theme/_rels/theme5.xml.rels><?xml version="1.0" encoding="UTF-8" standalone="yes"?>
<Relationships xmlns="http://schemas.openxmlformats.org/package/2006/relationships"><Relationship Id="rId1" Type="http://schemas.openxmlformats.org/officeDocument/2006/relationships/image" Target="../media/image2.jpeg"/></Relationships>
</file>

<file path=ppt/theme/_rels/theme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image" Target="../media/image4.jpeg"/></Relationships>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ppt/theme/theme3.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2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Savon">
  <a:themeElements>
    <a:clrScheme name="Savon">
      <a:dk1>
        <a:sysClr val="windowText" lastClr="000000"/>
      </a:dk1>
      <a:lt1>
        <a:sysClr val="window" lastClr="FFFFFF"/>
      </a:lt1>
      <a:dk2>
        <a:srgbClr val="1485A4"/>
      </a:dk2>
      <a:lt2>
        <a:srgbClr val="E3DED1"/>
      </a:lt2>
      <a:accent1>
        <a:srgbClr val="1CADE4"/>
      </a:accent1>
      <a:accent2>
        <a:srgbClr val="2683C6"/>
      </a:accent2>
      <a:accent3>
        <a:srgbClr val="27CED7"/>
      </a:accent3>
      <a:accent4>
        <a:srgbClr val="42BA97"/>
      </a:accent4>
      <a:accent5>
        <a:srgbClr val="3E8853"/>
      </a:accent5>
      <a:accent6>
        <a:srgbClr val="62A39F"/>
      </a:accent6>
      <a:hlink>
        <a:srgbClr val="F49100"/>
      </a:hlink>
      <a:folHlink>
        <a:srgbClr val="739D9B"/>
      </a:folHlink>
    </a:clrScheme>
    <a:fontScheme name="Savon">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90000"/>
                <a:shade val="92000"/>
                <a:satMod val="160000"/>
              </a:schemeClr>
            </a:gs>
            <a:gs pos="77000">
              <a:schemeClr val="phClr">
                <a:tint val="100000"/>
                <a:shade val="73000"/>
                <a:satMod val="155000"/>
              </a:schemeClr>
            </a:gs>
            <a:gs pos="100000">
              <a:schemeClr val="phClr">
                <a:tint val="100000"/>
                <a:shade val="67000"/>
                <a:satMod val="145000"/>
              </a:schemeClr>
            </a:gs>
          </a:gsLst>
          <a:lin ang="5400000" scaled="0"/>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 id="{1306E473-ED32-493B-A2D0-240A757EDD34}" vid="{C20BADFE-D095-436F-9677-9264042809F0}"/>
    </a:ext>
  </a:extLst>
</a:theme>
</file>

<file path=ppt/theme/theme6.xml><?xml version="1.0" encoding="utf-8"?>
<a:theme xmlns:a="http://schemas.openxmlformats.org/drawingml/2006/main" name="Main Event">
  <a:themeElements>
    <a:clrScheme name="Main Event">
      <a:dk1>
        <a:sysClr val="windowText" lastClr="000000"/>
      </a:dk1>
      <a:lt1>
        <a:sysClr val="window" lastClr="FFFFFF"/>
      </a:lt1>
      <a:dk2>
        <a:srgbClr val="424242"/>
      </a:dk2>
      <a:lt2>
        <a:srgbClr val="C8C8C8"/>
      </a:lt2>
      <a:accent1>
        <a:srgbClr val="B80E0F"/>
      </a:accent1>
      <a:accent2>
        <a:srgbClr val="A6987D"/>
      </a:accent2>
      <a:accent3>
        <a:srgbClr val="7F9A71"/>
      </a:accent3>
      <a:accent4>
        <a:srgbClr val="64969F"/>
      </a:accent4>
      <a:accent5>
        <a:srgbClr val="9B75B2"/>
      </a:accent5>
      <a:accent6>
        <a:srgbClr val="80737A"/>
      </a:accent6>
      <a:hlink>
        <a:srgbClr val="F21213"/>
      </a:hlink>
      <a:folHlink>
        <a:srgbClr val="B6A394"/>
      </a:folHlink>
    </a:clrScheme>
    <a:fontScheme name="Main Event">
      <a:majorFont>
        <a:latin typeface="Impact" panose="020B080603090205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Impact" panose="020B080603090205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Main Event">
      <a:fillStyleLst>
        <a:solidFill>
          <a:schemeClr val="phClr"/>
        </a:solidFill>
        <a:solidFill>
          <a:schemeClr val="phClr">
            <a:tint val="69000"/>
            <a:satMod val="105000"/>
            <a:lumMod val="110000"/>
          </a:schemeClr>
        </a:solidFill>
        <a:blipFill>
          <a:blip xmlns:r="http://schemas.openxmlformats.org/officeDocument/2006/relationships" r:embed="rId1">
            <a:duotone>
              <a:schemeClr val="phClr">
                <a:shade val="88000"/>
                <a:lumMod val="88000"/>
              </a:schemeClr>
              <a:schemeClr val="phClr"/>
            </a:duotone>
          </a:blip>
          <a:tile tx="0" ty="0" sx="100000" sy="100000" flip="none" algn="tl"/>
        </a:blipFill>
      </a:fillStyleLst>
      <a:lnStyleLst>
        <a:ln w="9525" cap="flat" cmpd="sng" algn="ctr">
          <a:solidFill>
            <a:schemeClr val="phClr">
              <a:shade val="60000"/>
            </a:schemeClr>
          </a:solidFill>
          <a:prstDash val="solid"/>
        </a:ln>
        <a:ln w="19050"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effectStyle>
        <a:effectStyle>
          <a:effectLst>
            <a:outerShdw blurRad="25400" dist="127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88000"/>
              </a:schemeClr>
            </a:gs>
          </a:gsLst>
          <a:lin ang="5400000" scaled="0"/>
        </a:gradFill>
        <a:blipFill>
          <a:blip xmlns:r="http://schemas.openxmlformats.org/officeDocument/2006/relationships" r:embed="rId2">
            <a:duotone>
              <a:schemeClr val="phClr">
                <a:shade val="48000"/>
                <a:satMod val="110000"/>
                <a:lumMod val="40000"/>
              </a:schemeClr>
              <a:schemeClr val="phClr">
                <a:tint val="90000"/>
                <a:lumMod val="106000"/>
              </a:schemeClr>
            </a:duotone>
          </a:blip>
          <a:stretch/>
        </a:blipFill>
      </a:bgFillStyleLst>
    </a:fmtScheme>
  </a:themeElements>
  <a:objectDefaults/>
  <a:extraClrSchemeLst/>
  <a:extLst>
    <a:ext uri="{05A4C25C-085E-4340-85A3-A5531E510DB2}">
      <thm15:themeFamily xmlns:thm15="http://schemas.microsoft.com/office/thememl/2012/main" name="Main Event" id="{AC372BB4-D83D-411E-B849-B641926BA760}" vid="{F1EFBDE3-1A95-4E3D-81AD-1F53D65BEA01}"/>
    </a:ext>
  </a:extLst>
</a:theme>
</file>

<file path=ppt/theme/theme7.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8.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Retrospect</Template>
  <TotalTime>1157</TotalTime>
  <Words>1357</Words>
  <Application>Microsoft Office PowerPoint</Application>
  <PresentationFormat>Widescreen</PresentationFormat>
  <Paragraphs>65</Paragraphs>
  <Slides>15</Slides>
  <Notes>3</Notes>
  <HiddenSlides>0</HiddenSlides>
  <MMClips>0</MMClips>
  <ScaleCrop>false</ScaleCrop>
  <HeadingPairs>
    <vt:vector size="6" baseType="variant">
      <vt:variant>
        <vt:lpstr>Fonts Used</vt:lpstr>
      </vt:variant>
      <vt:variant>
        <vt:i4>9</vt:i4>
      </vt:variant>
      <vt:variant>
        <vt:lpstr>Theme</vt:lpstr>
      </vt:variant>
      <vt:variant>
        <vt:i4>7</vt:i4>
      </vt:variant>
      <vt:variant>
        <vt:lpstr>Slide Titles</vt:lpstr>
      </vt:variant>
      <vt:variant>
        <vt:i4>15</vt:i4>
      </vt:variant>
    </vt:vector>
  </HeadingPairs>
  <TitlesOfParts>
    <vt:vector size="31" baseType="lpstr">
      <vt:lpstr>Arial</vt:lpstr>
      <vt:lpstr>Calibri</vt:lpstr>
      <vt:lpstr>Calibri Light</vt:lpstr>
      <vt:lpstr>Century Gothic</vt:lpstr>
      <vt:lpstr>Garamond</vt:lpstr>
      <vt:lpstr>Gill Sans MT</vt:lpstr>
      <vt:lpstr>Impact</vt:lpstr>
      <vt:lpstr>Wingdings</vt:lpstr>
      <vt:lpstr>Wingdings 3</vt:lpstr>
      <vt:lpstr>Office Theme</vt:lpstr>
      <vt:lpstr>Gallery</vt:lpstr>
      <vt:lpstr>1_Office Theme</vt:lpstr>
      <vt:lpstr>2_Office Theme</vt:lpstr>
      <vt:lpstr>Savon</vt:lpstr>
      <vt:lpstr>Main Event</vt:lpstr>
      <vt:lpstr>Wisp</vt:lpstr>
      <vt:lpstr>PowerPoint Presentation</vt:lpstr>
      <vt:lpstr>TOPIC </vt:lpstr>
      <vt:lpstr>Aircel LTD. : A failed network provider Enterprise</vt:lpstr>
      <vt:lpstr>INTRODUCTION: </vt:lpstr>
      <vt:lpstr>AIRCEL LTD.: </vt:lpstr>
      <vt:lpstr>Reasons for Business Closure</vt:lpstr>
      <vt:lpstr>Aircel Filed for Bankruptcy</vt:lpstr>
      <vt:lpstr>PowerPoint Presentation</vt:lpstr>
      <vt:lpstr>PowerPoint Presentation</vt:lpstr>
      <vt:lpstr>PowerPoint Presentation</vt:lpstr>
      <vt:lpstr>Key takeaways from the Failure of Aircel</vt:lpstr>
      <vt:lpstr>PowerPoint Presentation</vt:lpstr>
      <vt:lpstr>Aircel Crisis</vt:lpstr>
      <vt:lpstr>REFERENCES :</vt:lpstr>
      <vt:lpstr>THANK YOU !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Aircel LTD</dc:title>
  <dc:creator>kalpanamahawar14@gmail.com</dc:creator>
  <cp:lastModifiedBy>kalpanamahawar14@gmail.com</cp:lastModifiedBy>
  <cp:revision>38</cp:revision>
  <dcterms:created xsi:type="dcterms:W3CDTF">2022-12-09T19:37:29Z</dcterms:created>
  <dcterms:modified xsi:type="dcterms:W3CDTF">2022-12-19T21:48:51Z</dcterms:modified>
</cp:coreProperties>
</file>