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60" r:id="rId4"/>
    <p:sldId id="261" r:id="rId5"/>
    <p:sldId id="258" r:id="rId6"/>
    <p:sldId id="259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96CC53-A916-70DD-4ED5-BD7FD15C2E5A}" v="108" dt="2025-04-11T10:35:18.503"/>
    <p1510:client id="{8BCC4C0F-FF55-53C9-E846-0AFEFBF100E1}" v="31" dt="2025-04-10T21:15:41.361"/>
    <p1510:client id="{C63F2988-1439-B042-36D3-1DA2726DE71B}" v="22" dt="2025-04-10T11:16:28.298"/>
    <p1510:client id="{DF5FEB5E-D511-8869-3AD6-5BA9307D8FC9}" v="8" dt="2025-04-10T12:11:05.6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fan Knott (2405014)" userId="S::2405014@student.uwtsd.ac.uk::13244c95-a222-44fa-94ca-3dcb768f2863" providerId="AD" clId="Web-{2E96CC53-A916-70DD-4ED5-BD7FD15C2E5A}"/>
    <pc:docChg chg="addSld modSld">
      <pc:chgData name="Ifan Knott (2405014)" userId="S::2405014@student.uwtsd.ac.uk::13244c95-a222-44fa-94ca-3dcb768f2863" providerId="AD" clId="Web-{2E96CC53-A916-70DD-4ED5-BD7FD15C2E5A}" dt="2025-04-11T10:35:18.503" v="103" actId="20577"/>
      <pc:docMkLst>
        <pc:docMk/>
      </pc:docMkLst>
      <pc:sldChg chg="addSp modSp modMedia addAnim">
        <pc:chgData name="Ifan Knott (2405014)" userId="S::2405014@student.uwtsd.ac.uk::13244c95-a222-44fa-94ca-3dcb768f2863" providerId="AD" clId="Web-{2E96CC53-A916-70DD-4ED5-BD7FD15C2E5A}" dt="2025-04-11T10:29:38.540" v="73" actId="20577"/>
        <pc:sldMkLst>
          <pc:docMk/>
          <pc:sldMk cId="3413555775" sldId="258"/>
        </pc:sldMkLst>
        <pc:spChg chg="mod">
          <ac:chgData name="Ifan Knott (2405014)" userId="S::2405014@student.uwtsd.ac.uk::13244c95-a222-44fa-94ca-3dcb768f2863" providerId="AD" clId="Web-{2E96CC53-A916-70DD-4ED5-BD7FD15C2E5A}" dt="2025-04-11T10:29:38.540" v="73" actId="20577"/>
          <ac:spMkLst>
            <pc:docMk/>
            <pc:sldMk cId="3413555775" sldId="258"/>
            <ac:spMk id="26" creationId="{D1329393-49AB-A5DC-AB26-ACE6BE5AB3FB}"/>
          </ac:spMkLst>
        </pc:spChg>
        <pc:picChg chg="add mod">
          <ac:chgData name="Ifan Knott (2405014)" userId="S::2405014@student.uwtsd.ac.uk::13244c95-a222-44fa-94ca-3dcb768f2863" providerId="AD" clId="Web-{2E96CC53-A916-70DD-4ED5-BD7FD15C2E5A}" dt="2025-04-11T09:43:26.001" v="1" actId="1076"/>
          <ac:picMkLst>
            <pc:docMk/>
            <pc:sldMk cId="3413555775" sldId="258"/>
            <ac:picMk id="3" creationId="{4DE64ED3-5B4E-F795-5153-6C231D8C5B0B}"/>
          </ac:picMkLst>
        </pc:picChg>
      </pc:sldChg>
      <pc:sldChg chg="addSp delSp modSp modMedia addAnim delAnim">
        <pc:chgData name="Ifan Knott (2405014)" userId="S::2405014@student.uwtsd.ac.uk::13244c95-a222-44fa-94ca-3dcb768f2863" providerId="AD" clId="Web-{2E96CC53-A916-70DD-4ED5-BD7FD15C2E5A}" dt="2025-04-11T09:45:50.286" v="12" actId="1076"/>
        <pc:sldMkLst>
          <pc:docMk/>
          <pc:sldMk cId="3049644832" sldId="259"/>
        </pc:sldMkLst>
        <pc:picChg chg="add del mod">
          <ac:chgData name="Ifan Knott (2405014)" userId="S::2405014@student.uwtsd.ac.uk::13244c95-a222-44fa-94ca-3dcb768f2863" providerId="AD" clId="Web-{2E96CC53-A916-70DD-4ED5-BD7FD15C2E5A}" dt="2025-04-11T09:45:31.207" v="10"/>
          <ac:picMkLst>
            <pc:docMk/>
            <pc:sldMk cId="3049644832" sldId="259"/>
            <ac:picMk id="15" creationId="{6ACD6195-8A9B-64E6-C281-7627190B13A1}"/>
          </ac:picMkLst>
        </pc:picChg>
        <pc:picChg chg="add mod">
          <ac:chgData name="Ifan Knott (2405014)" userId="S::2405014@student.uwtsd.ac.uk::13244c95-a222-44fa-94ca-3dcb768f2863" providerId="AD" clId="Web-{2E96CC53-A916-70DD-4ED5-BD7FD15C2E5A}" dt="2025-04-11T09:45:50.286" v="12" actId="1076"/>
          <ac:picMkLst>
            <pc:docMk/>
            <pc:sldMk cId="3049644832" sldId="259"/>
            <ac:picMk id="16" creationId="{64E01BD4-9CCE-67D7-091C-43147CD72177}"/>
          </ac:picMkLst>
        </pc:picChg>
      </pc:sldChg>
      <pc:sldChg chg="modSp">
        <pc:chgData name="Ifan Knott (2405014)" userId="S::2405014@student.uwtsd.ac.uk::13244c95-a222-44fa-94ca-3dcb768f2863" providerId="AD" clId="Web-{2E96CC53-A916-70DD-4ED5-BD7FD15C2E5A}" dt="2025-04-11T10:10:01.463" v="56" actId="20577"/>
        <pc:sldMkLst>
          <pc:docMk/>
          <pc:sldMk cId="2997331250" sldId="260"/>
        </pc:sldMkLst>
        <pc:spChg chg="mod">
          <ac:chgData name="Ifan Knott (2405014)" userId="S::2405014@student.uwtsd.ac.uk::13244c95-a222-44fa-94ca-3dcb768f2863" providerId="AD" clId="Web-{2E96CC53-A916-70DD-4ED5-BD7FD15C2E5A}" dt="2025-04-11T10:10:01.463" v="56" actId="20577"/>
          <ac:spMkLst>
            <pc:docMk/>
            <pc:sldMk cId="2997331250" sldId="260"/>
            <ac:spMk id="3" creationId="{E6FC20A1-A5C1-330B-DF64-BF82EB95AEA0}"/>
          </ac:spMkLst>
        </pc:spChg>
      </pc:sldChg>
      <pc:sldChg chg="addSp delSp modSp modMedia addAnim delAnim">
        <pc:chgData name="Ifan Knott (2405014)" userId="S::2405014@student.uwtsd.ac.uk::13244c95-a222-44fa-94ca-3dcb768f2863" providerId="AD" clId="Web-{2E96CC53-A916-70DD-4ED5-BD7FD15C2E5A}" dt="2025-04-11T09:49:23.010" v="28" actId="1076"/>
        <pc:sldMkLst>
          <pc:docMk/>
          <pc:sldMk cId="2505922644" sldId="262"/>
        </pc:sldMkLst>
        <pc:picChg chg="add del mod">
          <ac:chgData name="Ifan Knott (2405014)" userId="S::2405014@student.uwtsd.ac.uk::13244c95-a222-44fa-94ca-3dcb768f2863" providerId="AD" clId="Web-{2E96CC53-A916-70DD-4ED5-BD7FD15C2E5A}" dt="2025-04-11T09:49:02.838" v="24"/>
          <ac:picMkLst>
            <pc:docMk/>
            <pc:sldMk cId="2505922644" sldId="262"/>
            <ac:picMk id="5" creationId="{E1F38714-B488-21EE-E7F3-17D8B9B9DEA5}"/>
          </ac:picMkLst>
        </pc:picChg>
        <pc:picChg chg="add del mod">
          <ac:chgData name="Ifan Knott (2405014)" userId="S::2405014@student.uwtsd.ac.uk::13244c95-a222-44fa-94ca-3dcb768f2863" providerId="AD" clId="Web-{2E96CC53-A916-70DD-4ED5-BD7FD15C2E5A}" dt="2025-04-11T09:49:07.182" v="26"/>
          <ac:picMkLst>
            <pc:docMk/>
            <pc:sldMk cId="2505922644" sldId="262"/>
            <ac:picMk id="6" creationId="{E843CB7C-A7CF-EFF9-629C-E8525F4AAC0C}"/>
          </ac:picMkLst>
        </pc:picChg>
        <pc:picChg chg="add mod">
          <ac:chgData name="Ifan Knott (2405014)" userId="S::2405014@student.uwtsd.ac.uk::13244c95-a222-44fa-94ca-3dcb768f2863" providerId="AD" clId="Web-{2E96CC53-A916-70DD-4ED5-BD7FD15C2E5A}" dt="2025-04-11T09:49:23.010" v="28" actId="1076"/>
          <ac:picMkLst>
            <pc:docMk/>
            <pc:sldMk cId="2505922644" sldId="262"/>
            <ac:picMk id="7" creationId="{BD7BC0B3-2497-5726-5838-7E7BF3095D78}"/>
          </ac:picMkLst>
        </pc:picChg>
      </pc:sldChg>
      <pc:sldChg chg="addSp delSp modSp modMedia addAnim delAnim">
        <pc:chgData name="Ifan Knott (2405014)" userId="S::2405014@student.uwtsd.ac.uk::13244c95-a222-44fa-94ca-3dcb768f2863" providerId="AD" clId="Web-{2E96CC53-A916-70DD-4ED5-BD7FD15C2E5A}" dt="2025-04-11T10:35:18.503" v="103" actId="20577"/>
        <pc:sldMkLst>
          <pc:docMk/>
          <pc:sldMk cId="1559935691" sldId="263"/>
        </pc:sldMkLst>
        <pc:spChg chg="mod">
          <ac:chgData name="Ifan Knott (2405014)" userId="S::2405014@student.uwtsd.ac.uk::13244c95-a222-44fa-94ca-3dcb768f2863" providerId="AD" clId="Web-{2E96CC53-A916-70DD-4ED5-BD7FD15C2E5A}" dt="2025-04-11T10:35:18.503" v="103" actId="20577"/>
          <ac:spMkLst>
            <pc:docMk/>
            <pc:sldMk cId="1559935691" sldId="263"/>
            <ac:spMk id="3" creationId="{A8EA430D-C62F-1D58-9CA6-7E7C0DDBCF83}"/>
          </ac:spMkLst>
        </pc:spChg>
        <pc:picChg chg="add del mod">
          <ac:chgData name="Ifan Knott (2405014)" userId="S::2405014@student.uwtsd.ac.uk::13244c95-a222-44fa-94ca-3dcb768f2863" providerId="AD" clId="Web-{2E96CC53-A916-70DD-4ED5-BD7FD15C2E5A}" dt="2025-04-11T09:46:00.177" v="13"/>
          <ac:picMkLst>
            <pc:docMk/>
            <pc:sldMk cId="1559935691" sldId="263"/>
            <ac:picMk id="5" creationId="{281F3A11-FF6D-2E00-68FD-81EB5966725E}"/>
          </ac:picMkLst>
        </pc:picChg>
        <pc:picChg chg="add del mod">
          <ac:chgData name="Ifan Knott (2405014)" userId="S::2405014@student.uwtsd.ac.uk::13244c95-a222-44fa-94ca-3dcb768f2863" providerId="AD" clId="Web-{2E96CC53-A916-70DD-4ED5-BD7FD15C2E5A}" dt="2025-04-11T09:46:58.491" v="20"/>
          <ac:picMkLst>
            <pc:docMk/>
            <pc:sldMk cId="1559935691" sldId="263"/>
            <ac:picMk id="6" creationId="{9083D8DA-22EB-97FA-6185-6E1CF9917732}"/>
          </ac:picMkLst>
        </pc:picChg>
        <pc:picChg chg="add mod">
          <ac:chgData name="Ifan Knott (2405014)" userId="S::2405014@student.uwtsd.ac.uk::13244c95-a222-44fa-94ca-3dcb768f2863" providerId="AD" clId="Web-{2E96CC53-A916-70DD-4ED5-BD7FD15C2E5A}" dt="2025-04-11T09:48:26.634" v="22" actId="1076"/>
          <ac:picMkLst>
            <pc:docMk/>
            <pc:sldMk cId="1559935691" sldId="263"/>
            <ac:picMk id="7" creationId="{1C8CFC95-4225-F8D0-EC7C-5CA3E14F903C}"/>
          </ac:picMkLst>
        </pc:picChg>
      </pc:sldChg>
      <pc:sldChg chg="addSp delSp modSp modMedia addAnim delAnim">
        <pc:chgData name="Ifan Knott (2405014)" userId="S::2405014@student.uwtsd.ac.uk::13244c95-a222-44fa-94ca-3dcb768f2863" providerId="AD" clId="Web-{2E96CC53-A916-70DD-4ED5-BD7FD15C2E5A}" dt="2025-04-11T09:50:21.855" v="30" actId="1076"/>
        <pc:sldMkLst>
          <pc:docMk/>
          <pc:sldMk cId="1222073832" sldId="264"/>
        </pc:sldMkLst>
        <pc:picChg chg="add del mod">
          <ac:chgData name="Ifan Knott (2405014)" userId="S::2405014@student.uwtsd.ac.uk::13244c95-a222-44fa-94ca-3dcb768f2863" providerId="AD" clId="Web-{2E96CC53-A916-70DD-4ED5-BD7FD15C2E5A}" dt="2025-04-11T09:46:30.928" v="16"/>
          <ac:picMkLst>
            <pc:docMk/>
            <pc:sldMk cId="1222073832" sldId="264"/>
            <ac:picMk id="3" creationId="{A9D51798-7C4F-A606-45A5-1077FFC72D8A}"/>
          </ac:picMkLst>
        </pc:picChg>
        <pc:picChg chg="add del mod">
          <ac:chgData name="Ifan Knott (2405014)" userId="S::2405014@student.uwtsd.ac.uk::13244c95-a222-44fa-94ca-3dcb768f2863" providerId="AD" clId="Web-{2E96CC53-A916-70DD-4ED5-BD7FD15C2E5A}" dt="2025-04-11T09:46:54.959" v="19"/>
          <ac:picMkLst>
            <pc:docMk/>
            <pc:sldMk cId="1222073832" sldId="264"/>
            <ac:picMk id="7" creationId="{8BD0CF40-F1E5-7A34-93D1-A5FBF7BCFFFB}"/>
          </ac:picMkLst>
        </pc:picChg>
        <pc:picChg chg="add mod">
          <ac:chgData name="Ifan Knott (2405014)" userId="S::2405014@student.uwtsd.ac.uk::13244c95-a222-44fa-94ca-3dcb768f2863" providerId="AD" clId="Web-{2E96CC53-A916-70DD-4ED5-BD7FD15C2E5A}" dt="2025-04-11T09:50:21.855" v="30" actId="1076"/>
          <ac:picMkLst>
            <pc:docMk/>
            <pc:sldMk cId="1222073832" sldId="264"/>
            <ac:picMk id="8" creationId="{F447DC86-324C-B3CF-076E-2AE3426A8261}"/>
          </ac:picMkLst>
        </pc:picChg>
      </pc:sldChg>
      <pc:sldChg chg="modSp new">
        <pc:chgData name="Ifan Knott (2405014)" userId="S::2405014@student.uwtsd.ac.uk::13244c95-a222-44fa-94ca-3dcb768f2863" providerId="AD" clId="Web-{2E96CC53-A916-70DD-4ED5-BD7FD15C2E5A}" dt="2025-04-11T10:33:21.010" v="84" actId="1076"/>
        <pc:sldMkLst>
          <pc:docMk/>
          <pc:sldMk cId="3208607989" sldId="265"/>
        </pc:sldMkLst>
        <pc:spChg chg="mod">
          <ac:chgData name="Ifan Knott (2405014)" userId="S::2405014@student.uwtsd.ac.uk::13244c95-a222-44fa-94ca-3dcb768f2863" providerId="AD" clId="Web-{2E96CC53-A916-70DD-4ED5-BD7FD15C2E5A}" dt="2025-04-11T10:33:16.931" v="83" actId="1076"/>
          <ac:spMkLst>
            <pc:docMk/>
            <pc:sldMk cId="3208607989" sldId="265"/>
            <ac:spMk id="2" creationId="{77807C61-FD35-17E9-F401-6A2718A21F28}"/>
          </ac:spMkLst>
        </pc:spChg>
        <pc:spChg chg="mod">
          <ac:chgData name="Ifan Knott (2405014)" userId="S::2405014@student.uwtsd.ac.uk::13244c95-a222-44fa-94ca-3dcb768f2863" providerId="AD" clId="Web-{2E96CC53-A916-70DD-4ED5-BD7FD15C2E5A}" dt="2025-04-11T10:33:21.010" v="84" actId="1076"/>
          <ac:spMkLst>
            <pc:docMk/>
            <pc:sldMk cId="3208607989" sldId="265"/>
            <ac:spMk id="3" creationId="{CA3BA6C7-BC30-E96D-EA8A-9C851FCB3C5E}"/>
          </ac:spMkLst>
        </pc:spChg>
      </pc:sldChg>
    </pc:docChg>
  </pc:docChgLst>
  <pc:docChgLst>
    <pc:chgData clId="Web-{304F788A-BC66-1DA1-174B-3FF05227CD85}"/>
    <pc:docChg chg="modSld">
      <pc:chgData name="" userId="" providerId="" clId="Web-{304F788A-BC66-1DA1-174B-3FF05227CD85}" dt="2025-04-07T10:25:16.802" v="8" actId="20577"/>
      <pc:docMkLst>
        <pc:docMk/>
      </pc:docMkLst>
      <pc:sldChg chg="modSp">
        <pc:chgData name="" userId="" providerId="" clId="Web-{304F788A-BC66-1DA1-174B-3FF05227CD85}" dt="2025-04-07T10:25:16.802" v="8" actId="20577"/>
        <pc:sldMkLst>
          <pc:docMk/>
          <pc:sldMk cId="109857222" sldId="256"/>
        </pc:sldMkLst>
        <pc:spChg chg="mod">
          <ac:chgData name="" userId="" providerId="" clId="Web-{304F788A-BC66-1DA1-174B-3FF05227CD85}" dt="2025-04-07T10:25:16.802" v="8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Ifan Knott (2405014)" userId="S::2405014@student.uwtsd.ac.uk::13244c95-a222-44fa-94ca-3dcb768f2863" providerId="AD" clId="Web-{C63F2988-1439-B042-36D3-1DA2726DE71B}"/>
    <pc:docChg chg="modSld">
      <pc:chgData name="Ifan Knott (2405014)" userId="S::2405014@student.uwtsd.ac.uk::13244c95-a222-44fa-94ca-3dcb768f2863" providerId="AD" clId="Web-{C63F2988-1439-B042-36D3-1DA2726DE71B}" dt="2025-04-10T11:16:28.298" v="21"/>
      <pc:docMkLst>
        <pc:docMk/>
      </pc:docMkLst>
      <pc:sldChg chg="addSp delSp modSp modMedia addAnim delAnim">
        <pc:chgData name="Ifan Knott (2405014)" userId="S::2405014@student.uwtsd.ac.uk::13244c95-a222-44fa-94ca-3dcb768f2863" providerId="AD" clId="Web-{C63F2988-1439-B042-36D3-1DA2726DE71B}" dt="2025-04-10T11:16:28.298" v="21"/>
        <pc:sldMkLst>
          <pc:docMk/>
          <pc:sldMk cId="109857222" sldId="256"/>
        </pc:sldMkLst>
        <pc:picChg chg="add del mod">
          <ac:chgData name="Ifan Knott (2405014)" userId="S::2405014@student.uwtsd.ac.uk::13244c95-a222-44fa-94ca-3dcb768f2863" providerId="AD" clId="Web-{C63F2988-1439-B042-36D3-1DA2726DE71B}" dt="2025-04-10T11:02:38.827" v="6"/>
          <ac:picMkLst>
            <pc:docMk/>
            <pc:sldMk cId="109857222" sldId="256"/>
            <ac:picMk id="4" creationId="{EDBADFEE-54D8-4ECA-218E-02BFD6687B22}"/>
          </ac:picMkLst>
        </pc:picChg>
        <pc:picChg chg="add del mod">
          <ac:chgData name="Ifan Knott (2405014)" userId="S::2405014@student.uwtsd.ac.uk::13244c95-a222-44fa-94ca-3dcb768f2863" providerId="AD" clId="Web-{C63F2988-1439-B042-36D3-1DA2726DE71B}" dt="2025-04-10T11:05:02.583" v="9"/>
          <ac:picMkLst>
            <pc:docMk/>
            <pc:sldMk cId="109857222" sldId="256"/>
            <ac:picMk id="6" creationId="{744FA4C8-C472-925B-9874-04D7A61558F0}"/>
          </ac:picMkLst>
        </pc:picChg>
        <pc:picChg chg="add del mod">
          <ac:chgData name="Ifan Knott (2405014)" userId="S::2405014@student.uwtsd.ac.uk::13244c95-a222-44fa-94ca-3dcb768f2863" providerId="AD" clId="Web-{C63F2988-1439-B042-36D3-1DA2726DE71B}" dt="2025-04-10T11:05:58.523" v="16"/>
          <ac:picMkLst>
            <pc:docMk/>
            <pc:sldMk cId="109857222" sldId="256"/>
            <ac:picMk id="7" creationId="{A38D2090-F3E0-B422-2DAC-C3D8239CAB59}"/>
          </ac:picMkLst>
        </pc:picChg>
        <pc:picChg chg="add del mod">
          <ac:chgData name="Ifan Knott (2405014)" userId="S::2405014@student.uwtsd.ac.uk::13244c95-a222-44fa-94ca-3dcb768f2863" providerId="AD" clId="Web-{C63F2988-1439-B042-36D3-1DA2726DE71B}" dt="2025-04-10T11:09:48.719" v="19"/>
          <ac:picMkLst>
            <pc:docMk/>
            <pc:sldMk cId="109857222" sldId="256"/>
            <ac:picMk id="8" creationId="{2F7C005F-832A-ABF6-8BC9-3BB6C891FD8A}"/>
          </ac:picMkLst>
        </pc:picChg>
        <pc:picChg chg="add del mod">
          <ac:chgData name="Ifan Knott (2405014)" userId="S::2405014@student.uwtsd.ac.uk::13244c95-a222-44fa-94ca-3dcb768f2863" providerId="AD" clId="Web-{C63F2988-1439-B042-36D3-1DA2726DE71B}" dt="2025-04-10T11:16:28.298" v="21"/>
          <ac:picMkLst>
            <pc:docMk/>
            <pc:sldMk cId="109857222" sldId="256"/>
            <ac:picMk id="9" creationId="{6CA732E6-D332-7421-2433-FDDFD1B98427}"/>
          </ac:picMkLst>
        </pc:picChg>
      </pc:sldChg>
      <pc:sldChg chg="modSp">
        <pc:chgData name="Ifan Knott (2405014)" userId="S::2405014@student.uwtsd.ac.uk::13244c95-a222-44fa-94ca-3dcb768f2863" providerId="AD" clId="Web-{C63F2988-1439-B042-36D3-1DA2726DE71B}" dt="2025-04-10T10:48:34.215" v="3" actId="1076"/>
        <pc:sldMkLst>
          <pc:docMk/>
          <pc:sldMk cId="2997331250" sldId="260"/>
        </pc:sldMkLst>
        <pc:spChg chg="mod">
          <ac:chgData name="Ifan Knott (2405014)" userId="S::2405014@student.uwtsd.ac.uk::13244c95-a222-44fa-94ca-3dcb768f2863" providerId="AD" clId="Web-{C63F2988-1439-B042-36D3-1DA2726DE71B}" dt="2025-04-10T10:48:34.215" v="3" actId="1076"/>
          <ac:spMkLst>
            <pc:docMk/>
            <pc:sldMk cId="2997331250" sldId="260"/>
            <ac:spMk id="3" creationId="{E6FC20A1-A5C1-330B-DF64-BF82EB95AEA0}"/>
          </ac:spMkLst>
        </pc:spChg>
      </pc:sldChg>
      <pc:sldChg chg="addSp delSp modSp modMedia addAnim delAnim">
        <pc:chgData name="Ifan Knott (2405014)" userId="S::2405014@student.uwtsd.ac.uk::13244c95-a222-44fa-94ca-3dcb768f2863" providerId="AD" clId="Web-{C63F2988-1439-B042-36D3-1DA2726DE71B}" dt="2025-04-10T10:47:07.399" v="2"/>
        <pc:sldMkLst>
          <pc:docMk/>
          <pc:sldMk cId="1222073832" sldId="264"/>
        </pc:sldMkLst>
        <pc:picChg chg="add del mod">
          <ac:chgData name="Ifan Knott (2405014)" userId="S::2405014@student.uwtsd.ac.uk::13244c95-a222-44fa-94ca-3dcb768f2863" providerId="AD" clId="Web-{C63F2988-1439-B042-36D3-1DA2726DE71B}" dt="2025-04-10T10:47:07.399" v="2"/>
          <ac:picMkLst>
            <pc:docMk/>
            <pc:sldMk cId="1222073832" sldId="264"/>
            <ac:picMk id="3" creationId="{B85F163D-39FE-EB62-DE1F-E73C16084EC7}"/>
          </ac:picMkLst>
        </pc:picChg>
      </pc:sldChg>
    </pc:docChg>
  </pc:docChgLst>
  <pc:docChgLst>
    <pc:chgData name="Ifan Knott (2405014)" userId="S::2405014@student.uwtsd.ac.uk::13244c95-a222-44fa-94ca-3dcb768f2863" providerId="AD" clId="Web-{8BCC4C0F-FF55-53C9-E846-0AFEFBF100E1}"/>
    <pc:docChg chg="addSld delSld modSld">
      <pc:chgData name="Ifan Knott (2405014)" userId="S::2405014@student.uwtsd.ac.uk::13244c95-a222-44fa-94ca-3dcb768f2863" providerId="AD" clId="Web-{8BCC4C0F-FF55-53C9-E846-0AFEFBF100E1}" dt="2025-04-10T21:15:41.361" v="29"/>
      <pc:docMkLst>
        <pc:docMk/>
      </pc:docMkLst>
      <pc:sldChg chg="addSp delSp modSp add del modMedia addAnim delAnim">
        <pc:chgData name="Ifan Knott (2405014)" userId="S::2405014@student.uwtsd.ac.uk::13244c95-a222-44fa-94ca-3dcb768f2863" providerId="AD" clId="Web-{8BCC4C0F-FF55-53C9-E846-0AFEFBF100E1}" dt="2025-04-10T21:15:41.361" v="29"/>
        <pc:sldMkLst>
          <pc:docMk/>
          <pc:sldMk cId="3413555775" sldId="258"/>
        </pc:sldMkLst>
        <pc:picChg chg="add del mod">
          <ac:chgData name="Ifan Knott (2405014)" userId="S::2405014@student.uwtsd.ac.uk::13244c95-a222-44fa-94ca-3dcb768f2863" providerId="AD" clId="Web-{8BCC4C0F-FF55-53C9-E846-0AFEFBF100E1}" dt="2025-04-10T21:14:49.953" v="22"/>
          <ac:picMkLst>
            <pc:docMk/>
            <pc:sldMk cId="3413555775" sldId="258"/>
            <ac:picMk id="3" creationId="{B0A77BC6-931A-ED10-BD34-857866430A98}"/>
          </ac:picMkLst>
        </pc:picChg>
        <pc:picChg chg="add del mod">
          <ac:chgData name="Ifan Knott (2405014)" userId="S::2405014@student.uwtsd.ac.uk::13244c95-a222-44fa-94ca-3dcb768f2863" providerId="AD" clId="Web-{8BCC4C0F-FF55-53C9-E846-0AFEFBF100E1}" dt="2025-04-10T21:15:41.361" v="29"/>
          <ac:picMkLst>
            <pc:docMk/>
            <pc:sldMk cId="3413555775" sldId="258"/>
            <ac:picMk id="5" creationId="{DC2246E3-680A-51C6-7073-8265159F7904}"/>
          </ac:picMkLst>
        </pc:picChg>
      </pc:sldChg>
      <pc:sldChg chg="addSp delSp modSp modMedia addAnim delAnim">
        <pc:chgData name="Ifan Knott (2405014)" userId="S::2405014@student.uwtsd.ac.uk::13244c95-a222-44fa-94ca-3dcb768f2863" providerId="AD" clId="Web-{8BCC4C0F-FF55-53C9-E846-0AFEFBF100E1}" dt="2025-04-10T21:15:32.689" v="26"/>
        <pc:sldMkLst>
          <pc:docMk/>
          <pc:sldMk cId="3049644832" sldId="259"/>
        </pc:sldMkLst>
        <pc:graphicFrameChg chg="mod">
          <ac:chgData name="Ifan Knott (2405014)" userId="S::2405014@student.uwtsd.ac.uk::13244c95-a222-44fa-94ca-3dcb768f2863" providerId="AD" clId="Web-{8BCC4C0F-FF55-53C9-E846-0AFEFBF100E1}" dt="2025-04-10T20:47:14.268" v="3" actId="1076"/>
          <ac:graphicFrameMkLst>
            <pc:docMk/>
            <pc:sldMk cId="3049644832" sldId="259"/>
            <ac:graphicFrameMk id="6" creationId="{E82E8C78-404D-3904-73C4-A396B0A39144}"/>
          </ac:graphicFrameMkLst>
        </pc:graphicFrameChg>
        <pc:picChg chg="add del mod">
          <ac:chgData name="Ifan Knott (2405014)" userId="S::2405014@student.uwtsd.ac.uk::13244c95-a222-44fa-94ca-3dcb768f2863" providerId="AD" clId="Web-{8BCC4C0F-FF55-53C9-E846-0AFEFBF100E1}" dt="2025-04-10T21:15:32.689" v="26"/>
          <ac:picMkLst>
            <pc:docMk/>
            <pc:sldMk cId="3049644832" sldId="259"/>
            <ac:picMk id="25" creationId="{9BD0A43B-2ACD-4A61-EC01-C6F9535FB061}"/>
          </ac:picMkLst>
        </pc:picChg>
      </pc:sldChg>
      <pc:sldChg chg="addSp modSp modMedia addAnim">
        <pc:chgData name="Ifan Knott (2405014)" userId="S::2405014@student.uwtsd.ac.uk::13244c95-a222-44fa-94ca-3dcb768f2863" providerId="AD" clId="Web-{8BCC4C0F-FF55-53C9-E846-0AFEFBF100E1}" dt="2025-04-10T20:35:29.143" v="1" actId="1076"/>
        <pc:sldMkLst>
          <pc:docMk/>
          <pc:sldMk cId="2997331250" sldId="260"/>
        </pc:sldMkLst>
        <pc:picChg chg="add mod">
          <ac:chgData name="Ifan Knott (2405014)" userId="S::2405014@student.uwtsd.ac.uk::13244c95-a222-44fa-94ca-3dcb768f2863" providerId="AD" clId="Web-{8BCC4C0F-FF55-53C9-E846-0AFEFBF100E1}" dt="2025-04-10T20:35:29.143" v="1" actId="1076"/>
          <ac:picMkLst>
            <pc:docMk/>
            <pc:sldMk cId="2997331250" sldId="260"/>
            <ac:picMk id="5" creationId="{B152DE64-AE13-FB9E-9801-29FFCDC06BA4}"/>
          </ac:picMkLst>
        </pc:picChg>
      </pc:sldChg>
      <pc:sldChg chg="addSp modSp modMedia addAnim">
        <pc:chgData name="Ifan Knott (2405014)" userId="S::2405014@student.uwtsd.ac.uk::13244c95-a222-44fa-94ca-3dcb768f2863" providerId="AD" clId="Web-{8BCC4C0F-FF55-53C9-E846-0AFEFBF100E1}" dt="2025-04-10T21:14:30.937" v="20" actId="1076"/>
        <pc:sldMkLst>
          <pc:docMk/>
          <pc:sldMk cId="3632306015" sldId="261"/>
        </pc:sldMkLst>
        <pc:picChg chg="add mod">
          <ac:chgData name="Ifan Knott (2405014)" userId="S::2405014@student.uwtsd.ac.uk::13244c95-a222-44fa-94ca-3dcb768f2863" providerId="AD" clId="Web-{8BCC4C0F-FF55-53C9-E846-0AFEFBF100E1}" dt="2025-04-10T21:14:30.937" v="20" actId="1076"/>
          <ac:picMkLst>
            <pc:docMk/>
            <pc:sldMk cId="3632306015" sldId="261"/>
            <ac:picMk id="5" creationId="{84A444C5-09D2-B228-D18C-0DFC79B02552}"/>
          </ac:picMkLst>
        </pc:picChg>
      </pc:sldChg>
      <pc:sldChg chg="modSp">
        <pc:chgData name="Ifan Knott (2405014)" userId="S::2405014@student.uwtsd.ac.uk::13244c95-a222-44fa-94ca-3dcb768f2863" providerId="AD" clId="Web-{8BCC4C0F-FF55-53C9-E846-0AFEFBF100E1}" dt="2025-04-10T21:05:29.239" v="18" actId="20577"/>
        <pc:sldMkLst>
          <pc:docMk/>
          <pc:sldMk cId="2505922644" sldId="262"/>
        </pc:sldMkLst>
        <pc:spChg chg="mod">
          <ac:chgData name="Ifan Knott (2405014)" userId="S::2405014@student.uwtsd.ac.uk::13244c95-a222-44fa-94ca-3dcb768f2863" providerId="AD" clId="Web-{8BCC4C0F-FF55-53C9-E846-0AFEFBF100E1}" dt="2025-04-10T21:05:29.239" v="18" actId="20577"/>
          <ac:spMkLst>
            <pc:docMk/>
            <pc:sldMk cId="2505922644" sldId="262"/>
            <ac:spMk id="2" creationId="{D6843327-0C1C-77A5-B246-0EAE2A8D2866}"/>
          </ac:spMkLst>
        </pc:spChg>
      </pc:sldChg>
    </pc:docChg>
  </pc:docChgLst>
  <pc:docChgLst>
    <pc:chgData name="Ifan Knott (2405014)" userId="S::2405014@student.uwtsd.ac.uk::13244c95-a222-44fa-94ca-3dcb768f2863" providerId="AD" clId="Web-{304F788A-BC66-1DA1-174B-3FF05227CD85}"/>
    <pc:docChg chg="addSld modSld sldOrd addMainMaster delMainMaster">
      <pc:chgData name="Ifan Knott (2405014)" userId="S::2405014@student.uwtsd.ac.uk::13244c95-a222-44fa-94ca-3dcb768f2863" providerId="AD" clId="Web-{304F788A-BC66-1DA1-174B-3FF05227CD85}" dt="2025-04-07T12:16:50.295" v="934"/>
      <pc:docMkLst>
        <pc:docMk/>
      </pc:docMkLst>
      <pc:sldChg chg="addSp delSp modSp mod setBg modClrScheme chgLayout">
        <pc:chgData name="Ifan Knott (2405014)" userId="S::2405014@student.uwtsd.ac.uk::13244c95-a222-44fa-94ca-3dcb768f2863" providerId="AD" clId="Web-{304F788A-BC66-1DA1-174B-3FF05227CD85}" dt="2025-04-07T10:26:55.712" v="15"/>
        <pc:sldMkLst>
          <pc:docMk/>
          <pc:sldMk cId="109857222" sldId="256"/>
        </pc:sldMkLst>
        <pc:spChg chg="mod">
          <ac:chgData name="Ifan Knott (2405014)" userId="S::2405014@student.uwtsd.ac.uk::13244c95-a222-44fa-94ca-3dcb768f2863" providerId="AD" clId="Web-{304F788A-BC66-1DA1-174B-3FF05227CD85}" dt="2025-04-07T10:26:55.712" v="1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fan Knott (2405014)" userId="S::2405014@student.uwtsd.ac.uk::13244c95-a222-44fa-94ca-3dcb768f2863" providerId="AD" clId="Web-{304F788A-BC66-1DA1-174B-3FF05227CD85}" dt="2025-04-07T10:26:55.712" v="1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Ifan Knott (2405014)" userId="S::2405014@student.uwtsd.ac.uk::13244c95-a222-44fa-94ca-3dcb768f2863" providerId="AD" clId="Web-{304F788A-BC66-1DA1-174B-3FF05227CD85}" dt="2025-04-07T10:25:57.772" v="10"/>
          <ac:spMkLst>
            <pc:docMk/>
            <pc:sldMk cId="109857222" sldId="256"/>
            <ac:spMk id="9" creationId="{E20BB609-EF92-42DB-836C-0699A590B5CF}"/>
          </ac:spMkLst>
        </pc:spChg>
        <pc:spChg chg="add del">
          <ac:chgData name="Ifan Knott (2405014)" userId="S::2405014@student.uwtsd.ac.uk::13244c95-a222-44fa-94ca-3dcb768f2863" providerId="AD" clId="Web-{304F788A-BC66-1DA1-174B-3FF05227CD85}" dt="2025-04-07T10:25:57.772" v="10"/>
          <ac:spMkLst>
            <pc:docMk/>
            <pc:sldMk cId="109857222" sldId="256"/>
            <ac:spMk id="11" creationId="{40FA88D0-E295-4CF3-934C-6423EACEB025}"/>
          </ac:spMkLst>
        </pc:spChg>
        <pc:spChg chg="add del">
          <ac:chgData name="Ifan Knott (2405014)" userId="S::2405014@student.uwtsd.ac.uk::13244c95-a222-44fa-94ca-3dcb768f2863" providerId="AD" clId="Web-{304F788A-BC66-1DA1-174B-3FF05227CD85}" dt="2025-04-07T10:26:55.712" v="15"/>
          <ac:spMkLst>
            <pc:docMk/>
            <pc:sldMk cId="109857222" sldId="256"/>
            <ac:spMk id="20" creationId="{35F60170-91B4-45F0-B88B-9C07AEC4642C}"/>
          </ac:spMkLst>
        </pc:spChg>
        <pc:spChg chg="add del">
          <ac:chgData name="Ifan Knott (2405014)" userId="S::2405014@student.uwtsd.ac.uk::13244c95-a222-44fa-94ca-3dcb768f2863" providerId="AD" clId="Web-{304F788A-BC66-1DA1-174B-3FF05227CD85}" dt="2025-04-07T10:26:55.696" v="14"/>
          <ac:spMkLst>
            <pc:docMk/>
            <pc:sldMk cId="109857222" sldId="256"/>
            <ac:spMk id="29" creationId="{B6D694DB-A3FC-4F14-A225-17BEBA4416DA}"/>
          </ac:spMkLst>
        </pc:spChg>
        <pc:spChg chg="add del">
          <ac:chgData name="Ifan Knott (2405014)" userId="S::2405014@student.uwtsd.ac.uk::13244c95-a222-44fa-94ca-3dcb768f2863" providerId="AD" clId="Web-{304F788A-BC66-1DA1-174B-3FF05227CD85}" dt="2025-04-07T10:26:55.696" v="14"/>
          <ac:spMkLst>
            <pc:docMk/>
            <pc:sldMk cId="109857222" sldId="256"/>
            <ac:spMk id="31" creationId="{2F45987A-3A2E-45FE-947D-464BBA890C71}"/>
          </ac:spMkLst>
        </pc:spChg>
        <pc:spChg chg="add">
          <ac:chgData name="Ifan Knott (2405014)" userId="S::2405014@student.uwtsd.ac.uk::13244c95-a222-44fa-94ca-3dcb768f2863" providerId="AD" clId="Web-{304F788A-BC66-1DA1-174B-3FF05227CD85}" dt="2025-04-07T10:26:55.712" v="15"/>
          <ac:spMkLst>
            <pc:docMk/>
            <pc:sldMk cId="109857222" sldId="256"/>
            <ac:spMk id="37" creationId="{35F60170-91B4-45F0-B88B-9C07AEC4642C}"/>
          </ac:spMkLst>
        </pc:spChg>
        <pc:picChg chg="add del mod ord">
          <ac:chgData name="Ifan Knott (2405014)" userId="S::2405014@student.uwtsd.ac.uk::13244c95-a222-44fa-94ca-3dcb768f2863" providerId="AD" clId="Web-{304F788A-BC66-1DA1-174B-3FF05227CD85}" dt="2025-04-07T10:26:38.445" v="11"/>
          <ac:picMkLst>
            <pc:docMk/>
            <pc:sldMk cId="109857222" sldId="256"/>
            <ac:picMk id="4" creationId="{4C78DE0F-1F03-22C8-25DC-C4E9BBE63062}"/>
          </ac:picMkLst>
        </pc:picChg>
        <pc:picChg chg="add mod ord">
          <ac:chgData name="Ifan Knott (2405014)" userId="S::2405014@student.uwtsd.ac.uk::13244c95-a222-44fa-94ca-3dcb768f2863" providerId="AD" clId="Web-{304F788A-BC66-1DA1-174B-3FF05227CD85}" dt="2025-04-07T10:26:55.712" v="15"/>
          <ac:picMkLst>
            <pc:docMk/>
            <pc:sldMk cId="109857222" sldId="256"/>
            <ac:picMk id="5" creationId="{44A5B5A4-B9B7-4853-7977-913E2AEC60ED}"/>
          </ac:picMkLst>
        </pc:picChg>
        <pc:cxnChg chg="add del">
          <ac:chgData name="Ifan Knott (2405014)" userId="S::2405014@student.uwtsd.ac.uk::13244c95-a222-44fa-94ca-3dcb768f2863" providerId="AD" clId="Web-{304F788A-BC66-1DA1-174B-3FF05227CD85}" dt="2025-04-07T10:25:57.772" v="10"/>
          <ac:cxnSpMkLst>
            <pc:docMk/>
            <pc:sldMk cId="109857222" sldId="256"/>
            <ac:cxnSpMk id="13" creationId="{8F4E56A8-93D5-4BE3-AE61-84677331AD07}"/>
          </ac:cxnSpMkLst>
        </pc:cxnChg>
        <pc:cxnChg chg="add del">
          <ac:chgData name="Ifan Knott (2405014)" userId="S::2405014@student.uwtsd.ac.uk::13244c95-a222-44fa-94ca-3dcb768f2863" providerId="AD" clId="Web-{304F788A-BC66-1DA1-174B-3FF05227CD85}" dt="2025-04-07T10:25:57.772" v="10"/>
          <ac:cxnSpMkLst>
            <pc:docMk/>
            <pc:sldMk cId="109857222" sldId="256"/>
            <ac:cxnSpMk id="15" creationId="{BD492A0C-1773-477B-83B5-C707CB057709}"/>
          </ac:cxnSpMkLst>
        </pc:cxnChg>
        <pc:cxnChg chg="add del">
          <ac:chgData name="Ifan Knott (2405014)" userId="S::2405014@student.uwtsd.ac.uk::13244c95-a222-44fa-94ca-3dcb768f2863" providerId="AD" clId="Web-{304F788A-BC66-1DA1-174B-3FF05227CD85}" dt="2025-04-07T10:26:55.712" v="15"/>
          <ac:cxnSpMkLst>
            <pc:docMk/>
            <pc:sldMk cId="109857222" sldId="256"/>
            <ac:cxnSpMk id="22" creationId="{82A1AB15-495E-4EE0-98F0-89DD89CD14FD}"/>
          </ac:cxnSpMkLst>
        </pc:cxnChg>
        <pc:cxnChg chg="add del">
          <ac:chgData name="Ifan Knott (2405014)" userId="S::2405014@student.uwtsd.ac.uk::13244c95-a222-44fa-94ca-3dcb768f2863" providerId="AD" clId="Web-{304F788A-BC66-1DA1-174B-3FF05227CD85}" dt="2025-04-07T10:26:55.712" v="15"/>
          <ac:cxnSpMkLst>
            <pc:docMk/>
            <pc:sldMk cId="109857222" sldId="256"/>
            <ac:cxnSpMk id="24" creationId="{74EEBF2A-B7AF-4EC9-B6F7-BF425E70A0D9}"/>
          </ac:cxnSpMkLst>
        </pc:cxnChg>
        <pc:cxnChg chg="add del">
          <ac:chgData name="Ifan Knott (2405014)" userId="S::2405014@student.uwtsd.ac.uk::13244c95-a222-44fa-94ca-3dcb768f2863" providerId="AD" clId="Web-{304F788A-BC66-1DA1-174B-3FF05227CD85}" dt="2025-04-07T10:26:55.696" v="14"/>
          <ac:cxnSpMkLst>
            <pc:docMk/>
            <pc:sldMk cId="109857222" sldId="256"/>
            <ac:cxnSpMk id="33" creationId="{78779978-F1B9-4E8B-A4EF-28C72FBE5208}"/>
          </ac:cxnSpMkLst>
        </pc:cxnChg>
        <pc:cxnChg chg="add del">
          <ac:chgData name="Ifan Knott (2405014)" userId="S::2405014@student.uwtsd.ac.uk::13244c95-a222-44fa-94ca-3dcb768f2863" providerId="AD" clId="Web-{304F788A-BC66-1DA1-174B-3FF05227CD85}" dt="2025-04-07T10:26:55.696" v="14"/>
          <ac:cxnSpMkLst>
            <pc:docMk/>
            <pc:sldMk cId="109857222" sldId="256"/>
            <ac:cxnSpMk id="35" creationId="{3CC36E61-C478-4C2F-846E-EBA0DF57DA0C}"/>
          </ac:cxnSpMkLst>
        </pc:cxnChg>
        <pc:cxnChg chg="add">
          <ac:chgData name="Ifan Knott (2405014)" userId="S::2405014@student.uwtsd.ac.uk::13244c95-a222-44fa-94ca-3dcb768f2863" providerId="AD" clId="Web-{304F788A-BC66-1DA1-174B-3FF05227CD85}" dt="2025-04-07T10:26:55.712" v="15"/>
          <ac:cxnSpMkLst>
            <pc:docMk/>
            <pc:sldMk cId="109857222" sldId="256"/>
            <ac:cxnSpMk id="38" creationId="{FBE3B19C-5EF6-492A-AA6F-EC0C2F236D69}"/>
          </ac:cxnSpMkLst>
        </pc:cxnChg>
        <pc:cxnChg chg="add">
          <ac:chgData name="Ifan Knott (2405014)" userId="S::2405014@student.uwtsd.ac.uk::13244c95-a222-44fa-94ca-3dcb768f2863" providerId="AD" clId="Web-{304F788A-BC66-1DA1-174B-3FF05227CD85}" dt="2025-04-07T10:26:55.712" v="15"/>
          <ac:cxnSpMkLst>
            <pc:docMk/>
            <pc:sldMk cId="109857222" sldId="256"/>
            <ac:cxnSpMk id="39" creationId="{02DB647E-7779-454B-9098-17E6CE33DDCB}"/>
          </ac:cxnSpMkLst>
        </pc:cxnChg>
      </pc:sldChg>
      <pc:sldChg chg="addSp delSp modSp new mod setBg">
        <pc:chgData name="Ifan Knott (2405014)" userId="S::2405014@student.uwtsd.ac.uk::13244c95-a222-44fa-94ca-3dcb768f2863" providerId="AD" clId="Web-{304F788A-BC66-1DA1-174B-3FF05227CD85}" dt="2025-04-07T10:34:55.647" v="140"/>
        <pc:sldMkLst>
          <pc:docMk/>
          <pc:sldMk cId="23588783" sldId="257"/>
        </pc:sldMkLst>
        <pc:spChg chg="mod">
          <ac:chgData name="Ifan Knott (2405014)" userId="S::2405014@student.uwtsd.ac.uk::13244c95-a222-44fa-94ca-3dcb768f2863" providerId="AD" clId="Web-{304F788A-BC66-1DA1-174B-3FF05227CD85}" dt="2025-04-07T10:34:55.647" v="140"/>
          <ac:spMkLst>
            <pc:docMk/>
            <pc:sldMk cId="23588783" sldId="257"/>
            <ac:spMk id="2" creationId="{86796382-03EF-7484-433F-EBE3F07C9B45}"/>
          </ac:spMkLst>
        </pc:spChg>
        <pc:spChg chg="mod ord">
          <ac:chgData name="Ifan Knott (2405014)" userId="S::2405014@student.uwtsd.ac.uk::13244c95-a222-44fa-94ca-3dcb768f2863" providerId="AD" clId="Web-{304F788A-BC66-1DA1-174B-3FF05227CD85}" dt="2025-04-07T10:34:55.647" v="140"/>
          <ac:spMkLst>
            <pc:docMk/>
            <pc:sldMk cId="23588783" sldId="257"/>
            <ac:spMk id="3" creationId="{E8286D4C-980F-2E06-E5A6-7F220A794CA2}"/>
          </ac:spMkLst>
        </pc:spChg>
        <pc:spChg chg="add del">
          <ac:chgData name="Ifan Knott (2405014)" userId="S::2405014@student.uwtsd.ac.uk::13244c95-a222-44fa-94ca-3dcb768f2863" providerId="AD" clId="Web-{304F788A-BC66-1DA1-174B-3FF05227CD85}" dt="2025-04-07T10:34:55.632" v="139"/>
          <ac:spMkLst>
            <pc:docMk/>
            <pc:sldMk cId="23588783" sldId="257"/>
            <ac:spMk id="9" creationId="{92B0CFF1-78D7-4A83-A95E-71F9E3831622}"/>
          </ac:spMkLst>
        </pc:spChg>
        <pc:spChg chg="add">
          <ac:chgData name="Ifan Knott (2405014)" userId="S::2405014@student.uwtsd.ac.uk::13244c95-a222-44fa-94ca-3dcb768f2863" providerId="AD" clId="Web-{304F788A-BC66-1DA1-174B-3FF05227CD85}" dt="2025-04-07T10:34:55.647" v="140"/>
          <ac:spMkLst>
            <pc:docMk/>
            <pc:sldMk cId="23588783" sldId="257"/>
            <ac:spMk id="15" creationId="{92B0CFF1-78D7-4A83-A95E-71F9E3831622}"/>
          </ac:spMkLst>
        </pc:spChg>
        <pc:picChg chg="add mod">
          <ac:chgData name="Ifan Knott (2405014)" userId="S::2405014@student.uwtsd.ac.uk::13244c95-a222-44fa-94ca-3dcb768f2863" providerId="AD" clId="Web-{304F788A-BC66-1DA1-174B-3FF05227CD85}" dt="2025-04-07T10:34:55.647" v="140"/>
          <ac:picMkLst>
            <pc:docMk/>
            <pc:sldMk cId="23588783" sldId="257"/>
            <ac:picMk id="4" creationId="{DFCA26F5-324A-5E23-B727-215488B0FAA4}"/>
          </ac:picMkLst>
        </pc:picChg>
        <pc:cxnChg chg="add del">
          <ac:chgData name="Ifan Knott (2405014)" userId="S::2405014@student.uwtsd.ac.uk::13244c95-a222-44fa-94ca-3dcb768f2863" providerId="AD" clId="Web-{304F788A-BC66-1DA1-174B-3FF05227CD85}" dt="2025-04-07T10:34:55.632" v="139"/>
          <ac:cxnSpMkLst>
            <pc:docMk/>
            <pc:sldMk cId="23588783" sldId="257"/>
            <ac:cxnSpMk id="11" creationId="{E9615127-4E4B-44AE-B157-C50975D41902}"/>
          </ac:cxnSpMkLst>
        </pc:cxnChg>
        <pc:cxnChg chg="add del">
          <ac:chgData name="Ifan Knott (2405014)" userId="S::2405014@student.uwtsd.ac.uk::13244c95-a222-44fa-94ca-3dcb768f2863" providerId="AD" clId="Web-{304F788A-BC66-1DA1-174B-3FF05227CD85}" dt="2025-04-07T10:34:55.632" v="139"/>
          <ac:cxnSpMkLst>
            <pc:docMk/>
            <pc:sldMk cId="23588783" sldId="257"/>
            <ac:cxnSpMk id="13" creationId="{B607C7DF-2703-4D3B-B500-8182840C0A29}"/>
          </ac:cxnSpMkLst>
        </pc:cxnChg>
        <pc:cxnChg chg="add">
          <ac:chgData name="Ifan Knott (2405014)" userId="S::2405014@student.uwtsd.ac.uk::13244c95-a222-44fa-94ca-3dcb768f2863" providerId="AD" clId="Web-{304F788A-BC66-1DA1-174B-3FF05227CD85}" dt="2025-04-07T10:34:55.647" v="140"/>
          <ac:cxnSpMkLst>
            <pc:docMk/>
            <pc:sldMk cId="23588783" sldId="257"/>
            <ac:cxnSpMk id="16" creationId="{5971AF9D-C565-4DF8-BDC9-EE1451B02007}"/>
          </ac:cxnSpMkLst>
        </pc:cxnChg>
        <pc:cxnChg chg="add">
          <ac:chgData name="Ifan Knott (2405014)" userId="S::2405014@student.uwtsd.ac.uk::13244c95-a222-44fa-94ca-3dcb768f2863" providerId="AD" clId="Web-{304F788A-BC66-1DA1-174B-3FF05227CD85}" dt="2025-04-07T10:34:55.647" v="140"/>
          <ac:cxnSpMkLst>
            <pc:docMk/>
            <pc:sldMk cId="23588783" sldId="257"/>
            <ac:cxnSpMk id="17" creationId="{E1661F5C-3018-4F57-B263-B9267D4DEE44}"/>
          </ac:cxnSpMkLst>
        </pc:cxnChg>
      </pc:sldChg>
      <pc:sldChg chg="addSp delSp modSp new mod setBg">
        <pc:chgData name="Ifan Knott (2405014)" userId="S::2405014@student.uwtsd.ac.uk::13244c95-a222-44fa-94ca-3dcb768f2863" providerId="AD" clId="Web-{304F788A-BC66-1DA1-174B-3FF05227CD85}" dt="2025-04-07T10:46:53.825" v="284"/>
        <pc:sldMkLst>
          <pc:docMk/>
          <pc:sldMk cId="3413555775" sldId="258"/>
        </pc:sldMkLst>
        <pc:spChg chg="mod">
          <ac:chgData name="Ifan Knott (2405014)" userId="S::2405014@student.uwtsd.ac.uk::13244c95-a222-44fa-94ca-3dcb768f2863" providerId="AD" clId="Web-{304F788A-BC66-1DA1-174B-3FF05227CD85}" dt="2025-04-07T10:46:53.825" v="284"/>
          <ac:spMkLst>
            <pc:docMk/>
            <pc:sldMk cId="3413555775" sldId="258"/>
            <ac:spMk id="2" creationId="{8AD11260-6BA4-DAAC-3774-193F0F1BA9E0}"/>
          </ac:spMkLst>
        </pc:spChg>
        <pc:spChg chg="add del mod">
          <ac:chgData name="Ifan Knott (2405014)" userId="S::2405014@student.uwtsd.ac.uk::13244c95-a222-44fa-94ca-3dcb768f2863" providerId="AD" clId="Web-{304F788A-BC66-1DA1-174B-3FF05227CD85}" dt="2025-04-07T10:46:53.825" v="284"/>
          <ac:spMkLst>
            <pc:docMk/>
            <pc:sldMk cId="3413555775" sldId="258"/>
            <ac:spMk id="3" creationId="{D1329393-49AB-A5DC-AB26-ACE6BE5AB3FB}"/>
          </ac:spMkLst>
        </pc:spChg>
        <pc:spChg chg="add del">
          <ac:chgData name="Ifan Knott (2405014)" userId="S::2405014@student.uwtsd.ac.uk::13244c95-a222-44fa-94ca-3dcb768f2863" providerId="AD" clId="Web-{304F788A-BC66-1DA1-174B-3FF05227CD85}" dt="2025-04-07T10:46:50.996" v="281"/>
          <ac:spMkLst>
            <pc:docMk/>
            <pc:sldMk cId="3413555775" sldId="258"/>
            <ac:spMk id="8" creationId="{92B0CFF1-78D7-4A83-A95E-71F9E3831622}"/>
          </ac:spMkLst>
        </pc:spChg>
        <pc:spChg chg="add del">
          <ac:chgData name="Ifan Knott (2405014)" userId="S::2405014@student.uwtsd.ac.uk::13244c95-a222-44fa-94ca-3dcb768f2863" providerId="AD" clId="Web-{304F788A-BC66-1DA1-174B-3FF05227CD85}" dt="2025-04-07T10:46:37.324" v="277"/>
          <ac:spMkLst>
            <pc:docMk/>
            <pc:sldMk cId="3413555775" sldId="258"/>
            <ac:spMk id="9" creationId="{92B0CFF1-78D7-4A83-A95E-71F9E3831622}"/>
          </ac:spMkLst>
        </pc:spChg>
        <pc:spChg chg="add del">
          <ac:chgData name="Ifan Knott (2405014)" userId="S::2405014@student.uwtsd.ac.uk::13244c95-a222-44fa-94ca-3dcb768f2863" providerId="AD" clId="Web-{304F788A-BC66-1DA1-174B-3FF05227CD85}" dt="2025-04-07T10:46:50.996" v="281"/>
          <ac:spMkLst>
            <pc:docMk/>
            <pc:sldMk cId="3413555775" sldId="258"/>
            <ac:spMk id="12" creationId="{D1329393-49AB-A5DC-AB26-ACE6BE5AB3FB}"/>
          </ac:spMkLst>
        </pc:spChg>
        <pc:spChg chg="add del">
          <ac:chgData name="Ifan Knott (2405014)" userId="S::2405014@student.uwtsd.ac.uk::13244c95-a222-44fa-94ca-3dcb768f2863" providerId="AD" clId="Web-{304F788A-BC66-1DA1-174B-3FF05227CD85}" dt="2025-04-07T10:46:53.809" v="283"/>
          <ac:spMkLst>
            <pc:docMk/>
            <pc:sldMk cId="3413555775" sldId="258"/>
            <ac:spMk id="18" creationId="{92B0CFF1-78D7-4A83-A95E-71F9E3831622}"/>
          </ac:spMkLst>
        </pc:spChg>
        <pc:spChg chg="add del">
          <ac:chgData name="Ifan Knott (2405014)" userId="S::2405014@student.uwtsd.ac.uk::13244c95-a222-44fa-94ca-3dcb768f2863" providerId="AD" clId="Web-{304F788A-BC66-1DA1-174B-3FF05227CD85}" dt="2025-04-07T10:46:53.809" v="283"/>
          <ac:spMkLst>
            <pc:docMk/>
            <pc:sldMk cId="3413555775" sldId="258"/>
            <ac:spMk id="21" creationId="{D1329393-49AB-A5DC-AB26-ACE6BE5AB3FB}"/>
          </ac:spMkLst>
        </pc:spChg>
        <pc:spChg chg="add">
          <ac:chgData name="Ifan Knott (2405014)" userId="S::2405014@student.uwtsd.ac.uk::13244c95-a222-44fa-94ca-3dcb768f2863" providerId="AD" clId="Web-{304F788A-BC66-1DA1-174B-3FF05227CD85}" dt="2025-04-07T10:46:53.825" v="284"/>
          <ac:spMkLst>
            <pc:docMk/>
            <pc:sldMk cId="3413555775" sldId="258"/>
            <ac:spMk id="24" creationId="{92B0CFF1-78D7-4A83-A95E-71F9E3831622}"/>
          </ac:spMkLst>
        </pc:spChg>
        <pc:spChg chg="add">
          <ac:chgData name="Ifan Knott (2405014)" userId="S::2405014@student.uwtsd.ac.uk::13244c95-a222-44fa-94ca-3dcb768f2863" providerId="AD" clId="Web-{304F788A-BC66-1DA1-174B-3FF05227CD85}" dt="2025-04-07T10:46:53.825" v="284"/>
          <ac:spMkLst>
            <pc:docMk/>
            <pc:sldMk cId="3413555775" sldId="258"/>
            <ac:spMk id="26" creationId="{D1329393-49AB-A5DC-AB26-ACE6BE5AB3FB}"/>
          </ac:spMkLst>
        </pc:spChg>
        <pc:graphicFrameChg chg="add del">
          <ac:chgData name="Ifan Knott (2405014)" userId="S::2405014@student.uwtsd.ac.uk::13244c95-a222-44fa-94ca-3dcb768f2863" providerId="AD" clId="Web-{304F788A-BC66-1DA1-174B-3FF05227CD85}" dt="2025-04-07T10:46:45.965" v="279"/>
          <ac:graphicFrameMkLst>
            <pc:docMk/>
            <pc:sldMk cId="3413555775" sldId="258"/>
            <ac:graphicFrameMk id="6" creationId="{25BB64E4-2CB4-095C-C882-D7EFB52A27D0}"/>
          </ac:graphicFrameMkLst>
        </pc:graphicFrameChg>
        <pc:picChg chg="add mod">
          <ac:chgData name="Ifan Knott (2405014)" userId="S::2405014@student.uwtsd.ac.uk::13244c95-a222-44fa-94ca-3dcb768f2863" providerId="AD" clId="Web-{304F788A-BC66-1DA1-174B-3FF05227CD85}" dt="2025-04-07T10:46:53.825" v="284"/>
          <ac:picMkLst>
            <pc:docMk/>
            <pc:sldMk cId="3413555775" sldId="258"/>
            <ac:picMk id="4" creationId="{CEE0DD1A-A6F0-9CCF-9C8E-5B06836722D8}"/>
          </ac:picMkLst>
        </pc:picChg>
        <pc:cxnChg chg="add del">
          <ac:chgData name="Ifan Knott (2405014)" userId="S::2405014@student.uwtsd.ac.uk::13244c95-a222-44fa-94ca-3dcb768f2863" providerId="AD" clId="Web-{304F788A-BC66-1DA1-174B-3FF05227CD85}" dt="2025-04-07T10:46:50.996" v="281"/>
          <ac:cxnSpMkLst>
            <pc:docMk/>
            <pc:sldMk cId="3413555775" sldId="258"/>
            <ac:cxnSpMk id="10" creationId="{F00AD4F8-E8E5-4783-B7A9-DBB6EF2611AA}"/>
          </ac:cxnSpMkLst>
        </pc:cxnChg>
        <pc:cxnChg chg="add del">
          <ac:chgData name="Ifan Knott (2405014)" userId="S::2405014@student.uwtsd.ac.uk::13244c95-a222-44fa-94ca-3dcb768f2863" providerId="AD" clId="Web-{304F788A-BC66-1DA1-174B-3FF05227CD85}" dt="2025-04-07T10:46:37.324" v="277"/>
          <ac:cxnSpMkLst>
            <pc:docMk/>
            <pc:sldMk cId="3413555775" sldId="258"/>
            <ac:cxnSpMk id="11" creationId="{F00AD4F8-E8E5-4783-B7A9-DBB6EF2611AA}"/>
          </ac:cxnSpMkLst>
        </pc:cxnChg>
        <pc:cxnChg chg="add del">
          <ac:chgData name="Ifan Knott (2405014)" userId="S::2405014@student.uwtsd.ac.uk::13244c95-a222-44fa-94ca-3dcb768f2863" providerId="AD" clId="Web-{304F788A-BC66-1DA1-174B-3FF05227CD85}" dt="2025-04-07T10:46:37.324" v="277"/>
          <ac:cxnSpMkLst>
            <pc:docMk/>
            <pc:sldMk cId="3413555775" sldId="258"/>
            <ac:cxnSpMk id="13" creationId="{4105C5B1-BB24-4A5C-87B3-3B75CD259422}"/>
          </ac:cxnSpMkLst>
        </pc:cxnChg>
        <pc:cxnChg chg="add del">
          <ac:chgData name="Ifan Knott (2405014)" userId="S::2405014@student.uwtsd.ac.uk::13244c95-a222-44fa-94ca-3dcb768f2863" providerId="AD" clId="Web-{304F788A-BC66-1DA1-174B-3FF05227CD85}" dt="2025-04-07T10:46:50.996" v="281"/>
          <ac:cxnSpMkLst>
            <pc:docMk/>
            <pc:sldMk cId="3413555775" sldId="258"/>
            <ac:cxnSpMk id="14" creationId="{4105C5B1-BB24-4A5C-87B3-3B75CD259422}"/>
          </ac:cxnSpMkLst>
        </pc:cxnChg>
        <pc:cxnChg chg="add del">
          <ac:chgData name="Ifan Knott (2405014)" userId="S::2405014@student.uwtsd.ac.uk::13244c95-a222-44fa-94ca-3dcb768f2863" providerId="AD" clId="Web-{304F788A-BC66-1DA1-174B-3FF05227CD85}" dt="2025-04-07T10:46:37.324" v="277"/>
          <ac:cxnSpMkLst>
            <pc:docMk/>
            <pc:sldMk cId="3413555775" sldId="258"/>
            <ac:cxnSpMk id="15" creationId="{30B47AB4-2CE5-448F-8623-C07F28D2C9B4}"/>
          </ac:cxnSpMkLst>
        </pc:cxnChg>
        <pc:cxnChg chg="add del">
          <ac:chgData name="Ifan Knott (2405014)" userId="S::2405014@student.uwtsd.ac.uk::13244c95-a222-44fa-94ca-3dcb768f2863" providerId="AD" clId="Web-{304F788A-BC66-1DA1-174B-3FF05227CD85}" dt="2025-04-07T10:46:50.996" v="281"/>
          <ac:cxnSpMkLst>
            <pc:docMk/>
            <pc:sldMk cId="3413555775" sldId="258"/>
            <ac:cxnSpMk id="16" creationId="{30B47AB4-2CE5-448F-8623-C07F28D2C9B4}"/>
          </ac:cxnSpMkLst>
        </pc:cxnChg>
        <pc:cxnChg chg="add del">
          <ac:chgData name="Ifan Knott (2405014)" userId="S::2405014@student.uwtsd.ac.uk::13244c95-a222-44fa-94ca-3dcb768f2863" providerId="AD" clId="Web-{304F788A-BC66-1DA1-174B-3FF05227CD85}" dt="2025-04-07T10:46:53.809" v="283"/>
          <ac:cxnSpMkLst>
            <pc:docMk/>
            <pc:sldMk cId="3413555775" sldId="258"/>
            <ac:cxnSpMk id="19" creationId="{CC7C49D1-7D30-4EB5-A80A-BE1E9B477084}"/>
          </ac:cxnSpMkLst>
        </pc:cxnChg>
        <pc:cxnChg chg="add del">
          <ac:chgData name="Ifan Knott (2405014)" userId="S::2405014@student.uwtsd.ac.uk::13244c95-a222-44fa-94ca-3dcb768f2863" providerId="AD" clId="Web-{304F788A-BC66-1DA1-174B-3FF05227CD85}" dt="2025-04-07T10:46:53.809" v="283"/>
          <ac:cxnSpMkLst>
            <pc:docMk/>
            <pc:sldMk cId="3413555775" sldId="258"/>
            <ac:cxnSpMk id="20" creationId="{4105C5B1-BB24-4A5C-87B3-3B75CD259422}"/>
          </ac:cxnSpMkLst>
        </pc:cxnChg>
        <pc:cxnChg chg="add del">
          <ac:chgData name="Ifan Knott (2405014)" userId="S::2405014@student.uwtsd.ac.uk::13244c95-a222-44fa-94ca-3dcb768f2863" providerId="AD" clId="Web-{304F788A-BC66-1DA1-174B-3FF05227CD85}" dt="2025-04-07T10:46:53.809" v="283"/>
          <ac:cxnSpMkLst>
            <pc:docMk/>
            <pc:sldMk cId="3413555775" sldId="258"/>
            <ac:cxnSpMk id="22" creationId="{4C9A9BAE-34E3-4B7D-BC11-8513657636D2}"/>
          </ac:cxnSpMkLst>
        </pc:cxnChg>
        <pc:cxnChg chg="add">
          <ac:chgData name="Ifan Knott (2405014)" userId="S::2405014@student.uwtsd.ac.uk::13244c95-a222-44fa-94ca-3dcb768f2863" providerId="AD" clId="Web-{304F788A-BC66-1DA1-174B-3FF05227CD85}" dt="2025-04-07T10:46:53.825" v="284"/>
          <ac:cxnSpMkLst>
            <pc:docMk/>
            <pc:sldMk cId="3413555775" sldId="258"/>
            <ac:cxnSpMk id="25" creationId="{E9615127-4E4B-44AE-B157-C50975D41902}"/>
          </ac:cxnSpMkLst>
        </pc:cxnChg>
        <pc:cxnChg chg="add">
          <ac:chgData name="Ifan Knott (2405014)" userId="S::2405014@student.uwtsd.ac.uk::13244c95-a222-44fa-94ca-3dcb768f2863" providerId="AD" clId="Web-{304F788A-BC66-1DA1-174B-3FF05227CD85}" dt="2025-04-07T10:46:53.825" v="284"/>
          <ac:cxnSpMkLst>
            <pc:docMk/>
            <pc:sldMk cId="3413555775" sldId="258"/>
            <ac:cxnSpMk id="27" creationId="{B607C7DF-2703-4D3B-B500-8182840C0A29}"/>
          </ac:cxnSpMkLst>
        </pc:cxnChg>
      </pc:sldChg>
      <pc:sldChg chg="addSp delSp modSp new">
        <pc:chgData name="Ifan Knott (2405014)" userId="S::2405014@student.uwtsd.ac.uk::13244c95-a222-44fa-94ca-3dcb768f2863" providerId="AD" clId="Web-{304F788A-BC66-1DA1-174B-3FF05227CD85}" dt="2025-04-07T11:05:50.342" v="390" actId="1076"/>
        <pc:sldMkLst>
          <pc:docMk/>
          <pc:sldMk cId="3049644832" sldId="259"/>
        </pc:sldMkLst>
        <pc:spChg chg="mod">
          <ac:chgData name="Ifan Knott (2405014)" userId="S::2405014@student.uwtsd.ac.uk::13244c95-a222-44fa-94ca-3dcb768f2863" providerId="AD" clId="Web-{304F788A-BC66-1DA1-174B-3FF05227CD85}" dt="2025-04-07T10:59:12.705" v="293" actId="20577"/>
          <ac:spMkLst>
            <pc:docMk/>
            <pc:sldMk cId="3049644832" sldId="259"/>
            <ac:spMk id="2" creationId="{8FD1B884-1967-C572-64CE-A1B35540E4F5}"/>
          </ac:spMkLst>
        </pc:spChg>
        <pc:spChg chg="del mod">
          <ac:chgData name="Ifan Knott (2405014)" userId="S::2405014@student.uwtsd.ac.uk::13244c95-a222-44fa-94ca-3dcb768f2863" providerId="AD" clId="Web-{304F788A-BC66-1DA1-174B-3FF05227CD85}" dt="2025-04-07T11:05:41.560" v="387"/>
          <ac:spMkLst>
            <pc:docMk/>
            <pc:sldMk cId="3049644832" sldId="259"/>
            <ac:spMk id="3" creationId="{2E9EA858-BA95-47F3-B59C-0030E992C0A0}"/>
          </ac:spMkLst>
        </pc:spChg>
        <pc:graphicFrameChg chg="add">
          <ac:chgData name="Ifan Knott (2405014)" userId="S::2405014@student.uwtsd.ac.uk::13244c95-a222-44fa-94ca-3dcb768f2863" providerId="AD" clId="Web-{304F788A-BC66-1DA1-174B-3FF05227CD85}" dt="2025-04-07T11:05:41.560" v="387"/>
          <ac:graphicFrameMkLst>
            <pc:docMk/>
            <pc:sldMk cId="3049644832" sldId="259"/>
            <ac:graphicFrameMk id="6" creationId="{E82E8C78-404D-3904-73C4-A396B0A39144}"/>
          </ac:graphicFrameMkLst>
        </pc:graphicFrameChg>
        <pc:picChg chg="add mod">
          <ac:chgData name="Ifan Knott (2405014)" userId="S::2405014@student.uwtsd.ac.uk::13244c95-a222-44fa-94ca-3dcb768f2863" providerId="AD" clId="Web-{304F788A-BC66-1DA1-174B-3FF05227CD85}" dt="2025-04-07T11:05:50.342" v="390" actId="1076"/>
          <ac:picMkLst>
            <pc:docMk/>
            <pc:sldMk cId="3049644832" sldId="259"/>
            <ac:picMk id="4" creationId="{ED69E8B6-605B-AD09-9425-B0DF476182D2}"/>
          </ac:picMkLst>
        </pc:picChg>
      </pc:sldChg>
      <pc:sldChg chg="addSp modSp new mod ord setBg">
        <pc:chgData name="Ifan Knott (2405014)" userId="S::2405014@student.uwtsd.ac.uk::13244c95-a222-44fa-94ca-3dcb768f2863" providerId="AD" clId="Web-{304F788A-BC66-1DA1-174B-3FF05227CD85}" dt="2025-04-07T12:15:30.011" v="930"/>
        <pc:sldMkLst>
          <pc:docMk/>
          <pc:sldMk cId="2997331250" sldId="260"/>
        </pc:sldMkLst>
        <pc:spChg chg="mod">
          <ac:chgData name="Ifan Knott (2405014)" userId="S::2405014@student.uwtsd.ac.uk::13244c95-a222-44fa-94ca-3dcb768f2863" providerId="AD" clId="Web-{304F788A-BC66-1DA1-174B-3FF05227CD85}" dt="2025-04-07T11:11:39.321" v="490"/>
          <ac:spMkLst>
            <pc:docMk/>
            <pc:sldMk cId="2997331250" sldId="260"/>
            <ac:spMk id="2" creationId="{84DF218A-3EF2-A73D-2135-C17FFCCFB171}"/>
          </ac:spMkLst>
        </pc:spChg>
        <pc:spChg chg="mod">
          <ac:chgData name="Ifan Knott (2405014)" userId="S::2405014@student.uwtsd.ac.uk::13244c95-a222-44fa-94ca-3dcb768f2863" providerId="AD" clId="Web-{304F788A-BC66-1DA1-174B-3FF05227CD85}" dt="2025-04-07T11:11:39.321" v="490"/>
          <ac:spMkLst>
            <pc:docMk/>
            <pc:sldMk cId="2997331250" sldId="260"/>
            <ac:spMk id="3" creationId="{E6FC20A1-A5C1-330B-DF64-BF82EB95AEA0}"/>
          </ac:spMkLst>
        </pc:spChg>
        <pc:spChg chg="add">
          <ac:chgData name="Ifan Knott (2405014)" userId="S::2405014@student.uwtsd.ac.uk::13244c95-a222-44fa-94ca-3dcb768f2863" providerId="AD" clId="Web-{304F788A-BC66-1DA1-174B-3FF05227CD85}" dt="2025-04-07T11:11:39.321" v="490"/>
          <ac:spMkLst>
            <pc:docMk/>
            <pc:sldMk cId="2997331250" sldId="260"/>
            <ac:spMk id="9" creationId="{92B0CFF1-78D7-4A83-A95E-71F9E3831622}"/>
          </ac:spMkLst>
        </pc:spChg>
        <pc:picChg chg="add mod">
          <ac:chgData name="Ifan Knott (2405014)" userId="S::2405014@student.uwtsd.ac.uk::13244c95-a222-44fa-94ca-3dcb768f2863" providerId="AD" clId="Web-{304F788A-BC66-1DA1-174B-3FF05227CD85}" dt="2025-04-07T11:11:39.321" v="490"/>
          <ac:picMkLst>
            <pc:docMk/>
            <pc:sldMk cId="2997331250" sldId="260"/>
            <ac:picMk id="4" creationId="{96DB11AB-A1D5-0F3D-B00C-F3778CABC09F}"/>
          </ac:picMkLst>
        </pc:picChg>
        <pc:cxnChg chg="add">
          <ac:chgData name="Ifan Knott (2405014)" userId="S::2405014@student.uwtsd.ac.uk::13244c95-a222-44fa-94ca-3dcb768f2863" providerId="AD" clId="Web-{304F788A-BC66-1DA1-174B-3FF05227CD85}" dt="2025-04-07T11:11:39.321" v="490"/>
          <ac:cxnSpMkLst>
            <pc:docMk/>
            <pc:sldMk cId="2997331250" sldId="260"/>
            <ac:cxnSpMk id="11" creationId="{6F9D4A57-BD34-46D7-A145-EA1AE7046146}"/>
          </ac:cxnSpMkLst>
        </pc:cxnChg>
        <pc:cxnChg chg="add">
          <ac:chgData name="Ifan Knott (2405014)" userId="S::2405014@student.uwtsd.ac.uk::13244c95-a222-44fa-94ca-3dcb768f2863" providerId="AD" clId="Web-{304F788A-BC66-1DA1-174B-3FF05227CD85}" dt="2025-04-07T11:11:39.321" v="490"/>
          <ac:cxnSpMkLst>
            <pc:docMk/>
            <pc:sldMk cId="2997331250" sldId="260"/>
            <ac:cxnSpMk id="13" creationId="{8ADA513F-B70D-4972-B24A-65F26C0AECC2}"/>
          </ac:cxnSpMkLst>
        </pc:cxnChg>
      </pc:sldChg>
      <pc:sldChg chg="addSp delSp modSp new mod ord setBg">
        <pc:chgData name="Ifan Knott (2405014)" userId="S::2405014@student.uwtsd.ac.uk::13244c95-a222-44fa-94ca-3dcb768f2863" providerId="AD" clId="Web-{304F788A-BC66-1DA1-174B-3FF05227CD85}" dt="2025-04-07T12:16:50.295" v="934"/>
        <pc:sldMkLst>
          <pc:docMk/>
          <pc:sldMk cId="3632306015" sldId="261"/>
        </pc:sldMkLst>
        <pc:spChg chg="mod">
          <ac:chgData name="Ifan Knott (2405014)" userId="S::2405014@student.uwtsd.ac.uk::13244c95-a222-44fa-94ca-3dcb768f2863" providerId="AD" clId="Web-{304F788A-BC66-1DA1-174B-3FF05227CD85}" dt="2025-04-07T12:16:50.295" v="934"/>
          <ac:spMkLst>
            <pc:docMk/>
            <pc:sldMk cId="3632306015" sldId="261"/>
            <ac:spMk id="2" creationId="{5754ED35-3B9A-E1B5-C0D6-FBA88630E982}"/>
          </ac:spMkLst>
        </pc:spChg>
        <pc:spChg chg="mod">
          <ac:chgData name="Ifan Knott (2405014)" userId="S::2405014@student.uwtsd.ac.uk::13244c95-a222-44fa-94ca-3dcb768f2863" providerId="AD" clId="Web-{304F788A-BC66-1DA1-174B-3FF05227CD85}" dt="2025-04-07T12:16:50.295" v="934"/>
          <ac:spMkLst>
            <pc:docMk/>
            <pc:sldMk cId="3632306015" sldId="261"/>
            <ac:spMk id="3" creationId="{7A183501-A8FD-8C99-B6EE-3FB80F7502CE}"/>
          </ac:spMkLst>
        </pc:spChg>
        <pc:spChg chg="add del">
          <ac:chgData name="Ifan Knott (2405014)" userId="S::2405014@student.uwtsd.ac.uk::13244c95-a222-44fa-94ca-3dcb768f2863" providerId="AD" clId="Web-{304F788A-BC66-1DA1-174B-3FF05227CD85}" dt="2025-04-07T12:16:50.295" v="933"/>
          <ac:spMkLst>
            <pc:docMk/>
            <pc:sldMk cId="3632306015" sldId="261"/>
            <ac:spMk id="9" creationId="{92B0CFF1-78D7-4A83-A95E-71F9E3831622}"/>
          </ac:spMkLst>
        </pc:spChg>
        <pc:spChg chg="add">
          <ac:chgData name="Ifan Knott (2405014)" userId="S::2405014@student.uwtsd.ac.uk::13244c95-a222-44fa-94ca-3dcb768f2863" providerId="AD" clId="Web-{304F788A-BC66-1DA1-174B-3FF05227CD85}" dt="2025-04-07T12:16:50.295" v="934"/>
          <ac:spMkLst>
            <pc:docMk/>
            <pc:sldMk cId="3632306015" sldId="261"/>
            <ac:spMk id="15" creationId="{92B0CFF1-78D7-4A83-A95E-71F9E3831622}"/>
          </ac:spMkLst>
        </pc:spChg>
        <pc:picChg chg="add mod">
          <ac:chgData name="Ifan Knott (2405014)" userId="S::2405014@student.uwtsd.ac.uk::13244c95-a222-44fa-94ca-3dcb768f2863" providerId="AD" clId="Web-{304F788A-BC66-1DA1-174B-3FF05227CD85}" dt="2025-04-07T12:16:50.295" v="934"/>
          <ac:picMkLst>
            <pc:docMk/>
            <pc:sldMk cId="3632306015" sldId="261"/>
            <ac:picMk id="4" creationId="{912135AC-0F2F-E3A4-0173-EBD92DB78DC1}"/>
          </ac:picMkLst>
        </pc:picChg>
        <pc:cxnChg chg="add del">
          <ac:chgData name="Ifan Knott (2405014)" userId="S::2405014@student.uwtsd.ac.uk::13244c95-a222-44fa-94ca-3dcb768f2863" providerId="AD" clId="Web-{304F788A-BC66-1DA1-174B-3FF05227CD85}" dt="2025-04-07T12:16:50.295" v="933"/>
          <ac:cxnSpMkLst>
            <pc:docMk/>
            <pc:sldMk cId="3632306015" sldId="261"/>
            <ac:cxnSpMk id="11" creationId="{0BE13636-D998-4A75-8C1B-EDBD9E57DC65}"/>
          </ac:cxnSpMkLst>
        </pc:cxnChg>
        <pc:cxnChg chg="add del">
          <ac:chgData name="Ifan Knott (2405014)" userId="S::2405014@student.uwtsd.ac.uk::13244c95-a222-44fa-94ca-3dcb768f2863" providerId="AD" clId="Web-{304F788A-BC66-1DA1-174B-3FF05227CD85}" dt="2025-04-07T12:16:50.295" v="933"/>
          <ac:cxnSpMkLst>
            <pc:docMk/>
            <pc:sldMk cId="3632306015" sldId="261"/>
            <ac:cxnSpMk id="13" creationId="{6672E4D5-7CCB-4D76-86FF-83359027DB64}"/>
          </ac:cxnSpMkLst>
        </pc:cxnChg>
        <pc:cxnChg chg="add">
          <ac:chgData name="Ifan Knott (2405014)" userId="S::2405014@student.uwtsd.ac.uk::13244c95-a222-44fa-94ca-3dcb768f2863" providerId="AD" clId="Web-{304F788A-BC66-1DA1-174B-3FF05227CD85}" dt="2025-04-07T12:16:50.295" v="934"/>
          <ac:cxnSpMkLst>
            <pc:docMk/>
            <pc:sldMk cId="3632306015" sldId="261"/>
            <ac:cxnSpMk id="16" creationId="{6F9D4A57-BD34-46D7-A145-EA1AE7046146}"/>
          </ac:cxnSpMkLst>
        </pc:cxnChg>
        <pc:cxnChg chg="add">
          <ac:chgData name="Ifan Knott (2405014)" userId="S::2405014@student.uwtsd.ac.uk::13244c95-a222-44fa-94ca-3dcb768f2863" providerId="AD" clId="Web-{304F788A-BC66-1DA1-174B-3FF05227CD85}" dt="2025-04-07T12:16:50.295" v="934"/>
          <ac:cxnSpMkLst>
            <pc:docMk/>
            <pc:sldMk cId="3632306015" sldId="261"/>
            <ac:cxnSpMk id="17" creationId="{8ADA513F-B70D-4972-B24A-65F26C0AECC2}"/>
          </ac:cxnSpMkLst>
        </pc:cxnChg>
      </pc:sldChg>
      <pc:sldChg chg="addSp delSp modSp new mod setBg">
        <pc:chgData name="Ifan Knott (2405014)" userId="S::2405014@student.uwtsd.ac.uk::13244c95-a222-44fa-94ca-3dcb768f2863" providerId="AD" clId="Web-{304F788A-BC66-1DA1-174B-3FF05227CD85}" dt="2025-04-07T12:11:11.520" v="886"/>
        <pc:sldMkLst>
          <pc:docMk/>
          <pc:sldMk cId="2505922644" sldId="262"/>
        </pc:sldMkLst>
        <pc:spChg chg="mod">
          <ac:chgData name="Ifan Knott (2405014)" userId="S::2405014@student.uwtsd.ac.uk::13244c95-a222-44fa-94ca-3dcb768f2863" providerId="AD" clId="Web-{304F788A-BC66-1DA1-174B-3FF05227CD85}" dt="2025-04-07T12:11:11.520" v="886"/>
          <ac:spMkLst>
            <pc:docMk/>
            <pc:sldMk cId="2505922644" sldId="262"/>
            <ac:spMk id="2" creationId="{D6843327-0C1C-77A5-B246-0EAE2A8D2866}"/>
          </ac:spMkLst>
        </pc:spChg>
        <pc:spChg chg="mod">
          <ac:chgData name="Ifan Knott (2405014)" userId="S::2405014@student.uwtsd.ac.uk::13244c95-a222-44fa-94ca-3dcb768f2863" providerId="AD" clId="Web-{304F788A-BC66-1DA1-174B-3FF05227CD85}" dt="2025-04-07T12:11:11.520" v="886"/>
          <ac:spMkLst>
            <pc:docMk/>
            <pc:sldMk cId="2505922644" sldId="262"/>
            <ac:spMk id="3" creationId="{92C843BB-6531-8A37-427A-B6BE60316A4A}"/>
          </ac:spMkLst>
        </pc:spChg>
        <pc:spChg chg="add del">
          <ac:chgData name="Ifan Knott (2405014)" userId="S::2405014@student.uwtsd.ac.uk::13244c95-a222-44fa-94ca-3dcb768f2863" providerId="AD" clId="Web-{304F788A-BC66-1DA1-174B-3FF05227CD85}" dt="2025-04-07T12:11:08.894" v="883"/>
          <ac:spMkLst>
            <pc:docMk/>
            <pc:sldMk cId="2505922644" sldId="262"/>
            <ac:spMk id="9" creationId="{92B0CFF1-78D7-4A83-A95E-71F9E3831622}"/>
          </ac:spMkLst>
        </pc:spChg>
        <pc:spChg chg="add del">
          <ac:chgData name="Ifan Knott (2405014)" userId="S::2405014@student.uwtsd.ac.uk::13244c95-a222-44fa-94ca-3dcb768f2863" providerId="AD" clId="Web-{304F788A-BC66-1DA1-174B-3FF05227CD85}" dt="2025-04-07T12:11:11.504" v="885"/>
          <ac:spMkLst>
            <pc:docMk/>
            <pc:sldMk cId="2505922644" sldId="262"/>
            <ac:spMk id="15" creationId="{92B0CFF1-78D7-4A83-A95E-71F9E3831622}"/>
          </ac:spMkLst>
        </pc:spChg>
        <pc:spChg chg="add">
          <ac:chgData name="Ifan Knott (2405014)" userId="S::2405014@student.uwtsd.ac.uk::13244c95-a222-44fa-94ca-3dcb768f2863" providerId="AD" clId="Web-{304F788A-BC66-1DA1-174B-3FF05227CD85}" dt="2025-04-07T12:11:11.520" v="886"/>
          <ac:spMkLst>
            <pc:docMk/>
            <pc:sldMk cId="2505922644" sldId="262"/>
            <ac:spMk id="19" creationId="{92B0CFF1-78D7-4A83-A95E-71F9E3831622}"/>
          </ac:spMkLst>
        </pc:spChg>
        <pc:picChg chg="add mod">
          <ac:chgData name="Ifan Knott (2405014)" userId="S::2405014@student.uwtsd.ac.uk::13244c95-a222-44fa-94ca-3dcb768f2863" providerId="AD" clId="Web-{304F788A-BC66-1DA1-174B-3FF05227CD85}" dt="2025-04-07T12:11:11.520" v="886"/>
          <ac:picMkLst>
            <pc:docMk/>
            <pc:sldMk cId="2505922644" sldId="262"/>
            <ac:picMk id="4" creationId="{13AD4295-48A6-0972-47D1-86EB357DBF90}"/>
          </ac:picMkLst>
        </pc:picChg>
        <pc:cxnChg chg="add del">
          <ac:chgData name="Ifan Knott (2405014)" userId="S::2405014@student.uwtsd.ac.uk::13244c95-a222-44fa-94ca-3dcb768f2863" providerId="AD" clId="Web-{304F788A-BC66-1DA1-174B-3FF05227CD85}" dt="2025-04-07T12:11:08.894" v="883"/>
          <ac:cxnSpMkLst>
            <pc:docMk/>
            <pc:sldMk cId="2505922644" sldId="262"/>
            <ac:cxnSpMk id="11" creationId="{E9615127-4E4B-44AE-B157-C50975D41902}"/>
          </ac:cxnSpMkLst>
        </pc:cxnChg>
        <pc:cxnChg chg="add del">
          <ac:chgData name="Ifan Knott (2405014)" userId="S::2405014@student.uwtsd.ac.uk::13244c95-a222-44fa-94ca-3dcb768f2863" providerId="AD" clId="Web-{304F788A-BC66-1DA1-174B-3FF05227CD85}" dt="2025-04-07T12:11:08.894" v="883"/>
          <ac:cxnSpMkLst>
            <pc:docMk/>
            <pc:sldMk cId="2505922644" sldId="262"/>
            <ac:cxnSpMk id="13" creationId="{B607C7DF-2703-4D3B-B500-8182840C0A29}"/>
          </ac:cxnSpMkLst>
        </pc:cxnChg>
        <pc:cxnChg chg="add del">
          <ac:chgData name="Ifan Knott (2405014)" userId="S::2405014@student.uwtsd.ac.uk::13244c95-a222-44fa-94ca-3dcb768f2863" providerId="AD" clId="Web-{304F788A-BC66-1DA1-174B-3FF05227CD85}" dt="2025-04-07T12:11:11.504" v="885"/>
          <ac:cxnSpMkLst>
            <pc:docMk/>
            <pc:sldMk cId="2505922644" sldId="262"/>
            <ac:cxnSpMk id="16" creationId="{DB63508B-F47F-438E-BED2-0A8A8E2FB57D}"/>
          </ac:cxnSpMkLst>
        </pc:cxnChg>
        <pc:cxnChg chg="add del">
          <ac:chgData name="Ifan Knott (2405014)" userId="S::2405014@student.uwtsd.ac.uk::13244c95-a222-44fa-94ca-3dcb768f2863" providerId="AD" clId="Web-{304F788A-BC66-1DA1-174B-3FF05227CD85}" dt="2025-04-07T12:11:11.504" v="885"/>
          <ac:cxnSpMkLst>
            <pc:docMk/>
            <pc:sldMk cId="2505922644" sldId="262"/>
            <ac:cxnSpMk id="17" creationId="{292D5B16-1A4B-49B6-8647-332D7BF2BED0}"/>
          </ac:cxnSpMkLst>
        </pc:cxnChg>
        <pc:cxnChg chg="add">
          <ac:chgData name="Ifan Knott (2405014)" userId="S::2405014@student.uwtsd.ac.uk::13244c95-a222-44fa-94ca-3dcb768f2863" providerId="AD" clId="Web-{304F788A-BC66-1DA1-174B-3FF05227CD85}" dt="2025-04-07T12:11:11.520" v="886"/>
          <ac:cxnSpMkLst>
            <pc:docMk/>
            <pc:sldMk cId="2505922644" sldId="262"/>
            <ac:cxnSpMk id="20" creationId="{0BE13636-D998-4A75-8C1B-EDBD9E57DC65}"/>
          </ac:cxnSpMkLst>
        </pc:cxnChg>
        <pc:cxnChg chg="add">
          <ac:chgData name="Ifan Knott (2405014)" userId="S::2405014@student.uwtsd.ac.uk::13244c95-a222-44fa-94ca-3dcb768f2863" providerId="AD" clId="Web-{304F788A-BC66-1DA1-174B-3FF05227CD85}" dt="2025-04-07T12:11:11.520" v="886"/>
          <ac:cxnSpMkLst>
            <pc:docMk/>
            <pc:sldMk cId="2505922644" sldId="262"/>
            <ac:cxnSpMk id="21" creationId="{6672E4D5-7CCB-4D76-86FF-83359027DB64}"/>
          </ac:cxnSpMkLst>
        </pc:cxnChg>
      </pc:sldChg>
      <pc:sldChg chg="addSp modSp new mod setBg">
        <pc:chgData name="Ifan Knott (2405014)" userId="S::2405014@student.uwtsd.ac.uk::13244c95-a222-44fa-94ca-3dcb768f2863" providerId="AD" clId="Web-{304F788A-BC66-1DA1-174B-3FF05227CD85}" dt="2025-04-07T12:10:33.831" v="880"/>
        <pc:sldMkLst>
          <pc:docMk/>
          <pc:sldMk cId="1559935691" sldId="263"/>
        </pc:sldMkLst>
        <pc:spChg chg="mod">
          <ac:chgData name="Ifan Knott (2405014)" userId="S::2405014@student.uwtsd.ac.uk::13244c95-a222-44fa-94ca-3dcb768f2863" providerId="AD" clId="Web-{304F788A-BC66-1DA1-174B-3FF05227CD85}" dt="2025-04-07T12:10:33.831" v="880"/>
          <ac:spMkLst>
            <pc:docMk/>
            <pc:sldMk cId="1559935691" sldId="263"/>
            <ac:spMk id="2" creationId="{31E15FD8-AF11-DF14-E395-19D9BD1B6FE1}"/>
          </ac:spMkLst>
        </pc:spChg>
        <pc:spChg chg="mod">
          <ac:chgData name="Ifan Knott (2405014)" userId="S::2405014@student.uwtsd.ac.uk::13244c95-a222-44fa-94ca-3dcb768f2863" providerId="AD" clId="Web-{304F788A-BC66-1DA1-174B-3FF05227CD85}" dt="2025-04-07T12:10:33.831" v="880"/>
          <ac:spMkLst>
            <pc:docMk/>
            <pc:sldMk cId="1559935691" sldId="263"/>
            <ac:spMk id="3" creationId="{A8EA430D-C62F-1D58-9CA6-7E7C0DDBCF83}"/>
          </ac:spMkLst>
        </pc:spChg>
        <pc:spChg chg="add">
          <ac:chgData name="Ifan Knott (2405014)" userId="S::2405014@student.uwtsd.ac.uk::13244c95-a222-44fa-94ca-3dcb768f2863" providerId="AD" clId="Web-{304F788A-BC66-1DA1-174B-3FF05227CD85}" dt="2025-04-07T12:10:33.831" v="880"/>
          <ac:spMkLst>
            <pc:docMk/>
            <pc:sldMk cId="1559935691" sldId="263"/>
            <ac:spMk id="9" creationId="{92B0CFF1-78D7-4A83-A95E-71F9E3831622}"/>
          </ac:spMkLst>
        </pc:spChg>
        <pc:picChg chg="add mod">
          <ac:chgData name="Ifan Knott (2405014)" userId="S::2405014@student.uwtsd.ac.uk::13244c95-a222-44fa-94ca-3dcb768f2863" providerId="AD" clId="Web-{304F788A-BC66-1DA1-174B-3FF05227CD85}" dt="2025-04-07T12:10:33.831" v="880"/>
          <ac:picMkLst>
            <pc:docMk/>
            <pc:sldMk cId="1559935691" sldId="263"/>
            <ac:picMk id="4" creationId="{EA513C97-2C53-1A32-A58E-51243B39DB56}"/>
          </ac:picMkLst>
        </pc:picChg>
        <pc:cxnChg chg="add">
          <ac:chgData name="Ifan Knott (2405014)" userId="S::2405014@student.uwtsd.ac.uk::13244c95-a222-44fa-94ca-3dcb768f2863" providerId="AD" clId="Web-{304F788A-BC66-1DA1-174B-3FF05227CD85}" dt="2025-04-07T12:10:33.831" v="880"/>
          <ac:cxnSpMkLst>
            <pc:docMk/>
            <pc:sldMk cId="1559935691" sldId="263"/>
            <ac:cxnSpMk id="11" creationId="{E9615127-4E4B-44AE-B157-C50975D41902}"/>
          </ac:cxnSpMkLst>
        </pc:cxnChg>
        <pc:cxnChg chg="add">
          <ac:chgData name="Ifan Knott (2405014)" userId="S::2405014@student.uwtsd.ac.uk::13244c95-a222-44fa-94ca-3dcb768f2863" providerId="AD" clId="Web-{304F788A-BC66-1DA1-174B-3FF05227CD85}" dt="2025-04-07T12:10:33.831" v="880"/>
          <ac:cxnSpMkLst>
            <pc:docMk/>
            <pc:sldMk cId="1559935691" sldId="263"/>
            <ac:cxnSpMk id="13" creationId="{B607C7DF-2703-4D3B-B500-8182840C0A29}"/>
          </ac:cxnSpMkLst>
        </pc:cxnChg>
      </pc:sldChg>
      <pc:sldChg chg="addSp delSp modSp new">
        <pc:chgData name="Ifan Knott (2405014)" userId="S::2405014@student.uwtsd.ac.uk::13244c95-a222-44fa-94ca-3dcb768f2863" providerId="AD" clId="Web-{304F788A-BC66-1DA1-174B-3FF05227CD85}" dt="2025-04-07T12:15:14.605" v="929" actId="1076"/>
        <pc:sldMkLst>
          <pc:docMk/>
          <pc:sldMk cId="1222073832" sldId="264"/>
        </pc:sldMkLst>
        <pc:spChg chg="mod">
          <ac:chgData name="Ifan Knott (2405014)" userId="S::2405014@student.uwtsd.ac.uk::13244c95-a222-44fa-94ca-3dcb768f2863" providerId="AD" clId="Web-{304F788A-BC66-1DA1-174B-3FF05227CD85}" dt="2025-04-07T12:15:14.605" v="929" actId="1076"/>
          <ac:spMkLst>
            <pc:docMk/>
            <pc:sldMk cId="1222073832" sldId="264"/>
            <ac:spMk id="2" creationId="{FD8DFE4D-30E6-F135-97D9-2E3E583A9030}"/>
          </ac:spMkLst>
        </pc:spChg>
        <pc:spChg chg="del mod">
          <ac:chgData name="Ifan Knott (2405014)" userId="S::2405014@student.uwtsd.ac.uk::13244c95-a222-44fa-94ca-3dcb768f2863" providerId="AD" clId="Web-{304F788A-BC66-1DA1-174B-3FF05227CD85}" dt="2025-04-07T12:14:31.572" v="923"/>
          <ac:spMkLst>
            <pc:docMk/>
            <pc:sldMk cId="1222073832" sldId="264"/>
            <ac:spMk id="3" creationId="{D6B9CEEF-4723-F4E5-A4E6-0C09F2316DCA}"/>
          </ac:spMkLst>
        </pc:spChg>
        <pc:spChg chg="add mod">
          <ac:chgData name="Ifan Knott (2405014)" userId="S::2405014@student.uwtsd.ac.uk::13244c95-a222-44fa-94ca-3dcb768f2863" providerId="AD" clId="Web-{304F788A-BC66-1DA1-174B-3FF05227CD85}" dt="2025-04-07T12:14:52.964" v="925" actId="1076"/>
          <ac:spMkLst>
            <pc:docMk/>
            <pc:sldMk cId="1222073832" sldId="264"/>
            <ac:spMk id="4" creationId="{E7AF1332-2377-DB5B-53FE-4A1DBC23391D}"/>
          </ac:spMkLst>
        </pc:spChg>
        <pc:spChg chg="add mod">
          <ac:chgData name="Ifan Knott (2405014)" userId="S::2405014@student.uwtsd.ac.uk::13244c95-a222-44fa-94ca-3dcb768f2863" providerId="AD" clId="Web-{304F788A-BC66-1DA1-174B-3FF05227CD85}" dt="2025-04-07T12:14:56.276" v="926" actId="1076"/>
          <ac:spMkLst>
            <pc:docMk/>
            <pc:sldMk cId="1222073832" sldId="264"/>
            <ac:spMk id="5" creationId="{8446140D-49A7-3223-FB7E-95935868E6D3}"/>
          </ac:spMkLst>
        </pc:spChg>
        <pc:spChg chg="add mod">
          <ac:chgData name="Ifan Knott (2405014)" userId="S::2405014@student.uwtsd.ac.uk::13244c95-a222-44fa-94ca-3dcb768f2863" providerId="AD" clId="Web-{304F788A-BC66-1DA1-174B-3FF05227CD85}" dt="2025-04-07T12:14:48.963" v="924" actId="1076"/>
          <ac:spMkLst>
            <pc:docMk/>
            <pc:sldMk cId="1222073832" sldId="264"/>
            <ac:spMk id="6" creationId="{474C20BB-6111-E6CC-0150-84F749BFBCD8}"/>
          </ac:spMkLst>
        </pc:spChg>
      </pc:sldChg>
      <pc:sldMasterChg chg="del delSldLayout">
        <pc:chgData name="Ifan Knott (2405014)" userId="S::2405014@student.uwtsd.ac.uk::13244c95-a222-44fa-94ca-3dcb768f2863" providerId="AD" clId="Web-{304F788A-BC66-1DA1-174B-3FF05227CD85}" dt="2025-04-07T10:25:40.006" v="8"/>
        <pc:sldMasterMkLst>
          <pc:docMk/>
          <pc:sldMasterMk cId="2460954070" sldId="2147483660"/>
        </pc:sldMasterMkLst>
        <pc:sldLayoutChg chg="del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Ifan Knott (2405014)" userId="S::2405014@student.uwtsd.ac.uk::13244c95-a222-44fa-94ca-3dcb768f2863" providerId="AD" clId="Web-{304F788A-BC66-1DA1-174B-3FF05227CD85}" dt="2025-04-07T10:25:40.006" v="8"/>
        <pc:sldMasterMkLst>
          <pc:docMk/>
          <pc:sldMasterMk cId="1303289787" sldId="2147483747"/>
        </pc:sldMasterMkLst>
        <pc:sldLayoutChg chg="add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1303289787" sldId="2147483747"/>
            <pc:sldLayoutMk cId="4207105662" sldId="2147483736"/>
          </pc:sldLayoutMkLst>
        </pc:sldLayoutChg>
        <pc:sldLayoutChg chg="add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1303289787" sldId="2147483747"/>
            <pc:sldLayoutMk cId="678911005" sldId="2147483737"/>
          </pc:sldLayoutMkLst>
        </pc:sldLayoutChg>
        <pc:sldLayoutChg chg="add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1303289787" sldId="2147483747"/>
            <pc:sldLayoutMk cId="3270855804" sldId="2147483738"/>
          </pc:sldLayoutMkLst>
        </pc:sldLayoutChg>
        <pc:sldLayoutChg chg="add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1303289787" sldId="2147483747"/>
            <pc:sldLayoutMk cId="1908356659" sldId="2147483739"/>
          </pc:sldLayoutMkLst>
        </pc:sldLayoutChg>
        <pc:sldLayoutChg chg="add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1303289787" sldId="2147483747"/>
            <pc:sldLayoutMk cId="986946698" sldId="2147483740"/>
          </pc:sldLayoutMkLst>
        </pc:sldLayoutChg>
        <pc:sldLayoutChg chg="add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1303289787" sldId="2147483747"/>
            <pc:sldLayoutMk cId="41992238" sldId="2147483741"/>
          </pc:sldLayoutMkLst>
        </pc:sldLayoutChg>
        <pc:sldLayoutChg chg="add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1303289787" sldId="2147483747"/>
            <pc:sldLayoutMk cId="662464633" sldId="2147483742"/>
          </pc:sldLayoutMkLst>
        </pc:sldLayoutChg>
        <pc:sldLayoutChg chg="add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1303289787" sldId="2147483747"/>
            <pc:sldLayoutMk cId="1316544496" sldId="2147483743"/>
          </pc:sldLayoutMkLst>
        </pc:sldLayoutChg>
        <pc:sldLayoutChg chg="add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1303289787" sldId="2147483747"/>
            <pc:sldLayoutMk cId="4058391631" sldId="2147483744"/>
          </pc:sldLayoutMkLst>
        </pc:sldLayoutChg>
        <pc:sldLayoutChg chg="add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1303289787" sldId="2147483747"/>
            <pc:sldLayoutMk cId="62046592" sldId="2147483745"/>
          </pc:sldLayoutMkLst>
        </pc:sldLayoutChg>
        <pc:sldLayoutChg chg="add">
          <pc:chgData name="Ifan Knott (2405014)" userId="S::2405014@student.uwtsd.ac.uk::13244c95-a222-44fa-94ca-3dcb768f2863" providerId="AD" clId="Web-{304F788A-BC66-1DA1-174B-3FF05227CD85}" dt="2025-04-07T10:25:40.006" v="8"/>
          <pc:sldLayoutMkLst>
            <pc:docMk/>
            <pc:sldMasterMk cId="1303289787" sldId="2147483747"/>
            <pc:sldLayoutMk cId="3024767462" sldId="2147483746"/>
          </pc:sldLayoutMkLst>
        </pc:sldLayoutChg>
      </pc:sldMasterChg>
    </pc:docChg>
  </pc:docChgLst>
  <pc:docChgLst>
    <pc:chgData name="Ifan Knott (2405014)" userId="S::2405014@student.uwtsd.ac.uk::13244c95-a222-44fa-94ca-3dcb768f2863" providerId="AD" clId="Web-{DF5FEB5E-D511-8869-3AD6-5BA9307D8FC9}"/>
    <pc:docChg chg="modSld">
      <pc:chgData name="Ifan Knott (2405014)" userId="S::2405014@student.uwtsd.ac.uk::13244c95-a222-44fa-94ca-3dcb768f2863" providerId="AD" clId="Web-{DF5FEB5E-D511-8869-3AD6-5BA9307D8FC9}" dt="2025-04-10T12:11:05.605" v="7"/>
      <pc:docMkLst>
        <pc:docMk/>
      </pc:docMkLst>
      <pc:sldChg chg="addSp modSp modMedia addAnim">
        <pc:chgData name="Ifan Knott (2405014)" userId="S::2405014@student.uwtsd.ac.uk::13244c95-a222-44fa-94ca-3dcb768f2863" providerId="AD" clId="Web-{DF5FEB5E-D511-8869-3AD6-5BA9307D8FC9}" dt="2025-04-10T11:26:22.316" v="2" actId="1076"/>
        <pc:sldMkLst>
          <pc:docMk/>
          <pc:sldMk cId="109857222" sldId="256"/>
        </pc:sldMkLst>
        <pc:picChg chg="add mod">
          <ac:chgData name="Ifan Knott (2405014)" userId="S::2405014@student.uwtsd.ac.uk::13244c95-a222-44fa-94ca-3dcb768f2863" providerId="AD" clId="Web-{DF5FEB5E-D511-8869-3AD6-5BA9307D8FC9}" dt="2025-04-10T11:26:22.316" v="2" actId="1076"/>
          <ac:picMkLst>
            <pc:docMk/>
            <pc:sldMk cId="109857222" sldId="256"/>
            <ac:picMk id="4" creationId="{252AA764-0870-69FA-7145-BFF08BF4E33C}"/>
          </ac:picMkLst>
        </pc:picChg>
      </pc:sldChg>
      <pc:sldChg chg="addSp modSp modMedia addAnim">
        <pc:chgData name="Ifan Knott (2405014)" userId="S::2405014@student.uwtsd.ac.uk::13244c95-a222-44fa-94ca-3dcb768f2863" providerId="AD" clId="Web-{DF5FEB5E-D511-8869-3AD6-5BA9307D8FC9}" dt="2025-04-10T11:36:18.469" v="4" actId="1076"/>
        <pc:sldMkLst>
          <pc:docMk/>
          <pc:sldMk cId="23588783" sldId="257"/>
        </pc:sldMkLst>
        <pc:picChg chg="add mod">
          <ac:chgData name="Ifan Knott (2405014)" userId="S::2405014@student.uwtsd.ac.uk::13244c95-a222-44fa-94ca-3dcb768f2863" providerId="AD" clId="Web-{DF5FEB5E-D511-8869-3AD6-5BA9307D8FC9}" dt="2025-04-10T11:36:18.469" v="4" actId="1076"/>
          <ac:picMkLst>
            <pc:docMk/>
            <pc:sldMk cId="23588783" sldId="257"/>
            <ac:picMk id="5" creationId="{21D9D3ED-7E4F-2205-8E28-1C03B4C49BAD}"/>
          </ac:picMkLst>
        </pc:picChg>
      </pc:sldChg>
      <pc:sldChg chg="addSp delSp modSp modMedia addAnim delAnim">
        <pc:chgData name="Ifan Knott (2405014)" userId="S::2405014@student.uwtsd.ac.uk::13244c95-a222-44fa-94ca-3dcb768f2863" providerId="AD" clId="Web-{DF5FEB5E-D511-8869-3AD6-5BA9307D8FC9}" dt="2025-04-10T12:11:05.605" v="7"/>
        <pc:sldMkLst>
          <pc:docMk/>
          <pc:sldMk cId="2997331250" sldId="260"/>
        </pc:sldMkLst>
        <pc:picChg chg="add del mod">
          <ac:chgData name="Ifan Knott (2405014)" userId="S::2405014@student.uwtsd.ac.uk::13244c95-a222-44fa-94ca-3dcb768f2863" providerId="AD" clId="Web-{DF5FEB5E-D511-8869-3AD6-5BA9307D8FC9}" dt="2025-04-10T12:11:05.605" v="7"/>
          <ac:picMkLst>
            <pc:docMk/>
            <pc:sldMk cId="2997331250" sldId="260"/>
            <ac:picMk id="5" creationId="{61FB1D18-8C17-355C-91F8-291F04BF081D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7257E2-0880-4FF4-8861-3590D865E6E7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C7F35A4-DAAA-4D26-870C-CBA0FAA21E2D}">
      <dgm:prSet/>
      <dgm:spPr/>
      <dgm:t>
        <a:bodyPr/>
        <a:lstStyle/>
        <a:p>
          <a:r>
            <a:rPr lang="en-GB"/>
            <a:t>Cadwn actif a bwyta'n iach</a:t>
          </a:r>
          <a:endParaRPr lang="en-US"/>
        </a:p>
      </dgm:t>
    </dgm:pt>
    <dgm:pt modelId="{EF2E647A-CD30-4B04-ADDE-32268238DEFE}" type="parTrans" cxnId="{76EA9B88-6814-4D5D-B98F-6DF49C1BCB5F}">
      <dgm:prSet/>
      <dgm:spPr/>
      <dgm:t>
        <a:bodyPr/>
        <a:lstStyle/>
        <a:p>
          <a:endParaRPr lang="en-US"/>
        </a:p>
      </dgm:t>
    </dgm:pt>
    <dgm:pt modelId="{B7F239CC-0F46-4233-A814-10C1CE93AD66}" type="sibTrans" cxnId="{76EA9B88-6814-4D5D-B98F-6DF49C1BCB5F}">
      <dgm:prSet/>
      <dgm:spPr/>
      <dgm:t>
        <a:bodyPr/>
        <a:lstStyle/>
        <a:p>
          <a:endParaRPr lang="en-US"/>
        </a:p>
      </dgm:t>
    </dgm:pt>
    <dgm:pt modelId="{79EEE2B8-BAF6-4B2F-B64A-799888AF0B5E}">
      <dgm:prSet/>
      <dgm:spPr/>
      <dgm:t>
        <a:bodyPr/>
        <a:lstStyle/>
        <a:p>
          <a:r>
            <a:rPr lang="en-GB"/>
            <a:t>Cefnogi clwbiau cymdeithasol</a:t>
          </a:r>
          <a:endParaRPr lang="en-US"/>
        </a:p>
      </dgm:t>
    </dgm:pt>
    <dgm:pt modelId="{EA4DEB6A-C272-4BC8-9253-0F60F0C37FEA}" type="parTrans" cxnId="{BFA27D44-E0B1-4873-B0B8-A618AEFB0F3C}">
      <dgm:prSet/>
      <dgm:spPr/>
      <dgm:t>
        <a:bodyPr/>
        <a:lstStyle/>
        <a:p>
          <a:endParaRPr lang="en-US"/>
        </a:p>
      </dgm:t>
    </dgm:pt>
    <dgm:pt modelId="{7C7B7FC6-77D8-4B85-ACEF-B29D7576EB69}" type="sibTrans" cxnId="{BFA27D44-E0B1-4873-B0B8-A618AEFB0F3C}">
      <dgm:prSet/>
      <dgm:spPr/>
      <dgm:t>
        <a:bodyPr/>
        <a:lstStyle/>
        <a:p>
          <a:endParaRPr lang="en-US"/>
        </a:p>
      </dgm:t>
    </dgm:pt>
    <dgm:pt modelId="{DE55A27A-C496-44D2-B4D0-DFD4CCD73374}">
      <dgm:prSet/>
      <dgm:spPr/>
      <dgm:t>
        <a:bodyPr/>
        <a:lstStyle/>
        <a:p>
          <a:r>
            <a:rPr lang="en-GB"/>
            <a:t>Egwyli wrth gweithio</a:t>
          </a:r>
          <a:endParaRPr lang="en-US"/>
        </a:p>
      </dgm:t>
    </dgm:pt>
    <dgm:pt modelId="{41D2E56E-FCA7-4163-B1E3-60892EA5C836}" type="parTrans" cxnId="{86FA3CDA-19DA-497A-B0F5-12CC571E4C03}">
      <dgm:prSet/>
      <dgm:spPr/>
      <dgm:t>
        <a:bodyPr/>
        <a:lstStyle/>
        <a:p>
          <a:endParaRPr lang="en-US"/>
        </a:p>
      </dgm:t>
    </dgm:pt>
    <dgm:pt modelId="{BDE6BB12-C20D-49F8-A1A4-6502E8AE0E13}" type="sibTrans" cxnId="{86FA3CDA-19DA-497A-B0F5-12CC571E4C03}">
      <dgm:prSet/>
      <dgm:spPr/>
      <dgm:t>
        <a:bodyPr/>
        <a:lstStyle/>
        <a:p>
          <a:endParaRPr lang="en-US"/>
        </a:p>
      </dgm:t>
    </dgm:pt>
    <dgm:pt modelId="{AD92B192-DD71-4A1E-A41A-3306C9877D98}">
      <dgm:prSet/>
      <dgm:spPr/>
      <dgm:t>
        <a:bodyPr/>
        <a:lstStyle/>
        <a:p>
          <a:r>
            <a:rPr lang="en-GB"/>
            <a:t>Gweithio am cyfnodau bir dros cyfnodau hirach</a:t>
          </a:r>
          <a:endParaRPr lang="en-US"/>
        </a:p>
      </dgm:t>
    </dgm:pt>
    <dgm:pt modelId="{72EE3143-2C34-42D2-9389-D0B86ECD8C19}" type="parTrans" cxnId="{C3C1D2C5-DF33-415D-8AE6-4B70918E4AD7}">
      <dgm:prSet/>
      <dgm:spPr/>
      <dgm:t>
        <a:bodyPr/>
        <a:lstStyle/>
        <a:p>
          <a:endParaRPr lang="en-US"/>
        </a:p>
      </dgm:t>
    </dgm:pt>
    <dgm:pt modelId="{434E2D73-D239-481C-BC5C-7D4EF0F8A43C}" type="sibTrans" cxnId="{C3C1D2C5-DF33-415D-8AE6-4B70918E4AD7}">
      <dgm:prSet/>
      <dgm:spPr/>
      <dgm:t>
        <a:bodyPr/>
        <a:lstStyle/>
        <a:p>
          <a:endParaRPr lang="en-US"/>
        </a:p>
      </dgm:t>
    </dgm:pt>
    <dgm:pt modelId="{3A2ECD46-EBF5-4588-89AA-EDF0ECB068A3}">
      <dgm:prSet/>
      <dgm:spPr/>
      <dgm:t>
        <a:bodyPr/>
        <a:lstStyle/>
        <a:p>
          <a:r>
            <a:rPr lang="en-GB"/>
            <a:t>Gwneud un gweithgaredd ar y dro</a:t>
          </a:r>
          <a:endParaRPr lang="en-US"/>
        </a:p>
      </dgm:t>
    </dgm:pt>
    <dgm:pt modelId="{6A563962-5E35-4732-AA56-D60A70E2CBF0}" type="parTrans" cxnId="{FC0216BB-1860-4EB6-8992-9E96D44B5D73}">
      <dgm:prSet/>
      <dgm:spPr/>
      <dgm:t>
        <a:bodyPr/>
        <a:lstStyle/>
        <a:p>
          <a:endParaRPr lang="en-US"/>
        </a:p>
      </dgm:t>
    </dgm:pt>
    <dgm:pt modelId="{B5111AAD-7E90-4DC0-80CF-651A78F74A56}" type="sibTrans" cxnId="{FC0216BB-1860-4EB6-8992-9E96D44B5D73}">
      <dgm:prSet/>
      <dgm:spPr/>
      <dgm:t>
        <a:bodyPr/>
        <a:lstStyle/>
        <a:p>
          <a:endParaRPr lang="en-US"/>
        </a:p>
      </dgm:t>
    </dgm:pt>
    <dgm:pt modelId="{227BACC9-C4F4-479E-A980-90B58F89DEE8}" type="pres">
      <dgm:prSet presAssocID="{AF7257E2-0880-4FF4-8861-3590D865E6E7}" presName="outerComposite" presStyleCnt="0">
        <dgm:presLayoutVars>
          <dgm:chMax val="5"/>
          <dgm:dir/>
          <dgm:resizeHandles val="exact"/>
        </dgm:presLayoutVars>
      </dgm:prSet>
      <dgm:spPr/>
    </dgm:pt>
    <dgm:pt modelId="{B82D51AF-8FCB-4C48-BAC1-E83F76D76C5E}" type="pres">
      <dgm:prSet presAssocID="{AF7257E2-0880-4FF4-8861-3590D865E6E7}" presName="dummyMaxCanvas" presStyleCnt="0">
        <dgm:presLayoutVars/>
      </dgm:prSet>
      <dgm:spPr/>
    </dgm:pt>
    <dgm:pt modelId="{6A3D28F1-351B-404A-98D0-8C3618616105}" type="pres">
      <dgm:prSet presAssocID="{AF7257E2-0880-4FF4-8861-3590D865E6E7}" presName="FiveNodes_1" presStyleLbl="node1" presStyleIdx="0" presStyleCnt="5">
        <dgm:presLayoutVars>
          <dgm:bulletEnabled val="1"/>
        </dgm:presLayoutVars>
      </dgm:prSet>
      <dgm:spPr/>
    </dgm:pt>
    <dgm:pt modelId="{1CC1B407-A319-4C9D-84D1-515CAB3627AD}" type="pres">
      <dgm:prSet presAssocID="{AF7257E2-0880-4FF4-8861-3590D865E6E7}" presName="FiveNodes_2" presStyleLbl="node1" presStyleIdx="1" presStyleCnt="5">
        <dgm:presLayoutVars>
          <dgm:bulletEnabled val="1"/>
        </dgm:presLayoutVars>
      </dgm:prSet>
      <dgm:spPr/>
    </dgm:pt>
    <dgm:pt modelId="{AC258645-2389-42FC-854F-92C44587237D}" type="pres">
      <dgm:prSet presAssocID="{AF7257E2-0880-4FF4-8861-3590D865E6E7}" presName="FiveNodes_3" presStyleLbl="node1" presStyleIdx="2" presStyleCnt="5">
        <dgm:presLayoutVars>
          <dgm:bulletEnabled val="1"/>
        </dgm:presLayoutVars>
      </dgm:prSet>
      <dgm:spPr/>
    </dgm:pt>
    <dgm:pt modelId="{DBED91C8-8A12-424C-A2DB-E3FFD609BF1A}" type="pres">
      <dgm:prSet presAssocID="{AF7257E2-0880-4FF4-8861-3590D865E6E7}" presName="FiveNodes_4" presStyleLbl="node1" presStyleIdx="3" presStyleCnt="5">
        <dgm:presLayoutVars>
          <dgm:bulletEnabled val="1"/>
        </dgm:presLayoutVars>
      </dgm:prSet>
      <dgm:spPr/>
    </dgm:pt>
    <dgm:pt modelId="{F910FCAD-81CA-4573-8819-A1417CA86152}" type="pres">
      <dgm:prSet presAssocID="{AF7257E2-0880-4FF4-8861-3590D865E6E7}" presName="FiveNodes_5" presStyleLbl="node1" presStyleIdx="4" presStyleCnt="5">
        <dgm:presLayoutVars>
          <dgm:bulletEnabled val="1"/>
        </dgm:presLayoutVars>
      </dgm:prSet>
      <dgm:spPr/>
    </dgm:pt>
    <dgm:pt modelId="{7FEBA4BC-5DB1-40FE-A3A6-F0E0B3C93D61}" type="pres">
      <dgm:prSet presAssocID="{AF7257E2-0880-4FF4-8861-3590D865E6E7}" presName="FiveConn_1-2" presStyleLbl="fgAccFollowNode1" presStyleIdx="0" presStyleCnt="4">
        <dgm:presLayoutVars>
          <dgm:bulletEnabled val="1"/>
        </dgm:presLayoutVars>
      </dgm:prSet>
      <dgm:spPr/>
    </dgm:pt>
    <dgm:pt modelId="{F13E3721-A6B9-4951-A7DD-21661FB91438}" type="pres">
      <dgm:prSet presAssocID="{AF7257E2-0880-4FF4-8861-3590D865E6E7}" presName="FiveConn_2-3" presStyleLbl="fgAccFollowNode1" presStyleIdx="1" presStyleCnt="4">
        <dgm:presLayoutVars>
          <dgm:bulletEnabled val="1"/>
        </dgm:presLayoutVars>
      </dgm:prSet>
      <dgm:spPr/>
    </dgm:pt>
    <dgm:pt modelId="{A0D41888-ADEE-4963-9B63-2257034911C9}" type="pres">
      <dgm:prSet presAssocID="{AF7257E2-0880-4FF4-8861-3590D865E6E7}" presName="FiveConn_3-4" presStyleLbl="fgAccFollowNode1" presStyleIdx="2" presStyleCnt="4">
        <dgm:presLayoutVars>
          <dgm:bulletEnabled val="1"/>
        </dgm:presLayoutVars>
      </dgm:prSet>
      <dgm:spPr/>
    </dgm:pt>
    <dgm:pt modelId="{4A2EBF3C-89B9-4B89-AE79-9F0136A7861E}" type="pres">
      <dgm:prSet presAssocID="{AF7257E2-0880-4FF4-8861-3590D865E6E7}" presName="FiveConn_4-5" presStyleLbl="fgAccFollowNode1" presStyleIdx="3" presStyleCnt="4">
        <dgm:presLayoutVars>
          <dgm:bulletEnabled val="1"/>
        </dgm:presLayoutVars>
      </dgm:prSet>
      <dgm:spPr/>
    </dgm:pt>
    <dgm:pt modelId="{5877B7AB-515E-4F58-AE54-2560FE068710}" type="pres">
      <dgm:prSet presAssocID="{AF7257E2-0880-4FF4-8861-3590D865E6E7}" presName="FiveNodes_1_text" presStyleLbl="node1" presStyleIdx="4" presStyleCnt="5">
        <dgm:presLayoutVars>
          <dgm:bulletEnabled val="1"/>
        </dgm:presLayoutVars>
      </dgm:prSet>
      <dgm:spPr/>
    </dgm:pt>
    <dgm:pt modelId="{D620A251-39AA-4400-9552-A86674CC43F7}" type="pres">
      <dgm:prSet presAssocID="{AF7257E2-0880-4FF4-8861-3590D865E6E7}" presName="FiveNodes_2_text" presStyleLbl="node1" presStyleIdx="4" presStyleCnt="5">
        <dgm:presLayoutVars>
          <dgm:bulletEnabled val="1"/>
        </dgm:presLayoutVars>
      </dgm:prSet>
      <dgm:spPr/>
    </dgm:pt>
    <dgm:pt modelId="{7A6E2659-EAD7-495A-8D1D-9577E6BF92F8}" type="pres">
      <dgm:prSet presAssocID="{AF7257E2-0880-4FF4-8861-3590D865E6E7}" presName="FiveNodes_3_text" presStyleLbl="node1" presStyleIdx="4" presStyleCnt="5">
        <dgm:presLayoutVars>
          <dgm:bulletEnabled val="1"/>
        </dgm:presLayoutVars>
      </dgm:prSet>
      <dgm:spPr/>
    </dgm:pt>
    <dgm:pt modelId="{CED876DC-4A82-46BB-81CF-0C3D43184106}" type="pres">
      <dgm:prSet presAssocID="{AF7257E2-0880-4FF4-8861-3590D865E6E7}" presName="FiveNodes_4_text" presStyleLbl="node1" presStyleIdx="4" presStyleCnt="5">
        <dgm:presLayoutVars>
          <dgm:bulletEnabled val="1"/>
        </dgm:presLayoutVars>
      </dgm:prSet>
      <dgm:spPr/>
    </dgm:pt>
    <dgm:pt modelId="{3E15BF3A-8FB3-463B-BAD4-70D59D9B08EF}" type="pres">
      <dgm:prSet presAssocID="{AF7257E2-0880-4FF4-8861-3590D865E6E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4D37AB11-3695-42A6-94A7-C7DEE3EB05FD}" type="presOf" srcId="{79EEE2B8-BAF6-4B2F-B64A-799888AF0B5E}" destId="{1CC1B407-A319-4C9D-84D1-515CAB3627AD}" srcOrd="0" destOrd="0" presId="urn:microsoft.com/office/officeart/2005/8/layout/vProcess5"/>
    <dgm:cxn modelId="{6D1D6722-318B-4423-8E62-3791FBCD31C6}" type="presOf" srcId="{DE55A27A-C496-44D2-B4D0-DFD4CCD73374}" destId="{7A6E2659-EAD7-495A-8D1D-9577E6BF92F8}" srcOrd="1" destOrd="0" presId="urn:microsoft.com/office/officeart/2005/8/layout/vProcess5"/>
    <dgm:cxn modelId="{AF6DA62E-EE4D-4E2F-949A-2794B39AD4FE}" type="presOf" srcId="{79EEE2B8-BAF6-4B2F-B64A-799888AF0B5E}" destId="{D620A251-39AA-4400-9552-A86674CC43F7}" srcOrd="1" destOrd="0" presId="urn:microsoft.com/office/officeart/2005/8/layout/vProcess5"/>
    <dgm:cxn modelId="{41657C5F-BD65-4056-92B8-47FEB538D792}" type="presOf" srcId="{3A2ECD46-EBF5-4588-89AA-EDF0ECB068A3}" destId="{3E15BF3A-8FB3-463B-BAD4-70D59D9B08EF}" srcOrd="1" destOrd="0" presId="urn:microsoft.com/office/officeart/2005/8/layout/vProcess5"/>
    <dgm:cxn modelId="{BFA27D44-E0B1-4873-B0B8-A618AEFB0F3C}" srcId="{AF7257E2-0880-4FF4-8861-3590D865E6E7}" destId="{79EEE2B8-BAF6-4B2F-B64A-799888AF0B5E}" srcOrd="1" destOrd="0" parTransId="{EA4DEB6A-C272-4BC8-9253-0F60F0C37FEA}" sibTransId="{7C7B7FC6-77D8-4B85-ACEF-B29D7576EB69}"/>
    <dgm:cxn modelId="{BF973745-841B-4541-A731-2E338635C7A7}" type="presOf" srcId="{AD92B192-DD71-4A1E-A41A-3306C9877D98}" destId="{DBED91C8-8A12-424C-A2DB-E3FFD609BF1A}" srcOrd="0" destOrd="0" presId="urn:microsoft.com/office/officeart/2005/8/layout/vProcess5"/>
    <dgm:cxn modelId="{23632A6C-B956-4224-B19C-4F1DA7DE3966}" type="presOf" srcId="{3A2ECD46-EBF5-4588-89AA-EDF0ECB068A3}" destId="{F910FCAD-81CA-4573-8819-A1417CA86152}" srcOrd="0" destOrd="0" presId="urn:microsoft.com/office/officeart/2005/8/layout/vProcess5"/>
    <dgm:cxn modelId="{76EA9B88-6814-4D5D-B98F-6DF49C1BCB5F}" srcId="{AF7257E2-0880-4FF4-8861-3590D865E6E7}" destId="{1C7F35A4-DAAA-4D26-870C-CBA0FAA21E2D}" srcOrd="0" destOrd="0" parTransId="{EF2E647A-CD30-4B04-ADDE-32268238DEFE}" sibTransId="{B7F239CC-0F46-4233-A814-10C1CE93AD66}"/>
    <dgm:cxn modelId="{BC469389-7754-4BC3-AECA-9A7AFE207BE2}" type="presOf" srcId="{DE55A27A-C496-44D2-B4D0-DFD4CCD73374}" destId="{AC258645-2389-42FC-854F-92C44587237D}" srcOrd="0" destOrd="0" presId="urn:microsoft.com/office/officeart/2005/8/layout/vProcess5"/>
    <dgm:cxn modelId="{286BE489-8F5C-420D-ADE3-23E5267FE6E8}" type="presOf" srcId="{434E2D73-D239-481C-BC5C-7D4EF0F8A43C}" destId="{4A2EBF3C-89B9-4B89-AE79-9F0136A7861E}" srcOrd="0" destOrd="0" presId="urn:microsoft.com/office/officeart/2005/8/layout/vProcess5"/>
    <dgm:cxn modelId="{CCCF6D8A-29BA-4D8F-BE1C-BDFC623A5B45}" type="presOf" srcId="{1C7F35A4-DAAA-4D26-870C-CBA0FAA21E2D}" destId="{6A3D28F1-351B-404A-98D0-8C3618616105}" srcOrd="0" destOrd="0" presId="urn:microsoft.com/office/officeart/2005/8/layout/vProcess5"/>
    <dgm:cxn modelId="{F6EC608D-7620-472E-9B5A-383029FEC187}" type="presOf" srcId="{AF7257E2-0880-4FF4-8861-3590D865E6E7}" destId="{227BACC9-C4F4-479E-A980-90B58F89DEE8}" srcOrd="0" destOrd="0" presId="urn:microsoft.com/office/officeart/2005/8/layout/vProcess5"/>
    <dgm:cxn modelId="{F9A08698-D094-490B-A1E9-06CFDC78CF39}" type="presOf" srcId="{1C7F35A4-DAAA-4D26-870C-CBA0FAA21E2D}" destId="{5877B7AB-515E-4F58-AE54-2560FE068710}" srcOrd="1" destOrd="0" presId="urn:microsoft.com/office/officeart/2005/8/layout/vProcess5"/>
    <dgm:cxn modelId="{153EE59D-9D7D-4EDF-90B3-F293DB53F8C2}" type="presOf" srcId="{B7F239CC-0F46-4233-A814-10C1CE93AD66}" destId="{7FEBA4BC-5DB1-40FE-A3A6-F0E0B3C93D61}" srcOrd="0" destOrd="0" presId="urn:microsoft.com/office/officeart/2005/8/layout/vProcess5"/>
    <dgm:cxn modelId="{FC0216BB-1860-4EB6-8992-9E96D44B5D73}" srcId="{AF7257E2-0880-4FF4-8861-3590D865E6E7}" destId="{3A2ECD46-EBF5-4588-89AA-EDF0ECB068A3}" srcOrd="4" destOrd="0" parTransId="{6A563962-5E35-4732-AA56-D60A70E2CBF0}" sibTransId="{B5111AAD-7E90-4DC0-80CF-651A78F74A56}"/>
    <dgm:cxn modelId="{A8C68FBD-B8E4-4E81-BF19-E941DD006A9D}" type="presOf" srcId="{AD92B192-DD71-4A1E-A41A-3306C9877D98}" destId="{CED876DC-4A82-46BB-81CF-0C3D43184106}" srcOrd="1" destOrd="0" presId="urn:microsoft.com/office/officeart/2005/8/layout/vProcess5"/>
    <dgm:cxn modelId="{C3C1D2C5-DF33-415D-8AE6-4B70918E4AD7}" srcId="{AF7257E2-0880-4FF4-8861-3590D865E6E7}" destId="{AD92B192-DD71-4A1E-A41A-3306C9877D98}" srcOrd="3" destOrd="0" parTransId="{72EE3143-2C34-42D2-9389-D0B86ECD8C19}" sibTransId="{434E2D73-D239-481C-BC5C-7D4EF0F8A43C}"/>
    <dgm:cxn modelId="{110441CD-F2FE-46FC-8DDA-7DB68F7180C3}" type="presOf" srcId="{BDE6BB12-C20D-49F8-A1A4-6502E8AE0E13}" destId="{A0D41888-ADEE-4963-9B63-2257034911C9}" srcOrd="0" destOrd="0" presId="urn:microsoft.com/office/officeart/2005/8/layout/vProcess5"/>
    <dgm:cxn modelId="{86FA3CDA-19DA-497A-B0F5-12CC571E4C03}" srcId="{AF7257E2-0880-4FF4-8861-3590D865E6E7}" destId="{DE55A27A-C496-44D2-B4D0-DFD4CCD73374}" srcOrd="2" destOrd="0" parTransId="{41D2E56E-FCA7-4163-B1E3-60892EA5C836}" sibTransId="{BDE6BB12-C20D-49F8-A1A4-6502E8AE0E13}"/>
    <dgm:cxn modelId="{3130C1E1-1C75-4794-9D97-CE5124416F06}" type="presOf" srcId="{7C7B7FC6-77D8-4B85-ACEF-B29D7576EB69}" destId="{F13E3721-A6B9-4951-A7DD-21661FB91438}" srcOrd="0" destOrd="0" presId="urn:microsoft.com/office/officeart/2005/8/layout/vProcess5"/>
    <dgm:cxn modelId="{0C9702BF-5551-4CF6-B08E-3C8E74685E02}" type="presParOf" srcId="{227BACC9-C4F4-479E-A980-90B58F89DEE8}" destId="{B82D51AF-8FCB-4C48-BAC1-E83F76D76C5E}" srcOrd="0" destOrd="0" presId="urn:microsoft.com/office/officeart/2005/8/layout/vProcess5"/>
    <dgm:cxn modelId="{7667B1CC-CB8C-4D28-AF37-E7DD46A492D4}" type="presParOf" srcId="{227BACC9-C4F4-479E-A980-90B58F89DEE8}" destId="{6A3D28F1-351B-404A-98D0-8C3618616105}" srcOrd="1" destOrd="0" presId="urn:microsoft.com/office/officeart/2005/8/layout/vProcess5"/>
    <dgm:cxn modelId="{9EA382E1-6A9A-4A98-B1AE-C3BBB618931F}" type="presParOf" srcId="{227BACC9-C4F4-479E-A980-90B58F89DEE8}" destId="{1CC1B407-A319-4C9D-84D1-515CAB3627AD}" srcOrd="2" destOrd="0" presId="urn:microsoft.com/office/officeart/2005/8/layout/vProcess5"/>
    <dgm:cxn modelId="{D2F105A5-B1BC-4B88-9E1D-EE9FF9DE17E0}" type="presParOf" srcId="{227BACC9-C4F4-479E-A980-90B58F89DEE8}" destId="{AC258645-2389-42FC-854F-92C44587237D}" srcOrd="3" destOrd="0" presId="urn:microsoft.com/office/officeart/2005/8/layout/vProcess5"/>
    <dgm:cxn modelId="{6AC8F30C-6E0A-4E21-BA69-2827AB6ED899}" type="presParOf" srcId="{227BACC9-C4F4-479E-A980-90B58F89DEE8}" destId="{DBED91C8-8A12-424C-A2DB-E3FFD609BF1A}" srcOrd="4" destOrd="0" presId="urn:microsoft.com/office/officeart/2005/8/layout/vProcess5"/>
    <dgm:cxn modelId="{71FF5075-9065-4274-B256-C8B4034BF3BF}" type="presParOf" srcId="{227BACC9-C4F4-479E-A980-90B58F89DEE8}" destId="{F910FCAD-81CA-4573-8819-A1417CA86152}" srcOrd="5" destOrd="0" presId="urn:microsoft.com/office/officeart/2005/8/layout/vProcess5"/>
    <dgm:cxn modelId="{B88EF4FE-60B7-4961-92C2-D5B6DA6B2B5F}" type="presParOf" srcId="{227BACC9-C4F4-479E-A980-90B58F89DEE8}" destId="{7FEBA4BC-5DB1-40FE-A3A6-F0E0B3C93D61}" srcOrd="6" destOrd="0" presId="urn:microsoft.com/office/officeart/2005/8/layout/vProcess5"/>
    <dgm:cxn modelId="{9D5B8699-3F1F-4623-9EDD-46AA53A87015}" type="presParOf" srcId="{227BACC9-C4F4-479E-A980-90B58F89DEE8}" destId="{F13E3721-A6B9-4951-A7DD-21661FB91438}" srcOrd="7" destOrd="0" presId="urn:microsoft.com/office/officeart/2005/8/layout/vProcess5"/>
    <dgm:cxn modelId="{D9AE6B2D-A8DE-449E-B3DB-F678827B44EE}" type="presParOf" srcId="{227BACC9-C4F4-479E-A980-90B58F89DEE8}" destId="{A0D41888-ADEE-4963-9B63-2257034911C9}" srcOrd="8" destOrd="0" presId="urn:microsoft.com/office/officeart/2005/8/layout/vProcess5"/>
    <dgm:cxn modelId="{13FB7F2D-EC6F-4F5D-991D-EF4A517E6FE4}" type="presParOf" srcId="{227BACC9-C4F4-479E-A980-90B58F89DEE8}" destId="{4A2EBF3C-89B9-4B89-AE79-9F0136A7861E}" srcOrd="9" destOrd="0" presId="urn:microsoft.com/office/officeart/2005/8/layout/vProcess5"/>
    <dgm:cxn modelId="{9B6B3360-CCDB-40FD-949C-6BACD24796CD}" type="presParOf" srcId="{227BACC9-C4F4-479E-A980-90B58F89DEE8}" destId="{5877B7AB-515E-4F58-AE54-2560FE068710}" srcOrd="10" destOrd="0" presId="urn:microsoft.com/office/officeart/2005/8/layout/vProcess5"/>
    <dgm:cxn modelId="{A0E66CD0-7CED-41F6-9764-F7564CEF3FA5}" type="presParOf" srcId="{227BACC9-C4F4-479E-A980-90B58F89DEE8}" destId="{D620A251-39AA-4400-9552-A86674CC43F7}" srcOrd="11" destOrd="0" presId="urn:microsoft.com/office/officeart/2005/8/layout/vProcess5"/>
    <dgm:cxn modelId="{61C85BAD-8505-470A-B126-687102BDCECA}" type="presParOf" srcId="{227BACC9-C4F4-479E-A980-90B58F89DEE8}" destId="{7A6E2659-EAD7-495A-8D1D-9577E6BF92F8}" srcOrd="12" destOrd="0" presId="urn:microsoft.com/office/officeart/2005/8/layout/vProcess5"/>
    <dgm:cxn modelId="{5C7FEBEA-EADE-455A-B8ED-89B1797C93CE}" type="presParOf" srcId="{227BACC9-C4F4-479E-A980-90B58F89DEE8}" destId="{CED876DC-4A82-46BB-81CF-0C3D43184106}" srcOrd="13" destOrd="0" presId="urn:microsoft.com/office/officeart/2005/8/layout/vProcess5"/>
    <dgm:cxn modelId="{35471741-581C-4581-AB04-77038C4D125E}" type="presParOf" srcId="{227BACC9-C4F4-479E-A980-90B58F89DEE8}" destId="{3E15BF3A-8FB3-463B-BAD4-70D59D9B08E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3D28F1-351B-404A-98D0-8C3618616105}">
      <dsp:nvSpPr>
        <dsp:cNvPr id="0" name=""/>
        <dsp:cNvSpPr/>
      </dsp:nvSpPr>
      <dsp:spPr>
        <a:xfrm>
          <a:off x="0" y="0"/>
          <a:ext cx="8090383" cy="4630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Cadwn actif a bwyta'n iach</a:t>
          </a:r>
          <a:endParaRPr lang="en-US" sz="1900" kern="1200"/>
        </a:p>
      </dsp:txBody>
      <dsp:txXfrm>
        <a:off x="13563" y="13563"/>
        <a:ext cx="7536492" cy="435963"/>
      </dsp:txXfrm>
    </dsp:sp>
    <dsp:sp modelId="{1CC1B407-A319-4C9D-84D1-515CAB3627AD}">
      <dsp:nvSpPr>
        <dsp:cNvPr id="0" name=""/>
        <dsp:cNvSpPr/>
      </dsp:nvSpPr>
      <dsp:spPr>
        <a:xfrm>
          <a:off x="604151" y="527407"/>
          <a:ext cx="8090383" cy="4630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Cefnogi clwbiau cymdeithasol</a:t>
          </a:r>
          <a:endParaRPr lang="en-US" sz="1900" kern="1200"/>
        </a:p>
      </dsp:txBody>
      <dsp:txXfrm>
        <a:off x="617714" y="540970"/>
        <a:ext cx="7158096" cy="435963"/>
      </dsp:txXfrm>
    </dsp:sp>
    <dsp:sp modelId="{AC258645-2389-42FC-854F-92C44587237D}">
      <dsp:nvSpPr>
        <dsp:cNvPr id="0" name=""/>
        <dsp:cNvSpPr/>
      </dsp:nvSpPr>
      <dsp:spPr>
        <a:xfrm>
          <a:off x="1208303" y="1054815"/>
          <a:ext cx="8090383" cy="4630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Egwyli wrth gweithio</a:t>
          </a:r>
          <a:endParaRPr lang="en-US" sz="1900" kern="1200"/>
        </a:p>
      </dsp:txBody>
      <dsp:txXfrm>
        <a:off x="1221866" y="1068378"/>
        <a:ext cx="7158096" cy="435963"/>
      </dsp:txXfrm>
    </dsp:sp>
    <dsp:sp modelId="{DBED91C8-8A12-424C-A2DB-E3FFD609BF1A}">
      <dsp:nvSpPr>
        <dsp:cNvPr id="0" name=""/>
        <dsp:cNvSpPr/>
      </dsp:nvSpPr>
      <dsp:spPr>
        <a:xfrm>
          <a:off x="1812455" y="1582223"/>
          <a:ext cx="8090383" cy="4630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Gweithio am cyfnodau bir dros cyfnodau hirach</a:t>
          </a:r>
          <a:endParaRPr lang="en-US" sz="1900" kern="1200"/>
        </a:p>
      </dsp:txBody>
      <dsp:txXfrm>
        <a:off x="1826018" y="1595786"/>
        <a:ext cx="7158096" cy="435963"/>
      </dsp:txXfrm>
    </dsp:sp>
    <dsp:sp modelId="{F910FCAD-81CA-4573-8819-A1417CA86152}">
      <dsp:nvSpPr>
        <dsp:cNvPr id="0" name=""/>
        <dsp:cNvSpPr/>
      </dsp:nvSpPr>
      <dsp:spPr>
        <a:xfrm>
          <a:off x="2416607" y="2109631"/>
          <a:ext cx="8090383" cy="4630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Gwneud un gweithgaredd ar y dro</a:t>
          </a:r>
          <a:endParaRPr lang="en-US" sz="1900" kern="1200"/>
        </a:p>
      </dsp:txBody>
      <dsp:txXfrm>
        <a:off x="2430170" y="2123194"/>
        <a:ext cx="7158096" cy="435963"/>
      </dsp:txXfrm>
    </dsp:sp>
    <dsp:sp modelId="{7FEBA4BC-5DB1-40FE-A3A6-F0E0B3C93D61}">
      <dsp:nvSpPr>
        <dsp:cNvPr id="0" name=""/>
        <dsp:cNvSpPr/>
      </dsp:nvSpPr>
      <dsp:spPr>
        <a:xfrm>
          <a:off x="7789374" y="338312"/>
          <a:ext cx="301008" cy="30100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7857101" y="338312"/>
        <a:ext cx="165554" cy="226509"/>
      </dsp:txXfrm>
    </dsp:sp>
    <dsp:sp modelId="{F13E3721-A6B9-4951-A7DD-21661FB91438}">
      <dsp:nvSpPr>
        <dsp:cNvPr id="0" name=""/>
        <dsp:cNvSpPr/>
      </dsp:nvSpPr>
      <dsp:spPr>
        <a:xfrm>
          <a:off x="8393526" y="865720"/>
          <a:ext cx="301008" cy="30100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8461253" y="865720"/>
        <a:ext cx="165554" cy="226509"/>
      </dsp:txXfrm>
    </dsp:sp>
    <dsp:sp modelId="{A0D41888-ADEE-4963-9B63-2257034911C9}">
      <dsp:nvSpPr>
        <dsp:cNvPr id="0" name=""/>
        <dsp:cNvSpPr/>
      </dsp:nvSpPr>
      <dsp:spPr>
        <a:xfrm>
          <a:off x="8997678" y="1385410"/>
          <a:ext cx="301008" cy="30100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9065405" y="1385410"/>
        <a:ext cx="165554" cy="226509"/>
      </dsp:txXfrm>
    </dsp:sp>
    <dsp:sp modelId="{4A2EBF3C-89B9-4B89-AE79-9F0136A7861E}">
      <dsp:nvSpPr>
        <dsp:cNvPr id="0" name=""/>
        <dsp:cNvSpPr/>
      </dsp:nvSpPr>
      <dsp:spPr>
        <a:xfrm>
          <a:off x="9601830" y="1917963"/>
          <a:ext cx="301008" cy="30100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9669557" y="1917963"/>
        <a:ext cx="165554" cy="2265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7105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911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0855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8356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946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92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464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544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839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046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767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4/11/2025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3289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2.png"/><Relationship Id="rId4" Type="http://schemas.openxmlformats.org/officeDocument/2006/relationships/diagramData" Target="../diagrams/data1.xml"/><Relationship Id="rId9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80/0276387100376967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5F60170-91B4-45F0-B88B-9C07AEC4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14678" y="702870"/>
            <a:ext cx="5614993" cy="3093468"/>
          </a:xfrm>
        </p:spPr>
        <p:txBody>
          <a:bodyPr anchor="b">
            <a:normAutofit/>
          </a:bodyPr>
          <a:lstStyle/>
          <a:p>
            <a:r>
              <a:rPr lang="en-GB"/>
              <a:t>Dysgu yn yr oes digidol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14677" y="4067746"/>
            <a:ext cx="5614993" cy="21242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cap="all">
                <a:latin typeface="Grandview Display"/>
              </a:rPr>
              <a:t>Ifan Knott</a:t>
            </a:r>
            <a:endParaRPr lang="en-US">
              <a:latin typeface="Grandview Display"/>
            </a:endParaRPr>
          </a:p>
          <a:p>
            <a:r>
              <a:rPr lang="en-GB" b="1" cap="all">
                <a:latin typeface="Grandview Display"/>
              </a:rPr>
              <a:t>BMSS4008</a:t>
            </a:r>
            <a:endParaRPr lang="en-US">
              <a:latin typeface="Grandview Display"/>
            </a:endParaRPr>
          </a:p>
          <a:p>
            <a:r>
              <a:rPr lang="en-GB" b="1" cap="all">
                <a:latin typeface="Grandview Display"/>
              </a:rPr>
              <a:t>Rhif addysg- 2405014</a:t>
            </a:r>
            <a:endParaRPr lang="en-GB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FBE3B19C-5EF6-492A-AA6F-EC0C2F236D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Picture 4" descr="Image result for learning in the digital era">
            <a:extLst>
              <a:ext uri="{FF2B5EF4-FFF2-40B4-BE49-F238E27FC236}">
                <a16:creationId xmlns:a16="http://schemas.microsoft.com/office/drawing/2014/main" id="{44A5B5A4-B9B7-4853-7977-913E2AEC60ED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2600" y="2023098"/>
            <a:ext cx="5026102" cy="2814617"/>
          </a:xfrm>
          <a:prstGeom prst="rect">
            <a:avLst/>
          </a:prstGeom>
        </p:spPr>
      </p:pic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2DB647E-7779-454B-9098-17E6CE33D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cyflwyniad 2">
            <a:hlinkClick r:id="" action="ppaction://media"/>
            <a:extLst>
              <a:ext uri="{FF2B5EF4-FFF2-40B4-BE49-F238E27FC236}">
                <a16:creationId xmlns:a16="http://schemas.microsoft.com/office/drawing/2014/main" id="{252AA764-0870-69FA-7145-BFF08BF4E3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67585" y="547019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96382-03EF-7484-433F-EBE3F07C9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3143" y="976160"/>
            <a:ext cx="5526527" cy="2237925"/>
          </a:xfrm>
        </p:spPr>
        <p:txBody>
          <a:bodyPr>
            <a:normAutofit/>
          </a:bodyPr>
          <a:lstStyle/>
          <a:p>
            <a:r>
              <a:rPr lang="en-GB" dirty="0" err="1"/>
              <a:t>Cefndir</a:t>
            </a:r>
            <a:r>
              <a:rPr lang="en-GB" dirty="0"/>
              <a:t> </a:t>
            </a:r>
            <a:r>
              <a:rPr lang="en-GB" dirty="0" err="1"/>
              <a:t>personol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971AF9D-C565-4DF8-BDC9-EE1451B02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3" descr="Image result for dealing with school work whilst commited to sports">
            <a:extLst>
              <a:ext uri="{FF2B5EF4-FFF2-40B4-BE49-F238E27FC236}">
                <a16:creationId xmlns:a16="http://schemas.microsoft.com/office/drawing/2014/main" id="{DFCA26F5-324A-5E23-B727-215488B0FAA4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2600" y="1639652"/>
            <a:ext cx="5102674" cy="357849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86D4C-980F-2E06-E5A6-7F220A794C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3145" y="3408254"/>
            <a:ext cx="5526526" cy="2470031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buChar char="•"/>
            </a:pPr>
            <a:r>
              <a:rPr lang="en-GB" sz="2000" dirty="0"/>
              <a:t>Prifysgol UWTSD- </a:t>
            </a:r>
            <a:r>
              <a:rPr lang="en-GB" sz="2000" dirty="0" err="1"/>
              <a:t>Addysg</a:t>
            </a:r>
            <a:r>
              <a:rPr lang="en-GB" sz="2000" dirty="0"/>
              <a:t> </a:t>
            </a:r>
            <a:r>
              <a:rPr lang="en-GB" sz="2000" dirty="0" err="1"/>
              <a:t>Gorfforol</a:t>
            </a:r>
            <a:r>
              <a:rPr lang="en-GB" sz="2000" dirty="0"/>
              <a:t>+ Pel </a:t>
            </a:r>
            <a:r>
              <a:rPr lang="en-GB" sz="2000" dirty="0" err="1"/>
              <a:t>Droed</a:t>
            </a:r>
          </a:p>
          <a:p>
            <a:pPr marL="342900" indent="-342900">
              <a:lnSpc>
                <a:spcPct val="90000"/>
              </a:lnSpc>
              <a:buChar char="•"/>
            </a:pPr>
            <a:r>
              <a:rPr lang="en-GB" sz="2000" dirty="0"/>
              <a:t>Ysgol Gyfun </a:t>
            </a:r>
            <a:r>
              <a:rPr lang="en-GB" sz="2000" dirty="0" err="1"/>
              <a:t>Gymraeg</a:t>
            </a:r>
            <a:r>
              <a:rPr lang="en-GB" sz="2000" dirty="0"/>
              <a:t> Bro Myrddin- Delio </a:t>
            </a:r>
            <a:r>
              <a:rPr lang="en-GB" sz="2000" dirty="0" err="1"/>
              <a:t>efo</a:t>
            </a:r>
            <a:r>
              <a:rPr lang="en-GB" sz="2000" dirty="0"/>
              <a:t> </a:t>
            </a:r>
            <a:r>
              <a:rPr lang="en-GB" sz="2000" dirty="0" err="1"/>
              <a:t>cyfnod</a:t>
            </a:r>
            <a:r>
              <a:rPr lang="en-GB" sz="2000" dirty="0"/>
              <a:t> COVID 19</a:t>
            </a:r>
          </a:p>
          <a:p>
            <a:pPr marL="342900" indent="-342900">
              <a:lnSpc>
                <a:spcPct val="90000"/>
              </a:lnSpc>
              <a:buChar char="•"/>
            </a:pPr>
            <a:r>
              <a:rPr lang="en-GB" sz="2000"/>
              <a:t>Dyfodol =Heddlu neu Athro ysgol uwchradd</a:t>
            </a:r>
          </a:p>
          <a:p>
            <a:pPr marL="342900" indent="-342900">
              <a:lnSpc>
                <a:spcPct val="90000"/>
              </a:lnSpc>
              <a:buChar char="•"/>
            </a:pPr>
            <a:r>
              <a:rPr lang="en-GB" sz="2000"/>
              <a:t>Ymrwymiad I chwaraeon a delio efo gwaith ysgol+ Prifysgol</a:t>
            </a:r>
          </a:p>
          <a:p>
            <a:pPr marL="342900" indent="-342900">
              <a:lnSpc>
                <a:spcPct val="90000"/>
              </a:lnSpc>
              <a:buChar char="•"/>
            </a:pPr>
            <a:endParaRPr lang="en-GB" sz="20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1661F5C-3018-4F57-B263-B9267D4DE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slide 2">
            <a:hlinkClick r:id="" action="ppaction://media"/>
            <a:extLst>
              <a:ext uri="{FF2B5EF4-FFF2-40B4-BE49-F238E27FC236}">
                <a16:creationId xmlns:a16="http://schemas.microsoft.com/office/drawing/2014/main" id="{21D9D3ED-7E4F-2205-8E28-1C03B4C49B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8196" y="5393007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8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F218A-3EF2-A73D-2135-C17FFCCFB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5189964" cy="2237925"/>
          </a:xfrm>
        </p:spPr>
        <p:txBody>
          <a:bodyPr>
            <a:normAutofit/>
          </a:bodyPr>
          <a:lstStyle/>
          <a:p>
            <a:r>
              <a:rPr lang="en-GB" dirty="0" err="1"/>
              <a:t>Cyfeirnodi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F9D4A57-BD34-46D7-A145-EA1AE7046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C20A1-A5C1-330B-DF64-BF82EB95AE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521" y="3027254"/>
            <a:ext cx="5189963" cy="2470031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342900" indent="-342900">
              <a:buChar char="•"/>
            </a:pPr>
            <a:r>
              <a:rPr lang="en-GB" sz="2000" dirty="0" err="1"/>
              <a:t>Mewnbyni</a:t>
            </a:r>
            <a:r>
              <a:rPr lang="en-GB" sz="2000" dirty="0"/>
              <a:t> </a:t>
            </a:r>
            <a:r>
              <a:rPr lang="en-GB" sz="2000" dirty="0" err="1"/>
              <a:t>rhywbeth</a:t>
            </a:r>
            <a:r>
              <a:rPr lang="en-GB" sz="2000" dirty="0"/>
              <a:t> </a:t>
            </a:r>
            <a:r>
              <a:rPr lang="en-GB" sz="2000" dirty="0" err="1"/>
              <a:t>newydd</a:t>
            </a:r>
            <a:r>
              <a:rPr lang="en-GB" sz="2000" dirty="0"/>
              <a:t> </a:t>
            </a:r>
            <a:r>
              <a:rPr lang="en-GB" sz="2000" dirty="0" err="1"/>
              <a:t>mewn</a:t>
            </a:r>
            <a:r>
              <a:rPr lang="en-GB" sz="2000" dirty="0"/>
              <a:t> I </a:t>
            </a:r>
            <a:r>
              <a:rPr lang="en-GB" sz="2000" dirty="0" err="1"/>
              <a:t>gwaith</a:t>
            </a:r>
            <a:r>
              <a:rPr lang="en-GB" sz="2000" dirty="0"/>
              <a:t> </a:t>
            </a:r>
            <a:r>
              <a:rPr lang="en-GB" sz="2000" dirty="0" err="1"/>
              <a:t>addysg</a:t>
            </a:r>
            <a:endParaRPr lang="en-US" sz="2000" dirty="0" err="1"/>
          </a:p>
          <a:p>
            <a:pPr marL="342900" indent="-342900">
              <a:buChar char="•"/>
            </a:pPr>
            <a:r>
              <a:rPr lang="en-GB" sz="2000" err="1"/>
              <a:t>Angenrheidiol</a:t>
            </a:r>
            <a:r>
              <a:rPr lang="en-GB" sz="2000" dirty="0"/>
              <a:t> er </a:t>
            </a:r>
            <a:r>
              <a:rPr lang="en-GB" sz="2000" err="1"/>
              <a:t>mwyn</a:t>
            </a:r>
            <a:r>
              <a:rPr lang="en-GB" sz="2000" dirty="0"/>
              <a:t> </a:t>
            </a:r>
            <a:r>
              <a:rPr lang="en-GB" sz="2000" err="1"/>
              <a:t>gwneud</a:t>
            </a:r>
            <a:r>
              <a:rPr lang="en-GB" sz="2000" dirty="0"/>
              <a:t> </a:t>
            </a:r>
            <a:r>
              <a:rPr lang="en-GB" sz="2000" err="1"/>
              <a:t>gwaith</a:t>
            </a:r>
            <a:r>
              <a:rPr lang="en-GB" sz="2000" dirty="0"/>
              <a:t> I </a:t>
            </a:r>
            <a:r>
              <a:rPr lang="en-GB" sz="2000" err="1"/>
              <a:t>lefel</a:t>
            </a:r>
            <a:r>
              <a:rPr lang="en-GB" sz="2000" dirty="0"/>
              <a:t> </a:t>
            </a:r>
            <a:r>
              <a:rPr lang="en-GB" sz="2000" err="1"/>
              <a:t>uchel</a:t>
            </a:r>
            <a:endParaRPr lang="en-GB" sz="2000"/>
          </a:p>
          <a:p>
            <a:pPr marL="342900" indent="-342900">
              <a:buChar char="•"/>
            </a:pPr>
            <a:r>
              <a:rPr lang="en-GB" sz="2000" dirty="0" err="1"/>
              <a:t>Cryfhau</a:t>
            </a:r>
            <a:r>
              <a:rPr lang="en-GB" sz="2000" dirty="0"/>
              <a:t> </a:t>
            </a:r>
            <a:r>
              <a:rPr lang="en-GB" sz="2000" dirty="0" err="1"/>
              <a:t>dibynadwyedd</a:t>
            </a:r>
            <a:r>
              <a:rPr lang="en-GB" sz="2000" dirty="0"/>
              <a:t> </a:t>
            </a:r>
            <a:r>
              <a:rPr lang="en-GB" sz="2000" dirty="0" err="1"/>
              <a:t>gwaith</a:t>
            </a:r>
            <a:endParaRPr lang="en-GB" sz="2000" dirty="0"/>
          </a:p>
          <a:p>
            <a:pPr marL="342900" indent="-342900">
              <a:buChar char="•"/>
            </a:pPr>
            <a:r>
              <a:rPr lang="en-GB" sz="2000" dirty="0" err="1"/>
              <a:t>Hawdd</a:t>
            </a:r>
            <a:r>
              <a:rPr lang="en-GB" sz="2000" dirty="0"/>
              <a:t> I </a:t>
            </a:r>
            <a:r>
              <a:rPr lang="en-GB" sz="2000" dirty="0" err="1"/>
              <a:t>gwneud</a:t>
            </a:r>
            <a:r>
              <a:rPr lang="en-GB" sz="2000" dirty="0"/>
              <a:t> </a:t>
            </a:r>
            <a:r>
              <a:rPr lang="en-GB" sz="2000" dirty="0" err="1"/>
              <a:t>camgymeriad</a:t>
            </a:r>
            <a:r>
              <a:rPr lang="en-GB" sz="2000" dirty="0"/>
              <a:t> </a:t>
            </a:r>
            <a:r>
              <a:rPr lang="en-GB" sz="2000" dirty="0" err="1"/>
              <a:t>cyfeirnodi</a:t>
            </a:r>
          </a:p>
          <a:p>
            <a:pPr marL="342900" indent="-342900">
              <a:buChar char="•"/>
            </a:pPr>
            <a:endParaRPr lang="en-GB" sz="2000" dirty="0"/>
          </a:p>
          <a:p>
            <a:r>
              <a:rPr lang="en-GB" dirty="0"/>
              <a:t>(Kargbo, 2010)</a:t>
            </a:r>
          </a:p>
        </p:txBody>
      </p:sp>
      <p:pic>
        <p:nvPicPr>
          <p:cNvPr id="4" name="Picture 3" descr="Image result for confusion">
            <a:extLst>
              <a:ext uri="{FF2B5EF4-FFF2-40B4-BE49-F238E27FC236}">
                <a16:creationId xmlns:a16="http://schemas.microsoft.com/office/drawing/2014/main" id="{96DB11AB-A1D5-0F3D-B00C-F3778CABC09F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280340" y="1121778"/>
            <a:ext cx="5349331" cy="4614438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ADA513F-B70D-4972-B24A-65F26C0AE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cyfeirnodi">
            <a:hlinkClick r:id="" action="ppaction://media"/>
            <a:extLst>
              <a:ext uri="{FF2B5EF4-FFF2-40B4-BE49-F238E27FC236}">
                <a16:creationId xmlns:a16="http://schemas.microsoft.com/office/drawing/2014/main" id="{B152DE64-AE13-FB9E-9801-29FFCDC06B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5668" y="563742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331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54ED35-3B9A-E1B5-C0D6-FBA88630E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5189964" cy="2237925"/>
          </a:xfrm>
        </p:spPr>
        <p:txBody>
          <a:bodyPr>
            <a:normAutofit/>
          </a:bodyPr>
          <a:lstStyle/>
          <a:p>
            <a:r>
              <a:rPr lang="en-GB" dirty="0" err="1"/>
              <a:t>Datrysiadau</a:t>
            </a:r>
            <a:r>
              <a:rPr lang="en-GB" dirty="0"/>
              <a:t> </a:t>
            </a:r>
            <a:r>
              <a:rPr lang="en-GB" dirty="0" err="1"/>
              <a:t>cyfeirnodi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F9D4A57-BD34-46D7-A145-EA1AE7046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83501-A8FD-8C99-B6EE-3FB80F7502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5189963" cy="2470031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buChar char="•"/>
            </a:pPr>
            <a:r>
              <a:rPr lang="en-GB" sz="2000"/>
              <a:t>'Practice makes perfect'</a:t>
            </a:r>
            <a:endParaRPr lang="en-US" sz="2000"/>
          </a:p>
          <a:p>
            <a:pPr marL="342900" indent="-342900">
              <a:buChar char="•"/>
            </a:pPr>
            <a:r>
              <a:rPr lang="en-GB" sz="2000"/>
              <a:t>Harvard Referencing Book</a:t>
            </a:r>
          </a:p>
          <a:p>
            <a:pPr marL="342900" indent="-342900">
              <a:buChar char="•"/>
            </a:pPr>
            <a:r>
              <a:rPr lang="en-GB" sz="2000"/>
              <a:t>Llyfrgell UWTSD – darganfod y cyfeirnod yn uniongyrchol</a:t>
            </a:r>
          </a:p>
          <a:p>
            <a:pPr marL="342900" indent="-342900">
              <a:buChar char="•"/>
            </a:pPr>
            <a:r>
              <a:rPr lang="en-GB" sz="2000"/>
              <a:t>Refworks</a:t>
            </a:r>
          </a:p>
          <a:p>
            <a:pPr marL="342900" indent="-342900">
              <a:buChar char="•"/>
            </a:pPr>
            <a:endParaRPr lang="en-GB" sz="2000"/>
          </a:p>
        </p:txBody>
      </p:sp>
      <p:pic>
        <p:nvPicPr>
          <p:cNvPr id="4" name="Picture 3" descr="Image result for referancing in uni work">
            <a:extLst>
              <a:ext uri="{FF2B5EF4-FFF2-40B4-BE49-F238E27FC236}">
                <a16:creationId xmlns:a16="http://schemas.microsoft.com/office/drawing/2014/main" id="{912135AC-0F2F-E3A4-0173-EBD92DB78DC1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991802" y="654151"/>
            <a:ext cx="3926407" cy="5549692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ADA513F-B70D-4972-B24A-65F26C0AE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datrus cyfeirnodi">
            <a:hlinkClick r:id="" action="ppaction://media"/>
            <a:extLst>
              <a:ext uri="{FF2B5EF4-FFF2-40B4-BE49-F238E27FC236}">
                <a16:creationId xmlns:a16="http://schemas.microsoft.com/office/drawing/2014/main" id="{84A444C5-09D2-B228-D18C-0DFC79B025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90789" y="551316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306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D11260-6BA4-DAAC-3774-193F0F1BA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100" err="1"/>
              <a:t>Problemau</a:t>
            </a:r>
            <a:r>
              <a:rPr lang="en-GB" sz="5100"/>
              <a:t> blinder </a:t>
            </a:r>
            <a:r>
              <a:rPr lang="en-GB" sz="5100" err="1"/>
              <a:t>meddyliol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D1329393-49AB-A5DC-AB26-ACE6BE5AB3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3964250" cy="247003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42900" indent="-342900">
              <a:lnSpc>
                <a:spcPct val="90000"/>
              </a:lnSpc>
              <a:buChar char="•"/>
            </a:pPr>
            <a:r>
              <a:rPr lang="en-GB" sz="1700" dirty="0"/>
              <a:t>Mynd o </a:t>
            </a:r>
            <a:r>
              <a:rPr lang="en-GB" sz="1700" dirty="0" err="1"/>
              <a:t>blwyddyn</a:t>
            </a:r>
            <a:r>
              <a:rPr lang="en-GB" sz="1700" dirty="0"/>
              <a:t> </a:t>
            </a:r>
            <a:r>
              <a:rPr lang="en-GB" sz="1700" dirty="0" err="1"/>
              <a:t>allan</a:t>
            </a:r>
            <a:r>
              <a:rPr lang="en-GB" sz="1700" dirty="0"/>
              <a:t> o </a:t>
            </a:r>
            <a:r>
              <a:rPr lang="en-GB" sz="1700" dirty="0" err="1"/>
              <a:t>weithio</a:t>
            </a:r>
            <a:r>
              <a:rPr lang="en-GB" sz="1700" dirty="0"/>
              <a:t> </a:t>
            </a:r>
            <a:r>
              <a:rPr lang="en-GB" sz="1700" dirty="0" err="1"/>
              <a:t>nol</a:t>
            </a:r>
            <a:r>
              <a:rPr lang="en-GB" sz="1700" dirty="0"/>
              <a:t> I </a:t>
            </a:r>
            <a:r>
              <a:rPr lang="en-GB" sz="1700" dirty="0" err="1"/>
              <a:t>gwaith</a:t>
            </a:r>
            <a:r>
              <a:rPr lang="en-GB" sz="1700" dirty="0"/>
              <a:t> </a:t>
            </a:r>
            <a:r>
              <a:rPr lang="en-GB" sz="1700" dirty="0" err="1"/>
              <a:t>gymleth</a:t>
            </a:r>
            <a:r>
              <a:rPr lang="en-GB" sz="1700" dirty="0"/>
              <a:t> </a:t>
            </a:r>
            <a:r>
              <a:rPr lang="en-GB" sz="1700" dirty="0" err="1"/>
              <a:t>trwm</a:t>
            </a:r>
            <a:r>
              <a:rPr lang="en-GB" sz="1700" dirty="0"/>
              <a:t>- Nol I routine</a:t>
            </a:r>
          </a:p>
          <a:p>
            <a:pPr marL="342900" indent="-342900">
              <a:lnSpc>
                <a:spcPct val="90000"/>
              </a:lnSpc>
              <a:buChar char="•"/>
            </a:pPr>
            <a:r>
              <a:rPr lang="en-GB" sz="1700" dirty="0" err="1"/>
              <a:t>Ofn</a:t>
            </a:r>
            <a:r>
              <a:rPr lang="en-GB" sz="1700" dirty="0"/>
              <a:t> o </a:t>
            </a:r>
            <a:r>
              <a:rPr lang="en-GB" sz="1700" dirty="0" err="1"/>
              <a:t>methu</a:t>
            </a:r>
            <a:r>
              <a:rPr lang="en-GB" sz="1700" dirty="0"/>
              <a:t>- </a:t>
            </a:r>
            <a:r>
              <a:rPr lang="en-GB" sz="1700" dirty="0" err="1"/>
              <a:t>angen</a:t>
            </a:r>
            <a:r>
              <a:rPr lang="en-GB" sz="1700" dirty="0"/>
              <a:t> ail </a:t>
            </a:r>
            <a:r>
              <a:rPr lang="en-GB" sz="1700" dirty="0" err="1"/>
              <a:t>eistedd</a:t>
            </a:r>
            <a:endParaRPr lang="en-GB" sz="1700" dirty="0"/>
          </a:p>
          <a:p>
            <a:pPr marL="342900" indent="-342900">
              <a:lnSpc>
                <a:spcPct val="90000"/>
              </a:lnSpc>
              <a:buChar char="•"/>
            </a:pPr>
            <a:r>
              <a:rPr lang="en-GB" sz="1700" err="1"/>
              <a:t>Straen</a:t>
            </a:r>
            <a:r>
              <a:rPr lang="en-GB" sz="1700" dirty="0"/>
              <a:t> </a:t>
            </a:r>
            <a:r>
              <a:rPr lang="en-GB" sz="1700" err="1"/>
              <a:t>gwaith</a:t>
            </a:r>
            <a:r>
              <a:rPr lang="en-GB" sz="1700" dirty="0"/>
              <a:t>- </a:t>
            </a:r>
            <a:r>
              <a:rPr lang="en-GB" sz="1700" err="1"/>
              <a:t>Niferoedd</a:t>
            </a:r>
            <a:r>
              <a:rPr lang="en-GB" sz="1700" dirty="0"/>
              <a:t> o </a:t>
            </a:r>
            <a:r>
              <a:rPr lang="en-GB" sz="1700" err="1"/>
              <a:t>asesiadau</a:t>
            </a:r>
            <a:r>
              <a:rPr lang="en-GB" sz="1700" dirty="0"/>
              <a:t> </a:t>
            </a:r>
            <a:r>
              <a:rPr lang="en-GB" sz="1700" err="1"/>
              <a:t>pentyri</a:t>
            </a:r>
            <a:r>
              <a:rPr lang="en-GB" sz="1700" dirty="0"/>
              <a:t> </a:t>
            </a:r>
            <a:r>
              <a:rPr lang="en-GB" sz="1700" err="1"/>
              <a:t>ar</a:t>
            </a:r>
            <a:r>
              <a:rPr lang="en-GB" sz="1700" dirty="0"/>
              <a:t> </a:t>
            </a:r>
            <a:r>
              <a:rPr lang="en-GB" sz="1700" err="1"/>
              <a:t>ei</a:t>
            </a:r>
            <a:r>
              <a:rPr lang="en-GB" sz="1700" dirty="0"/>
              <a:t> </a:t>
            </a:r>
            <a:r>
              <a:rPr lang="en-GB" sz="1700" err="1"/>
              <a:t>gilydd</a:t>
            </a:r>
            <a:endParaRPr lang="en-GB" sz="1700"/>
          </a:p>
          <a:p>
            <a:pPr marL="342900" indent="-342900">
              <a:lnSpc>
                <a:spcPct val="90000"/>
              </a:lnSpc>
              <a:buChar char="•"/>
            </a:pPr>
            <a:r>
              <a:rPr lang="en-GB" sz="1700" dirty="0"/>
              <a:t>Colli </a:t>
            </a:r>
            <a:r>
              <a:rPr lang="en-GB" sz="1700" dirty="0" err="1"/>
              <a:t>ffocws</a:t>
            </a:r>
            <a:r>
              <a:rPr lang="en-GB" sz="1700" dirty="0"/>
              <a:t> </a:t>
            </a:r>
            <a:r>
              <a:rPr lang="en-GB" sz="1700" dirty="0" err="1"/>
              <a:t>oherwydd</a:t>
            </a:r>
            <a:r>
              <a:rPr lang="en-GB" sz="1700" dirty="0"/>
              <a:t> </a:t>
            </a:r>
            <a:r>
              <a:rPr lang="en-GB" sz="1700" dirty="0" err="1"/>
              <a:t>emotiynnau</a:t>
            </a:r>
            <a:r>
              <a:rPr lang="en-GB" sz="1700" dirty="0"/>
              <a:t> </a:t>
            </a:r>
            <a:r>
              <a:rPr lang="en-GB" sz="1700" dirty="0" err="1"/>
              <a:t>dros</a:t>
            </a:r>
            <a:r>
              <a:rPr lang="en-GB" sz="1700" dirty="0"/>
              <a:t> y </a:t>
            </a:r>
            <a:r>
              <a:rPr lang="en-GB" sz="1700" dirty="0" err="1"/>
              <a:t>lle</a:t>
            </a:r>
          </a:p>
          <a:p>
            <a:pPr marL="342900" indent="-342900">
              <a:lnSpc>
                <a:spcPct val="90000"/>
              </a:lnSpc>
              <a:buChar char="•"/>
            </a:pPr>
            <a:endParaRPr lang="en-GB" sz="1700" dirty="0"/>
          </a:p>
          <a:p>
            <a:pPr marL="342900" indent="-342900">
              <a:lnSpc>
                <a:spcPct val="90000"/>
              </a:lnSpc>
              <a:buChar char="•"/>
            </a:pPr>
            <a:r>
              <a:rPr lang="en-GB" dirty="0"/>
              <a:t>(Abdullah </a:t>
            </a:r>
            <a:r>
              <a:rPr lang="en-GB" i="1" dirty="0"/>
              <a:t>et al; </a:t>
            </a:r>
            <a:r>
              <a:rPr lang="en-GB" dirty="0"/>
              <a:t>2022)</a:t>
            </a:r>
            <a:endParaRPr lang="en-GB" sz="1700" dirty="0"/>
          </a:p>
        </p:txBody>
      </p:sp>
      <p:pic>
        <p:nvPicPr>
          <p:cNvPr id="4" name="Picture 3" descr="Image result for mental health issues uni">
            <a:extLst>
              <a:ext uri="{FF2B5EF4-FFF2-40B4-BE49-F238E27FC236}">
                <a16:creationId xmlns:a16="http://schemas.microsoft.com/office/drawing/2014/main" id="{CEE0DD1A-A6F0-9CCF-9C8E-5B06836722D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40694" y="1971190"/>
            <a:ext cx="6588977" cy="2915622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" name="blinder meddyliol">
            <a:hlinkClick r:id="" action="ppaction://media"/>
            <a:extLst>
              <a:ext uri="{FF2B5EF4-FFF2-40B4-BE49-F238E27FC236}">
                <a16:creationId xmlns:a16="http://schemas.microsoft.com/office/drawing/2014/main" id="{4DE64ED3-5B4E-F795-5153-6C231D8C5B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54059" y="544011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555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1B884-1967-C572-64CE-A1B35540E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Datrysiadau</a:t>
            </a:r>
            <a:r>
              <a:rPr lang="en-GB" dirty="0"/>
              <a:t> </a:t>
            </a:r>
            <a:r>
              <a:rPr lang="en-GB" dirty="0" err="1"/>
              <a:t>effeithiol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82E8C78-404D-3904-73C4-A396B0A391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0472580"/>
              </p:ext>
            </p:extLst>
          </p:nvPr>
        </p:nvGraphicFramePr>
        <p:xfrm>
          <a:off x="842034" y="3436266"/>
          <a:ext cx="10506991" cy="25727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 descr="Mental Health Brain Poster">
            <a:extLst>
              <a:ext uri="{FF2B5EF4-FFF2-40B4-BE49-F238E27FC236}">
                <a16:creationId xmlns:a16="http://schemas.microsoft.com/office/drawing/2014/main" id="{ED69E8B6-605B-AD09-9425-B0DF476182D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79093" y="867277"/>
            <a:ext cx="2556710" cy="2566736"/>
          </a:xfrm>
          <a:prstGeom prst="rect">
            <a:avLst/>
          </a:prstGeom>
        </p:spPr>
      </p:pic>
      <p:pic>
        <p:nvPicPr>
          <p:cNvPr id="16" name="datrysiadau blinder meddyliol">
            <a:hlinkClick r:id="" action="ppaction://media"/>
            <a:extLst>
              <a:ext uri="{FF2B5EF4-FFF2-40B4-BE49-F238E27FC236}">
                <a16:creationId xmlns:a16="http://schemas.microsoft.com/office/drawing/2014/main" id="{64E01BD4-9CCE-67D7-091C-43147CD721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38033" y="73777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644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843327-0C1C-77A5-B246-0EAE2A8D2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5189964" cy="22379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100" dirty="0" err="1">
                <a:latin typeface="Seaford"/>
                <a:ea typeface="Calibri"/>
                <a:cs typeface="Arial"/>
              </a:rPr>
              <a:t>Trefnu'r</a:t>
            </a:r>
            <a:r>
              <a:rPr lang="en-GB" sz="5100" dirty="0">
                <a:latin typeface="Seaford"/>
                <a:ea typeface="Calibri"/>
                <a:cs typeface="Arial"/>
              </a:rPr>
              <a:t> </a:t>
            </a:r>
            <a:r>
              <a:rPr lang="en-GB" sz="5100" dirty="0" err="1">
                <a:latin typeface="Seaford"/>
                <a:ea typeface="Calibri"/>
                <a:cs typeface="Arial"/>
              </a:rPr>
              <a:t>asesiad</a:t>
            </a:r>
            <a:r>
              <a:rPr lang="en-GB" sz="5100" dirty="0">
                <a:latin typeface="Seaford"/>
                <a:ea typeface="Calibri"/>
                <a:cs typeface="Arial"/>
              </a:rPr>
              <a:t> o </a:t>
            </a:r>
            <a:r>
              <a:rPr lang="en-GB" sz="5100" dirty="0" err="1">
                <a:latin typeface="Seaford"/>
                <a:ea typeface="Calibri"/>
                <a:cs typeface="Arial"/>
              </a:rPr>
              <a:t>amgylch</a:t>
            </a:r>
            <a:r>
              <a:rPr lang="en-GB" sz="5100" dirty="0">
                <a:latin typeface="Seaford"/>
                <a:ea typeface="Calibri"/>
                <a:cs typeface="Arial"/>
              </a:rPr>
              <a:t> </a:t>
            </a:r>
            <a:r>
              <a:rPr lang="en-GB" sz="5100" dirty="0" err="1">
                <a:latin typeface="Seaford"/>
                <a:ea typeface="Calibri"/>
                <a:cs typeface="Arial"/>
              </a:rPr>
              <a:t>bywyd</a:t>
            </a:r>
            <a:r>
              <a:rPr lang="en-GB" sz="5100" dirty="0">
                <a:latin typeface="Seaford"/>
                <a:ea typeface="Calibri"/>
                <a:cs typeface="Arial"/>
              </a:rPr>
              <a:t> </a:t>
            </a:r>
            <a:r>
              <a:rPr lang="en-GB" sz="5100" dirty="0" err="1">
                <a:latin typeface="Seaford"/>
                <a:ea typeface="Calibri"/>
                <a:cs typeface="Arial"/>
              </a:rPr>
              <a:t>brysur</a:t>
            </a:r>
            <a:endParaRPr lang="en-US"/>
          </a:p>
          <a:p>
            <a:pPr>
              <a:lnSpc>
                <a:spcPct val="90000"/>
              </a:lnSpc>
            </a:pPr>
            <a:endParaRPr lang="en-GB" sz="5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843BB-6531-8A37-427A-B6BE60316A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5189963" cy="2470031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buChar char="•"/>
            </a:pPr>
            <a:r>
              <a:rPr lang="en-GB" sz="1900"/>
              <a:t>Gwneud gwaith munud olaf a cymrud 'shortcuts'= safon gwaith iselach</a:t>
            </a:r>
          </a:p>
          <a:p>
            <a:pPr marL="342900" indent="-342900">
              <a:lnSpc>
                <a:spcPct val="90000"/>
              </a:lnSpc>
              <a:buChar char="•"/>
            </a:pPr>
            <a:r>
              <a:rPr lang="en-GB" sz="1900"/>
              <a:t>Ymarferion gyson chwaraeon felly llai o amser yn nosweithi I gwneud gwaith allanol uni</a:t>
            </a:r>
          </a:p>
          <a:p>
            <a:pPr marL="342900" indent="-342900">
              <a:lnSpc>
                <a:spcPct val="90000"/>
              </a:lnSpc>
              <a:buChar char="•"/>
            </a:pPr>
            <a:r>
              <a:rPr lang="en-GB" sz="1900"/>
              <a:t>Gwneud fwy o darllen allanol I mynegi fwy o wybodaeth am y pwnc yn gwneud gwaith yn haws</a:t>
            </a:r>
          </a:p>
          <a:p>
            <a:pPr marL="342900" indent="-342900">
              <a:lnSpc>
                <a:spcPct val="90000"/>
              </a:lnSpc>
              <a:buChar char="•"/>
            </a:pPr>
            <a:endParaRPr lang="en-GB" sz="1900"/>
          </a:p>
          <a:p>
            <a:pPr marL="342900" indent="-342900">
              <a:lnSpc>
                <a:spcPct val="90000"/>
              </a:lnSpc>
              <a:buChar char="•"/>
            </a:pPr>
            <a:endParaRPr lang="en-GB" sz="1900"/>
          </a:p>
          <a:p>
            <a:pPr marL="342900" indent="-342900">
              <a:lnSpc>
                <a:spcPct val="90000"/>
              </a:lnSpc>
              <a:buChar char="•"/>
            </a:pPr>
            <a:endParaRPr lang="en-GB" sz="1900"/>
          </a:p>
          <a:p>
            <a:pPr marL="342900" indent="-342900">
              <a:lnSpc>
                <a:spcPct val="90000"/>
              </a:lnSpc>
              <a:buChar char="•"/>
            </a:pPr>
            <a:endParaRPr lang="en-GB" sz="1900"/>
          </a:p>
        </p:txBody>
      </p:sp>
      <p:pic>
        <p:nvPicPr>
          <p:cNvPr id="4" name="Picture 3" descr="Image result for balancing school work and soccer">
            <a:extLst>
              <a:ext uri="{FF2B5EF4-FFF2-40B4-BE49-F238E27FC236}">
                <a16:creationId xmlns:a16="http://schemas.microsoft.com/office/drawing/2014/main" id="{13AD4295-48A6-0972-47D1-86EB357DBF90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rcRect r="6928" b="-2"/>
          <a:stretch/>
        </p:blipFill>
        <p:spPr>
          <a:xfrm>
            <a:off x="6280340" y="489856"/>
            <a:ext cx="5349331" cy="5878282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BE13636-D998-4A75-8C1B-EDBD9E57D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672E4D5-7CCB-4D76-86FF-83359027D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trefn bywyd">
            <a:hlinkClick r:id="" action="ppaction://media"/>
            <a:extLst>
              <a:ext uri="{FF2B5EF4-FFF2-40B4-BE49-F238E27FC236}">
                <a16:creationId xmlns:a16="http://schemas.microsoft.com/office/drawing/2014/main" id="{BD7BC0B3-2497-5726-5838-7E7BF3095D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83349" y="551029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92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E15FD8-AF11-DF14-E395-19D9BD1B6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100" err="1"/>
              <a:t>Datrysiadau</a:t>
            </a:r>
            <a:r>
              <a:rPr lang="en-GB" sz="5100"/>
              <a:t> </a:t>
            </a:r>
            <a:r>
              <a:rPr lang="en-GB" sz="5100" err="1"/>
              <a:t>bywyd</a:t>
            </a:r>
            <a:r>
              <a:rPr lang="en-GB" sz="5100"/>
              <a:t> </a:t>
            </a:r>
            <a:r>
              <a:rPr lang="en-GB" sz="5100" err="1"/>
              <a:t>brysur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A430D-C62F-1D58-9CA6-7E7C0DDBCF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3964250" cy="2470031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342900" indent="-342900">
              <a:buFont typeface="Arial,Sans-Serif"/>
              <a:buChar char="•"/>
            </a:pPr>
            <a:r>
              <a:rPr lang="en-GB" sz="1900" err="1"/>
              <a:t>Dechrau</a:t>
            </a:r>
            <a:r>
              <a:rPr lang="en-GB" sz="1900" dirty="0"/>
              <a:t> </a:t>
            </a:r>
            <a:r>
              <a:rPr lang="en-GB" sz="1900" err="1"/>
              <a:t>asesiadau</a:t>
            </a:r>
            <a:r>
              <a:rPr lang="en-GB" sz="1900" dirty="0"/>
              <a:t> </a:t>
            </a:r>
            <a:r>
              <a:rPr lang="en-GB" sz="1900" err="1"/>
              <a:t>yn</a:t>
            </a:r>
            <a:r>
              <a:rPr lang="en-GB" sz="1900" dirty="0"/>
              <a:t> </a:t>
            </a:r>
            <a:r>
              <a:rPr lang="en-GB" sz="1900" err="1"/>
              <a:t>gynharach</a:t>
            </a:r>
            <a:r>
              <a:rPr lang="en-GB" sz="1900" dirty="0"/>
              <a:t> </a:t>
            </a:r>
            <a:r>
              <a:rPr lang="en-GB" sz="1900" err="1"/>
              <a:t>yn</a:t>
            </a:r>
            <a:r>
              <a:rPr lang="en-GB" sz="1900" dirty="0"/>
              <a:t> </a:t>
            </a:r>
            <a:r>
              <a:rPr lang="en-GB" sz="1900" err="1"/>
              <a:t>hytrach</a:t>
            </a:r>
            <a:r>
              <a:rPr lang="en-GB" sz="1900" dirty="0"/>
              <a:t> </a:t>
            </a:r>
            <a:r>
              <a:rPr lang="en-GB" sz="1900" err="1"/>
              <a:t>na</a:t>
            </a:r>
            <a:r>
              <a:rPr lang="en-GB" sz="1900" dirty="0"/>
              <a:t> </a:t>
            </a:r>
            <a:r>
              <a:rPr lang="en-GB" sz="1900" err="1"/>
              <a:t>hwyrach</a:t>
            </a:r>
            <a:endParaRPr lang="en-GB" sz="1900" dirty="0"/>
          </a:p>
          <a:p>
            <a:pPr marL="342900" indent="-342900">
              <a:buFont typeface="Arial,Sans-Serif"/>
              <a:buChar char="•"/>
            </a:pPr>
            <a:r>
              <a:rPr lang="en-GB" sz="1900" dirty="0" err="1"/>
              <a:t>Gwneud</a:t>
            </a:r>
            <a:r>
              <a:rPr lang="en-GB" sz="1900" dirty="0"/>
              <a:t> </a:t>
            </a:r>
            <a:r>
              <a:rPr lang="en-GB" sz="1900" dirty="0" err="1"/>
              <a:t>tymed</a:t>
            </a:r>
            <a:r>
              <a:rPr lang="en-GB" sz="1900" dirty="0"/>
              <a:t> </a:t>
            </a:r>
            <a:r>
              <a:rPr lang="en-GB" sz="1900" dirty="0" err="1"/>
              <a:t>bach</a:t>
            </a:r>
            <a:r>
              <a:rPr lang="en-GB" sz="1900" dirty="0"/>
              <a:t> bob </a:t>
            </a:r>
            <a:r>
              <a:rPr lang="en-GB" sz="1900" dirty="0" err="1"/>
              <a:t>dydd</a:t>
            </a:r>
            <a:endParaRPr lang="en-US" sz="1900" dirty="0" err="1"/>
          </a:p>
          <a:p>
            <a:pPr marL="342900" indent="-342900">
              <a:buFont typeface="Arial,Sans-Serif"/>
              <a:buChar char="•"/>
            </a:pPr>
            <a:r>
              <a:rPr lang="en-GB" sz="1900" dirty="0"/>
              <a:t>Creu </a:t>
            </a:r>
            <a:r>
              <a:rPr lang="en-GB" sz="1900" err="1"/>
              <a:t>amserlen</a:t>
            </a:r>
            <a:r>
              <a:rPr lang="en-GB" sz="1900" dirty="0"/>
              <a:t> </a:t>
            </a:r>
            <a:r>
              <a:rPr lang="en-GB" sz="1900" err="1"/>
              <a:t>creu</a:t>
            </a:r>
            <a:r>
              <a:rPr lang="en-GB" sz="1900" dirty="0"/>
              <a:t> </a:t>
            </a:r>
            <a:r>
              <a:rPr lang="en-GB" sz="1900" err="1"/>
              <a:t>gwaith</a:t>
            </a:r>
            <a:r>
              <a:rPr lang="en-GB" sz="1900" dirty="0"/>
              <a:t> a </a:t>
            </a:r>
            <a:r>
              <a:rPr lang="en-GB" sz="1900" err="1"/>
              <a:t>cynnwys</a:t>
            </a:r>
            <a:r>
              <a:rPr lang="en-GB" sz="1900" dirty="0"/>
              <a:t> </a:t>
            </a:r>
            <a:r>
              <a:rPr lang="en-GB" sz="1900" err="1"/>
              <a:t>digwyddiadau</a:t>
            </a:r>
            <a:r>
              <a:rPr lang="en-GB" sz="1900" dirty="0"/>
              <a:t> </a:t>
            </a:r>
            <a:r>
              <a:rPr lang="en-GB" sz="1900" err="1"/>
              <a:t>chwaraeon</a:t>
            </a:r>
            <a:r>
              <a:rPr lang="en-GB" sz="1900" dirty="0"/>
              <a:t> er </a:t>
            </a:r>
            <a:r>
              <a:rPr lang="en-GB" sz="1900" err="1"/>
              <a:t>mwyn</a:t>
            </a:r>
            <a:r>
              <a:rPr lang="en-GB" sz="1900" dirty="0"/>
              <a:t> </a:t>
            </a:r>
            <a:r>
              <a:rPr lang="en-GB" sz="1900" err="1"/>
              <a:t>ceisio</a:t>
            </a:r>
            <a:r>
              <a:rPr lang="en-GB" sz="1900" dirty="0"/>
              <a:t> </a:t>
            </a:r>
            <a:r>
              <a:rPr lang="en-GB" sz="1900" err="1"/>
              <a:t>cadw</a:t>
            </a:r>
            <a:r>
              <a:rPr lang="en-GB" sz="1900" dirty="0"/>
              <a:t> </a:t>
            </a:r>
            <a:r>
              <a:rPr lang="en-GB" sz="1900" err="1"/>
              <a:t>popeth</a:t>
            </a:r>
            <a:r>
              <a:rPr lang="en-GB" sz="1900" dirty="0"/>
              <a:t> </a:t>
            </a:r>
            <a:r>
              <a:rPr lang="en-GB" sz="1900" err="1"/>
              <a:t>yn</a:t>
            </a:r>
            <a:r>
              <a:rPr lang="en-GB" sz="1900" dirty="0"/>
              <a:t> </a:t>
            </a:r>
            <a:r>
              <a:rPr lang="en-GB" sz="1900" err="1"/>
              <a:t>citbwys</a:t>
            </a:r>
            <a:endParaRPr lang="en-GB" sz="1900"/>
          </a:p>
          <a:p>
            <a:endParaRPr lang="en-GB" sz="2000" dirty="0"/>
          </a:p>
          <a:p>
            <a:pPr>
              <a:buFont typeface="Arial,Sans-Serif"/>
            </a:pPr>
            <a:r>
              <a:rPr lang="en-GB" sz="2000" dirty="0"/>
              <a:t>(Renu, Dua ,2024)</a:t>
            </a:r>
            <a:endParaRPr lang="en-GB" sz="1900" dirty="0"/>
          </a:p>
          <a:p>
            <a:pPr marL="342900" indent="-342900">
              <a:buFont typeface="Arial,Sans-Serif"/>
              <a:buChar char="•"/>
            </a:pPr>
            <a:endParaRPr lang="en-GB" sz="1900" dirty="0"/>
          </a:p>
        </p:txBody>
      </p:sp>
      <p:pic>
        <p:nvPicPr>
          <p:cNvPr id="4" name="Picture 3" descr="Image result for organisation">
            <a:extLst>
              <a:ext uri="{FF2B5EF4-FFF2-40B4-BE49-F238E27FC236}">
                <a16:creationId xmlns:a16="http://schemas.microsoft.com/office/drawing/2014/main" id="{EA513C97-2C53-1A32-A58E-51243B39DB56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40694" y="1386418"/>
            <a:ext cx="6588977" cy="4085165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datrys bywyd prysur">
            <a:hlinkClick r:id="" action="ppaction://media"/>
            <a:extLst>
              <a:ext uri="{FF2B5EF4-FFF2-40B4-BE49-F238E27FC236}">
                <a16:creationId xmlns:a16="http://schemas.microsoft.com/office/drawing/2014/main" id="{1C8CFC95-4225-F8D0-EC7C-5CA3E14F90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182559" y="551029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935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DFE4D-30E6-F135-97D9-2E3E583A9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021" y="517197"/>
            <a:ext cx="10634472" cy="2157984"/>
          </a:xfrm>
        </p:spPr>
        <p:txBody>
          <a:bodyPr/>
          <a:lstStyle/>
          <a:p>
            <a:pPr algn="ctr"/>
            <a:r>
              <a:rPr lang="en-GB" dirty="0" err="1"/>
              <a:t>Crynhoi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7AF1332-2377-DB5B-53FE-4A1DBC23391D}"/>
              </a:ext>
            </a:extLst>
          </p:cNvPr>
          <p:cNvSpPr/>
          <p:nvPr/>
        </p:nvSpPr>
        <p:spPr>
          <a:xfrm>
            <a:off x="4762948" y="2984848"/>
            <a:ext cx="2661313" cy="186519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>
                <a:solidFill>
                  <a:srgbClr val="000000"/>
                </a:solidFill>
              </a:rPr>
              <a:t>Cyfeirnodi</a:t>
            </a:r>
            <a:endParaRPr lang="en-US" dirty="0" err="1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446140D-49A7-3223-FB7E-95935868E6D3}"/>
              </a:ext>
            </a:extLst>
          </p:cNvPr>
          <p:cNvSpPr/>
          <p:nvPr/>
        </p:nvSpPr>
        <p:spPr>
          <a:xfrm>
            <a:off x="8703290" y="2984848"/>
            <a:ext cx="2661313" cy="186519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dirty="0" err="1">
                <a:solidFill>
                  <a:srgbClr val="000000"/>
                </a:solidFill>
              </a:rPr>
              <a:t>Trefnu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rhwng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bywyd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brysyr</a:t>
            </a:r>
            <a:endParaRPr lang="en-US" dirty="0" err="1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74C20BB-6111-E6CC-0150-84F749BFBCD8}"/>
              </a:ext>
            </a:extLst>
          </p:cNvPr>
          <p:cNvSpPr/>
          <p:nvPr/>
        </p:nvSpPr>
        <p:spPr>
          <a:xfrm>
            <a:off x="642131" y="3024953"/>
            <a:ext cx="2661313" cy="186519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dirty="0">
                <a:solidFill>
                  <a:srgbClr val="000000"/>
                </a:solidFill>
              </a:rPr>
              <a:t>Blinder </a:t>
            </a:r>
            <a:r>
              <a:rPr lang="en-GB" sz="2400" dirty="0" err="1">
                <a:solidFill>
                  <a:srgbClr val="000000"/>
                </a:solidFill>
              </a:rPr>
              <a:t>meddyliol</a:t>
            </a:r>
            <a:endParaRPr lang="en-US" dirty="0" err="1"/>
          </a:p>
        </p:txBody>
      </p:sp>
      <p:pic>
        <p:nvPicPr>
          <p:cNvPr id="8" name="crynhoi">
            <a:hlinkClick r:id="" action="ppaction://media"/>
            <a:extLst>
              <a:ext uri="{FF2B5EF4-FFF2-40B4-BE49-F238E27FC236}">
                <a16:creationId xmlns:a16="http://schemas.microsoft.com/office/drawing/2014/main" id="{F447DC86-324C-B3CF-076E-2AE3426A82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13954" y="553034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073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07C61-FD35-17E9-F401-6A2718A21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116145"/>
            <a:ext cx="10634472" cy="2157984"/>
          </a:xfrm>
        </p:spPr>
        <p:txBody>
          <a:bodyPr/>
          <a:lstStyle/>
          <a:p>
            <a:r>
              <a:rPr lang="en-GB" dirty="0" err="1"/>
              <a:t>Referances</a:t>
            </a:r>
            <a:r>
              <a:rPr lang="en-GB" dirty="0"/>
              <a:t>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BA6C7-BC30-E96D-EA8A-9C851FCB3C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2143817"/>
            <a:ext cx="10506991" cy="2572721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342900" indent="-342900">
              <a:buChar char="•"/>
            </a:pPr>
            <a:r>
              <a:rPr lang="en-GB" dirty="0">
                <a:ea typeface="+mn-lt"/>
                <a:cs typeface="+mn-lt"/>
              </a:rPr>
              <a:t>Kargbo, J.A. (2010) ‘Undergraduate Students’ Problems with Citing References’, </a:t>
            </a:r>
            <a:r>
              <a:rPr lang="en-GB" i="1" dirty="0">
                <a:ea typeface="+mn-lt"/>
                <a:cs typeface="+mn-lt"/>
              </a:rPr>
              <a:t>The Reference librarian</a:t>
            </a:r>
            <a:r>
              <a:rPr lang="en-GB" dirty="0">
                <a:ea typeface="+mn-lt"/>
                <a:cs typeface="+mn-lt"/>
              </a:rPr>
              <a:t>, 51(3), pp. 222–236.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https://doi.org/10.1080/02763871003769673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/>
          </a:p>
          <a:p>
            <a:pPr marL="342900" indent="-342900">
              <a:buChar char="•"/>
            </a:pPr>
            <a:r>
              <a:rPr lang="en-GB" dirty="0">
                <a:ea typeface="+mn-lt"/>
                <a:cs typeface="+mn-lt"/>
              </a:rPr>
              <a:t>Abdullah, M.Z. </a:t>
            </a:r>
            <a:r>
              <a:rPr lang="en-GB" i="1" dirty="0">
                <a:ea typeface="+mn-lt"/>
                <a:cs typeface="+mn-lt"/>
              </a:rPr>
              <a:t>et al.</a:t>
            </a:r>
            <a:r>
              <a:rPr lang="en-GB" dirty="0">
                <a:ea typeface="+mn-lt"/>
                <a:cs typeface="+mn-lt"/>
              </a:rPr>
              <a:t> (2022) ‘Assessing Mental Well-being among University Students: Factors Associated and Coping Strategies’, </a:t>
            </a:r>
            <a:r>
              <a:rPr lang="en-GB" i="1" dirty="0">
                <a:ea typeface="+mn-lt"/>
                <a:cs typeface="+mn-lt"/>
              </a:rPr>
              <a:t>Global business and management research</a:t>
            </a:r>
            <a:r>
              <a:rPr lang="en-GB" dirty="0">
                <a:ea typeface="+mn-lt"/>
                <a:cs typeface="+mn-lt"/>
              </a:rPr>
              <a:t>, 14(4S), pp. 155–172.</a:t>
            </a:r>
            <a:endParaRPr lang="en-GB" dirty="0"/>
          </a:p>
          <a:p>
            <a:pPr marL="342900" indent="-342900">
              <a:buChar char="•"/>
            </a:pPr>
            <a:r>
              <a:rPr lang="en-GB">
                <a:ea typeface="+mn-lt"/>
                <a:cs typeface="+mn-lt"/>
              </a:rPr>
              <a:t>Renu and Dua, K. (2024) ‘Time Management Dynamics: Exploring Linkage between Academic Performance and burnout among PG Students’, </a:t>
            </a:r>
            <a:r>
              <a:rPr lang="en-GB" i="1">
                <a:ea typeface="+mn-lt"/>
                <a:cs typeface="+mn-lt"/>
              </a:rPr>
              <a:t>International journal of education and management studies</a:t>
            </a:r>
            <a:r>
              <a:rPr lang="en-GB">
                <a:ea typeface="+mn-lt"/>
                <a:cs typeface="+mn-lt"/>
              </a:rPr>
              <a:t>, 14(2), pp. 182–188.</a:t>
            </a:r>
            <a:endParaRPr lang="en-GB" dirty="0"/>
          </a:p>
          <a:p>
            <a:pPr marL="342900" indent="-342900">
              <a:buChar char="•"/>
            </a:pPr>
            <a:endParaRPr lang="en-GB" dirty="0"/>
          </a:p>
          <a:p>
            <a:pPr marL="342900" indent="-342900">
              <a:buChar char="•"/>
            </a:pPr>
            <a:endParaRPr lang="en-GB" dirty="0"/>
          </a:p>
          <a:p>
            <a:pPr marL="342900" indent="-342900">
              <a:buChar char="•"/>
            </a:pPr>
            <a:endParaRPr lang="en-GB" dirty="0"/>
          </a:p>
          <a:p>
            <a:pPr marL="342900" indent="-342900"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8607989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Custom 88">
      <a:dk1>
        <a:sysClr val="windowText" lastClr="000000"/>
      </a:dk1>
      <a:lt1>
        <a:sysClr val="window" lastClr="FFFFFF"/>
      </a:lt1>
      <a:dk2>
        <a:srgbClr val="18223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939393"/>
      </a:accent6>
      <a:hlink>
        <a:srgbClr val="3E8FF1"/>
      </a:hlink>
      <a:folHlink>
        <a:srgbClr val="939393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LevelVTI</vt:lpstr>
      <vt:lpstr>Dysgu yn yr oes digidol</vt:lpstr>
      <vt:lpstr>Cefndir personol</vt:lpstr>
      <vt:lpstr>Cyfeirnodi</vt:lpstr>
      <vt:lpstr>Datrysiadau cyfeirnodi</vt:lpstr>
      <vt:lpstr>Problemau blinder meddyliol</vt:lpstr>
      <vt:lpstr>Datrysiadau effeithiol</vt:lpstr>
      <vt:lpstr>Trefnu'r asesiad o amgylch bywyd brysur </vt:lpstr>
      <vt:lpstr>Datrysiadau bywyd brysur</vt:lpstr>
      <vt:lpstr>Crynhoi</vt:lpstr>
      <vt:lpstr>Referances-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351</cp:revision>
  <dcterms:created xsi:type="dcterms:W3CDTF">2025-04-07T10:25:10Z</dcterms:created>
  <dcterms:modified xsi:type="dcterms:W3CDTF">2025-04-11T10:38:04Z</dcterms:modified>
</cp:coreProperties>
</file>