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5" r:id="rId5"/>
    <p:sldId id="259" r:id="rId6"/>
    <p:sldId id="260" r:id="rId7"/>
    <p:sldId id="264" r:id="rId8"/>
    <p:sldId id="262" r:id="rId9"/>
    <p:sldId id="273" r:id="rId10"/>
    <p:sldId id="274" r:id="rId11"/>
    <p:sldId id="263" r:id="rId12"/>
    <p:sldId id="268" r:id="rId13"/>
    <p:sldId id="269" r:id="rId14"/>
    <p:sldId id="266" r:id="rId15"/>
    <p:sldId id="267" r:id="rId16"/>
    <p:sldId id="286" r:id="rId17"/>
    <p:sldId id="270" r:id="rId18"/>
    <p:sldId id="271" r:id="rId19"/>
    <p:sldId id="275" r:id="rId20"/>
    <p:sldId id="272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49" autoAdjust="0"/>
    <p:restoredTop sz="94660"/>
  </p:normalViewPr>
  <p:slideViewPr>
    <p:cSldViewPr snapToGrid="0">
      <p:cViewPr varScale="1">
        <p:scale>
          <a:sx n="140" d="100"/>
          <a:sy n="140" d="100"/>
        </p:scale>
        <p:origin x="224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0625FA-2D01-4A41-A7BC-C316108A93BB}" type="doc">
      <dgm:prSet loTypeId="urn:microsoft.com/office/officeart/2005/8/layout/cycle3" loCatId="cycle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01B9AAC-B089-425B-8535-A6CAFE7CAC9B}">
      <dgm:prSet/>
      <dgm:spPr/>
      <dgm:t>
        <a:bodyPr/>
        <a:lstStyle/>
        <a:p>
          <a:r>
            <a:rPr lang="en-US"/>
            <a:t>Module and assignment introduction </a:t>
          </a:r>
        </a:p>
      </dgm:t>
    </dgm:pt>
    <dgm:pt modelId="{01F362B7-757D-41FF-B903-EAF742C8EC1A}" type="parTrans" cxnId="{F7441B50-AE83-4D6D-BBE8-F0BA03028BFD}">
      <dgm:prSet/>
      <dgm:spPr/>
      <dgm:t>
        <a:bodyPr/>
        <a:lstStyle/>
        <a:p>
          <a:endParaRPr lang="en-US"/>
        </a:p>
      </dgm:t>
    </dgm:pt>
    <dgm:pt modelId="{495C6AC7-F9B8-4413-B2A7-81D5E9EFBB22}" type="sibTrans" cxnId="{F7441B50-AE83-4D6D-BBE8-F0BA03028BFD}">
      <dgm:prSet/>
      <dgm:spPr/>
      <dgm:t>
        <a:bodyPr/>
        <a:lstStyle/>
        <a:p>
          <a:endParaRPr lang="en-US"/>
        </a:p>
      </dgm:t>
    </dgm:pt>
    <dgm:pt modelId="{BB5EF873-67E9-4339-86A8-C6E66BEF88D2}">
      <dgm:prSet/>
      <dgm:spPr/>
      <dgm:t>
        <a:bodyPr/>
        <a:lstStyle/>
        <a:p>
          <a:r>
            <a:rPr lang="en-US"/>
            <a:t>Self-evaluation </a:t>
          </a:r>
        </a:p>
      </dgm:t>
    </dgm:pt>
    <dgm:pt modelId="{3539DDF9-AD30-4302-94F8-E33A74087121}" type="parTrans" cxnId="{4D148345-8AB7-473C-BF62-E11A27F1B642}">
      <dgm:prSet/>
      <dgm:spPr/>
      <dgm:t>
        <a:bodyPr/>
        <a:lstStyle/>
        <a:p>
          <a:endParaRPr lang="en-US"/>
        </a:p>
      </dgm:t>
    </dgm:pt>
    <dgm:pt modelId="{AF97A763-9D4B-4450-8559-12EBF0002536}" type="sibTrans" cxnId="{4D148345-8AB7-473C-BF62-E11A27F1B642}">
      <dgm:prSet/>
      <dgm:spPr/>
      <dgm:t>
        <a:bodyPr/>
        <a:lstStyle/>
        <a:p>
          <a:endParaRPr lang="en-US"/>
        </a:p>
      </dgm:t>
    </dgm:pt>
    <dgm:pt modelId="{FC389E14-CD2D-4957-BD9E-0E04FECBF46B}">
      <dgm:prSet/>
      <dgm:spPr/>
      <dgm:t>
        <a:bodyPr/>
        <a:lstStyle/>
        <a:p>
          <a:r>
            <a:rPr lang="en-US" dirty="0"/>
            <a:t>Generated/brain stormed business and concept ideas. </a:t>
          </a:r>
        </a:p>
      </dgm:t>
    </dgm:pt>
    <dgm:pt modelId="{B97F7B27-6B49-4977-9DD9-1AAA1A4D2833}" type="parTrans" cxnId="{5AA01C82-1660-4D1B-BDFA-313BEF1384CA}">
      <dgm:prSet/>
      <dgm:spPr/>
      <dgm:t>
        <a:bodyPr/>
        <a:lstStyle/>
        <a:p>
          <a:endParaRPr lang="en-US"/>
        </a:p>
      </dgm:t>
    </dgm:pt>
    <dgm:pt modelId="{5C03B510-FF90-4267-BFDC-A2E0780B5B35}" type="sibTrans" cxnId="{5AA01C82-1660-4D1B-BDFA-313BEF1384CA}">
      <dgm:prSet/>
      <dgm:spPr/>
      <dgm:t>
        <a:bodyPr/>
        <a:lstStyle/>
        <a:p>
          <a:endParaRPr lang="en-US"/>
        </a:p>
      </dgm:t>
    </dgm:pt>
    <dgm:pt modelId="{CE8A11C6-0CF6-4BFB-8F78-327621B2664B}" type="pres">
      <dgm:prSet presAssocID="{1A0625FA-2D01-4A41-A7BC-C316108A93BB}" presName="Name0" presStyleCnt="0">
        <dgm:presLayoutVars>
          <dgm:dir/>
          <dgm:resizeHandles val="exact"/>
        </dgm:presLayoutVars>
      </dgm:prSet>
      <dgm:spPr/>
    </dgm:pt>
    <dgm:pt modelId="{9FE5576D-0E54-431B-9085-6E4E6EBBA468}" type="pres">
      <dgm:prSet presAssocID="{1A0625FA-2D01-4A41-A7BC-C316108A93BB}" presName="cycle" presStyleCnt="0"/>
      <dgm:spPr/>
    </dgm:pt>
    <dgm:pt modelId="{96EA34DD-9941-41A1-A07D-E42097E340BA}" type="pres">
      <dgm:prSet presAssocID="{D01B9AAC-B089-425B-8535-A6CAFE7CAC9B}" presName="nodeFirstNode" presStyleLbl="node1" presStyleIdx="0" presStyleCnt="3">
        <dgm:presLayoutVars>
          <dgm:bulletEnabled val="1"/>
        </dgm:presLayoutVars>
      </dgm:prSet>
      <dgm:spPr/>
    </dgm:pt>
    <dgm:pt modelId="{C192B104-D221-4531-B0C7-A0C04AF88392}" type="pres">
      <dgm:prSet presAssocID="{495C6AC7-F9B8-4413-B2A7-81D5E9EFBB22}" presName="sibTransFirstNode" presStyleLbl="bgShp" presStyleIdx="0" presStyleCnt="1"/>
      <dgm:spPr/>
    </dgm:pt>
    <dgm:pt modelId="{F910E992-42ED-4B2E-9B47-F3BE41261A45}" type="pres">
      <dgm:prSet presAssocID="{BB5EF873-67E9-4339-86A8-C6E66BEF88D2}" presName="nodeFollowingNodes" presStyleLbl="node1" presStyleIdx="1" presStyleCnt="3">
        <dgm:presLayoutVars>
          <dgm:bulletEnabled val="1"/>
        </dgm:presLayoutVars>
      </dgm:prSet>
      <dgm:spPr/>
    </dgm:pt>
    <dgm:pt modelId="{1BE49D50-9BF9-47D5-BD78-616D414589CA}" type="pres">
      <dgm:prSet presAssocID="{FC389E14-CD2D-4957-BD9E-0E04FECBF46B}" presName="nodeFollowingNodes" presStyleLbl="node1" presStyleIdx="2" presStyleCnt="3">
        <dgm:presLayoutVars>
          <dgm:bulletEnabled val="1"/>
        </dgm:presLayoutVars>
      </dgm:prSet>
      <dgm:spPr/>
    </dgm:pt>
  </dgm:ptLst>
  <dgm:cxnLst>
    <dgm:cxn modelId="{42192224-5C29-4BE0-BE62-B26C9C1BCCAF}" type="presOf" srcId="{1A0625FA-2D01-4A41-A7BC-C316108A93BB}" destId="{CE8A11C6-0CF6-4BFB-8F78-327621B2664B}" srcOrd="0" destOrd="0" presId="urn:microsoft.com/office/officeart/2005/8/layout/cycle3"/>
    <dgm:cxn modelId="{4D148345-8AB7-473C-BF62-E11A27F1B642}" srcId="{1A0625FA-2D01-4A41-A7BC-C316108A93BB}" destId="{BB5EF873-67E9-4339-86A8-C6E66BEF88D2}" srcOrd="1" destOrd="0" parTransId="{3539DDF9-AD30-4302-94F8-E33A74087121}" sibTransId="{AF97A763-9D4B-4450-8559-12EBF0002536}"/>
    <dgm:cxn modelId="{F7441B50-AE83-4D6D-BBE8-F0BA03028BFD}" srcId="{1A0625FA-2D01-4A41-A7BC-C316108A93BB}" destId="{D01B9AAC-B089-425B-8535-A6CAFE7CAC9B}" srcOrd="0" destOrd="0" parTransId="{01F362B7-757D-41FF-B903-EAF742C8EC1A}" sibTransId="{495C6AC7-F9B8-4413-B2A7-81D5E9EFBB22}"/>
    <dgm:cxn modelId="{8628AC6F-7226-4163-BB8B-6B79A891AEC2}" type="presOf" srcId="{495C6AC7-F9B8-4413-B2A7-81D5E9EFBB22}" destId="{C192B104-D221-4531-B0C7-A0C04AF88392}" srcOrd="0" destOrd="0" presId="urn:microsoft.com/office/officeart/2005/8/layout/cycle3"/>
    <dgm:cxn modelId="{5AA01C82-1660-4D1B-BDFA-313BEF1384CA}" srcId="{1A0625FA-2D01-4A41-A7BC-C316108A93BB}" destId="{FC389E14-CD2D-4957-BD9E-0E04FECBF46B}" srcOrd="2" destOrd="0" parTransId="{B97F7B27-6B49-4977-9DD9-1AAA1A4D2833}" sibTransId="{5C03B510-FF90-4267-BFDC-A2E0780B5B35}"/>
    <dgm:cxn modelId="{8C2499AE-3969-4196-A86B-682FA17074CF}" type="presOf" srcId="{D01B9AAC-B089-425B-8535-A6CAFE7CAC9B}" destId="{96EA34DD-9941-41A1-A07D-E42097E340BA}" srcOrd="0" destOrd="0" presId="urn:microsoft.com/office/officeart/2005/8/layout/cycle3"/>
    <dgm:cxn modelId="{A0E34ADB-D906-48C5-B6E8-AE82F085A5CD}" type="presOf" srcId="{BB5EF873-67E9-4339-86A8-C6E66BEF88D2}" destId="{F910E992-42ED-4B2E-9B47-F3BE41261A45}" srcOrd="0" destOrd="0" presId="urn:microsoft.com/office/officeart/2005/8/layout/cycle3"/>
    <dgm:cxn modelId="{C298CDE3-C1B2-441D-9494-E6883088DBCC}" type="presOf" srcId="{FC389E14-CD2D-4957-BD9E-0E04FECBF46B}" destId="{1BE49D50-9BF9-47D5-BD78-616D414589CA}" srcOrd="0" destOrd="0" presId="urn:microsoft.com/office/officeart/2005/8/layout/cycle3"/>
    <dgm:cxn modelId="{85A985B4-54BB-4750-9C90-9C2614FEE6F2}" type="presParOf" srcId="{CE8A11C6-0CF6-4BFB-8F78-327621B2664B}" destId="{9FE5576D-0E54-431B-9085-6E4E6EBBA468}" srcOrd="0" destOrd="0" presId="urn:microsoft.com/office/officeart/2005/8/layout/cycle3"/>
    <dgm:cxn modelId="{D674E021-3BD4-4A0D-B4BB-508EF4070A26}" type="presParOf" srcId="{9FE5576D-0E54-431B-9085-6E4E6EBBA468}" destId="{96EA34DD-9941-41A1-A07D-E42097E340BA}" srcOrd="0" destOrd="0" presId="urn:microsoft.com/office/officeart/2005/8/layout/cycle3"/>
    <dgm:cxn modelId="{E110B16D-647D-4557-A84B-6C9B8DF341AA}" type="presParOf" srcId="{9FE5576D-0E54-431B-9085-6E4E6EBBA468}" destId="{C192B104-D221-4531-B0C7-A0C04AF88392}" srcOrd="1" destOrd="0" presId="urn:microsoft.com/office/officeart/2005/8/layout/cycle3"/>
    <dgm:cxn modelId="{C372653D-73A5-48CA-B6F0-5930E6D65904}" type="presParOf" srcId="{9FE5576D-0E54-431B-9085-6E4E6EBBA468}" destId="{F910E992-42ED-4B2E-9B47-F3BE41261A45}" srcOrd="2" destOrd="0" presId="urn:microsoft.com/office/officeart/2005/8/layout/cycle3"/>
    <dgm:cxn modelId="{AF1A6904-B28B-421A-A270-C18AF5EB9971}" type="presParOf" srcId="{9FE5576D-0E54-431B-9085-6E4E6EBBA468}" destId="{1BE49D50-9BF9-47D5-BD78-616D414589CA}" srcOrd="3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7E553EC-D0CF-4B04-B37D-AD12B2077541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55AA5DD-436A-4E6D-BABE-A4BA3CB28C6D}">
      <dgm:prSet/>
      <dgm:spPr/>
      <dgm:t>
        <a:bodyPr/>
        <a:lstStyle/>
        <a:p>
          <a:r>
            <a:rPr lang="en-US"/>
            <a:t>A CV is a document that contains qualifications, education, work experience, current/previous occupations. </a:t>
          </a:r>
        </a:p>
      </dgm:t>
    </dgm:pt>
    <dgm:pt modelId="{0F4B3A28-DC45-4C4A-9F7D-A7FBBF4CF50A}" type="parTrans" cxnId="{C64FE4E2-314C-4AF1-93DD-A698EF2C7B2B}">
      <dgm:prSet/>
      <dgm:spPr/>
      <dgm:t>
        <a:bodyPr/>
        <a:lstStyle/>
        <a:p>
          <a:endParaRPr lang="en-US"/>
        </a:p>
      </dgm:t>
    </dgm:pt>
    <dgm:pt modelId="{45680941-C809-4AF8-A216-C61841F259F3}" type="sibTrans" cxnId="{C64FE4E2-314C-4AF1-93DD-A698EF2C7B2B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3D2D7D52-19A7-455D-96CD-543A3C299B52}">
      <dgm:prSet/>
      <dgm:spPr/>
      <dgm:t>
        <a:bodyPr/>
        <a:lstStyle/>
        <a:p>
          <a:r>
            <a:rPr lang="en-US"/>
            <a:t>The purpose of a CV is to </a:t>
          </a:r>
          <a:r>
            <a:rPr lang="en-US" b="1"/>
            <a:t>sell yourself </a:t>
          </a:r>
          <a:r>
            <a:rPr lang="en-US"/>
            <a:t>and make an employer interested in you. </a:t>
          </a:r>
        </a:p>
      </dgm:t>
    </dgm:pt>
    <dgm:pt modelId="{63D812EA-C739-491E-A589-E6FEB519D78D}" type="parTrans" cxnId="{2B996909-606A-49D3-B7BF-0F7FAF8E6C8A}">
      <dgm:prSet/>
      <dgm:spPr/>
      <dgm:t>
        <a:bodyPr/>
        <a:lstStyle/>
        <a:p>
          <a:endParaRPr lang="en-US"/>
        </a:p>
      </dgm:t>
    </dgm:pt>
    <dgm:pt modelId="{F00302ED-DB9A-4A15-8DD1-4D0AA33ACB6D}" type="sibTrans" cxnId="{2B996909-606A-49D3-B7BF-0F7FAF8E6C8A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1B379142-23E5-4B1A-AD7C-3982E5A59A6C}">
      <dgm:prSet/>
      <dgm:spPr/>
      <dgm:t>
        <a:bodyPr/>
        <a:lstStyle/>
        <a:p>
          <a:r>
            <a:rPr lang="en-US"/>
            <a:t>It should not be more than two pages long. </a:t>
          </a:r>
        </a:p>
      </dgm:t>
    </dgm:pt>
    <dgm:pt modelId="{B22A12A7-CA17-4AB1-8B17-D44EAE26FAB2}" type="parTrans" cxnId="{98F21B72-0490-4658-899E-E3DB2537433B}">
      <dgm:prSet/>
      <dgm:spPr/>
      <dgm:t>
        <a:bodyPr/>
        <a:lstStyle/>
        <a:p>
          <a:endParaRPr lang="en-US"/>
        </a:p>
      </dgm:t>
    </dgm:pt>
    <dgm:pt modelId="{E3DB2678-46CC-4B5F-82D6-FFB94288D142}" type="sibTrans" cxnId="{98F21B72-0490-4658-899E-E3DB2537433B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A3F5A8D2-BF41-4F69-ABD1-459941A9703C}">
      <dgm:prSet/>
      <dgm:spPr/>
      <dgm:t>
        <a:bodyPr/>
        <a:lstStyle/>
        <a:p>
          <a:r>
            <a:rPr lang="en-US"/>
            <a:t>You can tailor a CV to suit the particular job you are looking for. </a:t>
          </a:r>
        </a:p>
      </dgm:t>
    </dgm:pt>
    <dgm:pt modelId="{71E19425-239F-43BB-9D28-46D0E755A5D6}" type="parTrans" cxnId="{846CE7C7-F68F-4C30-AEAB-798E86A4A10A}">
      <dgm:prSet/>
      <dgm:spPr/>
      <dgm:t>
        <a:bodyPr/>
        <a:lstStyle/>
        <a:p>
          <a:endParaRPr lang="en-US"/>
        </a:p>
      </dgm:t>
    </dgm:pt>
    <dgm:pt modelId="{E863E496-D369-44FA-90D4-EEB606FC060C}" type="sibTrans" cxnId="{846CE7C7-F68F-4C30-AEAB-798E86A4A10A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147BEA31-62E7-45ED-ABA6-3C8AD16F467E}" type="pres">
      <dgm:prSet presAssocID="{77E553EC-D0CF-4B04-B37D-AD12B2077541}" presName="Name0" presStyleCnt="0">
        <dgm:presLayoutVars>
          <dgm:animLvl val="lvl"/>
          <dgm:resizeHandles val="exact"/>
        </dgm:presLayoutVars>
      </dgm:prSet>
      <dgm:spPr/>
    </dgm:pt>
    <dgm:pt modelId="{8852A03B-BE64-437D-956D-B24D8E9768B5}" type="pres">
      <dgm:prSet presAssocID="{B55AA5DD-436A-4E6D-BABE-A4BA3CB28C6D}" presName="compositeNode" presStyleCnt="0">
        <dgm:presLayoutVars>
          <dgm:bulletEnabled val="1"/>
        </dgm:presLayoutVars>
      </dgm:prSet>
      <dgm:spPr/>
    </dgm:pt>
    <dgm:pt modelId="{6C06677C-5FC2-4522-A50D-3FBD01C33D6F}" type="pres">
      <dgm:prSet presAssocID="{B55AA5DD-436A-4E6D-BABE-A4BA3CB28C6D}" presName="bgRect" presStyleLbl="alignNode1" presStyleIdx="0" presStyleCnt="4"/>
      <dgm:spPr/>
    </dgm:pt>
    <dgm:pt modelId="{734717E8-B454-4A9F-98B7-CA1C6808699C}" type="pres">
      <dgm:prSet presAssocID="{45680941-C809-4AF8-A216-C61841F259F3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0905F33D-A61D-471C-8461-284FF607F44A}" type="pres">
      <dgm:prSet presAssocID="{B55AA5DD-436A-4E6D-BABE-A4BA3CB28C6D}" presName="nodeRect" presStyleLbl="alignNode1" presStyleIdx="0" presStyleCnt="4">
        <dgm:presLayoutVars>
          <dgm:bulletEnabled val="1"/>
        </dgm:presLayoutVars>
      </dgm:prSet>
      <dgm:spPr/>
    </dgm:pt>
    <dgm:pt modelId="{41062476-C344-402D-9A1A-E41C19FE1117}" type="pres">
      <dgm:prSet presAssocID="{45680941-C809-4AF8-A216-C61841F259F3}" presName="sibTrans" presStyleCnt="0"/>
      <dgm:spPr/>
    </dgm:pt>
    <dgm:pt modelId="{89CC80DE-911F-4936-B87F-2FA70E4BE251}" type="pres">
      <dgm:prSet presAssocID="{3D2D7D52-19A7-455D-96CD-543A3C299B52}" presName="compositeNode" presStyleCnt="0">
        <dgm:presLayoutVars>
          <dgm:bulletEnabled val="1"/>
        </dgm:presLayoutVars>
      </dgm:prSet>
      <dgm:spPr/>
    </dgm:pt>
    <dgm:pt modelId="{662377B1-A286-4594-9EAE-DCCC8218822E}" type="pres">
      <dgm:prSet presAssocID="{3D2D7D52-19A7-455D-96CD-543A3C299B52}" presName="bgRect" presStyleLbl="alignNode1" presStyleIdx="1" presStyleCnt="4"/>
      <dgm:spPr/>
    </dgm:pt>
    <dgm:pt modelId="{BB5E1565-2D8C-407A-B65C-C312CD30A214}" type="pres">
      <dgm:prSet presAssocID="{F00302ED-DB9A-4A15-8DD1-4D0AA33ACB6D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9E49A35C-4354-4D05-839D-4BC33E8DF0A7}" type="pres">
      <dgm:prSet presAssocID="{3D2D7D52-19A7-455D-96CD-543A3C299B52}" presName="nodeRect" presStyleLbl="alignNode1" presStyleIdx="1" presStyleCnt="4">
        <dgm:presLayoutVars>
          <dgm:bulletEnabled val="1"/>
        </dgm:presLayoutVars>
      </dgm:prSet>
      <dgm:spPr/>
    </dgm:pt>
    <dgm:pt modelId="{904E103E-1406-4242-A181-C87FB2A709FF}" type="pres">
      <dgm:prSet presAssocID="{F00302ED-DB9A-4A15-8DD1-4D0AA33ACB6D}" presName="sibTrans" presStyleCnt="0"/>
      <dgm:spPr/>
    </dgm:pt>
    <dgm:pt modelId="{4E432B03-C0FB-4089-A40A-47328745AD33}" type="pres">
      <dgm:prSet presAssocID="{1B379142-23E5-4B1A-AD7C-3982E5A59A6C}" presName="compositeNode" presStyleCnt="0">
        <dgm:presLayoutVars>
          <dgm:bulletEnabled val="1"/>
        </dgm:presLayoutVars>
      </dgm:prSet>
      <dgm:spPr/>
    </dgm:pt>
    <dgm:pt modelId="{63032029-894D-4282-B9E3-94B6FAD062C5}" type="pres">
      <dgm:prSet presAssocID="{1B379142-23E5-4B1A-AD7C-3982E5A59A6C}" presName="bgRect" presStyleLbl="alignNode1" presStyleIdx="2" presStyleCnt="4"/>
      <dgm:spPr/>
    </dgm:pt>
    <dgm:pt modelId="{A8B6451C-6EBA-47C1-A33D-63BC9B1E7936}" type="pres">
      <dgm:prSet presAssocID="{E3DB2678-46CC-4B5F-82D6-FFB94288D142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65247325-3EAE-4713-9697-A52BDB45EC8D}" type="pres">
      <dgm:prSet presAssocID="{1B379142-23E5-4B1A-AD7C-3982E5A59A6C}" presName="nodeRect" presStyleLbl="alignNode1" presStyleIdx="2" presStyleCnt="4">
        <dgm:presLayoutVars>
          <dgm:bulletEnabled val="1"/>
        </dgm:presLayoutVars>
      </dgm:prSet>
      <dgm:spPr/>
    </dgm:pt>
    <dgm:pt modelId="{B671C12A-F60B-4C0D-959B-11B146205EDC}" type="pres">
      <dgm:prSet presAssocID="{E3DB2678-46CC-4B5F-82D6-FFB94288D142}" presName="sibTrans" presStyleCnt="0"/>
      <dgm:spPr/>
    </dgm:pt>
    <dgm:pt modelId="{84B93392-8545-4F29-A812-968DB0040293}" type="pres">
      <dgm:prSet presAssocID="{A3F5A8D2-BF41-4F69-ABD1-459941A9703C}" presName="compositeNode" presStyleCnt="0">
        <dgm:presLayoutVars>
          <dgm:bulletEnabled val="1"/>
        </dgm:presLayoutVars>
      </dgm:prSet>
      <dgm:spPr/>
    </dgm:pt>
    <dgm:pt modelId="{4FD2A1A4-FD66-42D4-96AE-20A5764AB339}" type="pres">
      <dgm:prSet presAssocID="{A3F5A8D2-BF41-4F69-ABD1-459941A9703C}" presName="bgRect" presStyleLbl="alignNode1" presStyleIdx="3" presStyleCnt="4"/>
      <dgm:spPr/>
    </dgm:pt>
    <dgm:pt modelId="{90E4287C-C5A9-4D9D-9BAC-5DE0651885CF}" type="pres">
      <dgm:prSet presAssocID="{E863E496-D369-44FA-90D4-EEB606FC060C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DB0A5E0F-F9B0-4BE0-A0A9-D07258BEC560}" type="pres">
      <dgm:prSet presAssocID="{A3F5A8D2-BF41-4F69-ABD1-459941A9703C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4DA71007-7E7B-4B72-8BB8-2EADC0D5AEAD}" type="presOf" srcId="{3D2D7D52-19A7-455D-96CD-543A3C299B52}" destId="{9E49A35C-4354-4D05-839D-4BC33E8DF0A7}" srcOrd="1" destOrd="0" presId="urn:microsoft.com/office/officeart/2016/7/layout/LinearBlockProcessNumbered"/>
    <dgm:cxn modelId="{2B996909-606A-49D3-B7BF-0F7FAF8E6C8A}" srcId="{77E553EC-D0CF-4B04-B37D-AD12B2077541}" destId="{3D2D7D52-19A7-455D-96CD-543A3C299B52}" srcOrd="1" destOrd="0" parTransId="{63D812EA-C739-491E-A589-E6FEB519D78D}" sibTransId="{F00302ED-DB9A-4A15-8DD1-4D0AA33ACB6D}"/>
    <dgm:cxn modelId="{40B9FA17-C4E4-495E-B964-74F96696DCE0}" type="presOf" srcId="{E3DB2678-46CC-4B5F-82D6-FFB94288D142}" destId="{A8B6451C-6EBA-47C1-A33D-63BC9B1E7936}" srcOrd="0" destOrd="0" presId="urn:microsoft.com/office/officeart/2016/7/layout/LinearBlockProcessNumbered"/>
    <dgm:cxn modelId="{EB721E38-96B8-4400-B3F8-3221E813C0CF}" type="presOf" srcId="{1B379142-23E5-4B1A-AD7C-3982E5A59A6C}" destId="{65247325-3EAE-4713-9697-A52BDB45EC8D}" srcOrd="1" destOrd="0" presId="urn:microsoft.com/office/officeart/2016/7/layout/LinearBlockProcessNumbered"/>
    <dgm:cxn modelId="{14A2433C-67C0-4528-A003-56F26A2F454C}" type="presOf" srcId="{1B379142-23E5-4B1A-AD7C-3982E5A59A6C}" destId="{63032029-894D-4282-B9E3-94B6FAD062C5}" srcOrd="0" destOrd="0" presId="urn:microsoft.com/office/officeart/2016/7/layout/LinearBlockProcessNumbered"/>
    <dgm:cxn modelId="{E7D7D73C-D286-469A-987A-92C38D0DEFCB}" type="presOf" srcId="{77E553EC-D0CF-4B04-B37D-AD12B2077541}" destId="{147BEA31-62E7-45ED-ABA6-3C8AD16F467E}" srcOrd="0" destOrd="0" presId="urn:microsoft.com/office/officeart/2016/7/layout/LinearBlockProcessNumbered"/>
    <dgm:cxn modelId="{B970F756-94BD-4E1F-BF91-3C41C015BE84}" type="presOf" srcId="{A3F5A8D2-BF41-4F69-ABD1-459941A9703C}" destId="{4FD2A1A4-FD66-42D4-96AE-20A5764AB339}" srcOrd="0" destOrd="0" presId="urn:microsoft.com/office/officeart/2016/7/layout/LinearBlockProcessNumbered"/>
    <dgm:cxn modelId="{98F21B72-0490-4658-899E-E3DB2537433B}" srcId="{77E553EC-D0CF-4B04-B37D-AD12B2077541}" destId="{1B379142-23E5-4B1A-AD7C-3982E5A59A6C}" srcOrd="2" destOrd="0" parTransId="{B22A12A7-CA17-4AB1-8B17-D44EAE26FAB2}" sibTransId="{E3DB2678-46CC-4B5F-82D6-FFB94288D142}"/>
    <dgm:cxn modelId="{F354D975-EFE4-45FD-A823-9514165864EC}" type="presOf" srcId="{3D2D7D52-19A7-455D-96CD-543A3C299B52}" destId="{662377B1-A286-4594-9EAE-DCCC8218822E}" srcOrd="0" destOrd="0" presId="urn:microsoft.com/office/officeart/2016/7/layout/LinearBlockProcessNumbered"/>
    <dgm:cxn modelId="{322EE3A3-42E1-459C-8AF8-7723F1530CDB}" type="presOf" srcId="{A3F5A8D2-BF41-4F69-ABD1-459941A9703C}" destId="{DB0A5E0F-F9B0-4BE0-A0A9-D07258BEC560}" srcOrd="1" destOrd="0" presId="urn:microsoft.com/office/officeart/2016/7/layout/LinearBlockProcessNumbered"/>
    <dgm:cxn modelId="{BAFA5DC1-DCFB-424E-938F-EA41F5DA2D9D}" type="presOf" srcId="{E863E496-D369-44FA-90D4-EEB606FC060C}" destId="{90E4287C-C5A9-4D9D-9BAC-5DE0651885CF}" srcOrd="0" destOrd="0" presId="urn:microsoft.com/office/officeart/2016/7/layout/LinearBlockProcessNumbered"/>
    <dgm:cxn modelId="{846CE7C7-F68F-4C30-AEAB-798E86A4A10A}" srcId="{77E553EC-D0CF-4B04-B37D-AD12B2077541}" destId="{A3F5A8D2-BF41-4F69-ABD1-459941A9703C}" srcOrd="3" destOrd="0" parTransId="{71E19425-239F-43BB-9D28-46D0E755A5D6}" sibTransId="{E863E496-D369-44FA-90D4-EEB606FC060C}"/>
    <dgm:cxn modelId="{650250CA-A603-453E-BCEB-7A0D40EBD328}" type="presOf" srcId="{F00302ED-DB9A-4A15-8DD1-4D0AA33ACB6D}" destId="{BB5E1565-2D8C-407A-B65C-C312CD30A214}" srcOrd="0" destOrd="0" presId="urn:microsoft.com/office/officeart/2016/7/layout/LinearBlockProcessNumbered"/>
    <dgm:cxn modelId="{02D21ECC-36BD-4E81-B105-20964565AE16}" type="presOf" srcId="{45680941-C809-4AF8-A216-C61841F259F3}" destId="{734717E8-B454-4A9F-98B7-CA1C6808699C}" srcOrd="0" destOrd="0" presId="urn:microsoft.com/office/officeart/2016/7/layout/LinearBlockProcessNumbered"/>
    <dgm:cxn modelId="{C64FE4E2-314C-4AF1-93DD-A698EF2C7B2B}" srcId="{77E553EC-D0CF-4B04-B37D-AD12B2077541}" destId="{B55AA5DD-436A-4E6D-BABE-A4BA3CB28C6D}" srcOrd="0" destOrd="0" parTransId="{0F4B3A28-DC45-4C4A-9F7D-A7FBBF4CF50A}" sibTransId="{45680941-C809-4AF8-A216-C61841F259F3}"/>
    <dgm:cxn modelId="{1B8217E9-75AF-4F47-B818-306F58128941}" type="presOf" srcId="{B55AA5DD-436A-4E6D-BABE-A4BA3CB28C6D}" destId="{6C06677C-5FC2-4522-A50D-3FBD01C33D6F}" srcOrd="0" destOrd="0" presId="urn:microsoft.com/office/officeart/2016/7/layout/LinearBlockProcessNumbered"/>
    <dgm:cxn modelId="{5EEFD7FA-FD59-4A64-8826-985815F615E7}" type="presOf" srcId="{B55AA5DD-436A-4E6D-BABE-A4BA3CB28C6D}" destId="{0905F33D-A61D-471C-8461-284FF607F44A}" srcOrd="1" destOrd="0" presId="urn:microsoft.com/office/officeart/2016/7/layout/LinearBlockProcessNumbered"/>
    <dgm:cxn modelId="{F40AA222-AE94-4ED5-9D76-852AB2BC451E}" type="presParOf" srcId="{147BEA31-62E7-45ED-ABA6-3C8AD16F467E}" destId="{8852A03B-BE64-437D-956D-B24D8E9768B5}" srcOrd="0" destOrd="0" presId="urn:microsoft.com/office/officeart/2016/7/layout/LinearBlockProcessNumbered"/>
    <dgm:cxn modelId="{18A88DBD-1DA9-48D3-874F-662E2BF6804E}" type="presParOf" srcId="{8852A03B-BE64-437D-956D-B24D8E9768B5}" destId="{6C06677C-5FC2-4522-A50D-3FBD01C33D6F}" srcOrd="0" destOrd="0" presId="urn:microsoft.com/office/officeart/2016/7/layout/LinearBlockProcessNumbered"/>
    <dgm:cxn modelId="{8970D5EF-9A5C-426C-B94C-A02A3DE2B3C0}" type="presParOf" srcId="{8852A03B-BE64-437D-956D-B24D8E9768B5}" destId="{734717E8-B454-4A9F-98B7-CA1C6808699C}" srcOrd="1" destOrd="0" presId="urn:microsoft.com/office/officeart/2016/7/layout/LinearBlockProcessNumbered"/>
    <dgm:cxn modelId="{843A1CF6-6F25-43CE-892B-9D3045BD3D20}" type="presParOf" srcId="{8852A03B-BE64-437D-956D-B24D8E9768B5}" destId="{0905F33D-A61D-471C-8461-284FF607F44A}" srcOrd="2" destOrd="0" presId="urn:microsoft.com/office/officeart/2016/7/layout/LinearBlockProcessNumbered"/>
    <dgm:cxn modelId="{B862F6AB-7919-4177-8F84-353C99601399}" type="presParOf" srcId="{147BEA31-62E7-45ED-ABA6-3C8AD16F467E}" destId="{41062476-C344-402D-9A1A-E41C19FE1117}" srcOrd="1" destOrd="0" presId="urn:microsoft.com/office/officeart/2016/7/layout/LinearBlockProcessNumbered"/>
    <dgm:cxn modelId="{BDD36A88-DD3E-478C-949C-D1C75227CD42}" type="presParOf" srcId="{147BEA31-62E7-45ED-ABA6-3C8AD16F467E}" destId="{89CC80DE-911F-4936-B87F-2FA70E4BE251}" srcOrd="2" destOrd="0" presId="urn:microsoft.com/office/officeart/2016/7/layout/LinearBlockProcessNumbered"/>
    <dgm:cxn modelId="{2D72ABCD-8D16-4554-A18C-71BA0EEA7382}" type="presParOf" srcId="{89CC80DE-911F-4936-B87F-2FA70E4BE251}" destId="{662377B1-A286-4594-9EAE-DCCC8218822E}" srcOrd="0" destOrd="0" presId="urn:microsoft.com/office/officeart/2016/7/layout/LinearBlockProcessNumbered"/>
    <dgm:cxn modelId="{07D4BDCA-C984-4D83-9ED7-6A08DDC4A90C}" type="presParOf" srcId="{89CC80DE-911F-4936-B87F-2FA70E4BE251}" destId="{BB5E1565-2D8C-407A-B65C-C312CD30A214}" srcOrd="1" destOrd="0" presId="urn:microsoft.com/office/officeart/2016/7/layout/LinearBlockProcessNumbered"/>
    <dgm:cxn modelId="{D8C8E869-24F0-4ADD-BF7D-D27C3B527490}" type="presParOf" srcId="{89CC80DE-911F-4936-B87F-2FA70E4BE251}" destId="{9E49A35C-4354-4D05-839D-4BC33E8DF0A7}" srcOrd="2" destOrd="0" presId="urn:microsoft.com/office/officeart/2016/7/layout/LinearBlockProcessNumbered"/>
    <dgm:cxn modelId="{4E268CD8-90B1-48DC-8856-261B3EF9FDC0}" type="presParOf" srcId="{147BEA31-62E7-45ED-ABA6-3C8AD16F467E}" destId="{904E103E-1406-4242-A181-C87FB2A709FF}" srcOrd="3" destOrd="0" presId="urn:microsoft.com/office/officeart/2016/7/layout/LinearBlockProcessNumbered"/>
    <dgm:cxn modelId="{4C4F35B2-36C6-48E3-87DD-D000E2EC9F7A}" type="presParOf" srcId="{147BEA31-62E7-45ED-ABA6-3C8AD16F467E}" destId="{4E432B03-C0FB-4089-A40A-47328745AD33}" srcOrd="4" destOrd="0" presId="urn:microsoft.com/office/officeart/2016/7/layout/LinearBlockProcessNumbered"/>
    <dgm:cxn modelId="{B224EF9D-B908-426E-9931-4F6204A13C9A}" type="presParOf" srcId="{4E432B03-C0FB-4089-A40A-47328745AD33}" destId="{63032029-894D-4282-B9E3-94B6FAD062C5}" srcOrd="0" destOrd="0" presId="urn:microsoft.com/office/officeart/2016/7/layout/LinearBlockProcessNumbered"/>
    <dgm:cxn modelId="{FBC6D515-7DD2-4C9F-A26F-4726BE3674C0}" type="presParOf" srcId="{4E432B03-C0FB-4089-A40A-47328745AD33}" destId="{A8B6451C-6EBA-47C1-A33D-63BC9B1E7936}" srcOrd="1" destOrd="0" presId="urn:microsoft.com/office/officeart/2016/7/layout/LinearBlockProcessNumbered"/>
    <dgm:cxn modelId="{2834CE42-7A82-45AD-9AE9-6DC4A535B5CD}" type="presParOf" srcId="{4E432B03-C0FB-4089-A40A-47328745AD33}" destId="{65247325-3EAE-4713-9697-A52BDB45EC8D}" srcOrd="2" destOrd="0" presId="urn:microsoft.com/office/officeart/2016/7/layout/LinearBlockProcessNumbered"/>
    <dgm:cxn modelId="{FE3CCE99-4027-4A57-9B59-919CE8CD314B}" type="presParOf" srcId="{147BEA31-62E7-45ED-ABA6-3C8AD16F467E}" destId="{B671C12A-F60B-4C0D-959B-11B146205EDC}" srcOrd="5" destOrd="0" presId="urn:microsoft.com/office/officeart/2016/7/layout/LinearBlockProcessNumbered"/>
    <dgm:cxn modelId="{BDEC3132-5F1B-4967-BD50-A3AF8C77D6F4}" type="presParOf" srcId="{147BEA31-62E7-45ED-ABA6-3C8AD16F467E}" destId="{84B93392-8545-4F29-A812-968DB0040293}" srcOrd="6" destOrd="0" presId="urn:microsoft.com/office/officeart/2016/7/layout/LinearBlockProcessNumbered"/>
    <dgm:cxn modelId="{80F49350-8AC1-4B4B-8289-6FCE6CD49611}" type="presParOf" srcId="{84B93392-8545-4F29-A812-968DB0040293}" destId="{4FD2A1A4-FD66-42D4-96AE-20A5764AB339}" srcOrd="0" destOrd="0" presId="urn:microsoft.com/office/officeart/2016/7/layout/LinearBlockProcessNumbered"/>
    <dgm:cxn modelId="{5BA544FB-6B1B-4CFC-B144-B69C7F3810AF}" type="presParOf" srcId="{84B93392-8545-4F29-A812-968DB0040293}" destId="{90E4287C-C5A9-4D9D-9BAC-5DE0651885CF}" srcOrd="1" destOrd="0" presId="urn:microsoft.com/office/officeart/2016/7/layout/LinearBlockProcessNumbered"/>
    <dgm:cxn modelId="{1281349C-DE0D-4D68-AB07-44C12628EE30}" type="presParOf" srcId="{84B93392-8545-4F29-A812-968DB0040293}" destId="{DB0A5E0F-F9B0-4BE0-A0A9-D07258BEC560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2E773F8-17AD-4AD4-B16C-B8AB1561D770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F20A646-9A62-4099-A17E-A6A3DDEB5987}">
      <dgm:prSet/>
      <dgm:spPr/>
      <dgm:t>
        <a:bodyPr/>
        <a:lstStyle/>
        <a:p>
          <a:r>
            <a:rPr lang="en-GB" b="1"/>
            <a:t>Don't let the medium interfere with the message. </a:t>
          </a:r>
          <a:r>
            <a:rPr lang="en-GB"/>
            <a:t>Start by producing a standard CV.  Only when the wording is excellent consider something that is a bit different: </a:t>
          </a:r>
          <a:r>
            <a:rPr lang="en-GB" u="sng"/>
            <a:t>get the content right before focusing on the design. </a:t>
          </a:r>
          <a:endParaRPr lang="en-US"/>
        </a:p>
      </dgm:t>
    </dgm:pt>
    <dgm:pt modelId="{894EBCAB-F6AD-4DF6-989C-FC4724F50CF5}" type="parTrans" cxnId="{9B845823-FD4A-48BB-91EA-9F77B5981249}">
      <dgm:prSet/>
      <dgm:spPr/>
      <dgm:t>
        <a:bodyPr/>
        <a:lstStyle/>
        <a:p>
          <a:endParaRPr lang="en-US"/>
        </a:p>
      </dgm:t>
    </dgm:pt>
    <dgm:pt modelId="{BF47F81F-3551-40A7-8709-F1FAC4499ADF}" type="sibTrans" cxnId="{9B845823-FD4A-48BB-91EA-9F77B5981249}">
      <dgm:prSet/>
      <dgm:spPr/>
      <dgm:t>
        <a:bodyPr/>
        <a:lstStyle/>
        <a:p>
          <a:endParaRPr lang="en-US"/>
        </a:p>
      </dgm:t>
    </dgm:pt>
    <dgm:pt modelId="{68008303-25B5-4B84-A4BE-20B3F2DBCB7A}">
      <dgm:prSet/>
      <dgm:spPr/>
      <dgm:t>
        <a:bodyPr/>
        <a:lstStyle/>
        <a:p>
          <a:r>
            <a:rPr lang="en-GB" b="1"/>
            <a:t>A well designed CV.</a:t>
          </a:r>
          <a:r>
            <a:rPr lang="en-GB"/>
            <a:t> You need to balance eye-catching/different with a sharp and professional promotion of your style which related to your specialism. </a:t>
          </a:r>
          <a:endParaRPr lang="en-US"/>
        </a:p>
      </dgm:t>
    </dgm:pt>
    <dgm:pt modelId="{4571ADE9-9834-4128-B126-BE204CC3DF86}" type="parTrans" cxnId="{BB03628E-E6A4-417A-8F9B-2B2521C5A628}">
      <dgm:prSet/>
      <dgm:spPr/>
      <dgm:t>
        <a:bodyPr/>
        <a:lstStyle/>
        <a:p>
          <a:endParaRPr lang="en-US"/>
        </a:p>
      </dgm:t>
    </dgm:pt>
    <dgm:pt modelId="{CBB16135-75FA-4680-8458-10B79A302EE5}" type="sibTrans" cxnId="{BB03628E-E6A4-417A-8F9B-2B2521C5A628}">
      <dgm:prSet/>
      <dgm:spPr/>
      <dgm:t>
        <a:bodyPr/>
        <a:lstStyle/>
        <a:p>
          <a:endParaRPr lang="en-US"/>
        </a:p>
      </dgm:t>
    </dgm:pt>
    <dgm:pt modelId="{8FCFFAA1-B8EA-4800-9DE7-71BFCF9F9F5B}">
      <dgm:prSet/>
      <dgm:spPr/>
      <dgm:t>
        <a:bodyPr/>
        <a:lstStyle/>
        <a:p>
          <a:r>
            <a:rPr lang="en-GB" b="1"/>
            <a:t>Presentation is particularly important but that does not necessarily mean an unusual CV. </a:t>
          </a:r>
          <a:r>
            <a:rPr lang="en-GB"/>
            <a:t>These are difficult to compose and tend to detract from the key purpose of the CV.</a:t>
          </a:r>
          <a:endParaRPr lang="en-US"/>
        </a:p>
      </dgm:t>
    </dgm:pt>
    <dgm:pt modelId="{110A4553-33E2-4C7C-A13E-33894D724A2D}" type="parTrans" cxnId="{86DE3349-53EB-4544-BCA1-01344AF0741D}">
      <dgm:prSet/>
      <dgm:spPr/>
      <dgm:t>
        <a:bodyPr/>
        <a:lstStyle/>
        <a:p>
          <a:endParaRPr lang="en-US"/>
        </a:p>
      </dgm:t>
    </dgm:pt>
    <dgm:pt modelId="{3581CDB0-5ACB-4D5F-814F-8DA44BFA5E7C}" type="sibTrans" cxnId="{86DE3349-53EB-4544-BCA1-01344AF0741D}">
      <dgm:prSet/>
      <dgm:spPr/>
      <dgm:t>
        <a:bodyPr/>
        <a:lstStyle/>
        <a:p>
          <a:endParaRPr lang="en-US"/>
        </a:p>
      </dgm:t>
    </dgm:pt>
    <dgm:pt modelId="{9CD01AF1-8B45-482E-929D-C4C27E6D1C75}">
      <dgm:prSet/>
      <dgm:spPr/>
      <dgm:t>
        <a:bodyPr/>
        <a:lstStyle/>
        <a:p>
          <a:r>
            <a:rPr lang="en-GB" b="1"/>
            <a:t>Let your real work do the talking, not the CV layout. </a:t>
          </a:r>
          <a:r>
            <a:rPr lang="en-GB"/>
            <a:t>Don't include content such as graphics if they don't add any useful information about you as this is the sole purpose of a CV!</a:t>
          </a:r>
          <a:endParaRPr lang="en-US"/>
        </a:p>
      </dgm:t>
    </dgm:pt>
    <dgm:pt modelId="{B485957D-4B96-46A5-8F49-F99C7A43F587}" type="parTrans" cxnId="{22F3918E-1918-4CFB-8FB4-4F653DBEB3F2}">
      <dgm:prSet/>
      <dgm:spPr/>
      <dgm:t>
        <a:bodyPr/>
        <a:lstStyle/>
        <a:p>
          <a:endParaRPr lang="en-US"/>
        </a:p>
      </dgm:t>
    </dgm:pt>
    <dgm:pt modelId="{54F3FCB2-2347-4BEF-B28E-977723E6F4EA}" type="sibTrans" cxnId="{22F3918E-1918-4CFB-8FB4-4F653DBEB3F2}">
      <dgm:prSet/>
      <dgm:spPr/>
      <dgm:t>
        <a:bodyPr/>
        <a:lstStyle/>
        <a:p>
          <a:endParaRPr lang="en-US"/>
        </a:p>
      </dgm:t>
    </dgm:pt>
    <dgm:pt modelId="{6E44B213-7918-45D2-868B-C75A06C31A7C}" type="pres">
      <dgm:prSet presAssocID="{42E773F8-17AD-4AD4-B16C-B8AB1561D770}" presName="Name0" presStyleCnt="0">
        <dgm:presLayoutVars>
          <dgm:dir/>
          <dgm:resizeHandles val="exact"/>
        </dgm:presLayoutVars>
      </dgm:prSet>
      <dgm:spPr/>
    </dgm:pt>
    <dgm:pt modelId="{33CEFF37-700A-4DD5-B02E-8E896EAE585D}" type="pres">
      <dgm:prSet presAssocID="{6F20A646-9A62-4099-A17E-A6A3DDEB5987}" presName="node" presStyleLbl="node1" presStyleIdx="0" presStyleCnt="4">
        <dgm:presLayoutVars>
          <dgm:bulletEnabled val="1"/>
        </dgm:presLayoutVars>
      </dgm:prSet>
      <dgm:spPr/>
    </dgm:pt>
    <dgm:pt modelId="{C498C198-5A1F-4D2B-B4BE-542BA83A56CF}" type="pres">
      <dgm:prSet presAssocID="{BF47F81F-3551-40A7-8709-F1FAC4499ADF}" presName="sibTrans" presStyleLbl="sibTrans1D1" presStyleIdx="0" presStyleCnt="3"/>
      <dgm:spPr/>
    </dgm:pt>
    <dgm:pt modelId="{8672D3AE-9117-4E1A-83BF-C8DF46AC6AB2}" type="pres">
      <dgm:prSet presAssocID="{BF47F81F-3551-40A7-8709-F1FAC4499ADF}" presName="connectorText" presStyleLbl="sibTrans1D1" presStyleIdx="0" presStyleCnt="3"/>
      <dgm:spPr/>
    </dgm:pt>
    <dgm:pt modelId="{A35F8582-4347-46EE-BFE3-D7A5D37D3BC1}" type="pres">
      <dgm:prSet presAssocID="{68008303-25B5-4B84-A4BE-20B3F2DBCB7A}" presName="node" presStyleLbl="node1" presStyleIdx="1" presStyleCnt="4">
        <dgm:presLayoutVars>
          <dgm:bulletEnabled val="1"/>
        </dgm:presLayoutVars>
      </dgm:prSet>
      <dgm:spPr/>
    </dgm:pt>
    <dgm:pt modelId="{28772C70-B9C6-4426-8967-4D227AED60F7}" type="pres">
      <dgm:prSet presAssocID="{CBB16135-75FA-4680-8458-10B79A302EE5}" presName="sibTrans" presStyleLbl="sibTrans1D1" presStyleIdx="1" presStyleCnt="3"/>
      <dgm:spPr/>
    </dgm:pt>
    <dgm:pt modelId="{F8107CD6-FBB5-4E74-940A-F3C3AB9DF259}" type="pres">
      <dgm:prSet presAssocID="{CBB16135-75FA-4680-8458-10B79A302EE5}" presName="connectorText" presStyleLbl="sibTrans1D1" presStyleIdx="1" presStyleCnt="3"/>
      <dgm:spPr/>
    </dgm:pt>
    <dgm:pt modelId="{F5E97B20-DFB2-4DC1-97EF-B0E3DBE57FD1}" type="pres">
      <dgm:prSet presAssocID="{8FCFFAA1-B8EA-4800-9DE7-71BFCF9F9F5B}" presName="node" presStyleLbl="node1" presStyleIdx="2" presStyleCnt="4">
        <dgm:presLayoutVars>
          <dgm:bulletEnabled val="1"/>
        </dgm:presLayoutVars>
      </dgm:prSet>
      <dgm:spPr/>
    </dgm:pt>
    <dgm:pt modelId="{23408B6D-6EBA-48D2-8EAD-5469BCC4FB0A}" type="pres">
      <dgm:prSet presAssocID="{3581CDB0-5ACB-4D5F-814F-8DA44BFA5E7C}" presName="sibTrans" presStyleLbl="sibTrans1D1" presStyleIdx="2" presStyleCnt="3"/>
      <dgm:spPr/>
    </dgm:pt>
    <dgm:pt modelId="{FC7AB59D-33F2-48D3-9856-C20D09C8ADDF}" type="pres">
      <dgm:prSet presAssocID="{3581CDB0-5ACB-4D5F-814F-8DA44BFA5E7C}" presName="connectorText" presStyleLbl="sibTrans1D1" presStyleIdx="2" presStyleCnt="3"/>
      <dgm:spPr/>
    </dgm:pt>
    <dgm:pt modelId="{5A511AD2-B4B3-42EA-808C-EB34A0C33D6E}" type="pres">
      <dgm:prSet presAssocID="{9CD01AF1-8B45-482E-929D-C4C27E6D1C75}" presName="node" presStyleLbl="node1" presStyleIdx="3" presStyleCnt="4">
        <dgm:presLayoutVars>
          <dgm:bulletEnabled val="1"/>
        </dgm:presLayoutVars>
      </dgm:prSet>
      <dgm:spPr/>
    </dgm:pt>
  </dgm:ptLst>
  <dgm:cxnLst>
    <dgm:cxn modelId="{5FA0421F-F5FC-4D81-A1C3-82DBE1E4FDF1}" type="presOf" srcId="{6F20A646-9A62-4099-A17E-A6A3DDEB5987}" destId="{33CEFF37-700A-4DD5-B02E-8E896EAE585D}" srcOrd="0" destOrd="0" presId="urn:microsoft.com/office/officeart/2016/7/layout/RepeatingBendingProcessNew"/>
    <dgm:cxn modelId="{9B845823-FD4A-48BB-91EA-9F77B5981249}" srcId="{42E773F8-17AD-4AD4-B16C-B8AB1561D770}" destId="{6F20A646-9A62-4099-A17E-A6A3DDEB5987}" srcOrd="0" destOrd="0" parTransId="{894EBCAB-F6AD-4DF6-989C-FC4724F50CF5}" sibTransId="{BF47F81F-3551-40A7-8709-F1FAC4499ADF}"/>
    <dgm:cxn modelId="{B0D8A231-2F5D-4557-B3FD-44714074AD19}" type="presOf" srcId="{9CD01AF1-8B45-482E-929D-C4C27E6D1C75}" destId="{5A511AD2-B4B3-42EA-808C-EB34A0C33D6E}" srcOrd="0" destOrd="0" presId="urn:microsoft.com/office/officeart/2016/7/layout/RepeatingBendingProcessNew"/>
    <dgm:cxn modelId="{8B5AAE39-24CD-47B6-97FD-419DC5ABB778}" type="presOf" srcId="{8FCFFAA1-B8EA-4800-9DE7-71BFCF9F9F5B}" destId="{F5E97B20-DFB2-4DC1-97EF-B0E3DBE57FD1}" srcOrd="0" destOrd="0" presId="urn:microsoft.com/office/officeart/2016/7/layout/RepeatingBendingProcessNew"/>
    <dgm:cxn modelId="{86DE3349-53EB-4544-BCA1-01344AF0741D}" srcId="{42E773F8-17AD-4AD4-B16C-B8AB1561D770}" destId="{8FCFFAA1-B8EA-4800-9DE7-71BFCF9F9F5B}" srcOrd="2" destOrd="0" parTransId="{110A4553-33E2-4C7C-A13E-33894D724A2D}" sibTransId="{3581CDB0-5ACB-4D5F-814F-8DA44BFA5E7C}"/>
    <dgm:cxn modelId="{94FADE8A-6953-4A2C-A5E3-1426D47A2EBE}" type="presOf" srcId="{BF47F81F-3551-40A7-8709-F1FAC4499ADF}" destId="{C498C198-5A1F-4D2B-B4BE-542BA83A56CF}" srcOrd="0" destOrd="0" presId="urn:microsoft.com/office/officeart/2016/7/layout/RepeatingBendingProcessNew"/>
    <dgm:cxn modelId="{BB03628E-E6A4-417A-8F9B-2B2521C5A628}" srcId="{42E773F8-17AD-4AD4-B16C-B8AB1561D770}" destId="{68008303-25B5-4B84-A4BE-20B3F2DBCB7A}" srcOrd="1" destOrd="0" parTransId="{4571ADE9-9834-4128-B126-BE204CC3DF86}" sibTransId="{CBB16135-75FA-4680-8458-10B79A302EE5}"/>
    <dgm:cxn modelId="{22F3918E-1918-4CFB-8FB4-4F653DBEB3F2}" srcId="{42E773F8-17AD-4AD4-B16C-B8AB1561D770}" destId="{9CD01AF1-8B45-482E-929D-C4C27E6D1C75}" srcOrd="3" destOrd="0" parTransId="{B485957D-4B96-46A5-8F49-F99C7A43F587}" sibTransId="{54F3FCB2-2347-4BEF-B28E-977723E6F4EA}"/>
    <dgm:cxn modelId="{56B8998E-B35F-4541-B08F-A674E5F95D88}" type="presOf" srcId="{3581CDB0-5ACB-4D5F-814F-8DA44BFA5E7C}" destId="{FC7AB59D-33F2-48D3-9856-C20D09C8ADDF}" srcOrd="1" destOrd="0" presId="urn:microsoft.com/office/officeart/2016/7/layout/RepeatingBendingProcessNew"/>
    <dgm:cxn modelId="{5E066D93-4A99-4195-9A9D-EE65885D72A3}" type="presOf" srcId="{68008303-25B5-4B84-A4BE-20B3F2DBCB7A}" destId="{A35F8582-4347-46EE-BFE3-D7A5D37D3BC1}" srcOrd="0" destOrd="0" presId="urn:microsoft.com/office/officeart/2016/7/layout/RepeatingBendingProcessNew"/>
    <dgm:cxn modelId="{DB93D7A1-FC88-4E2A-BD95-8B0FE6AFD5C7}" type="presOf" srcId="{BF47F81F-3551-40A7-8709-F1FAC4499ADF}" destId="{8672D3AE-9117-4E1A-83BF-C8DF46AC6AB2}" srcOrd="1" destOrd="0" presId="urn:microsoft.com/office/officeart/2016/7/layout/RepeatingBendingProcessNew"/>
    <dgm:cxn modelId="{A1FA3CB2-C307-42CD-8EB9-921F4B57F8BC}" type="presOf" srcId="{3581CDB0-5ACB-4D5F-814F-8DA44BFA5E7C}" destId="{23408B6D-6EBA-48D2-8EAD-5469BCC4FB0A}" srcOrd="0" destOrd="0" presId="urn:microsoft.com/office/officeart/2016/7/layout/RepeatingBendingProcessNew"/>
    <dgm:cxn modelId="{C100B0D0-2374-4FC6-8534-81459D2EEDEA}" type="presOf" srcId="{CBB16135-75FA-4680-8458-10B79A302EE5}" destId="{28772C70-B9C6-4426-8967-4D227AED60F7}" srcOrd="0" destOrd="0" presId="urn:microsoft.com/office/officeart/2016/7/layout/RepeatingBendingProcessNew"/>
    <dgm:cxn modelId="{96E8DDD3-FC73-44B6-BD7B-DC5832247BCB}" type="presOf" srcId="{42E773F8-17AD-4AD4-B16C-B8AB1561D770}" destId="{6E44B213-7918-45D2-868B-C75A06C31A7C}" srcOrd="0" destOrd="0" presId="urn:microsoft.com/office/officeart/2016/7/layout/RepeatingBendingProcessNew"/>
    <dgm:cxn modelId="{7BC170FA-46F8-484B-A5AA-C3CB03F855B7}" type="presOf" srcId="{CBB16135-75FA-4680-8458-10B79A302EE5}" destId="{F8107CD6-FBB5-4E74-940A-F3C3AB9DF259}" srcOrd="1" destOrd="0" presId="urn:microsoft.com/office/officeart/2016/7/layout/RepeatingBendingProcessNew"/>
    <dgm:cxn modelId="{67AC85DC-DF4C-4A19-924B-53438E1DD02A}" type="presParOf" srcId="{6E44B213-7918-45D2-868B-C75A06C31A7C}" destId="{33CEFF37-700A-4DD5-B02E-8E896EAE585D}" srcOrd="0" destOrd="0" presId="urn:microsoft.com/office/officeart/2016/7/layout/RepeatingBendingProcessNew"/>
    <dgm:cxn modelId="{FA457A33-127E-4EB2-B641-C5C907C53CF4}" type="presParOf" srcId="{6E44B213-7918-45D2-868B-C75A06C31A7C}" destId="{C498C198-5A1F-4D2B-B4BE-542BA83A56CF}" srcOrd="1" destOrd="0" presId="urn:microsoft.com/office/officeart/2016/7/layout/RepeatingBendingProcessNew"/>
    <dgm:cxn modelId="{E74BDF59-A16B-4EB0-97B4-ED17546D5874}" type="presParOf" srcId="{C498C198-5A1F-4D2B-B4BE-542BA83A56CF}" destId="{8672D3AE-9117-4E1A-83BF-C8DF46AC6AB2}" srcOrd="0" destOrd="0" presId="urn:microsoft.com/office/officeart/2016/7/layout/RepeatingBendingProcessNew"/>
    <dgm:cxn modelId="{75E64760-08BC-457A-AF2A-FEFFD8B79A05}" type="presParOf" srcId="{6E44B213-7918-45D2-868B-C75A06C31A7C}" destId="{A35F8582-4347-46EE-BFE3-D7A5D37D3BC1}" srcOrd="2" destOrd="0" presId="urn:microsoft.com/office/officeart/2016/7/layout/RepeatingBendingProcessNew"/>
    <dgm:cxn modelId="{BD5FD192-38F1-486C-A18C-0083B29C4735}" type="presParOf" srcId="{6E44B213-7918-45D2-868B-C75A06C31A7C}" destId="{28772C70-B9C6-4426-8967-4D227AED60F7}" srcOrd="3" destOrd="0" presId="urn:microsoft.com/office/officeart/2016/7/layout/RepeatingBendingProcessNew"/>
    <dgm:cxn modelId="{0161ABBD-CF5D-4768-BF77-EEE3E11E3AF5}" type="presParOf" srcId="{28772C70-B9C6-4426-8967-4D227AED60F7}" destId="{F8107CD6-FBB5-4E74-940A-F3C3AB9DF259}" srcOrd="0" destOrd="0" presId="urn:microsoft.com/office/officeart/2016/7/layout/RepeatingBendingProcessNew"/>
    <dgm:cxn modelId="{28A0FB1F-4A87-483F-AA73-7B907B63D55E}" type="presParOf" srcId="{6E44B213-7918-45D2-868B-C75A06C31A7C}" destId="{F5E97B20-DFB2-4DC1-97EF-B0E3DBE57FD1}" srcOrd="4" destOrd="0" presId="urn:microsoft.com/office/officeart/2016/7/layout/RepeatingBendingProcessNew"/>
    <dgm:cxn modelId="{83F50119-AF62-4C0F-93BF-84D1C28B514B}" type="presParOf" srcId="{6E44B213-7918-45D2-868B-C75A06C31A7C}" destId="{23408B6D-6EBA-48D2-8EAD-5469BCC4FB0A}" srcOrd="5" destOrd="0" presId="urn:microsoft.com/office/officeart/2016/7/layout/RepeatingBendingProcessNew"/>
    <dgm:cxn modelId="{FCB5FC92-852A-4088-8001-D04391C2E8D2}" type="presParOf" srcId="{23408B6D-6EBA-48D2-8EAD-5469BCC4FB0A}" destId="{FC7AB59D-33F2-48D3-9856-C20D09C8ADDF}" srcOrd="0" destOrd="0" presId="urn:microsoft.com/office/officeart/2016/7/layout/RepeatingBendingProcessNew"/>
    <dgm:cxn modelId="{F01607FE-5F2F-4AE5-8982-4AEA7929233B}" type="presParOf" srcId="{6E44B213-7918-45D2-868B-C75A06C31A7C}" destId="{5A511AD2-B4B3-42EA-808C-EB34A0C33D6E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CF2857E-DAFF-4607-8C91-9F599328F7A6}" type="doc">
      <dgm:prSet loTypeId="urn:microsoft.com/office/officeart/2005/8/layout/cycle3" loCatId="cycle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87D0075-23DE-401D-96B0-ADC8C329F39A}">
      <dgm:prSet/>
      <dgm:spPr/>
      <dgm:t>
        <a:bodyPr/>
        <a:lstStyle/>
        <a:p>
          <a:r>
            <a:rPr lang="en-GB" b="1"/>
            <a:t>A music degree gives you a broad base of skills including:</a:t>
          </a:r>
          <a:endParaRPr lang="en-US"/>
        </a:p>
      </dgm:t>
    </dgm:pt>
    <dgm:pt modelId="{F7FDE60B-647D-4AD7-BE0D-9C13DC7C6A6C}" type="parTrans" cxnId="{DF7FC5DD-B7E1-4F89-A703-44BD4EC7B6E6}">
      <dgm:prSet/>
      <dgm:spPr/>
      <dgm:t>
        <a:bodyPr/>
        <a:lstStyle/>
        <a:p>
          <a:endParaRPr lang="en-US"/>
        </a:p>
      </dgm:t>
    </dgm:pt>
    <dgm:pt modelId="{4F9F02E2-158C-4328-AE2C-E0CF20098F06}" type="sibTrans" cxnId="{DF7FC5DD-B7E1-4F89-A703-44BD4EC7B6E6}">
      <dgm:prSet/>
      <dgm:spPr/>
      <dgm:t>
        <a:bodyPr/>
        <a:lstStyle/>
        <a:p>
          <a:endParaRPr lang="en-US"/>
        </a:p>
      </dgm:t>
    </dgm:pt>
    <dgm:pt modelId="{F0AEB722-85CE-46FF-BBC0-100058F68BBE}">
      <dgm:prSet/>
      <dgm:spPr/>
      <dgm:t>
        <a:bodyPr/>
        <a:lstStyle/>
        <a:p>
          <a:r>
            <a:rPr lang="en-GB" b="1" dirty="0"/>
            <a:t>good physical dexterity, memory and concentration - developed in practice and performance</a:t>
          </a:r>
          <a:endParaRPr lang="en-US" b="1" dirty="0"/>
        </a:p>
      </dgm:t>
    </dgm:pt>
    <dgm:pt modelId="{BCA19009-0F6D-4626-9206-844741BA84AB}" type="parTrans" cxnId="{C850A2E8-677A-4E1B-AAD4-44E8F6949709}">
      <dgm:prSet/>
      <dgm:spPr/>
      <dgm:t>
        <a:bodyPr/>
        <a:lstStyle/>
        <a:p>
          <a:endParaRPr lang="en-US"/>
        </a:p>
      </dgm:t>
    </dgm:pt>
    <dgm:pt modelId="{8E727FBF-BCB7-4BD9-89F8-EB3F16EB7AB2}" type="sibTrans" cxnId="{C850A2E8-677A-4E1B-AAD4-44E8F6949709}">
      <dgm:prSet/>
      <dgm:spPr/>
      <dgm:t>
        <a:bodyPr/>
        <a:lstStyle/>
        <a:p>
          <a:endParaRPr lang="en-US"/>
        </a:p>
      </dgm:t>
    </dgm:pt>
    <dgm:pt modelId="{0774375A-EAEB-4921-BBD4-F9837EB2A02A}">
      <dgm:prSet/>
      <dgm:spPr/>
      <dgm:t>
        <a:bodyPr/>
        <a:lstStyle/>
        <a:p>
          <a:r>
            <a:rPr lang="en-GB" b="1" dirty="0"/>
            <a:t>communication skills - developed through performing and engaging listeners</a:t>
          </a:r>
          <a:endParaRPr lang="en-US" b="1" dirty="0"/>
        </a:p>
      </dgm:t>
    </dgm:pt>
    <dgm:pt modelId="{158C9479-DC9D-4FB6-9949-A862FD4F94B3}" type="parTrans" cxnId="{B57542FE-7878-4A95-BE1A-1AB7B2967AD4}">
      <dgm:prSet/>
      <dgm:spPr/>
      <dgm:t>
        <a:bodyPr/>
        <a:lstStyle/>
        <a:p>
          <a:endParaRPr lang="en-US"/>
        </a:p>
      </dgm:t>
    </dgm:pt>
    <dgm:pt modelId="{E2B4B134-352F-40DB-8085-A49D86D1E90E}" type="sibTrans" cxnId="{B57542FE-7878-4A95-BE1A-1AB7B2967AD4}">
      <dgm:prSet/>
      <dgm:spPr/>
      <dgm:t>
        <a:bodyPr/>
        <a:lstStyle/>
        <a:p>
          <a:endParaRPr lang="en-US"/>
        </a:p>
      </dgm:t>
    </dgm:pt>
    <dgm:pt modelId="{F1412143-1F55-4066-AE1F-3D265122BE77}">
      <dgm:prSet/>
      <dgm:spPr/>
      <dgm:t>
        <a:bodyPr/>
        <a:lstStyle/>
        <a:p>
          <a:r>
            <a:rPr lang="en-GB" b="1" dirty="0"/>
            <a:t>teamwork - through working in bands or orchestras as a player, leader or manager</a:t>
          </a:r>
          <a:endParaRPr lang="en-US" b="1" dirty="0"/>
        </a:p>
      </dgm:t>
    </dgm:pt>
    <dgm:pt modelId="{DFC7E3EE-0EDB-4BAC-AA04-E74C05292889}" type="parTrans" cxnId="{EC5A3ED1-6DA8-418A-AC1C-E19FA57975F9}">
      <dgm:prSet/>
      <dgm:spPr/>
      <dgm:t>
        <a:bodyPr/>
        <a:lstStyle/>
        <a:p>
          <a:endParaRPr lang="en-US"/>
        </a:p>
      </dgm:t>
    </dgm:pt>
    <dgm:pt modelId="{BB62F619-9F53-4C8C-BD5D-B5E36EDD4603}" type="sibTrans" cxnId="{EC5A3ED1-6DA8-418A-AC1C-E19FA57975F9}">
      <dgm:prSet/>
      <dgm:spPr/>
      <dgm:t>
        <a:bodyPr/>
        <a:lstStyle/>
        <a:p>
          <a:endParaRPr lang="en-US"/>
        </a:p>
      </dgm:t>
    </dgm:pt>
    <dgm:pt modelId="{BB96466E-2260-4386-A407-8FC913F28DFE}">
      <dgm:prSet/>
      <dgm:spPr/>
      <dgm:t>
        <a:bodyPr/>
        <a:lstStyle/>
        <a:p>
          <a:r>
            <a:rPr lang="en-GB" b="1" dirty="0"/>
            <a:t>self-management - physical and mental self-discipline achieved through regular practice</a:t>
          </a:r>
          <a:endParaRPr lang="en-US" b="1" dirty="0"/>
        </a:p>
      </dgm:t>
    </dgm:pt>
    <dgm:pt modelId="{04172345-2DF6-4023-B3BB-6CBCC9AC29FD}" type="parTrans" cxnId="{A9ED5A6D-BD3B-420B-ABB8-9A07A88B2437}">
      <dgm:prSet/>
      <dgm:spPr/>
      <dgm:t>
        <a:bodyPr/>
        <a:lstStyle/>
        <a:p>
          <a:endParaRPr lang="en-US"/>
        </a:p>
      </dgm:t>
    </dgm:pt>
    <dgm:pt modelId="{CCFAF40F-6D98-4DB4-BC79-4DF37B7EEF81}" type="sibTrans" cxnId="{A9ED5A6D-BD3B-420B-ABB8-9A07A88B2437}">
      <dgm:prSet/>
      <dgm:spPr/>
      <dgm:t>
        <a:bodyPr/>
        <a:lstStyle/>
        <a:p>
          <a:endParaRPr lang="en-US"/>
        </a:p>
      </dgm:t>
    </dgm:pt>
    <dgm:pt modelId="{C76E64B9-8EA1-43CA-88D4-88812BAF622A}" type="pres">
      <dgm:prSet presAssocID="{FCF2857E-DAFF-4607-8C91-9F599328F7A6}" presName="Name0" presStyleCnt="0">
        <dgm:presLayoutVars>
          <dgm:dir/>
          <dgm:resizeHandles val="exact"/>
        </dgm:presLayoutVars>
      </dgm:prSet>
      <dgm:spPr/>
    </dgm:pt>
    <dgm:pt modelId="{B78B5DC3-A737-4ED5-8999-3C9666218E43}" type="pres">
      <dgm:prSet presAssocID="{FCF2857E-DAFF-4607-8C91-9F599328F7A6}" presName="cycle" presStyleCnt="0"/>
      <dgm:spPr/>
    </dgm:pt>
    <dgm:pt modelId="{1C42C0DA-2105-4E7F-8465-059CB4491A07}" type="pres">
      <dgm:prSet presAssocID="{687D0075-23DE-401D-96B0-ADC8C329F39A}" presName="nodeFirstNode" presStyleLbl="node1" presStyleIdx="0" presStyleCnt="5">
        <dgm:presLayoutVars>
          <dgm:bulletEnabled val="1"/>
        </dgm:presLayoutVars>
      </dgm:prSet>
      <dgm:spPr/>
    </dgm:pt>
    <dgm:pt modelId="{075EC637-8EE7-4BCB-9371-71882AFC6E4E}" type="pres">
      <dgm:prSet presAssocID="{4F9F02E2-158C-4328-AE2C-E0CF20098F06}" presName="sibTransFirstNode" presStyleLbl="bgShp" presStyleIdx="0" presStyleCnt="1"/>
      <dgm:spPr/>
    </dgm:pt>
    <dgm:pt modelId="{2A61B2C9-F5B6-441F-A9BE-501C038A2EAB}" type="pres">
      <dgm:prSet presAssocID="{F0AEB722-85CE-46FF-BBC0-100058F68BBE}" presName="nodeFollowingNodes" presStyleLbl="node1" presStyleIdx="1" presStyleCnt="5" custScaleX="118484" custScaleY="130659" custRadScaleRad="100309" custRadScaleInc="9422">
        <dgm:presLayoutVars>
          <dgm:bulletEnabled val="1"/>
        </dgm:presLayoutVars>
      </dgm:prSet>
      <dgm:spPr/>
    </dgm:pt>
    <dgm:pt modelId="{B9E4548D-F11D-425A-8A61-221C15E9470C}" type="pres">
      <dgm:prSet presAssocID="{0774375A-EAEB-4921-BBD4-F9837EB2A02A}" presName="nodeFollowingNodes" presStyleLbl="node1" presStyleIdx="2" presStyleCnt="5" custScaleX="119092" custScaleY="150186" custRadScaleRad="120888" custRadScaleInc="-23688">
        <dgm:presLayoutVars>
          <dgm:bulletEnabled val="1"/>
        </dgm:presLayoutVars>
      </dgm:prSet>
      <dgm:spPr/>
    </dgm:pt>
    <dgm:pt modelId="{E80882D6-5928-4BF9-A37C-76B99C0BDF9A}" type="pres">
      <dgm:prSet presAssocID="{F1412143-1F55-4066-AE1F-3D265122BE77}" presName="nodeFollowingNodes" presStyleLbl="node1" presStyleIdx="3" presStyleCnt="5" custScaleX="113488" custScaleY="130768">
        <dgm:presLayoutVars>
          <dgm:bulletEnabled val="1"/>
        </dgm:presLayoutVars>
      </dgm:prSet>
      <dgm:spPr/>
    </dgm:pt>
    <dgm:pt modelId="{8C9AAD6B-3EE2-444A-9B32-817D01AE0368}" type="pres">
      <dgm:prSet presAssocID="{BB96466E-2260-4386-A407-8FC913F28DFE}" presName="nodeFollowingNodes" presStyleLbl="node1" presStyleIdx="4" presStyleCnt="5" custScaleX="105867" custScaleY="134644" custRadScaleRad="101913" custRadScaleInc="-604">
        <dgm:presLayoutVars>
          <dgm:bulletEnabled val="1"/>
        </dgm:presLayoutVars>
      </dgm:prSet>
      <dgm:spPr/>
    </dgm:pt>
  </dgm:ptLst>
  <dgm:cxnLst>
    <dgm:cxn modelId="{868B5C06-4F53-4400-AF53-C28413DD5852}" type="presOf" srcId="{FCF2857E-DAFF-4607-8C91-9F599328F7A6}" destId="{C76E64B9-8EA1-43CA-88D4-88812BAF622A}" srcOrd="0" destOrd="0" presId="urn:microsoft.com/office/officeart/2005/8/layout/cycle3"/>
    <dgm:cxn modelId="{94CFBD35-B3DD-444C-85BD-5C4D44A7D7B8}" type="presOf" srcId="{0774375A-EAEB-4921-BBD4-F9837EB2A02A}" destId="{B9E4548D-F11D-425A-8A61-221C15E9470C}" srcOrd="0" destOrd="0" presId="urn:microsoft.com/office/officeart/2005/8/layout/cycle3"/>
    <dgm:cxn modelId="{07AE863D-F85B-4041-8CAD-CAD052491C28}" type="presOf" srcId="{4F9F02E2-158C-4328-AE2C-E0CF20098F06}" destId="{075EC637-8EE7-4BCB-9371-71882AFC6E4E}" srcOrd="0" destOrd="0" presId="urn:microsoft.com/office/officeart/2005/8/layout/cycle3"/>
    <dgm:cxn modelId="{1F251C44-3D2A-4B63-A369-885EE91E50EC}" type="presOf" srcId="{F1412143-1F55-4066-AE1F-3D265122BE77}" destId="{E80882D6-5928-4BF9-A37C-76B99C0BDF9A}" srcOrd="0" destOrd="0" presId="urn:microsoft.com/office/officeart/2005/8/layout/cycle3"/>
    <dgm:cxn modelId="{A9ED5A6D-BD3B-420B-ABB8-9A07A88B2437}" srcId="{FCF2857E-DAFF-4607-8C91-9F599328F7A6}" destId="{BB96466E-2260-4386-A407-8FC913F28DFE}" srcOrd="4" destOrd="0" parTransId="{04172345-2DF6-4023-B3BB-6CBCC9AC29FD}" sibTransId="{CCFAF40F-6D98-4DB4-BC79-4DF37B7EEF81}"/>
    <dgm:cxn modelId="{464BEF95-8D00-4DCF-894E-A33151D541EA}" type="presOf" srcId="{F0AEB722-85CE-46FF-BBC0-100058F68BBE}" destId="{2A61B2C9-F5B6-441F-A9BE-501C038A2EAB}" srcOrd="0" destOrd="0" presId="urn:microsoft.com/office/officeart/2005/8/layout/cycle3"/>
    <dgm:cxn modelId="{49B94DA8-398A-4928-9C54-078775BC7E68}" type="presOf" srcId="{687D0075-23DE-401D-96B0-ADC8C329F39A}" destId="{1C42C0DA-2105-4E7F-8465-059CB4491A07}" srcOrd="0" destOrd="0" presId="urn:microsoft.com/office/officeart/2005/8/layout/cycle3"/>
    <dgm:cxn modelId="{EC5A3ED1-6DA8-418A-AC1C-E19FA57975F9}" srcId="{FCF2857E-DAFF-4607-8C91-9F599328F7A6}" destId="{F1412143-1F55-4066-AE1F-3D265122BE77}" srcOrd="3" destOrd="0" parTransId="{DFC7E3EE-0EDB-4BAC-AA04-E74C05292889}" sibTransId="{BB62F619-9F53-4C8C-BD5D-B5E36EDD4603}"/>
    <dgm:cxn modelId="{DF7FC5DD-B7E1-4F89-A703-44BD4EC7B6E6}" srcId="{FCF2857E-DAFF-4607-8C91-9F599328F7A6}" destId="{687D0075-23DE-401D-96B0-ADC8C329F39A}" srcOrd="0" destOrd="0" parTransId="{F7FDE60B-647D-4AD7-BE0D-9C13DC7C6A6C}" sibTransId="{4F9F02E2-158C-4328-AE2C-E0CF20098F06}"/>
    <dgm:cxn modelId="{C850A2E8-677A-4E1B-AAD4-44E8F6949709}" srcId="{FCF2857E-DAFF-4607-8C91-9F599328F7A6}" destId="{F0AEB722-85CE-46FF-BBC0-100058F68BBE}" srcOrd="1" destOrd="0" parTransId="{BCA19009-0F6D-4626-9206-844741BA84AB}" sibTransId="{8E727FBF-BCB7-4BD9-89F8-EB3F16EB7AB2}"/>
    <dgm:cxn modelId="{EEAC06F0-1C54-4F99-BF97-D16B8A024DC3}" type="presOf" srcId="{BB96466E-2260-4386-A407-8FC913F28DFE}" destId="{8C9AAD6B-3EE2-444A-9B32-817D01AE0368}" srcOrd="0" destOrd="0" presId="urn:microsoft.com/office/officeart/2005/8/layout/cycle3"/>
    <dgm:cxn modelId="{B57542FE-7878-4A95-BE1A-1AB7B2967AD4}" srcId="{FCF2857E-DAFF-4607-8C91-9F599328F7A6}" destId="{0774375A-EAEB-4921-BBD4-F9837EB2A02A}" srcOrd="2" destOrd="0" parTransId="{158C9479-DC9D-4FB6-9949-A862FD4F94B3}" sibTransId="{E2B4B134-352F-40DB-8085-A49D86D1E90E}"/>
    <dgm:cxn modelId="{FB4E8C11-748A-41E0-9B19-A6933B2FB268}" type="presParOf" srcId="{C76E64B9-8EA1-43CA-88D4-88812BAF622A}" destId="{B78B5DC3-A737-4ED5-8999-3C9666218E43}" srcOrd="0" destOrd="0" presId="urn:microsoft.com/office/officeart/2005/8/layout/cycle3"/>
    <dgm:cxn modelId="{A71F0D41-1BD3-4893-9B82-33A7C9BA5970}" type="presParOf" srcId="{B78B5DC3-A737-4ED5-8999-3C9666218E43}" destId="{1C42C0DA-2105-4E7F-8465-059CB4491A07}" srcOrd="0" destOrd="0" presId="urn:microsoft.com/office/officeart/2005/8/layout/cycle3"/>
    <dgm:cxn modelId="{C931E08E-E36E-436C-B7D1-5982642C89EE}" type="presParOf" srcId="{B78B5DC3-A737-4ED5-8999-3C9666218E43}" destId="{075EC637-8EE7-4BCB-9371-71882AFC6E4E}" srcOrd="1" destOrd="0" presId="urn:microsoft.com/office/officeart/2005/8/layout/cycle3"/>
    <dgm:cxn modelId="{DCD06234-42F7-44A1-BCB4-A7D2E9299BA9}" type="presParOf" srcId="{B78B5DC3-A737-4ED5-8999-3C9666218E43}" destId="{2A61B2C9-F5B6-441F-A9BE-501C038A2EAB}" srcOrd="2" destOrd="0" presId="urn:microsoft.com/office/officeart/2005/8/layout/cycle3"/>
    <dgm:cxn modelId="{848D33A3-4821-4D37-8C53-CB9DE9A899CB}" type="presParOf" srcId="{B78B5DC3-A737-4ED5-8999-3C9666218E43}" destId="{B9E4548D-F11D-425A-8A61-221C15E9470C}" srcOrd="3" destOrd="0" presId="urn:microsoft.com/office/officeart/2005/8/layout/cycle3"/>
    <dgm:cxn modelId="{2C5F15D5-C34F-44D9-9BDA-9871789C68F4}" type="presParOf" srcId="{B78B5DC3-A737-4ED5-8999-3C9666218E43}" destId="{E80882D6-5928-4BF9-A37C-76B99C0BDF9A}" srcOrd="4" destOrd="0" presId="urn:microsoft.com/office/officeart/2005/8/layout/cycle3"/>
    <dgm:cxn modelId="{DD8E90F0-BF59-4554-921F-6209A3F2D2CC}" type="presParOf" srcId="{B78B5DC3-A737-4ED5-8999-3C9666218E43}" destId="{8C9AAD6B-3EE2-444A-9B32-817D01AE0368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E779491-06E2-40AF-B7A4-F75E6ED33A07}" type="doc">
      <dgm:prSet loTypeId="urn:microsoft.com/office/officeart/2005/8/layout/cycle3" loCatId="cycle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006FAD4-35B2-4822-B28F-221BB5539771}">
      <dgm:prSet/>
      <dgm:spPr/>
      <dgm:t>
        <a:bodyPr/>
        <a:lstStyle/>
        <a:p>
          <a:r>
            <a:rPr lang="en-GB" b="1" dirty="0"/>
            <a:t>performing under pressure - overcoming nervousness in order to perform well during exams, concerts and auditions</a:t>
          </a:r>
          <a:endParaRPr lang="en-US" b="1" dirty="0"/>
        </a:p>
      </dgm:t>
    </dgm:pt>
    <dgm:pt modelId="{1DA96FDD-94EC-4FF4-8B66-C6C0AB1A1F06}" type="parTrans" cxnId="{007D7169-2D47-4616-A186-B2E8AA24B472}">
      <dgm:prSet/>
      <dgm:spPr/>
      <dgm:t>
        <a:bodyPr/>
        <a:lstStyle/>
        <a:p>
          <a:endParaRPr lang="en-US"/>
        </a:p>
      </dgm:t>
    </dgm:pt>
    <dgm:pt modelId="{437DFB96-699B-4F3A-80EA-B2DAD507AC13}" type="sibTrans" cxnId="{007D7169-2D47-4616-A186-B2E8AA24B472}">
      <dgm:prSet/>
      <dgm:spPr/>
      <dgm:t>
        <a:bodyPr/>
        <a:lstStyle/>
        <a:p>
          <a:endParaRPr lang="en-US"/>
        </a:p>
      </dgm:t>
    </dgm:pt>
    <dgm:pt modelId="{748378E8-01C8-46D9-8258-39DBFD8AB602}">
      <dgm:prSet/>
      <dgm:spPr/>
      <dgm:t>
        <a:bodyPr/>
        <a:lstStyle/>
        <a:p>
          <a:r>
            <a:rPr lang="en-GB" b="1" dirty="0"/>
            <a:t>planning - organising and working towards a project/performance</a:t>
          </a:r>
          <a:endParaRPr lang="en-US" b="1" dirty="0"/>
        </a:p>
      </dgm:t>
    </dgm:pt>
    <dgm:pt modelId="{6A5029A6-70EF-438C-B73C-F6A81686327C}" type="parTrans" cxnId="{D5EF59AF-8456-4CD4-9183-0BB79F05F341}">
      <dgm:prSet/>
      <dgm:spPr/>
      <dgm:t>
        <a:bodyPr/>
        <a:lstStyle/>
        <a:p>
          <a:endParaRPr lang="en-US"/>
        </a:p>
      </dgm:t>
    </dgm:pt>
    <dgm:pt modelId="{C1D703AF-A561-46C2-B7C3-F8BCA5168A99}" type="sibTrans" cxnId="{D5EF59AF-8456-4CD4-9183-0BB79F05F341}">
      <dgm:prSet/>
      <dgm:spPr/>
      <dgm:t>
        <a:bodyPr/>
        <a:lstStyle/>
        <a:p>
          <a:endParaRPr lang="en-US"/>
        </a:p>
      </dgm:t>
    </dgm:pt>
    <dgm:pt modelId="{85FE0D0E-6F42-4AB7-B998-BA33AB634D16}">
      <dgm:prSet/>
      <dgm:spPr/>
      <dgm:t>
        <a:bodyPr/>
        <a:lstStyle/>
        <a:p>
          <a:r>
            <a:rPr lang="en-GB" b="1" dirty="0"/>
            <a:t>technical skills and expertise - using technology to create and record music and studying acoustics</a:t>
          </a:r>
          <a:endParaRPr lang="en-US" b="1" dirty="0"/>
        </a:p>
      </dgm:t>
    </dgm:pt>
    <dgm:pt modelId="{79256793-B5DA-43D0-B85B-3FD1A8A5AAA6}" type="parTrans" cxnId="{E7754A00-3E1C-4E76-99BA-8D71622995B1}">
      <dgm:prSet/>
      <dgm:spPr/>
      <dgm:t>
        <a:bodyPr/>
        <a:lstStyle/>
        <a:p>
          <a:endParaRPr lang="en-US"/>
        </a:p>
      </dgm:t>
    </dgm:pt>
    <dgm:pt modelId="{1A1F2F5E-CF65-4919-ABEC-311311C95FD0}" type="sibTrans" cxnId="{E7754A00-3E1C-4E76-99BA-8D71622995B1}">
      <dgm:prSet/>
      <dgm:spPr/>
      <dgm:t>
        <a:bodyPr/>
        <a:lstStyle/>
        <a:p>
          <a:endParaRPr lang="en-US"/>
        </a:p>
      </dgm:t>
    </dgm:pt>
    <dgm:pt modelId="{858A4C53-D1BA-4CAC-BA94-8466713A8CDC}">
      <dgm:prSet/>
      <dgm:spPr/>
      <dgm:t>
        <a:bodyPr/>
        <a:lstStyle/>
        <a:p>
          <a:r>
            <a:rPr lang="en-GB" b="1" dirty="0"/>
            <a:t>critical reflection - giving and receiving criticism, learning from mistakes and striving for improved performance.</a:t>
          </a:r>
          <a:endParaRPr lang="en-US" b="1" dirty="0"/>
        </a:p>
      </dgm:t>
    </dgm:pt>
    <dgm:pt modelId="{CD9E9EF0-968E-4E31-B85E-2F8283861AC6}" type="parTrans" cxnId="{CAB37427-4A2D-4962-BD7B-A075B216A9E9}">
      <dgm:prSet/>
      <dgm:spPr/>
      <dgm:t>
        <a:bodyPr/>
        <a:lstStyle/>
        <a:p>
          <a:endParaRPr lang="en-US"/>
        </a:p>
      </dgm:t>
    </dgm:pt>
    <dgm:pt modelId="{501A6FD3-AE88-4FFC-AD79-3C59C96CF0D4}" type="sibTrans" cxnId="{CAB37427-4A2D-4962-BD7B-A075B216A9E9}">
      <dgm:prSet/>
      <dgm:spPr/>
      <dgm:t>
        <a:bodyPr/>
        <a:lstStyle/>
        <a:p>
          <a:endParaRPr lang="en-US"/>
        </a:p>
      </dgm:t>
    </dgm:pt>
    <dgm:pt modelId="{D4049535-46EB-4B0B-9164-D97F7E23CE21}">
      <dgm:prSet/>
      <dgm:spPr/>
      <dgm:t>
        <a:bodyPr/>
        <a:lstStyle/>
        <a:p>
          <a:r>
            <a:rPr lang="en-GB" b="1" dirty="0"/>
            <a:t>You may gain knowledge of how music is used in different communities and cultures and develop an understanding of professional ethics in the arts world.</a:t>
          </a:r>
          <a:endParaRPr lang="en-US" b="1" dirty="0"/>
        </a:p>
      </dgm:t>
    </dgm:pt>
    <dgm:pt modelId="{6EDCC1DE-93CB-476F-B753-46B9633802BC}" type="parTrans" cxnId="{046C7D9C-EEC2-4C9F-8E2C-05C74B2BB5AE}">
      <dgm:prSet/>
      <dgm:spPr/>
      <dgm:t>
        <a:bodyPr/>
        <a:lstStyle/>
        <a:p>
          <a:endParaRPr lang="en-US"/>
        </a:p>
      </dgm:t>
    </dgm:pt>
    <dgm:pt modelId="{F161FB27-1B02-452F-AC22-70AF91277E41}" type="sibTrans" cxnId="{046C7D9C-EEC2-4C9F-8E2C-05C74B2BB5AE}">
      <dgm:prSet/>
      <dgm:spPr/>
      <dgm:t>
        <a:bodyPr/>
        <a:lstStyle/>
        <a:p>
          <a:endParaRPr lang="en-US"/>
        </a:p>
      </dgm:t>
    </dgm:pt>
    <dgm:pt modelId="{F4B7FAA9-55CB-434B-9FB3-822E69B0FCF7}" type="pres">
      <dgm:prSet presAssocID="{EE779491-06E2-40AF-B7A4-F75E6ED33A07}" presName="Name0" presStyleCnt="0">
        <dgm:presLayoutVars>
          <dgm:dir/>
          <dgm:resizeHandles val="exact"/>
        </dgm:presLayoutVars>
      </dgm:prSet>
      <dgm:spPr/>
    </dgm:pt>
    <dgm:pt modelId="{AB7EDE2A-DF65-41E0-816C-A0D7FA68C078}" type="pres">
      <dgm:prSet presAssocID="{EE779491-06E2-40AF-B7A4-F75E6ED33A07}" presName="cycle" presStyleCnt="0"/>
      <dgm:spPr/>
    </dgm:pt>
    <dgm:pt modelId="{C55D0E5A-EF23-4643-B09E-BE3E0608A2B8}" type="pres">
      <dgm:prSet presAssocID="{D006FAD4-35B2-4822-B28F-221BB5539771}" presName="nodeFirstNode" presStyleLbl="node1" presStyleIdx="0" presStyleCnt="5" custScaleX="108546" custScaleY="126765">
        <dgm:presLayoutVars>
          <dgm:bulletEnabled val="1"/>
        </dgm:presLayoutVars>
      </dgm:prSet>
      <dgm:spPr/>
    </dgm:pt>
    <dgm:pt modelId="{1549892E-B5F2-4AE8-8950-DE7D0BF3472E}" type="pres">
      <dgm:prSet presAssocID="{437DFB96-699B-4F3A-80EA-B2DAD507AC13}" presName="sibTransFirstNode" presStyleLbl="bgShp" presStyleIdx="0" presStyleCnt="1"/>
      <dgm:spPr/>
    </dgm:pt>
    <dgm:pt modelId="{49DD3E1E-8894-4A18-8835-2792952DE415}" type="pres">
      <dgm:prSet presAssocID="{748378E8-01C8-46D9-8258-39DBFD8AB602}" presName="nodeFollowingNodes" presStyleLbl="node1" presStyleIdx="1" presStyleCnt="5" custScaleX="132847" custScaleY="142772" custRadScaleRad="104337" custRadScaleInc="13701">
        <dgm:presLayoutVars>
          <dgm:bulletEnabled val="1"/>
        </dgm:presLayoutVars>
      </dgm:prSet>
      <dgm:spPr/>
    </dgm:pt>
    <dgm:pt modelId="{4BC3B709-A00D-41CE-96E2-D831B1677B15}" type="pres">
      <dgm:prSet presAssocID="{85FE0D0E-6F42-4AB7-B998-BA33AB634D16}" presName="nodeFollowingNodes" presStyleLbl="node1" presStyleIdx="2" presStyleCnt="5" custScaleX="125615" custScaleY="135781" custRadScaleRad="110796" custRadScaleInc="-15661">
        <dgm:presLayoutVars>
          <dgm:bulletEnabled val="1"/>
        </dgm:presLayoutVars>
      </dgm:prSet>
      <dgm:spPr/>
    </dgm:pt>
    <dgm:pt modelId="{882ED2FF-783D-4D65-A685-8273D54A8074}" type="pres">
      <dgm:prSet presAssocID="{858A4C53-D1BA-4CAC-BA94-8466713A8CDC}" presName="nodeFollowingNodes" presStyleLbl="node1" presStyleIdx="3" presStyleCnt="5" custScaleX="122372" custScaleY="150646" custRadScaleRad="98047" custRadScaleInc="9690">
        <dgm:presLayoutVars>
          <dgm:bulletEnabled val="1"/>
        </dgm:presLayoutVars>
      </dgm:prSet>
      <dgm:spPr/>
    </dgm:pt>
    <dgm:pt modelId="{59282A0D-16BF-4B2C-811D-6ED88AF44F29}" type="pres">
      <dgm:prSet presAssocID="{D4049535-46EB-4B0B-9164-D97F7E23CE21}" presName="nodeFollowingNodes" presStyleLbl="node1" presStyleIdx="4" presStyleCnt="5" custScaleX="111543" custScaleY="140183" custRadScaleRad="98096" custRadScaleInc="-15094">
        <dgm:presLayoutVars>
          <dgm:bulletEnabled val="1"/>
        </dgm:presLayoutVars>
      </dgm:prSet>
      <dgm:spPr/>
    </dgm:pt>
  </dgm:ptLst>
  <dgm:cxnLst>
    <dgm:cxn modelId="{E7754A00-3E1C-4E76-99BA-8D71622995B1}" srcId="{EE779491-06E2-40AF-B7A4-F75E6ED33A07}" destId="{85FE0D0E-6F42-4AB7-B998-BA33AB634D16}" srcOrd="2" destOrd="0" parTransId="{79256793-B5DA-43D0-B85B-3FD1A8A5AAA6}" sibTransId="{1A1F2F5E-CF65-4919-ABEC-311311C95FD0}"/>
    <dgm:cxn modelId="{CF534E1F-E735-4DAC-897B-F8ED5265DDEF}" type="presOf" srcId="{EE779491-06E2-40AF-B7A4-F75E6ED33A07}" destId="{F4B7FAA9-55CB-434B-9FB3-822E69B0FCF7}" srcOrd="0" destOrd="0" presId="urn:microsoft.com/office/officeart/2005/8/layout/cycle3"/>
    <dgm:cxn modelId="{CAB37427-4A2D-4962-BD7B-A075B216A9E9}" srcId="{EE779491-06E2-40AF-B7A4-F75E6ED33A07}" destId="{858A4C53-D1BA-4CAC-BA94-8466713A8CDC}" srcOrd="3" destOrd="0" parTransId="{CD9E9EF0-968E-4E31-B85E-2F8283861AC6}" sibTransId="{501A6FD3-AE88-4FFC-AD79-3C59C96CF0D4}"/>
    <dgm:cxn modelId="{007D7169-2D47-4616-A186-B2E8AA24B472}" srcId="{EE779491-06E2-40AF-B7A4-F75E6ED33A07}" destId="{D006FAD4-35B2-4822-B28F-221BB5539771}" srcOrd="0" destOrd="0" parTransId="{1DA96FDD-94EC-4FF4-8B66-C6C0AB1A1F06}" sibTransId="{437DFB96-699B-4F3A-80EA-B2DAD507AC13}"/>
    <dgm:cxn modelId="{A85DA275-B2AD-479C-AF04-166FC7803521}" type="presOf" srcId="{858A4C53-D1BA-4CAC-BA94-8466713A8CDC}" destId="{882ED2FF-783D-4D65-A685-8273D54A8074}" srcOrd="0" destOrd="0" presId="urn:microsoft.com/office/officeart/2005/8/layout/cycle3"/>
    <dgm:cxn modelId="{AF3AFB76-37B6-4CD2-8D5D-0A01B8643971}" type="presOf" srcId="{85FE0D0E-6F42-4AB7-B998-BA33AB634D16}" destId="{4BC3B709-A00D-41CE-96E2-D831B1677B15}" srcOrd="0" destOrd="0" presId="urn:microsoft.com/office/officeart/2005/8/layout/cycle3"/>
    <dgm:cxn modelId="{3F9FC27D-52C7-4626-AFEF-7B86DC095D31}" type="presOf" srcId="{437DFB96-699B-4F3A-80EA-B2DAD507AC13}" destId="{1549892E-B5F2-4AE8-8950-DE7D0BF3472E}" srcOrd="0" destOrd="0" presId="urn:microsoft.com/office/officeart/2005/8/layout/cycle3"/>
    <dgm:cxn modelId="{04CFF399-DC55-435E-B27C-2EC1313DF539}" type="presOf" srcId="{748378E8-01C8-46D9-8258-39DBFD8AB602}" destId="{49DD3E1E-8894-4A18-8835-2792952DE415}" srcOrd="0" destOrd="0" presId="urn:microsoft.com/office/officeart/2005/8/layout/cycle3"/>
    <dgm:cxn modelId="{046C7D9C-EEC2-4C9F-8E2C-05C74B2BB5AE}" srcId="{EE779491-06E2-40AF-B7A4-F75E6ED33A07}" destId="{D4049535-46EB-4B0B-9164-D97F7E23CE21}" srcOrd="4" destOrd="0" parTransId="{6EDCC1DE-93CB-476F-B753-46B9633802BC}" sibTransId="{F161FB27-1B02-452F-AC22-70AF91277E41}"/>
    <dgm:cxn modelId="{3E040CA6-3F30-48AB-81D9-8316F2D3F943}" type="presOf" srcId="{D006FAD4-35B2-4822-B28F-221BB5539771}" destId="{C55D0E5A-EF23-4643-B09E-BE3E0608A2B8}" srcOrd="0" destOrd="0" presId="urn:microsoft.com/office/officeart/2005/8/layout/cycle3"/>
    <dgm:cxn modelId="{D5EF59AF-8456-4CD4-9183-0BB79F05F341}" srcId="{EE779491-06E2-40AF-B7A4-F75E6ED33A07}" destId="{748378E8-01C8-46D9-8258-39DBFD8AB602}" srcOrd="1" destOrd="0" parTransId="{6A5029A6-70EF-438C-B73C-F6A81686327C}" sibTransId="{C1D703AF-A561-46C2-B7C3-F8BCA5168A99}"/>
    <dgm:cxn modelId="{9163F3C6-8619-45DE-B7EE-03B819920F98}" type="presOf" srcId="{D4049535-46EB-4B0B-9164-D97F7E23CE21}" destId="{59282A0D-16BF-4B2C-811D-6ED88AF44F29}" srcOrd="0" destOrd="0" presId="urn:microsoft.com/office/officeart/2005/8/layout/cycle3"/>
    <dgm:cxn modelId="{42D3BD1B-0ADA-4515-9DE2-BB48BD69633A}" type="presParOf" srcId="{F4B7FAA9-55CB-434B-9FB3-822E69B0FCF7}" destId="{AB7EDE2A-DF65-41E0-816C-A0D7FA68C078}" srcOrd="0" destOrd="0" presId="urn:microsoft.com/office/officeart/2005/8/layout/cycle3"/>
    <dgm:cxn modelId="{94FDD0A7-805D-4126-8F87-1457EC1FE575}" type="presParOf" srcId="{AB7EDE2A-DF65-41E0-816C-A0D7FA68C078}" destId="{C55D0E5A-EF23-4643-B09E-BE3E0608A2B8}" srcOrd="0" destOrd="0" presId="urn:microsoft.com/office/officeart/2005/8/layout/cycle3"/>
    <dgm:cxn modelId="{713E6B3D-BBD8-4DFA-9AE1-73CDEC555254}" type="presParOf" srcId="{AB7EDE2A-DF65-41E0-816C-A0D7FA68C078}" destId="{1549892E-B5F2-4AE8-8950-DE7D0BF3472E}" srcOrd="1" destOrd="0" presId="urn:microsoft.com/office/officeart/2005/8/layout/cycle3"/>
    <dgm:cxn modelId="{7131B769-0CFD-43A7-9713-F03569B4FF5D}" type="presParOf" srcId="{AB7EDE2A-DF65-41E0-816C-A0D7FA68C078}" destId="{49DD3E1E-8894-4A18-8835-2792952DE415}" srcOrd="2" destOrd="0" presId="urn:microsoft.com/office/officeart/2005/8/layout/cycle3"/>
    <dgm:cxn modelId="{904F62F2-BED1-4D98-98BD-0B44A52F8741}" type="presParOf" srcId="{AB7EDE2A-DF65-41E0-816C-A0D7FA68C078}" destId="{4BC3B709-A00D-41CE-96E2-D831B1677B15}" srcOrd="3" destOrd="0" presId="urn:microsoft.com/office/officeart/2005/8/layout/cycle3"/>
    <dgm:cxn modelId="{EB378B75-DAE3-46EF-8605-6473696DC5ED}" type="presParOf" srcId="{AB7EDE2A-DF65-41E0-816C-A0D7FA68C078}" destId="{882ED2FF-783D-4D65-A685-8273D54A8074}" srcOrd="4" destOrd="0" presId="urn:microsoft.com/office/officeart/2005/8/layout/cycle3"/>
    <dgm:cxn modelId="{9D9EAF76-4ED2-4933-9937-1DEEA7275668}" type="presParOf" srcId="{AB7EDE2A-DF65-41E0-816C-A0D7FA68C078}" destId="{59282A0D-16BF-4B2C-811D-6ED88AF44F29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2B4E242-A804-4974-B743-EAE738E44BFE}" type="doc">
      <dgm:prSet loTypeId="urn:microsoft.com/office/officeart/2005/8/layout/cycle6" loCatId="cycle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271C311-FAFE-40F1-8FB6-0FDE0A81CA6D}">
      <dgm:prSet/>
      <dgm:spPr/>
      <dgm:t>
        <a:bodyPr/>
        <a:lstStyle/>
        <a:p>
          <a:r>
            <a:rPr lang="en-GB"/>
            <a:t>List as many soft skills as you can.</a:t>
          </a:r>
          <a:endParaRPr lang="en-US"/>
        </a:p>
      </dgm:t>
    </dgm:pt>
    <dgm:pt modelId="{02692117-BDFC-47E2-9395-B94E1BFCA713}" type="parTrans" cxnId="{76AE1F44-93A7-4C15-BF7B-1016757BA071}">
      <dgm:prSet/>
      <dgm:spPr/>
      <dgm:t>
        <a:bodyPr/>
        <a:lstStyle/>
        <a:p>
          <a:endParaRPr lang="en-US"/>
        </a:p>
      </dgm:t>
    </dgm:pt>
    <dgm:pt modelId="{F5975FBC-36D5-4C09-8B72-BA3CDBE7CBCC}" type="sibTrans" cxnId="{76AE1F44-93A7-4C15-BF7B-1016757BA071}">
      <dgm:prSet/>
      <dgm:spPr/>
      <dgm:t>
        <a:bodyPr/>
        <a:lstStyle/>
        <a:p>
          <a:endParaRPr lang="en-US"/>
        </a:p>
      </dgm:t>
    </dgm:pt>
    <dgm:pt modelId="{165A7D7D-78DF-429C-97E3-F0F23EF82191}">
      <dgm:prSet/>
      <dgm:spPr/>
      <dgm:t>
        <a:bodyPr/>
        <a:lstStyle/>
        <a:p>
          <a:r>
            <a:rPr lang="en-GB"/>
            <a:t>Skills that are typically asked for from an employer.</a:t>
          </a:r>
          <a:endParaRPr lang="en-US"/>
        </a:p>
      </dgm:t>
    </dgm:pt>
    <dgm:pt modelId="{CC5329D4-E0C7-4641-9FE6-84A5DED66E6C}" type="parTrans" cxnId="{4977EC3F-E617-486A-9A16-A3F1BEF0BB1A}">
      <dgm:prSet/>
      <dgm:spPr/>
      <dgm:t>
        <a:bodyPr/>
        <a:lstStyle/>
        <a:p>
          <a:endParaRPr lang="en-US"/>
        </a:p>
      </dgm:t>
    </dgm:pt>
    <dgm:pt modelId="{780BAC24-811F-4AEB-93C9-13032123243D}" type="sibTrans" cxnId="{4977EC3F-E617-486A-9A16-A3F1BEF0BB1A}">
      <dgm:prSet/>
      <dgm:spPr/>
      <dgm:t>
        <a:bodyPr/>
        <a:lstStyle/>
        <a:p>
          <a:endParaRPr lang="en-US"/>
        </a:p>
      </dgm:t>
    </dgm:pt>
    <dgm:pt modelId="{F7B2C029-DC91-4CE5-871A-B0C92C2CBC42}" type="pres">
      <dgm:prSet presAssocID="{22B4E242-A804-4974-B743-EAE738E44BFE}" presName="cycle" presStyleCnt="0">
        <dgm:presLayoutVars>
          <dgm:dir/>
          <dgm:resizeHandles val="exact"/>
        </dgm:presLayoutVars>
      </dgm:prSet>
      <dgm:spPr/>
    </dgm:pt>
    <dgm:pt modelId="{75DCD97D-D163-4CF9-8C9D-7BA715356680}" type="pres">
      <dgm:prSet presAssocID="{C271C311-FAFE-40F1-8FB6-0FDE0A81CA6D}" presName="node" presStyleLbl="node1" presStyleIdx="0" presStyleCnt="2">
        <dgm:presLayoutVars>
          <dgm:bulletEnabled val="1"/>
        </dgm:presLayoutVars>
      </dgm:prSet>
      <dgm:spPr/>
    </dgm:pt>
    <dgm:pt modelId="{19E23DFE-3FE7-48AE-A9D6-E98864BC2F2E}" type="pres">
      <dgm:prSet presAssocID="{C271C311-FAFE-40F1-8FB6-0FDE0A81CA6D}" presName="spNode" presStyleCnt="0"/>
      <dgm:spPr/>
    </dgm:pt>
    <dgm:pt modelId="{067A2822-6862-44F6-96CD-73BFA99BF3AB}" type="pres">
      <dgm:prSet presAssocID="{F5975FBC-36D5-4C09-8B72-BA3CDBE7CBCC}" presName="sibTrans" presStyleLbl="sibTrans1D1" presStyleIdx="0" presStyleCnt="2"/>
      <dgm:spPr/>
    </dgm:pt>
    <dgm:pt modelId="{C9CF1C17-8BD3-4FA3-995B-1662F431F4BC}" type="pres">
      <dgm:prSet presAssocID="{165A7D7D-78DF-429C-97E3-F0F23EF82191}" presName="node" presStyleLbl="node1" presStyleIdx="1" presStyleCnt="2">
        <dgm:presLayoutVars>
          <dgm:bulletEnabled val="1"/>
        </dgm:presLayoutVars>
      </dgm:prSet>
      <dgm:spPr/>
    </dgm:pt>
    <dgm:pt modelId="{66B486B1-0C7D-4210-B23F-EE918CB11785}" type="pres">
      <dgm:prSet presAssocID="{165A7D7D-78DF-429C-97E3-F0F23EF82191}" presName="spNode" presStyleCnt="0"/>
      <dgm:spPr/>
    </dgm:pt>
    <dgm:pt modelId="{40C082C4-ACF3-4E88-9613-3E30C31AE84F}" type="pres">
      <dgm:prSet presAssocID="{780BAC24-811F-4AEB-93C9-13032123243D}" presName="sibTrans" presStyleLbl="sibTrans1D1" presStyleIdx="1" presStyleCnt="2"/>
      <dgm:spPr/>
    </dgm:pt>
  </dgm:ptLst>
  <dgm:cxnLst>
    <dgm:cxn modelId="{4977EC3F-E617-486A-9A16-A3F1BEF0BB1A}" srcId="{22B4E242-A804-4974-B743-EAE738E44BFE}" destId="{165A7D7D-78DF-429C-97E3-F0F23EF82191}" srcOrd="1" destOrd="0" parTransId="{CC5329D4-E0C7-4641-9FE6-84A5DED66E6C}" sibTransId="{780BAC24-811F-4AEB-93C9-13032123243D}"/>
    <dgm:cxn modelId="{76AE1F44-93A7-4C15-BF7B-1016757BA071}" srcId="{22B4E242-A804-4974-B743-EAE738E44BFE}" destId="{C271C311-FAFE-40F1-8FB6-0FDE0A81CA6D}" srcOrd="0" destOrd="0" parTransId="{02692117-BDFC-47E2-9395-B94E1BFCA713}" sibTransId="{F5975FBC-36D5-4C09-8B72-BA3CDBE7CBCC}"/>
    <dgm:cxn modelId="{72FBC147-C37A-459B-88DE-12CF534FF4C6}" type="presOf" srcId="{C271C311-FAFE-40F1-8FB6-0FDE0A81CA6D}" destId="{75DCD97D-D163-4CF9-8C9D-7BA715356680}" srcOrd="0" destOrd="0" presId="urn:microsoft.com/office/officeart/2005/8/layout/cycle6"/>
    <dgm:cxn modelId="{9B3EC89A-AE49-454E-9144-B4FCEDBF964E}" type="presOf" srcId="{22B4E242-A804-4974-B743-EAE738E44BFE}" destId="{F7B2C029-DC91-4CE5-871A-B0C92C2CBC42}" srcOrd="0" destOrd="0" presId="urn:microsoft.com/office/officeart/2005/8/layout/cycle6"/>
    <dgm:cxn modelId="{6906CBC6-B90C-416F-B8A3-EBF72D4AC270}" type="presOf" srcId="{165A7D7D-78DF-429C-97E3-F0F23EF82191}" destId="{C9CF1C17-8BD3-4FA3-995B-1662F431F4BC}" srcOrd="0" destOrd="0" presId="urn:microsoft.com/office/officeart/2005/8/layout/cycle6"/>
    <dgm:cxn modelId="{F263CBDD-CFE9-4696-918F-423D0D7E91DE}" type="presOf" srcId="{F5975FBC-36D5-4C09-8B72-BA3CDBE7CBCC}" destId="{067A2822-6862-44F6-96CD-73BFA99BF3AB}" srcOrd="0" destOrd="0" presId="urn:microsoft.com/office/officeart/2005/8/layout/cycle6"/>
    <dgm:cxn modelId="{1B033CF0-2B25-4537-A270-0EA86DF45583}" type="presOf" srcId="{780BAC24-811F-4AEB-93C9-13032123243D}" destId="{40C082C4-ACF3-4E88-9613-3E30C31AE84F}" srcOrd="0" destOrd="0" presId="urn:microsoft.com/office/officeart/2005/8/layout/cycle6"/>
    <dgm:cxn modelId="{0BF70EAF-60BC-4423-BD3A-A805098D6B14}" type="presParOf" srcId="{F7B2C029-DC91-4CE5-871A-B0C92C2CBC42}" destId="{75DCD97D-D163-4CF9-8C9D-7BA715356680}" srcOrd="0" destOrd="0" presId="urn:microsoft.com/office/officeart/2005/8/layout/cycle6"/>
    <dgm:cxn modelId="{32F9187C-3C36-46A0-9EB5-FE3504FC8620}" type="presParOf" srcId="{F7B2C029-DC91-4CE5-871A-B0C92C2CBC42}" destId="{19E23DFE-3FE7-48AE-A9D6-E98864BC2F2E}" srcOrd="1" destOrd="0" presId="urn:microsoft.com/office/officeart/2005/8/layout/cycle6"/>
    <dgm:cxn modelId="{86CDF448-D2D6-41BA-91A1-B1B71980FAF8}" type="presParOf" srcId="{F7B2C029-DC91-4CE5-871A-B0C92C2CBC42}" destId="{067A2822-6862-44F6-96CD-73BFA99BF3AB}" srcOrd="2" destOrd="0" presId="urn:microsoft.com/office/officeart/2005/8/layout/cycle6"/>
    <dgm:cxn modelId="{CB61C0FB-C0E7-4690-B54F-95C71FCD7433}" type="presParOf" srcId="{F7B2C029-DC91-4CE5-871A-B0C92C2CBC42}" destId="{C9CF1C17-8BD3-4FA3-995B-1662F431F4BC}" srcOrd="3" destOrd="0" presId="urn:microsoft.com/office/officeart/2005/8/layout/cycle6"/>
    <dgm:cxn modelId="{C33DC8D0-3A0B-444B-9973-473E2987E447}" type="presParOf" srcId="{F7B2C029-DC91-4CE5-871A-B0C92C2CBC42}" destId="{66B486B1-0C7D-4210-B23F-EE918CB11785}" srcOrd="4" destOrd="0" presId="urn:microsoft.com/office/officeart/2005/8/layout/cycle6"/>
    <dgm:cxn modelId="{F82D4237-2038-43DB-A20C-075D05B507C6}" type="presParOf" srcId="{F7B2C029-DC91-4CE5-871A-B0C92C2CBC42}" destId="{40C082C4-ACF3-4E88-9613-3E30C31AE84F}" srcOrd="5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5F166E6-224B-4679-B03C-165D05754470}" type="doc">
      <dgm:prSet loTypeId="urn:microsoft.com/office/officeart/2005/8/layout/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AE206C6-EC07-4FAC-8941-F85C29A017AA}">
      <dgm:prSet/>
      <dgm:spPr/>
      <dgm:t>
        <a:bodyPr/>
        <a:lstStyle/>
        <a:p>
          <a:r>
            <a:rPr lang="en-GB" b="1"/>
            <a:t>Do you have any questions for us?</a:t>
          </a:r>
          <a:endParaRPr lang="en-US"/>
        </a:p>
      </dgm:t>
    </dgm:pt>
    <dgm:pt modelId="{C78F6A49-2FAD-4B82-802A-EB612666DA9D}" type="parTrans" cxnId="{F2411456-B838-4EC8-9C88-580E257CA7A2}">
      <dgm:prSet/>
      <dgm:spPr/>
      <dgm:t>
        <a:bodyPr/>
        <a:lstStyle/>
        <a:p>
          <a:endParaRPr lang="en-US"/>
        </a:p>
      </dgm:t>
    </dgm:pt>
    <dgm:pt modelId="{6CB5E741-4E53-4462-8D63-D843E9460DF0}" type="sibTrans" cxnId="{F2411456-B838-4EC8-9C88-580E257CA7A2}">
      <dgm:prSet/>
      <dgm:spPr/>
      <dgm:t>
        <a:bodyPr/>
        <a:lstStyle/>
        <a:p>
          <a:endParaRPr lang="en-US"/>
        </a:p>
      </dgm:t>
    </dgm:pt>
    <dgm:pt modelId="{DE9098ED-0CD7-446C-9DD0-E345D6CBC6E1}">
      <dgm:prSet/>
      <dgm:spPr/>
      <dgm:t>
        <a:bodyPr/>
        <a:lstStyle/>
        <a:p>
          <a:r>
            <a:rPr lang="en-GB"/>
            <a:t>How could I impress you in the first three months?</a:t>
          </a:r>
          <a:endParaRPr lang="en-US"/>
        </a:p>
      </dgm:t>
    </dgm:pt>
    <dgm:pt modelId="{966F59A7-7ED8-4650-A735-8F7B7BD70F0E}" type="parTrans" cxnId="{5A97597C-B9C3-4A4A-A72F-11EBA5006546}">
      <dgm:prSet/>
      <dgm:spPr/>
      <dgm:t>
        <a:bodyPr/>
        <a:lstStyle/>
        <a:p>
          <a:endParaRPr lang="en-US"/>
        </a:p>
      </dgm:t>
    </dgm:pt>
    <dgm:pt modelId="{ECB0E138-1B03-4925-A191-D256AB590969}" type="sibTrans" cxnId="{5A97597C-B9C3-4A4A-A72F-11EBA5006546}">
      <dgm:prSet/>
      <dgm:spPr/>
      <dgm:t>
        <a:bodyPr/>
        <a:lstStyle/>
        <a:p>
          <a:endParaRPr lang="en-US"/>
        </a:p>
      </dgm:t>
    </dgm:pt>
    <dgm:pt modelId="{D94C1FEE-778F-4CE1-B7AC-CA9E9FAC6520}">
      <dgm:prSet/>
      <dgm:spPr/>
      <dgm:t>
        <a:bodyPr/>
        <a:lstStyle/>
        <a:p>
          <a:r>
            <a:rPr lang="en-GB"/>
            <a:t>Is there anything that you would like to improve in your department?</a:t>
          </a:r>
          <a:endParaRPr lang="en-US"/>
        </a:p>
      </dgm:t>
    </dgm:pt>
    <dgm:pt modelId="{C42DC96E-68C5-4B39-91E1-5A68F113C909}" type="parTrans" cxnId="{BB33399D-61AB-410A-9EBE-A5B71C13A73E}">
      <dgm:prSet/>
      <dgm:spPr/>
      <dgm:t>
        <a:bodyPr/>
        <a:lstStyle/>
        <a:p>
          <a:endParaRPr lang="en-US"/>
        </a:p>
      </dgm:t>
    </dgm:pt>
    <dgm:pt modelId="{ACF614A2-F790-4985-80BA-1D63137DE9FC}" type="sibTrans" cxnId="{BB33399D-61AB-410A-9EBE-A5B71C13A73E}">
      <dgm:prSet/>
      <dgm:spPr/>
      <dgm:t>
        <a:bodyPr/>
        <a:lstStyle/>
        <a:p>
          <a:endParaRPr lang="en-US"/>
        </a:p>
      </dgm:t>
    </dgm:pt>
    <dgm:pt modelId="{D7E7DF80-B04C-415E-AA68-8151C28571D6}">
      <dgm:prSet/>
      <dgm:spPr/>
      <dgm:t>
        <a:bodyPr/>
        <a:lstStyle/>
        <a:p>
          <a:r>
            <a:rPr lang="en-GB"/>
            <a:t>What are the travel requirements of this job?</a:t>
          </a:r>
          <a:endParaRPr lang="en-US"/>
        </a:p>
      </dgm:t>
    </dgm:pt>
    <dgm:pt modelId="{F02C8CD0-F19B-47D3-B657-BEEEF0D34FC0}" type="parTrans" cxnId="{3A9E7946-61E4-4CBE-9503-0C495499BCDA}">
      <dgm:prSet/>
      <dgm:spPr/>
      <dgm:t>
        <a:bodyPr/>
        <a:lstStyle/>
        <a:p>
          <a:endParaRPr lang="en-US"/>
        </a:p>
      </dgm:t>
    </dgm:pt>
    <dgm:pt modelId="{1AEA6121-FD7E-44D4-9A30-35CE9EA942D1}" type="sibTrans" cxnId="{3A9E7946-61E4-4CBE-9503-0C495499BCDA}">
      <dgm:prSet/>
      <dgm:spPr/>
      <dgm:t>
        <a:bodyPr/>
        <a:lstStyle/>
        <a:p>
          <a:endParaRPr lang="en-US"/>
        </a:p>
      </dgm:t>
    </dgm:pt>
    <dgm:pt modelId="{F87741A4-F757-4C41-9F75-5206A9B68AB8}">
      <dgm:prSet/>
      <dgm:spPr/>
      <dgm:t>
        <a:bodyPr/>
        <a:lstStyle/>
        <a:p>
          <a:r>
            <a:rPr lang="en-GB"/>
            <a:t>What development plans does the organisation have?</a:t>
          </a:r>
          <a:endParaRPr lang="en-US"/>
        </a:p>
      </dgm:t>
    </dgm:pt>
    <dgm:pt modelId="{E8A623E6-7024-4758-84CE-71FCB5281418}" type="parTrans" cxnId="{8556CC34-BDEF-4D7B-B7A1-4015FC0852CB}">
      <dgm:prSet/>
      <dgm:spPr/>
      <dgm:t>
        <a:bodyPr/>
        <a:lstStyle/>
        <a:p>
          <a:endParaRPr lang="en-US"/>
        </a:p>
      </dgm:t>
    </dgm:pt>
    <dgm:pt modelId="{963B8D93-8D2B-4391-B129-4881841CBB37}" type="sibTrans" cxnId="{8556CC34-BDEF-4D7B-B7A1-4015FC0852CB}">
      <dgm:prSet/>
      <dgm:spPr/>
      <dgm:t>
        <a:bodyPr/>
        <a:lstStyle/>
        <a:p>
          <a:endParaRPr lang="en-US"/>
        </a:p>
      </dgm:t>
    </dgm:pt>
    <dgm:pt modelId="{B7ACFA20-DB4C-410E-A64B-B943FAB695B2}">
      <dgm:prSet/>
      <dgm:spPr/>
      <dgm:t>
        <a:bodyPr/>
        <a:lstStyle/>
        <a:p>
          <a:r>
            <a:rPr lang="en-GB"/>
            <a:t>What is a typical career path in this job?</a:t>
          </a:r>
          <a:endParaRPr lang="en-US"/>
        </a:p>
      </dgm:t>
    </dgm:pt>
    <dgm:pt modelId="{AFE389AF-986E-4D83-89BB-E00E493E4CAC}" type="parTrans" cxnId="{A66255CB-DFFB-404A-94FC-763344F2D8D1}">
      <dgm:prSet/>
      <dgm:spPr/>
      <dgm:t>
        <a:bodyPr/>
        <a:lstStyle/>
        <a:p>
          <a:endParaRPr lang="en-US"/>
        </a:p>
      </dgm:t>
    </dgm:pt>
    <dgm:pt modelId="{3144F386-6AB3-4F54-A957-43AAA5368BCE}" type="sibTrans" cxnId="{A66255CB-DFFB-404A-94FC-763344F2D8D1}">
      <dgm:prSet/>
      <dgm:spPr/>
      <dgm:t>
        <a:bodyPr/>
        <a:lstStyle/>
        <a:p>
          <a:endParaRPr lang="en-US"/>
        </a:p>
      </dgm:t>
    </dgm:pt>
    <dgm:pt modelId="{F4D3FD65-5CCB-49FD-8D45-4FC2896950FB}">
      <dgm:prSet/>
      <dgm:spPr/>
      <dgm:t>
        <a:bodyPr/>
        <a:lstStyle/>
        <a:p>
          <a:r>
            <a:rPr lang="en-GB"/>
            <a:t>What training and development is provided?</a:t>
          </a:r>
          <a:endParaRPr lang="en-US"/>
        </a:p>
      </dgm:t>
    </dgm:pt>
    <dgm:pt modelId="{142ED952-97C3-4DD0-AD6A-9D1A83453CC0}" type="parTrans" cxnId="{F7258070-CA0E-4DF5-822D-4D48C333FF18}">
      <dgm:prSet/>
      <dgm:spPr/>
      <dgm:t>
        <a:bodyPr/>
        <a:lstStyle/>
        <a:p>
          <a:endParaRPr lang="en-US"/>
        </a:p>
      </dgm:t>
    </dgm:pt>
    <dgm:pt modelId="{FB956AA5-0679-490F-B0F2-4FC1027FE11D}" type="sibTrans" cxnId="{F7258070-CA0E-4DF5-822D-4D48C333FF18}">
      <dgm:prSet/>
      <dgm:spPr/>
      <dgm:t>
        <a:bodyPr/>
        <a:lstStyle/>
        <a:p>
          <a:endParaRPr lang="en-US"/>
        </a:p>
      </dgm:t>
    </dgm:pt>
    <dgm:pt modelId="{E1F7CAA1-7FFD-4D81-A664-04C8103A1B28}">
      <dgm:prSet/>
      <dgm:spPr/>
      <dgm:t>
        <a:bodyPr/>
        <a:lstStyle/>
        <a:p>
          <a:r>
            <a:rPr lang="en-GB"/>
            <a:t>What's the proposed start date for the role?</a:t>
          </a:r>
          <a:endParaRPr lang="en-US"/>
        </a:p>
      </dgm:t>
    </dgm:pt>
    <dgm:pt modelId="{2274BE77-DB34-4163-8067-CA24127A7FD6}" type="parTrans" cxnId="{1FA4499F-7E83-49F5-8F33-A122E8CA2B1A}">
      <dgm:prSet/>
      <dgm:spPr/>
      <dgm:t>
        <a:bodyPr/>
        <a:lstStyle/>
        <a:p>
          <a:endParaRPr lang="en-US"/>
        </a:p>
      </dgm:t>
    </dgm:pt>
    <dgm:pt modelId="{5CC96ECE-18FC-486E-A3C5-AFF5AB6F42F4}" type="sibTrans" cxnId="{1FA4499F-7E83-49F5-8F33-A122E8CA2B1A}">
      <dgm:prSet/>
      <dgm:spPr/>
      <dgm:t>
        <a:bodyPr/>
        <a:lstStyle/>
        <a:p>
          <a:endParaRPr lang="en-US"/>
        </a:p>
      </dgm:t>
    </dgm:pt>
    <dgm:pt modelId="{7D5CD104-CDAC-4952-A630-6614A81F722A}">
      <dgm:prSet/>
      <dgm:spPr/>
      <dgm:t>
        <a:bodyPr/>
        <a:lstStyle/>
        <a:p>
          <a:r>
            <a:rPr lang="en-GB"/>
            <a:t>What's your personal experience of working for this organisation?</a:t>
          </a:r>
          <a:endParaRPr lang="en-US"/>
        </a:p>
      </dgm:t>
    </dgm:pt>
    <dgm:pt modelId="{E6341B92-318F-4CEA-8A21-90F953EBC024}" type="parTrans" cxnId="{963D84B9-4669-494D-94E6-17854D1B288B}">
      <dgm:prSet/>
      <dgm:spPr/>
      <dgm:t>
        <a:bodyPr/>
        <a:lstStyle/>
        <a:p>
          <a:endParaRPr lang="en-US"/>
        </a:p>
      </dgm:t>
    </dgm:pt>
    <dgm:pt modelId="{129719D5-AFE8-459C-B7D9-E668A3DABF6E}" type="sibTrans" cxnId="{963D84B9-4669-494D-94E6-17854D1B288B}">
      <dgm:prSet/>
      <dgm:spPr/>
      <dgm:t>
        <a:bodyPr/>
        <a:lstStyle/>
        <a:p>
          <a:endParaRPr lang="en-US"/>
        </a:p>
      </dgm:t>
    </dgm:pt>
    <dgm:pt modelId="{C9216F50-1993-4D47-B8CB-6B8199F4CF3E}" type="pres">
      <dgm:prSet presAssocID="{95F166E6-224B-4679-B03C-165D05754470}" presName="diagram" presStyleCnt="0">
        <dgm:presLayoutVars>
          <dgm:dir/>
          <dgm:resizeHandles val="exact"/>
        </dgm:presLayoutVars>
      </dgm:prSet>
      <dgm:spPr/>
    </dgm:pt>
    <dgm:pt modelId="{B9012111-E7D5-4EDA-9A4A-CF5B071E1441}" type="pres">
      <dgm:prSet presAssocID="{FAE206C6-EC07-4FAC-8941-F85C29A017AA}" presName="node" presStyleLbl="node1" presStyleIdx="0" presStyleCnt="9">
        <dgm:presLayoutVars>
          <dgm:bulletEnabled val="1"/>
        </dgm:presLayoutVars>
      </dgm:prSet>
      <dgm:spPr/>
    </dgm:pt>
    <dgm:pt modelId="{2FE267F2-D0E9-4872-9EDF-8469E81534FA}" type="pres">
      <dgm:prSet presAssocID="{6CB5E741-4E53-4462-8D63-D843E9460DF0}" presName="sibTrans" presStyleLbl="sibTrans2D1" presStyleIdx="0" presStyleCnt="8"/>
      <dgm:spPr/>
    </dgm:pt>
    <dgm:pt modelId="{CEA6A710-03AE-45C6-8F95-CF5C6B69E6AF}" type="pres">
      <dgm:prSet presAssocID="{6CB5E741-4E53-4462-8D63-D843E9460DF0}" presName="connectorText" presStyleLbl="sibTrans2D1" presStyleIdx="0" presStyleCnt="8"/>
      <dgm:spPr/>
    </dgm:pt>
    <dgm:pt modelId="{CFDE0333-CDF4-4157-A074-CA89CDF42C9C}" type="pres">
      <dgm:prSet presAssocID="{DE9098ED-0CD7-446C-9DD0-E345D6CBC6E1}" presName="node" presStyleLbl="node1" presStyleIdx="1" presStyleCnt="9">
        <dgm:presLayoutVars>
          <dgm:bulletEnabled val="1"/>
        </dgm:presLayoutVars>
      </dgm:prSet>
      <dgm:spPr/>
    </dgm:pt>
    <dgm:pt modelId="{20A14385-87F3-448F-B490-C1ED02784B3C}" type="pres">
      <dgm:prSet presAssocID="{ECB0E138-1B03-4925-A191-D256AB590969}" presName="sibTrans" presStyleLbl="sibTrans2D1" presStyleIdx="1" presStyleCnt="8"/>
      <dgm:spPr/>
    </dgm:pt>
    <dgm:pt modelId="{F39F0433-6527-4C04-877F-3C06C55C2AD9}" type="pres">
      <dgm:prSet presAssocID="{ECB0E138-1B03-4925-A191-D256AB590969}" presName="connectorText" presStyleLbl="sibTrans2D1" presStyleIdx="1" presStyleCnt="8"/>
      <dgm:spPr/>
    </dgm:pt>
    <dgm:pt modelId="{67D7E9F7-830F-4767-A2D5-7D5CE2237D25}" type="pres">
      <dgm:prSet presAssocID="{D94C1FEE-778F-4CE1-B7AC-CA9E9FAC6520}" presName="node" presStyleLbl="node1" presStyleIdx="2" presStyleCnt="9">
        <dgm:presLayoutVars>
          <dgm:bulletEnabled val="1"/>
        </dgm:presLayoutVars>
      </dgm:prSet>
      <dgm:spPr/>
    </dgm:pt>
    <dgm:pt modelId="{300D3EA7-1A74-4387-8947-499D68B7EE40}" type="pres">
      <dgm:prSet presAssocID="{ACF614A2-F790-4985-80BA-1D63137DE9FC}" presName="sibTrans" presStyleLbl="sibTrans2D1" presStyleIdx="2" presStyleCnt="8"/>
      <dgm:spPr/>
    </dgm:pt>
    <dgm:pt modelId="{4F724C9A-E1C2-4C4D-B2A9-97E7160AB415}" type="pres">
      <dgm:prSet presAssocID="{ACF614A2-F790-4985-80BA-1D63137DE9FC}" presName="connectorText" presStyleLbl="sibTrans2D1" presStyleIdx="2" presStyleCnt="8"/>
      <dgm:spPr/>
    </dgm:pt>
    <dgm:pt modelId="{75F34C08-B663-44C9-8ADD-A99ED6AE0DFA}" type="pres">
      <dgm:prSet presAssocID="{D7E7DF80-B04C-415E-AA68-8151C28571D6}" presName="node" presStyleLbl="node1" presStyleIdx="3" presStyleCnt="9">
        <dgm:presLayoutVars>
          <dgm:bulletEnabled val="1"/>
        </dgm:presLayoutVars>
      </dgm:prSet>
      <dgm:spPr/>
    </dgm:pt>
    <dgm:pt modelId="{78085C6E-486B-4487-9865-7226E7846685}" type="pres">
      <dgm:prSet presAssocID="{1AEA6121-FD7E-44D4-9A30-35CE9EA942D1}" presName="sibTrans" presStyleLbl="sibTrans2D1" presStyleIdx="3" presStyleCnt="8"/>
      <dgm:spPr/>
    </dgm:pt>
    <dgm:pt modelId="{B0D94E17-ADCF-486D-9270-1D785DBAE6BD}" type="pres">
      <dgm:prSet presAssocID="{1AEA6121-FD7E-44D4-9A30-35CE9EA942D1}" presName="connectorText" presStyleLbl="sibTrans2D1" presStyleIdx="3" presStyleCnt="8"/>
      <dgm:spPr/>
    </dgm:pt>
    <dgm:pt modelId="{6D073F38-44D9-4795-ABF2-76FA69C0C6D8}" type="pres">
      <dgm:prSet presAssocID="{F87741A4-F757-4C41-9F75-5206A9B68AB8}" presName="node" presStyleLbl="node1" presStyleIdx="4" presStyleCnt="9">
        <dgm:presLayoutVars>
          <dgm:bulletEnabled val="1"/>
        </dgm:presLayoutVars>
      </dgm:prSet>
      <dgm:spPr/>
    </dgm:pt>
    <dgm:pt modelId="{2337DFDC-D7B5-4DB5-9367-433A7406674A}" type="pres">
      <dgm:prSet presAssocID="{963B8D93-8D2B-4391-B129-4881841CBB37}" presName="sibTrans" presStyleLbl="sibTrans2D1" presStyleIdx="4" presStyleCnt="8"/>
      <dgm:spPr/>
    </dgm:pt>
    <dgm:pt modelId="{4608BADE-60D7-41E4-82CF-135A64C302B0}" type="pres">
      <dgm:prSet presAssocID="{963B8D93-8D2B-4391-B129-4881841CBB37}" presName="connectorText" presStyleLbl="sibTrans2D1" presStyleIdx="4" presStyleCnt="8"/>
      <dgm:spPr/>
    </dgm:pt>
    <dgm:pt modelId="{C25FBD67-2FAD-4210-B88C-31D3F81BC8AE}" type="pres">
      <dgm:prSet presAssocID="{B7ACFA20-DB4C-410E-A64B-B943FAB695B2}" presName="node" presStyleLbl="node1" presStyleIdx="5" presStyleCnt="9">
        <dgm:presLayoutVars>
          <dgm:bulletEnabled val="1"/>
        </dgm:presLayoutVars>
      </dgm:prSet>
      <dgm:spPr/>
    </dgm:pt>
    <dgm:pt modelId="{ED543797-D107-4EB5-A62A-5C8C7CEE5ACD}" type="pres">
      <dgm:prSet presAssocID="{3144F386-6AB3-4F54-A957-43AAA5368BCE}" presName="sibTrans" presStyleLbl="sibTrans2D1" presStyleIdx="5" presStyleCnt="8"/>
      <dgm:spPr/>
    </dgm:pt>
    <dgm:pt modelId="{66AEEE87-315C-4560-8321-DB660F8AD4C8}" type="pres">
      <dgm:prSet presAssocID="{3144F386-6AB3-4F54-A957-43AAA5368BCE}" presName="connectorText" presStyleLbl="sibTrans2D1" presStyleIdx="5" presStyleCnt="8"/>
      <dgm:spPr/>
    </dgm:pt>
    <dgm:pt modelId="{2F4EDE83-A4CC-414E-902F-C407DCAFA856}" type="pres">
      <dgm:prSet presAssocID="{F4D3FD65-5CCB-49FD-8D45-4FC2896950FB}" presName="node" presStyleLbl="node1" presStyleIdx="6" presStyleCnt="9">
        <dgm:presLayoutVars>
          <dgm:bulletEnabled val="1"/>
        </dgm:presLayoutVars>
      </dgm:prSet>
      <dgm:spPr/>
    </dgm:pt>
    <dgm:pt modelId="{A974EB53-04FE-4AC0-A559-3C0179B42476}" type="pres">
      <dgm:prSet presAssocID="{FB956AA5-0679-490F-B0F2-4FC1027FE11D}" presName="sibTrans" presStyleLbl="sibTrans2D1" presStyleIdx="6" presStyleCnt="8"/>
      <dgm:spPr/>
    </dgm:pt>
    <dgm:pt modelId="{C29ADBC0-F8CA-412A-8F80-B0028DDCD908}" type="pres">
      <dgm:prSet presAssocID="{FB956AA5-0679-490F-B0F2-4FC1027FE11D}" presName="connectorText" presStyleLbl="sibTrans2D1" presStyleIdx="6" presStyleCnt="8"/>
      <dgm:spPr/>
    </dgm:pt>
    <dgm:pt modelId="{C2107FB3-2C08-47E9-8AFA-FBF72232ADF8}" type="pres">
      <dgm:prSet presAssocID="{E1F7CAA1-7FFD-4D81-A664-04C8103A1B28}" presName="node" presStyleLbl="node1" presStyleIdx="7" presStyleCnt="9">
        <dgm:presLayoutVars>
          <dgm:bulletEnabled val="1"/>
        </dgm:presLayoutVars>
      </dgm:prSet>
      <dgm:spPr/>
    </dgm:pt>
    <dgm:pt modelId="{050E33C5-D1D1-476F-8B9A-112C01CEC554}" type="pres">
      <dgm:prSet presAssocID="{5CC96ECE-18FC-486E-A3C5-AFF5AB6F42F4}" presName="sibTrans" presStyleLbl="sibTrans2D1" presStyleIdx="7" presStyleCnt="8"/>
      <dgm:spPr/>
    </dgm:pt>
    <dgm:pt modelId="{351A4C22-9CC3-435C-87F5-7430B7B2C984}" type="pres">
      <dgm:prSet presAssocID="{5CC96ECE-18FC-486E-A3C5-AFF5AB6F42F4}" presName="connectorText" presStyleLbl="sibTrans2D1" presStyleIdx="7" presStyleCnt="8"/>
      <dgm:spPr/>
    </dgm:pt>
    <dgm:pt modelId="{489A574C-69BF-4271-A203-6E86443C3F98}" type="pres">
      <dgm:prSet presAssocID="{7D5CD104-CDAC-4952-A630-6614A81F722A}" presName="node" presStyleLbl="node1" presStyleIdx="8" presStyleCnt="9">
        <dgm:presLayoutVars>
          <dgm:bulletEnabled val="1"/>
        </dgm:presLayoutVars>
      </dgm:prSet>
      <dgm:spPr/>
    </dgm:pt>
  </dgm:ptLst>
  <dgm:cxnLst>
    <dgm:cxn modelId="{BD238B02-CFF7-48CB-B7BD-2CF4DA09DD6D}" type="presOf" srcId="{FAE206C6-EC07-4FAC-8941-F85C29A017AA}" destId="{B9012111-E7D5-4EDA-9A4A-CF5B071E1441}" srcOrd="0" destOrd="0" presId="urn:microsoft.com/office/officeart/2005/8/layout/process5"/>
    <dgm:cxn modelId="{6B214318-418D-4C34-9C13-8AA33501183C}" type="presOf" srcId="{ACF614A2-F790-4985-80BA-1D63137DE9FC}" destId="{300D3EA7-1A74-4387-8947-499D68B7EE40}" srcOrd="0" destOrd="0" presId="urn:microsoft.com/office/officeart/2005/8/layout/process5"/>
    <dgm:cxn modelId="{61C0842E-E36C-4161-AC7B-C031EAF419BB}" type="presOf" srcId="{963B8D93-8D2B-4391-B129-4881841CBB37}" destId="{2337DFDC-D7B5-4DB5-9367-433A7406674A}" srcOrd="0" destOrd="0" presId="urn:microsoft.com/office/officeart/2005/8/layout/process5"/>
    <dgm:cxn modelId="{88B6C32F-7837-4E56-BAC3-86B4658AF0C5}" type="presOf" srcId="{6CB5E741-4E53-4462-8D63-D843E9460DF0}" destId="{2FE267F2-D0E9-4872-9EDF-8469E81534FA}" srcOrd="0" destOrd="0" presId="urn:microsoft.com/office/officeart/2005/8/layout/process5"/>
    <dgm:cxn modelId="{8556CC34-BDEF-4D7B-B7A1-4015FC0852CB}" srcId="{95F166E6-224B-4679-B03C-165D05754470}" destId="{F87741A4-F757-4C41-9F75-5206A9B68AB8}" srcOrd="4" destOrd="0" parTransId="{E8A623E6-7024-4758-84CE-71FCB5281418}" sibTransId="{963B8D93-8D2B-4391-B129-4881841CBB37}"/>
    <dgm:cxn modelId="{B66CA142-9EEB-4427-B1D1-4C57520F9C31}" type="presOf" srcId="{F87741A4-F757-4C41-9F75-5206A9B68AB8}" destId="{6D073F38-44D9-4795-ABF2-76FA69C0C6D8}" srcOrd="0" destOrd="0" presId="urn:microsoft.com/office/officeart/2005/8/layout/process5"/>
    <dgm:cxn modelId="{A2074445-0F88-4CD8-A4B8-7BFB9F3CDCEE}" type="presOf" srcId="{3144F386-6AB3-4F54-A957-43AAA5368BCE}" destId="{66AEEE87-315C-4560-8321-DB660F8AD4C8}" srcOrd="1" destOrd="0" presId="urn:microsoft.com/office/officeart/2005/8/layout/process5"/>
    <dgm:cxn modelId="{3A9E7946-61E4-4CBE-9503-0C495499BCDA}" srcId="{95F166E6-224B-4679-B03C-165D05754470}" destId="{D7E7DF80-B04C-415E-AA68-8151C28571D6}" srcOrd="3" destOrd="0" parTransId="{F02C8CD0-F19B-47D3-B657-BEEEF0D34FC0}" sibTransId="{1AEA6121-FD7E-44D4-9A30-35CE9EA942D1}"/>
    <dgm:cxn modelId="{F8807850-D0B4-4261-BB82-C1FD1772A627}" type="presOf" srcId="{D7E7DF80-B04C-415E-AA68-8151C28571D6}" destId="{75F34C08-B663-44C9-8ADD-A99ED6AE0DFA}" srcOrd="0" destOrd="0" presId="urn:microsoft.com/office/officeart/2005/8/layout/process5"/>
    <dgm:cxn modelId="{F2411456-B838-4EC8-9C88-580E257CA7A2}" srcId="{95F166E6-224B-4679-B03C-165D05754470}" destId="{FAE206C6-EC07-4FAC-8941-F85C29A017AA}" srcOrd="0" destOrd="0" parTransId="{C78F6A49-2FAD-4B82-802A-EB612666DA9D}" sibTransId="{6CB5E741-4E53-4462-8D63-D843E9460DF0}"/>
    <dgm:cxn modelId="{9E1EC563-F10D-465B-B92B-BBBF9B3BAE45}" type="presOf" srcId="{1AEA6121-FD7E-44D4-9A30-35CE9EA942D1}" destId="{78085C6E-486B-4487-9865-7226E7846685}" srcOrd="0" destOrd="0" presId="urn:microsoft.com/office/officeart/2005/8/layout/process5"/>
    <dgm:cxn modelId="{88CA5767-7B55-4C36-A620-069F0828A18E}" type="presOf" srcId="{3144F386-6AB3-4F54-A957-43AAA5368BCE}" destId="{ED543797-D107-4EB5-A62A-5C8C7CEE5ACD}" srcOrd="0" destOrd="0" presId="urn:microsoft.com/office/officeart/2005/8/layout/process5"/>
    <dgm:cxn modelId="{C0897768-E8DF-4F6A-9437-FFD553B148F5}" type="presOf" srcId="{5CC96ECE-18FC-486E-A3C5-AFF5AB6F42F4}" destId="{050E33C5-D1D1-476F-8B9A-112C01CEC554}" srcOrd="0" destOrd="0" presId="urn:microsoft.com/office/officeart/2005/8/layout/process5"/>
    <dgm:cxn modelId="{F7258070-CA0E-4DF5-822D-4D48C333FF18}" srcId="{95F166E6-224B-4679-B03C-165D05754470}" destId="{F4D3FD65-5CCB-49FD-8D45-4FC2896950FB}" srcOrd="6" destOrd="0" parTransId="{142ED952-97C3-4DD0-AD6A-9D1A83453CC0}" sibTransId="{FB956AA5-0679-490F-B0F2-4FC1027FE11D}"/>
    <dgm:cxn modelId="{327E1079-AD12-4A38-B758-3D5C7CA73A0F}" type="presOf" srcId="{E1F7CAA1-7FFD-4D81-A664-04C8103A1B28}" destId="{C2107FB3-2C08-47E9-8AFA-FBF72232ADF8}" srcOrd="0" destOrd="0" presId="urn:microsoft.com/office/officeart/2005/8/layout/process5"/>
    <dgm:cxn modelId="{5A97597C-B9C3-4A4A-A72F-11EBA5006546}" srcId="{95F166E6-224B-4679-B03C-165D05754470}" destId="{DE9098ED-0CD7-446C-9DD0-E345D6CBC6E1}" srcOrd="1" destOrd="0" parTransId="{966F59A7-7ED8-4650-A735-8F7B7BD70F0E}" sibTransId="{ECB0E138-1B03-4925-A191-D256AB590969}"/>
    <dgm:cxn modelId="{AE1A7E7E-EE67-4ED6-BAC5-F3508B238480}" type="presOf" srcId="{F4D3FD65-5CCB-49FD-8D45-4FC2896950FB}" destId="{2F4EDE83-A4CC-414E-902F-C407DCAFA856}" srcOrd="0" destOrd="0" presId="urn:microsoft.com/office/officeart/2005/8/layout/process5"/>
    <dgm:cxn modelId="{74E31299-94A9-46F7-A645-868155504159}" type="presOf" srcId="{FB956AA5-0679-490F-B0F2-4FC1027FE11D}" destId="{C29ADBC0-F8CA-412A-8F80-B0028DDCD908}" srcOrd="1" destOrd="0" presId="urn:microsoft.com/office/officeart/2005/8/layout/process5"/>
    <dgm:cxn modelId="{BB33399D-61AB-410A-9EBE-A5B71C13A73E}" srcId="{95F166E6-224B-4679-B03C-165D05754470}" destId="{D94C1FEE-778F-4CE1-B7AC-CA9E9FAC6520}" srcOrd="2" destOrd="0" parTransId="{C42DC96E-68C5-4B39-91E1-5A68F113C909}" sibTransId="{ACF614A2-F790-4985-80BA-1D63137DE9FC}"/>
    <dgm:cxn modelId="{1FA4499F-7E83-49F5-8F33-A122E8CA2B1A}" srcId="{95F166E6-224B-4679-B03C-165D05754470}" destId="{E1F7CAA1-7FFD-4D81-A664-04C8103A1B28}" srcOrd="7" destOrd="0" parTransId="{2274BE77-DB34-4163-8067-CA24127A7FD6}" sibTransId="{5CC96ECE-18FC-486E-A3C5-AFF5AB6F42F4}"/>
    <dgm:cxn modelId="{ADABCDA6-3863-4666-A772-D6C251572E3F}" type="presOf" srcId="{FB956AA5-0679-490F-B0F2-4FC1027FE11D}" destId="{A974EB53-04FE-4AC0-A559-3C0179B42476}" srcOrd="0" destOrd="0" presId="urn:microsoft.com/office/officeart/2005/8/layout/process5"/>
    <dgm:cxn modelId="{FCF1FCB2-F15B-4F95-90B0-40963F530416}" type="presOf" srcId="{5CC96ECE-18FC-486E-A3C5-AFF5AB6F42F4}" destId="{351A4C22-9CC3-435C-87F5-7430B7B2C984}" srcOrd="1" destOrd="0" presId="urn:microsoft.com/office/officeart/2005/8/layout/process5"/>
    <dgm:cxn modelId="{99249AB7-CF1B-4BEB-BF08-8BD38FF31C13}" type="presOf" srcId="{ACF614A2-F790-4985-80BA-1D63137DE9FC}" destId="{4F724C9A-E1C2-4C4D-B2A9-97E7160AB415}" srcOrd="1" destOrd="0" presId="urn:microsoft.com/office/officeart/2005/8/layout/process5"/>
    <dgm:cxn modelId="{2E9C5FB9-BCCD-4B35-AE91-27272ADA2676}" type="presOf" srcId="{1AEA6121-FD7E-44D4-9A30-35CE9EA942D1}" destId="{B0D94E17-ADCF-486D-9270-1D785DBAE6BD}" srcOrd="1" destOrd="0" presId="urn:microsoft.com/office/officeart/2005/8/layout/process5"/>
    <dgm:cxn modelId="{963D84B9-4669-494D-94E6-17854D1B288B}" srcId="{95F166E6-224B-4679-B03C-165D05754470}" destId="{7D5CD104-CDAC-4952-A630-6614A81F722A}" srcOrd="8" destOrd="0" parTransId="{E6341B92-318F-4CEA-8A21-90F953EBC024}" sibTransId="{129719D5-AFE8-459C-B7D9-E668A3DABF6E}"/>
    <dgm:cxn modelId="{C55B61BD-22F9-40A6-8187-6E719B2CB0B5}" type="presOf" srcId="{6CB5E741-4E53-4462-8D63-D843E9460DF0}" destId="{CEA6A710-03AE-45C6-8F95-CF5C6B69E6AF}" srcOrd="1" destOrd="0" presId="urn:microsoft.com/office/officeart/2005/8/layout/process5"/>
    <dgm:cxn modelId="{11E3AEC0-9F3B-4CE4-9A32-36CC19AA6522}" type="presOf" srcId="{D94C1FEE-778F-4CE1-B7AC-CA9E9FAC6520}" destId="{67D7E9F7-830F-4767-A2D5-7D5CE2237D25}" srcOrd="0" destOrd="0" presId="urn:microsoft.com/office/officeart/2005/8/layout/process5"/>
    <dgm:cxn modelId="{222633CA-0C72-44C3-BAB4-E347C02FCDC1}" type="presOf" srcId="{ECB0E138-1B03-4925-A191-D256AB590969}" destId="{20A14385-87F3-448F-B490-C1ED02784B3C}" srcOrd="0" destOrd="0" presId="urn:microsoft.com/office/officeart/2005/8/layout/process5"/>
    <dgm:cxn modelId="{A66255CB-DFFB-404A-94FC-763344F2D8D1}" srcId="{95F166E6-224B-4679-B03C-165D05754470}" destId="{B7ACFA20-DB4C-410E-A64B-B943FAB695B2}" srcOrd="5" destOrd="0" parTransId="{AFE389AF-986E-4D83-89BB-E00E493E4CAC}" sibTransId="{3144F386-6AB3-4F54-A957-43AAA5368BCE}"/>
    <dgm:cxn modelId="{284AFACC-7B00-43F9-82E9-48548FF035D1}" type="presOf" srcId="{B7ACFA20-DB4C-410E-A64B-B943FAB695B2}" destId="{C25FBD67-2FAD-4210-B88C-31D3F81BC8AE}" srcOrd="0" destOrd="0" presId="urn:microsoft.com/office/officeart/2005/8/layout/process5"/>
    <dgm:cxn modelId="{F3AA3ED4-4759-4A06-8054-CF5E53A6524F}" type="presOf" srcId="{ECB0E138-1B03-4925-A191-D256AB590969}" destId="{F39F0433-6527-4C04-877F-3C06C55C2AD9}" srcOrd="1" destOrd="0" presId="urn:microsoft.com/office/officeart/2005/8/layout/process5"/>
    <dgm:cxn modelId="{114B15D5-650E-4723-9FE3-5AE692860A43}" type="presOf" srcId="{7D5CD104-CDAC-4952-A630-6614A81F722A}" destId="{489A574C-69BF-4271-A203-6E86443C3F98}" srcOrd="0" destOrd="0" presId="urn:microsoft.com/office/officeart/2005/8/layout/process5"/>
    <dgm:cxn modelId="{3DB937D5-F8EB-47FB-8A7A-8CE6F9DBE506}" type="presOf" srcId="{963B8D93-8D2B-4391-B129-4881841CBB37}" destId="{4608BADE-60D7-41E4-82CF-135A64C302B0}" srcOrd="1" destOrd="0" presId="urn:microsoft.com/office/officeart/2005/8/layout/process5"/>
    <dgm:cxn modelId="{337F90F1-CCD8-4244-9EC4-F37E630916AF}" type="presOf" srcId="{95F166E6-224B-4679-B03C-165D05754470}" destId="{C9216F50-1993-4D47-B8CB-6B8199F4CF3E}" srcOrd="0" destOrd="0" presId="urn:microsoft.com/office/officeart/2005/8/layout/process5"/>
    <dgm:cxn modelId="{AB429AFC-20B7-4069-8302-D8D520AAC9AE}" type="presOf" srcId="{DE9098ED-0CD7-446C-9DD0-E345D6CBC6E1}" destId="{CFDE0333-CDF4-4157-A074-CA89CDF42C9C}" srcOrd="0" destOrd="0" presId="urn:microsoft.com/office/officeart/2005/8/layout/process5"/>
    <dgm:cxn modelId="{FB00E0CA-FD8A-42F0-B2E2-532140E851EF}" type="presParOf" srcId="{C9216F50-1993-4D47-B8CB-6B8199F4CF3E}" destId="{B9012111-E7D5-4EDA-9A4A-CF5B071E1441}" srcOrd="0" destOrd="0" presId="urn:microsoft.com/office/officeart/2005/8/layout/process5"/>
    <dgm:cxn modelId="{7A83D927-58DE-4CC4-BEA9-2E0BADADB23B}" type="presParOf" srcId="{C9216F50-1993-4D47-B8CB-6B8199F4CF3E}" destId="{2FE267F2-D0E9-4872-9EDF-8469E81534FA}" srcOrd="1" destOrd="0" presId="urn:microsoft.com/office/officeart/2005/8/layout/process5"/>
    <dgm:cxn modelId="{8E7651C9-23E0-455F-8989-18228DC9FD69}" type="presParOf" srcId="{2FE267F2-D0E9-4872-9EDF-8469E81534FA}" destId="{CEA6A710-03AE-45C6-8F95-CF5C6B69E6AF}" srcOrd="0" destOrd="0" presId="urn:microsoft.com/office/officeart/2005/8/layout/process5"/>
    <dgm:cxn modelId="{01733847-9A86-4CE5-BBC8-0107C68CCB8B}" type="presParOf" srcId="{C9216F50-1993-4D47-B8CB-6B8199F4CF3E}" destId="{CFDE0333-CDF4-4157-A074-CA89CDF42C9C}" srcOrd="2" destOrd="0" presId="urn:microsoft.com/office/officeart/2005/8/layout/process5"/>
    <dgm:cxn modelId="{2ACBFF5A-62C7-4367-A6E7-42EB5E83631E}" type="presParOf" srcId="{C9216F50-1993-4D47-B8CB-6B8199F4CF3E}" destId="{20A14385-87F3-448F-B490-C1ED02784B3C}" srcOrd="3" destOrd="0" presId="urn:microsoft.com/office/officeart/2005/8/layout/process5"/>
    <dgm:cxn modelId="{D3AB3E45-BBB5-4C06-8D45-B821FCAD4ED3}" type="presParOf" srcId="{20A14385-87F3-448F-B490-C1ED02784B3C}" destId="{F39F0433-6527-4C04-877F-3C06C55C2AD9}" srcOrd="0" destOrd="0" presId="urn:microsoft.com/office/officeart/2005/8/layout/process5"/>
    <dgm:cxn modelId="{34BD90A3-D5A4-4250-85A7-CC831378A54D}" type="presParOf" srcId="{C9216F50-1993-4D47-B8CB-6B8199F4CF3E}" destId="{67D7E9F7-830F-4767-A2D5-7D5CE2237D25}" srcOrd="4" destOrd="0" presId="urn:microsoft.com/office/officeart/2005/8/layout/process5"/>
    <dgm:cxn modelId="{81A6B5E0-E720-4A59-AEA5-09C2C76771FB}" type="presParOf" srcId="{C9216F50-1993-4D47-B8CB-6B8199F4CF3E}" destId="{300D3EA7-1A74-4387-8947-499D68B7EE40}" srcOrd="5" destOrd="0" presId="urn:microsoft.com/office/officeart/2005/8/layout/process5"/>
    <dgm:cxn modelId="{FA202068-3EB8-484A-8270-53487981543E}" type="presParOf" srcId="{300D3EA7-1A74-4387-8947-499D68B7EE40}" destId="{4F724C9A-E1C2-4C4D-B2A9-97E7160AB415}" srcOrd="0" destOrd="0" presId="urn:microsoft.com/office/officeart/2005/8/layout/process5"/>
    <dgm:cxn modelId="{89AAAA68-D4DA-4DC9-BF1A-346E1E6FC7B5}" type="presParOf" srcId="{C9216F50-1993-4D47-B8CB-6B8199F4CF3E}" destId="{75F34C08-B663-44C9-8ADD-A99ED6AE0DFA}" srcOrd="6" destOrd="0" presId="urn:microsoft.com/office/officeart/2005/8/layout/process5"/>
    <dgm:cxn modelId="{EFEAB2AA-971E-43D3-AB1B-2ACA5D92AA99}" type="presParOf" srcId="{C9216F50-1993-4D47-B8CB-6B8199F4CF3E}" destId="{78085C6E-486B-4487-9865-7226E7846685}" srcOrd="7" destOrd="0" presId="urn:microsoft.com/office/officeart/2005/8/layout/process5"/>
    <dgm:cxn modelId="{342CFEB0-9776-48D4-BD7A-47F8981C28B1}" type="presParOf" srcId="{78085C6E-486B-4487-9865-7226E7846685}" destId="{B0D94E17-ADCF-486D-9270-1D785DBAE6BD}" srcOrd="0" destOrd="0" presId="urn:microsoft.com/office/officeart/2005/8/layout/process5"/>
    <dgm:cxn modelId="{F018E9C9-E844-463F-8F8F-3E7C750156C5}" type="presParOf" srcId="{C9216F50-1993-4D47-B8CB-6B8199F4CF3E}" destId="{6D073F38-44D9-4795-ABF2-76FA69C0C6D8}" srcOrd="8" destOrd="0" presId="urn:microsoft.com/office/officeart/2005/8/layout/process5"/>
    <dgm:cxn modelId="{3DD3BD8C-775B-4D39-8491-1C6493492BCA}" type="presParOf" srcId="{C9216F50-1993-4D47-B8CB-6B8199F4CF3E}" destId="{2337DFDC-D7B5-4DB5-9367-433A7406674A}" srcOrd="9" destOrd="0" presId="urn:microsoft.com/office/officeart/2005/8/layout/process5"/>
    <dgm:cxn modelId="{7B77B762-B3CB-4301-8020-0DFAEB8598DC}" type="presParOf" srcId="{2337DFDC-D7B5-4DB5-9367-433A7406674A}" destId="{4608BADE-60D7-41E4-82CF-135A64C302B0}" srcOrd="0" destOrd="0" presId="urn:microsoft.com/office/officeart/2005/8/layout/process5"/>
    <dgm:cxn modelId="{17F5B019-9DDB-438B-A880-24EC70E2EFB8}" type="presParOf" srcId="{C9216F50-1993-4D47-B8CB-6B8199F4CF3E}" destId="{C25FBD67-2FAD-4210-B88C-31D3F81BC8AE}" srcOrd="10" destOrd="0" presId="urn:microsoft.com/office/officeart/2005/8/layout/process5"/>
    <dgm:cxn modelId="{BB96F253-0A33-4677-A4CA-6A94F3292D3D}" type="presParOf" srcId="{C9216F50-1993-4D47-B8CB-6B8199F4CF3E}" destId="{ED543797-D107-4EB5-A62A-5C8C7CEE5ACD}" srcOrd="11" destOrd="0" presId="urn:microsoft.com/office/officeart/2005/8/layout/process5"/>
    <dgm:cxn modelId="{0929EAB7-2058-44B4-87AC-D1C7A98F8D32}" type="presParOf" srcId="{ED543797-D107-4EB5-A62A-5C8C7CEE5ACD}" destId="{66AEEE87-315C-4560-8321-DB660F8AD4C8}" srcOrd="0" destOrd="0" presId="urn:microsoft.com/office/officeart/2005/8/layout/process5"/>
    <dgm:cxn modelId="{614E20DF-14C6-4631-B81B-49C2BEF982E9}" type="presParOf" srcId="{C9216F50-1993-4D47-B8CB-6B8199F4CF3E}" destId="{2F4EDE83-A4CC-414E-902F-C407DCAFA856}" srcOrd="12" destOrd="0" presId="urn:microsoft.com/office/officeart/2005/8/layout/process5"/>
    <dgm:cxn modelId="{BD3E0661-C884-4CD5-BDD5-B97829DAAD31}" type="presParOf" srcId="{C9216F50-1993-4D47-B8CB-6B8199F4CF3E}" destId="{A974EB53-04FE-4AC0-A559-3C0179B42476}" srcOrd="13" destOrd="0" presId="urn:microsoft.com/office/officeart/2005/8/layout/process5"/>
    <dgm:cxn modelId="{DDCA97C5-AC5D-40AF-8881-792FEFD8CA0D}" type="presParOf" srcId="{A974EB53-04FE-4AC0-A559-3C0179B42476}" destId="{C29ADBC0-F8CA-412A-8F80-B0028DDCD908}" srcOrd="0" destOrd="0" presId="urn:microsoft.com/office/officeart/2005/8/layout/process5"/>
    <dgm:cxn modelId="{A2CEF96B-CD44-4BDD-9D06-C3924B63CF51}" type="presParOf" srcId="{C9216F50-1993-4D47-B8CB-6B8199F4CF3E}" destId="{C2107FB3-2C08-47E9-8AFA-FBF72232ADF8}" srcOrd="14" destOrd="0" presId="urn:microsoft.com/office/officeart/2005/8/layout/process5"/>
    <dgm:cxn modelId="{DECD96E4-D1DD-4598-8BC1-E349C79F184F}" type="presParOf" srcId="{C9216F50-1993-4D47-B8CB-6B8199F4CF3E}" destId="{050E33C5-D1D1-476F-8B9A-112C01CEC554}" srcOrd="15" destOrd="0" presId="urn:microsoft.com/office/officeart/2005/8/layout/process5"/>
    <dgm:cxn modelId="{6C838B2A-1DDD-43F8-98C6-6AB9BBAF3422}" type="presParOf" srcId="{050E33C5-D1D1-476F-8B9A-112C01CEC554}" destId="{351A4C22-9CC3-435C-87F5-7430B7B2C984}" srcOrd="0" destOrd="0" presId="urn:microsoft.com/office/officeart/2005/8/layout/process5"/>
    <dgm:cxn modelId="{0D197A39-C0D9-4C36-8481-6C3BCBDF2EFB}" type="presParOf" srcId="{C9216F50-1993-4D47-B8CB-6B8199F4CF3E}" destId="{489A574C-69BF-4271-A203-6E86443C3F98}" srcOrd="1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6BAC978-BB20-49DF-832D-719791C852B9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4F9CD75-707F-4D20-AA33-AD6F78EED019}">
      <dgm:prSet custT="1"/>
      <dgm:spPr/>
      <dgm:t>
        <a:bodyPr/>
        <a:lstStyle/>
        <a:p>
          <a:r>
            <a:rPr lang="en-GB" sz="2000" b="1" dirty="0"/>
            <a:t>Arriving unprepared (or late)</a:t>
          </a:r>
          <a:endParaRPr lang="en-US" sz="2000" dirty="0"/>
        </a:p>
      </dgm:t>
    </dgm:pt>
    <dgm:pt modelId="{7CBDCF4C-2C94-4770-A884-4C51578715B6}" type="parTrans" cxnId="{9FB88CAD-46A5-4553-97F7-56E81566B017}">
      <dgm:prSet/>
      <dgm:spPr/>
      <dgm:t>
        <a:bodyPr/>
        <a:lstStyle/>
        <a:p>
          <a:endParaRPr lang="en-US"/>
        </a:p>
      </dgm:t>
    </dgm:pt>
    <dgm:pt modelId="{F27EF7CA-DDA1-4669-B9E5-4AC2B4783C2C}" type="sibTrans" cxnId="{9FB88CAD-46A5-4553-97F7-56E81566B01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C43FE1F5-CBEA-493C-8778-C1AB89AAE6C4}">
      <dgm:prSet custT="1"/>
      <dgm:spPr/>
      <dgm:t>
        <a:bodyPr/>
        <a:lstStyle/>
        <a:p>
          <a:r>
            <a:rPr lang="en-GB" sz="2000" b="1" dirty="0"/>
            <a:t>2. Dressing inappropriately</a:t>
          </a:r>
          <a:endParaRPr lang="en-US" sz="2000" dirty="0"/>
        </a:p>
      </dgm:t>
    </dgm:pt>
    <dgm:pt modelId="{DEC5B72A-FBBC-43FD-8FDE-790B6E43655D}" type="parTrans" cxnId="{5AAF6F62-A882-4928-AA57-D4CB6CC9DBF5}">
      <dgm:prSet/>
      <dgm:spPr/>
      <dgm:t>
        <a:bodyPr/>
        <a:lstStyle/>
        <a:p>
          <a:endParaRPr lang="en-US"/>
        </a:p>
      </dgm:t>
    </dgm:pt>
    <dgm:pt modelId="{A608970A-58FA-41F6-9E30-3887DCF1536E}" type="sibTrans" cxnId="{5AAF6F62-A882-4928-AA57-D4CB6CC9DBF5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A098133D-5151-4D97-BC69-FC0DCEAD922A}">
      <dgm:prSet custT="1"/>
      <dgm:spPr/>
      <dgm:t>
        <a:bodyPr/>
        <a:lstStyle/>
        <a:p>
          <a:r>
            <a:rPr lang="en-GB" sz="2000" b="1" dirty="0"/>
            <a:t>3. Talking too much or not enough</a:t>
          </a:r>
          <a:endParaRPr lang="en-US" sz="2000" dirty="0"/>
        </a:p>
      </dgm:t>
    </dgm:pt>
    <dgm:pt modelId="{C675990E-9F39-4118-A87E-D1DCA729BA2A}" type="parTrans" cxnId="{F1B37B57-39AB-4898-91D9-AFBB8A81C5AF}">
      <dgm:prSet/>
      <dgm:spPr/>
      <dgm:t>
        <a:bodyPr/>
        <a:lstStyle/>
        <a:p>
          <a:endParaRPr lang="en-US"/>
        </a:p>
      </dgm:t>
    </dgm:pt>
    <dgm:pt modelId="{5EA580AF-008D-41D5-B279-76F44E6EBEBB}" type="sibTrans" cxnId="{F1B37B57-39AB-4898-91D9-AFBB8A81C5AF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E969B95A-7C23-4F91-88A1-02DAA49B5DB0}">
      <dgm:prSet custT="1"/>
      <dgm:spPr/>
      <dgm:t>
        <a:bodyPr/>
        <a:lstStyle/>
        <a:p>
          <a:r>
            <a:rPr lang="en-GB" sz="1600" b="1" dirty="0"/>
            <a:t>4. Criticising previous employers or colleagues </a:t>
          </a:r>
          <a:br>
            <a:rPr lang="en-GB" sz="1600" b="1" dirty="0"/>
          </a:br>
          <a:r>
            <a:rPr lang="en-GB" sz="1600" b="1" dirty="0"/>
            <a:t>(or the company, at length)</a:t>
          </a:r>
          <a:endParaRPr lang="en-US" sz="1600" dirty="0"/>
        </a:p>
      </dgm:t>
    </dgm:pt>
    <dgm:pt modelId="{C6A8B81C-7C6F-40BA-BB04-E24616D99ACE}" type="parTrans" cxnId="{0472738E-DBBD-443B-9BDB-6D25ACE84E52}">
      <dgm:prSet/>
      <dgm:spPr/>
      <dgm:t>
        <a:bodyPr/>
        <a:lstStyle/>
        <a:p>
          <a:endParaRPr lang="en-US"/>
        </a:p>
      </dgm:t>
    </dgm:pt>
    <dgm:pt modelId="{A4177E1D-9543-4396-9F40-BC9731BE0AF9}" type="sibTrans" cxnId="{0472738E-DBBD-443B-9BDB-6D25ACE84E52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47A4492E-37C4-4311-AD62-BD5C114CD6E0}">
      <dgm:prSet/>
      <dgm:spPr/>
      <dgm:t>
        <a:bodyPr/>
        <a:lstStyle/>
        <a:p>
          <a:r>
            <a:rPr lang="en-GB" b="1" dirty="0"/>
            <a:t>5. Failing to ask questions</a:t>
          </a:r>
          <a:endParaRPr lang="en-US" dirty="0"/>
        </a:p>
      </dgm:t>
    </dgm:pt>
    <dgm:pt modelId="{81EFF176-5C3A-4E5F-8502-5C0D145D4C0E}" type="parTrans" cxnId="{AF08B79A-24FE-49DB-B287-C2D96BF0901D}">
      <dgm:prSet/>
      <dgm:spPr/>
      <dgm:t>
        <a:bodyPr/>
        <a:lstStyle/>
        <a:p>
          <a:endParaRPr lang="en-US"/>
        </a:p>
      </dgm:t>
    </dgm:pt>
    <dgm:pt modelId="{857A7681-5662-4825-84C9-A3A1636D2615}" type="sibTrans" cxnId="{AF08B79A-24FE-49DB-B287-C2D96BF0901D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C46CE12D-2EC1-4AD7-85C3-F9DC4C10E5DD}" type="pres">
      <dgm:prSet presAssocID="{96BAC978-BB20-49DF-832D-719791C852B9}" presName="linearFlow" presStyleCnt="0">
        <dgm:presLayoutVars>
          <dgm:dir/>
          <dgm:animLvl val="lvl"/>
          <dgm:resizeHandles val="exact"/>
        </dgm:presLayoutVars>
      </dgm:prSet>
      <dgm:spPr/>
    </dgm:pt>
    <dgm:pt modelId="{AC2CBECE-FC47-42EC-BC96-A0D4A3EFA1C6}" type="pres">
      <dgm:prSet presAssocID="{74F9CD75-707F-4D20-AA33-AD6F78EED019}" presName="compositeNode" presStyleCnt="0"/>
      <dgm:spPr/>
    </dgm:pt>
    <dgm:pt modelId="{B15C73B6-DCA5-4735-AA94-E668C0DF6FCF}" type="pres">
      <dgm:prSet presAssocID="{74F9CD75-707F-4D20-AA33-AD6F78EED019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117D6325-5EF4-4AB7-9A24-727744D92B18}" type="pres">
      <dgm:prSet presAssocID="{74F9CD75-707F-4D20-AA33-AD6F78EED019}" presName="parSh" presStyleCnt="0"/>
      <dgm:spPr/>
    </dgm:pt>
    <dgm:pt modelId="{CBD0B793-C992-478A-B071-D64B9AA3A88E}" type="pres">
      <dgm:prSet presAssocID="{74F9CD75-707F-4D20-AA33-AD6F78EED019}" presName="lineNode" presStyleLbl="alignAccFollowNode1" presStyleIdx="0" presStyleCnt="15"/>
      <dgm:spPr/>
    </dgm:pt>
    <dgm:pt modelId="{E1ED1299-01AC-4D39-A4D6-33B505609D20}" type="pres">
      <dgm:prSet presAssocID="{74F9CD75-707F-4D20-AA33-AD6F78EED019}" presName="lineArrowNode" presStyleLbl="alignAccFollowNode1" presStyleIdx="1" presStyleCnt="15"/>
      <dgm:spPr/>
    </dgm:pt>
    <dgm:pt modelId="{C1887DD6-E73B-4092-86E7-05C8A54035FD}" type="pres">
      <dgm:prSet presAssocID="{F27EF7CA-DDA1-4669-B9E5-4AC2B4783C2C}" presName="sibTransNodeCircle" presStyleLbl="alignNode1" presStyleIdx="0" presStyleCnt="5">
        <dgm:presLayoutVars>
          <dgm:chMax val="0"/>
          <dgm:bulletEnabled/>
        </dgm:presLayoutVars>
      </dgm:prSet>
      <dgm:spPr/>
    </dgm:pt>
    <dgm:pt modelId="{93F6F96B-2509-47A6-89FB-2D88900AA710}" type="pres">
      <dgm:prSet presAssocID="{F27EF7CA-DDA1-4669-B9E5-4AC2B4783C2C}" presName="spacerBetweenCircleAndCallout" presStyleCnt="0">
        <dgm:presLayoutVars/>
      </dgm:prSet>
      <dgm:spPr/>
    </dgm:pt>
    <dgm:pt modelId="{E11F6926-9AB5-43A9-9567-3939C0A5EACE}" type="pres">
      <dgm:prSet presAssocID="{74F9CD75-707F-4D20-AA33-AD6F78EED019}" presName="nodeText" presStyleLbl="alignAccFollowNode1" presStyleIdx="2" presStyleCnt="15">
        <dgm:presLayoutVars>
          <dgm:bulletEnabled val="1"/>
        </dgm:presLayoutVars>
      </dgm:prSet>
      <dgm:spPr/>
    </dgm:pt>
    <dgm:pt modelId="{A200DA7A-04BE-4AD9-B8FD-486922A3FC32}" type="pres">
      <dgm:prSet presAssocID="{F27EF7CA-DDA1-4669-B9E5-4AC2B4783C2C}" presName="sibTransComposite" presStyleCnt="0"/>
      <dgm:spPr/>
    </dgm:pt>
    <dgm:pt modelId="{2A29D322-804B-4039-BB36-ED89D8B4D66A}" type="pres">
      <dgm:prSet presAssocID="{C43FE1F5-CBEA-493C-8778-C1AB89AAE6C4}" presName="compositeNode" presStyleCnt="0"/>
      <dgm:spPr/>
    </dgm:pt>
    <dgm:pt modelId="{A19C08BA-1AC8-45DB-8142-A7E658C8E055}" type="pres">
      <dgm:prSet presAssocID="{C43FE1F5-CBEA-493C-8778-C1AB89AAE6C4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7556561-ABA7-44A7-BB44-C58FFA72549C}" type="pres">
      <dgm:prSet presAssocID="{C43FE1F5-CBEA-493C-8778-C1AB89AAE6C4}" presName="parSh" presStyleCnt="0"/>
      <dgm:spPr/>
    </dgm:pt>
    <dgm:pt modelId="{91696098-5B7E-43F0-A521-CA71B4FE283B}" type="pres">
      <dgm:prSet presAssocID="{C43FE1F5-CBEA-493C-8778-C1AB89AAE6C4}" presName="lineNode" presStyleLbl="alignAccFollowNode1" presStyleIdx="3" presStyleCnt="15"/>
      <dgm:spPr/>
    </dgm:pt>
    <dgm:pt modelId="{DECC026F-55BE-4C25-9234-E785F30CF349}" type="pres">
      <dgm:prSet presAssocID="{C43FE1F5-CBEA-493C-8778-C1AB89AAE6C4}" presName="lineArrowNode" presStyleLbl="alignAccFollowNode1" presStyleIdx="4" presStyleCnt="15"/>
      <dgm:spPr/>
    </dgm:pt>
    <dgm:pt modelId="{B57F3100-7491-44DA-9F09-67E119FB81C1}" type="pres">
      <dgm:prSet presAssocID="{A608970A-58FA-41F6-9E30-3887DCF1536E}" presName="sibTransNodeCircle" presStyleLbl="alignNode1" presStyleIdx="1" presStyleCnt="5">
        <dgm:presLayoutVars>
          <dgm:chMax val="0"/>
          <dgm:bulletEnabled/>
        </dgm:presLayoutVars>
      </dgm:prSet>
      <dgm:spPr/>
    </dgm:pt>
    <dgm:pt modelId="{A531BCC5-D45E-4487-AED9-9F4212899D30}" type="pres">
      <dgm:prSet presAssocID="{A608970A-58FA-41F6-9E30-3887DCF1536E}" presName="spacerBetweenCircleAndCallout" presStyleCnt="0">
        <dgm:presLayoutVars/>
      </dgm:prSet>
      <dgm:spPr/>
    </dgm:pt>
    <dgm:pt modelId="{A9C8E8E3-3F15-4A67-842C-88C4E61F302A}" type="pres">
      <dgm:prSet presAssocID="{C43FE1F5-CBEA-493C-8778-C1AB89AAE6C4}" presName="nodeText" presStyleLbl="alignAccFollowNode1" presStyleIdx="5" presStyleCnt="15">
        <dgm:presLayoutVars>
          <dgm:bulletEnabled val="1"/>
        </dgm:presLayoutVars>
      </dgm:prSet>
      <dgm:spPr/>
    </dgm:pt>
    <dgm:pt modelId="{001AB572-85A0-46DC-B89F-5F8FD551D7F5}" type="pres">
      <dgm:prSet presAssocID="{A608970A-58FA-41F6-9E30-3887DCF1536E}" presName="sibTransComposite" presStyleCnt="0"/>
      <dgm:spPr/>
    </dgm:pt>
    <dgm:pt modelId="{A08680DD-F3AD-4885-BC1B-A220FAEE5929}" type="pres">
      <dgm:prSet presAssocID="{A098133D-5151-4D97-BC69-FC0DCEAD922A}" presName="compositeNode" presStyleCnt="0"/>
      <dgm:spPr/>
    </dgm:pt>
    <dgm:pt modelId="{1F0C98BA-C6FF-409F-9F12-EEBD43C0AC33}" type="pres">
      <dgm:prSet presAssocID="{A098133D-5151-4D97-BC69-FC0DCEAD922A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564A4F9A-092A-4196-B40A-E1703E9EBFB2}" type="pres">
      <dgm:prSet presAssocID="{A098133D-5151-4D97-BC69-FC0DCEAD922A}" presName="parSh" presStyleCnt="0"/>
      <dgm:spPr/>
    </dgm:pt>
    <dgm:pt modelId="{E23FB880-3966-4648-BB4E-1A3627CFA049}" type="pres">
      <dgm:prSet presAssocID="{A098133D-5151-4D97-BC69-FC0DCEAD922A}" presName="lineNode" presStyleLbl="alignAccFollowNode1" presStyleIdx="6" presStyleCnt="15"/>
      <dgm:spPr/>
    </dgm:pt>
    <dgm:pt modelId="{CEF5223C-CC18-4831-AC3F-D560C11F0997}" type="pres">
      <dgm:prSet presAssocID="{A098133D-5151-4D97-BC69-FC0DCEAD922A}" presName="lineArrowNode" presStyleLbl="alignAccFollowNode1" presStyleIdx="7" presStyleCnt="15"/>
      <dgm:spPr/>
    </dgm:pt>
    <dgm:pt modelId="{A78716DA-1544-41FD-811F-636941788C31}" type="pres">
      <dgm:prSet presAssocID="{5EA580AF-008D-41D5-B279-76F44E6EBEBB}" presName="sibTransNodeCircle" presStyleLbl="alignNode1" presStyleIdx="2" presStyleCnt="5">
        <dgm:presLayoutVars>
          <dgm:chMax val="0"/>
          <dgm:bulletEnabled/>
        </dgm:presLayoutVars>
      </dgm:prSet>
      <dgm:spPr/>
    </dgm:pt>
    <dgm:pt modelId="{B2803F2B-674F-4796-97FF-0C91F8C13138}" type="pres">
      <dgm:prSet presAssocID="{5EA580AF-008D-41D5-B279-76F44E6EBEBB}" presName="spacerBetweenCircleAndCallout" presStyleCnt="0">
        <dgm:presLayoutVars/>
      </dgm:prSet>
      <dgm:spPr/>
    </dgm:pt>
    <dgm:pt modelId="{9CC9F77F-22E1-4946-9048-2D1FD53A1A2E}" type="pres">
      <dgm:prSet presAssocID="{A098133D-5151-4D97-BC69-FC0DCEAD922A}" presName="nodeText" presStyleLbl="alignAccFollowNode1" presStyleIdx="8" presStyleCnt="15">
        <dgm:presLayoutVars>
          <dgm:bulletEnabled val="1"/>
        </dgm:presLayoutVars>
      </dgm:prSet>
      <dgm:spPr/>
    </dgm:pt>
    <dgm:pt modelId="{88BB2045-E299-4E88-BF54-923C2266A643}" type="pres">
      <dgm:prSet presAssocID="{5EA580AF-008D-41D5-B279-76F44E6EBEBB}" presName="sibTransComposite" presStyleCnt="0"/>
      <dgm:spPr/>
    </dgm:pt>
    <dgm:pt modelId="{90520D14-B6CA-493C-8A49-34357C5AFDFF}" type="pres">
      <dgm:prSet presAssocID="{E969B95A-7C23-4F91-88A1-02DAA49B5DB0}" presName="compositeNode" presStyleCnt="0"/>
      <dgm:spPr/>
    </dgm:pt>
    <dgm:pt modelId="{AF22A84C-1C99-4E59-BA3D-EAD2758EB82E}" type="pres">
      <dgm:prSet presAssocID="{E969B95A-7C23-4F91-88A1-02DAA49B5DB0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AA63770D-D4FC-4435-A8E2-F7E7EEC07AF5}" type="pres">
      <dgm:prSet presAssocID="{E969B95A-7C23-4F91-88A1-02DAA49B5DB0}" presName="parSh" presStyleCnt="0"/>
      <dgm:spPr/>
    </dgm:pt>
    <dgm:pt modelId="{F3074CFB-40C4-4358-9DF9-388C052EFC1F}" type="pres">
      <dgm:prSet presAssocID="{E969B95A-7C23-4F91-88A1-02DAA49B5DB0}" presName="lineNode" presStyleLbl="alignAccFollowNode1" presStyleIdx="9" presStyleCnt="15"/>
      <dgm:spPr/>
    </dgm:pt>
    <dgm:pt modelId="{CA66333D-45B4-4B09-B3A9-F917596AD644}" type="pres">
      <dgm:prSet presAssocID="{E969B95A-7C23-4F91-88A1-02DAA49B5DB0}" presName="lineArrowNode" presStyleLbl="alignAccFollowNode1" presStyleIdx="10" presStyleCnt="15"/>
      <dgm:spPr/>
    </dgm:pt>
    <dgm:pt modelId="{E1031A75-2BB5-4C17-87A9-F96CE670F7C2}" type="pres">
      <dgm:prSet presAssocID="{A4177E1D-9543-4396-9F40-BC9731BE0AF9}" presName="sibTransNodeCircle" presStyleLbl="alignNode1" presStyleIdx="3" presStyleCnt="5">
        <dgm:presLayoutVars>
          <dgm:chMax val="0"/>
          <dgm:bulletEnabled/>
        </dgm:presLayoutVars>
      </dgm:prSet>
      <dgm:spPr/>
    </dgm:pt>
    <dgm:pt modelId="{CD17036C-D55D-4C8C-9BA4-1DC20772A632}" type="pres">
      <dgm:prSet presAssocID="{A4177E1D-9543-4396-9F40-BC9731BE0AF9}" presName="spacerBetweenCircleAndCallout" presStyleCnt="0">
        <dgm:presLayoutVars/>
      </dgm:prSet>
      <dgm:spPr/>
    </dgm:pt>
    <dgm:pt modelId="{EFDDBD3A-E438-4B15-BED4-B8D39DB2D3C0}" type="pres">
      <dgm:prSet presAssocID="{E969B95A-7C23-4F91-88A1-02DAA49B5DB0}" presName="nodeText" presStyleLbl="alignAccFollowNode1" presStyleIdx="11" presStyleCnt="15">
        <dgm:presLayoutVars>
          <dgm:bulletEnabled val="1"/>
        </dgm:presLayoutVars>
      </dgm:prSet>
      <dgm:spPr/>
    </dgm:pt>
    <dgm:pt modelId="{595665FC-034B-4AB5-880E-85C75BEDF684}" type="pres">
      <dgm:prSet presAssocID="{A4177E1D-9543-4396-9F40-BC9731BE0AF9}" presName="sibTransComposite" presStyleCnt="0"/>
      <dgm:spPr/>
    </dgm:pt>
    <dgm:pt modelId="{8FCBDA3E-7FC0-44FA-8CF3-8949EAA73FD6}" type="pres">
      <dgm:prSet presAssocID="{47A4492E-37C4-4311-AD62-BD5C114CD6E0}" presName="compositeNode" presStyleCnt="0"/>
      <dgm:spPr/>
    </dgm:pt>
    <dgm:pt modelId="{FB53371A-A766-4FB1-BE8A-EE6B40B3E02F}" type="pres">
      <dgm:prSet presAssocID="{47A4492E-37C4-4311-AD62-BD5C114CD6E0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D837E0EB-FA8B-46E1-8052-C1E2929D12CF}" type="pres">
      <dgm:prSet presAssocID="{47A4492E-37C4-4311-AD62-BD5C114CD6E0}" presName="parSh" presStyleCnt="0"/>
      <dgm:spPr/>
    </dgm:pt>
    <dgm:pt modelId="{8420F7D4-ACE2-467C-A227-CB03267620FF}" type="pres">
      <dgm:prSet presAssocID="{47A4492E-37C4-4311-AD62-BD5C114CD6E0}" presName="lineNode" presStyleLbl="alignAccFollowNode1" presStyleIdx="12" presStyleCnt="15"/>
      <dgm:spPr/>
    </dgm:pt>
    <dgm:pt modelId="{FC27013D-9A5A-4E90-9619-40BA9B85B590}" type="pres">
      <dgm:prSet presAssocID="{47A4492E-37C4-4311-AD62-BD5C114CD6E0}" presName="lineArrowNode" presStyleLbl="alignAccFollowNode1" presStyleIdx="13" presStyleCnt="15"/>
      <dgm:spPr/>
    </dgm:pt>
    <dgm:pt modelId="{9886284D-748A-4A4C-AF27-48B533FF3A9A}" type="pres">
      <dgm:prSet presAssocID="{857A7681-5662-4825-84C9-A3A1636D2615}" presName="sibTransNodeCircle" presStyleLbl="alignNode1" presStyleIdx="4" presStyleCnt="5">
        <dgm:presLayoutVars>
          <dgm:chMax val="0"/>
          <dgm:bulletEnabled/>
        </dgm:presLayoutVars>
      </dgm:prSet>
      <dgm:spPr/>
    </dgm:pt>
    <dgm:pt modelId="{B826831C-2A49-480D-A958-169578ACC6B9}" type="pres">
      <dgm:prSet presAssocID="{857A7681-5662-4825-84C9-A3A1636D2615}" presName="spacerBetweenCircleAndCallout" presStyleCnt="0">
        <dgm:presLayoutVars/>
      </dgm:prSet>
      <dgm:spPr/>
    </dgm:pt>
    <dgm:pt modelId="{5B86CFC4-FC78-41A5-ADE0-BE59B7B35330}" type="pres">
      <dgm:prSet presAssocID="{47A4492E-37C4-4311-AD62-BD5C114CD6E0}" presName="nodeText" presStyleLbl="alignAccFollowNode1" presStyleIdx="14" presStyleCnt="15">
        <dgm:presLayoutVars>
          <dgm:bulletEnabled val="1"/>
        </dgm:presLayoutVars>
      </dgm:prSet>
      <dgm:spPr/>
    </dgm:pt>
  </dgm:ptLst>
  <dgm:cxnLst>
    <dgm:cxn modelId="{ACDE680C-8AEB-4AEE-9434-32956F37B61A}" type="presOf" srcId="{A098133D-5151-4D97-BC69-FC0DCEAD922A}" destId="{9CC9F77F-22E1-4946-9048-2D1FD53A1A2E}" srcOrd="0" destOrd="0" presId="urn:microsoft.com/office/officeart/2016/7/layout/LinearArrowProcessNumbered"/>
    <dgm:cxn modelId="{C52A342B-B214-441B-B208-77D6C5525697}" type="presOf" srcId="{5EA580AF-008D-41D5-B279-76F44E6EBEBB}" destId="{A78716DA-1544-41FD-811F-636941788C31}" srcOrd="0" destOrd="0" presId="urn:microsoft.com/office/officeart/2016/7/layout/LinearArrowProcessNumbered"/>
    <dgm:cxn modelId="{29534648-8423-4C5B-914C-7BF984F65167}" type="presOf" srcId="{C43FE1F5-CBEA-493C-8778-C1AB89AAE6C4}" destId="{A9C8E8E3-3F15-4A67-842C-88C4E61F302A}" srcOrd="0" destOrd="0" presId="urn:microsoft.com/office/officeart/2016/7/layout/LinearArrowProcessNumbered"/>
    <dgm:cxn modelId="{F1B37B57-39AB-4898-91D9-AFBB8A81C5AF}" srcId="{96BAC978-BB20-49DF-832D-719791C852B9}" destId="{A098133D-5151-4D97-BC69-FC0DCEAD922A}" srcOrd="2" destOrd="0" parTransId="{C675990E-9F39-4118-A87E-D1DCA729BA2A}" sibTransId="{5EA580AF-008D-41D5-B279-76F44E6EBEBB}"/>
    <dgm:cxn modelId="{BB7D8658-2BFD-481E-BD29-5DDAC05E7127}" type="presOf" srcId="{E969B95A-7C23-4F91-88A1-02DAA49B5DB0}" destId="{EFDDBD3A-E438-4B15-BED4-B8D39DB2D3C0}" srcOrd="0" destOrd="0" presId="urn:microsoft.com/office/officeart/2016/7/layout/LinearArrowProcessNumbered"/>
    <dgm:cxn modelId="{5AAF6F62-A882-4928-AA57-D4CB6CC9DBF5}" srcId="{96BAC978-BB20-49DF-832D-719791C852B9}" destId="{C43FE1F5-CBEA-493C-8778-C1AB89AAE6C4}" srcOrd="1" destOrd="0" parTransId="{DEC5B72A-FBBC-43FD-8FDE-790B6E43655D}" sibTransId="{A608970A-58FA-41F6-9E30-3887DCF1536E}"/>
    <dgm:cxn modelId="{FF6B4167-FDE6-4406-B7CB-BF9C519F0F42}" type="presOf" srcId="{74F9CD75-707F-4D20-AA33-AD6F78EED019}" destId="{E11F6926-9AB5-43A9-9567-3939C0A5EACE}" srcOrd="0" destOrd="0" presId="urn:microsoft.com/office/officeart/2016/7/layout/LinearArrowProcessNumbered"/>
    <dgm:cxn modelId="{9F08516F-B281-4EC6-9A84-F7EE8E3A8BE8}" type="presOf" srcId="{857A7681-5662-4825-84C9-A3A1636D2615}" destId="{9886284D-748A-4A4C-AF27-48B533FF3A9A}" srcOrd="0" destOrd="0" presId="urn:microsoft.com/office/officeart/2016/7/layout/LinearArrowProcessNumbered"/>
    <dgm:cxn modelId="{725C9D6F-ABA2-4145-958A-FB1D1AD406A4}" type="presOf" srcId="{A608970A-58FA-41F6-9E30-3887DCF1536E}" destId="{B57F3100-7491-44DA-9F09-67E119FB81C1}" srcOrd="0" destOrd="0" presId="urn:microsoft.com/office/officeart/2016/7/layout/LinearArrowProcessNumbered"/>
    <dgm:cxn modelId="{0472738E-DBBD-443B-9BDB-6D25ACE84E52}" srcId="{96BAC978-BB20-49DF-832D-719791C852B9}" destId="{E969B95A-7C23-4F91-88A1-02DAA49B5DB0}" srcOrd="3" destOrd="0" parTransId="{C6A8B81C-7C6F-40BA-BB04-E24616D99ACE}" sibTransId="{A4177E1D-9543-4396-9F40-BC9731BE0AF9}"/>
    <dgm:cxn modelId="{AF08B79A-24FE-49DB-B287-C2D96BF0901D}" srcId="{96BAC978-BB20-49DF-832D-719791C852B9}" destId="{47A4492E-37C4-4311-AD62-BD5C114CD6E0}" srcOrd="4" destOrd="0" parTransId="{81EFF176-5C3A-4E5F-8502-5C0D145D4C0E}" sibTransId="{857A7681-5662-4825-84C9-A3A1636D2615}"/>
    <dgm:cxn modelId="{9FB88CAD-46A5-4553-97F7-56E81566B017}" srcId="{96BAC978-BB20-49DF-832D-719791C852B9}" destId="{74F9CD75-707F-4D20-AA33-AD6F78EED019}" srcOrd="0" destOrd="0" parTransId="{7CBDCF4C-2C94-4770-A884-4C51578715B6}" sibTransId="{F27EF7CA-DDA1-4669-B9E5-4AC2B4783C2C}"/>
    <dgm:cxn modelId="{0B5B55C1-0391-4908-9D1B-CC38947D1DD5}" type="presOf" srcId="{F27EF7CA-DDA1-4669-B9E5-4AC2B4783C2C}" destId="{C1887DD6-E73B-4092-86E7-05C8A54035FD}" srcOrd="0" destOrd="0" presId="urn:microsoft.com/office/officeart/2016/7/layout/LinearArrowProcessNumbered"/>
    <dgm:cxn modelId="{F11E3DC3-BABA-4DAC-AB79-1E78F73D68F4}" type="presOf" srcId="{47A4492E-37C4-4311-AD62-BD5C114CD6E0}" destId="{5B86CFC4-FC78-41A5-ADE0-BE59B7B35330}" srcOrd="0" destOrd="0" presId="urn:microsoft.com/office/officeart/2016/7/layout/LinearArrowProcessNumbered"/>
    <dgm:cxn modelId="{ACEC0FE4-C4BA-4A8F-B238-96398BD2D1A5}" type="presOf" srcId="{A4177E1D-9543-4396-9F40-BC9731BE0AF9}" destId="{E1031A75-2BB5-4C17-87A9-F96CE670F7C2}" srcOrd="0" destOrd="0" presId="urn:microsoft.com/office/officeart/2016/7/layout/LinearArrowProcessNumbered"/>
    <dgm:cxn modelId="{BC422EF2-0787-46CD-AEF5-CF128CE1EC80}" type="presOf" srcId="{96BAC978-BB20-49DF-832D-719791C852B9}" destId="{C46CE12D-2EC1-4AD7-85C3-F9DC4C10E5DD}" srcOrd="0" destOrd="0" presId="urn:microsoft.com/office/officeart/2016/7/layout/LinearArrowProcessNumbered"/>
    <dgm:cxn modelId="{53C87099-5598-4E84-9E0C-F1E8C04469D6}" type="presParOf" srcId="{C46CE12D-2EC1-4AD7-85C3-F9DC4C10E5DD}" destId="{AC2CBECE-FC47-42EC-BC96-A0D4A3EFA1C6}" srcOrd="0" destOrd="0" presId="urn:microsoft.com/office/officeart/2016/7/layout/LinearArrowProcessNumbered"/>
    <dgm:cxn modelId="{934C8EE3-710B-47AF-933B-E22771580904}" type="presParOf" srcId="{AC2CBECE-FC47-42EC-BC96-A0D4A3EFA1C6}" destId="{B15C73B6-DCA5-4735-AA94-E668C0DF6FCF}" srcOrd="0" destOrd="0" presId="urn:microsoft.com/office/officeart/2016/7/layout/LinearArrowProcessNumbered"/>
    <dgm:cxn modelId="{E3F8C554-2DCA-4556-8966-8DDA2417608B}" type="presParOf" srcId="{AC2CBECE-FC47-42EC-BC96-A0D4A3EFA1C6}" destId="{117D6325-5EF4-4AB7-9A24-727744D92B18}" srcOrd="1" destOrd="0" presId="urn:microsoft.com/office/officeart/2016/7/layout/LinearArrowProcessNumbered"/>
    <dgm:cxn modelId="{9542CC63-481C-4CC4-B0D8-0CC42065D242}" type="presParOf" srcId="{117D6325-5EF4-4AB7-9A24-727744D92B18}" destId="{CBD0B793-C992-478A-B071-D64B9AA3A88E}" srcOrd="0" destOrd="0" presId="urn:microsoft.com/office/officeart/2016/7/layout/LinearArrowProcessNumbered"/>
    <dgm:cxn modelId="{69609878-E39B-42A8-A561-B92DB0E4303A}" type="presParOf" srcId="{117D6325-5EF4-4AB7-9A24-727744D92B18}" destId="{E1ED1299-01AC-4D39-A4D6-33B505609D20}" srcOrd="1" destOrd="0" presId="urn:microsoft.com/office/officeart/2016/7/layout/LinearArrowProcessNumbered"/>
    <dgm:cxn modelId="{0FBB7740-503F-4E44-93CA-EE4B79FAA041}" type="presParOf" srcId="{117D6325-5EF4-4AB7-9A24-727744D92B18}" destId="{C1887DD6-E73B-4092-86E7-05C8A54035FD}" srcOrd="2" destOrd="0" presId="urn:microsoft.com/office/officeart/2016/7/layout/LinearArrowProcessNumbered"/>
    <dgm:cxn modelId="{159AB18B-3027-4740-9DB4-CDF6F783E9E8}" type="presParOf" srcId="{117D6325-5EF4-4AB7-9A24-727744D92B18}" destId="{93F6F96B-2509-47A6-89FB-2D88900AA710}" srcOrd="3" destOrd="0" presId="urn:microsoft.com/office/officeart/2016/7/layout/LinearArrowProcessNumbered"/>
    <dgm:cxn modelId="{EB55968B-4602-4A38-9EF2-479B6142BBC0}" type="presParOf" srcId="{AC2CBECE-FC47-42EC-BC96-A0D4A3EFA1C6}" destId="{E11F6926-9AB5-43A9-9567-3939C0A5EACE}" srcOrd="2" destOrd="0" presId="urn:microsoft.com/office/officeart/2016/7/layout/LinearArrowProcessNumbered"/>
    <dgm:cxn modelId="{9FCDCD98-69FD-4000-86F1-7E0FAE83596C}" type="presParOf" srcId="{C46CE12D-2EC1-4AD7-85C3-F9DC4C10E5DD}" destId="{A200DA7A-04BE-4AD9-B8FD-486922A3FC32}" srcOrd="1" destOrd="0" presId="urn:microsoft.com/office/officeart/2016/7/layout/LinearArrowProcessNumbered"/>
    <dgm:cxn modelId="{2A1B182F-7C52-4964-AD68-3C92CA19E342}" type="presParOf" srcId="{C46CE12D-2EC1-4AD7-85C3-F9DC4C10E5DD}" destId="{2A29D322-804B-4039-BB36-ED89D8B4D66A}" srcOrd="2" destOrd="0" presId="urn:microsoft.com/office/officeart/2016/7/layout/LinearArrowProcessNumbered"/>
    <dgm:cxn modelId="{5E4B2791-23FD-4EB3-8EC0-527E3931B002}" type="presParOf" srcId="{2A29D322-804B-4039-BB36-ED89D8B4D66A}" destId="{A19C08BA-1AC8-45DB-8142-A7E658C8E055}" srcOrd="0" destOrd="0" presId="urn:microsoft.com/office/officeart/2016/7/layout/LinearArrowProcessNumbered"/>
    <dgm:cxn modelId="{0032E176-7990-4F76-AF44-E2B95A481EEF}" type="presParOf" srcId="{2A29D322-804B-4039-BB36-ED89D8B4D66A}" destId="{77556561-ABA7-44A7-BB44-C58FFA72549C}" srcOrd="1" destOrd="0" presId="urn:microsoft.com/office/officeart/2016/7/layout/LinearArrowProcessNumbered"/>
    <dgm:cxn modelId="{AEB7F3DC-D10D-48C3-A366-35AE211131E1}" type="presParOf" srcId="{77556561-ABA7-44A7-BB44-C58FFA72549C}" destId="{91696098-5B7E-43F0-A521-CA71B4FE283B}" srcOrd="0" destOrd="0" presId="urn:microsoft.com/office/officeart/2016/7/layout/LinearArrowProcessNumbered"/>
    <dgm:cxn modelId="{40DA0F27-CF57-47DB-9A05-8205B5FAB3AD}" type="presParOf" srcId="{77556561-ABA7-44A7-BB44-C58FFA72549C}" destId="{DECC026F-55BE-4C25-9234-E785F30CF349}" srcOrd="1" destOrd="0" presId="urn:microsoft.com/office/officeart/2016/7/layout/LinearArrowProcessNumbered"/>
    <dgm:cxn modelId="{27C7E68E-55A0-4F9A-B516-CAFB38E46BA1}" type="presParOf" srcId="{77556561-ABA7-44A7-BB44-C58FFA72549C}" destId="{B57F3100-7491-44DA-9F09-67E119FB81C1}" srcOrd="2" destOrd="0" presId="urn:microsoft.com/office/officeart/2016/7/layout/LinearArrowProcessNumbered"/>
    <dgm:cxn modelId="{59B28E3E-2227-4FE9-A058-58FA96A5EC89}" type="presParOf" srcId="{77556561-ABA7-44A7-BB44-C58FFA72549C}" destId="{A531BCC5-D45E-4487-AED9-9F4212899D30}" srcOrd="3" destOrd="0" presId="urn:microsoft.com/office/officeart/2016/7/layout/LinearArrowProcessNumbered"/>
    <dgm:cxn modelId="{19B97754-9BC5-43C4-8E60-2FEBE6011BB4}" type="presParOf" srcId="{2A29D322-804B-4039-BB36-ED89D8B4D66A}" destId="{A9C8E8E3-3F15-4A67-842C-88C4E61F302A}" srcOrd="2" destOrd="0" presId="urn:microsoft.com/office/officeart/2016/7/layout/LinearArrowProcessNumbered"/>
    <dgm:cxn modelId="{8B4AC4B8-C8C2-4707-9774-3F3D2DD38D23}" type="presParOf" srcId="{C46CE12D-2EC1-4AD7-85C3-F9DC4C10E5DD}" destId="{001AB572-85A0-46DC-B89F-5F8FD551D7F5}" srcOrd="3" destOrd="0" presId="urn:microsoft.com/office/officeart/2016/7/layout/LinearArrowProcessNumbered"/>
    <dgm:cxn modelId="{8F23CA3B-A592-4B46-9376-5B0689AB7CAC}" type="presParOf" srcId="{C46CE12D-2EC1-4AD7-85C3-F9DC4C10E5DD}" destId="{A08680DD-F3AD-4885-BC1B-A220FAEE5929}" srcOrd="4" destOrd="0" presId="urn:microsoft.com/office/officeart/2016/7/layout/LinearArrowProcessNumbered"/>
    <dgm:cxn modelId="{9729B206-E7E7-4E42-ACD4-1A632DD017EE}" type="presParOf" srcId="{A08680DD-F3AD-4885-BC1B-A220FAEE5929}" destId="{1F0C98BA-C6FF-409F-9F12-EEBD43C0AC33}" srcOrd="0" destOrd="0" presId="urn:microsoft.com/office/officeart/2016/7/layout/LinearArrowProcessNumbered"/>
    <dgm:cxn modelId="{4FBEF801-0C0A-4ABD-9DCC-832BF808A018}" type="presParOf" srcId="{A08680DD-F3AD-4885-BC1B-A220FAEE5929}" destId="{564A4F9A-092A-4196-B40A-E1703E9EBFB2}" srcOrd="1" destOrd="0" presId="urn:microsoft.com/office/officeart/2016/7/layout/LinearArrowProcessNumbered"/>
    <dgm:cxn modelId="{B32E540C-1350-45E2-A096-B5A8C7B39C8B}" type="presParOf" srcId="{564A4F9A-092A-4196-B40A-E1703E9EBFB2}" destId="{E23FB880-3966-4648-BB4E-1A3627CFA049}" srcOrd="0" destOrd="0" presId="urn:microsoft.com/office/officeart/2016/7/layout/LinearArrowProcessNumbered"/>
    <dgm:cxn modelId="{1FD92F7C-B1B6-469B-8306-F5C463A9CE70}" type="presParOf" srcId="{564A4F9A-092A-4196-B40A-E1703E9EBFB2}" destId="{CEF5223C-CC18-4831-AC3F-D560C11F0997}" srcOrd="1" destOrd="0" presId="urn:microsoft.com/office/officeart/2016/7/layout/LinearArrowProcessNumbered"/>
    <dgm:cxn modelId="{04785C56-1D57-40EE-BB8B-CF6C7A9AEAE7}" type="presParOf" srcId="{564A4F9A-092A-4196-B40A-E1703E9EBFB2}" destId="{A78716DA-1544-41FD-811F-636941788C31}" srcOrd="2" destOrd="0" presId="urn:microsoft.com/office/officeart/2016/7/layout/LinearArrowProcessNumbered"/>
    <dgm:cxn modelId="{6D81BC48-D9F0-4796-970A-2637B0DC777F}" type="presParOf" srcId="{564A4F9A-092A-4196-B40A-E1703E9EBFB2}" destId="{B2803F2B-674F-4796-97FF-0C91F8C13138}" srcOrd="3" destOrd="0" presId="urn:microsoft.com/office/officeart/2016/7/layout/LinearArrowProcessNumbered"/>
    <dgm:cxn modelId="{E4082050-E0C4-4912-A349-D5B39D6041A5}" type="presParOf" srcId="{A08680DD-F3AD-4885-BC1B-A220FAEE5929}" destId="{9CC9F77F-22E1-4946-9048-2D1FD53A1A2E}" srcOrd="2" destOrd="0" presId="urn:microsoft.com/office/officeart/2016/7/layout/LinearArrowProcessNumbered"/>
    <dgm:cxn modelId="{DA46E299-CD1E-4F79-8571-8603C34D9F83}" type="presParOf" srcId="{C46CE12D-2EC1-4AD7-85C3-F9DC4C10E5DD}" destId="{88BB2045-E299-4E88-BF54-923C2266A643}" srcOrd="5" destOrd="0" presId="urn:microsoft.com/office/officeart/2016/7/layout/LinearArrowProcessNumbered"/>
    <dgm:cxn modelId="{FD6763CB-91FD-4A87-A014-CC3A9CECFC7B}" type="presParOf" srcId="{C46CE12D-2EC1-4AD7-85C3-F9DC4C10E5DD}" destId="{90520D14-B6CA-493C-8A49-34357C5AFDFF}" srcOrd="6" destOrd="0" presId="urn:microsoft.com/office/officeart/2016/7/layout/LinearArrowProcessNumbered"/>
    <dgm:cxn modelId="{72B7BD9B-A61A-4B1D-85E8-3CEC70E897CC}" type="presParOf" srcId="{90520D14-B6CA-493C-8A49-34357C5AFDFF}" destId="{AF22A84C-1C99-4E59-BA3D-EAD2758EB82E}" srcOrd="0" destOrd="0" presId="urn:microsoft.com/office/officeart/2016/7/layout/LinearArrowProcessNumbered"/>
    <dgm:cxn modelId="{21DD59E7-B9D5-4DA5-9D24-702DB4F29014}" type="presParOf" srcId="{90520D14-B6CA-493C-8A49-34357C5AFDFF}" destId="{AA63770D-D4FC-4435-A8E2-F7E7EEC07AF5}" srcOrd="1" destOrd="0" presId="urn:microsoft.com/office/officeart/2016/7/layout/LinearArrowProcessNumbered"/>
    <dgm:cxn modelId="{338512C6-3231-46F6-A3FF-75A6B79AB86C}" type="presParOf" srcId="{AA63770D-D4FC-4435-A8E2-F7E7EEC07AF5}" destId="{F3074CFB-40C4-4358-9DF9-388C052EFC1F}" srcOrd="0" destOrd="0" presId="urn:microsoft.com/office/officeart/2016/7/layout/LinearArrowProcessNumbered"/>
    <dgm:cxn modelId="{A41DEA1C-2CCD-4F07-BA14-3FECA2CF4589}" type="presParOf" srcId="{AA63770D-D4FC-4435-A8E2-F7E7EEC07AF5}" destId="{CA66333D-45B4-4B09-B3A9-F917596AD644}" srcOrd="1" destOrd="0" presId="urn:microsoft.com/office/officeart/2016/7/layout/LinearArrowProcessNumbered"/>
    <dgm:cxn modelId="{39D2657A-6F9B-422B-B603-4495EEE94CAF}" type="presParOf" srcId="{AA63770D-D4FC-4435-A8E2-F7E7EEC07AF5}" destId="{E1031A75-2BB5-4C17-87A9-F96CE670F7C2}" srcOrd="2" destOrd="0" presId="urn:microsoft.com/office/officeart/2016/7/layout/LinearArrowProcessNumbered"/>
    <dgm:cxn modelId="{DF248D00-E07F-4DF6-80B3-933A59A336E4}" type="presParOf" srcId="{AA63770D-D4FC-4435-A8E2-F7E7EEC07AF5}" destId="{CD17036C-D55D-4C8C-9BA4-1DC20772A632}" srcOrd="3" destOrd="0" presId="urn:microsoft.com/office/officeart/2016/7/layout/LinearArrowProcessNumbered"/>
    <dgm:cxn modelId="{F6FFB608-A583-463C-BD19-75DC3DA0C9C9}" type="presParOf" srcId="{90520D14-B6CA-493C-8A49-34357C5AFDFF}" destId="{EFDDBD3A-E438-4B15-BED4-B8D39DB2D3C0}" srcOrd="2" destOrd="0" presId="urn:microsoft.com/office/officeart/2016/7/layout/LinearArrowProcessNumbered"/>
    <dgm:cxn modelId="{3ECBCB26-8CFC-4755-BE21-40C2355602A8}" type="presParOf" srcId="{C46CE12D-2EC1-4AD7-85C3-F9DC4C10E5DD}" destId="{595665FC-034B-4AB5-880E-85C75BEDF684}" srcOrd="7" destOrd="0" presId="urn:microsoft.com/office/officeart/2016/7/layout/LinearArrowProcessNumbered"/>
    <dgm:cxn modelId="{B1DCB1F5-DE5B-4007-9BBE-65B647893964}" type="presParOf" srcId="{C46CE12D-2EC1-4AD7-85C3-F9DC4C10E5DD}" destId="{8FCBDA3E-7FC0-44FA-8CF3-8949EAA73FD6}" srcOrd="8" destOrd="0" presId="urn:microsoft.com/office/officeart/2016/7/layout/LinearArrowProcessNumbered"/>
    <dgm:cxn modelId="{9BCD99A0-C3BA-4B28-9798-63E88E278511}" type="presParOf" srcId="{8FCBDA3E-7FC0-44FA-8CF3-8949EAA73FD6}" destId="{FB53371A-A766-4FB1-BE8A-EE6B40B3E02F}" srcOrd="0" destOrd="0" presId="urn:microsoft.com/office/officeart/2016/7/layout/LinearArrowProcessNumbered"/>
    <dgm:cxn modelId="{89AB17F7-9BB9-4AD8-A934-6030D42BB2F8}" type="presParOf" srcId="{8FCBDA3E-7FC0-44FA-8CF3-8949EAA73FD6}" destId="{D837E0EB-FA8B-46E1-8052-C1E2929D12CF}" srcOrd="1" destOrd="0" presId="urn:microsoft.com/office/officeart/2016/7/layout/LinearArrowProcessNumbered"/>
    <dgm:cxn modelId="{E468946F-2A0F-4874-A66E-65B0F6D839F3}" type="presParOf" srcId="{D837E0EB-FA8B-46E1-8052-C1E2929D12CF}" destId="{8420F7D4-ACE2-467C-A227-CB03267620FF}" srcOrd="0" destOrd="0" presId="urn:microsoft.com/office/officeart/2016/7/layout/LinearArrowProcessNumbered"/>
    <dgm:cxn modelId="{13BCACB5-B99B-4E32-96F7-BC3355E6DF7F}" type="presParOf" srcId="{D837E0EB-FA8B-46E1-8052-C1E2929D12CF}" destId="{FC27013D-9A5A-4E90-9619-40BA9B85B590}" srcOrd="1" destOrd="0" presId="urn:microsoft.com/office/officeart/2016/7/layout/LinearArrowProcessNumbered"/>
    <dgm:cxn modelId="{25FF145E-7BB5-4CFD-AA4C-7FDD103F6291}" type="presParOf" srcId="{D837E0EB-FA8B-46E1-8052-C1E2929D12CF}" destId="{9886284D-748A-4A4C-AF27-48B533FF3A9A}" srcOrd="2" destOrd="0" presId="urn:microsoft.com/office/officeart/2016/7/layout/LinearArrowProcessNumbered"/>
    <dgm:cxn modelId="{A225951E-2C51-4C64-AAC6-472F0C012675}" type="presParOf" srcId="{D837E0EB-FA8B-46E1-8052-C1E2929D12CF}" destId="{B826831C-2A49-480D-A958-169578ACC6B9}" srcOrd="3" destOrd="0" presId="urn:microsoft.com/office/officeart/2016/7/layout/LinearArrowProcessNumbered"/>
    <dgm:cxn modelId="{02EE992A-9C8E-4A4F-8576-C0560A324FF1}" type="presParOf" srcId="{8FCBDA3E-7FC0-44FA-8CF3-8949EAA73FD6}" destId="{5B86CFC4-FC78-41A5-ADE0-BE59B7B35330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92B104-D221-4531-B0C7-A0C04AF88392}">
      <dsp:nvSpPr>
        <dsp:cNvPr id="0" name=""/>
        <dsp:cNvSpPr/>
      </dsp:nvSpPr>
      <dsp:spPr>
        <a:xfrm>
          <a:off x="1171850" y="-261974"/>
          <a:ext cx="4668668" cy="4668668"/>
        </a:xfrm>
        <a:prstGeom prst="circularArrow">
          <a:avLst>
            <a:gd name="adj1" fmla="val 5689"/>
            <a:gd name="adj2" fmla="val 340510"/>
            <a:gd name="adj3" fmla="val 12423259"/>
            <a:gd name="adj4" fmla="val 18268693"/>
            <a:gd name="adj5" fmla="val 5908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EA34DD-9941-41A1-A07D-E42097E340BA}">
      <dsp:nvSpPr>
        <dsp:cNvPr id="0" name=""/>
        <dsp:cNvSpPr/>
      </dsp:nvSpPr>
      <dsp:spPr>
        <a:xfrm>
          <a:off x="1864372" y="1273"/>
          <a:ext cx="3283624" cy="164181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Module and assignment introduction </a:t>
          </a:r>
        </a:p>
      </dsp:txBody>
      <dsp:txXfrm>
        <a:off x="1944519" y="81420"/>
        <a:ext cx="3123330" cy="1481518"/>
      </dsp:txXfrm>
    </dsp:sp>
    <dsp:sp modelId="{F910E992-42ED-4B2E-9B47-F3BE41261A45}">
      <dsp:nvSpPr>
        <dsp:cNvPr id="0" name=""/>
        <dsp:cNvSpPr/>
      </dsp:nvSpPr>
      <dsp:spPr>
        <a:xfrm>
          <a:off x="3633819" y="3066045"/>
          <a:ext cx="3283624" cy="164181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Self-evaluation </a:t>
          </a:r>
        </a:p>
      </dsp:txBody>
      <dsp:txXfrm>
        <a:off x="3713966" y="3146192"/>
        <a:ext cx="3123330" cy="1481518"/>
      </dsp:txXfrm>
    </dsp:sp>
    <dsp:sp modelId="{1BE49D50-9BF9-47D5-BD78-616D414589CA}">
      <dsp:nvSpPr>
        <dsp:cNvPr id="0" name=""/>
        <dsp:cNvSpPr/>
      </dsp:nvSpPr>
      <dsp:spPr>
        <a:xfrm>
          <a:off x="94926" y="3066045"/>
          <a:ext cx="3283624" cy="164181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Generated/brain stormed business and concept ideas. </a:t>
          </a:r>
        </a:p>
      </dsp:txBody>
      <dsp:txXfrm>
        <a:off x="175073" y="3146192"/>
        <a:ext cx="3123330" cy="14815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06677C-5FC2-4522-A50D-3FBD01C33D6F}">
      <dsp:nvSpPr>
        <dsp:cNvPr id="0" name=""/>
        <dsp:cNvSpPr/>
      </dsp:nvSpPr>
      <dsp:spPr>
        <a:xfrm>
          <a:off x="215" y="278337"/>
          <a:ext cx="2601301" cy="312156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951" tIns="0" rIns="256951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 CV is a document that contains qualifications, education, work experience, current/previous occupations. </a:t>
          </a:r>
        </a:p>
      </dsp:txBody>
      <dsp:txXfrm>
        <a:off x="215" y="1526962"/>
        <a:ext cx="2601301" cy="1872937"/>
      </dsp:txXfrm>
    </dsp:sp>
    <dsp:sp modelId="{734717E8-B454-4A9F-98B7-CA1C6808699C}">
      <dsp:nvSpPr>
        <dsp:cNvPr id="0" name=""/>
        <dsp:cNvSpPr/>
      </dsp:nvSpPr>
      <dsp:spPr>
        <a:xfrm>
          <a:off x="215" y="278337"/>
          <a:ext cx="2601301" cy="1248624"/>
        </a:xfrm>
        <a:prstGeom prst="rect">
          <a:avLst/>
        </a:prstGeom>
        <a:noFill/>
        <a:ln w="2222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951" tIns="165100" rIns="256951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215" y="278337"/>
        <a:ext cx="2601301" cy="1248624"/>
      </dsp:txXfrm>
    </dsp:sp>
    <dsp:sp modelId="{662377B1-A286-4594-9EAE-DCCC8218822E}">
      <dsp:nvSpPr>
        <dsp:cNvPr id="0" name=""/>
        <dsp:cNvSpPr/>
      </dsp:nvSpPr>
      <dsp:spPr>
        <a:xfrm>
          <a:off x="2809621" y="278337"/>
          <a:ext cx="2601301" cy="3121562"/>
        </a:xfrm>
        <a:prstGeom prst="rect">
          <a:avLst/>
        </a:prstGeom>
        <a:solidFill>
          <a:schemeClr val="accent2">
            <a:hueOff val="397245"/>
            <a:satOff val="2304"/>
            <a:lumOff val="2288"/>
            <a:alphaOff val="0"/>
          </a:schemeClr>
        </a:solidFill>
        <a:ln w="22225" cap="rnd" cmpd="sng" algn="ctr">
          <a:solidFill>
            <a:schemeClr val="accent2">
              <a:hueOff val="397245"/>
              <a:satOff val="2304"/>
              <a:lumOff val="22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951" tIns="0" rIns="256951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purpose of a CV is to </a:t>
          </a:r>
          <a:r>
            <a:rPr lang="en-US" sz="1700" b="1" kern="1200"/>
            <a:t>sell yourself </a:t>
          </a:r>
          <a:r>
            <a:rPr lang="en-US" sz="1700" kern="1200"/>
            <a:t>and make an employer interested in you. </a:t>
          </a:r>
        </a:p>
      </dsp:txBody>
      <dsp:txXfrm>
        <a:off x="2809621" y="1526962"/>
        <a:ext cx="2601301" cy="1872937"/>
      </dsp:txXfrm>
    </dsp:sp>
    <dsp:sp modelId="{BB5E1565-2D8C-407A-B65C-C312CD30A214}">
      <dsp:nvSpPr>
        <dsp:cNvPr id="0" name=""/>
        <dsp:cNvSpPr/>
      </dsp:nvSpPr>
      <dsp:spPr>
        <a:xfrm>
          <a:off x="2809621" y="278337"/>
          <a:ext cx="2601301" cy="1248624"/>
        </a:xfrm>
        <a:prstGeom prst="rect">
          <a:avLst/>
        </a:prstGeom>
        <a:noFill/>
        <a:ln w="2222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951" tIns="165100" rIns="256951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2809621" y="278337"/>
        <a:ext cx="2601301" cy="1248624"/>
      </dsp:txXfrm>
    </dsp:sp>
    <dsp:sp modelId="{63032029-894D-4282-B9E3-94B6FAD062C5}">
      <dsp:nvSpPr>
        <dsp:cNvPr id="0" name=""/>
        <dsp:cNvSpPr/>
      </dsp:nvSpPr>
      <dsp:spPr>
        <a:xfrm>
          <a:off x="5619027" y="278337"/>
          <a:ext cx="2601301" cy="3121562"/>
        </a:xfrm>
        <a:prstGeom prst="rect">
          <a:avLst/>
        </a:prstGeom>
        <a:solidFill>
          <a:schemeClr val="accent2">
            <a:hueOff val="794490"/>
            <a:satOff val="4609"/>
            <a:lumOff val="4576"/>
            <a:alphaOff val="0"/>
          </a:schemeClr>
        </a:solidFill>
        <a:ln w="22225" cap="rnd" cmpd="sng" algn="ctr">
          <a:solidFill>
            <a:schemeClr val="accent2">
              <a:hueOff val="794490"/>
              <a:satOff val="4609"/>
              <a:lumOff val="45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951" tIns="0" rIns="256951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It should not be more than two pages long. </a:t>
          </a:r>
        </a:p>
      </dsp:txBody>
      <dsp:txXfrm>
        <a:off x="5619027" y="1526962"/>
        <a:ext cx="2601301" cy="1872937"/>
      </dsp:txXfrm>
    </dsp:sp>
    <dsp:sp modelId="{A8B6451C-6EBA-47C1-A33D-63BC9B1E7936}">
      <dsp:nvSpPr>
        <dsp:cNvPr id="0" name=""/>
        <dsp:cNvSpPr/>
      </dsp:nvSpPr>
      <dsp:spPr>
        <a:xfrm>
          <a:off x="5619027" y="278337"/>
          <a:ext cx="2601301" cy="1248624"/>
        </a:xfrm>
        <a:prstGeom prst="rect">
          <a:avLst/>
        </a:prstGeom>
        <a:noFill/>
        <a:ln w="2222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951" tIns="165100" rIns="256951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5619027" y="278337"/>
        <a:ext cx="2601301" cy="1248624"/>
      </dsp:txXfrm>
    </dsp:sp>
    <dsp:sp modelId="{4FD2A1A4-FD66-42D4-96AE-20A5764AB339}">
      <dsp:nvSpPr>
        <dsp:cNvPr id="0" name=""/>
        <dsp:cNvSpPr/>
      </dsp:nvSpPr>
      <dsp:spPr>
        <a:xfrm>
          <a:off x="8428432" y="278337"/>
          <a:ext cx="2601301" cy="3121562"/>
        </a:xfrm>
        <a:prstGeom prst="rect">
          <a:avLst/>
        </a:prstGeom>
        <a:solidFill>
          <a:schemeClr val="accent2">
            <a:hueOff val="1191735"/>
            <a:satOff val="6913"/>
            <a:lumOff val="6864"/>
            <a:alphaOff val="0"/>
          </a:schemeClr>
        </a:solidFill>
        <a:ln w="22225" cap="rnd" cmpd="sng" algn="ctr">
          <a:solidFill>
            <a:schemeClr val="accent2">
              <a:hueOff val="1191735"/>
              <a:satOff val="6913"/>
              <a:lumOff val="686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951" tIns="0" rIns="256951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You can tailor a CV to suit the particular job you are looking for. </a:t>
          </a:r>
        </a:p>
      </dsp:txBody>
      <dsp:txXfrm>
        <a:off x="8428432" y="1526962"/>
        <a:ext cx="2601301" cy="1872937"/>
      </dsp:txXfrm>
    </dsp:sp>
    <dsp:sp modelId="{90E4287C-C5A9-4D9D-9BAC-5DE0651885CF}">
      <dsp:nvSpPr>
        <dsp:cNvPr id="0" name=""/>
        <dsp:cNvSpPr/>
      </dsp:nvSpPr>
      <dsp:spPr>
        <a:xfrm>
          <a:off x="8428432" y="278337"/>
          <a:ext cx="2601301" cy="1248624"/>
        </a:xfrm>
        <a:prstGeom prst="rect">
          <a:avLst/>
        </a:prstGeom>
        <a:noFill/>
        <a:ln w="2222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951" tIns="165100" rIns="256951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04</a:t>
          </a:r>
        </a:p>
      </dsp:txBody>
      <dsp:txXfrm>
        <a:off x="8428432" y="278337"/>
        <a:ext cx="2601301" cy="12486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98C198-5A1F-4D2B-B4BE-542BA83A56CF}">
      <dsp:nvSpPr>
        <dsp:cNvPr id="0" name=""/>
        <dsp:cNvSpPr/>
      </dsp:nvSpPr>
      <dsp:spPr>
        <a:xfrm>
          <a:off x="3142912" y="1004400"/>
          <a:ext cx="69234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92345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71011" y="1046506"/>
        <a:ext cx="36147" cy="7229"/>
      </dsp:txXfrm>
    </dsp:sp>
    <dsp:sp modelId="{33CEFF37-700A-4DD5-B02E-8E896EAE585D}">
      <dsp:nvSpPr>
        <dsp:cNvPr id="0" name=""/>
        <dsp:cNvSpPr/>
      </dsp:nvSpPr>
      <dsp:spPr>
        <a:xfrm>
          <a:off x="1472" y="107148"/>
          <a:ext cx="3143240" cy="188594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4021" tIns="161673" rIns="154021" bIns="161673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Don't let the medium interfere with the message. </a:t>
          </a:r>
          <a:r>
            <a:rPr lang="en-GB" sz="1500" kern="1200"/>
            <a:t>Start by producing a standard CV.  Only when the wording is excellent consider something that is a bit different: </a:t>
          </a:r>
          <a:r>
            <a:rPr lang="en-GB" sz="1500" u="sng" kern="1200"/>
            <a:t>get the content right before focusing on the design. </a:t>
          </a:r>
          <a:endParaRPr lang="en-US" sz="1500" kern="1200"/>
        </a:p>
      </dsp:txBody>
      <dsp:txXfrm>
        <a:off x="1472" y="107148"/>
        <a:ext cx="3143240" cy="1885944"/>
      </dsp:txXfrm>
    </dsp:sp>
    <dsp:sp modelId="{28772C70-B9C6-4426-8967-4D227AED60F7}">
      <dsp:nvSpPr>
        <dsp:cNvPr id="0" name=""/>
        <dsp:cNvSpPr/>
      </dsp:nvSpPr>
      <dsp:spPr>
        <a:xfrm>
          <a:off x="1573092" y="1991292"/>
          <a:ext cx="3866185" cy="692345"/>
        </a:xfrm>
        <a:custGeom>
          <a:avLst/>
          <a:gdLst/>
          <a:ahLst/>
          <a:cxnLst/>
          <a:rect l="0" t="0" r="0" b="0"/>
          <a:pathLst>
            <a:path>
              <a:moveTo>
                <a:pt x="3866185" y="0"/>
              </a:moveTo>
              <a:lnTo>
                <a:pt x="3866185" y="363272"/>
              </a:lnTo>
              <a:lnTo>
                <a:pt x="0" y="363272"/>
              </a:lnTo>
              <a:lnTo>
                <a:pt x="0" y="692345"/>
              </a:lnTo>
            </a:path>
          </a:pathLst>
        </a:custGeom>
        <a:noFill/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07855" y="2333850"/>
        <a:ext cx="196659" cy="7229"/>
      </dsp:txXfrm>
    </dsp:sp>
    <dsp:sp modelId="{A35F8582-4347-46EE-BFE3-D7A5D37D3BC1}">
      <dsp:nvSpPr>
        <dsp:cNvPr id="0" name=""/>
        <dsp:cNvSpPr/>
      </dsp:nvSpPr>
      <dsp:spPr>
        <a:xfrm>
          <a:off x="3867657" y="107148"/>
          <a:ext cx="3143240" cy="188594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4021" tIns="161673" rIns="154021" bIns="161673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A well designed CV.</a:t>
          </a:r>
          <a:r>
            <a:rPr lang="en-GB" sz="1500" kern="1200"/>
            <a:t> You need to balance eye-catching/different with a sharp and professional promotion of your style which related to your specialism. </a:t>
          </a:r>
          <a:endParaRPr lang="en-US" sz="1500" kern="1200"/>
        </a:p>
      </dsp:txBody>
      <dsp:txXfrm>
        <a:off x="3867657" y="107148"/>
        <a:ext cx="3143240" cy="1885944"/>
      </dsp:txXfrm>
    </dsp:sp>
    <dsp:sp modelId="{23408B6D-6EBA-48D2-8EAD-5469BCC4FB0A}">
      <dsp:nvSpPr>
        <dsp:cNvPr id="0" name=""/>
        <dsp:cNvSpPr/>
      </dsp:nvSpPr>
      <dsp:spPr>
        <a:xfrm>
          <a:off x="3142912" y="3613290"/>
          <a:ext cx="69234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92345" y="45720"/>
              </a:lnTo>
            </a:path>
          </a:pathLst>
        </a:custGeom>
        <a:noFill/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71011" y="3655395"/>
        <a:ext cx="36147" cy="7229"/>
      </dsp:txXfrm>
    </dsp:sp>
    <dsp:sp modelId="{F5E97B20-DFB2-4DC1-97EF-B0E3DBE57FD1}">
      <dsp:nvSpPr>
        <dsp:cNvPr id="0" name=""/>
        <dsp:cNvSpPr/>
      </dsp:nvSpPr>
      <dsp:spPr>
        <a:xfrm>
          <a:off x="1472" y="2716038"/>
          <a:ext cx="3143240" cy="188594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4021" tIns="161673" rIns="154021" bIns="161673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Presentation is particularly important but that does not necessarily mean an unusual CV. </a:t>
          </a:r>
          <a:r>
            <a:rPr lang="en-GB" sz="1500" kern="1200"/>
            <a:t>These are difficult to compose and tend to detract from the key purpose of the CV.</a:t>
          </a:r>
          <a:endParaRPr lang="en-US" sz="1500" kern="1200"/>
        </a:p>
      </dsp:txBody>
      <dsp:txXfrm>
        <a:off x="1472" y="2716038"/>
        <a:ext cx="3143240" cy="1885944"/>
      </dsp:txXfrm>
    </dsp:sp>
    <dsp:sp modelId="{5A511AD2-B4B3-42EA-808C-EB34A0C33D6E}">
      <dsp:nvSpPr>
        <dsp:cNvPr id="0" name=""/>
        <dsp:cNvSpPr/>
      </dsp:nvSpPr>
      <dsp:spPr>
        <a:xfrm>
          <a:off x="3867657" y="2716038"/>
          <a:ext cx="3143240" cy="188594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4021" tIns="161673" rIns="154021" bIns="161673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Let your real work do the talking, not the CV layout. </a:t>
          </a:r>
          <a:r>
            <a:rPr lang="en-GB" sz="1500" kern="1200"/>
            <a:t>Don't include content such as graphics if they don't add any useful information about you as this is the sole purpose of a CV!</a:t>
          </a:r>
          <a:endParaRPr lang="en-US" sz="1500" kern="1200"/>
        </a:p>
      </dsp:txBody>
      <dsp:txXfrm>
        <a:off x="3867657" y="2716038"/>
        <a:ext cx="3143240" cy="188594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5EC637-8EE7-4BCB-9371-71882AFC6E4E}">
      <dsp:nvSpPr>
        <dsp:cNvPr id="0" name=""/>
        <dsp:cNvSpPr/>
      </dsp:nvSpPr>
      <dsp:spPr>
        <a:xfrm>
          <a:off x="1092497" y="-163819"/>
          <a:ext cx="4689996" cy="4689996"/>
        </a:xfrm>
        <a:prstGeom prst="circularArrow">
          <a:avLst>
            <a:gd name="adj1" fmla="val 5544"/>
            <a:gd name="adj2" fmla="val 330680"/>
            <a:gd name="adj3" fmla="val 13795408"/>
            <a:gd name="adj4" fmla="val 17374118"/>
            <a:gd name="adj5" fmla="val 575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42C0DA-2105-4E7F-8465-059CB4491A07}">
      <dsp:nvSpPr>
        <dsp:cNvPr id="0" name=""/>
        <dsp:cNvSpPr/>
      </dsp:nvSpPr>
      <dsp:spPr>
        <a:xfrm>
          <a:off x="2348661" y="-135478"/>
          <a:ext cx="2177669" cy="108883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A music degree gives you a broad base of skills including:</a:t>
          </a:r>
          <a:endParaRPr lang="en-US" sz="1500" kern="1200"/>
        </a:p>
      </dsp:txBody>
      <dsp:txXfrm>
        <a:off x="2401813" y="-82326"/>
        <a:ext cx="2071365" cy="982530"/>
      </dsp:txXfrm>
    </dsp:sp>
    <dsp:sp modelId="{2A61B2C9-F5B6-441F-A9BE-501C038A2EAB}">
      <dsp:nvSpPr>
        <dsp:cNvPr id="0" name=""/>
        <dsp:cNvSpPr/>
      </dsp:nvSpPr>
      <dsp:spPr>
        <a:xfrm>
          <a:off x="4107179" y="1268629"/>
          <a:ext cx="2580190" cy="14226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good physical dexterity, memory and concentration - developed in practice and performance</a:t>
          </a:r>
          <a:endParaRPr lang="en-US" sz="1500" b="1" kern="1200" dirty="0"/>
        </a:p>
      </dsp:txBody>
      <dsp:txXfrm>
        <a:off x="4176628" y="1338078"/>
        <a:ext cx="2441292" cy="1283762"/>
      </dsp:txXfrm>
    </dsp:sp>
    <dsp:sp modelId="{B9E4548D-F11D-425A-8A61-221C15E9470C}">
      <dsp:nvSpPr>
        <dsp:cNvPr id="0" name=""/>
        <dsp:cNvSpPr/>
      </dsp:nvSpPr>
      <dsp:spPr>
        <a:xfrm>
          <a:off x="3998650" y="3138514"/>
          <a:ext cx="2593430" cy="163527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communication skills - developed through performing and engaging listeners</a:t>
          </a:r>
          <a:endParaRPr lang="en-US" sz="1500" b="1" kern="1200" dirty="0"/>
        </a:p>
      </dsp:txBody>
      <dsp:txXfrm>
        <a:off x="4078478" y="3218342"/>
        <a:ext cx="2433774" cy="1475621"/>
      </dsp:txXfrm>
    </dsp:sp>
    <dsp:sp modelId="{E80882D6-5928-4BF9-A37C-76B99C0BDF9A}">
      <dsp:nvSpPr>
        <dsp:cNvPr id="0" name=""/>
        <dsp:cNvSpPr/>
      </dsp:nvSpPr>
      <dsp:spPr>
        <a:xfrm>
          <a:off x="1026229" y="3315046"/>
          <a:ext cx="2471393" cy="142384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teamwork - through working in bands or orchestras as a player, leader or manager</a:t>
          </a:r>
          <a:endParaRPr lang="en-US" sz="1500" b="1" kern="1200" dirty="0"/>
        </a:p>
      </dsp:txBody>
      <dsp:txXfrm>
        <a:off x="1095735" y="3384552"/>
        <a:ext cx="2332381" cy="1284835"/>
      </dsp:txXfrm>
    </dsp:sp>
    <dsp:sp modelId="{8C9AAD6B-3EE2-444A-9B32-817D01AE0368}">
      <dsp:nvSpPr>
        <dsp:cNvPr id="0" name=""/>
        <dsp:cNvSpPr/>
      </dsp:nvSpPr>
      <dsp:spPr>
        <a:xfrm>
          <a:off x="342334" y="1058329"/>
          <a:ext cx="2305433" cy="146605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self-management - physical and mental self-discipline achieved through regular practice</a:t>
          </a:r>
          <a:endParaRPr lang="en-US" sz="1500" b="1" kern="1200" dirty="0"/>
        </a:p>
      </dsp:txBody>
      <dsp:txXfrm>
        <a:off x="413901" y="1129896"/>
        <a:ext cx="2162299" cy="13229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49892E-B5F2-4AE8-8950-DE7D0BF3472E}">
      <dsp:nvSpPr>
        <dsp:cNvPr id="0" name=""/>
        <dsp:cNvSpPr/>
      </dsp:nvSpPr>
      <dsp:spPr>
        <a:xfrm>
          <a:off x="1045203" y="-152865"/>
          <a:ext cx="4689996" cy="4689996"/>
        </a:xfrm>
        <a:prstGeom prst="circularArrow">
          <a:avLst>
            <a:gd name="adj1" fmla="val 5544"/>
            <a:gd name="adj2" fmla="val 330680"/>
            <a:gd name="adj3" fmla="val 13596431"/>
            <a:gd name="adj4" fmla="val 17496199"/>
            <a:gd name="adj5" fmla="val 575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5D0E5A-EF23-4643-B09E-BE3E0608A2B8}">
      <dsp:nvSpPr>
        <dsp:cNvPr id="0" name=""/>
        <dsp:cNvSpPr/>
      </dsp:nvSpPr>
      <dsp:spPr>
        <a:xfrm>
          <a:off x="2208315" y="-209587"/>
          <a:ext cx="2363773" cy="138026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performing under pressure - overcoming nervousness in order to perform well during exams, concerts and auditions</a:t>
          </a:r>
          <a:endParaRPr lang="en-US" sz="1300" b="1" kern="1200" dirty="0"/>
        </a:p>
      </dsp:txBody>
      <dsp:txXfrm>
        <a:off x="2275694" y="-142208"/>
        <a:ext cx="2229015" cy="1245503"/>
      </dsp:txXfrm>
    </dsp:sp>
    <dsp:sp modelId="{49DD3E1E-8894-4A18-8835-2792952DE415}">
      <dsp:nvSpPr>
        <dsp:cNvPr id="0" name=""/>
        <dsp:cNvSpPr/>
      </dsp:nvSpPr>
      <dsp:spPr>
        <a:xfrm>
          <a:off x="4000134" y="1348823"/>
          <a:ext cx="2892968" cy="1554551"/>
        </a:xfrm>
        <a:prstGeom prst="roundRect">
          <a:avLst/>
        </a:prstGeom>
        <a:solidFill>
          <a:schemeClr val="accent2">
            <a:hueOff val="297934"/>
            <a:satOff val="1728"/>
            <a:lumOff val="1716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planning - organising and working towards a project/performance</a:t>
          </a:r>
          <a:endParaRPr lang="en-US" sz="1300" b="1" kern="1200" dirty="0"/>
        </a:p>
      </dsp:txBody>
      <dsp:txXfrm>
        <a:off x="4076021" y="1424710"/>
        <a:ext cx="2741194" cy="1402777"/>
      </dsp:txXfrm>
    </dsp:sp>
    <dsp:sp modelId="{4BC3B709-A00D-41CE-96E2-D831B1677B15}">
      <dsp:nvSpPr>
        <dsp:cNvPr id="0" name=""/>
        <dsp:cNvSpPr/>
      </dsp:nvSpPr>
      <dsp:spPr>
        <a:xfrm>
          <a:off x="3600161" y="3297334"/>
          <a:ext cx="2735479" cy="1478430"/>
        </a:xfrm>
        <a:prstGeom prst="roundRect">
          <a:avLst/>
        </a:prstGeom>
        <a:solidFill>
          <a:schemeClr val="accent2">
            <a:hueOff val="595867"/>
            <a:satOff val="3457"/>
            <a:lumOff val="3432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technical skills and expertise - using technology to create and record music and studying acoustics</a:t>
          </a:r>
          <a:endParaRPr lang="en-US" sz="1300" b="1" kern="1200" dirty="0"/>
        </a:p>
      </dsp:txBody>
      <dsp:txXfrm>
        <a:off x="3672332" y="3369505"/>
        <a:ext cx="2591137" cy="1334088"/>
      </dsp:txXfrm>
    </dsp:sp>
    <dsp:sp modelId="{882ED2FF-783D-4D65-A685-8273D54A8074}">
      <dsp:nvSpPr>
        <dsp:cNvPr id="0" name=""/>
        <dsp:cNvSpPr/>
      </dsp:nvSpPr>
      <dsp:spPr>
        <a:xfrm>
          <a:off x="750386" y="3121912"/>
          <a:ext cx="2664857" cy="1640286"/>
        </a:xfrm>
        <a:prstGeom prst="roundRect">
          <a:avLst/>
        </a:prstGeom>
        <a:solidFill>
          <a:schemeClr val="accent2">
            <a:hueOff val="893801"/>
            <a:satOff val="5185"/>
            <a:lumOff val="5148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critical reflection - giving and receiving criticism, learning from mistakes and striving for improved performance.</a:t>
          </a:r>
          <a:endParaRPr lang="en-US" sz="1300" b="1" kern="1200" dirty="0"/>
        </a:p>
      </dsp:txBody>
      <dsp:txXfrm>
        <a:off x="830458" y="3201984"/>
        <a:ext cx="2504713" cy="1480142"/>
      </dsp:txXfrm>
    </dsp:sp>
    <dsp:sp modelId="{59282A0D-16BF-4B2C-811D-6ED88AF44F29}">
      <dsp:nvSpPr>
        <dsp:cNvPr id="0" name=""/>
        <dsp:cNvSpPr/>
      </dsp:nvSpPr>
      <dsp:spPr>
        <a:xfrm>
          <a:off x="237618" y="1412357"/>
          <a:ext cx="2429037" cy="1526361"/>
        </a:xfrm>
        <a:prstGeom prst="roundRect">
          <a:avLst/>
        </a:prstGeom>
        <a:solidFill>
          <a:schemeClr val="accent2">
            <a:hueOff val="1191735"/>
            <a:satOff val="6913"/>
            <a:lumOff val="6864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You may gain knowledge of how music is used in different communities and cultures and develop an understanding of professional ethics in the arts world.</a:t>
          </a:r>
          <a:endParaRPr lang="en-US" sz="1300" b="1" kern="1200" dirty="0"/>
        </a:p>
      </dsp:txBody>
      <dsp:txXfrm>
        <a:off x="312129" y="1486868"/>
        <a:ext cx="2280015" cy="137733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DCD97D-D163-4CF9-8C9D-7BA715356680}">
      <dsp:nvSpPr>
        <dsp:cNvPr id="0" name=""/>
        <dsp:cNvSpPr/>
      </dsp:nvSpPr>
      <dsp:spPr>
        <a:xfrm>
          <a:off x="1139" y="1271808"/>
          <a:ext cx="3331560" cy="216551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List as many soft skills as you can.</a:t>
          </a:r>
          <a:endParaRPr lang="en-US" sz="3200" kern="1200"/>
        </a:p>
      </dsp:txBody>
      <dsp:txXfrm>
        <a:off x="106851" y="1377520"/>
        <a:ext cx="3120136" cy="1954090"/>
      </dsp:txXfrm>
    </dsp:sp>
    <dsp:sp modelId="{067A2822-6862-44F6-96CD-73BFA99BF3AB}">
      <dsp:nvSpPr>
        <dsp:cNvPr id="0" name=""/>
        <dsp:cNvSpPr/>
      </dsp:nvSpPr>
      <dsp:spPr>
        <a:xfrm>
          <a:off x="1666919" y="515300"/>
          <a:ext cx="3678530" cy="3678530"/>
        </a:xfrm>
        <a:custGeom>
          <a:avLst/>
          <a:gdLst/>
          <a:ahLst/>
          <a:cxnLst/>
          <a:rect l="0" t="0" r="0" b="0"/>
          <a:pathLst>
            <a:path>
              <a:moveTo>
                <a:pt x="370177" y="732613"/>
              </a:moveTo>
              <a:arcTo wR="1839265" hR="1839265" stAng="13019425" swAng="6361150"/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CF1C17-8BD3-4FA3-995B-1662F431F4BC}">
      <dsp:nvSpPr>
        <dsp:cNvPr id="0" name=""/>
        <dsp:cNvSpPr/>
      </dsp:nvSpPr>
      <dsp:spPr>
        <a:xfrm>
          <a:off x="3679670" y="1271808"/>
          <a:ext cx="3331560" cy="216551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Skills that are typically asked for from an employer.</a:t>
          </a:r>
          <a:endParaRPr lang="en-US" sz="3200" kern="1200"/>
        </a:p>
      </dsp:txBody>
      <dsp:txXfrm>
        <a:off x="3785382" y="1377520"/>
        <a:ext cx="3120136" cy="1954090"/>
      </dsp:txXfrm>
    </dsp:sp>
    <dsp:sp modelId="{40C082C4-ACF3-4E88-9613-3E30C31AE84F}">
      <dsp:nvSpPr>
        <dsp:cNvPr id="0" name=""/>
        <dsp:cNvSpPr/>
      </dsp:nvSpPr>
      <dsp:spPr>
        <a:xfrm>
          <a:off x="1666919" y="515300"/>
          <a:ext cx="3678530" cy="3678530"/>
        </a:xfrm>
        <a:custGeom>
          <a:avLst/>
          <a:gdLst/>
          <a:ahLst/>
          <a:cxnLst/>
          <a:rect l="0" t="0" r="0" b="0"/>
          <a:pathLst>
            <a:path>
              <a:moveTo>
                <a:pt x="3308352" y="2945917"/>
              </a:moveTo>
              <a:arcTo wR="1839265" hR="1839265" stAng="2219425" swAng="6361150"/>
            </a:path>
          </a:pathLst>
        </a:custGeom>
        <a:noFill/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012111-E7D5-4EDA-9A4A-CF5B071E1441}">
      <dsp:nvSpPr>
        <dsp:cNvPr id="0" name=""/>
        <dsp:cNvSpPr/>
      </dsp:nvSpPr>
      <dsp:spPr>
        <a:xfrm>
          <a:off x="71219" y="4325"/>
          <a:ext cx="1807876" cy="10847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Do you have any questions for us?</a:t>
          </a:r>
          <a:endParaRPr lang="en-US" sz="1500" kern="1200"/>
        </a:p>
      </dsp:txBody>
      <dsp:txXfrm>
        <a:off x="102990" y="36096"/>
        <a:ext cx="1744334" cy="1021183"/>
      </dsp:txXfrm>
    </dsp:sp>
    <dsp:sp modelId="{2FE267F2-D0E9-4872-9EDF-8469E81534FA}">
      <dsp:nvSpPr>
        <dsp:cNvPr id="0" name=""/>
        <dsp:cNvSpPr/>
      </dsp:nvSpPr>
      <dsp:spPr>
        <a:xfrm>
          <a:off x="2038189" y="322512"/>
          <a:ext cx="383269" cy="4483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2038189" y="412183"/>
        <a:ext cx="268288" cy="269011"/>
      </dsp:txXfrm>
    </dsp:sp>
    <dsp:sp modelId="{CFDE0333-CDF4-4157-A074-CA89CDF42C9C}">
      <dsp:nvSpPr>
        <dsp:cNvPr id="0" name=""/>
        <dsp:cNvSpPr/>
      </dsp:nvSpPr>
      <dsp:spPr>
        <a:xfrm>
          <a:off x="2602246" y="4325"/>
          <a:ext cx="1807876" cy="10847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How could I impress you in the first three months?</a:t>
          </a:r>
          <a:endParaRPr lang="en-US" sz="1500" kern="1200"/>
        </a:p>
      </dsp:txBody>
      <dsp:txXfrm>
        <a:off x="2634017" y="36096"/>
        <a:ext cx="1744334" cy="1021183"/>
      </dsp:txXfrm>
    </dsp:sp>
    <dsp:sp modelId="{20A14385-87F3-448F-B490-C1ED02784B3C}">
      <dsp:nvSpPr>
        <dsp:cNvPr id="0" name=""/>
        <dsp:cNvSpPr/>
      </dsp:nvSpPr>
      <dsp:spPr>
        <a:xfrm>
          <a:off x="4569216" y="322512"/>
          <a:ext cx="383269" cy="4483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4569216" y="412183"/>
        <a:ext cx="268288" cy="269011"/>
      </dsp:txXfrm>
    </dsp:sp>
    <dsp:sp modelId="{67D7E9F7-830F-4767-A2D5-7D5CE2237D25}">
      <dsp:nvSpPr>
        <dsp:cNvPr id="0" name=""/>
        <dsp:cNvSpPr/>
      </dsp:nvSpPr>
      <dsp:spPr>
        <a:xfrm>
          <a:off x="5133273" y="4325"/>
          <a:ext cx="1807876" cy="108472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Is there anything that you would like to improve in your department?</a:t>
          </a:r>
          <a:endParaRPr lang="en-US" sz="1500" kern="1200"/>
        </a:p>
      </dsp:txBody>
      <dsp:txXfrm>
        <a:off x="5165044" y="36096"/>
        <a:ext cx="1744334" cy="1021183"/>
      </dsp:txXfrm>
    </dsp:sp>
    <dsp:sp modelId="{300D3EA7-1A74-4387-8947-499D68B7EE40}">
      <dsp:nvSpPr>
        <dsp:cNvPr id="0" name=""/>
        <dsp:cNvSpPr/>
      </dsp:nvSpPr>
      <dsp:spPr>
        <a:xfrm rot="5400000">
          <a:off x="5845577" y="1215603"/>
          <a:ext cx="383269" cy="4483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-5400000">
        <a:off x="5902707" y="1248145"/>
        <a:ext cx="269011" cy="268288"/>
      </dsp:txXfrm>
    </dsp:sp>
    <dsp:sp modelId="{75F34C08-B663-44C9-8ADD-A99ED6AE0DFA}">
      <dsp:nvSpPr>
        <dsp:cNvPr id="0" name=""/>
        <dsp:cNvSpPr/>
      </dsp:nvSpPr>
      <dsp:spPr>
        <a:xfrm>
          <a:off x="5133273" y="1812202"/>
          <a:ext cx="1807876" cy="10847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What are the travel requirements of this job?</a:t>
          </a:r>
          <a:endParaRPr lang="en-US" sz="1500" kern="1200"/>
        </a:p>
      </dsp:txBody>
      <dsp:txXfrm>
        <a:off x="5165044" y="1843973"/>
        <a:ext cx="1744334" cy="1021183"/>
      </dsp:txXfrm>
    </dsp:sp>
    <dsp:sp modelId="{78085C6E-486B-4487-9865-7226E7846685}">
      <dsp:nvSpPr>
        <dsp:cNvPr id="0" name=""/>
        <dsp:cNvSpPr/>
      </dsp:nvSpPr>
      <dsp:spPr>
        <a:xfrm rot="10800000">
          <a:off x="4590910" y="2130388"/>
          <a:ext cx="383269" cy="4483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10800000">
        <a:off x="4705891" y="2220059"/>
        <a:ext cx="268288" cy="269011"/>
      </dsp:txXfrm>
    </dsp:sp>
    <dsp:sp modelId="{6D073F38-44D9-4795-ABF2-76FA69C0C6D8}">
      <dsp:nvSpPr>
        <dsp:cNvPr id="0" name=""/>
        <dsp:cNvSpPr/>
      </dsp:nvSpPr>
      <dsp:spPr>
        <a:xfrm>
          <a:off x="2602246" y="1812202"/>
          <a:ext cx="1807876" cy="10847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What development plans does the organisation have?</a:t>
          </a:r>
          <a:endParaRPr lang="en-US" sz="1500" kern="1200"/>
        </a:p>
      </dsp:txBody>
      <dsp:txXfrm>
        <a:off x="2634017" y="1843973"/>
        <a:ext cx="1744334" cy="1021183"/>
      </dsp:txXfrm>
    </dsp:sp>
    <dsp:sp modelId="{2337DFDC-D7B5-4DB5-9367-433A7406674A}">
      <dsp:nvSpPr>
        <dsp:cNvPr id="0" name=""/>
        <dsp:cNvSpPr/>
      </dsp:nvSpPr>
      <dsp:spPr>
        <a:xfrm rot="10800000">
          <a:off x="2059883" y="2130388"/>
          <a:ext cx="383269" cy="4483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10800000">
        <a:off x="2174864" y="2220059"/>
        <a:ext cx="268288" cy="269011"/>
      </dsp:txXfrm>
    </dsp:sp>
    <dsp:sp modelId="{C25FBD67-2FAD-4210-B88C-31D3F81BC8AE}">
      <dsp:nvSpPr>
        <dsp:cNvPr id="0" name=""/>
        <dsp:cNvSpPr/>
      </dsp:nvSpPr>
      <dsp:spPr>
        <a:xfrm>
          <a:off x="71219" y="1812202"/>
          <a:ext cx="1807876" cy="10847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What is a typical career path in this job?</a:t>
          </a:r>
          <a:endParaRPr lang="en-US" sz="1500" kern="1200"/>
        </a:p>
      </dsp:txBody>
      <dsp:txXfrm>
        <a:off x="102990" y="1843973"/>
        <a:ext cx="1744334" cy="1021183"/>
      </dsp:txXfrm>
    </dsp:sp>
    <dsp:sp modelId="{ED543797-D107-4EB5-A62A-5C8C7CEE5ACD}">
      <dsp:nvSpPr>
        <dsp:cNvPr id="0" name=""/>
        <dsp:cNvSpPr/>
      </dsp:nvSpPr>
      <dsp:spPr>
        <a:xfrm rot="5400000">
          <a:off x="783522" y="3023479"/>
          <a:ext cx="383269" cy="4483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-5400000">
        <a:off x="840652" y="3056021"/>
        <a:ext cx="269011" cy="268288"/>
      </dsp:txXfrm>
    </dsp:sp>
    <dsp:sp modelId="{2F4EDE83-A4CC-414E-902F-C407DCAFA856}">
      <dsp:nvSpPr>
        <dsp:cNvPr id="0" name=""/>
        <dsp:cNvSpPr/>
      </dsp:nvSpPr>
      <dsp:spPr>
        <a:xfrm>
          <a:off x="71219" y="3620079"/>
          <a:ext cx="1807876" cy="10847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What training and development is provided?</a:t>
          </a:r>
          <a:endParaRPr lang="en-US" sz="1500" kern="1200"/>
        </a:p>
      </dsp:txBody>
      <dsp:txXfrm>
        <a:off x="102990" y="3651850"/>
        <a:ext cx="1744334" cy="1021183"/>
      </dsp:txXfrm>
    </dsp:sp>
    <dsp:sp modelId="{A974EB53-04FE-4AC0-A559-3C0179B42476}">
      <dsp:nvSpPr>
        <dsp:cNvPr id="0" name=""/>
        <dsp:cNvSpPr/>
      </dsp:nvSpPr>
      <dsp:spPr>
        <a:xfrm>
          <a:off x="2038189" y="3938265"/>
          <a:ext cx="383269" cy="4483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2038189" y="4027936"/>
        <a:ext cx="268288" cy="269011"/>
      </dsp:txXfrm>
    </dsp:sp>
    <dsp:sp modelId="{C2107FB3-2C08-47E9-8AFA-FBF72232ADF8}">
      <dsp:nvSpPr>
        <dsp:cNvPr id="0" name=""/>
        <dsp:cNvSpPr/>
      </dsp:nvSpPr>
      <dsp:spPr>
        <a:xfrm>
          <a:off x="2602246" y="3620079"/>
          <a:ext cx="1807876" cy="108472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What's the proposed start date for the role?</a:t>
          </a:r>
          <a:endParaRPr lang="en-US" sz="1500" kern="1200"/>
        </a:p>
      </dsp:txBody>
      <dsp:txXfrm>
        <a:off x="2634017" y="3651850"/>
        <a:ext cx="1744334" cy="1021183"/>
      </dsp:txXfrm>
    </dsp:sp>
    <dsp:sp modelId="{050E33C5-D1D1-476F-8B9A-112C01CEC554}">
      <dsp:nvSpPr>
        <dsp:cNvPr id="0" name=""/>
        <dsp:cNvSpPr/>
      </dsp:nvSpPr>
      <dsp:spPr>
        <a:xfrm>
          <a:off x="4569216" y="3938265"/>
          <a:ext cx="383269" cy="4483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4569216" y="4027936"/>
        <a:ext cx="268288" cy="269011"/>
      </dsp:txXfrm>
    </dsp:sp>
    <dsp:sp modelId="{489A574C-69BF-4271-A203-6E86443C3F98}">
      <dsp:nvSpPr>
        <dsp:cNvPr id="0" name=""/>
        <dsp:cNvSpPr/>
      </dsp:nvSpPr>
      <dsp:spPr>
        <a:xfrm>
          <a:off x="5133273" y="3620079"/>
          <a:ext cx="1807876" cy="10847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What's your personal experience of working for this organisation?</a:t>
          </a:r>
          <a:endParaRPr lang="en-US" sz="1500" kern="1200"/>
        </a:p>
      </dsp:txBody>
      <dsp:txXfrm>
        <a:off x="5165044" y="3651850"/>
        <a:ext cx="1744334" cy="102118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D0B793-C992-478A-B071-D64B9AA3A88E}">
      <dsp:nvSpPr>
        <dsp:cNvPr id="0" name=""/>
        <dsp:cNvSpPr/>
      </dsp:nvSpPr>
      <dsp:spPr>
        <a:xfrm>
          <a:off x="1108379" y="773483"/>
          <a:ext cx="881319" cy="7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ED1299-01AC-4D39-A4D6-33B505609D20}">
      <dsp:nvSpPr>
        <dsp:cNvPr id="0" name=""/>
        <dsp:cNvSpPr/>
      </dsp:nvSpPr>
      <dsp:spPr>
        <a:xfrm>
          <a:off x="2042577" y="699415"/>
          <a:ext cx="101351" cy="190550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74628"/>
            <a:satOff val="960"/>
            <a:lumOff val="125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74628"/>
              <a:satOff val="960"/>
              <a:lumOff val="12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887DD6-E73B-4092-86E7-05C8A54035FD}">
      <dsp:nvSpPr>
        <dsp:cNvPr id="0" name=""/>
        <dsp:cNvSpPr/>
      </dsp:nvSpPr>
      <dsp:spPr>
        <a:xfrm>
          <a:off x="551706" y="327010"/>
          <a:ext cx="893016" cy="89301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654" tIns="34654" rIns="34654" bIns="34654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1</a:t>
          </a:r>
        </a:p>
      </dsp:txBody>
      <dsp:txXfrm>
        <a:off x="682485" y="457789"/>
        <a:ext cx="631458" cy="631458"/>
      </dsp:txXfrm>
    </dsp:sp>
    <dsp:sp modelId="{E11F6926-9AB5-43A9-9567-3939C0A5EACE}">
      <dsp:nvSpPr>
        <dsp:cNvPr id="0" name=""/>
        <dsp:cNvSpPr/>
      </dsp:nvSpPr>
      <dsp:spPr>
        <a:xfrm>
          <a:off x="6730" y="1385627"/>
          <a:ext cx="1982967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149256"/>
            <a:satOff val="1921"/>
            <a:lumOff val="250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149256"/>
              <a:satOff val="1921"/>
              <a:lumOff val="2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19" tIns="165100" rIns="156419" bIns="1651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Arriving unprepared (or late)</a:t>
          </a:r>
          <a:endParaRPr lang="en-US" sz="2000" kern="1200" dirty="0"/>
        </a:p>
      </dsp:txBody>
      <dsp:txXfrm>
        <a:off x="6730" y="1778747"/>
        <a:ext cx="1982967" cy="1572480"/>
      </dsp:txXfrm>
    </dsp:sp>
    <dsp:sp modelId="{91696098-5B7E-43F0-A521-CA71B4FE283B}">
      <dsp:nvSpPr>
        <dsp:cNvPr id="0" name=""/>
        <dsp:cNvSpPr/>
      </dsp:nvSpPr>
      <dsp:spPr>
        <a:xfrm>
          <a:off x="2210028" y="773483"/>
          <a:ext cx="1982967" cy="72"/>
        </a:xfrm>
        <a:prstGeom prst="rect">
          <a:avLst/>
        </a:prstGeom>
        <a:solidFill>
          <a:schemeClr val="accent2">
            <a:tint val="40000"/>
            <a:alpha val="90000"/>
            <a:hueOff val="223883"/>
            <a:satOff val="2881"/>
            <a:lumOff val="375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223883"/>
              <a:satOff val="2881"/>
              <a:lumOff val="3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CC026F-55BE-4C25-9234-E785F30CF349}">
      <dsp:nvSpPr>
        <dsp:cNvPr id="0" name=""/>
        <dsp:cNvSpPr/>
      </dsp:nvSpPr>
      <dsp:spPr>
        <a:xfrm>
          <a:off x="4245875" y="699415"/>
          <a:ext cx="101351" cy="190550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298511"/>
            <a:satOff val="3842"/>
            <a:lumOff val="500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298511"/>
              <a:satOff val="3842"/>
              <a:lumOff val="5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7F3100-7491-44DA-9F09-67E119FB81C1}">
      <dsp:nvSpPr>
        <dsp:cNvPr id="0" name=""/>
        <dsp:cNvSpPr/>
      </dsp:nvSpPr>
      <dsp:spPr>
        <a:xfrm>
          <a:off x="2755004" y="327010"/>
          <a:ext cx="893016" cy="893016"/>
        </a:xfrm>
        <a:prstGeom prst="ellipse">
          <a:avLst/>
        </a:prstGeom>
        <a:solidFill>
          <a:schemeClr val="accent2">
            <a:hueOff val="297934"/>
            <a:satOff val="1728"/>
            <a:lumOff val="1716"/>
            <a:alphaOff val="0"/>
          </a:schemeClr>
        </a:solidFill>
        <a:ln w="22225" cap="rnd" cmpd="sng" algn="ctr">
          <a:solidFill>
            <a:schemeClr val="accent2">
              <a:hueOff val="297934"/>
              <a:satOff val="1728"/>
              <a:lumOff val="17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654" tIns="34654" rIns="34654" bIns="34654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2</a:t>
          </a:r>
        </a:p>
      </dsp:txBody>
      <dsp:txXfrm>
        <a:off x="2885783" y="457789"/>
        <a:ext cx="631458" cy="631458"/>
      </dsp:txXfrm>
    </dsp:sp>
    <dsp:sp modelId="{A9C8E8E3-3F15-4A67-842C-88C4E61F302A}">
      <dsp:nvSpPr>
        <dsp:cNvPr id="0" name=""/>
        <dsp:cNvSpPr/>
      </dsp:nvSpPr>
      <dsp:spPr>
        <a:xfrm>
          <a:off x="2210028" y="1385627"/>
          <a:ext cx="1982967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373139"/>
            <a:satOff val="4802"/>
            <a:lumOff val="625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373139"/>
              <a:satOff val="4802"/>
              <a:lumOff val="62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19" tIns="165100" rIns="156419" bIns="1651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2. Dressing inappropriately</a:t>
          </a:r>
          <a:endParaRPr lang="en-US" sz="2000" kern="1200" dirty="0"/>
        </a:p>
      </dsp:txBody>
      <dsp:txXfrm>
        <a:off x="2210028" y="1778747"/>
        <a:ext cx="1982967" cy="1572480"/>
      </dsp:txXfrm>
    </dsp:sp>
    <dsp:sp modelId="{E23FB880-3966-4648-BB4E-1A3627CFA049}">
      <dsp:nvSpPr>
        <dsp:cNvPr id="0" name=""/>
        <dsp:cNvSpPr/>
      </dsp:nvSpPr>
      <dsp:spPr>
        <a:xfrm>
          <a:off x="4413326" y="773483"/>
          <a:ext cx="1982967" cy="72"/>
        </a:xfrm>
        <a:prstGeom prst="rect">
          <a:avLst/>
        </a:prstGeom>
        <a:solidFill>
          <a:schemeClr val="accent2">
            <a:tint val="40000"/>
            <a:alpha val="90000"/>
            <a:hueOff val="447767"/>
            <a:satOff val="5763"/>
            <a:lumOff val="750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447767"/>
              <a:satOff val="5763"/>
              <a:lumOff val="7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F5223C-CC18-4831-AC3F-D560C11F0997}">
      <dsp:nvSpPr>
        <dsp:cNvPr id="0" name=""/>
        <dsp:cNvSpPr/>
      </dsp:nvSpPr>
      <dsp:spPr>
        <a:xfrm>
          <a:off x="6449173" y="699415"/>
          <a:ext cx="101351" cy="190550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522394"/>
            <a:satOff val="6723"/>
            <a:lumOff val="875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522394"/>
              <a:satOff val="6723"/>
              <a:lumOff val="8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8716DA-1544-41FD-811F-636941788C31}">
      <dsp:nvSpPr>
        <dsp:cNvPr id="0" name=""/>
        <dsp:cNvSpPr/>
      </dsp:nvSpPr>
      <dsp:spPr>
        <a:xfrm>
          <a:off x="4958301" y="327010"/>
          <a:ext cx="893016" cy="893016"/>
        </a:xfrm>
        <a:prstGeom prst="ellipse">
          <a:avLst/>
        </a:prstGeom>
        <a:solidFill>
          <a:schemeClr val="accent2">
            <a:hueOff val="595867"/>
            <a:satOff val="3457"/>
            <a:lumOff val="3432"/>
            <a:alphaOff val="0"/>
          </a:schemeClr>
        </a:solidFill>
        <a:ln w="22225" cap="rnd" cmpd="sng" algn="ctr">
          <a:solidFill>
            <a:schemeClr val="accent2">
              <a:hueOff val="595867"/>
              <a:satOff val="3457"/>
              <a:lumOff val="343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654" tIns="34654" rIns="34654" bIns="34654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3</a:t>
          </a:r>
        </a:p>
      </dsp:txBody>
      <dsp:txXfrm>
        <a:off x="5089080" y="457789"/>
        <a:ext cx="631458" cy="631458"/>
      </dsp:txXfrm>
    </dsp:sp>
    <dsp:sp modelId="{9CC9F77F-22E1-4946-9048-2D1FD53A1A2E}">
      <dsp:nvSpPr>
        <dsp:cNvPr id="0" name=""/>
        <dsp:cNvSpPr/>
      </dsp:nvSpPr>
      <dsp:spPr>
        <a:xfrm>
          <a:off x="4413326" y="1385627"/>
          <a:ext cx="1982967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597022"/>
            <a:satOff val="7683"/>
            <a:lumOff val="1001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597022"/>
              <a:satOff val="7683"/>
              <a:lumOff val="100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19" tIns="165100" rIns="156419" bIns="1651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3. Talking too much or not enough</a:t>
          </a:r>
          <a:endParaRPr lang="en-US" sz="2000" kern="1200" dirty="0"/>
        </a:p>
      </dsp:txBody>
      <dsp:txXfrm>
        <a:off x="4413326" y="1778747"/>
        <a:ext cx="1982967" cy="1572480"/>
      </dsp:txXfrm>
    </dsp:sp>
    <dsp:sp modelId="{F3074CFB-40C4-4358-9DF9-388C052EFC1F}">
      <dsp:nvSpPr>
        <dsp:cNvPr id="0" name=""/>
        <dsp:cNvSpPr/>
      </dsp:nvSpPr>
      <dsp:spPr>
        <a:xfrm>
          <a:off x="6616623" y="773482"/>
          <a:ext cx="1982967" cy="72"/>
        </a:xfrm>
        <a:prstGeom prst="rect">
          <a:avLst/>
        </a:prstGeom>
        <a:solidFill>
          <a:schemeClr val="accent2">
            <a:tint val="40000"/>
            <a:alpha val="90000"/>
            <a:hueOff val="671650"/>
            <a:satOff val="8644"/>
            <a:lumOff val="1126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671650"/>
              <a:satOff val="8644"/>
              <a:lumOff val="112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66333D-45B4-4B09-B3A9-F917596AD644}">
      <dsp:nvSpPr>
        <dsp:cNvPr id="0" name=""/>
        <dsp:cNvSpPr/>
      </dsp:nvSpPr>
      <dsp:spPr>
        <a:xfrm>
          <a:off x="8652470" y="699415"/>
          <a:ext cx="101351" cy="190551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746278"/>
            <a:satOff val="9604"/>
            <a:lumOff val="1251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746278"/>
              <a:satOff val="9604"/>
              <a:lumOff val="125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031A75-2BB5-4C17-87A9-F96CE670F7C2}">
      <dsp:nvSpPr>
        <dsp:cNvPr id="0" name=""/>
        <dsp:cNvSpPr/>
      </dsp:nvSpPr>
      <dsp:spPr>
        <a:xfrm>
          <a:off x="7161599" y="327010"/>
          <a:ext cx="893016" cy="893016"/>
        </a:xfrm>
        <a:prstGeom prst="ellipse">
          <a:avLst/>
        </a:prstGeom>
        <a:solidFill>
          <a:schemeClr val="accent2">
            <a:hueOff val="893801"/>
            <a:satOff val="5185"/>
            <a:lumOff val="5148"/>
            <a:alphaOff val="0"/>
          </a:schemeClr>
        </a:solidFill>
        <a:ln w="22225" cap="rnd" cmpd="sng" algn="ctr">
          <a:solidFill>
            <a:schemeClr val="accent2">
              <a:hueOff val="893801"/>
              <a:satOff val="5185"/>
              <a:lumOff val="51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654" tIns="34654" rIns="34654" bIns="34654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4</a:t>
          </a:r>
        </a:p>
      </dsp:txBody>
      <dsp:txXfrm>
        <a:off x="7292378" y="457789"/>
        <a:ext cx="631458" cy="631458"/>
      </dsp:txXfrm>
    </dsp:sp>
    <dsp:sp modelId="{EFDDBD3A-E438-4B15-BED4-B8D39DB2D3C0}">
      <dsp:nvSpPr>
        <dsp:cNvPr id="0" name=""/>
        <dsp:cNvSpPr/>
      </dsp:nvSpPr>
      <dsp:spPr>
        <a:xfrm>
          <a:off x="6616623" y="1385627"/>
          <a:ext cx="1982967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820905"/>
            <a:satOff val="10565"/>
            <a:lumOff val="1376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820905"/>
              <a:satOff val="10565"/>
              <a:lumOff val="13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19" tIns="165100" rIns="156419" bIns="1651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4. Criticising previous employers or colleagues </a:t>
          </a:r>
          <a:br>
            <a:rPr lang="en-GB" sz="1600" b="1" kern="1200" dirty="0"/>
          </a:br>
          <a:r>
            <a:rPr lang="en-GB" sz="1600" b="1" kern="1200" dirty="0"/>
            <a:t>(or the company, at length)</a:t>
          </a:r>
          <a:endParaRPr lang="en-US" sz="1600" kern="1200" dirty="0"/>
        </a:p>
      </dsp:txBody>
      <dsp:txXfrm>
        <a:off x="6616623" y="1778747"/>
        <a:ext cx="1982967" cy="1572480"/>
      </dsp:txXfrm>
    </dsp:sp>
    <dsp:sp modelId="{8420F7D4-ACE2-467C-A227-CB03267620FF}">
      <dsp:nvSpPr>
        <dsp:cNvPr id="0" name=""/>
        <dsp:cNvSpPr/>
      </dsp:nvSpPr>
      <dsp:spPr>
        <a:xfrm>
          <a:off x="8819921" y="773482"/>
          <a:ext cx="991483" cy="72"/>
        </a:xfrm>
        <a:prstGeom prst="rect">
          <a:avLst/>
        </a:prstGeom>
        <a:solidFill>
          <a:schemeClr val="accent2">
            <a:tint val="40000"/>
            <a:alpha val="90000"/>
            <a:hueOff val="895533"/>
            <a:satOff val="11525"/>
            <a:lumOff val="1501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895533"/>
              <a:satOff val="11525"/>
              <a:lumOff val="150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86284D-748A-4A4C-AF27-48B533FF3A9A}">
      <dsp:nvSpPr>
        <dsp:cNvPr id="0" name=""/>
        <dsp:cNvSpPr/>
      </dsp:nvSpPr>
      <dsp:spPr>
        <a:xfrm>
          <a:off x="9364897" y="327010"/>
          <a:ext cx="893016" cy="893016"/>
        </a:xfrm>
        <a:prstGeom prst="ellipse">
          <a:avLst/>
        </a:prstGeom>
        <a:solidFill>
          <a:schemeClr val="accent2">
            <a:hueOff val="1191735"/>
            <a:satOff val="6913"/>
            <a:lumOff val="6864"/>
            <a:alphaOff val="0"/>
          </a:schemeClr>
        </a:solidFill>
        <a:ln w="22225" cap="rnd" cmpd="sng" algn="ctr">
          <a:solidFill>
            <a:schemeClr val="accent2">
              <a:hueOff val="1191735"/>
              <a:satOff val="6913"/>
              <a:lumOff val="686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654" tIns="34654" rIns="34654" bIns="34654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5</a:t>
          </a:r>
        </a:p>
      </dsp:txBody>
      <dsp:txXfrm>
        <a:off x="9495676" y="457789"/>
        <a:ext cx="631458" cy="631458"/>
      </dsp:txXfrm>
    </dsp:sp>
    <dsp:sp modelId="{5B86CFC4-FC78-41A5-ADE0-BE59B7B35330}">
      <dsp:nvSpPr>
        <dsp:cNvPr id="0" name=""/>
        <dsp:cNvSpPr/>
      </dsp:nvSpPr>
      <dsp:spPr>
        <a:xfrm>
          <a:off x="8819921" y="1385627"/>
          <a:ext cx="1982967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1044789"/>
            <a:satOff val="13446"/>
            <a:lumOff val="1751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1044789"/>
              <a:satOff val="13446"/>
              <a:lumOff val="175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19" tIns="165100" rIns="156419" bIns="1651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5. Failing to ask questions</a:t>
          </a:r>
          <a:endParaRPr lang="en-US" sz="2600" kern="1200" dirty="0"/>
        </a:p>
      </dsp:txBody>
      <dsp:txXfrm>
        <a:off x="8819921" y="1778747"/>
        <a:ext cx="1982967" cy="15724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implydoideas.co.uk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www.youtube.com/watch?time_continue=125&amp;v=c_PZTAW5piQ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E019540-1104-4B12-9F83-45F586741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5E36E7-2532-4D5B-986B-2CAB34EF60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57404" y="1577340"/>
            <a:ext cx="6228950" cy="37033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100">
                <a:solidFill>
                  <a:schemeClr val="tx2"/>
                </a:solidFill>
              </a:rPr>
              <a:t>Business, marketing and Self-promotion </a:t>
            </a:r>
            <a:endParaRPr lang="en-GB" sz="610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F01F21-FE99-4861-8646-467197FFC7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91864" y="1577340"/>
            <a:ext cx="2717172" cy="3703320"/>
          </a:xfrm>
          <a:ln w="57150">
            <a:noFill/>
          </a:ln>
        </p:spPr>
        <p:txBody>
          <a:bodyPr anchor="ctr">
            <a:normAutofit/>
          </a:bodyPr>
          <a:lstStyle/>
          <a:p>
            <a:r>
              <a:rPr lang="en-US" sz="2800"/>
              <a:t>Kierran Tomkins – lesson (2) CV and interviews </a:t>
            </a:r>
            <a:endParaRPr lang="en-GB" sz="28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1D976D6-8C98-48CC-8C34-0468F3167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13938" y="3383280"/>
            <a:ext cx="228600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80CFD6-E44A-486A-9E73-D8D948F78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88596" y="3383280"/>
            <a:ext cx="3703320" cy="91440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053046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9">
            <a:extLst>
              <a:ext uri="{FF2B5EF4-FFF2-40B4-BE49-F238E27FC236}">
                <a16:creationId xmlns:a16="http://schemas.microsoft.com/office/drawing/2014/main" id="{75F28DDD-9641-43BA-944D-79B068705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DEA303-B885-4D88-8F2B-E291909E8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accent1"/>
                </a:solidFill>
              </a:rPr>
              <a:t>Recap</a:t>
            </a:r>
            <a:endParaRPr lang="en-GB">
              <a:solidFill>
                <a:schemeClr val="accent1"/>
              </a:solidFill>
            </a:endParaRPr>
          </a:p>
        </p:txBody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32AA2954-062E-4B72-A97B-0B066FB15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CA29A6-E0B1-40CD-ADF7-7B8E932A3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DD5F866-AD72-475A-B6C6-54E4577D4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02BAD4C-6EA9-4F10-92D4-A1C8C53DA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CAF2E13D-325C-41F2-8891-37A8AB1E27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6000963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753070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9AA9F65-94B8-41A5-A7FF-23D2CFB11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E8B0F8E-3F6C-4541-B9C1-774D80A08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A45F5BC-32D1-41CD-B270-C46F18CA1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E57EE13-72B0-4FFA-ACE1-EBDE89340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E019540-1104-4B12-9F83-45F586741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3561F6-17B5-4C49-844E-34C025CD8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7404" y="1577340"/>
            <a:ext cx="6228950" cy="37033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>
                <a:solidFill>
                  <a:schemeClr val="tx2"/>
                </a:solidFill>
              </a:rPr>
              <a:t>PLEASE REGISTER!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DE234-3DAA-40F6-94F2-C330CD8443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1864" y="1577340"/>
            <a:ext cx="2717172" cy="3703320"/>
          </a:xfrm>
          <a:ln w="57150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800" cap="all" dirty="0">
                <a:solidFill>
                  <a:schemeClr val="accent2"/>
                </a:solidFill>
                <a:hlinkClick r:id="rId2"/>
              </a:rPr>
              <a:t>https://www.simplydoideas.co.uk/</a:t>
            </a:r>
            <a:r>
              <a:rPr lang="en-US" sz="2800" cap="all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1D976D6-8C98-48CC-8C34-0468F3167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13938" y="3383280"/>
            <a:ext cx="228600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580CFD6-E44A-486A-9E73-D8D948F78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88596" y="3383280"/>
            <a:ext cx="3703320" cy="91440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74178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B93146F-62ED-4C59-844C-0935D0FB5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F3D65BA-1C65-40FB-92EF-83951BDC1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8175"/>
            <a:ext cx="12191999" cy="621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F3978C9B-F790-4773-BF15-5EF44D7620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5811" t="20952" r="47095" b="35255"/>
          <a:stretch/>
        </p:blipFill>
        <p:spPr>
          <a:xfrm>
            <a:off x="188644" y="1095633"/>
            <a:ext cx="7604144" cy="5049794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DF52CCA-FCDD-49A0-BFFC-3BD41F1B8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3DEF82-3D30-4658-8A99-981BB5DE6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1562" y="1419225"/>
            <a:ext cx="3081576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300" dirty="0">
                <a:solidFill>
                  <a:srgbClr val="FFFFFF"/>
                </a:solidFill>
              </a:rPr>
              <a:t>Register/complete part 1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70A430-2793-413F-92E9-36B2AC9A1CE4}"/>
              </a:ext>
            </a:extLst>
          </p:cNvPr>
          <p:cNvSpPr txBox="1"/>
          <p:nvPr/>
        </p:nvSpPr>
        <p:spPr>
          <a:xfrm>
            <a:off x="8239322" y="5947719"/>
            <a:ext cx="120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30 mins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9972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7461D-5E21-44D0-834D-AFC8D6C3C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EFF"/>
                </a:solidFill>
              </a:rPr>
              <a:t>CV – Curriculum Vitae </a:t>
            </a:r>
            <a:endParaRPr lang="en-GB">
              <a:solidFill>
                <a:srgbClr val="FFFE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D34AC1-FBCF-4A32-80F1-549CF5BAC5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3886355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27198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47034-EBDB-417E-ABDD-1509660D9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Different types of CV </a:t>
            </a:r>
          </a:p>
        </p:txBody>
      </p:sp>
      <p:sp>
        <p:nvSpPr>
          <p:cNvPr id="1033" name="Content Placeholder 1032">
            <a:extLst>
              <a:ext uri="{FF2B5EF4-FFF2-40B4-BE49-F238E27FC236}">
                <a16:creationId xmlns:a16="http://schemas.microsoft.com/office/drawing/2014/main" id="{B574AD94-EB76-44C9-BACB-8AA883CD22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361" y="2424136"/>
            <a:ext cx="3353378" cy="3434663"/>
          </a:xfrm>
        </p:spPr>
        <p:txBody>
          <a:bodyPr>
            <a:normAutofit/>
          </a:bodyPr>
          <a:lstStyle/>
          <a:p>
            <a:r>
              <a:rPr lang="en-US" dirty="0"/>
              <a:t>Formal </a:t>
            </a:r>
          </a:p>
          <a:p>
            <a:r>
              <a:rPr lang="en-US" dirty="0"/>
              <a:t>Creative</a:t>
            </a:r>
          </a:p>
          <a:p>
            <a:r>
              <a:rPr lang="en-US" dirty="0"/>
              <a:t>Video CV  </a:t>
            </a:r>
            <a:r>
              <a:rPr lang="en-US" dirty="0">
                <a:hlinkClick r:id="rId2"/>
              </a:rPr>
              <a:t>https://www.youtube.com/watch?time_continue=125&amp;v=c_PZTAW5piQ</a:t>
            </a:r>
            <a:r>
              <a:rPr lang="en-US" dirty="0"/>
              <a:t>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28" name="Picture 4" descr="Image result for creative cv">
            <a:extLst>
              <a:ext uri="{FF2B5EF4-FFF2-40B4-BE49-F238E27FC236}">
                <a16:creationId xmlns:a16="http://schemas.microsoft.com/office/drawing/2014/main" id="{0474F935-4D86-4DA0-8DED-EF5B50BFA2D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991"/>
          <a:stretch/>
        </p:blipFill>
        <p:spPr bwMode="auto">
          <a:xfrm>
            <a:off x="4244443" y="1892627"/>
            <a:ext cx="3699935" cy="449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2" descr="Image result for Formal CV">
            <a:extLst>
              <a:ext uri="{FF2B5EF4-FFF2-40B4-BE49-F238E27FC236}">
                <a16:creationId xmlns:a16="http://schemas.microsoft.com/office/drawing/2014/main" id="{40724625-284D-4F13-9EFC-EE8ECB1CF5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7" r="1" b="4802"/>
          <a:stretch/>
        </p:blipFill>
        <p:spPr bwMode="auto">
          <a:xfrm>
            <a:off x="8042494" y="1892627"/>
            <a:ext cx="3699935" cy="449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1080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CAEC3-FDF9-4BD8-99EC-10DFD3D49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06"/>
            <a:ext cx="12192000" cy="624359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99F6335-0371-4F3F-930B-392D6D1DC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38175"/>
            <a:ext cx="3707477" cy="5762624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5F8A24-365F-4367-94F8-EC971AC2E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500" y="3077080"/>
            <a:ext cx="3421229" cy="1013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/>
              <a:t>Personal example Formal and creative </a:t>
            </a:r>
            <a:endParaRPr lang="en-GB" sz="22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0D4100-CCA1-42B6-9CD0-8C766844C9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530" t="11292" r="30000" b="3183"/>
          <a:stretch/>
        </p:blipFill>
        <p:spPr>
          <a:xfrm>
            <a:off x="4314177" y="1376879"/>
            <a:ext cx="3529874" cy="441420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26400FE-5152-4EEA-9ED3-4BD57EFEBC5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98" t="11171" r="29514" b="3183"/>
          <a:stretch/>
        </p:blipFill>
        <p:spPr>
          <a:xfrm>
            <a:off x="8152958" y="1465930"/>
            <a:ext cx="3577691" cy="4325151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E382BA9-8DB2-490E-8211-937BEE4E4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8134" y="638173"/>
            <a:ext cx="3686129" cy="5755168"/>
          </a:xfrm>
          <a:prstGeom prst="rect">
            <a:avLst/>
          </a:pr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B5933FC-E90C-4955-9297-DF099959A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50180" y="638174"/>
            <a:ext cx="3680469" cy="5755167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3078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5F28DDD-9641-43BA-944D-79B068705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61EA7F-A618-4AE5-9E2A-2A5C07FF7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Planning the creative cv 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2AA2954-062E-4B72-A97B-0B066FB15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CA29A6-E0B1-40CD-ADF7-7B8E932A3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DD5F866-AD72-475A-B6C6-54E4577D4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02BAD4C-6EA9-4F10-92D4-A1C8C53DA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E487C2-4051-421E-9DE4-B473123A1D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3999791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88169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04BA4-D432-4BB7-9D43-9721B5F27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CV What we need to include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41DA7-60C2-49D9-B265-B65A6CCD28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819" y="2477541"/>
            <a:ext cx="11029615" cy="3678303"/>
          </a:xfrm>
        </p:spPr>
        <p:txBody>
          <a:bodyPr>
            <a:noAutofit/>
          </a:bodyPr>
          <a:lstStyle/>
          <a:p>
            <a:r>
              <a:rPr lang="en-US" b="1" dirty="0"/>
              <a:t>Contact details – </a:t>
            </a:r>
            <a:r>
              <a:rPr lang="en-US" dirty="0"/>
              <a:t>Full name, home address, email, telephone/mobile number</a:t>
            </a:r>
          </a:p>
          <a:p>
            <a:r>
              <a:rPr lang="en-US" b="1" dirty="0"/>
              <a:t>Profile/personal statement – </a:t>
            </a:r>
            <a:r>
              <a:rPr lang="en-US" dirty="0"/>
              <a:t>this is place at the beginning of the CV, it highlights your main attributes and indicates why you are deciding to work in that particular sector/field. This part must focus on the sector your applying to. </a:t>
            </a:r>
          </a:p>
          <a:p>
            <a:r>
              <a:rPr lang="en-US" b="1" dirty="0"/>
              <a:t>Education – </a:t>
            </a:r>
            <a:r>
              <a:rPr lang="en-US" dirty="0"/>
              <a:t>list and date all previous education and include your professional/academic qualifications. </a:t>
            </a:r>
          </a:p>
          <a:p>
            <a:r>
              <a:rPr lang="en-US" b="1" dirty="0"/>
              <a:t>Work experience – </a:t>
            </a:r>
            <a:r>
              <a:rPr lang="en-US" dirty="0"/>
              <a:t>List and date all previous work experience, make sure what you mention is relevant to that job role. </a:t>
            </a:r>
          </a:p>
          <a:p>
            <a:r>
              <a:rPr lang="en-US" b="1" dirty="0"/>
              <a:t>Skills and achievements – </a:t>
            </a:r>
            <a:r>
              <a:rPr lang="en-US" dirty="0"/>
              <a:t>if you speak different languages, have released albums, anything major and relevant to your job. </a:t>
            </a:r>
          </a:p>
          <a:p>
            <a:r>
              <a:rPr lang="en-US" b="1" dirty="0"/>
              <a:t>Interests – </a:t>
            </a:r>
            <a:r>
              <a:rPr lang="en-US" dirty="0"/>
              <a:t>(NOT GOING TO THE PUB), this can be used to provide a more definite picture of yourself, if you want to become a musician, you could talk about things you may want to achieve like touring, releasing albums…</a:t>
            </a:r>
          </a:p>
          <a:p>
            <a:r>
              <a:rPr lang="en-US" b="1" dirty="0"/>
              <a:t>References – </a:t>
            </a:r>
            <a:r>
              <a:rPr lang="en-US" dirty="0"/>
              <a:t>You don’t have to list them, you could put ‘available on request’ do what ever is necessary to your role.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5171548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2CBAA-B1E9-4445-872E-3BDD4EDAF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TOP  mistakes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2C4B1-F44E-4949-8BF1-5978A897DF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1. 	Poor formatting</a:t>
            </a:r>
          </a:p>
          <a:p>
            <a:r>
              <a:rPr lang="en-GB" b="1" dirty="0"/>
              <a:t>2.	Failing to tailor your application</a:t>
            </a:r>
          </a:p>
          <a:p>
            <a:r>
              <a:rPr lang="en-GB" b="1" dirty="0"/>
              <a:t>3.	Spelling errors</a:t>
            </a:r>
          </a:p>
          <a:p>
            <a:r>
              <a:rPr lang="en-GB" b="1" dirty="0"/>
              <a:t>4.	Lying</a:t>
            </a:r>
          </a:p>
          <a:p>
            <a:r>
              <a:rPr lang="en-GB" b="1" dirty="0"/>
              <a:t>5.	Lack of evidence</a:t>
            </a:r>
          </a:p>
          <a:p>
            <a:r>
              <a:rPr lang="en-GB" b="1" dirty="0"/>
              <a:t>6.	Not explaining 'why’ – justify choices</a:t>
            </a:r>
          </a:p>
          <a:p>
            <a:r>
              <a:rPr lang="en-GB" b="1" dirty="0"/>
              <a:t>7.	Ignoring gaps in your work history</a:t>
            </a:r>
          </a:p>
          <a:p>
            <a:r>
              <a:rPr lang="en-US" b="1" dirty="0"/>
              <a:t>8</a:t>
            </a:r>
            <a:r>
              <a:rPr lang="en-GB" b="1" dirty="0"/>
              <a:t>.  	unprofessional email address </a:t>
            </a:r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66314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79A26B8-6C4E-452B-ADD3-ED324A7AB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B4167E1-E2B0-4192-8DA2-6967DDFF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560996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F02BB8-3492-4C79-A478-8B72BD020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121" y="960723"/>
            <a:ext cx="4968489" cy="10138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Selling yourself &amp; your skills/value 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3E4FEE-2E6A-44AB-B6BA-C1AD0CD6D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560581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17EB59-13B3-43DA-9B91-A7CC174A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4318" y="457200"/>
            <a:ext cx="5600007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10081-76BD-4ED6-9D6D-1E1826C875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3387" y="2254102"/>
            <a:ext cx="4947221" cy="3650344"/>
          </a:xfrm>
        </p:spPr>
        <p:txBody>
          <a:bodyPr>
            <a:normAutofit fontScale="92500" lnSpcReduction="20000"/>
          </a:bodyPr>
          <a:lstStyle/>
          <a:p>
            <a:r>
              <a:rPr lang="en-GB" sz="2000" b="1" u="sng" dirty="0">
                <a:solidFill>
                  <a:srgbClr val="FFFFFF"/>
                </a:solidFill>
                <a:latin typeface="Arial" pitchFamily="34" charset="0"/>
                <a:ea typeface="ＭＳ Ｐゴシック" pitchFamily="-112" charset="-128"/>
                <a:cs typeface="Arial" pitchFamily="34" charset="0"/>
              </a:rPr>
              <a:t>SOFT SKILLS – ‘Expected’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  <a:latin typeface="Arial" pitchFamily="34" charset="0"/>
                <a:ea typeface="ＭＳ Ｐゴシック" pitchFamily="-112" charset="-128"/>
                <a:cs typeface="Arial" pitchFamily="34" charset="0"/>
              </a:rPr>
              <a:t>Soft skills are subjective skills that are difficult to quantify. </a:t>
            </a:r>
            <a:br>
              <a:rPr lang="en-GB" sz="2000" dirty="0">
                <a:solidFill>
                  <a:srgbClr val="FFFFFF"/>
                </a:solidFill>
                <a:latin typeface="Arial" pitchFamily="34" charset="0"/>
                <a:ea typeface="ＭＳ Ｐゴシック" pitchFamily="-112" charset="-128"/>
                <a:cs typeface="Arial" pitchFamily="34" charset="0"/>
              </a:rPr>
            </a:br>
            <a:r>
              <a:rPr lang="en-GB" sz="2000" dirty="0">
                <a:solidFill>
                  <a:srgbClr val="FFFFFF"/>
                </a:solidFill>
                <a:latin typeface="Arial" pitchFamily="34" charset="0"/>
                <a:ea typeface="ＭＳ Ｐゴシック" pitchFamily="-112" charset="-128"/>
                <a:cs typeface="Arial" pitchFamily="34" charset="0"/>
              </a:rPr>
              <a:t>Also known as "people skills" or "interpersonal skills”, competitive, motivated, dedicated etc…</a:t>
            </a:r>
          </a:p>
          <a:p>
            <a:r>
              <a:rPr lang="en-GB" sz="2000" b="1" u="sng" dirty="0">
                <a:solidFill>
                  <a:srgbClr val="FFFFFF"/>
                </a:solidFill>
                <a:latin typeface="Arial" pitchFamily="34" charset="0"/>
                <a:ea typeface="ＭＳ Ｐゴシック" pitchFamily="-112" charset="-128"/>
                <a:cs typeface="Arial" pitchFamily="34" charset="0"/>
              </a:rPr>
              <a:t>HARD SKILLS – ‘What set you apart’</a:t>
            </a:r>
            <a:br>
              <a:rPr lang="en-GB" sz="2000" dirty="0">
                <a:solidFill>
                  <a:srgbClr val="FFFFFF"/>
                </a:solidFill>
                <a:latin typeface="Arial" pitchFamily="34" charset="0"/>
                <a:ea typeface="ＭＳ Ｐゴシック" pitchFamily="-112" charset="-128"/>
                <a:cs typeface="Arial" pitchFamily="34" charset="0"/>
              </a:rPr>
            </a:br>
            <a:r>
              <a:rPr lang="en-GB" sz="2000" dirty="0">
                <a:solidFill>
                  <a:srgbClr val="FFFFFF"/>
                </a:solidFill>
                <a:latin typeface="Arial" pitchFamily="34" charset="0"/>
                <a:ea typeface="ＭＳ Ｐゴシック" pitchFamily="-112" charset="-128"/>
                <a:cs typeface="Arial" pitchFamily="34" charset="0"/>
              </a:rPr>
              <a:t>Hard skills are teachable abilities or skill sets that are easy to quantify. 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  <a:latin typeface="Arial" pitchFamily="34" charset="0"/>
                <a:ea typeface="ＭＳ Ｐゴシック" pitchFamily="-112" charset="-128"/>
                <a:cs typeface="Arial" pitchFamily="34" charset="0"/>
              </a:rPr>
              <a:t>Hard skills are learnt through education, training, self-learning or experience. A degree, computer programming, proficient instrumentalist, multiple languages etc…</a:t>
            </a:r>
            <a:endParaRPr lang="en-GB" sz="2000" i="1" dirty="0">
              <a:solidFill>
                <a:srgbClr val="FFFFFF"/>
              </a:solidFill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5F09389-6A8E-46D6-B5F4-A3C55FAE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4319" y="619125"/>
            <a:ext cx="5600006" cy="56070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560E6C4E-AD3F-4415-938A-5FCE889F68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71493" y="960723"/>
            <a:ext cx="4945656" cy="4945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0651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5F28DDD-9641-43BA-944D-79B068705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508559-05CA-48ED-8439-72E42383C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accent1"/>
                </a:solidFill>
              </a:rPr>
              <a:t>The forgotten, the skills our music degree will give us</a:t>
            </a:r>
            <a:endParaRPr lang="en-GB">
              <a:solidFill>
                <a:schemeClr val="accent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2AA2954-062E-4B72-A97B-0B066FB15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CA29A6-E0B1-40CD-ADF7-7B8E932A3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DD5F866-AD72-475A-B6C6-54E4577D4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02BAD4C-6EA9-4F10-92D4-A1C8C53DA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03A048-9196-4308-A9EE-FA7CD27013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9129014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05056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9">
            <a:extLst>
              <a:ext uri="{FF2B5EF4-FFF2-40B4-BE49-F238E27FC236}">
                <a16:creationId xmlns:a16="http://schemas.microsoft.com/office/drawing/2014/main" id="{75F28DDD-9641-43BA-944D-79B068705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3DF8A5-CF65-443C-8CF4-BB5C8F6BC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accent1"/>
                </a:solidFill>
              </a:rPr>
              <a:t>The forgotten, the skills our music degree will give us </a:t>
            </a:r>
            <a:endParaRPr lang="en-GB">
              <a:solidFill>
                <a:schemeClr val="accent1"/>
              </a:solidFill>
            </a:endParaRPr>
          </a:p>
        </p:txBody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32AA2954-062E-4B72-A97B-0B066FB15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CA29A6-E0B1-40CD-ADF7-7B8E932A3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DD5F866-AD72-475A-B6C6-54E4577D4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02BAD4C-6EA9-4F10-92D4-A1C8C53DA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95D3B4-B2C0-4843-8089-BCFE277504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0502344"/>
              </p:ext>
            </p:extLst>
          </p:nvPr>
        </p:nvGraphicFramePr>
        <p:xfrm>
          <a:off x="4546547" y="101325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BAE163A-1902-446E-84E8-9F411F43B402}"/>
              </a:ext>
            </a:extLst>
          </p:cNvPr>
          <p:cNvSpPr txBox="1"/>
          <p:nvPr/>
        </p:nvSpPr>
        <p:spPr>
          <a:xfrm>
            <a:off x="596380" y="5779181"/>
            <a:ext cx="33537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Include these skills on your cv!!!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24241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5F28DDD-9641-43BA-944D-79B068705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A86D77-327B-4AE2-8943-5BBF5FAC1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Group Task (1) 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2AA2954-062E-4B72-A97B-0B066FB15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CA29A6-E0B1-40CD-ADF7-7B8E932A3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DD5F866-AD72-475A-B6C6-54E4577D4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02BAD4C-6EA9-4F10-92D4-A1C8C53DA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1597F7-C6B3-4CB4-9AA2-099B89023C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9533987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26138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B93146F-62ED-4C59-844C-0935D0FB5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F3D65BA-1C65-40FB-92EF-83951BDC1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8175"/>
            <a:ext cx="12191999" cy="621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hecklist">
            <a:extLst>
              <a:ext uri="{FF2B5EF4-FFF2-40B4-BE49-F238E27FC236}">
                <a16:creationId xmlns:a16="http://schemas.microsoft.com/office/drawing/2014/main" id="{BB37AC2A-3E91-4F33-89EE-4CD28298F7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73502" y="1047665"/>
            <a:ext cx="5030386" cy="5030386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DF52CCA-FCDD-49A0-BFFC-3BD41F1B8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48C2D0-6E75-499A-AA54-7D0C6DFC1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6275" y="1419225"/>
            <a:ext cx="3081576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Individual task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33F68-58E1-48AE-85C9-4BD51DB4C8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96275" y="3809539"/>
            <a:ext cx="3081576" cy="886029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sz="1600" b="1" cap="all" dirty="0">
                <a:solidFill>
                  <a:srgbClr val="EBEBEB"/>
                </a:solidFill>
              </a:rPr>
              <a:t>Individually, list your top ten soft skills and present them to the class. </a:t>
            </a:r>
          </a:p>
        </p:txBody>
      </p:sp>
    </p:spTree>
    <p:extLst>
      <p:ext uri="{BB962C8B-B14F-4D97-AF65-F5344CB8AC3E}">
        <p14:creationId xmlns:p14="http://schemas.microsoft.com/office/powerpoint/2010/main" val="1722451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94CF4-C929-4FCB-8348-25C7E2AAB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 a group, what are the top 10 essential soft skills? Lets make a list!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A321B-90B0-447A-96F2-4BF99C1BDB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3550596"/>
            <a:ext cx="11029615" cy="367830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Top 10, made by class: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Time management/organisation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Flexibility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Open to criticism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Communication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Working efficiently under pressure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Dedication and commitment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Motivation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Team player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Can work independently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Proficient at following instructions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16559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B93146F-62ED-4C59-844C-0935D0FB5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F3D65BA-1C65-40FB-92EF-83951BDC1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8175"/>
            <a:ext cx="12191999" cy="621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Pencil">
            <a:extLst>
              <a:ext uri="{FF2B5EF4-FFF2-40B4-BE49-F238E27FC236}">
                <a16:creationId xmlns:a16="http://schemas.microsoft.com/office/drawing/2014/main" id="{3220E438-C185-481B-BE7C-E9C8F64902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73502" y="1047665"/>
            <a:ext cx="5030386" cy="5030386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DF52CCA-FCDD-49A0-BFFC-3BD41F1B8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95951C-1906-4FC7-86E5-14AAF81C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6275" y="1419225"/>
            <a:ext cx="3081576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Individual task (3)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BAF25-0F22-4DBD-984A-9ED83AC56F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765" y="4023800"/>
            <a:ext cx="3081576" cy="17336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 b="1" cap="all" dirty="0">
                <a:solidFill>
                  <a:srgbClr val="EBEBEB"/>
                </a:solidFill>
              </a:rPr>
              <a:t>Now list your hard skills, as many as you can and present them to the class </a:t>
            </a:r>
          </a:p>
        </p:txBody>
      </p:sp>
    </p:spTree>
    <p:extLst>
      <p:ext uri="{BB962C8B-B14F-4D97-AF65-F5344CB8AC3E}">
        <p14:creationId xmlns:p14="http://schemas.microsoft.com/office/powerpoint/2010/main" val="5788427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B93146F-62ED-4C59-844C-0935D0FB5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594CCF-E31B-47BD-AC3D-0D95305D9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4610099"/>
            <a:ext cx="10993549" cy="10668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LUNCH BREAK </a:t>
            </a:r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B1A515B1-A9B3-49B0-AE0D-D038D42C2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23900"/>
            <a:ext cx="12192000" cy="370817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Fork and knife">
            <a:extLst>
              <a:ext uri="{FF2B5EF4-FFF2-40B4-BE49-F238E27FC236}">
                <a16:creationId xmlns:a16="http://schemas.microsoft.com/office/drawing/2014/main" id="{C014A924-106E-44EC-A106-64B19A1F41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3883" y="723899"/>
            <a:ext cx="3566161" cy="3566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3202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B93146F-62ED-4C59-844C-0935D0FB5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F3D65BA-1C65-40FB-92EF-83951BDC1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8175"/>
            <a:ext cx="12191999" cy="621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56ABB457-923F-4E6B-BACB-5694E21C07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73502" y="1047665"/>
            <a:ext cx="5030386" cy="5030386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DF52CCA-FCDD-49A0-BFFC-3BD41F1B8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46D90A-4CAD-4C4F-B0D3-D2CED469A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6275" y="1419225"/>
            <a:ext cx="3081576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Quick task!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9B375-D064-415E-9876-2EC0F4A2D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4304" y="4400446"/>
            <a:ext cx="3081576" cy="17336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 b="1" cap="all" dirty="0">
                <a:solidFill>
                  <a:srgbClr val="EBEBEB"/>
                </a:solidFill>
              </a:rPr>
              <a:t>Sell your partner to the group, list 2 of their soft skills and 1 hard skill. </a:t>
            </a:r>
          </a:p>
        </p:txBody>
      </p:sp>
    </p:spTree>
    <p:extLst>
      <p:ext uri="{BB962C8B-B14F-4D97-AF65-F5344CB8AC3E}">
        <p14:creationId xmlns:p14="http://schemas.microsoft.com/office/powerpoint/2010/main" val="5103302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BA445E-2F69-4A5D-B3EA-BC6D620C1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73231"/>
            <a:ext cx="3054091" cy="4711539"/>
          </a:xfrm>
        </p:spPr>
        <p:txBody>
          <a:bodyPr anchor="ctr">
            <a:normAutofit/>
          </a:bodyPr>
          <a:lstStyle/>
          <a:p>
            <a:r>
              <a:rPr lang="en-US" sz="3200" dirty="0">
                <a:solidFill>
                  <a:schemeClr val="accent1"/>
                </a:solidFill>
              </a:rPr>
              <a:t>The interview process </a:t>
            </a:r>
            <a:endParaRPr lang="en-GB" sz="3200" dirty="0">
              <a:solidFill>
                <a:schemeClr val="accent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FEE959E-BF10-4204-9556-D1707088D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11">
            <a:extLst>
              <a:ext uri="{FF2B5EF4-FFF2-40B4-BE49-F238E27FC236}">
                <a16:creationId xmlns:a16="http://schemas.microsoft.com/office/drawing/2014/main" id="{DDD17B6A-CB37-4005-9681-A20AFCDC7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13">
            <a:extLst>
              <a:ext uri="{FF2B5EF4-FFF2-40B4-BE49-F238E27FC236}">
                <a16:creationId xmlns:a16="http://schemas.microsoft.com/office/drawing/2014/main" id="{3B7BBDE9-DAED-40B0-A640-503C918D1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15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1663623E-C0CC-4FBA-8175-FC52A01D7D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2629" y="1073231"/>
            <a:ext cx="6599582" cy="4711539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700" b="1" dirty="0">
                <a:solidFill>
                  <a:srgbClr val="FFFFFF"/>
                </a:solidFill>
                <a:latin typeface="Arial" pitchFamily="34" charset="0"/>
              </a:rPr>
              <a:t>Employers use interviews to assess how well you match the requirements of the job. </a:t>
            </a:r>
          </a:p>
          <a:p>
            <a:pPr>
              <a:lnSpc>
                <a:spcPct val="90000"/>
              </a:lnSpc>
            </a:pPr>
            <a:endParaRPr lang="en-GB" sz="1700" b="1" dirty="0">
              <a:solidFill>
                <a:srgbClr val="FFFFFF"/>
              </a:solidFill>
              <a:latin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FFFFFF"/>
                </a:solidFill>
                <a:latin typeface="Arial" pitchFamily="34" charset="0"/>
              </a:rPr>
              <a:t>They'll already have an indication of your qualities from your application, but you must confirm in person that you've the skills and experience to successfully perform in the role.</a:t>
            </a:r>
            <a:endParaRPr lang="en-GB" sz="1700" b="1" dirty="0">
              <a:solidFill>
                <a:srgbClr val="FFFFFF"/>
              </a:solidFill>
              <a:latin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rgbClr val="FFFFFF"/>
                </a:solidFill>
                <a:latin typeface="Arial" pitchFamily="34" charset="0"/>
              </a:rPr>
              <a:t>TOP TIPS:</a:t>
            </a: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en-GB" sz="1700" b="1" dirty="0">
                <a:solidFill>
                  <a:srgbClr val="FFFFFF"/>
                </a:solidFill>
                <a:latin typeface="Arial" pitchFamily="34" charset="0"/>
              </a:rPr>
              <a:t> Be yourself (but professional)!</a:t>
            </a: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en-GB" sz="1700" b="1" dirty="0">
                <a:solidFill>
                  <a:srgbClr val="FFFFFF"/>
                </a:solidFill>
                <a:latin typeface="Arial" pitchFamily="34" charset="0"/>
              </a:rPr>
              <a:t> Be friendly</a:t>
            </a: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en-GB" sz="1700" b="1" dirty="0">
                <a:solidFill>
                  <a:srgbClr val="FFFFFF"/>
                </a:solidFill>
                <a:latin typeface="Arial" pitchFamily="34" charset="0"/>
              </a:rPr>
              <a:t> Be confident</a:t>
            </a: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en-GB" sz="1700" b="1" dirty="0">
                <a:solidFill>
                  <a:srgbClr val="FFFFFF"/>
                </a:solidFill>
                <a:latin typeface="Arial" pitchFamily="34" charset="0"/>
              </a:rPr>
              <a:t> Be PREPARED...</a:t>
            </a: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endParaRPr lang="en-US" sz="1700" b="1" dirty="0">
              <a:solidFill>
                <a:srgbClr val="FFFFFF"/>
              </a:solidFill>
              <a:latin typeface="Arial" pitchFamily="34" charset="0"/>
            </a:endParaRP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</a:rPr>
              <a:t>T</a:t>
            </a:r>
            <a:r>
              <a:rPr lang="en-GB" sz="1700" b="1" dirty="0">
                <a:solidFill>
                  <a:srgbClr val="FFFFFF"/>
                </a:solidFill>
                <a:latin typeface="Arial" pitchFamily="34" charset="0"/>
              </a:rPr>
              <a:t>he reason for this part of the lesson is to help you prepare for interviews you may undertake in the future. </a:t>
            </a: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</a:rPr>
              <a:t>What interview experiences have you had?</a:t>
            </a:r>
            <a:endParaRPr lang="en-GB" sz="1700" b="1" dirty="0">
              <a:solidFill>
                <a:srgbClr val="FFFFFF"/>
              </a:solidFill>
              <a:latin typeface="Arial" pitchFamily="34" charset="0"/>
            </a:endParaRPr>
          </a:p>
          <a:p>
            <a:pPr>
              <a:lnSpc>
                <a:spcPct val="90000"/>
              </a:lnSpc>
            </a:pPr>
            <a:endParaRPr lang="en-GB" sz="1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20191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4B694-909A-4FC6-83CE-CF5973674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The interview 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0137588-E70B-486E-AFA8-21B0111C46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2180496"/>
            <a:ext cx="3703320" cy="4045683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340F54D6-4076-403E-A4E1-4B039C25EC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7225" y="2533078"/>
            <a:ext cx="3305175" cy="330517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E7C52-E82C-4DD5-9FA3-941828F75E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5325" y="2180496"/>
            <a:ext cx="7105481" cy="4045683"/>
          </a:xfrm>
        </p:spPr>
        <p:txBody>
          <a:bodyPr>
            <a:normAutofit/>
          </a:bodyPr>
          <a:lstStyle/>
          <a:p>
            <a:r>
              <a:rPr lang="en-US" dirty="0"/>
              <a:t>One of the best chances of success in an interview is to research the company and prepare your answers.</a:t>
            </a:r>
          </a:p>
          <a:p>
            <a:pPr marL="0" indent="0">
              <a:buNone/>
            </a:pPr>
            <a:r>
              <a:rPr lang="en-US" b="1" dirty="0"/>
              <a:t>Three main questions you may encounter or have encountered: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>
                <a:latin typeface="Arial" pitchFamily="34" charset="0"/>
              </a:rPr>
              <a:t>Have you got the skills, expertise and experience to perform the job?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>
                <a:latin typeface="Arial" pitchFamily="34" charset="0"/>
              </a:rPr>
              <a:t>Are you enthusiastic and interested in the job and the company?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>
                <a:latin typeface="Arial" pitchFamily="34" charset="0"/>
              </a:rPr>
              <a:t>Will you fit into the team, culture and company?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90300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5083F-C8CE-4E65-9CFC-516EC33E3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interview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1674B2-D790-40BB-A5C2-A0F13210C6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4187353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itchFamily="34" charset="0"/>
              </a:rPr>
              <a:t>However, during the job interview, the interviewer might use many different questions and angles to get to the answers. </a:t>
            </a:r>
          </a:p>
          <a:p>
            <a:endParaRPr lang="en-GB" dirty="0">
              <a:latin typeface="Arial" pitchFamily="34" charset="0"/>
            </a:endParaRPr>
          </a:p>
          <a:p>
            <a:r>
              <a:rPr lang="en-GB" b="1" dirty="0">
                <a:latin typeface="Arial" pitchFamily="34" charset="0"/>
              </a:rPr>
              <a:t>1. Have you got the skills, expertise and experience to perform the job? (How would you answer?)</a:t>
            </a:r>
          </a:p>
          <a:p>
            <a:pPr marL="0" indent="0">
              <a:buNone/>
            </a:pPr>
            <a:r>
              <a:rPr lang="en-US" b="1" dirty="0">
                <a:latin typeface="Arial" pitchFamily="34" charset="0"/>
              </a:rPr>
              <a:t>Other angles they may use:</a:t>
            </a:r>
            <a:endParaRPr lang="en-GB" b="1" dirty="0">
              <a:latin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i="1" dirty="0">
                <a:latin typeface="Arial" pitchFamily="34" charset="0"/>
              </a:rPr>
              <a:t>Tell me about yourself?</a:t>
            </a:r>
          </a:p>
          <a:p>
            <a:pPr>
              <a:buFont typeface="Arial" pitchFamily="34" charset="0"/>
              <a:buChar char="•"/>
            </a:pPr>
            <a:r>
              <a:rPr lang="en-GB" i="1" dirty="0">
                <a:latin typeface="Arial" pitchFamily="34" charset="0"/>
              </a:rPr>
              <a:t>What are your greatest strengths / weaknesses?</a:t>
            </a:r>
          </a:p>
          <a:p>
            <a:pPr>
              <a:buFont typeface="Arial" pitchFamily="34" charset="0"/>
              <a:buChar char="•"/>
            </a:pPr>
            <a:r>
              <a:rPr lang="en-GB" i="1" dirty="0">
                <a:latin typeface="Arial" pitchFamily="34" charset="0"/>
              </a:rPr>
              <a:t>What can you do for us that other candidates can’t?</a:t>
            </a:r>
          </a:p>
          <a:p>
            <a:pPr>
              <a:buFont typeface="Arial" pitchFamily="34" charset="0"/>
              <a:buChar char="•"/>
            </a:pPr>
            <a:r>
              <a:rPr lang="en-GB" i="1" dirty="0">
                <a:latin typeface="Arial" pitchFamily="34" charset="0"/>
              </a:rPr>
              <a:t>Why do you think you are right for this job?</a:t>
            </a:r>
          </a:p>
          <a:p>
            <a:pPr>
              <a:buFont typeface="Arial" pitchFamily="34" charset="0"/>
              <a:buChar char="•"/>
            </a:pPr>
            <a:r>
              <a:rPr lang="en-GB" i="1" dirty="0">
                <a:latin typeface="Arial" pitchFamily="34" charset="0"/>
              </a:rPr>
              <a:t>What do you think the main challenges will be?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5337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1D496-3D84-4D48-840C-54AC8B7329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interview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07107-E091-4868-864B-A3D44068A2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>
                <a:latin typeface="Arial" pitchFamily="34" charset="0"/>
              </a:rPr>
              <a:t>2. Are you enthusiastic and interested in the job and the company? </a:t>
            </a:r>
          </a:p>
          <a:p>
            <a:endParaRPr lang="en-GB" dirty="0">
              <a:latin typeface="Arial" pitchFamily="34" charset="0"/>
            </a:endParaRPr>
          </a:p>
          <a:p>
            <a:pPr marL="0" indent="0">
              <a:buNone/>
            </a:pPr>
            <a:r>
              <a:rPr lang="en-US" b="1" dirty="0">
                <a:latin typeface="Arial" pitchFamily="34" charset="0"/>
              </a:rPr>
              <a:t>Other associated questions: </a:t>
            </a:r>
            <a:endParaRPr lang="en-GB" b="1" dirty="0">
              <a:latin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i="1" dirty="0">
                <a:latin typeface="Arial" pitchFamily="34" charset="0"/>
              </a:rPr>
              <a:t>What do you know about our company?</a:t>
            </a:r>
          </a:p>
          <a:p>
            <a:pPr>
              <a:buFont typeface="Arial" pitchFamily="34" charset="0"/>
              <a:buChar char="•"/>
            </a:pPr>
            <a:r>
              <a:rPr lang="en-GB" i="1" dirty="0">
                <a:latin typeface="Arial" pitchFamily="34" charset="0"/>
              </a:rPr>
              <a:t>What do you think our company is aiming to achieve?</a:t>
            </a:r>
          </a:p>
          <a:p>
            <a:pPr>
              <a:buFont typeface="Arial" pitchFamily="34" charset="0"/>
              <a:buChar char="•"/>
            </a:pPr>
            <a:r>
              <a:rPr lang="en-GB" i="1" dirty="0">
                <a:latin typeface="Arial" pitchFamily="34" charset="0"/>
              </a:rPr>
              <a:t>What do you know about our products and services?</a:t>
            </a:r>
          </a:p>
          <a:p>
            <a:pPr>
              <a:buFont typeface="Arial" pitchFamily="34" charset="0"/>
              <a:buChar char="•"/>
            </a:pPr>
            <a:r>
              <a:rPr lang="en-GB" i="1" dirty="0">
                <a:latin typeface="Arial" pitchFamily="34" charset="0"/>
              </a:rPr>
              <a:t>Why do you want to work for this company?</a:t>
            </a:r>
          </a:p>
          <a:p>
            <a:pPr>
              <a:buFont typeface="Arial" pitchFamily="34" charset="0"/>
              <a:buChar char="•"/>
            </a:pPr>
            <a:r>
              <a:rPr lang="en-GB" i="1" dirty="0">
                <a:latin typeface="Arial" pitchFamily="34" charset="0"/>
              </a:rPr>
              <a:t>Why do you think this job is right for you?</a:t>
            </a:r>
          </a:p>
          <a:p>
            <a:pPr>
              <a:buFont typeface="Arial" pitchFamily="34" charset="0"/>
              <a:buChar char="•"/>
            </a:pPr>
            <a:r>
              <a:rPr lang="en-GB" i="1" dirty="0">
                <a:latin typeface="Arial" pitchFamily="34" charset="0"/>
              </a:rPr>
              <a:t>What motivates you?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91027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4C97A-18FE-453C-BC25-D74B8C917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Interview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03B1A-D3B0-4913-843F-ABE5152F60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latin typeface="Arial" pitchFamily="34" charset="0"/>
              </a:rPr>
              <a:t>3. Will you fit into the team, culture and company?</a:t>
            </a:r>
          </a:p>
          <a:p>
            <a:pPr marL="0" indent="0">
              <a:buNone/>
            </a:pPr>
            <a:r>
              <a:rPr lang="en-US" b="1" dirty="0">
                <a:latin typeface="Arial" pitchFamily="34" charset="0"/>
              </a:rPr>
              <a:t>Other associated questions: </a:t>
            </a:r>
            <a:endParaRPr lang="en-GB" b="1" dirty="0">
              <a:latin typeface="Arial" pitchFamily="34" charset="0"/>
            </a:endParaRPr>
          </a:p>
          <a:p>
            <a:r>
              <a:rPr lang="en-GB" dirty="0">
                <a:latin typeface="Arial" pitchFamily="34" charset="0"/>
              </a:rPr>
              <a:t>How would you describe your work style?</a:t>
            </a:r>
          </a:p>
          <a:p>
            <a:r>
              <a:rPr lang="en-GB" dirty="0">
                <a:latin typeface="Arial" pitchFamily="34" charset="0"/>
              </a:rPr>
              <a:t>How would you describe yourself?</a:t>
            </a:r>
          </a:p>
          <a:p>
            <a:r>
              <a:rPr lang="en-GB" dirty="0">
                <a:latin typeface="Arial" pitchFamily="34" charset="0"/>
              </a:rPr>
              <a:t>How would your colleagues describe you?</a:t>
            </a:r>
          </a:p>
          <a:p>
            <a:r>
              <a:rPr lang="en-GB" dirty="0">
                <a:latin typeface="Arial" pitchFamily="34" charset="0"/>
              </a:rPr>
              <a:t>What makes you fit into our company?</a:t>
            </a:r>
          </a:p>
          <a:p>
            <a:r>
              <a:rPr lang="en-GB" dirty="0">
                <a:latin typeface="Arial" pitchFamily="34" charset="0"/>
              </a:rPr>
              <a:t>What makes you a good team member?</a:t>
            </a:r>
          </a:p>
          <a:p>
            <a:r>
              <a:rPr lang="en-GB" dirty="0">
                <a:latin typeface="Arial" pitchFamily="34" charset="0"/>
              </a:rPr>
              <a:t>If you were an animal, what animal would you be?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3604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57842-C64A-4B41-B007-3014474B3A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Exercise – fun task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1F7E5B-3179-4726-A6E6-E918EFB96E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36338"/>
            <a:ext cx="2540949" cy="3931145"/>
          </a:xfrm>
          <a:ln w="38100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b="1" dirty="0">
                <a:latin typeface="Arial" pitchFamily="34" charset="0"/>
              </a:rPr>
              <a:t>Octopus			</a:t>
            </a:r>
          </a:p>
          <a:p>
            <a:pPr marL="457200" indent="-457200">
              <a:buFont typeface="+mj-lt"/>
              <a:buAutoNum type="arabicPeriod"/>
            </a:pPr>
            <a:endParaRPr lang="en-GB" b="1" dirty="0">
              <a:latin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1" dirty="0">
                <a:latin typeface="Arial" pitchFamily="34" charset="0"/>
              </a:rPr>
              <a:t>Rat</a:t>
            </a:r>
          </a:p>
          <a:p>
            <a:pPr marL="457200" indent="-457200">
              <a:buFont typeface="+mj-lt"/>
              <a:buAutoNum type="arabicPeriod"/>
            </a:pPr>
            <a:endParaRPr lang="en-GB" b="1" dirty="0">
              <a:latin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1" dirty="0">
                <a:latin typeface="Arial" pitchFamily="34" charset="0"/>
              </a:rPr>
              <a:t>Dog</a:t>
            </a:r>
          </a:p>
          <a:p>
            <a:pPr marL="457200" indent="-457200">
              <a:buFont typeface="+mj-lt"/>
              <a:buAutoNum type="arabicPeriod"/>
            </a:pPr>
            <a:endParaRPr lang="en-GB" b="1" dirty="0">
              <a:latin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1" dirty="0">
                <a:latin typeface="Arial" pitchFamily="34" charset="0"/>
              </a:rPr>
              <a:t>Elephant</a:t>
            </a:r>
          </a:p>
          <a:p>
            <a:pPr marL="457200" indent="-457200">
              <a:buFont typeface="+mj-lt"/>
              <a:buAutoNum type="arabicPeriod"/>
            </a:pPr>
            <a:endParaRPr lang="en-GB" b="1" dirty="0">
              <a:latin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1" dirty="0">
                <a:latin typeface="Arial" pitchFamily="34" charset="0"/>
              </a:rPr>
              <a:t>Cheetah</a:t>
            </a:r>
          </a:p>
          <a:p>
            <a:pPr marL="457200" indent="-457200">
              <a:buFont typeface="+mj-lt"/>
              <a:buAutoNum type="arabicPeriod"/>
            </a:pPr>
            <a:endParaRPr lang="en-GB" b="1" dirty="0">
              <a:latin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1" dirty="0">
                <a:latin typeface="Arial" pitchFamily="34" charset="0"/>
              </a:rPr>
              <a:t>Songbird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E6FC6D-0047-426D-AA9B-75A31019B4F2}"/>
              </a:ext>
            </a:extLst>
          </p:cNvPr>
          <p:cNvSpPr txBox="1"/>
          <p:nvPr/>
        </p:nvSpPr>
        <p:spPr>
          <a:xfrm>
            <a:off x="8538094" y="2393750"/>
            <a:ext cx="2961927" cy="341632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b="1" dirty="0">
                <a:latin typeface="Arial" pitchFamily="34" charset="0"/>
              </a:rPr>
              <a:t>What makes you a good team member?</a:t>
            </a:r>
          </a:p>
          <a:p>
            <a:pPr marL="457200" indent="-457200">
              <a:buFont typeface="+mj-lt"/>
              <a:buAutoNum type="arabicPeriod"/>
            </a:pPr>
            <a:endParaRPr lang="en-GB" b="1" dirty="0">
              <a:latin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1" dirty="0">
                <a:latin typeface="Arial" pitchFamily="34" charset="0"/>
              </a:rPr>
              <a:t>What is your greatest strength? </a:t>
            </a:r>
          </a:p>
          <a:p>
            <a:pPr marL="457200" indent="-457200">
              <a:buFont typeface="+mj-lt"/>
              <a:buAutoNum type="arabicPeriod"/>
            </a:pPr>
            <a:endParaRPr lang="en-GB" b="1" dirty="0">
              <a:latin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1" dirty="0">
                <a:latin typeface="Arial" pitchFamily="34" charset="0"/>
              </a:rPr>
              <a:t>What is your biggest weakness?</a:t>
            </a:r>
          </a:p>
          <a:p>
            <a:pPr marL="457200" indent="-457200">
              <a:buFont typeface="+mj-lt"/>
              <a:buAutoNum type="arabicPeriod"/>
            </a:pPr>
            <a:endParaRPr lang="en-GB" b="1" dirty="0">
              <a:latin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1" dirty="0">
                <a:latin typeface="Arial" pitchFamily="34" charset="0"/>
              </a:rPr>
              <a:t>What can you do for us that other candidates can’t?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280D87EB-D8FF-47DE-822F-BAA1217FEE61}"/>
              </a:ext>
            </a:extLst>
          </p:cNvPr>
          <p:cNvSpPr/>
          <p:nvPr/>
        </p:nvSpPr>
        <p:spPr>
          <a:xfrm>
            <a:off x="3424668" y="3429000"/>
            <a:ext cx="4959178" cy="1095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6714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5F28DDD-9641-43BA-944D-79B068705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EEFC88-A71A-43FA-8BC7-9FD7949B5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accent1"/>
                </a:solidFill>
              </a:rPr>
              <a:t>Lets fire back! </a:t>
            </a:r>
            <a:endParaRPr lang="en-GB">
              <a:solidFill>
                <a:schemeClr val="accent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2AA2954-062E-4B72-A97B-0B066FB15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CA29A6-E0B1-40CD-ADF7-7B8E932A3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DD5F866-AD72-475A-B6C6-54E4577D4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02BAD4C-6EA9-4F10-92D4-A1C8C53DA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8170C153-2F97-43B6-AF96-390F6920A0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3371210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345715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8414B-5BE0-483A-922B-BE6F5CA6B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EFF"/>
                </a:solidFill>
              </a:rPr>
              <a:t>Top interview mistakes </a:t>
            </a:r>
            <a:endParaRPr lang="en-GB">
              <a:solidFill>
                <a:srgbClr val="FFFEFF"/>
              </a:solidFill>
            </a:endParaRP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BE3065C3-7076-4312-B939-9351B3A5F5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5681614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169518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B93146F-62ED-4C59-844C-0935D0FB5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F3D65BA-1C65-40FB-92EF-83951BDC1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8175"/>
            <a:ext cx="12191999" cy="621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Document">
            <a:extLst>
              <a:ext uri="{FF2B5EF4-FFF2-40B4-BE49-F238E27FC236}">
                <a16:creationId xmlns:a16="http://schemas.microsoft.com/office/drawing/2014/main" id="{91D8BE36-C71E-4BAE-B007-3AF3A0EE79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73502" y="1047665"/>
            <a:ext cx="5030386" cy="5030386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DF52CCA-FCDD-49A0-BFFC-3BD41F1B8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4E320A-5D7B-47E5-B078-D2EB6638B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6275" y="1419225"/>
            <a:ext cx="3081576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Home tasks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4F41E-8D35-46DF-A26E-4D1764C6EE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53019" y="4023800"/>
            <a:ext cx="3081576" cy="6881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 cap="all" dirty="0">
                <a:solidFill>
                  <a:srgbClr val="EBEBEB"/>
                </a:solidFill>
              </a:rPr>
              <a:t>Complete the written side of creative CV </a:t>
            </a:r>
          </a:p>
        </p:txBody>
      </p:sp>
    </p:spTree>
    <p:extLst>
      <p:ext uri="{BB962C8B-B14F-4D97-AF65-F5344CB8AC3E}">
        <p14:creationId xmlns:p14="http://schemas.microsoft.com/office/powerpoint/2010/main" val="405255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79A26B8-6C4E-452B-ADD3-ED324A7AB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B4167E1-E2B0-4192-8DA2-6967DDFF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560996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39D571-4E19-4C69-B538-6C5E8CFB5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155" y="2922099"/>
            <a:ext cx="4968489" cy="10138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Any questions? 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3E4FEE-2E6A-44AB-B6BA-C1AD0CD6D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560581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17EB59-13B3-43DA-9B91-A7CC174A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4318" y="457200"/>
            <a:ext cx="5600007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5F09389-6A8E-46D6-B5F4-A3C55FAE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4319" y="619125"/>
            <a:ext cx="5600006" cy="56070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01F0D1C9-5F98-4453-956D-61C4BD0097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71493" y="960723"/>
            <a:ext cx="4945656" cy="4945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0297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79A26B8-6C4E-452B-ADD3-ED324A7AB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B4167E1-E2B0-4192-8DA2-6967DDFF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560996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3B527F-8262-4CAE-9093-CF8155233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493" y="2406493"/>
            <a:ext cx="4968489" cy="10138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Thanks for listening 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3E4FEE-2E6A-44AB-B6BA-C1AD0CD6D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560581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17EB59-13B3-43DA-9B91-A7CC174A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4318" y="457200"/>
            <a:ext cx="5600007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5F09389-6A8E-46D6-B5F4-A3C55FAE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4319" y="619125"/>
            <a:ext cx="5600006" cy="56070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Grinning Face with Solid Fill">
            <a:extLst>
              <a:ext uri="{FF2B5EF4-FFF2-40B4-BE49-F238E27FC236}">
                <a16:creationId xmlns:a16="http://schemas.microsoft.com/office/drawing/2014/main" id="{F6783FA9-C4B6-4A43-81C7-1F28F2E246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71493" y="960723"/>
            <a:ext cx="4945656" cy="4945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42291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1396</Words>
  <Application>Microsoft Macintosh PowerPoint</Application>
  <PresentationFormat>Widescreen</PresentationFormat>
  <Paragraphs>184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Gill Sans MT</vt:lpstr>
      <vt:lpstr>Wingdings 2</vt:lpstr>
      <vt:lpstr>Dividend</vt:lpstr>
      <vt:lpstr>Business, marketing and Self-promotion </vt:lpstr>
      <vt:lpstr>Recap</vt:lpstr>
      <vt:lpstr>PLEASE REGISTER! </vt:lpstr>
      <vt:lpstr>Register/complete part 1 </vt:lpstr>
      <vt:lpstr>CV – Curriculum Vitae </vt:lpstr>
      <vt:lpstr>Different types of CV </vt:lpstr>
      <vt:lpstr>Personal example Formal and creative </vt:lpstr>
      <vt:lpstr>Planning the creative cv </vt:lpstr>
      <vt:lpstr>CV What we need to include </vt:lpstr>
      <vt:lpstr>TOP  mistakes </vt:lpstr>
      <vt:lpstr>Selling yourself &amp; your skills/value </vt:lpstr>
      <vt:lpstr>The forgotten, the skills our music degree will give us</vt:lpstr>
      <vt:lpstr>The forgotten, the skills our music degree will give us </vt:lpstr>
      <vt:lpstr>Group Task (1) </vt:lpstr>
      <vt:lpstr>Individual task (2)</vt:lpstr>
      <vt:lpstr>As a group, what are the top 10 essential soft skills? Lets make a list!</vt:lpstr>
      <vt:lpstr>Individual task (3) </vt:lpstr>
      <vt:lpstr>LUNCH BREAK </vt:lpstr>
      <vt:lpstr>Quick task! </vt:lpstr>
      <vt:lpstr>The interview process </vt:lpstr>
      <vt:lpstr>The interview </vt:lpstr>
      <vt:lpstr>The interview </vt:lpstr>
      <vt:lpstr>The interview</vt:lpstr>
      <vt:lpstr>The Interview </vt:lpstr>
      <vt:lpstr>Exercise – fun task </vt:lpstr>
      <vt:lpstr>Lets fire back! </vt:lpstr>
      <vt:lpstr>Top interview mistakes </vt:lpstr>
      <vt:lpstr>Home tasks </vt:lpstr>
      <vt:lpstr>Any questions? </vt:lpstr>
      <vt:lpstr>Thanks for listening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Business, marketing and Self-promotion </dc:title>
  <dc:creator>kierrantomkinsbass@outlook.com</dc:creator>
  <cp:lastModifiedBy>Microsoft Office User</cp:lastModifiedBy>
  <cp:revision>13</cp:revision>
  <dcterms:created xsi:type="dcterms:W3CDTF">2019-02-04T18:04:37Z</dcterms:created>
  <dcterms:modified xsi:type="dcterms:W3CDTF">2019-02-05T13:36:50Z</dcterms:modified>
</cp:coreProperties>
</file>