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67" r:id="rId6"/>
    <p:sldId id="257" r:id="rId7"/>
    <p:sldId id="258" r:id="rId8"/>
    <p:sldId id="259" r:id="rId9"/>
    <p:sldId id="268" r:id="rId10"/>
    <p:sldId id="269" r:id="rId11"/>
    <p:sldId id="270" r:id="rId12"/>
    <p:sldId id="261" r:id="rId13"/>
    <p:sldId id="262" r:id="rId14"/>
    <p:sldId id="263" r:id="rId15"/>
    <p:sldId id="264"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D4CF31-3D10-40E4-B609-0036096ED009}" v="9" dt="2025-10-12T09:57:38.7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329" autoAdjust="0"/>
  </p:normalViewPr>
  <p:slideViewPr>
    <p:cSldViewPr snapToGrid="0">
      <p:cViewPr varScale="1">
        <p:scale>
          <a:sx n="86" d="100"/>
          <a:sy n="86" d="100"/>
        </p:scale>
        <p:origin x="15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rbu Diana" userId="d0ce696b3a916738" providerId="LiveId" clId="{AA724055-BCF9-44A7-A81F-B44002EB8E72}"/>
    <pc:docChg chg="undo custSel addSld delSld modSld sldOrd">
      <pc:chgData name="Sirbu Diana" userId="d0ce696b3a916738" providerId="LiveId" clId="{AA724055-BCF9-44A7-A81F-B44002EB8E72}" dt="2025-10-12T09:57:43.670" v="121" actId="14100"/>
      <pc:docMkLst>
        <pc:docMk/>
      </pc:docMkLst>
      <pc:sldChg chg="modNotesTx">
        <pc:chgData name="Sirbu Diana" userId="d0ce696b3a916738" providerId="LiveId" clId="{AA724055-BCF9-44A7-A81F-B44002EB8E72}" dt="2025-10-12T09:55:41.999" v="104"/>
        <pc:sldMkLst>
          <pc:docMk/>
          <pc:sldMk cId="1218927302" sldId="259"/>
        </pc:sldMkLst>
      </pc:sldChg>
      <pc:sldChg chg="del">
        <pc:chgData name="Sirbu Diana" userId="d0ce696b3a916738" providerId="LiveId" clId="{AA724055-BCF9-44A7-A81F-B44002EB8E72}" dt="2025-10-12T09:55:45.253" v="105" actId="47"/>
        <pc:sldMkLst>
          <pc:docMk/>
          <pc:sldMk cId="76728907" sldId="260"/>
        </pc:sldMkLst>
      </pc:sldChg>
      <pc:sldChg chg="modNotesTx">
        <pc:chgData name="Sirbu Diana" userId="d0ce696b3a916738" providerId="LiveId" clId="{AA724055-BCF9-44A7-A81F-B44002EB8E72}" dt="2025-10-12T09:57:16.645" v="117" actId="20577"/>
        <pc:sldMkLst>
          <pc:docMk/>
          <pc:sldMk cId="3313025212" sldId="265"/>
        </pc:sldMkLst>
      </pc:sldChg>
      <pc:sldChg chg="modSp mod modNotesTx">
        <pc:chgData name="Sirbu Diana" userId="d0ce696b3a916738" providerId="LiveId" clId="{AA724055-BCF9-44A7-A81F-B44002EB8E72}" dt="2025-10-12T09:57:43.670" v="121" actId="14100"/>
        <pc:sldMkLst>
          <pc:docMk/>
          <pc:sldMk cId="1147050784" sldId="266"/>
        </pc:sldMkLst>
        <pc:graphicFrameChg chg="mod">
          <ac:chgData name="Sirbu Diana" userId="d0ce696b3a916738" providerId="LiveId" clId="{AA724055-BCF9-44A7-A81F-B44002EB8E72}" dt="2025-10-12T09:57:43.670" v="121" actId="14100"/>
          <ac:graphicFrameMkLst>
            <pc:docMk/>
            <pc:sldMk cId="1147050784" sldId="266"/>
            <ac:graphicFrameMk id="5" creationId="{4A729ADF-49FF-C766-F577-3B6460AF8C98}"/>
          </ac:graphicFrameMkLst>
        </pc:graphicFrameChg>
      </pc:sldChg>
      <pc:sldChg chg="addSp modSp new mod ord setBg modNotesTx">
        <pc:chgData name="Sirbu Diana" userId="d0ce696b3a916738" providerId="LiveId" clId="{AA724055-BCF9-44A7-A81F-B44002EB8E72}" dt="2025-10-12T09:49:00.642" v="39" actId="113"/>
        <pc:sldMkLst>
          <pc:docMk/>
          <pc:sldMk cId="456916347" sldId="267"/>
        </pc:sldMkLst>
        <pc:spChg chg="mod">
          <ac:chgData name="Sirbu Diana" userId="d0ce696b3a916738" providerId="LiveId" clId="{AA724055-BCF9-44A7-A81F-B44002EB8E72}" dt="2025-10-12T09:48:34.350" v="24" actId="404"/>
          <ac:spMkLst>
            <pc:docMk/>
            <pc:sldMk cId="456916347" sldId="267"/>
            <ac:spMk id="2" creationId="{B972CE40-1681-3BCB-6EF9-2AC6C83BBA9E}"/>
          </ac:spMkLst>
        </pc:spChg>
        <pc:spChg chg="mod ord">
          <ac:chgData name="Sirbu Diana" userId="d0ce696b3a916738" providerId="LiveId" clId="{AA724055-BCF9-44A7-A81F-B44002EB8E72}" dt="2025-10-12T09:48:22.327" v="19" actId="26606"/>
          <ac:spMkLst>
            <pc:docMk/>
            <pc:sldMk cId="456916347" sldId="267"/>
            <ac:spMk id="3" creationId="{FEE01A1E-E279-2979-83B9-A71D0FAF88E1}"/>
          </ac:spMkLst>
        </pc:spChg>
        <pc:spChg chg="add">
          <ac:chgData name="Sirbu Diana" userId="d0ce696b3a916738" providerId="LiveId" clId="{AA724055-BCF9-44A7-A81F-B44002EB8E72}" dt="2025-10-12T09:48:22.327" v="19" actId="26606"/>
          <ac:spMkLst>
            <pc:docMk/>
            <pc:sldMk cId="456916347" sldId="267"/>
            <ac:spMk id="9" creationId="{52ABB703-2B0E-4C3B-B4A2-F3973548E561}"/>
          </ac:spMkLst>
        </pc:spChg>
        <pc:spChg chg="add">
          <ac:chgData name="Sirbu Diana" userId="d0ce696b3a916738" providerId="LiveId" clId="{AA724055-BCF9-44A7-A81F-B44002EB8E72}" dt="2025-10-12T09:48:22.327" v="19" actId="26606"/>
          <ac:spMkLst>
            <pc:docMk/>
            <pc:sldMk cId="456916347" sldId="267"/>
            <ac:spMk id="13" creationId="{E95DA498-D9A2-4DA9-B9DA-B3776E08CF7E}"/>
          </ac:spMkLst>
        </pc:spChg>
        <pc:spChg chg="add">
          <ac:chgData name="Sirbu Diana" userId="d0ce696b3a916738" providerId="LiveId" clId="{AA724055-BCF9-44A7-A81F-B44002EB8E72}" dt="2025-10-12T09:48:22.327" v="19" actId="26606"/>
          <ac:spMkLst>
            <pc:docMk/>
            <pc:sldMk cId="456916347" sldId="267"/>
            <ac:spMk id="15" creationId="{82A73093-4B9D-420D-B17E-52293703A1D4}"/>
          </ac:spMkLst>
        </pc:spChg>
        <pc:picChg chg="add mod">
          <ac:chgData name="Sirbu Diana" userId="d0ce696b3a916738" providerId="LiveId" clId="{AA724055-BCF9-44A7-A81F-B44002EB8E72}" dt="2025-10-12T09:48:27.712" v="21" actId="27614"/>
          <ac:picMkLst>
            <pc:docMk/>
            <pc:sldMk cId="456916347" sldId="267"/>
            <ac:picMk id="4" creationId="{29FDBBFB-490F-41F6-DBCC-AA067834FE43}"/>
          </ac:picMkLst>
        </pc:picChg>
        <pc:cxnChg chg="add">
          <ac:chgData name="Sirbu Diana" userId="d0ce696b3a916738" providerId="LiveId" clId="{AA724055-BCF9-44A7-A81F-B44002EB8E72}" dt="2025-10-12T09:48:22.327" v="19" actId="26606"/>
          <ac:cxnSpMkLst>
            <pc:docMk/>
            <pc:sldMk cId="456916347" sldId="267"/>
            <ac:cxnSpMk id="11" creationId="{9C21570E-E159-49A6-9891-FA397B7A92D3}"/>
          </ac:cxnSpMkLst>
        </pc:cxnChg>
      </pc:sldChg>
      <pc:sldChg chg="addSp modSp new mod setBg modNotesTx">
        <pc:chgData name="Sirbu Diana" userId="d0ce696b3a916738" providerId="LiveId" clId="{AA724055-BCF9-44A7-A81F-B44002EB8E72}" dt="2025-10-12T09:56:04.116" v="106"/>
        <pc:sldMkLst>
          <pc:docMk/>
          <pc:sldMk cId="364748809" sldId="268"/>
        </pc:sldMkLst>
        <pc:spChg chg="mod">
          <ac:chgData name="Sirbu Diana" userId="d0ce696b3a916738" providerId="LiveId" clId="{AA724055-BCF9-44A7-A81F-B44002EB8E72}" dt="2025-10-12T09:55:18.798" v="103" actId="207"/>
          <ac:spMkLst>
            <pc:docMk/>
            <pc:sldMk cId="364748809" sldId="268"/>
            <ac:spMk id="2" creationId="{4E60BD3D-F302-3FB5-FCAA-BA982CD03CB6}"/>
          </ac:spMkLst>
        </pc:spChg>
        <pc:spChg chg="mod ord">
          <ac:chgData name="Sirbu Diana" userId="d0ce696b3a916738" providerId="LiveId" clId="{AA724055-BCF9-44A7-A81F-B44002EB8E72}" dt="2025-10-12T09:53:36.596" v="78" actId="26606"/>
          <ac:spMkLst>
            <pc:docMk/>
            <pc:sldMk cId="364748809" sldId="268"/>
            <ac:spMk id="3" creationId="{DD823603-2807-B1B7-0A28-74338BE62C00}"/>
          </ac:spMkLst>
        </pc:spChg>
        <pc:spChg chg="add">
          <ac:chgData name="Sirbu Diana" userId="d0ce696b3a916738" providerId="LiveId" clId="{AA724055-BCF9-44A7-A81F-B44002EB8E72}" dt="2025-10-12T09:53:36.596" v="78" actId="26606"/>
          <ac:spMkLst>
            <pc:docMk/>
            <pc:sldMk cId="364748809" sldId="268"/>
            <ac:spMk id="9" creationId="{52ABB703-2B0E-4C3B-B4A2-F3973548E561}"/>
          </ac:spMkLst>
        </pc:spChg>
        <pc:spChg chg="add">
          <ac:chgData name="Sirbu Diana" userId="d0ce696b3a916738" providerId="LiveId" clId="{AA724055-BCF9-44A7-A81F-B44002EB8E72}" dt="2025-10-12T09:53:36.596" v="78" actId="26606"/>
          <ac:spMkLst>
            <pc:docMk/>
            <pc:sldMk cId="364748809" sldId="268"/>
            <ac:spMk id="13" creationId="{E95DA498-D9A2-4DA9-B9DA-B3776E08CF7E}"/>
          </ac:spMkLst>
        </pc:spChg>
        <pc:spChg chg="add">
          <ac:chgData name="Sirbu Diana" userId="d0ce696b3a916738" providerId="LiveId" clId="{AA724055-BCF9-44A7-A81F-B44002EB8E72}" dt="2025-10-12T09:53:36.596" v="78" actId="26606"/>
          <ac:spMkLst>
            <pc:docMk/>
            <pc:sldMk cId="364748809" sldId="268"/>
            <ac:spMk id="15" creationId="{82A73093-4B9D-420D-B17E-52293703A1D4}"/>
          </ac:spMkLst>
        </pc:spChg>
        <pc:picChg chg="add mod">
          <ac:chgData name="Sirbu Diana" userId="d0ce696b3a916738" providerId="LiveId" clId="{AA724055-BCF9-44A7-A81F-B44002EB8E72}" dt="2025-10-12T09:53:41.274" v="80" actId="27614"/>
          <ac:picMkLst>
            <pc:docMk/>
            <pc:sldMk cId="364748809" sldId="268"/>
            <ac:picMk id="4" creationId="{945841B5-55CB-1F88-0CD9-B668C62C4E25}"/>
          </ac:picMkLst>
        </pc:picChg>
        <pc:cxnChg chg="add">
          <ac:chgData name="Sirbu Diana" userId="d0ce696b3a916738" providerId="LiveId" clId="{AA724055-BCF9-44A7-A81F-B44002EB8E72}" dt="2025-10-12T09:53:36.596" v="78" actId="26606"/>
          <ac:cxnSpMkLst>
            <pc:docMk/>
            <pc:sldMk cId="364748809" sldId="268"/>
            <ac:cxnSpMk id="11" creationId="{9C21570E-E159-49A6-9891-FA397B7A92D3}"/>
          </ac:cxnSpMkLst>
        </pc:cxnChg>
      </pc:sldChg>
      <pc:sldChg chg="addSp modSp new mod setBg modNotesTx">
        <pc:chgData name="Sirbu Diana" userId="d0ce696b3a916738" providerId="LiveId" clId="{AA724055-BCF9-44A7-A81F-B44002EB8E72}" dt="2025-10-12T09:56:23.376" v="108" actId="20577"/>
        <pc:sldMkLst>
          <pc:docMk/>
          <pc:sldMk cId="3439400089" sldId="269"/>
        </pc:sldMkLst>
        <pc:spChg chg="mod">
          <ac:chgData name="Sirbu Diana" userId="d0ce696b3a916738" providerId="LiveId" clId="{AA724055-BCF9-44A7-A81F-B44002EB8E72}" dt="2025-10-12T09:55:12.538" v="102" actId="14100"/>
          <ac:spMkLst>
            <pc:docMk/>
            <pc:sldMk cId="3439400089" sldId="269"/>
            <ac:spMk id="2" creationId="{B8DC00B0-1707-55D0-506C-E6E349E98942}"/>
          </ac:spMkLst>
        </pc:spChg>
        <pc:spChg chg="mod ord">
          <ac:chgData name="Sirbu Diana" userId="d0ce696b3a916738" providerId="LiveId" clId="{AA724055-BCF9-44A7-A81F-B44002EB8E72}" dt="2025-10-12T09:54:15.255" v="88" actId="26606"/>
          <ac:spMkLst>
            <pc:docMk/>
            <pc:sldMk cId="3439400089" sldId="269"/>
            <ac:spMk id="3" creationId="{EFDE384E-BC31-F3E8-EFDF-FC4E2096A163}"/>
          </ac:spMkLst>
        </pc:spChg>
        <pc:spChg chg="add">
          <ac:chgData name="Sirbu Diana" userId="d0ce696b3a916738" providerId="LiveId" clId="{AA724055-BCF9-44A7-A81F-B44002EB8E72}" dt="2025-10-12T09:54:15.255" v="88" actId="26606"/>
          <ac:spMkLst>
            <pc:docMk/>
            <pc:sldMk cId="3439400089" sldId="269"/>
            <ac:spMk id="9" creationId="{52ABB703-2B0E-4C3B-B4A2-F3973548E561}"/>
          </ac:spMkLst>
        </pc:spChg>
        <pc:spChg chg="add">
          <ac:chgData name="Sirbu Diana" userId="d0ce696b3a916738" providerId="LiveId" clId="{AA724055-BCF9-44A7-A81F-B44002EB8E72}" dt="2025-10-12T09:54:15.255" v="88" actId="26606"/>
          <ac:spMkLst>
            <pc:docMk/>
            <pc:sldMk cId="3439400089" sldId="269"/>
            <ac:spMk id="13" creationId="{E95DA498-D9A2-4DA9-B9DA-B3776E08CF7E}"/>
          </ac:spMkLst>
        </pc:spChg>
        <pc:spChg chg="add">
          <ac:chgData name="Sirbu Diana" userId="d0ce696b3a916738" providerId="LiveId" clId="{AA724055-BCF9-44A7-A81F-B44002EB8E72}" dt="2025-10-12T09:54:15.255" v="88" actId="26606"/>
          <ac:spMkLst>
            <pc:docMk/>
            <pc:sldMk cId="3439400089" sldId="269"/>
            <ac:spMk id="15" creationId="{82A73093-4B9D-420D-B17E-52293703A1D4}"/>
          </ac:spMkLst>
        </pc:spChg>
        <pc:picChg chg="add mod">
          <ac:chgData name="Sirbu Diana" userId="d0ce696b3a916738" providerId="LiveId" clId="{AA724055-BCF9-44A7-A81F-B44002EB8E72}" dt="2025-10-12T09:54:15.255" v="88" actId="26606"/>
          <ac:picMkLst>
            <pc:docMk/>
            <pc:sldMk cId="3439400089" sldId="269"/>
            <ac:picMk id="4" creationId="{19FB3666-9482-BBF1-AA54-BF5FD4DA4E95}"/>
          </ac:picMkLst>
        </pc:picChg>
        <pc:cxnChg chg="add">
          <ac:chgData name="Sirbu Diana" userId="d0ce696b3a916738" providerId="LiveId" clId="{AA724055-BCF9-44A7-A81F-B44002EB8E72}" dt="2025-10-12T09:54:15.255" v="88" actId="26606"/>
          <ac:cxnSpMkLst>
            <pc:docMk/>
            <pc:sldMk cId="3439400089" sldId="269"/>
            <ac:cxnSpMk id="11" creationId="{9C21570E-E159-49A6-9891-FA397B7A92D3}"/>
          </ac:cxnSpMkLst>
        </pc:cxnChg>
      </pc:sldChg>
      <pc:sldChg chg="addSp modSp new mod setBg modNotesTx">
        <pc:chgData name="Sirbu Diana" userId="d0ce696b3a916738" providerId="LiveId" clId="{AA724055-BCF9-44A7-A81F-B44002EB8E72}" dt="2025-10-12T09:57:11.967" v="115" actId="20577"/>
        <pc:sldMkLst>
          <pc:docMk/>
          <pc:sldMk cId="2458925235" sldId="270"/>
        </pc:sldMkLst>
        <pc:spChg chg="mod">
          <ac:chgData name="Sirbu Diana" userId="d0ce696b3a916738" providerId="LiveId" clId="{AA724055-BCF9-44A7-A81F-B44002EB8E72}" dt="2025-10-12T09:55:02.693" v="98" actId="207"/>
          <ac:spMkLst>
            <pc:docMk/>
            <pc:sldMk cId="2458925235" sldId="270"/>
            <ac:spMk id="2" creationId="{38F5FE15-D098-1B58-758B-CA2889768497}"/>
          </ac:spMkLst>
        </pc:spChg>
        <pc:spChg chg="mod ord">
          <ac:chgData name="Sirbu Diana" userId="d0ce696b3a916738" providerId="LiveId" clId="{AA724055-BCF9-44A7-A81F-B44002EB8E72}" dt="2025-10-12T09:54:46.759" v="90" actId="26606"/>
          <ac:spMkLst>
            <pc:docMk/>
            <pc:sldMk cId="2458925235" sldId="270"/>
            <ac:spMk id="3" creationId="{E1F39508-9D50-AC19-BE3B-3CD90C3EA03C}"/>
          </ac:spMkLst>
        </pc:spChg>
        <pc:spChg chg="add">
          <ac:chgData name="Sirbu Diana" userId="d0ce696b3a916738" providerId="LiveId" clId="{AA724055-BCF9-44A7-A81F-B44002EB8E72}" dt="2025-10-12T09:54:46.759" v="90" actId="26606"/>
          <ac:spMkLst>
            <pc:docMk/>
            <pc:sldMk cId="2458925235" sldId="270"/>
            <ac:spMk id="9" creationId="{52ABB703-2B0E-4C3B-B4A2-F3973548E561}"/>
          </ac:spMkLst>
        </pc:spChg>
        <pc:spChg chg="add">
          <ac:chgData name="Sirbu Diana" userId="d0ce696b3a916738" providerId="LiveId" clId="{AA724055-BCF9-44A7-A81F-B44002EB8E72}" dt="2025-10-12T09:54:46.759" v="90" actId="26606"/>
          <ac:spMkLst>
            <pc:docMk/>
            <pc:sldMk cId="2458925235" sldId="270"/>
            <ac:spMk id="13" creationId="{E95DA498-D9A2-4DA9-B9DA-B3776E08CF7E}"/>
          </ac:spMkLst>
        </pc:spChg>
        <pc:spChg chg="add">
          <ac:chgData name="Sirbu Diana" userId="d0ce696b3a916738" providerId="LiveId" clId="{AA724055-BCF9-44A7-A81F-B44002EB8E72}" dt="2025-10-12T09:54:46.759" v="90" actId="26606"/>
          <ac:spMkLst>
            <pc:docMk/>
            <pc:sldMk cId="2458925235" sldId="270"/>
            <ac:spMk id="15" creationId="{82A73093-4B9D-420D-B17E-52293703A1D4}"/>
          </ac:spMkLst>
        </pc:spChg>
        <pc:picChg chg="add mod">
          <ac:chgData name="Sirbu Diana" userId="d0ce696b3a916738" providerId="LiveId" clId="{AA724055-BCF9-44A7-A81F-B44002EB8E72}" dt="2025-10-12T09:54:52.036" v="92" actId="27614"/>
          <ac:picMkLst>
            <pc:docMk/>
            <pc:sldMk cId="2458925235" sldId="270"/>
            <ac:picMk id="4" creationId="{66510E70-F289-E9A0-622D-FEAF094F58EC}"/>
          </ac:picMkLst>
        </pc:picChg>
        <pc:cxnChg chg="add">
          <ac:chgData name="Sirbu Diana" userId="d0ce696b3a916738" providerId="LiveId" clId="{AA724055-BCF9-44A7-A81F-B44002EB8E72}" dt="2025-10-12T09:54:46.759" v="90" actId="26606"/>
          <ac:cxnSpMkLst>
            <pc:docMk/>
            <pc:sldMk cId="2458925235" sldId="270"/>
            <ac:cxnSpMk id="11" creationId="{9C21570E-E159-49A6-9891-FA397B7A92D3}"/>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9CE237-FA94-4C33-B5A6-61CB32614AC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C9B9AA8-E11C-4111-9D6B-0B3F7E23DF63}">
      <dgm:prSet/>
      <dgm:spPr/>
      <dgm:t>
        <a:bodyPr/>
        <a:lstStyle/>
        <a:p>
          <a:pPr>
            <a:lnSpc>
              <a:spcPct val="100000"/>
            </a:lnSpc>
          </a:pPr>
          <a:r>
            <a:rPr lang="en-US"/>
            <a:t>Information Systems</a:t>
          </a:r>
        </a:p>
      </dgm:t>
    </dgm:pt>
    <dgm:pt modelId="{B9A2161A-89DA-484C-87DC-EADAB33643E3}" type="parTrans" cxnId="{6D711BF2-A825-4EB7-B9B3-A9F05107CD2D}">
      <dgm:prSet/>
      <dgm:spPr/>
      <dgm:t>
        <a:bodyPr/>
        <a:lstStyle/>
        <a:p>
          <a:endParaRPr lang="en-US"/>
        </a:p>
      </dgm:t>
    </dgm:pt>
    <dgm:pt modelId="{4D1377B2-0CB6-4A67-AFAE-ACB24083C4BA}" type="sibTrans" cxnId="{6D711BF2-A825-4EB7-B9B3-A9F05107CD2D}">
      <dgm:prSet/>
      <dgm:spPr/>
      <dgm:t>
        <a:bodyPr/>
        <a:lstStyle/>
        <a:p>
          <a:endParaRPr lang="en-US"/>
        </a:p>
      </dgm:t>
    </dgm:pt>
    <dgm:pt modelId="{5C48D82D-79A6-4704-A9E3-4722A98AB890}">
      <dgm:prSet/>
      <dgm:spPr/>
      <dgm:t>
        <a:bodyPr/>
        <a:lstStyle/>
        <a:p>
          <a:pPr>
            <a:lnSpc>
              <a:spcPct val="100000"/>
            </a:lnSpc>
          </a:pPr>
          <a:r>
            <a:rPr lang="en-US"/>
            <a:t>Types of Information Systems</a:t>
          </a:r>
        </a:p>
      </dgm:t>
    </dgm:pt>
    <dgm:pt modelId="{86238F45-30F5-4E1B-B2AA-813E902D42C6}" type="parTrans" cxnId="{3AF439CC-402B-4E8D-BA69-F1E956E5171B}">
      <dgm:prSet/>
      <dgm:spPr/>
      <dgm:t>
        <a:bodyPr/>
        <a:lstStyle/>
        <a:p>
          <a:endParaRPr lang="en-US"/>
        </a:p>
      </dgm:t>
    </dgm:pt>
    <dgm:pt modelId="{DE856941-D22F-4079-8216-46AE3FAF2A84}" type="sibTrans" cxnId="{3AF439CC-402B-4E8D-BA69-F1E956E5171B}">
      <dgm:prSet/>
      <dgm:spPr/>
      <dgm:t>
        <a:bodyPr/>
        <a:lstStyle/>
        <a:p>
          <a:endParaRPr lang="en-US"/>
        </a:p>
      </dgm:t>
    </dgm:pt>
    <dgm:pt modelId="{97BF3297-C359-4332-84F9-36AE7E6D27B0}">
      <dgm:prSet/>
      <dgm:spPr/>
      <dgm:t>
        <a:bodyPr/>
        <a:lstStyle/>
        <a:p>
          <a:pPr>
            <a:lnSpc>
              <a:spcPct val="100000"/>
            </a:lnSpc>
          </a:pPr>
          <a:r>
            <a:rPr lang="en-US"/>
            <a:t>Analyzing and Comparing Different Systems</a:t>
          </a:r>
        </a:p>
      </dgm:t>
    </dgm:pt>
    <dgm:pt modelId="{4843BA25-F276-403E-A34A-6F29FF79E942}" type="parTrans" cxnId="{647C76E1-DE68-4704-AF22-312011399899}">
      <dgm:prSet/>
      <dgm:spPr/>
      <dgm:t>
        <a:bodyPr/>
        <a:lstStyle/>
        <a:p>
          <a:endParaRPr lang="en-US"/>
        </a:p>
      </dgm:t>
    </dgm:pt>
    <dgm:pt modelId="{A9B1BC50-F7E6-4B70-A2E8-41704FCD65BE}" type="sibTrans" cxnId="{647C76E1-DE68-4704-AF22-312011399899}">
      <dgm:prSet/>
      <dgm:spPr/>
      <dgm:t>
        <a:bodyPr/>
        <a:lstStyle/>
        <a:p>
          <a:endParaRPr lang="en-US"/>
        </a:p>
      </dgm:t>
    </dgm:pt>
    <dgm:pt modelId="{37D43642-2042-4B02-85A7-604CF503D5BD}">
      <dgm:prSet/>
      <dgm:spPr/>
      <dgm:t>
        <a:bodyPr/>
        <a:lstStyle/>
        <a:p>
          <a:pPr>
            <a:lnSpc>
              <a:spcPct val="100000"/>
            </a:lnSpc>
          </a:pPr>
          <a:r>
            <a:rPr lang="en-US"/>
            <a:t>Ethical Considerations in Information Systems</a:t>
          </a:r>
        </a:p>
      </dgm:t>
    </dgm:pt>
    <dgm:pt modelId="{35346665-0845-4A15-AFB6-2901ECB25A8C}" type="parTrans" cxnId="{98DDE8F2-8E70-4125-83B8-6FAC3B57BC67}">
      <dgm:prSet/>
      <dgm:spPr/>
      <dgm:t>
        <a:bodyPr/>
        <a:lstStyle/>
        <a:p>
          <a:endParaRPr lang="en-US"/>
        </a:p>
      </dgm:t>
    </dgm:pt>
    <dgm:pt modelId="{E85BD3D5-8C27-4D31-BEC4-D1C3AD7D667E}" type="sibTrans" cxnId="{98DDE8F2-8E70-4125-83B8-6FAC3B57BC67}">
      <dgm:prSet/>
      <dgm:spPr/>
      <dgm:t>
        <a:bodyPr/>
        <a:lstStyle/>
        <a:p>
          <a:endParaRPr lang="en-US"/>
        </a:p>
      </dgm:t>
    </dgm:pt>
    <dgm:pt modelId="{E840847A-5346-42A5-AA6A-1E0E03593790}">
      <dgm:prSet/>
      <dgm:spPr/>
      <dgm:t>
        <a:bodyPr/>
        <a:lstStyle/>
        <a:p>
          <a:pPr>
            <a:lnSpc>
              <a:spcPct val="100000"/>
            </a:lnSpc>
          </a:pPr>
          <a:r>
            <a:rPr lang="en-US"/>
            <a:t>Real-World Case Studies Examples</a:t>
          </a:r>
        </a:p>
      </dgm:t>
    </dgm:pt>
    <dgm:pt modelId="{20650EBF-AD2A-494C-8019-7168DFC29629}" type="parTrans" cxnId="{B15B7FB0-DD36-479B-9393-BD2A51BFEE01}">
      <dgm:prSet/>
      <dgm:spPr/>
      <dgm:t>
        <a:bodyPr/>
        <a:lstStyle/>
        <a:p>
          <a:endParaRPr lang="en-US"/>
        </a:p>
      </dgm:t>
    </dgm:pt>
    <dgm:pt modelId="{9EB31BEE-B441-4960-8984-CE6AD2BC67CD}" type="sibTrans" cxnId="{B15B7FB0-DD36-479B-9393-BD2A51BFEE01}">
      <dgm:prSet/>
      <dgm:spPr/>
      <dgm:t>
        <a:bodyPr/>
        <a:lstStyle/>
        <a:p>
          <a:endParaRPr lang="en-US"/>
        </a:p>
      </dgm:t>
    </dgm:pt>
    <dgm:pt modelId="{9F8B0AD2-A94A-4EA0-989D-DEB51809E01B}">
      <dgm:prSet/>
      <dgm:spPr/>
      <dgm:t>
        <a:bodyPr/>
        <a:lstStyle/>
        <a:p>
          <a:pPr>
            <a:lnSpc>
              <a:spcPct val="100000"/>
            </a:lnSpc>
          </a:pPr>
          <a:r>
            <a:rPr lang="en-US"/>
            <a:t>Conclusion</a:t>
          </a:r>
        </a:p>
      </dgm:t>
    </dgm:pt>
    <dgm:pt modelId="{6E731325-0C16-4DB5-A23C-4EC00C639D30}" type="parTrans" cxnId="{15AC4549-2448-4E2C-869E-FE39BE65428B}">
      <dgm:prSet/>
      <dgm:spPr/>
      <dgm:t>
        <a:bodyPr/>
        <a:lstStyle/>
        <a:p>
          <a:endParaRPr lang="en-US"/>
        </a:p>
      </dgm:t>
    </dgm:pt>
    <dgm:pt modelId="{BA4937B9-034A-46AE-B9D7-924396DCA877}" type="sibTrans" cxnId="{15AC4549-2448-4E2C-869E-FE39BE65428B}">
      <dgm:prSet/>
      <dgm:spPr/>
      <dgm:t>
        <a:bodyPr/>
        <a:lstStyle/>
        <a:p>
          <a:endParaRPr lang="en-US"/>
        </a:p>
      </dgm:t>
    </dgm:pt>
    <dgm:pt modelId="{814D7FD4-12CD-4137-B3AB-9DC4E69DD113}" type="pres">
      <dgm:prSet presAssocID="{3E9CE237-FA94-4C33-B5A6-61CB32614AC0}" presName="root" presStyleCnt="0">
        <dgm:presLayoutVars>
          <dgm:dir/>
          <dgm:resizeHandles val="exact"/>
        </dgm:presLayoutVars>
      </dgm:prSet>
      <dgm:spPr/>
    </dgm:pt>
    <dgm:pt modelId="{4D1184D2-6B63-4B06-B718-4E7644A3112D}" type="pres">
      <dgm:prSet presAssocID="{4C9B9AA8-E11C-4111-9D6B-0B3F7E23DF63}" presName="compNode" presStyleCnt="0"/>
      <dgm:spPr/>
    </dgm:pt>
    <dgm:pt modelId="{4BDE7538-E353-4A02-A382-1B2928883552}" type="pres">
      <dgm:prSet presAssocID="{4C9B9AA8-E11C-4111-9D6B-0B3F7E23DF63}" presName="bgRect" presStyleLbl="bgShp" presStyleIdx="0" presStyleCnt="6"/>
      <dgm:spPr/>
    </dgm:pt>
    <dgm:pt modelId="{2CD32523-4DE0-43DE-BA68-5332F0611661}" type="pres">
      <dgm:prSet presAssocID="{4C9B9AA8-E11C-4111-9D6B-0B3F7E23DF6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7EBB6E09-FEBC-445C-9336-D5499811C316}" type="pres">
      <dgm:prSet presAssocID="{4C9B9AA8-E11C-4111-9D6B-0B3F7E23DF63}" presName="spaceRect" presStyleCnt="0"/>
      <dgm:spPr/>
    </dgm:pt>
    <dgm:pt modelId="{EF5ACFE1-7673-4DBB-926A-F00880DE092A}" type="pres">
      <dgm:prSet presAssocID="{4C9B9AA8-E11C-4111-9D6B-0B3F7E23DF63}" presName="parTx" presStyleLbl="revTx" presStyleIdx="0" presStyleCnt="6">
        <dgm:presLayoutVars>
          <dgm:chMax val="0"/>
          <dgm:chPref val="0"/>
        </dgm:presLayoutVars>
      </dgm:prSet>
      <dgm:spPr/>
    </dgm:pt>
    <dgm:pt modelId="{11A43270-3651-4956-ACDB-30B1CFEF9373}" type="pres">
      <dgm:prSet presAssocID="{4D1377B2-0CB6-4A67-AFAE-ACB24083C4BA}" presName="sibTrans" presStyleCnt="0"/>
      <dgm:spPr/>
    </dgm:pt>
    <dgm:pt modelId="{2C91EEA9-9BE0-4AF4-8F29-8561F6AE3F6A}" type="pres">
      <dgm:prSet presAssocID="{5C48D82D-79A6-4704-A9E3-4722A98AB890}" presName="compNode" presStyleCnt="0"/>
      <dgm:spPr/>
    </dgm:pt>
    <dgm:pt modelId="{08CAE8D5-1705-423E-B65D-1910E034EABC}" type="pres">
      <dgm:prSet presAssocID="{5C48D82D-79A6-4704-A9E3-4722A98AB890}" presName="bgRect" presStyleLbl="bgShp" presStyleIdx="1" presStyleCnt="6"/>
      <dgm:spPr/>
    </dgm:pt>
    <dgm:pt modelId="{407CAE7E-647B-4F4A-B3EB-3D0A7E86BE3F}" type="pres">
      <dgm:prSet presAssocID="{5C48D82D-79A6-4704-A9E3-4722A98AB89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E870B7F3-4423-4474-9C5C-B101CC934CAD}" type="pres">
      <dgm:prSet presAssocID="{5C48D82D-79A6-4704-A9E3-4722A98AB890}" presName="spaceRect" presStyleCnt="0"/>
      <dgm:spPr/>
    </dgm:pt>
    <dgm:pt modelId="{7139987F-1208-4876-B28F-5B74E2F138C7}" type="pres">
      <dgm:prSet presAssocID="{5C48D82D-79A6-4704-A9E3-4722A98AB890}" presName="parTx" presStyleLbl="revTx" presStyleIdx="1" presStyleCnt="6">
        <dgm:presLayoutVars>
          <dgm:chMax val="0"/>
          <dgm:chPref val="0"/>
        </dgm:presLayoutVars>
      </dgm:prSet>
      <dgm:spPr/>
    </dgm:pt>
    <dgm:pt modelId="{3A5C8390-3F2E-4953-B46F-19408B03E36E}" type="pres">
      <dgm:prSet presAssocID="{DE856941-D22F-4079-8216-46AE3FAF2A84}" presName="sibTrans" presStyleCnt="0"/>
      <dgm:spPr/>
    </dgm:pt>
    <dgm:pt modelId="{303DC401-9AC8-42A4-9958-E371655E5408}" type="pres">
      <dgm:prSet presAssocID="{97BF3297-C359-4332-84F9-36AE7E6D27B0}" presName="compNode" presStyleCnt="0"/>
      <dgm:spPr/>
    </dgm:pt>
    <dgm:pt modelId="{99F0C988-5A27-4C69-82A6-2456DB696264}" type="pres">
      <dgm:prSet presAssocID="{97BF3297-C359-4332-84F9-36AE7E6D27B0}" presName="bgRect" presStyleLbl="bgShp" presStyleIdx="2" presStyleCnt="6"/>
      <dgm:spPr/>
    </dgm:pt>
    <dgm:pt modelId="{43C0CE15-6BBC-4D2B-A428-FF55DA08DC73}" type="pres">
      <dgm:prSet presAssocID="{97BF3297-C359-4332-84F9-36AE7E6D27B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C51FAF2-74A3-45B3-AD77-ED5659EB4244}" type="pres">
      <dgm:prSet presAssocID="{97BF3297-C359-4332-84F9-36AE7E6D27B0}" presName="spaceRect" presStyleCnt="0"/>
      <dgm:spPr/>
    </dgm:pt>
    <dgm:pt modelId="{35743E08-37FD-49C1-8DBC-A2A3AA7AA3AA}" type="pres">
      <dgm:prSet presAssocID="{97BF3297-C359-4332-84F9-36AE7E6D27B0}" presName="parTx" presStyleLbl="revTx" presStyleIdx="2" presStyleCnt="6">
        <dgm:presLayoutVars>
          <dgm:chMax val="0"/>
          <dgm:chPref val="0"/>
        </dgm:presLayoutVars>
      </dgm:prSet>
      <dgm:spPr/>
    </dgm:pt>
    <dgm:pt modelId="{B8A84E94-F79F-4736-BF17-3962F3E5653B}" type="pres">
      <dgm:prSet presAssocID="{A9B1BC50-F7E6-4B70-A2E8-41704FCD65BE}" presName="sibTrans" presStyleCnt="0"/>
      <dgm:spPr/>
    </dgm:pt>
    <dgm:pt modelId="{93931425-03C9-4B7F-8EDF-1EED3C2539B8}" type="pres">
      <dgm:prSet presAssocID="{37D43642-2042-4B02-85A7-604CF503D5BD}" presName="compNode" presStyleCnt="0"/>
      <dgm:spPr/>
    </dgm:pt>
    <dgm:pt modelId="{997A5BC9-D6EC-4E85-9455-667388D54AD0}" type="pres">
      <dgm:prSet presAssocID="{37D43642-2042-4B02-85A7-604CF503D5BD}" presName="bgRect" presStyleLbl="bgShp" presStyleIdx="3" presStyleCnt="6"/>
      <dgm:spPr/>
    </dgm:pt>
    <dgm:pt modelId="{D62D191E-97F8-4291-A01E-EDB842A1A13A}" type="pres">
      <dgm:prSet presAssocID="{37D43642-2042-4B02-85A7-604CF503D5B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CCC1132B-909F-4F04-8A5E-9C7C86C043E1}" type="pres">
      <dgm:prSet presAssocID="{37D43642-2042-4B02-85A7-604CF503D5BD}" presName="spaceRect" presStyleCnt="0"/>
      <dgm:spPr/>
    </dgm:pt>
    <dgm:pt modelId="{D4E25563-C3C3-4DD1-9DD7-25D9593B182A}" type="pres">
      <dgm:prSet presAssocID="{37D43642-2042-4B02-85A7-604CF503D5BD}" presName="parTx" presStyleLbl="revTx" presStyleIdx="3" presStyleCnt="6">
        <dgm:presLayoutVars>
          <dgm:chMax val="0"/>
          <dgm:chPref val="0"/>
        </dgm:presLayoutVars>
      </dgm:prSet>
      <dgm:spPr/>
    </dgm:pt>
    <dgm:pt modelId="{75696078-B00F-4F85-A965-E8F19FC8E58D}" type="pres">
      <dgm:prSet presAssocID="{E85BD3D5-8C27-4D31-BEC4-D1C3AD7D667E}" presName="sibTrans" presStyleCnt="0"/>
      <dgm:spPr/>
    </dgm:pt>
    <dgm:pt modelId="{58809B9D-0A16-472C-B71E-18BDF26A1C38}" type="pres">
      <dgm:prSet presAssocID="{E840847A-5346-42A5-AA6A-1E0E03593790}" presName="compNode" presStyleCnt="0"/>
      <dgm:spPr/>
    </dgm:pt>
    <dgm:pt modelId="{F8F2892C-EB2F-47B2-B5FD-9F7E4B7EF5B5}" type="pres">
      <dgm:prSet presAssocID="{E840847A-5346-42A5-AA6A-1E0E03593790}" presName="bgRect" presStyleLbl="bgShp" presStyleIdx="4" presStyleCnt="6"/>
      <dgm:spPr/>
    </dgm:pt>
    <dgm:pt modelId="{496806B9-38B6-452C-A474-F0F022EDF68B}" type="pres">
      <dgm:prSet presAssocID="{E840847A-5346-42A5-AA6A-1E0E0359379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D0C55BF8-03B8-49A5-999B-8DD1DC4C0849}" type="pres">
      <dgm:prSet presAssocID="{E840847A-5346-42A5-AA6A-1E0E03593790}" presName="spaceRect" presStyleCnt="0"/>
      <dgm:spPr/>
    </dgm:pt>
    <dgm:pt modelId="{6F9DFB1F-1BC4-4CBD-8497-A6B201E84BBD}" type="pres">
      <dgm:prSet presAssocID="{E840847A-5346-42A5-AA6A-1E0E03593790}" presName="parTx" presStyleLbl="revTx" presStyleIdx="4" presStyleCnt="6">
        <dgm:presLayoutVars>
          <dgm:chMax val="0"/>
          <dgm:chPref val="0"/>
        </dgm:presLayoutVars>
      </dgm:prSet>
      <dgm:spPr/>
    </dgm:pt>
    <dgm:pt modelId="{FA496D72-9B74-4D57-A6F0-402F328A1C59}" type="pres">
      <dgm:prSet presAssocID="{9EB31BEE-B441-4960-8984-CE6AD2BC67CD}" presName="sibTrans" presStyleCnt="0"/>
      <dgm:spPr/>
    </dgm:pt>
    <dgm:pt modelId="{4F72B927-58E3-40D0-9D23-D1ADDC15A448}" type="pres">
      <dgm:prSet presAssocID="{9F8B0AD2-A94A-4EA0-989D-DEB51809E01B}" presName="compNode" presStyleCnt="0"/>
      <dgm:spPr/>
    </dgm:pt>
    <dgm:pt modelId="{ECBD39F8-8295-4A40-8E68-F850B5BCDE6A}" type="pres">
      <dgm:prSet presAssocID="{9F8B0AD2-A94A-4EA0-989D-DEB51809E01B}" presName="bgRect" presStyleLbl="bgShp" presStyleIdx="5" presStyleCnt="6"/>
      <dgm:spPr/>
    </dgm:pt>
    <dgm:pt modelId="{C740D43D-AC62-4F0B-A2EE-378BC264F33F}" type="pres">
      <dgm:prSet presAssocID="{9F8B0AD2-A94A-4EA0-989D-DEB51809E01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B41A1FAA-3ACC-4BA3-BA82-F1DD8E6256DA}" type="pres">
      <dgm:prSet presAssocID="{9F8B0AD2-A94A-4EA0-989D-DEB51809E01B}" presName="spaceRect" presStyleCnt="0"/>
      <dgm:spPr/>
    </dgm:pt>
    <dgm:pt modelId="{A37A471C-BDAE-4A22-9536-F8A05D918477}" type="pres">
      <dgm:prSet presAssocID="{9F8B0AD2-A94A-4EA0-989D-DEB51809E01B}" presName="parTx" presStyleLbl="revTx" presStyleIdx="5" presStyleCnt="6">
        <dgm:presLayoutVars>
          <dgm:chMax val="0"/>
          <dgm:chPref val="0"/>
        </dgm:presLayoutVars>
      </dgm:prSet>
      <dgm:spPr/>
    </dgm:pt>
  </dgm:ptLst>
  <dgm:cxnLst>
    <dgm:cxn modelId="{82DBC61E-D1E2-4A8A-9782-8DB6EA235799}" type="presOf" srcId="{37D43642-2042-4B02-85A7-604CF503D5BD}" destId="{D4E25563-C3C3-4DD1-9DD7-25D9593B182A}" srcOrd="0" destOrd="0" presId="urn:microsoft.com/office/officeart/2018/2/layout/IconVerticalSolidList"/>
    <dgm:cxn modelId="{A75AA960-6C93-49A8-9436-E45C48C91A0F}" type="presOf" srcId="{E840847A-5346-42A5-AA6A-1E0E03593790}" destId="{6F9DFB1F-1BC4-4CBD-8497-A6B201E84BBD}" srcOrd="0" destOrd="0" presId="urn:microsoft.com/office/officeart/2018/2/layout/IconVerticalSolidList"/>
    <dgm:cxn modelId="{15AC4549-2448-4E2C-869E-FE39BE65428B}" srcId="{3E9CE237-FA94-4C33-B5A6-61CB32614AC0}" destId="{9F8B0AD2-A94A-4EA0-989D-DEB51809E01B}" srcOrd="5" destOrd="0" parTransId="{6E731325-0C16-4DB5-A23C-4EC00C639D30}" sibTransId="{BA4937B9-034A-46AE-B9D7-924396DCA877}"/>
    <dgm:cxn modelId="{57C5F54B-0CAE-474A-B74D-EEDE1EB6AA27}" type="presOf" srcId="{5C48D82D-79A6-4704-A9E3-4722A98AB890}" destId="{7139987F-1208-4876-B28F-5B74E2F138C7}" srcOrd="0" destOrd="0" presId="urn:microsoft.com/office/officeart/2018/2/layout/IconVerticalSolidList"/>
    <dgm:cxn modelId="{135B3C77-CFEB-4AFA-A50E-A92E6DF57A46}" type="presOf" srcId="{97BF3297-C359-4332-84F9-36AE7E6D27B0}" destId="{35743E08-37FD-49C1-8DBC-A2A3AA7AA3AA}" srcOrd="0" destOrd="0" presId="urn:microsoft.com/office/officeart/2018/2/layout/IconVerticalSolidList"/>
    <dgm:cxn modelId="{48EBAA90-4DAE-4E88-9C08-51161E85C775}" type="presOf" srcId="{9F8B0AD2-A94A-4EA0-989D-DEB51809E01B}" destId="{A37A471C-BDAE-4A22-9536-F8A05D918477}" srcOrd="0" destOrd="0" presId="urn:microsoft.com/office/officeart/2018/2/layout/IconVerticalSolidList"/>
    <dgm:cxn modelId="{B15B7FB0-DD36-479B-9393-BD2A51BFEE01}" srcId="{3E9CE237-FA94-4C33-B5A6-61CB32614AC0}" destId="{E840847A-5346-42A5-AA6A-1E0E03593790}" srcOrd="4" destOrd="0" parTransId="{20650EBF-AD2A-494C-8019-7168DFC29629}" sibTransId="{9EB31BEE-B441-4960-8984-CE6AD2BC67CD}"/>
    <dgm:cxn modelId="{3AF439CC-402B-4E8D-BA69-F1E956E5171B}" srcId="{3E9CE237-FA94-4C33-B5A6-61CB32614AC0}" destId="{5C48D82D-79A6-4704-A9E3-4722A98AB890}" srcOrd="1" destOrd="0" parTransId="{86238F45-30F5-4E1B-B2AA-813E902D42C6}" sibTransId="{DE856941-D22F-4079-8216-46AE3FAF2A84}"/>
    <dgm:cxn modelId="{A77778DA-CE75-4E14-99EE-F7A7FDAA5CD3}" type="presOf" srcId="{3E9CE237-FA94-4C33-B5A6-61CB32614AC0}" destId="{814D7FD4-12CD-4137-B3AB-9DC4E69DD113}" srcOrd="0" destOrd="0" presId="urn:microsoft.com/office/officeart/2018/2/layout/IconVerticalSolidList"/>
    <dgm:cxn modelId="{647C76E1-DE68-4704-AF22-312011399899}" srcId="{3E9CE237-FA94-4C33-B5A6-61CB32614AC0}" destId="{97BF3297-C359-4332-84F9-36AE7E6D27B0}" srcOrd="2" destOrd="0" parTransId="{4843BA25-F276-403E-A34A-6F29FF79E942}" sibTransId="{A9B1BC50-F7E6-4B70-A2E8-41704FCD65BE}"/>
    <dgm:cxn modelId="{D1DE1BF0-2483-4ED2-8891-6CA982B204AB}" type="presOf" srcId="{4C9B9AA8-E11C-4111-9D6B-0B3F7E23DF63}" destId="{EF5ACFE1-7673-4DBB-926A-F00880DE092A}" srcOrd="0" destOrd="0" presId="urn:microsoft.com/office/officeart/2018/2/layout/IconVerticalSolidList"/>
    <dgm:cxn modelId="{6D711BF2-A825-4EB7-B9B3-A9F05107CD2D}" srcId="{3E9CE237-FA94-4C33-B5A6-61CB32614AC0}" destId="{4C9B9AA8-E11C-4111-9D6B-0B3F7E23DF63}" srcOrd="0" destOrd="0" parTransId="{B9A2161A-89DA-484C-87DC-EADAB33643E3}" sibTransId="{4D1377B2-0CB6-4A67-AFAE-ACB24083C4BA}"/>
    <dgm:cxn modelId="{98DDE8F2-8E70-4125-83B8-6FAC3B57BC67}" srcId="{3E9CE237-FA94-4C33-B5A6-61CB32614AC0}" destId="{37D43642-2042-4B02-85A7-604CF503D5BD}" srcOrd="3" destOrd="0" parTransId="{35346665-0845-4A15-AFB6-2901ECB25A8C}" sibTransId="{E85BD3D5-8C27-4D31-BEC4-D1C3AD7D667E}"/>
    <dgm:cxn modelId="{20E57E6D-3DB1-4391-AEF4-63078FC071EE}" type="presParOf" srcId="{814D7FD4-12CD-4137-B3AB-9DC4E69DD113}" destId="{4D1184D2-6B63-4B06-B718-4E7644A3112D}" srcOrd="0" destOrd="0" presId="urn:microsoft.com/office/officeart/2018/2/layout/IconVerticalSolidList"/>
    <dgm:cxn modelId="{0DE75681-513E-45DD-94E8-61FAB0CD10C7}" type="presParOf" srcId="{4D1184D2-6B63-4B06-B718-4E7644A3112D}" destId="{4BDE7538-E353-4A02-A382-1B2928883552}" srcOrd="0" destOrd="0" presId="urn:microsoft.com/office/officeart/2018/2/layout/IconVerticalSolidList"/>
    <dgm:cxn modelId="{9B739A94-F4C9-434E-999A-35E8BFCF48F0}" type="presParOf" srcId="{4D1184D2-6B63-4B06-B718-4E7644A3112D}" destId="{2CD32523-4DE0-43DE-BA68-5332F0611661}" srcOrd="1" destOrd="0" presId="urn:microsoft.com/office/officeart/2018/2/layout/IconVerticalSolidList"/>
    <dgm:cxn modelId="{CC9C7512-5751-4AD7-A086-5E7873D9720D}" type="presParOf" srcId="{4D1184D2-6B63-4B06-B718-4E7644A3112D}" destId="{7EBB6E09-FEBC-445C-9336-D5499811C316}" srcOrd="2" destOrd="0" presId="urn:microsoft.com/office/officeart/2018/2/layout/IconVerticalSolidList"/>
    <dgm:cxn modelId="{11B977B3-E455-4BA4-AE97-6138F3B87CAA}" type="presParOf" srcId="{4D1184D2-6B63-4B06-B718-4E7644A3112D}" destId="{EF5ACFE1-7673-4DBB-926A-F00880DE092A}" srcOrd="3" destOrd="0" presId="urn:microsoft.com/office/officeart/2018/2/layout/IconVerticalSolidList"/>
    <dgm:cxn modelId="{E325BFA3-07CB-420B-99EB-8C20E2AD3EA0}" type="presParOf" srcId="{814D7FD4-12CD-4137-B3AB-9DC4E69DD113}" destId="{11A43270-3651-4956-ACDB-30B1CFEF9373}" srcOrd="1" destOrd="0" presId="urn:microsoft.com/office/officeart/2018/2/layout/IconVerticalSolidList"/>
    <dgm:cxn modelId="{6290E3FF-71BD-42AD-B65D-53E09F986995}" type="presParOf" srcId="{814D7FD4-12CD-4137-B3AB-9DC4E69DD113}" destId="{2C91EEA9-9BE0-4AF4-8F29-8561F6AE3F6A}" srcOrd="2" destOrd="0" presId="urn:microsoft.com/office/officeart/2018/2/layout/IconVerticalSolidList"/>
    <dgm:cxn modelId="{D6285F69-82FF-41F0-B6B1-54FA92B66201}" type="presParOf" srcId="{2C91EEA9-9BE0-4AF4-8F29-8561F6AE3F6A}" destId="{08CAE8D5-1705-423E-B65D-1910E034EABC}" srcOrd="0" destOrd="0" presId="urn:microsoft.com/office/officeart/2018/2/layout/IconVerticalSolidList"/>
    <dgm:cxn modelId="{7AA1B53A-BE54-48FE-8926-40304D63BA17}" type="presParOf" srcId="{2C91EEA9-9BE0-4AF4-8F29-8561F6AE3F6A}" destId="{407CAE7E-647B-4F4A-B3EB-3D0A7E86BE3F}" srcOrd="1" destOrd="0" presId="urn:microsoft.com/office/officeart/2018/2/layout/IconVerticalSolidList"/>
    <dgm:cxn modelId="{0C944986-8058-4899-828C-F726C2AD918B}" type="presParOf" srcId="{2C91EEA9-9BE0-4AF4-8F29-8561F6AE3F6A}" destId="{E870B7F3-4423-4474-9C5C-B101CC934CAD}" srcOrd="2" destOrd="0" presId="urn:microsoft.com/office/officeart/2018/2/layout/IconVerticalSolidList"/>
    <dgm:cxn modelId="{105DDE18-AD33-4B10-9E1E-4815A7CBB940}" type="presParOf" srcId="{2C91EEA9-9BE0-4AF4-8F29-8561F6AE3F6A}" destId="{7139987F-1208-4876-B28F-5B74E2F138C7}" srcOrd="3" destOrd="0" presId="urn:microsoft.com/office/officeart/2018/2/layout/IconVerticalSolidList"/>
    <dgm:cxn modelId="{47D757A0-58C8-470D-BE4A-D6756FEBB0C1}" type="presParOf" srcId="{814D7FD4-12CD-4137-B3AB-9DC4E69DD113}" destId="{3A5C8390-3F2E-4953-B46F-19408B03E36E}" srcOrd="3" destOrd="0" presId="urn:microsoft.com/office/officeart/2018/2/layout/IconVerticalSolidList"/>
    <dgm:cxn modelId="{E479A580-63F8-4C8E-9354-F53C7AA99EF0}" type="presParOf" srcId="{814D7FD4-12CD-4137-B3AB-9DC4E69DD113}" destId="{303DC401-9AC8-42A4-9958-E371655E5408}" srcOrd="4" destOrd="0" presId="urn:microsoft.com/office/officeart/2018/2/layout/IconVerticalSolidList"/>
    <dgm:cxn modelId="{E03EBD81-0D46-49F0-9DD3-014716419829}" type="presParOf" srcId="{303DC401-9AC8-42A4-9958-E371655E5408}" destId="{99F0C988-5A27-4C69-82A6-2456DB696264}" srcOrd="0" destOrd="0" presId="urn:microsoft.com/office/officeart/2018/2/layout/IconVerticalSolidList"/>
    <dgm:cxn modelId="{616A0149-E8F5-41CF-BD22-6AA7F856F037}" type="presParOf" srcId="{303DC401-9AC8-42A4-9958-E371655E5408}" destId="{43C0CE15-6BBC-4D2B-A428-FF55DA08DC73}" srcOrd="1" destOrd="0" presId="urn:microsoft.com/office/officeart/2018/2/layout/IconVerticalSolidList"/>
    <dgm:cxn modelId="{24FE8D83-3CCD-48D5-8A7A-EB401324B867}" type="presParOf" srcId="{303DC401-9AC8-42A4-9958-E371655E5408}" destId="{4C51FAF2-74A3-45B3-AD77-ED5659EB4244}" srcOrd="2" destOrd="0" presId="urn:microsoft.com/office/officeart/2018/2/layout/IconVerticalSolidList"/>
    <dgm:cxn modelId="{76556F0A-2F62-4EF8-9DE8-877F431012FA}" type="presParOf" srcId="{303DC401-9AC8-42A4-9958-E371655E5408}" destId="{35743E08-37FD-49C1-8DBC-A2A3AA7AA3AA}" srcOrd="3" destOrd="0" presId="urn:microsoft.com/office/officeart/2018/2/layout/IconVerticalSolidList"/>
    <dgm:cxn modelId="{F5B222C4-1B8D-4CD2-ABE0-37707E9772C5}" type="presParOf" srcId="{814D7FD4-12CD-4137-B3AB-9DC4E69DD113}" destId="{B8A84E94-F79F-4736-BF17-3962F3E5653B}" srcOrd="5" destOrd="0" presId="urn:microsoft.com/office/officeart/2018/2/layout/IconVerticalSolidList"/>
    <dgm:cxn modelId="{8ECD8B74-A78F-4B4D-870D-BAA40FEE1687}" type="presParOf" srcId="{814D7FD4-12CD-4137-B3AB-9DC4E69DD113}" destId="{93931425-03C9-4B7F-8EDF-1EED3C2539B8}" srcOrd="6" destOrd="0" presId="urn:microsoft.com/office/officeart/2018/2/layout/IconVerticalSolidList"/>
    <dgm:cxn modelId="{4A07AD38-16CA-4C66-9BD5-1CBE810A3E06}" type="presParOf" srcId="{93931425-03C9-4B7F-8EDF-1EED3C2539B8}" destId="{997A5BC9-D6EC-4E85-9455-667388D54AD0}" srcOrd="0" destOrd="0" presId="urn:microsoft.com/office/officeart/2018/2/layout/IconVerticalSolidList"/>
    <dgm:cxn modelId="{BF74A8D2-B8AD-4BB1-8B38-E66A1431E21C}" type="presParOf" srcId="{93931425-03C9-4B7F-8EDF-1EED3C2539B8}" destId="{D62D191E-97F8-4291-A01E-EDB842A1A13A}" srcOrd="1" destOrd="0" presId="urn:microsoft.com/office/officeart/2018/2/layout/IconVerticalSolidList"/>
    <dgm:cxn modelId="{7D0E7A55-4F78-4B77-B07D-56AF34E8CEAF}" type="presParOf" srcId="{93931425-03C9-4B7F-8EDF-1EED3C2539B8}" destId="{CCC1132B-909F-4F04-8A5E-9C7C86C043E1}" srcOrd="2" destOrd="0" presId="urn:microsoft.com/office/officeart/2018/2/layout/IconVerticalSolidList"/>
    <dgm:cxn modelId="{CEAD0CF2-128A-4498-B43F-B4E9534368BE}" type="presParOf" srcId="{93931425-03C9-4B7F-8EDF-1EED3C2539B8}" destId="{D4E25563-C3C3-4DD1-9DD7-25D9593B182A}" srcOrd="3" destOrd="0" presId="urn:microsoft.com/office/officeart/2018/2/layout/IconVerticalSolidList"/>
    <dgm:cxn modelId="{F20416F5-EC4C-4FBF-A65C-107BF9462DC1}" type="presParOf" srcId="{814D7FD4-12CD-4137-B3AB-9DC4E69DD113}" destId="{75696078-B00F-4F85-A965-E8F19FC8E58D}" srcOrd="7" destOrd="0" presId="urn:microsoft.com/office/officeart/2018/2/layout/IconVerticalSolidList"/>
    <dgm:cxn modelId="{D1599B0D-CEF7-4894-98A6-8C38DA35E6CF}" type="presParOf" srcId="{814D7FD4-12CD-4137-B3AB-9DC4E69DD113}" destId="{58809B9D-0A16-472C-B71E-18BDF26A1C38}" srcOrd="8" destOrd="0" presId="urn:microsoft.com/office/officeart/2018/2/layout/IconVerticalSolidList"/>
    <dgm:cxn modelId="{DFCBA7CA-2AC2-4235-86D1-6271E2F291B0}" type="presParOf" srcId="{58809B9D-0A16-472C-B71E-18BDF26A1C38}" destId="{F8F2892C-EB2F-47B2-B5FD-9F7E4B7EF5B5}" srcOrd="0" destOrd="0" presId="urn:microsoft.com/office/officeart/2018/2/layout/IconVerticalSolidList"/>
    <dgm:cxn modelId="{60827407-A8C1-4ADA-AAA0-2A151736F77C}" type="presParOf" srcId="{58809B9D-0A16-472C-B71E-18BDF26A1C38}" destId="{496806B9-38B6-452C-A474-F0F022EDF68B}" srcOrd="1" destOrd="0" presId="urn:microsoft.com/office/officeart/2018/2/layout/IconVerticalSolidList"/>
    <dgm:cxn modelId="{42E2B28C-90E8-4B56-9666-73EB3253D7D2}" type="presParOf" srcId="{58809B9D-0A16-472C-B71E-18BDF26A1C38}" destId="{D0C55BF8-03B8-49A5-999B-8DD1DC4C0849}" srcOrd="2" destOrd="0" presId="urn:microsoft.com/office/officeart/2018/2/layout/IconVerticalSolidList"/>
    <dgm:cxn modelId="{42DFA915-EAD8-4145-A6A8-5C28D1136A94}" type="presParOf" srcId="{58809B9D-0A16-472C-B71E-18BDF26A1C38}" destId="{6F9DFB1F-1BC4-4CBD-8497-A6B201E84BBD}" srcOrd="3" destOrd="0" presId="urn:microsoft.com/office/officeart/2018/2/layout/IconVerticalSolidList"/>
    <dgm:cxn modelId="{768F8F9B-ADEF-4FC0-886C-D16CF790B019}" type="presParOf" srcId="{814D7FD4-12CD-4137-B3AB-9DC4E69DD113}" destId="{FA496D72-9B74-4D57-A6F0-402F328A1C59}" srcOrd="9" destOrd="0" presId="urn:microsoft.com/office/officeart/2018/2/layout/IconVerticalSolidList"/>
    <dgm:cxn modelId="{162F6A17-2C2B-455C-B09F-F2FE0BC1E9F3}" type="presParOf" srcId="{814D7FD4-12CD-4137-B3AB-9DC4E69DD113}" destId="{4F72B927-58E3-40D0-9D23-D1ADDC15A448}" srcOrd="10" destOrd="0" presId="urn:microsoft.com/office/officeart/2018/2/layout/IconVerticalSolidList"/>
    <dgm:cxn modelId="{3E515B21-F9D7-4722-8078-32A9F203DE03}" type="presParOf" srcId="{4F72B927-58E3-40D0-9D23-D1ADDC15A448}" destId="{ECBD39F8-8295-4A40-8E68-F850B5BCDE6A}" srcOrd="0" destOrd="0" presId="urn:microsoft.com/office/officeart/2018/2/layout/IconVerticalSolidList"/>
    <dgm:cxn modelId="{1488D02F-B6C9-483F-AA6F-20827BAFF162}" type="presParOf" srcId="{4F72B927-58E3-40D0-9D23-D1ADDC15A448}" destId="{C740D43D-AC62-4F0B-A2EE-378BC264F33F}" srcOrd="1" destOrd="0" presId="urn:microsoft.com/office/officeart/2018/2/layout/IconVerticalSolidList"/>
    <dgm:cxn modelId="{4BEBB0B2-30F8-4CB4-82BA-D4AE5C45EEF3}" type="presParOf" srcId="{4F72B927-58E3-40D0-9D23-D1ADDC15A448}" destId="{B41A1FAA-3ACC-4BA3-BA82-F1DD8E6256DA}" srcOrd="2" destOrd="0" presId="urn:microsoft.com/office/officeart/2018/2/layout/IconVerticalSolidList"/>
    <dgm:cxn modelId="{84759A1A-3CEE-4029-B9E6-33B70D570C24}" type="presParOf" srcId="{4F72B927-58E3-40D0-9D23-D1ADDC15A448}" destId="{A37A471C-BDAE-4A22-9536-F8A05D9184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94C69A-ACF8-4892-9846-D292D339829A}"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7562E8-C470-491D-9AA7-9775B308BD07}">
      <dgm:prSet custT="1"/>
      <dgm:spPr/>
      <dgm:t>
        <a:bodyPr/>
        <a:lstStyle/>
        <a:p>
          <a:r>
            <a:rPr lang="en-US" sz="1400" b="1" dirty="0"/>
            <a:t>Data Privacy &amp; Security </a:t>
          </a:r>
          <a:r>
            <a:rPr lang="en-US" sz="1400" dirty="0"/>
            <a:t>→ protect customer &amp; employee information</a:t>
          </a:r>
        </a:p>
      </dgm:t>
    </dgm:pt>
    <dgm:pt modelId="{360AB6F2-A380-4EEF-80F9-5D0F5E865115}" type="parTrans" cxnId="{361B509A-40CE-4C80-B126-38CF4F510141}">
      <dgm:prSet/>
      <dgm:spPr/>
      <dgm:t>
        <a:bodyPr/>
        <a:lstStyle/>
        <a:p>
          <a:endParaRPr lang="en-US"/>
        </a:p>
      </dgm:t>
    </dgm:pt>
    <dgm:pt modelId="{500C6AFC-4CB6-4F78-A17C-89AF32360A67}" type="sibTrans" cxnId="{361B509A-40CE-4C80-B126-38CF4F510141}">
      <dgm:prSet/>
      <dgm:spPr/>
      <dgm:t>
        <a:bodyPr/>
        <a:lstStyle/>
        <a:p>
          <a:endParaRPr lang="en-US"/>
        </a:p>
      </dgm:t>
    </dgm:pt>
    <dgm:pt modelId="{EC61D40C-A1CC-45CA-9E90-015C0DB10DFF}">
      <dgm:prSet custT="1"/>
      <dgm:spPr/>
      <dgm:t>
        <a:bodyPr/>
        <a:lstStyle/>
        <a:p>
          <a:r>
            <a:rPr lang="en-US" sz="1400" b="1" dirty="0"/>
            <a:t>Cybersecurity &amp; Hacking </a:t>
          </a:r>
          <a:r>
            <a:rPr lang="en-US" sz="1400" dirty="0"/>
            <a:t>→ defend against breaches &amp; protect sensitive data</a:t>
          </a:r>
        </a:p>
      </dgm:t>
    </dgm:pt>
    <dgm:pt modelId="{BA6E7BDE-6A97-4140-AFED-F07373D45EB7}" type="parTrans" cxnId="{D94429B1-5580-4A61-8FDF-7EC316B28AE7}">
      <dgm:prSet/>
      <dgm:spPr/>
      <dgm:t>
        <a:bodyPr/>
        <a:lstStyle/>
        <a:p>
          <a:endParaRPr lang="en-US"/>
        </a:p>
      </dgm:t>
    </dgm:pt>
    <dgm:pt modelId="{039547D2-9C14-4751-8423-3453159D287E}" type="sibTrans" cxnId="{D94429B1-5580-4A61-8FDF-7EC316B28AE7}">
      <dgm:prSet/>
      <dgm:spPr/>
      <dgm:t>
        <a:bodyPr/>
        <a:lstStyle/>
        <a:p>
          <a:endParaRPr lang="en-US"/>
        </a:p>
      </dgm:t>
    </dgm:pt>
    <dgm:pt modelId="{AB80150D-99E8-4B82-B54B-86F3D23E5920}">
      <dgm:prSet custT="1"/>
      <dgm:spPr/>
      <dgm:t>
        <a:bodyPr/>
        <a:lstStyle/>
        <a:p>
          <a:r>
            <a:rPr lang="en-US" sz="1400" b="1" dirty="0"/>
            <a:t>AI &amp; Automation </a:t>
          </a:r>
          <a:r>
            <a:rPr lang="en-US" sz="1400" dirty="0"/>
            <a:t>→ avoid bias; ensure accurate, unbiased decisions</a:t>
          </a:r>
        </a:p>
      </dgm:t>
    </dgm:pt>
    <dgm:pt modelId="{7998BAC0-A85A-4DC8-B4B9-C80118A7DB2C}" type="parTrans" cxnId="{DD2731CB-A70A-4CDE-81A4-430040687109}">
      <dgm:prSet/>
      <dgm:spPr/>
      <dgm:t>
        <a:bodyPr/>
        <a:lstStyle/>
        <a:p>
          <a:endParaRPr lang="en-US"/>
        </a:p>
      </dgm:t>
    </dgm:pt>
    <dgm:pt modelId="{361EE264-8E88-48A6-B35C-BB8EEC17CF02}" type="sibTrans" cxnId="{DD2731CB-A70A-4CDE-81A4-430040687109}">
      <dgm:prSet/>
      <dgm:spPr/>
      <dgm:t>
        <a:bodyPr/>
        <a:lstStyle/>
        <a:p>
          <a:endParaRPr lang="en-US"/>
        </a:p>
      </dgm:t>
    </dgm:pt>
    <dgm:pt modelId="{C7E60B6F-3BF5-4EDC-BEF8-689E656A60AD}">
      <dgm:prSet custT="1"/>
      <dgm:spPr/>
      <dgm:t>
        <a:bodyPr/>
        <a:lstStyle/>
        <a:p>
          <a:r>
            <a:rPr lang="en-US" sz="1400" b="1" dirty="0"/>
            <a:t>Employee Monitoring &amp; Online Conduct </a:t>
          </a:r>
          <a:r>
            <a:rPr lang="en-US" sz="1400" dirty="0"/>
            <a:t>→ respect privacy; avoid misuse</a:t>
          </a:r>
        </a:p>
      </dgm:t>
    </dgm:pt>
    <dgm:pt modelId="{536F56BB-F759-4200-BD53-B45033000F12}" type="parTrans" cxnId="{75095466-1514-47D6-8AA4-C703A6C9E99A}">
      <dgm:prSet/>
      <dgm:spPr/>
      <dgm:t>
        <a:bodyPr/>
        <a:lstStyle/>
        <a:p>
          <a:endParaRPr lang="en-US"/>
        </a:p>
      </dgm:t>
    </dgm:pt>
    <dgm:pt modelId="{3130DB10-DE1D-41B2-B4CF-261AC96C5386}" type="sibTrans" cxnId="{75095466-1514-47D6-8AA4-C703A6C9E99A}">
      <dgm:prSet/>
      <dgm:spPr/>
      <dgm:t>
        <a:bodyPr/>
        <a:lstStyle/>
        <a:p>
          <a:endParaRPr lang="en-US"/>
        </a:p>
      </dgm:t>
    </dgm:pt>
    <dgm:pt modelId="{8640FE44-E2E6-4CDC-A6DB-1C18EBA1C16A}">
      <dgm:prSet custT="1"/>
      <dgm:spPr/>
      <dgm:t>
        <a:bodyPr/>
        <a:lstStyle/>
        <a:p>
          <a:r>
            <a:rPr lang="en-US" sz="1400" b="1" dirty="0"/>
            <a:t>Intellectual Property &amp; Copyright </a:t>
          </a:r>
          <a:r>
            <a:rPr lang="en-US" sz="1400" dirty="0"/>
            <a:t>→ respect works; avoid plagiarism (Dauches, 2025).</a:t>
          </a:r>
        </a:p>
      </dgm:t>
    </dgm:pt>
    <dgm:pt modelId="{A6F370BC-8B4B-4A99-A623-B10D9A63392D}" type="parTrans" cxnId="{00D24903-0A17-4B56-9CC5-9B5ADFF2AC90}">
      <dgm:prSet/>
      <dgm:spPr/>
      <dgm:t>
        <a:bodyPr/>
        <a:lstStyle/>
        <a:p>
          <a:endParaRPr lang="en-US"/>
        </a:p>
      </dgm:t>
    </dgm:pt>
    <dgm:pt modelId="{0D8AA006-4E70-42B9-9140-39B4650AE38A}" type="sibTrans" cxnId="{00D24903-0A17-4B56-9CC5-9B5ADFF2AC90}">
      <dgm:prSet/>
      <dgm:spPr/>
      <dgm:t>
        <a:bodyPr/>
        <a:lstStyle/>
        <a:p>
          <a:endParaRPr lang="en-US"/>
        </a:p>
      </dgm:t>
    </dgm:pt>
    <dgm:pt modelId="{0D1A5A8D-AFE5-407B-A2F8-B2911691C378}">
      <dgm:prSet custT="1"/>
      <dgm:spPr/>
      <dgm:t>
        <a:bodyPr/>
        <a:lstStyle/>
        <a:p>
          <a:r>
            <a:rPr lang="en-US" sz="1400" b="1" dirty="0"/>
            <a:t>Strategies </a:t>
          </a:r>
          <a:r>
            <a:rPr lang="en-US" sz="1400" dirty="0"/>
            <a:t>→ develop a clear IT code of ethics; ensure transparency &amp; accountability; provide constant staff training (Dauches, 2025).</a:t>
          </a:r>
        </a:p>
      </dgm:t>
    </dgm:pt>
    <dgm:pt modelId="{B135C755-4152-468B-BFDC-9939FEB6972F}" type="parTrans" cxnId="{FB34419E-B689-412C-996E-F45DB2756225}">
      <dgm:prSet/>
      <dgm:spPr/>
      <dgm:t>
        <a:bodyPr/>
        <a:lstStyle/>
        <a:p>
          <a:endParaRPr lang="en-US"/>
        </a:p>
      </dgm:t>
    </dgm:pt>
    <dgm:pt modelId="{CA7F0BA7-5F33-4F26-B1B8-FDE8610E80C2}" type="sibTrans" cxnId="{FB34419E-B689-412C-996E-F45DB2756225}">
      <dgm:prSet/>
      <dgm:spPr/>
      <dgm:t>
        <a:bodyPr/>
        <a:lstStyle/>
        <a:p>
          <a:endParaRPr lang="en-US"/>
        </a:p>
      </dgm:t>
    </dgm:pt>
    <dgm:pt modelId="{4D95C970-7C2C-4499-9643-066B1E50E17C}" type="pres">
      <dgm:prSet presAssocID="{B494C69A-ACF8-4892-9846-D292D339829A}" presName="root" presStyleCnt="0">
        <dgm:presLayoutVars>
          <dgm:dir/>
          <dgm:resizeHandles val="exact"/>
        </dgm:presLayoutVars>
      </dgm:prSet>
      <dgm:spPr/>
    </dgm:pt>
    <dgm:pt modelId="{BE8D860E-DB38-4F7D-9FD3-B3868211617F}" type="pres">
      <dgm:prSet presAssocID="{B494C69A-ACF8-4892-9846-D292D339829A}" presName="container" presStyleCnt="0">
        <dgm:presLayoutVars>
          <dgm:dir/>
          <dgm:resizeHandles val="exact"/>
        </dgm:presLayoutVars>
      </dgm:prSet>
      <dgm:spPr/>
    </dgm:pt>
    <dgm:pt modelId="{872A6FBB-A518-41E2-B56E-515F3E4C9CB6}" type="pres">
      <dgm:prSet presAssocID="{7E7562E8-C470-491D-9AA7-9775B308BD07}" presName="compNode" presStyleCnt="0"/>
      <dgm:spPr/>
    </dgm:pt>
    <dgm:pt modelId="{AFA7C8A0-4396-4E07-AFD1-ACFDF15159BC}" type="pres">
      <dgm:prSet presAssocID="{7E7562E8-C470-491D-9AA7-9775B308BD07}" presName="iconBgRect" presStyleLbl="bgShp" presStyleIdx="0" presStyleCnt="6"/>
      <dgm:spPr/>
    </dgm:pt>
    <dgm:pt modelId="{CB8C1B69-AA17-421E-BAFF-0DF6BFF1834F}" type="pres">
      <dgm:prSet presAssocID="{7E7562E8-C470-491D-9AA7-9775B308BD0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2F0A4AC5-95CB-4AD2-A930-B85CC985700B}" type="pres">
      <dgm:prSet presAssocID="{7E7562E8-C470-491D-9AA7-9775B308BD07}" presName="spaceRect" presStyleCnt="0"/>
      <dgm:spPr/>
    </dgm:pt>
    <dgm:pt modelId="{02C54667-03B6-49D4-9636-72AEEEA1CEC8}" type="pres">
      <dgm:prSet presAssocID="{7E7562E8-C470-491D-9AA7-9775B308BD07}" presName="textRect" presStyleLbl="revTx" presStyleIdx="0" presStyleCnt="6">
        <dgm:presLayoutVars>
          <dgm:chMax val="1"/>
          <dgm:chPref val="1"/>
        </dgm:presLayoutVars>
      </dgm:prSet>
      <dgm:spPr/>
    </dgm:pt>
    <dgm:pt modelId="{94F805FA-57B5-4AAC-9235-8D8C9C0F0B61}" type="pres">
      <dgm:prSet presAssocID="{500C6AFC-4CB6-4F78-A17C-89AF32360A67}" presName="sibTrans" presStyleLbl="sibTrans2D1" presStyleIdx="0" presStyleCnt="0"/>
      <dgm:spPr/>
    </dgm:pt>
    <dgm:pt modelId="{2CB27B21-2543-4436-910D-6C88388EC0B3}" type="pres">
      <dgm:prSet presAssocID="{EC61D40C-A1CC-45CA-9E90-015C0DB10DFF}" presName="compNode" presStyleCnt="0"/>
      <dgm:spPr/>
    </dgm:pt>
    <dgm:pt modelId="{39826AB6-B22F-4189-8B88-0604E38B6325}" type="pres">
      <dgm:prSet presAssocID="{EC61D40C-A1CC-45CA-9E90-015C0DB10DFF}" presName="iconBgRect" presStyleLbl="bgShp" presStyleIdx="1" presStyleCnt="6"/>
      <dgm:spPr/>
    </dgm:pt>
    <dgm:pt modelId="{47059791-3319-4B0A-9C83-403BB7F4EBC5}" type="pres">
      <dgm:prSet presAssocID="{EC61D40C-A1CC-45CA-9E90-015C0DB10DF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AF14CEF2-76ED-4C39-B801-7124FF737D4E}" type="pres">
      <dgm:prSet presAssocID="{EC61D40C-A1CC-45CA-9E90-015C0DB10DFF}" presName="spaceRect" presStyleCnt="0"/>
      <dgm:spPr/>
    </dgm:pt>
    <dgm:pt modelId="{9F8861AD-4D08-460D-ADDD-2F939FD82D49}" type="pres">
      <dgm:prSet presAssocID="{EC61D40C-A1CC-45CA-9E90-015C0DB10DFF}" presName="textRect" presStyleLbl="revTx" presStyleIdx="1" presStyleCnt="6" custScaleX="100701">
        <dgm:presLayoutVars>
          <dgm:chMax val="1"/>
          <dgm:chPref val="1"/>
        </dgm:presLayoutVars>
      </dgm:prSet>
      <dgm:spPr/>
    </dgm:pt>
    <dgm:pt modelId="{01CB2267-D91D-48CA-88D7-A5944225AFF9}" type="pres">
      <dgm:prSet presAssocID="{039547D2-9C14-4751-8423-3453159D287E}" presName="sibTrans" presStyleLbl="sibTrans2D1" presStyleIdx="0" presStyleCnt="0"/>
      <dgm:spPr/>
    </dgm:pt>
    <dgm:pt modelId="{BFBEB918-CCF2-46D2-8FB4-DA31DCF530CF}" type="pres">
      <dgm:prSet presAssocID="{AB80150D-99E8-4B82-B54B-86F3D23E5920}" presName="compNode" presStyleCnt="0"/>
      <dgm:spPr/>
    </dgm:pt>
    <dgm:pt modelId="{068CC885-414D-4F0D-827E-87BC79C5DF1D}" type="pres">
      <dgm:prSet presAssocID="{AB80150D-99E8-4B82-B54B-86F3D23E5920}" presName="iconBgRect" presStyleLbl="bgShp" presStyleIdx="2" presStyleCnt="6"/>
      <dgm:spPr/>
    </dgm:pt>
    <dgm:pt modelId="{088F95C7-1034-4BB6-80FC-8960AB29E960}" type="pres">
      <dgm:prSet presAssocID="{AB80150D-99E8-4B82-B54B-86F3D23E592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27D6065-1063-4D6C-8223-BED10B22664D}" type="pres">
      <dgm:prSet presAssocID="{AB80150D-99E8-4B82-B54B-86F3D23E5920}" presName="spaceRect" presStyleCnt="0"/>
      <dgm:spPr/>
    </dgm:pt>
    <dgm:pt modelId="{9BDC45BB-3817-43C5-A1E8-5C1B1A2A416E}" type="pres">
      <dgm:prSet presAssocID="{AB80150D-99E8-4B82-B54B-86F3D23E5920}" presName="textRect" presStyleLbl="revTx" presStyleIdx="2" presStyleCnt="6">
        <dgm:presLayoutVars>
          <dgm:chMax val="1"/>
          <dgm:chPref val="1"/>
        </dgm:presLayoutVars>
      </dgm:prSet>
      <dgm:spPr/>
    </dgm:pt>
    <dgm:pt modelId="{E8677CA9-37F7-4F1E-BA1C-139EA5D14F64}" type="pres">
      <dgm:prSet presAssocID="{361EE264-8E88-48A6-B35C-BB8EEC17CF02}" presName="sibTrans" presStyleLbl="sibTrans2D1" presStyleIdx="0" presStyleCnt="0"/>
      <dgm:spPr/>
    </dgm:pt>
    <dgm:pt modelId="{6F78CA94-5E3F-4D42-A8CF-9FA92C8575FD}" type="pres">
      <dgm:prSet presAssocID="{C7E60B6F-3BF5-4EDC-BEF8-689E656A60AD}" presName="compNode" presStyleCnt="0"/>
      <dgm:spPr/>
    </dgm:pt>
    <dgm:pt modelId="{0939AAAE-B5DB-443B-BA8C-F19F0D11B726}" type="pres">
      <dgm:prSet presAssocID="{C7E60B6F-3BF5-4EDC-BEF8-689E656A60AD}" presName="iconBgRect" presStyleLbl="bgShp" presStyleIdx="3" presStyleCnt="6"/>
      <dgm:spPr/>
    </dgm:pt>
    <dgm:pt modelId="{47CF48D1-4180-4016-B777-A6DD230ED96F}" type="pres">
      <dgm:prSet presAssocID="{C7E60B6F-3BF5-4EDC-BEF8-689E656A60A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7218B6D1-9960-450F-8F3C-C9308BA2BCD3}" type="pres">
      <dgm:prSet presAssocID="{C7E60B6F-3BF5-4EDC-BEF8-689E656A60AD}" presName="spaceRect" presStyleCnt="0"/>
      <dgm:spPr/>
    </dgm:pt>
    <dgm:pt modelId="{7EF48C9F-AAC0-44A2-BF2E-C6691A1C17AB}" type="pres">
      <dgm:prSet presAssocID="{C7E60B6F-3BF5-4EDC-BEF8-689E656A60AD}" presName="textRect" presStyleLbl="revTx" presStyleIdx="3" presStyleCnt="6">
        <dgm:presLayoutVars>
          <dgm:chMax val="1"/>
          <dgm:chPref val="1"/>
        </dgm:presLayoutVars>
      </dgm:prSet>
      <dgm:spPr/>
    </dgm:pt>
    <dgm:pt modelId="{08017919-B934-4192-9151-F248F0F4A2B4}" type="pres">
      <dgm:prSet presAssocID="{3130DB10-DE1D-41B2-B4CF-261AC96C5386}" presName="sibTrans" presStyleLbl="sibTrans2D1" presStyleIdx="0" presStyleCnt="0"/>
      <dgm:spPr/>
    </dgm:pt>
    <dgm:pt modelId="{F50D03F0-75B4-4930-B515-A3BE1EB379FE}" type="pres">
      <dgm:prSet presAssocID="{8640FE44-E2E6-4CDC-A6DB-1C18EBA1C16A}" presName="compNode" presStyleCnt="0"/>
      <dgm:spPr/>
    </dgm:pt>
    <dgm:pt modelId="{F5AA4C0E-9A1E-4D50-88D8-8E79DE2BF9C2}" type="pres">
      <dgm:prSet presAssocID="{8640FE44-E2E6-4CDC-A6DB-1C18EBA1C16A}" presName="iconBgRect" presStyleLbl="bgShp" presStyleIdx="4" presStyleCnt="6"/>
      <dgm:spPr/>
    </dgm:pt>
    <dgm:pt modelId="{31DD7C01-CCBB-49EB-B7FD-B6CF816EB47A}" type="pres">
      <dgm:prSet presAssocID="{8640FE44-E2E6-4CDC-A6DB-1C18EBA1C16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6D9E954D-9F60-45B1-9614-0B5955B5F60D}" type="pres">
      <dgm:prSet presAssocID="{8640FE44-E2E6-4CDC-A6DB-1C18EBA1C16A}" presName="spaceRect" presStyleCnt="0"/>
      <dgm:spPr/>
    </dgm:pt>
    <dgm:pt modelId="{DE863B91-F7C6-4B26-92EF-2C851F46EC89}" type="pres">
      <dgm:prSet presAssocID="{8640FE44-E2E6-4CDC-A6DB-1C18EBA1C16A}" presName="textRect" presStyleLbl="revTx" presStyleIdx="4" presStyleCnt="6">
        <dgm:presLayoutVars>
          <dgm:chMax val="1"/>
          <dgm:chPref val="1"/>
        </dgm:presLayoutVars>
      </dgm:prSet>
      <dgm:spPr/>
    </dgm:pt>
    <dgm:pt modelId="{751EF214-FBB4-4DE3-BFA7-4FC638630608}" type="pres">
      <dgm:prSet presAssocID="{0D8AA006-4E70-42B9-9140-39B4650AE38A}" presName="sibTrans" presStyleLbl="sibTrans2D1" presStyleIdx="0" presStyleCnt="0"/>
      <dgm:spPr/>
    </dgm:pt>
    <dgm:pt modelId="{70B62C59-3E03-4DBC-8D6E-B516648B7C2C}" type="pres">
      <dgm:prSet presAssocID="{0D1A5A8D-AFE5-407B-A2F8-B2911691C378}" presName="compNode" presStyleCnt="0"/>
      <dgm:spPr/>
    </dgm:pt>
    <dgm:pt modelId="{CE0196A3-B9DB-4DAC-8701-9937F268DBB9}" type="pres">
      <dgm:prSet presAssocID="{0D1A5A8D-AFE5-407B-A2F8-B2911691C378}" presName="iconBgRect" presStyleLbl="bgShp" presStyleIdx="5" presStyleCnt="6"/>
      <dgm:spPr/>
    </dgm:pt>
    <dgm:pt modelId="{8FC54600-F233-47C1-9FA8-753F57C47508}" type="pres">
      <dgm:prSet presAssocID="{0D1A5A8D-AFE5-407B-A2F8-B2911691C37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16419758-8734-4A14-8EC5-F3B0A7030B4E}" type="pres">
      <dgm:prSet presAssocID="{0D1A5A8D-AFE5-407B-A2F8-B2911691C378}" presName="spaceRect" presStyleCnt="0"/>
      <dgm:spPr/>
    </dgm:pt>
    <dgm:pt modelId="{D9098174-5BAF-4D05-984D-69A27EAE11DD}" type="pres">
      <dgm:prSet presAssocID="{0D1A5A8D-AFE5-407B-A2F8-B2911691C378}" presName="textRect" presStyleLbl="revTx" presStyleIdx="5" presStyleCnt="6" custScaleX="109758" custScaleY="219006">
        <dgm:presLayoutVars>
          <dgm:chMax val="1"/>
          <dgm:chPref val="1"/>
        </dgm:presLayoutVars>
      </dgm:prSet>
      <dgm:spPr/>
    </dgm:pt>
  </dgm:ptLst>
  <dgm:cxnLst>
    <dgm:cxn modelId="{4DE93401-D73E-4558-88D8-7B11E623E074}" type="presOf" srcId="{8640FE44-E2E6-4CDC-A6DB-1C18EBA1C16A}" destId="{DE863B91-F7C6-4B26-92EF-2C851F46EC89}" srcOrd="0" destOrd="0" presId="urn:microsoft.com/office/officeart/2018/2/layout/IconCircleList"/>
    <dgm:cxn modelId="{00D24903-0A17-4B56-9CC5-9B5ADFF2AC90}" srcId="{B494C69A-ACF8-4892-9846-D292D339829A}" destId="{8640FE44-E2E6-4CDC-A6DB-1C18EBA1C16A}" srcOrd="4" destOrd="0" parTransId="{A6F370BC-8B4B-4A99-A623-B10D9A63392D}" sibTransId="{0D8AA006-4E70-42B9-9140-39B4650AE38A}"/>
    <dgm:cxn modelId="{0EA96114-C797-47B8-92B2-6F891C5F618A}" type="presOf" srcId="{B494C69A-ACF8-4892-9846-D292D339829A}" destId="{4D95C970-7C2C-4499-9643-066B1E50E17C}" srcOrd="0" destOrd="0" presId="urn:microsoft.com/office/officeart/2018/2/layout/IconCircleList"/>
    <dgm:cxn modelId="{6BFBBD1D-DB46-42DA-B1AA-AB0C47EC908E}" type="presOf" srcId="{039547D2-9C14-4751-8423-3453159D287E}" destId="{01CB2267-D91D-48CA-88D7-A5944225AFF9}" srcOrd="0" destOrd="0" presId="urn:microsoft.com/office/officeart/2018/2/layout/IconCircleList"/>
    <dgm:cxn modelId="{52E77F31-56A1-4C4A-A5AA-A7D9804B4541}" type="presOf" srcId="{0D8AA006-4E70-42B9-9140-39B4650AE38A}" destId="{751EF214-FBB4-4DE3-BFA7-4FC638630608}" srcOrd="0" destOrd="0" presId="urn:microsoft.com/office/officeart/2018/2/layout/IconCircleList"/>
    <dgm:cxn modelId="{5720D543-167E-48D5-BDD8-CF8818645226}" type="presOf" srcId="{C7E60B6F-3BF5-4EDC-BEF8-689E656A60AD}" destId="{7EF48C9F-AAC0-44A2-BF2E-C6691A1C17AB}" srcOrd="0" destOrd="0" presId="urn:microsoft.com/office/officeart/2018/2/layout/IconCircleList"/>
    <dgm:cxn modelId="{75095466-1514-47D6-8AA4-C703A6C9E99A}" srcId="{B494C69A-ACF8-4892-9846-D292D339829A}" destId="{C7E60B6F-3BF5-4EDC-BEF8-689E656A60AD}" srcOrd="3" destOrd="0" parTransId="{536F56BB-F759-4200-BD53-B45033000F12}" sibTransId="{3130DB10-DE1D-41B2-B4CF-261AC96C5386}"/>
    <dgm:cxn modelId="{4E706A6F-AEFD-42DD-9F85-900DE48DF2A4}" type="presOf" srcId="{0D1A5A8D-AFE5-407B-A2F8-B2911691C378}" destId="{D9098174-5BAF-4D05-984D-69A27EAE11DD}" srcOrd="0" destOrd="0" presId="urn:microsoft.com/office/officeart/2018/2/layout/IconCircleList"/>
    <dgm:cxn modelId="{C2798671-9CA3-4A02-82F6-99CD08FFE3FB}" type="presOf" srcId="{361EE264-8E88-48A6-B35C-BB8EEC17CF02}" destId="{E8677CA9-37F7-4F1E-BA1C-139EA5D14F64}" srcOrd="0" destOrd="0" presId="urn:microsoft.com/office/officeart/2018/2/layout/IconCircleList"/>
    <dgm:cxn modelId="{A964BE55-1F87-42BE-A795-7CAF12B99F59}" type="presOf" srcId="{500C6AFC-4CB6-4F78-A17C-89AF32360A67}" destId="{94F805FA-57B5-4AAC-9235-8D8C9C0F0B61}" srcOrd="0" destOrd="0" presId="urn:microsoft.com/office/officeart/2018/2/layout/IconCircleList"/>
    <dgm:cxn modelId="{7669CB85-E6E3-49D5-8415-A92D3B8B43D3}" type="presOf" srcId="{EC61D40C-A1CC-45CA-9E90-015C0DB10DFF}" destId="{9F8861AD-4D08-460D-ADDD-2F939FD82D49}" srcOrd="0" destOrd="0" presId="urn:microsoft.com/office/officeart/2018/2/layout/IconCircleList"/>
    <dgm:cxn modelId="{361B509A-40CE-4C80-B126-38CF4F510141}" srcId="{B494C69A-ACF8-4892-9846-D292D339829A}" destId="{7E7562E8-C470-491D-9AA7-9775B308BD07}" srcOrd="0" destOrd="0" parTransId="{360AB6F2-A380-4EEF-80F9-5D0F5E865115}" sibTransId="{500C6AFC-4CB6-4F78-A17C-89AF32360A67}"/>
    <dgm:cxn modelId="{FB34419E-B689-412C-996E-F45DB2756225}" srcId="{B494C69A-ACF8-4892-9846-D292D339829A}" destId="{0D1A5A8D-AFE5-407B-A2F8-B2911691C378}" srcOrd="5" destOrd="0" parTransId="{B135C755-4152-468B-BFDC-9939FEB6972F}" sibTransId="{CA7F0BA7-5F33-4F26-B1B8-FDE8610E80C2}"/>
    <dgm:cxn modelId="{D94429B1-5580-4A61-8FDF-7EC316B28AE7}" srcId="{B494C69A-ACF8-4892-9846-D292D339829A}" destId="{EC61D40C-A1CC-45CA-9E90-015C0DB10DFF}" srcOrd="1" destOrd="0" parTransId="{BA6E7BDE-6A97-4140-AFED-F07373D45EB7}" sibTransId="{039547D2-9C14-4751-8423-3453159D287E}"/>
    <dgm:cxn modelId="{CD42FEB8-272C-4F0C-BDA5-11E691458E86}" type="presOf" srcId="{7E7562E8-C470-491D-9AA7-9775B308BD07}" destId="{02C54667-03B6-49D4-9636-72AEEEA1CEC8}" srcOrd="0" destOrd="0" presId="urn:microsoft.com/office/officeart/2018/2/layout/IconCircleList"/>
    <dgm:cxn modelId="{593B3FBA-C4F3-4AC1-9A9C-E2303E62B11F}" type="presOf" srcId="{AB80150D-99E8-4B82-B54B-86F3D23E5920}" destId="{9BDC45BB-3817-43C5-A1E8-5C1B1A2A416E}" srcOrd="0" destOrd="0" presId="urn:microsoft.com/office/officeart/2018/2/layout/IconCircleList"/>
    <dgm:cxn modelId="{DD2731CB-A70A-4CDE-81A4-430040687109}" srcId="{B494C69A-ACF8-4892-9846-D292D339829A}" destId="{AB80150D-99E8-4B82-B54B-86F3D23E5920}" srcOrd="2" destOrd="0" parTransId="{7998BAC0-A85A-4DC8-B4B9-C80118A7DB2C}" sibTransId="{361EE264-8E88-48A6-B35C-BB8EEC17CF02}"/>
    <dgm:cxn modelId="{1666C9FD-DE68-44EB-8CDF-8C37703F2DE9}" type="presOf" srcId="{3130DB10-DE1D-41B2-B4CF-261AC96C5386}" destId="{08017919-B934-4192-9151-F248F0F4A2B4}" srcOrd="0" destOrd="0" presId="urn:microsoft.com/office/officeart/2018/2/layout/IconCircleList"/>
    <dgm:cxn modelId="{5D619D6E-CD73-469C-9BD3-38B0F7C0C679}" type="presParOf" srcId="{4D95C970-7C2C-4499-9643-066B1E50E17C}" destId="{BE8D860E-DB38-4F7D-9FD3-B3868211617F}" srcOrd="0" destOrd="0" presId="urn:microsoft.com/office/officeart/2018/2/layout/IconCircleList"/>
    <dgm:cxn modelId="{2B535F84-CBA0-4DCB-A394-02F926F6BA58}" type="presParOf" srcId="{BE8D860E-DB38-4F7D-9FD3-B3868211617F}" destId="{872A6FBB-A518-41E2-B56E-515F3E4C9CB6}" srcOrd="0" destOrd="0" presId="urn:microsoft.com/office/officeart/2018/2/layout/IconCircleList"/>
    <dgm:cxn modelId="{36450A8C-8C12-497F-BA6D-642DD99545F7}" type="presParOf" srcId="{872A6FBB-A518-41E2-B56E-515F3E4C9CB6}" destId="{AFA7C8A0-4396-4E07-AFD1-ACFDF15159BC}" srcOrd="0" destOrd="0" presId="urn:microsoft.com/office/officeart/2018/2/layout/IconCircleList"/>
    <dgm:cxn modelId="{837E9919-7E60-4D60-8141-A98F7373724E}" type="presParOf" srcId="{872A6FBB-A518-41E2-B56E-515F3E4C9CB6}" destId="{CB8C1B69-AA17-421E-BAFF-0DF6BFF1834F}" srcOrd="1" destOrd="0" presId="urn:microsoft.com/office/officeart/2018/2/layout/IconCircleList"/>
    <dgm:cxn modelId="{B20288CB-C02B-479D-B74A-2F268300C903}" type="presParOf" srcId="{872A6FBB-A518-41E2-B56E-515F3E4C9CB6}" destId="{2F0A4AC5-95CB-4AD2-A930-B85CC985700B}" srcOrd="2" destOrd="0" presId="urn:microsoft.com/office/officeart/2018/2/layout/IconCircleList"/>
    <dgm:cxn modelId="{9638E5D8-5BFA-434C-948F-22012D0888F1}" type="presParOf" srcId="{872A6FBB-A518-41E2-B56E-515F3E4C9CB6}" destId="{02C54667-03B6-49D4-9636-72AEEEA1CEC8}" srcOrd="3" destOrd="0" presId="urn:microsoft.com/office/officeart/2018/2/layout/IconCircleList"/>
    <dgm:cxn modelId="{3BD29700-5D1D-42EC-B4F0-6AC311262D81}" type="presParOf" srcId="{BE8D860E-DB38-4F7D-9FD3-B3868211617F}" destId="{94F805FA-57B5-4AAC-9235-8D8C9C0F0B61}" srcOrd="1" destOrd="0" presId="urn:microsoft.com/office/officeart/2018/2/layout/IconCircleList"/>
    <dgm:cxn modelId="{5D2CF9C6-F476-4BBB-8A72-42EDEFC14631}" type="presParOf" srcId="{BE8D860E-DB38-4F7D-9FD3-B3868211617F}" destId="{2CB27B21-2543-4436-910D-6C88388EC0B3}" srcOrd="2" destOrd="0" presId="urn:microsoft.com/office/officeart/2018/2/layout/IconCircleList"/>
    <dgm:cxn modelId="{EAF61F23-A0BD-451B-969E-F0B9D0C4448B}" type="presParOf" srcId="{2CB27B21-2543-4436-910D-6C88388EC0B3}" destId="{39826AB6-B22F-4189-8B88-0604E38B6325}" srcOrd="0" destOrd="0" presId="urn:microsoft.com/office/officeart/2018/2/layout/IconCircleList"/>
    <dgm:cxn modelId="{15B67626-D06A-4228-8147-A516A4D76C01}" type="presParOf" srcId="{2CB27B21-2543-4436-910D-6C88388EC0B3}" destId="{47059791-3319-4B0A-9C83-403BB7F4EBC5}" srcOrd="1" destOrd="0" presId="urn:microsoft.com/office/officeart/2018/2/layout/IconCircleList"/>
    <dgm:cxn modelId="{49E7B402-54CD-4D3D-B666-EAE912BF919D}" type="presParOf" srcId="{2CB27B21-2543-4436-910D-6C88388EC0B3}" destId="{AF14CEF2-76ED-4C39-B801-7124FF737D4E}" srcOrd="2" destOrd="0" presId="urn:microsoft.com/office/officeart/2018/2/layout/IconCircleList"/>
    <dgm:cxn modelId="{191B7A07-ECCE-4F20-AA23-DE65F7C9E2F1}" type="presParOf" srcId="{2CB27B21-2543-4436-910D-6C88388EC0B3}" destId="{9F8861AD-4D08-460D-ADDD-2F939FD82D49}" srcOrd="3" destOrd="0" presId="urn:microsoft.com/office/officeart/2018/2/layout/IconCircleList"/>
    <dgm:cxn modelId="{13B5E136-7F06-483E-9DA2-30D136A35794}" type="presParOf" srcId="{BE8D860E-DB38-4F7D-9FD3-B3868211617F}" destId="{01CB2267-D91D-48CA-88D7-A5944225AFF9}" srcOrd="3" destOrd="0" presId="urn:microsoft.com/office/officeart/2018/2/layout/IconCircleList"/>
    <dgm:cxn modelId="{9AA8FF22-4C8D-40C2-B834-4CE3F9258740}" type="presParOf" srcId="{BE8D860E-DB38-4F7D-9FD3-B3868211617F}" destId="{BFBEB918-CCF2-46D2-8FB4-DA31DCF530CF}" srcOrd="4" destOrd="0" presId="urn:microsoft.com/office/officeart/2018/2/layout/IconCircleList"/>
    <dgm:cxn modelId="{15BDB223-45AA-41F3-B301-3213BC3D8C5A}" type="presParOf" srcId="{BFBEB918-CCF2-46D2-8FB4-DA31DCF530CF}" destId="{068CC885-414D-4F0D-827E-87BC79C5DF1D}" srcOrd="0" destOrd="0" presId="urn:microsoft.com/office/officeart/2018/2/layout/IconCircleList"/>
    <dgm:cxn modelId="{B1D16721-7797-4F5A-B88C-939CF0303C69}" type="presParOf" srcId="{BFBEB918-CCF2-46D2-8FB4-DA31DCF530CF}" destId="{088F95C7-1034-4BB6-80FC-8960AB29E960}" srcOrd="1" destOrd="0" presId="urn:microsoft.com/office/officeart/2018/2/layout/IconCircleList"/>
    <dgm:cxn modelId="{4BBB2EAC-D757-4673-A229-17464D389B6C}" type="presParOf" srcId="{BFBEB918-CCF2-46D2-8FB4-DA31DCF530CF}" destId="{027D6065-1063-4D6C-8223-BED10B22664D}" srcOrd="2" destOrd="0" presId="urn:microsoft.com/office/officeart/2018/2/layout/IconCircleList"/>
    <dgm:cxn modelId="{DFD08C50-D127-4016-8722-DBDC53747D48}" type="presParOf" srcId="{BFBEB918-CCF2-46D2-8FB4-DA31DCF530CF}" destId="{9BDC45BB-3817-43C5-A1E8-5C1B1A2A416E}" srcOrd="3" destOrd="0" presId="urn:microsoft.com/office/officeart/2018/2/layout/IconCircleList"/>
    <dgm:cxn modelId="{7C665715-5F80-41CE-8C30-467BE3E60C4E}" type="presParOf" srcId="{BE8D860E-DB38-4F7D-9FD3-B3868211617F}" destId="{E8677CA9-37F7-4F1E-BA1C-139EA5D14F64}" srcOrd="5" destOrd="0" presId="urn:microsoft.com/office/officeart/2018/2/layout/IconCircleList"/>
    <dgm:cxn modelId="{9A356940-A8FF-417F-BE0F-41440FE654DB}" type="presParOf" srcId="{BE8D860E-DB38-4F7D-9FD3-B3868211617F}" destId="{6F78CA94-5E3F-4D42-A8CF-9FA92C8575FD}" srcOrd="6" destOrd="0" presId="urn:microsoft.com/office/officeart/2018/2/layout/IconCircleList"/>
    <dgm:cxn modelId="{8914FD20-6F4D-4E96-97AC-4D9EA72C44EB}" type="presParOf" srcId="{6F78CA94-5E3F-4D42-A8CF-9FA92C8575FD}" destId="{0939AAAE-B5DB-443B-BA8C-F19F0D11B726}" srcOrd="0" destOrd="0" presId="urn:microsoft.com/office/officeart/2018/2/layout/IconCircleList"/>
    <dgm:cxn modelId="{3C3B6E55-9E59-471E-AAFA-18C26BBEC674}" type="presParOf" srcId="{6F78CA94-5E3F-4D42-A8CF-9FA92C8575FD}" destId="{47CF48D1-4180-4016-B777-A6DD230ED96F}" srcOrd="1" destOrd="0" presId="urn:microsoft.com/office/officeart/2018/2/layout/IconCircleList"/>
    <dgm:cxn modelId="{45F7E9FF-B801-4C79-A7C1-1E4B77809BD2}" type="presParOf" srcId="{6F78CA94-5E3F-4D42-A8CF-9FA92C8575FD}" destId="{7218B6D1-9960-450F-8F3C-C9308BA2BCD3}" srcOrd="2" destOrd="0" presId="urn:microsoft.com/office/officeart/2018/2/layout/IconCircleList"/>
    <dgm:cxn modelId="{82969C58-8643-4BE5-962B-FB131966BB49}" type="presParOf" srcId="{6F78CA94-5E3F-4D42-A8CF-9FA92C8575FD}" destId="{7EF48C9F-AAC0-44A2-BF2E-C6691A1C17AB}" srcOrd="3" destOrd="0" presId="urn:microsoft.com/office/officeart/2018/2/layout/IconCircleList"/>
    <dgm:cxn modelId="{D8BC788B-ABDA-44C6-B5EA-F445DBF107ED}" type="presParOf" srcId="{BE8D860E-DB38-4F7D-9FD3-B3868211617F}" destId="{08017919-B934-4192-9151-F248F0F4A2B4}" srcOrd="7" destOrd="0" presId="urn:microsoft.com/office/officeart/2018/2/layout/IconCircleList"/>
    <dgm:cxn modelId="{EC75F2FC-6033-4470-99BD-2E44084D608D}" type="presParOf" srcId="{BE8D860E-DB38-4F7D-9FD3-B3868211617F}" destId="{F50D03F0-75B4-4930-B515-A3BE1EB379FE}" srcOrd="8" destOrd="0" presId="urn:microsoft.com/office/officeart/2018/2/layout/IconCircleList"/>
    <dgm:cxn modelId="{5D7F852C-ECC5-4117-AEB4-26B880F7207C}" type="presParOf" srcId="{F50D03F0-75B4-4930-B515-A3BE1EB379FE}" destId="{F5AA4C0E-9A1E-4D50-88D8-8E79DE2BF9C2}" srcOrd="0" destOrd="0" presId="urn:microsoft.com/office/officeart/2018/2/layout/IconCircleList"/>
    <dgm:cxn modelId="{A659D5C3-8582-477C-9BFB-E0D02D5EDBF6}" type="presParOf" srcId="{F50D03F0-75B4-4930-B515-A3BE1EB379FE}" destId="{31DD7C01-CCBB-49EB-B7FD-B6CF816EB47A}" srcOrd="1" destOrd="0" presId="urn:microsoft.com/office/officeart/2018/2/layout/IconCircleList"/>
    <dgm:cxn modelId="{C1D32279-14DA-4609-B6BF-0FDF48F8B63A}" type="presParOf" srcId="{F50D03F0-75B4-4930-B515-A3BE1EB379FE}" destId="{6D9E954D-9F60-45B1-9614-0B5955B5F60D}" srcOrd="2" destOrd="0" presId="urn:microsoft.com/office/officeart/2018/2/layout/IconCircleList"/>
    <dgm:cxn modelId="{217F46AE-D233-415B-A16F-7029E0E5C386}" type="presParOf" srcId="{F50D03F0-75B4-4930-B515-A3BE1EB379FE}" destId="{DE863B91-F7C6-4B26-92EF-2C851F46EC89}" srcOrd="3" destOrd="0" presId="urn:microsoft.com/office/officeart/2018/2/layout/IconCircleList"/>
    <dgm:cxn modelId="{85D07938-9F9A-4CFE-AC7F-95DC0D63BE21}" type="presParOf" srcId="{BE8D860E-DB38-4F7D-9FD3-B3868211617F}" destId="{751EF214-FBB4-4DE3-BFA7-4FC638630608}" srcOrd="9" destOrd="0" presId="urn:microsoft.com/office/officeart/2018/2/layout/IconCircleList"/>
    <dgm:cxn modelId="{AE4EBCB6-A9C4-46FA-9D7C-5506AA34F827}" type="presParOf" srcId="{BE8D860E-DB38-4F7D-9FD3-B3868211617F}" destId="{70B62C59-3E03-4DBC-8D6E-B516648B7C2C}" srcOrd="10" destOrd="0" presId="urn:microsoft.com/office/officeart/2018/2/layout/IconCircleList"/>
    <dgm:cxn modelId="{668EA936-9C01-4F66-8A92-77B84AB149D2}" type="presParOf" srcId="{70B62C59-3E03-4DBC-8D6E-B516648B7C2C}" destId="{CE0196A3-B9DB-4DAC-8701-9937F268DBB9}" srcOrd="0" destOrd="0" presId="urn:microsoft.com/office/officeart/2018/2/layout/IconCircleList"/>
    <dgm:cxn modelId="{F5ACA270-BFC5-421C-B0D2-EADED56E8D82}" type="presParOf" srcId="{70B62C59-3E03-4DBC-8D6E-B516648B7C2C}" destId="{8FC54600-F233-47C1-9FA8-753F57C47508}" srcOrd="1" destOrd="0" presId="urn:microsoft.com/office/officeart/2018/2/layout/IconCircleList"/>
    <dgm:cxn modelId="{D5A323AE-B556-438D-86A2-DC23DDF8535F}" type="presParOf" srcId="{70B62C59-3E03-4DBC-8D6E-B516648B7C2C}" destId="{16419758-8734-4A14-8EC5-F3B0A7030B4E}" srcOrd="2" destOrd="0" presId="urn:microsoft.com/office/officeart/2018/2/layout/IconCircleList"/>
    <dgm:cxn modelId="{853AA4BE-80E2-4C96-B28E-EA84412C4817}" type="presParOf" srcId="{70B62C59-3E03-4DBC-8D6E-B516648B7C2C}" destId="{D9098174-5BAF-4D05-984D-69A27EAE11D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6102B0-1A97-4275-9046-DAEA0ED883E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A7D45E7-AAB4-4DFA-866B-E4516C113A3C}">
      <dgm:prSet/>
      <dgm:spPr/>
      <dgm:t>
        <a:bodyPr/>
        <a:lstStyle/>
        <a:p>
          <a:r>
            <a:rPr lang="en-US" dirty="0"/>
            <a:t>Information systems are essential to effectiveness, decision-making, and customer satisfaction.</a:t>
          </a:r>
        </a:p>
      </dgm:t>
    </dgm:pt>
    <dgm:pt modelId="{0C85F3D3-C9C1-43D8-AB5E-73E061914EAC}" type="parTrans" cxnId="{35973A40-69B8-4B13-934C-8CCF6DAAB330}">
      <dgm:prSet/>
      <dgm:spPr/>
      <dgm:t>
        <a:bodyPr/>
        <a:lstStyle/>
        <a:p>
          <a:endParaRPr lang="en-US"/>
        </a:p>
      </dgm:t>
    </dgm:pt>
    <dgm:pt modelId="{395BC4A6-9525-43CE-AEF8-E045B4D56C07}" type="sibTrans" cxnId="{35973A40-69B8-4B13-934C-8CCF6DAAB330}">
      <dgm:prSet/>
      <dgm:spPr/>
      <dgm:t>
        <a:bodyPr/>
        <a:lstStyle/>
        <a:p>
          <a:endParaRPr lang="en-US"/>
        </a:p>
      </dgm:t>
    </dgm:pt>
    <dgm:pt modelId="{5CBAC270-C625-442E-8F3F-F36DCB98C0D3}">
      <dgm:prSet/>
      <dgm:spPr/>
      <dgm:t>
        <a:bodyPr/>
        <a:lstStyle/>
        <a:p>
          <a:r>
            <a:rPr lang="en-US"/>
            <a:t>TPS, ERP, and CRM have their strengths and weaknesses and ethical issues.</a:t>
          </a:r>
        </a:p>
      </dgm:t>
    </dgm:pt>
    <dgm:pt modelId="{CC376CC3-C774-4235-8FAD-48E3D88F49AC}" type="parTrans" cxnId="{F95153A8-BFAC-4921-8681-1C712B3BB75E}">
      <dgm:prSet/>
      <dgm:spPr/>
      <dgm:t>
        <a:bodyPr/>
        <a:lstStyle/>
        <a:p>
          <a:endParaRPr lang="en-US"/>
        </a:p>
      </dgm:t>
    </dgm:pt>
    <dgm:pt modelId="{68D406EA-2A60-4F47-A94F-28DE9BB874B2}" type="sibTrans" cxnId="{F95153A8-BFAC-4921-8681-1C712B3BB75E}">
      <dgm:prSet/>
      <dgm:spPr/>
      <dgm:t>
        <a:bodyPr/>
        <a:lstStyle/>
        <a:p>
          <a:endParaRPr lang="en-US"/>
        </a:p>
      </dgm:t>
    </dgm:pt>
    <dgm:pt modelId="{E615CFE5-0C9B-4A80-91EE-EFFBCD922C12}">
      <dgm:prSet/>
      <dgm:spPr/>
      <dgm:t>
        <a:bodyPr/>
        <a:lstStyle/>
        <a:p>
          <a:r>
            <a:rPr lang="en-US" dirty="0"/>
            <a:t>Ethical considerations, such as data privacy and proper use of AI, are needed.</a:t>
          </a:r>
        </a:p>
      </dgm:t>
    </dgm:pt>
    <dgm:pt modelId="{F6565174-05A3-4736-868E-F87EB5535FFF}" type="parTrans" cxnId="{475AC1AD-37F9-4382-9F32-92ABE45174C0}">
      <dgm:prSet/>
      <dgm:spPr/>
      <dgm:t>
        <a:bodyPr/>
        <a:lstStyle/>
        <a:p>
          <a:endParaRPr lang="en-US"/>
        </a:p>
      </dgm:t>
    </dgm:pt>
    <dgm:pt modelId="{6A73D2CA-A8B8-4E59-ABC1-3F108B53F626}" type="sibTrans" cxnId="{475AC1AD-37F9-4382-9F32-92ABE45174C0}">
      <dgm:prSet/>
      <dgm:spPr/>
      <dgm:t>
        <a:bodyPr/>
        <a:lstStyle/>
        <a:p>
          <a:endParaRPr lang="en-US"/>
        </a:p>
      </dgm:t>
    </dgm:pt>
    <dgm:pt modelId="{5C6E22C4-B75E-4D41-916B-E4B014CD2532}">
      <dgm:prSet/>
      <dgm:spPr/>
      <dgm:t>
        <a:bodyPr/>
        <a:lstStyle/>
        <a:p>
          <a:r>
            <a:rPr lang="en-US"/>
            <a:t>Real-world applications (Maotai, Apple) measure benefits and challenges.</a:t>
          </a:r>
        </a:p>
      </dgm:t>
    </dgm:pt>
    <dgm:pt modelId="{28C12F48-5A0D-4B2B-A602-B5E89E663CB4}" type="parTrans" cxnId="{8232FBEB-DE8A-4349-8AC8-A4913F8F930A}">
      <dgm:prSet/>
      <dgm:spPr/>
      <dgm:t>
        <a:bodyPr/>
        <a:lstStyle/>
        <a:p>
          <a:endParaRPr lang="en-US"/>
        </a:p>
      </dgm:t>
    </dgm:pt>
    <dgm:pt modelId="{31C7A6EA-1352-4709-9BEF-0A48D8618AE4}" type="sibTrans" cxnId="{8232FBEB-DE8A-4349-8AC8-A4913F8F930A}">
      <dgm:prSet/>
      <dgm:spPr/>
      <dgm:t>
        <a:bodyPr/>
        <a:lstStyle/>
        <a:p>
          <a:endParaRPr lang="en-US"/>
        </a:p>
      </dgm:t>
    </dgm:pt>
    <dgm:pt modelId="{2559AB0C-A60D-4AEF-8131-78E0BA3CF112}">
      <dgm:prSet/>
      <dgm:spPr/>
      <dgm:t>
        <a:bodyPr/>
        <a:lstStyle/>
        <a:p>
          <a:r>
            <a:rPr lang="en-US" dirty="0"/>
            <a:t>Choosing the right system, employee training, and ethical procedures maximize success.</a:t>
          </a:r>
        </a:p>
      </dgm:t>
    </dgm:pt>
    <dgm:pt modelId="{D8C5FC32-3803-42B0-9FC2-795453828CFB}" type="parTrans" cxnId="{813A7B85-0E02-4307-83AA-01A7F50D1ECA}">
      <dgm:prSet/>
      <dgm:spPr/>
      <dgm:t>
        <a:bodyPr/>
        <a:lstStyle/>
        <a:p>
          <a:endParaRPr lang="en-US"/>
        </a:p>
      </dgm:t>
    </dgm:pt>
    <dgm:pt modelId="{E0E16DD8-C6E5-45B2-A511-4AF491B72FF9}" type="sibTrans" cxnId="{813A7B85-0E02-4307-83AA-01A7F50D1ECA}">
      <dgm:prSet/>
      <dgm:spPr/>
      <dgm:t>
        <a:bodyPr/>
        <a:lstStyle/>
        <a:p>
          <a:endParaRPr lang="en-US"/>
        </a:p>
      </dgm:t>
    </dgm:pt>
    <dgm:pt modelId="{DAC86CB3-4FA5-4638-A76D-B0F093F41541}" type="pres">
      <dgm:prSet presAssocID="{7F6102B0-1A97-4275-9046-DAEA0ED883E0}" presName="vert0" presStyleCnt="0">
        <dgm:presLayoutVars>
          <dgm:dir/>
          <dgm:animOne val="branch"/>
          <dgm:animLvl val="lvl"/>
        </dgm:presLayoutVars>
      </dgm:prSet>
      <dgm:spPr/>
    </dgm:pt>
    <dgm:pt modelId="{C4F5E728-E6C9-4D77-A681-C56E38FAF312}" type="pres">
      <dgm:prSet presAssocID="{3A7D45E7-AAB4-4DFA-866B-E4516C113A3C}" presName="thickLine" presStyleLbl="alignNode1" presStyleIdx="0" presStyleCnt="5"/>
      <dgm:spPr/>
    </dgm:pt>
    <dgm:pt modelId="{A0D0BA75-F1FE-480F-8D06-B1412E63254D}" type="pres">
      <dgm:prSet presAssocID="{3A7D45E7-AAB4-4DFA-866B-E4516C113A3C}" presName="horz1" presStyleCnt="0"/>
      <dgm:spPr/>
    </dgm:pt>
    <dgm:pt modelId="{30A01620-793E-4EC3-8A77-0772442BDBE1}" type="pres">
      <dgm:prSet presAssocID="{3A7D45E7-AAB4-4DFA-866B-E4516C113A3C}" presName="tx1" presStyleLbl="revTx" presStyleIdx="0" presStyleCnt="5"/>
      <dgm:spPr/>
    </dgm:pt>
    <dgm:pt modelId="{E1CBABD9-36B7-4CBD-AE9F-BC04A593872E}" type="pres">
      <dgm:prSet presAssocID="{3A7D45E7-AAB4-4DFA-866B-E4516C113A3C}" presName="vert1" presStyleCnt="0"/>
      <dgm:spPr/>
    </dgm:pt>
    <dgm:pt modelId="{402D9868-80E0-4D4B-9BA1-7BF71386425C}" type="pres">
      <dgm:prSet presAssocID="{5CBAC270-C625-442E-8F3F-F36DCB98C0D3}" presName="thickLine" presStyleLbl="alignNode1" presStyleIdx="1" presStyleCnt="5"/>
      <dgm:spPr/>
    </dgm:pt>
    <dgm:pt modelId="{427B8074-A4CB-406E-B1E9-D4FDD43954D8}" type="pres">
      <dgm:prSet presAssocID="{5CBAC270-C625-442E-8F3F-F36DCB98C0D3}" presName="horz1" presStyleCnt="0"/>
      <dgm:spPr/>
    </dgm:pt>
    <dgm:pt modelId="{C7BC5183-1845-4300-9A10-BD5EC8494026}" type="pres">
      <dgm:prSet presAssocID="{5CBAC270-C625-442E-8F3F-F36DCB98C0D3}" presName="tx1" presStyleLbl="revTx" presStyleIdx="1" presStyleCnt="5"/>
      <dgm:spPr/>
    </dgm:pt>
    <dgm:pt modelId="{FDC1742F-FAA1-4C46-B271-39EAE6B38ED8}" type="pres">
      <dgm:prSet presAssocID="{5CBAC270-C625-442E-8F3F-F36DCB98C0D3}" presName="vert1" presStyleCnt="0"/>
      <dgm:spPr/>
    </dgm:pt>
    <dgm:pt modelId="{C674B90B-7F81-4246-B191-F4218975AAFF}" type="pres">
      <dgm:prSet presAssocID="{E615CFE5-0C9B-4A80-91EE-EFFBCD922C12}" presName="thickLine" presStyleLbl="alignNode1" presStyleIdx="2" presStyleCnt="5"/>
      <dgm:spPr/>
    </dgm:pt>
    <dgm:pt modelId="{878B3126-1D4C-4216-9AA4-8FC11C170AEC}" type="pres">
      <dgm:prSet presAssocID="{E615CFE5-0C9B-4A80-91EE-EFFBCD922C12}" presName="horz1" presStyleCnt="0"/>
      <dgm:spPr/>
    </dgm:pt>
    <dgm:pt modelId="{C1AA4C19-4CEB-4C7B-B980-1B711A6E0EE7}" type="pres">
      <dgm:prSet presAssocID="{E615CFE5-0C9B-4A80-91EE-EFFBCD922C12}" presName="tx1" presStyleLbl="revTx" presStyleIdx="2" presStyleCnt="5"/>
      <dgm:spPr/>
    </dgm:pt>
    <dgm:pt modelId="{A9F87449-F16F-454B-82E2-5B411CEA39FD}" type="pres">
      <dgm:prSet presAssocID="{E615CFE5-0C9B-4A80-91EE-EFFBCD922C12}" presName="vert1" presStyleCnt="0"/>
      <dgm:spPr/>
    </dgm:pt>
    <dgm:pt modelId="{368D687B-ED6F-4581-B1BF-76C2434A41B4}" type="pres">
      <dgm:prSet presAssocID="{5C6E22C4-B75E-4D41-916B-E4B014CD2532}" presName="thickLine" presStyleLbl="alignNode1" presStyleIdx="3" presStyleCnt="5"/>
      <dgm:spPr/>
    </dgm:pt>
    <dgm:pt modelId="{6D078FD3-6F68-4666-90F0-00C4B903E292}" type="pres">
      <dgm:prSet presAssocID="{5C6E22C4-B75E-4D41-916B-E4B014CD2532}" presName="horz1" presStyleCnt="0"/>
      <dgm:spPr/>
    </dgm:pt>
    <dgm:pt modelId="{F8815691-73BA-400C-BB33-052A0504B2EC}" type="pres">
      <dgm:prSet presAssocID="{5C6E22C4-B75E-4D41-916B-E4B014CD2532}" presName="tx1" presStyleLbl="revTx" presStyleIdx="3" presStyleCnt="5"/>
      <dgm:spPr/>
    </dgm:pt>
    <dgm:pt modelId="{BEA49CAE-6C7E-4EEF-AAEA-405F173D350C}" type="pres">
      <dgm:prSet presAssocID="{5C6E22C4-B75E-4D41-916B-E4B014CD2532}" presName="vert1" presStyleCnt="0"/>
      <dgm:spPr/>
    </dgm:pt>
    <dgm:pt modelId="{C2C08714-B77C-483E-83E2-72E0478243D6}" type="pres">
      <dgm:prSet presAssocID="{2559AB0C-A60D-4AEF-8131-78E0BA3CF112}" presName="thickLine" presStyleLbl="alignNode1" presStyleIdx="4" presStyleCnt="5"/>
      <dgm:spPr/>
    </dgm:pt>
    <dgm:pt modelId="{BE766AD6-ED07-4CEE-82FB-453E51F155D0}" type="pres">
      <dgm:prSet presAssocID="{2559AB0C-A60D-4AEF-8131-78E0BA3CF112}" presName="horz1" presStyleCnt="0"/>
      <dgm:spPr/>
    </dgm:pt>
    <dgm:pt modelId="{CAB0DCB4-F331-407C-BF95-F3693C8DE098}" type="pres">
      <dgm:prSet presAssocID="{2559AB0C-A60D-4AEF-8131-78E0BA3CF112}" presName="tx1" presStyleLbl="revTx" presStyleIdx="4" presStyleCnt="5"/>
      <dgm:spPr/>
    </dgm:pt>
    <dgm:pt modelId="{5E1D982B-5E66-46EA-B556-6C4EB6356A63}" type="pres">
      <dgm:prSet presAssocID="{2559AB0C-A60D-4AEF-8131-78E0BA3CF112}" presName="vert1" presStyleCnt="0"/>
      <dgm:spPr/>
    </dgm:pt>
  </dgm:ptLst>
  <dgm:cxnLst>
    <dgm:cxn modelId="{949E0C02-E2D9-46C3-8145-2734E2F4F6C6}" type="presOf" srcId="{5CBAC270-C625-442E-8F3F-F36DCB98C0D3}" destId="{C7BC5183-1845-4300-9A10-BD5EC8494026}" srcOrd="0" destOrd="0" presId="urn:microsoft.com/office/officeart/2008/layout/LinedList"/>
    <dgm:cxn modelId="{ED01D831-2CF2-4614-BE2E-39747EEE06A2}" type="presOf" srcId="{2559AB0C-A60D-4AEF-8131-78E0BA3CF112}" destId="{CAB0DCB4-F331-407C-BF95-F3693C8DE098}" srcOrd="0" destOrd="0" presId="urn:microsoft.com/office/officeart/2008/layout/LinedList"/>
    <dgm:cxn modelId="{35973A40-69B8-4B13-934C-8CCF6DAAB330}" srcId="{7F6102B0-1A97-4275-9046-DAEA0ED883E0}" destId="{3A7D45E7-AAB4-4DFA-866B-E4516C113A3C}" srcOrd="0" destOrd="0" parTransId="{0C85F3D3-C9C1-43D8-AB5E-73E061914EAC}" sibTransId="{395BC4A6-9525-43CE-AEF8-E045B4D56C07}"/>
    <dgm:cxn modelId="{7AACF257-61D1-4DB6-A93A-9979F18B4514}" type="presOf" srcId="{7F6102B0-1A97-4275-9046-DAEA0ED883E0}" destId="{DAC86CB3-4FA5-4638-A76D-B0F093F41541}" srcOrd="0" destOrd="0" presId="urn:microsoft.com/office/officeart/2008/layout/LinedList"/>
    <dgm:cxn modelId="{813A7B85-0E02-4307-83AA-01A7F50D1ECA}" srcId="{7F6102B0-1A97-4275-9046-DAEA0ED883E0}" destId="{2559AB0C-A60D-4AEF-8131-78E0BA3CF112}" srcOrd="4" destOrd="0" parTransId="{D8C5FC32-3803-42B0-9FC2-795453828CFB}" sibTransId="{E0E16DD8-C6E5-45B2-A511-4AF491B72FF9}"/>
    <dgm:cxn modelId="{9A12CD9E-074B-48EF-94F4-5CA77F744933}" type="presOf" srcId="{5C6E22C4-B75E-4D41-916B-E4B014CD2532}" destId="{F8815691-73BA-400C-BB33-052A0504B2EC}" srcOrd="0" destOrd="0" presId="urn:microsoft.com/office/officeart/2008/layout/LinedList"/>
    <dgm:cxn modelId="{1E34BCA6-8F7E-4A31-8547-709FABB95F77}" type="presOf" srcId="{E615CFE5-0C9B-4A80-91EE-EFFBCD922C12}" destId="{C1AA4C19-4CEB-4C7B-B980-1B711A6E0EE7}" srcOrd="0" destOrd="0" presId="urn:microsoft.com/office/officeart/2008/layout/LinedList"/>
    <dgm:cxn modelId="{F95153A8-BFAC-4921-8681-1C712B3BB75E}" srcId="{7F6102B0-1A97-4275-9046-DAEA0ED883E0}" destId="{5CBAC270-C625-442E-8F3F-F36DCB98C0D3}" srcOrd="1" destOrd="0" parTransId="{CC376CC3-C774-4235-8FAD-48E3D88F49AC}" sibTransId="{68D406EA-2A60-4F47-A94F-28DE9BB874B2}"/>
    <dgm:cxn modelId="{475AC1AD-37F9-4382-9F32-92ABE45174C0}" srcId="{7F6102B0-1A97-4275-9046-DAEA0ED883E0}" destId="{E615CFE5-0C9B-4A80-91EE-EFFBCD922C12}" srcOrd="2" destOrd="0" parTransId="{F6565174-05A3-4736-868E-F87EB5535FFF}" sibTransId="{6A73D2CA-A8B8-4E59-ABC1-3F108B53F626}"/>
    <dgm:cxn modelId="{25C1E0CF-B3F8-446F-A33B-4F4DA3CE5ABA}" type="presOf" srcId="{3A7D45E7-AAB4-4DFA-866B-E4516C113A3C}" destId="{30A01620-793E-4EC3-8A77-0772442BDBE1}" srcOrd="0" destOrd="0" presId="urn:microsoft.com/office/officeart/2008/layout/LinedList"/>
    <dgm:cxn modelId="{8232FBEB-DE8A-4349-8AC8-A4913F8F930A}" srcId="{7F6102B0-1A97-4275-9046-DAEA0ED883E0}" destId="{5C6E22C4-B75E-4D41-916B-E4B014CD2532}" srcOrd="3" destOrd="0" parTransId="{28C12F48-5A0D-4B2B-A602-B5E89E663CB4}" sibTransId="{31C7A6EA-1352-4709-9BEF-0A48D8618AE4}"/>
    <dgm:cxn modelId="{DFE2AF0F-1990-45F8-B90F-2F59BB48C412}" type="presParOf" srcId="{DAC86CB3-4FA5-4638-A76D-B0F093F41541}" destId="{C4F5E728-E6C9-4D77-A681-C56E38FAF312}" srcOrd="0" destOrd="0" presId="urn:microsoft.com/office/officeart/2008/layout/LinedList"/>
    <dgm:cxn modelId="{69F3F37B-34BE-4E5E-BFD0-4CAE7F261871}" type="presParOf" srcId="{DAC86CB3-4FA5-4638-A76D-B0F093F41541}" destId="{A0D0BA75-F1FE-480F-8D06-B1412E63254D}" srcOrd="1" destOrd="0" presId="urn:microsoft.com/office/officeart/2008/layout/LinedList"/>
    <dgm:cxn modelId="{93EBA90C-3C16-4684-8E9F-5CDA762EBACE}" type="presParOf" srcId="{A0D0BA75-F1FE-480F-8D06-B1412E63254D}" destId="{30A01620-793E-4EC3-8A77-0772442BDBE1}" srcOrd="0" destOrd="0" presId="urn:microsoft.com/office/officeart/2008/layout/LinedList"/>
    <dgm:cxn modelId="{D2F1591B-DA88-4804-81F3-ADA37D12A69B}" type="presParOf" srcId="{A0D0BA75-F1FE-480F-8D06-B1412E63254D}" destId="{E1CBABD9-36B7-4CBD-AE9F-BC04A593872E}" srcOrd="1" destOrd="0" presId="urn:microsoft.com/office/officeart/2008/layout/LinedList"/>
    <dgm:cxn modelId="{8BF37F62-829A-45E0-AB79-FE2DE7E3B03B}" type="presParOf" srcId="{DAC86CB3-4FA5-4638-A76D-B0F093F41541}" destId="{402D9868-80E0-4D4B-9BA1-7BF71386425C}" srcOrd="2" destOrd="0" presId="urn:microsoft.com/office/officeart/2008/layout/LinedList"/>
    <dgm:cxn modelId="{49BDC6F3-1E4D-4717-8A5A-28AD0259F3AF}" type="presParOf" srcId="{DAC86CB3-4FA5-4638-A76D-B0F093F41541}" destId="{427B8074-A4CB-406E-B1E9-D4FDD43954D8}" srcOrd="3" destOrd="0" presId="urn:microsoft.com/office/officeart/2008/layout/LinedList"/>
    <dgm:cxn modelId="{65FA917C-0920-4CD0-AE25-2AFE8FA93B78}" type="presParOf" srcId="{427B8074-A4CB-406E-B1E9-D4FDD43954D8}" destId="{C7BC5183-1845-4300-9A10-BD5EC8494026}" srcOrd="0" destOrd="0" presId="urn:microsoft.com/office/officeart/2008/layout/LinedList"/>
    <dgm:cxn modelId="{5ED8DAB0-A98F-406D-A4EB-EEB26CDBA249}" type="presParOf" srcId="{427B8074-A4CB-406E-B1E9-D4FDD43954D8}" destId="{FDC1742F-FAA1-4C46-B271-39EAE6B38ED8}" srcOrd="1" destOrd="0" presId="urn:microsoft.com/office/officeart/2008/layout/LinedList"/>
    <dgm:cxn modelId="{C5413272-D0D8-4B84-9DE7-4E5BB9E209AA}" type="presParOf" srcId="{DAC86CB3-4FA5-4638-A76D-B0F093F41541}" destId="{C674B90B-7F81-4246-B191-F4218975AAFF}" srcOrd="4" destOrd="0" presId="urn:microsoft.com/office/officeart/2008/layout/LinedList"/>
    <dgm:cxn modelId="{4292DEFD-4010-4089-A023-C85C3B554AE6}" type="presParOf" srcId="{DAC86CB3-4FA5-4638-A76D-B0F093F41541}" destId="{878B3126-1D4C-4216-9AA4-8FC11C170AEC}" srcOrd="5" destOrd="0" presId="urn:microsoft.com/office/officeart/2008/layout/LinedList"/>
    <dgm:cxn modelId="{E1F507BA-3080-46B2-B234-9A2676B5347E}" type="presParOf" srcId="{878B3126-1D4C-4216-9AA4-8FC11C170AEC}" destId="{C1AA4C19-4CEB-4C7B-B980-1B711A6E0EE7}" srcOrd="0" destOrd="0" presId="urn:microsoft.com/office/officeart/2008/layout/LinedList"/>
    <dgm:cxn modelId="{3E1930CF-9E51-4513-A26E-8D8EAC1804C4}" type="presParOf" srcId="{878B3126-1D4C-4216-9AA4-8FC11C170AEC}" destId="{A9F87449-F16F-454B-82E2-5B411CEA39FD}" srcOrd="1" destOrd="0" presId="urn:microsoft.com/office/officeart/2008/layout/LinedList"/>
    <dgm:cxn modelId="{4C74B219-6723-4871-8A8F-CF49B48F8DAF}" type="presParOf" srcId="{DAC86CB3-4FA5-4638-A76D-B0F093F41541}" destId="{368D687B-ED6F-4581-B1BF-76C2434A41B4}" srcOrd="6" destOrd="0" presId="urn:microsoft.com/office/officeart/2008/layout/LinedList"/>
    <dgm:cxn modelId="{CBC764A1-EA12-44AE-BE96-506D4E4CAB7B}" type="presParOf" srcId="{DAC86CB3-4FA5-4638-A76D-B0F093F41541}" destId="{6D078FD3-6F68-4666-90F0-00C4B903E292}" srcOrd="7" destOrd="0" presId="urn:microsoft.com/office/officeart/2008/layout/LinedList"/>
    <dgm:cxn modelId="{AA2DBA9A-FD05-487F-89EC-5747D8C046FC}" type="presParOf" srcId="{6D078FD3-6F68-4666-90F0-00C4B903E292}" destId="{F8815691-73BA-400C-BB33-052A0504B2EC}" srcOrd="0" destOrd="0" presId="urn:microsoft.com/office/officeart/2008/layout/LinedList"/>
    <dgm:cxn modelId="{FDD4D5C3-CEC5-4D86-A048-D2ADC8E4EC60}" type="presParOf" srcId="{6D078FD3-6F68-4666-90F0-00C4B903E292}" destId="{BEA49CAE-6C7E-4EEF-AAEA-405F173D350C}" srcOrd="1" destOrd="0" presId="urn:microsoft.com/office/officeart/2008/layout/LinedList"/>
    <dgm:cxn modelId="{D48925B3-1682-4918-9D19-D4A4A657270C}" type="presParOf" srcId="{DAC86CB3-4FA5-4638-A76D-B0F093F41541}" destId="{C2C08714-B77C-483E-83E2-72E0478243D6}" srcOrd="8" destOrd="0" presId="urn:microsoft.com/office/officeart/2008/layout/LinedList"/>
    <dgm:cxn modelId="{B5AFF0A9-7C3A-4F43-81C8-4DD0F86E54BA}" type="presParOf" srcId="{DAC86CB3-4FA5-4638-A76D-B0F093F41541}" destId="{BE766AD6-ED07-4CEE-82FB-453E51F155D0}" srcOrd="9" destOrd="0" presId="urn:microsoft.com/office/officeart/2008/layout/LinedList"/>
    <dgm:cxn modelId="{DC4CEBB7-F8D8-48CE-861E-9BCE4449333B}" type="presParOf" srcId="{BE766AD6-ED07-4CEE-82FB-453E51F155D0}" destId="{CAB0DCB4-F331-407C-BF95-F3693C8DE098}" srcOrd="0" destOrd="0" presId="urn:microsoft.com/office/officeart/2008/layout/LinedList"/>
    <dgm:cxn modelId="{62B31CFF-6956-48F3-B13B-CEC2AA13A568}" type="presParOf" srcId="{BE766AD6-ED07-4CEE-82FB-453E51F155D0}" destId="{5E1D982B-5E66-46EA-B556-6C4EB6356A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EA1061-B265-4609-BF78-D1EE4F2D784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1913888-5FE2-4173-BD7D-364A2BEBF290}">
      <dgm:prSet/>
      <dgm:spPr/>
      <dgm:t>
        <a:bodyPr/>
        <a:lstStyle/>
        <a:p>
          <a:r>
            <a:rPr lang="en-US" dirty="0"/>
            <a:t>Brew &amp; Bite (2025). Available online at: https://newcastlegateshead.com/business-directory/food-and-drink/brew-bite (Accessed on 12 October 2025). Dauches A. (2025). Social and ethical issues in information technology. Available online at: https://marymount.edu/blog/understanding-the-importance-of-ethics-in-information-technology/  (Accessed on 02 October 2025). </a:t>
          </a:r>
        </a:p>
      </dgm:t>
    </dgm:pt>
    <dgm:pt modelId="{8F7A1418-944D-46C8-BCA5-E151588861A0}" type="parTrans" cxnId="{C94074DC-71BC-4A7E-847B-9C061EB6F3AD}">
      <dgm:prSet/>
      <dgm:spPr/>
      <dgm:t>
        <a:bodyPr/>
        <a:lstStyle/>
        <a:p>
          <a:endParaRPr lang="en-US"/>
        </a:p>
      </dgm:t>
    </dgm:pt>
    <dgm:pt modelId="{F590148A-BA2C-4BC0-99E5-F59CCB29EC46}" type="sibTrans" cxnId="{C94074DC-71BC-4A7E-847B-9C061EB6F3AD}">
      <dgm:prSet/>
      <dgm:spPr/>
      <dgm:t>
        <a:bodyPr/>
        <a:lstStyle/>
        <a:p>
          <a:endParaRPr lang="en-US"/>
        </a:p>
      </dgm:t>
    </dgm:pt>
    <dgm:pt modelId="{2A112E4A-F14F-427C-BC77-E5E48DFC6656}">
      <dgm:prSet/>
      <dgm:spPr/>
      <dgm:t>
        <a:bodyPr/>
        <a:lstStyle/>
        <a:p>
          <a:r>
            <a:rPr lang="en-US"/>
            <a:t>Davies J. (2025). 6 Main Types of Information Systems and Their Uses. Available online at: https://www.theknowledgeacademy.com/blog/types-of-information-systems/ (Accessed on 02 October 2025). </a:t>
          </a:r>
        </a:p>
      </dgm:t>
    </dgm:pt>
    <dgm:pt modelId="{EBB38901-E4FF-44EC-9BC3-05F69DDB6FEA}" type="parTrans" cxnId="{7FAB2F02-DBA6-439B-A657-A6E8632311FE}">
      <dgm:prSet/>
      <dgm:spPr/>
      <dgm:t>
        <a:bodyPr/>
        <a:lstStyle/>
        <a:p>
          <a:endParaRPr lang="en-US"/>
        </a:p>
      </dgm:t>
    </dgm:pt>
    <dgm:pt modelId="{259FFE49-44E6-46C6-BDDE-F7640550904D}" type="sibTrans" cxnId="{7FAB2F02-DBA6-439B-A657-A6E8632311FE}">
      <dgm:prSet/>
      <dgm:spPr/>
      <dgm:t>
        <a:bodyPr/>
        <a:lstStyle/>
        <a:p>
          <a:endParaRPr lang="en-US"/>
        </a:p>
      </dgm:t>
    </dgm:pt>
    <dgm:pt modelId="{EFB73191-7D11-413A-A04B-7D67ED9A6809}">
      <dgm:prSet/>
      <dgm:spPr/>
      <dgm:t>
        <a:bodyPr/>
        <a:lstStyle/>
        <a:p>
          <a:r>
            <a:rPr lang="en-US"/>
            <a:t>Du D. (2022). Apple’s market cap tops $3 trillion, epidemic boost or strength delivered. National Business Daily 2022 - 01 - 05 (001).</a:t>
          </a:r>
        </a:p>
      </dgm:t>
    </dgm:pt>
    <dgm:pt modelId="{E8C1FC28-5915-457F-9DCA-90BDB401CCF5}" type="parTrans" cxnId="{0AB70BBA-AC01-4751-AF4D-1513E2DEBAEC}">
      <dgm:prSet/>
      <dgm:spPr/>
      <dgm:t>
        <a:bodyPr/>
        <a:lstStyle/>
        <a:p>
          <a:endParaRPr lang="en-US"/>
        </a:p>
      </dgm:t>
    </dgm:pt>
    <dgm:pt modelId="{141C1A10-07C9-4BE4-8261-3DCE88F7E4DD}" type="sibTrans" cxnId="{0AB70BBA-AC01-4751-AF4D-1513E2DEBAEC}">
      <dgm:prSet/>
      <dgm:spPr/>
      <dgm:t>
        <a:bodyPr/>
        <a:lstStyle/>
        <a:p>
          <a:endParaRPr lang="en-US"/>
        </a:p>
      </dgm:t>
    </dgm:pt>
    <dgm:pt modelId="{FB566D22-14B8-4C9B-BCE3-0239376B826C}">
      <dgm:prSet/>
      <dgm:spPr/>
      <dgm:t>
        <a:bodyPr/>
        <a:lstStyle/>
        <a:p>
          <a:r>
            <a:rPr lang="en-US"/>
            <a:t>Lu L. (2018). Overview of ERP. China Collective Economy, (26): 64 - 65.</a:t>
          </a:r>
        </a:p>
      </dgm:t>
    </dgm:pt>
    <dgm:pt modelId="{440DB459-5F12-4A43-B6AE-258DBDF20B9E}" type="parTrans" cxnId="{81C648A7-3532-4FE8-AE65-5956B0E2A724}">
      <dgm:prSet/>
      <dgm:spPr/>
      <dgm:t>
        <a:bodyPr/>
        <a:lstStyle/>
        <a:p>
          <a:endParaRPr lang="en-US"/>
        </a:p>
      </dgm:t>
    </dgm:pt>
    <dgm:pt modelId="{B617E089-81F0-4077-B798-46E805E30FC3}" type="sibTrans" cxnId="{81C648A7-3532-4FE8-AE65-5956B0E2A724}">
      <dgm:prSet/>
      <dgm:spPr/>
      <dgm:t>
        <a:bodyPr/>
        <a:lstStyle/>
        <a:p>
          <a:endParaRPr lang="en-US"/>
        </a:p>
      </dgm:t>
    </dgm:pt>
    <dgm:pt modelId="{499A9247-30B1-4336-9349-FE0A8C5CC92A}">
      <dgm:prSet/>
      <dgm:spPr/>
      <dgm:t>
        <a:bodyPr/>
        <a:lstStyle/>
        <a:p>
          <a:r>
            <a:rPr lang="en-US"/>
            <a:t>Shinde S. (2024). A Comprehensive Guide to 6 Types of Information Systems. Available online at: https://emeritus.org/blog/technology-types-of-information-systems/ (Accessed on 02 October 2025). </a:t>
          </a:r>
        </a:p>
      </dgm:t>
    </dgm:pt>
    <dgm:pt modelId="{26044DD9-CE7E-4A6D-9D3C-633CABAC05BC}" type="parTrans" cxnId="{C1F08DD8-097C-456C-AB4C-364CBF45A181}">
      <dgm:prSet/>
      <dgm:spPr/>
      <dgm:t>
        <a:bodyPr/>
        <a:lstStyle/>
        <a:p>
          <a:endParaRPr lang="en-US"/>
        </a:p>
      </dgm:t>
    </dgm:pt>
    <dgm:pt modelId="{7BF38BA3-262E-4CE2-B521-11F6D4BDED2D}" type="sibTrans" cxnId="{C1F08DD8-097C-456C-AB4C-364CBF45A181}">
      <dgm:prSet/>
      <dgm:spPr/>
      <dgm:t>
        <a:bodyPr/>
        <a:lstStyle/>
        <a:p>
          <a:endParaRPr lang="en-US"/>
        </a:p>
      </dgm:t>
    </dgm:pt>
    <dgm:pt modelId="{43AC6D81-892B-440B-934B-6BD8FA609C9F}">
      <dgm:prSet/>
      <dgm:spPr/>
      <dgm:t>
        <a:bodyPr/>
        <a:lstStyle/>
        <a:p>
          <a:r>
            <a:rPr lang="en-US"/>
            <a:t>Syracuse University (2025). All 8 Types of Information Systems: A Full Breakdown. Available online at: https://ischool.syracuse.edu/types-of-information-systems/ (Accessed on 30 September 2025). </a:t>
          </a:r>
        </a:p>
      </dgm:t>
    </dgm:pt>
    <dgm:pt modelId="{216EA4F0-249D-45BE-A992-2D8957DBAEA2}" type="parTrans" cxnId="{2C14EF59-6EBD-4FCA-A159-E62C1A4DEB5F}">
      <dgm:prSet/>
      <dgm:spPr/>
      <dgm:t>
        <a:bodyPr/>
        <a:lstStyle/>
        <a:p>
          <a:endParaRPr lang="en-US"/>
        </a:p>
      </dgm:t>
    </dgm:pt>
    <dgm:pt modelId="{7D45A216-57E3-4BC3-BB89-A029DCCF153A}" type="sibTrans" cxnId="{2C14EF59-6EBD-4FCA-A159-E62C1A4DEB5F}">
      <dgm:prSet/>
      <dgm:spPr/>
      <dgm:t>
        <a:bodyPr/>
        <a:lstStyle/>
        <a:p>
          <a:endParaRPr lang="en-US"/>
        </a:p>
      </dgm:t>
    </dgm:pt>
    <dgm:pt modelId="{D50426D0-3193-4BC5-B675-A6BCBF9DD33B}">
      <dgm:prSet/>
      <dgm:spPr/>
      <dgm:t>
        <a:bodyPr/>
        <a:lstStyle/>
        <a:p>
          <a:r>
            <a:rPr lang="en-US"/>
            <a:t>TUT (2025). The Role of Information Management in Today's Businesses. Available online at: https://online.tut.ac.za/latest-news/the-role-of-information-management-in-todays-businesses (Accessed on 30 September 2025). </a:t>
          </a:r>
        </a:p>
      </dgm:t>
    </dgm:pt>
    <dgm:pt modelId="{1C65F37D-ACFC-4AF6-95B2-4A93B91E7853}" type="parTrans" cxnId="{FC44CB07-11C4-4756-AB80-32C3E9CCCCE6}">
      <dgm:prSet/>
      <dgm:spPr/>
      <dgm:t>
        <a:bodyPr/>
        <a:lstStyle/>
        <a:p>
          <a:endParaRPr lang="en-US"/>
        </a:p>
      </dgm:t>
    </dgm:pt>
    <dgm:pt modelId="{53E17017-1D6B-4DBB-82A0-8E7172762429}" type="sibTrans" cxnId="{FC44CB07-11C4-4756-AB80-32C3E9CCCCE6}">
      <dgm:prSet/>
      <dgm:spPr/>
      <dgm:t>
        <a:bodyPr/>
        <a:lstStyle/>
        <a:p>
          <a:endParaRPr lang="en-US"/>
        </a:p>
      </dgm:t>
    </dgm:pt>
    <dgm:pt modelId="{690E1BEF-D1A1-4500-9C96-9E751D9A5CA3}">
      <dgm:prSet/>
      <dgm:spPr/>
      <dgm:t>
        <a:bodyPr/>
        <a:lstStyle/>
        <a:p>
          <a:r>
            <a:rPr lang="en-US"/>
            <a:t>Wang Jia. (2016). CRM Review &amp; Outlook. Journal of Zhengzhou University of Aeronautics, 2016, 34 (05): 56 - 61. </a:t>
          </a:r>
        </a:p>
      </dgm:t>
    </dgm:pt>
    <dgm:pt modelId="{C61A4F5B-B57F-4A80-9752-D321537EA867}" type="parTrans" cxnId="{4C1D3D37-BE9B-4313-9A52-8AC8C8B68A7F}">
      <dgm:prSet/>
      <dgm:spPr/>
      <dgm:t>
        <a:bodyPr/>
        <a:lstStyle/>
        <a:p>
          <a:endParaRPr lang="en-US"/>
        </a:p>
      </dgm:t>
    </dgm:pt>
    <dgm:pt modelId="{3149B61A-257D-4AF9-9D35-4F0A1E840C6D}" type="sibTrans" cxnId="{4C1D3D37-BE9B-4313-9A52-8AC8C8B68A7F}">
      <dgm:prSet/>
      <dgm:spPr/>
      <dgm:t>
        <a:bodyPr/>
        <a:lstStyle/>
        <a:p>
          <a:endParaRPr lang="en-US"/>
        </a:p>
      </dgm:t>
    </dgm:pt>
    <dgm:pt modelId="{5093A104-23FC-4E9B-A6BC-A7CA0E4997EC}">
      <dgm:prSet/>
      <dgm:spPr/>
      <dgm:t>
        <a:bodyPr/>
        <a:lstStyle/>
        <a:p>
          <a:r>
            <a:rPr lang="en-US"/>
            <a:t>Yang Y. (2021). Research on Maotai Group’s Supply Chain Finance Business Model. Guizhou University of Finance and Economics.</a:t>
          </a:r>
        </a:p>
      </dgm:t>
    </dgm:pt>
    <dgm:pt modelId="{9C053348-A071-495E-A11C-C593FB91DBD9}" type="parTrans" cxnId="{50018662-D604-4C58-8D56-E2BFD901D24B}">
      <dgm:prSet/>
      <dgm:spPr/>
      <dgm:t>
        <a:bodyPr/>
        <a:lstStyle/>
        <a:p>
          <a:endParaRPr lang="en-US"/>
        </a:p>
      </dgm:t>
    </dgm:pt>
    <dgm:pt modelId="{4CCF61FB-C029-4F96-B88F-D480509B88CB}" type="sibTrans" cxnId="{50018662-D604-4C58-8D56-E2BFD901D24B}">
      <dgm:prSet/>
      <dgm:spPr/>
      <dgm:t>
        <a:bodyPr/>
        <a:lstStyle/>
        <a:p>
          <a:endParaRPr lang="en-US"/>
        </a:p>
      </dgm:t>
    </dgm:pt>
    <dgm:pt modelId="{27A5EA1D-5F56-49B1-A695-955F4C3DDF84}" type="pres">
      <dgm:prSet presAssocID="{3CEA1061-B265-4609-BF78-D1EE4F2D784E}" presName="vert0" presStyleCnt="0">
        <dgm:presLayoutVars>
          <dgm:dir/>
          <dgm:animOne val="branch"/>
          <dgm:animLvl val="lvl"/>
        </dgm:presLayoutVars>
      </dgm:prSet>
      <dgm:spPr/>
    </dgm:pt>
    <dgm:pt modelId="{CD789B7C-892C-4ABE-8226-3586C0DB019A}" type="pres">
      <dgm:prSet presAssocID="{71913888-5FE2-4173-BD7D-364A2BEBF290}" presName="thickLine" presStyleLbl="alignNode1" presStyleIdx="0" presStyleCnt="9"/>
      <dgm:spPr/>
    </dgm:pt>
    <dgm:pt modelId="{1DC46B25-C3A5-4216-9B32-48FBD49834E6}" type="pres">
      <dgm:prSet presAssocID="{71913888-5FE2-4173-BD7D-364A2BEBF290}" presName="horz1" presStyleCnt="0"/>
      <dgm:spPr/>
    </dgm:pt>
    <dgm:pt modelId="{1B83CF8A-1E41-4CE9-B40F-394E29B3AB2B}" type="pres">
      <dgm:prSet presAssocID="{71913888-5FE2-4173-BD7D-364A2BEBF290}" presName="tx1" presStyleLbl="revTx" presStyleIdx="0" presStyleCnt="9"/>
      <dgm:spPr/>
    </dgm:pt>
    <dgm:pt modelId="{046BFBF6-8D5F-4CA0-B1A9-7792A2BBD2A7}" type="pres">
      <dgm:prSet presAssocID="{71913888-5FE2-4173-BD7D-364A2BEBF290}" presName="vert1" presStyleCnt="0"/>
      <dgm:spPr/>
    </dgm:pt>
    <dgm:pt modelId="{0E411F12-B794-4D61-9B2A-46B0DA5E2384}" type="pres">
      <dgm:prSet presAssocID="{2A112E4A-F14F-427C-BC77-E5E48DFC6656}" presName="thickLine" presStyleLbl="alignNode1" presStyleIdx="1" presStyleCnt="9"/>
      <dgm:spPr/>
    </dgm:pt>
    <dgm:pt modelId="{70D52CAF-CB0C-446F-9481-C7881B095F67}" type="pres">
      <dgm:prSet presAssocID="{2A112E4A-F14F-427C-BC77-E5E48DFC6656}" presName="horz1" presStyleCnt="0"/>
      <dgm:spPr/>
    </dgm:pt>
    <dgm:pt modelId="{03400AB9-C4FC-4E73-BD1C-C6870FC1D2A2}" type="pres">
      <dgm:prSet presAssocID="{2A112E4A-F14F-427C-BC77-E5E48DFC6656}" presName="tx1" presStyleLbl="revTx" presStyleIdx="1" presStyleCnt="9"/>
      <dgm:spPr/>
    </dgm:pt>
    <dgm:pt modelId="{8D0F8F34-F1C3-4932-8692-55D532516382}" type="pres">
      <dgm:prSet presAssocID="{2A112E4A-F14F-427C-BC77-E5E48DFC6656}" presName="vert1" presStyleCnt="0"/>
      <dgm:spPr/>
    </dgm:pt>
    <dgm:pt modelId="{D0D1285A-A66B-42C6-94B2-77A2ABFFF63F}" type="pres">
      <dgm:prSet presAssocID="{EFB73191-7D11-413A-A04B-7D67ED9A6809}" presName="thickLine" presStyleLbl="alignNode1" presStyleIdx="2" presStyleCnt="9"/>
      <dgm:spPr/>
    </dgm:pt>
    <dgm:pt modelId="{BBF0414B-A4E4-4938-B804-6824E61D2CBC}" type="pres">
      <dgm:prSet presAssocID="{EFB73191-7D11-413A-A04B-7D67ED9A6809}" presName="horz1" presStyleCnt="0"/>
      <dgm:spPr/>
    </dgm:pt>
    <dgm:pt modelId="{F8DC61A6-9BEA-4572-8262-4D80737EF4CC}" type="pres">
      <dgm:prSet presAssocID="{EFB73191-7D11-413A-A04B-7D67ED9A6809}" presName="tx1" presStyleLbl="revTx" presStyleIdx="2" presStyleCnt="9"/>
      <dgm:spPr/>
    </dgm:pt>
    <dgm:pt modelId="{8F89AC3F-6036-4A46-83C2-B99C8F901CE2}" type="pres">
      <dgm:prSet presAssocID="{EFB73191-7D11-413A-A04B-7D67ED9A6809}" presName="vert1" presStyleCnt="0"/>
      <dgm:spPr/>
    </dgm:pt>
    <dgm:pt modelId="{F01B2328-74C4-4A36-8881-535159AB06CE}" type="pres">
      <dgm:prSet presAssocID="{FB566D22-14B8-4C9B-BCE3-0239376B826C}" presName="thickLine" presStyleLbl="alignNode1" presStyleIdx="3" presStyleCnt="9"/>
      <dgm:spPr/>
    </dgm:pt>
    <dgm:pt modelId="{ACB43DA7-A282-452A-AC6D-19DF80419937}" type="pres">
      <dgm:prSet presAssocID="{FB566D22-14B8-4C9B-BCE3-0239376B826C}" presName="horz1" presStyleCnt="0"/>
      <dgm:spPr/>
    </dgm:pt>
    <dgm:pt modelId="{E4218C96-74D7-4A52-8089-7AE8EC5311A8}" type="pres">
      <dgm:prSet presAssocID="{FB566D22-14B8-4C9B-BCE3-0239376B826C}" presName="tx1" presStyleLbl="revTx" presStyleIdx="3" presStyleCnt="9"/>
      <dgm:spPr/>
    </dgm:pt>
    <dgm:pt modelId="{047F9F52-D551-43C8-97CC-CE8D5C8474DE}" type="pres">
      <dgm:prSet presAssocID="{FB566D22-14B8-4C9B-BCE3-0239376B826C}" presName="vert1" presStyleCnt="0"/>
      <dgm:spPr/>
    </dgm:pt>
    <dgm:pt modelId="{2965E414-0629-4C06-BFF3-59C92391CF92}" type="pres">
      <dgm:prSet presAssocID="{499A9247-30B1-4336-9349-FE0A8C5CC92A}" presName="thickLine" presStyleLbl="alignNode1" presStyleIdx="4" presStyleCnt="9"/>
      <dgm:spPr/>
    </dgm:pt>
    <dgm:pt modelId="{75AACB4A-24BC-4477-B580-EE3D441DF1FD}" type="pres">
      <dgm:prSet presAssocID="{499A9247-30B1-4336-9349-FE0A8C5CC92A}" presName="horz1" presStyleCnt="0"/>
      <dgm:spPr/>
    </dgm:pt>
    <dgm:pt modelId="{7BC4C304-9BBC-4B25-9B8D-81F34400470F}" type="pres">
      <dgm:prSet presAssocID="{499A9247-30B1-4336-9349-FE0A8C5CC92A}" presName="tx1" presStyleLbl="revTx" presStyleIdx="4" presStyleCnt="9"/>
      <dgm:spPr/>
    </dgm:pt>
    <dgm:pt modelId="{12F5BD2E-73C2-49EE-BA42-FA48D4F0099D}" type="pres">
      <dgm:prSet presAssocID="{499A9247-30B1-4336-9349-FE0A8C5CC92A}" presName="vert1" presStyleCnt="0"/>
      <dgm:spPr/>
    </dgm:pt>
    <dgm:pt modelId="{9EDD5A03-795B-499B-B2A8-5893C1ABBC84}" type="pres">
      <dgm:prSet presAssocID="{43AC6D81-892B-440B-934B-6BD8FA609C9F}" presName="thickLine" presStyleLbl="alignNode1" presStyleIdx="5" presStyleCnt="9"/>
      <dgm:spPr/>
    </dgm:pt>
    <dgm:pt modelId="{68641970-4388-46E1-A715-029BDB16232F}" type="pres">
      <dgm:prSet presAssocID="{43AC6D81-892B-440B-934B-6BD8FA609C9F}" presName="horz1" presStyleCnt="0"/>
      <dgm:spPr/>
    </dgm:pt>
    <dgm:pt modelId="{3A582E04-5EF8-4931-9987-EB1F3C6741FD}" type="pres">
      <dgm:prSet presAssocID="{43AC6D81-892B-440B-934B-6BD8FA609C9F}" presName="tx1" presStyleLbl="revTx" presStyleIdx="5" presStyleCnt="9"/>
      <dgm:spPr/>
    </dgm:pt>
    <dgm:pt modelId="{F67053B2-D518-4870-8C85-188837E993D9}" type="pres">
      <dgm:prSet presAssocID="{43AC6D81-892B-440B-934B-6BD8FA609C9F}" presName="vert1" presStyleCnt="0"/>
      <dgm:spPr/>
    </dgm:pt>
    <dgm:pt modelId="{F2A77C95-3681-4FAD-83CD-ED520B107922}" type="pres">
      <dgm:prSet presAssocID="{D50426D0-3193-4BC5-B675-A6BCBF9DD33B}" presName="thickLine" presStyleLbl="alignNode1" presStyleIdx="6" presStyleCnt="9"/>
      <dgm:spPr/>
    </dgm:pt>
    <dgm:pt modelId="{066F4D50-EC4B-4179-8066-D6AB694D2055}" type="pres">
      <dgm:prSet presAssocID="{D50426D0-3193-4BC5-B675-A6BCBF9DD33B}" presName="horz1" presStyleCnt="0"/>
      <dgm:spPr/>
    </dgm:pt>
    <dgm:pt modelId="{31B9AAD6-11C9-4911-A03C-A43A4AFD0264}" type="pres">
      <dgm:prSet presAssocID="{D50426D0-3193-4BC5-B675-A6BCBF9DD33B}" presName="tx1" presStyleLbl="revTx" presStyleIdx="6" presStyleCnt="9"/>
      <dgm:spPr/>
    </dgm:pt>
    <dgm:pt modelId="{59841EAD-519A-45FC-AC51-42905B44325E}" type="pres">
      <dgm:prSet presAssocID="{D50426D0-3193-4BC5-B675-A6BCBF9DD33B}" presName="vert1" presStyleCnt="0"/>
      <dgm:spPr/>
    </dgm:pt>
    <dgm:pt modelId="{4255D8F7-8C64-4F04-9890-5ADCB9774E0F}" type="pres">
      <dgm:prSet presAssocID="{690E1BEF-D1A1-4500-9C96-9E751D9A5CA3}" presName="thickLine" presStyleLbl="alignNode1" presStyleIdx="7" presStyleCnt="9"/>
      <dgm:spPr/>
    </dgm:pt>
    <dgm:pt modelId="{DA235423-3A2E-4BA1-B9AE-113D06D319DF}" type="pres">
      <dgm:prSet presAssocID="{690E1BEF-D1A1-4500-9C96-9E751D9A5CA3}" presName="horz1" presStyleCnt="0"/>
      <dgm:spPr/>
    </dgm:pt>
    <dgm:pt modelId="{C6839F81-70AA-4849-80C4-A174CB79BA3C}" type="pres">
      <dgm:prSet presAssocID="{690E1BEF-D1A1-4500-9C96-9E751D9A5CA3}" presName="tx1" presStyleLbl="revTx" presStyleIdx="7" presStyleCnt="9"/>
      <dgm:spPr/>
    </dgm:pt>
    <dgm:pt modelId="{7C39051A-307B-4CA0-B75A-F5FFFC619EFE}" type="pres">
      <dgm:prSet presAssocID="{690E1BEF-D1A1-4500-9C96-9E751D9A5CA3}" presName="vert1" presStyleCnt="0"/>
      <dgm:spPr/>
    </dgm:pt>
    <dgm:pt modelId="{4F5A5C56-753D-410C-ADCB-7D0FD771C0C5}" type="pres">
      <dgm:prSet presAssocID="{5093A104-23FC-4E9B-A6BC-A7CA0E4997EC}" presName="thickLine" presStyleLbl="alignNode1" presStyleIdx="8" presStyleCnt="9"/>
      <dgm:spPr/>
    </dgm:pt>
    <dgm:pt modelId="{9CE9B4DB-6E37-4A44-879C-2D6F117F8C23}" type="pres">
      <dgm:prSet presAssocID="{5093A104-23FC-4E9B-A6BC-A7CA0E4997EC}" presName="horz1" presStyleCnt="0"/>
      <dgm:spPr/>
    </dgm:pt>
    <dgm:pt modelId="{CA8866E0-E573-487D-9399-7F2E5BCCAD78}" type="pres">
      <dgm:prSet presAssocID="{5093A104-23FC-4E9B-A6BC-A7CA0E4997EC}" presName="tx1" presStyleLbl="revTx" presStyleIdx="8" presStyleCnt="9"/>
      <dgm:spPr/>
    </dgm:pt>
    <dgm:pt modelId="{98EB2B53-1F89-473E-975B-0A09AB34D89B}" type="pres">
      <dgm:prSet presAssocID="{5093A104-23FC-4E9B-A6BC-A7CA0E4997EC}" presName="vert1" presStyleCnt="0"/>
      <dgm:spPr/>
    </dgm:pt>
  </dgm:ptLst>
  <dgm:cxnLst>
    <dgm:cxn modelId="{7FAB2F02-DBA6-439B-A657-A6E8632311FE}" srcId="{3CEA1061-B265-4609-BF78-D1EE4F2D784E}" destId="{2A112E4A-F14F-427C-BC77-E5E48DFC6656}" srcOrd="1" destOrd="0" parTransId="{EBB38901-E4FF-44EC-9BC3-05F69DDB6FEA}" sibTransId="{259FFE49-44E6-46C6-BDDE-F7640550904D}"/>
    <dgm:cxn modelId="{FC44CB07-11C4-4756-AB80-32C3E9CCCCE6}" srcId="{3CEA1061-B265-4609-BF78-D1EE4F2D784E}" destId="{D50426D0-3193-4BC5-B675-A6BCBF9DD33B}" srcOrd="6" destOrd="0" parTransId="{1C65F37D-ACFC-4AF6-95B2-4A93B91E7853}" sibTransId="{53E17017-1D6B-4DBB-82A0-8E7172762429}"/>
    <dgm:cxn modelId="{4C1D3D37-BE9B-4313-9A52-8AC8C8B68A7F}" srcId="{3CEA1061-B265-4609-BF78-D1EE4F2D784E}" destId="{690E1BEF-D1A1-4500-9C96-9E751D9A5CA3}" srcOrd="7" destOrd="0" parTransId="{C61A4F5B-B57F-4A80-9752-D321537EA867}" sibTransId="{3149B61A-257D-4AF9-9D35-4F0A1E840C6D}"/>
    <dgm:cxn modelId="{D90A9B3A-513F-4800-970E-E1619F4E29F3}" type="presOf" srcId="{499A9247-30B1-4336-9349-FE0A8C5CC92A}" destId="{7BC4C304-9BBC-4B25-9B8D-81F34400470F}" srcOrd="0" destOrd="0" presId="urn:microsoft.com/office/officeart/2008/layout/LinedList"/>
    <dgm:cxn modelId="{9408D73B-5C63-47C3-B0AF-E9E2D4EBF9D7}" type="presOf" srcId="{EFB73191-7D11-413A-A04B-7D67ED9A6809}" destId="{F8DC61A6-9BEA-4572-8262-4D80737EF4CC}" srcOrd="0" destOrd="0" presId="urn:microsoft.com/office/officeart/2008/layout/LinedList"/>
    <dgm:cxn modelId="{5ADDBA40-AD9D-4B22-A63B-049A322F97CF}" type="presOf" srcId="{FB566D22-14B8-4C9B-BCE3-0239376B826C}" destId="{E4218C96-74D7-4A52-8089-7AE8EC5311A8}" srcOrd="0" destOrd="0" presId="urn:microsoft.com/office/officeart/2008/layout/LinedList"/>
    <dgm:cxn modelId="{50018662-D604-4C58-8D56-E2BFD901D24B}" srcId="{3CEA1061-B265-4609-BF78-D1EE4F2D784E}" destId="{5093A104-23FC-4E9B-A6BC-A7CA0E4997EC}" srcOrd="8" destOrd="0" parTransId="{9C053348-A071-495E-A11C-C593FB91DBD9}" sibTransId="{4CCF61FB-C029-4F96-B88F-D480509B88CB}"/>
    <dgm:cxn modelId="{CC65B958-92F7-4881-A2E7-73FB4B100EAC}" type="presOf" srcId="{3CEA1061-B265-4609-BF78-D1EE4F2D784E}" destId="{27A5EA1D-5F56-49B1-A695-955F4C3DDF84}" srcOrd="0" destOrd="0" presId="urn:microsoft.com/office/officeart/2008/layout/LinedList"/>
    <dgm:cxn modelId="{2C14EF59-6EBD-4FCA-A159-E62C1A4DEB5F}" srcId="{3CEA1061-B265-4609-BF78-D1EE4F2D784E}" destId="{43AC6D81-892B-440B-934B-6BD8FA609C9F}" srcOrd="5" destOrd="0" parTransId="{216EA4F0-249D-45BE-A992-2D8957DBAEA2}" sibTransId="{7D45A216-57E3-4BC3-BB89-A029DCCF153A}"/>
    <dgm:cxn modelId="{887D0681-70BA-4042-9792-40DA940C8284}" type="presOf" srcId="{71913888-5FE2-4173-BD7D-364A2BEBF290}" destId="{1B83CF8A-1E41-4CE9-B40F-394E29B3AB2B}" srcOrd="0" destOrd="0" presId="urn:microsoft.com/office/officeart/2008/layout/LinedList"/>
    <dgm:cxn modelId="{05D04C82-D643-45BA-973D-C0522A349AB3}" type="presOf" srcId="{43AC6D81-892B-440B-934B-6BD8FA609C9F}" destId="{3A582E04-5EF8-4931-9987-EB1F3C6741FD}" srcOrd="0" destOrd="0" presId="urn:microsoft.com/office/officeart/2008/layout/LinedList"/>
    <dgm:cxn modelId="{08B92090-51B3-4DB8-84F4-A3481282994A}" type="presOf" srcId="{2A112E4A-F14F-427C-BC77-E5E48DFC6656}" destId="{03400AB9-C4FC-4E73-BD1C-C6870FC1D2A2}" srcOrd="0" destOrd="0" presId="urn:microsoft.com/office/officeart/2008/layout/LinedList"/>
    <dgm:cxn modelId="{81C648A7-3532-4FE8-AE65-5956B0E2A724}" srcId="{3CEA1061-B265-4609-BF78-D1EE4F2D784E}" destId="{FB566D22-14B8-4C9B-BCE3-0239376B826C}" srcOrd="3" destOrd="0" parTransId="{440DB459-5F12-4A43-B6AE-258DBDF20B9E}" sibTransId="{B617E089-81F0-4077-B798-46E805E30FC3}"/>
    <dgm:cxn modelId="{34DC5DAE-ACF6-4AC8-86E2-0EA36F0CB661}" type="presOf" srcId="{5093A104-23FC-4E9B-A6BC-A7CA0E4997EC}" destId="{CA8866E0-E573-487D-9399-7F2E5BCCAD78}" srcOrd="0" destOrd="0" presId="urn:microsoft.com/office/officeart/2008/layout/LinedList"/>
    <dgm:cxn modelId="{FDB40AB6-DA36-456D-BD1E-075C49DC236A}" type="presOf" srcId="{D50426D0-3193-4BC5-B675-A6BCBF9DD33B}" destId="{31B9AAD6-11C9-4911-A03C-A43A4AFD0264}" srcOrd="0" destOrd="0" presId="urn:microsoft.com/office/officeart/2008/layout/LinedList"/>
    <dgm:cxn modelId="{0AB70BBA-AC01-4751-AF4D-1513E2DEBAEC}" srcId="{3CEA1061-B265-4609-BF78-D1EE4F2D784E}" destId="{EFB73191-7D11-413A-A04B-7D67ED9A6809}" srcOrd="2" destOrd="0" parTransId="{E8C1FC28-5915-457F-9DCA-90BDB401CCF5}" sibTransId="{141C1A10-07C9-4BE4-8261-3DCE88F7E4DD}"/>
    <dgm:cxn modelId="{C1F08DD8-097C-456C-AB4C-364CBF45A181}" srcId="{3CEA1061-B265-4609-BF78-D1EE4F2D784E}" destId="{499A9247-30B1-4336-9349-FE0A8C5CC92A}" srcOrd="4" destOrd="0" parTransId="{26044DD9-CE7E-4A6D-9D3C-633CABAC05BC}" sibTransId="{7BF38BA3-262E-4CE2-B521-11F6D4BDED2D}"/>
    <dgm:cxn modelId="{C94074DC-71BC-4A7E-847B-9C061EB6F3AD}" srcId="{3CEA1061-B265-4609-BF78-D1EE4F2D784E}" destId="{71913888-5FE2-4173-BD7D-364A2BEBF290}" srcOrd="0" destOrd="0" parTransId="{8F7A1418-944D-46C8-BCA5-E151588861A0}" sibTransId="{F590148A-BA2C-4BC0-99E5-F59CCB29EC46}"/>
    <dgm:cxn modelId="{0E1EECDF-BC1C-4697-AAAA-3C558762FB31}" type="presOf" srcId="{690E1BEF-D1A1-4500-9C96-9E751D9A5CA3}" destId="{C6839F81-70AA-4849-80C4-A174CB79BA3C}" srcOrd="0" destOrd="0" presId="urn:microsoft.com/office/officeart/2008/layout/LinedList"/>
    <dgm:cxn modelId="{E785C03E-3DC1-4BDA-8254-F519964FB9D6}" type="presParOf" srcId="{27A5EA1D-5F56-49B1-A695-955F4C3DDF84}" destId="{CD789B7C-892C-4ABE-8226-3586C0DB019A}" srcOrd="0" destOrd="0" presId="urn:microsoft.com/office/officeart/2008/layout/LinedList"/>
    <dgm:cxn modelId="{230D01DD-D1CA-4729-A874-AB767A4F2500}" type="presParOf" srcId="{27A5EA1D-5F56-49B1-A695-955F4C3DDF84}" destId="{1DC46B25-C3A5-4216-9B32-48FBD49834E6}" srcOrd="1" destOrd="0" presId="urn:microsoft.com/office/officeart/2008/layout/LinedList"/>
    <dgm:cxn modelId="{D4D7DA77-8CC1-4F1F-B16F-629FB945E373}" type="presParOf" srcId="{1DC46B25-C3A5-4216-9B32-48FBD49834E6}" destId="{1B83CF8A-1E41-4CE9-B40F-394E29B3AB2B}" srcOrd="0" destOrd="0" presId="urn:microsoft.com/office/officeart/2008/layout/LinedList"/>
    <dgm:cxn modelId="{1F746FDD-F015-47DA-85A7-05621A04B3FA}" type="presParOf" srcId="{1DC46B25-C3A5-4216-9B32-48FBD49834E6}" destId="{046BFBF6-8D5F-4CA0-B1A9-7792A2BBD2A7}" srcOrd="1" destOrd="0" presId="urn:microsoft.com/office/officeart/2008/layout/LinedList"/>
    <dgm:cxn modelId="{DADA742E-09BA-4DAD-8E9D-EEB5AEF492BD}" type="presParOf" srcId="{27A5EA1D-5F56-49B1-A695-955F4C3DDF84}" destId="{0E411F12-B794-4D61-9B2A-46B0DA5E2384}" srcOrd="2" destOrd="0" presId="urn:microsoft.com/office/officeart/2008/layout/LinedList"/>
    <dgm:cxn modelId="{DE7814F0-224E-42E8-AF6F-A17BF16DE8AB}" type="presParOf" srcId="{27A5EA1D-5F56-49B1-A695-955F4C3DDF84}" destId="{70D52CAF-CB0C-446F-9481-C7881B095F67}" srcOrd="3" destOrd="0" presId="urn:microsoft.com/office/officeart/2008/layout/LinedList"/>
    <dgm:cxn modelId="{154F2F90-FB22-469A-AC3B-638520F645FC}" type="presParOf" srcId="{70D52CAF-CB0C-446F-9481-C7881B095F67}" destId="{03400AB9-C4FC-4E73-BD1C-C6870FC1D2A2}" srcOrd="0" destOrd="0" presId="urn:microsoft.com/office/officeart/2008/layout/LinedList"/>
    <dgm:cxn modelId="{6DFCF7CE-0D58-4E5D-9F4A-03707AC8C83A}" type="presParOf" srcId="{70D52CAF-CB0C-446F-9481-C7881B095F67}" destId="{8D0F8F34-F1C3-4932-8692-55D532516382}" srcOrd="1" destOrd="0" presId="urn:microsoft.com/office/officeart/2008/layout/LinedList"/>
    <dgm:cxn modelId="{E7CF25B0-59B9-4BF1-943B-96767B94DC79}" type="presParOf" srcId="{27A5EA1D-5F56-49B1-A695-955F4C3DDF84}" destId="{D0D1285A-A66B-42C6-94B2-77A2ABFFF63F}" srcOrd="4" destOrd="0" presId="urn:microsoft.com/office/officeart/2008/layout/LinedList"/>
    <dgm:cxn modelId="{C775B164-5491-479E-B687-09088DFCA20A}" type="presParOf" srcId="{27A5EA1D-5F56-49B1-A695-955F4C3DDF84}" destId="{BBF0414B-A4E4-4938-B804-6824E61D2CBC}" srcOrd="5" destOrd="0" presId="urn:microsoft.com/office/officeart/2008/layout/LinedList"/>
    <dgm:cxn modelId="{55419FBA-781E-4B87-8E86-43D718DCDEB1}" type="presParOf" srcId="{BBF0414B-A4E4-4938-B804-6824E61D2CBC}" destId="{F8DC61A6-9BEA-4572-8262-4D80737EF4CC}" srcOrd="0" destOrd="0" presId="urn:microsoft.com/office/officeart/2008/layout/LinedList"/>
    <dgm:cxn modelId="{4AC1B78D-813C-4B4A-9707-76A9F05979FA}" type="presParOf" srcId="{BBF0414B-A4E4-4938-B804-6824E61D2CBC}" destId="{8F89AC3F-6036-4A46-83C2-B99C8F901CE2}" srcOrd="1" destOrd="0" presId="urn:microsoft.com/office/officeart/2008/layout/LinedList"/>
    <dgm:cxn modelId="{171378A3-F0B1-43BE-A022-7BBD65D829B7}" type="presParOf" srcId="{27A5EA1D-5F56-49B1-A695-955F4C3DDF84}" destId="{F01B2328-74C4-4A36-8881-535159AB06CE}" srcOrd="6" destOrd="0" presId="urn:microsoft.com/office/officeart/2008/layout/LinedList"/>
    <dgm:cxn modelId="{7FD66535-1094-4DC2-9E2C-684C4C84C4C7}" type="presParOf" srcId="{27A5EA1D-5F56-49B1-A695-955F4C3DDF84}" destId="{ACB43DA7-A282-452A-AC6D-19DF80419937}" srcOrd="7" destOrd="0" presId="urn:microsoft.com/office/officeart/2008/layout/LinedList"/>
    <dgm:cxn modelId="{0D831B11-1465-4023-BA71-B2E98EE29AE6}" type="presParOf" srcId="{ACB43DA7-A282-452A-AC6D-19DF80419937}" destId="{E4218C96-74D7-4A52-8089-7AE8EC5311A8}" srcOrd="0" destOrd="0" presId="urn:microsoft.com/office/officeart/2008/layout/LinedList"/>
    <dgm:cxn modelId="{39B82291-EDE2-41F1-ADC9-D0AB49C2C68F}" type="presParOf" srcId="{ACB43DA7-A282-452A-AC6D-19DF80419937}" destId="{047F9F52-D551-43C8-97CC-CE8D5C8474DE}" srcOrd="1" destOrd="0" presId="urn:microsoft.com/office/officeart/2008/layout/LinedList"/>
    <dgm:cxn modelId="{680FFCA6-3D38-474F-91E5-771517623189}" type="presParOf" srcId="{27A5EA1D-5F56-49B1-A695-955F4C3DDF84}" destId="{2965E414-0629-4C06-BFF3-59C92391CF92}" srcOrd="8" destOrd="0" presId="urn:microsoft.com/office/officeart/2008/layout/LinedList"/>
    <dgm:cxn modelId="{D7FDDD6E-7BAA-47EF-A454-18D8C63C6A9A}" type="presParOf" srcId="{27A5EA1D-5F56-49B1-A695-955F4C3DDF84}" destId="{75AACB4A-24BC-4477-B580-EE3D441DF1FD}" srcOrd="9" destOrd="0" presId="urn:microsoft.com/office/officeart/2008/layout/LinedList"/>
    <dgm:cxn modelId="{67B9AFEE-27B7-4E5F-BEAA-B88AFEDE0247}" type="presParOf" srcId="{75AACB4A-24BC-4477-B580-EE3D441DF1FD}" destId="{7BC4C304-9BBC-4B25-9B8D-81F34400470F}" srcOrd="0" destOrd="0" presId="urn:microsoft.com/office/officeart/2008/layout/LinedList"/>
    <dgm:cxn modelId="{81F7089C-E4AC-4B99-A709-6726F274AAAB}" type="presParOf" srcId="{75AACB4A-24BC-4477-B580-EE3D441DF1FD}" destId="{12F5BD2E-73C2-49EE-BA42-FA48D4F0099D}" srcOrd="1" destOrd="0" presId="urn:microsoft.com/office/officeart/2008/layout/LinedList"/>
    <dgm:cxn modelId="{BC3AD852-1B32-4525-BF05-BD2F6BF8DBBC}" type="presParOf" srcId="{27A5EA1D-5F56-49B1-A695-955F4C3DDF84}" destId="{9EDD5A03-795B-499B-B2A8-5893C1ABBC84}" srcOrd="10" destOrd="0" presId="urn:microsoft.com/office/officeart/2008/layout/LinedList"/>
    <dgm:cxn modelId="{9834CC38-4382-408F-8767-8B764F594767}" type="presParOf" srcId="{27A5EA1D-5F56-49B1-A695-955F4C3DDF84}" destId="{68641970-4388-46E1-A715-029BDB16232F}" srcOrd="11" destOrd="0" presId="urn:microsoft.com/office/officeart/2008/layout/LinedList"/>
    <dgm:cxn modelId="{63F90C02-0398-42C2-8ED7-8C9DABAD2290}" type="presParOf" srcId="{68641970-4388-46E1-A715-029BDB16232F}" destId="{3A582E04-5EF8-4931-9987-EB1F3C6741FD}" srcOrd="0" destOrd="0" presId="urn:microsoft.com/office/officeart/2008/layout/LinedList"/>
    <dgm:cxn modelId="{A689BB9F-646A-4D69-8F7B-F2FB8526DA76}" type="presParOf" srcId="{68641970-4388-46E1-A715-029BDB16232F}" destId="{F67053B2-D518-4870-8C85-188837E993D9}" srcOrd="1" destOrd="0" presId="urn:microsoft.com/office/officeart/2008/layout/LinedList"/>
    <dgm:cxn modelId="{C085A769-2FC3-45CB-B664-BA685893E8D4}" type="presParOf" srcId="{27A5EA1D-5F56-49B1-A695-955F4C3DDF84}" destId="{F2A77C95-3681-4FAD-83CD-ED520B107922}" srcOrd="12" destOrd="0" presId="urn:microsoft.com/office/officeart/2008/layout/LinedList"/>
    <dgm:cxn modelId="{3789F5EB-C49D-4692-9C74-EB225DF4BBAE}" type="presParOf" srcId="{27A5EA1D-5F56-49B1-A695-955F4C3DDF84}" destId="{066F4D50-EC4B-4179-8066-D6AB694D2055}" srcOrd="13" destOrd="0" presId="urn:microsoft.com/office/officeart/2008/layout/LinedList"/>
    <dgm:cxn modelId="{6B2492BA-6E85-4EA2-A403-5E4534318857}" type="presParOf" srcId="{066F4D50-EC4B-4179-8066-D6AB694D2055}" destId="{31B9AAD6-11C9-4911-A03C-A43A4AFD0264}" srcOrd="0" destOrd="0" presId="urn:microsoft.com/office/officeart/2008/layout/LinedList"/>
    <dgm:cxn modelId="{307A43E3-0524-480B-A3CB-5C6961604077}" type="presParOf" srcId="{066F4D50-EC4B-4179-8066-D6AB694D2055}" destId="{59841EAD-519A-45FC-AC51-42905B44325E}" srcOrd="1" destOrd="0" presId="urn:microsoft.com/office/officeart/2008/layout/LinedList"/>
    <dgm:cxn modelId="{9E03EACE-6219-4C72-89CC-8F7AF347AF1C}" type="presParOf" srcId="{27A5EA1D-5F56-49B1-A695-955F4C3DDF84}" destId="{4255D8F7-8C64-4F04-9890-5ADCB9774E0F}" srcOrd="14" destOrd="0" presId="urn:microsoft.com/office/officeart/2008/layout/LinedList"/>
    <dgm:cxn modelId="{1C49D2DC-4C14-46FE-88F7-675708581B8A}" type="presParOf" srcId="{27A5EA1D-5F56-49B1-A695-955F4C3DDF84}" destId="{DA235423-3A2E-4BA1-B9AE-113D06D319DF}" srcOrd="15" destOrd="0" presId="urn:microsoft.com/office/officeart/2008/layout/LinedList"/>
    <dgm:cxn modelId="{DF726541-5074-4B72-94A2-BE3D6B3E1347}" type="presParOf" srcId="{DA235423-3A2E-4BA1-B9AE-113D06D319DF}" destId="{C6839F81-70AA-4849-80C4-A174CB79BA3C}" srcOrd="0" destOrd="0" presId="urn:microsoft.com/office/officeart/2008/layout/LinedList"/>
    <dgm:cxn modelId="{9DA81524-F519-4C7B-804C-E4663F72EC58}" type="presParOf" srcId="{DA235423-3A2E-4BA1-B9AE-113D06D319DF}" destId="{7C39051A-307B-4CA0-B75A-F5FFFC619EFE}" srcOrd="1" destOrd="0" presId="urn:microsoft.com/office/officeart/2008/layout/LinedList"/>
    <dgm:cxn modelId="{248CD424-7075-471B-A9C2-1F76350F836F}" type="presParOf" srcId="{27A5EA1D-5F56-49B1-A695-955F4C3DDF84}" destId="{4F5A5C56-753D-410C-ADCB-7D0FD771C0C5}" srcOrd="16" destOrd="0" presId="urn:microsoft.com/office/officeart/2008/layout/LinedList"/>
    <dgm:cxn modelId="{263012A8-D0D5-407B-98F1-D2D9961ECEB6}" type="presParOf" srcId="{27A5EA1D-5F56-49B1-A695-955F4C3DDF84}" destId="{9CE9B4DB-6E37-4A44-879C-2D6F117F8C23}" srcOrd="17" destOrd="0" presId="urn:microsoft.com/office/officeart/2008/layout/LinedList"/>
    <dgm:cxn modelId="{7F9610EC-C364-4B0D-97D9-16B8A8297EDB}" type="presParOf" srcId="{9CE9B4DB-6E37-4A44-879C-2D6F117F8C23}" destId="{CA8866E0-E573-487D-9399-7F2E5BCCAD78}" srcOrd="0" destOrd="0" presId="urn:microsoft.com/office/officeart/2008/layout/LinedList"/>
    <dgm:cxn modelId="{022C443D-BEB5-47A4-B392-FEC001442DCE}" type="presParOf" srcId="{9CE9B4DB-6E37-4A44-879C-2D6F117F8C23}" destId="{98EB2B53-1F89-473E-975B-0A09AB34D89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E7538-E353-4A02-A382-1B2928883552}">
      <dsp:nvSpPr>
        <dsp:cNvPr id="0" name=""/>
        <dsp:cNvSpPr/>
      </dsp:nvSpPr>
      <dsp:spPr>
        <a:xfrm>
          <a:off x="0" y="1224"/>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32523-4DE0-43DE-BA68-5332F0611661}">
      <dsp:nvSpPr>
        <dsp:cNvPr id="0" name=""/>
        <dsp:cNvSpPr/>
      </dsp:nvSpPr>
      <dsp:spPr>
        <a:xfrm>
          <a:off x="157868" y="118647"/>
          <a:ext cx="287034" cy="28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5ACFE1-7673-4DBB-926A-F00880DE092A}">
      <dsp:nvSpPr>
        <dsp:cNvPr id="0" name=""/>
        <dsp:cNvSpPr/>
      </dsp:nvSpPr>
      <dsp:spPr>
        <a:xfrm>
          <a:off x="602771" y="122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Information Systems</a:t>
          </a:r>
        </a:p>
      </dsp:txBody>
      <dsp:txXfrm>
        <a:off x="602771" y="1224"/>
        <a:ext cx="9455628" cy="521880"/>
      </dsp:txXfrm>
    </dsp:sp>
    <dsp:sp modelId="{08CAE8D5-1705-423E-B65D-1910E034EABC}">
      <dsp:nvSpPr>
        <dsp:cNvPr id="0" name=""/>
        <dsp:cNvSpPr/>
      </dsp:nvSpPr>
      <dsp:spPr>
        <a:xfrm>
          <a:off x="0" y="653574"/>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CAE7E-647B-4F4A-B3EB-3D0A7E86BE3F}">
      <dsp:nvSpPr>
        <dsp:cNvPr id="0" name=""/>
        <dsp:cNvSpPr/>
      </dsp:nvSpPr>
      <dsp:spPr>
        <a:xfrm>
          <a:off x="157868" y="770997"/>
          <a:ext cx="287034" cy="28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39987F-1208-4876-B28F-5B74E2F138C7}">
      <dsp:nvSpPr>
        <dsp:cNvPr id="0" name=""/>
        <dsp:cNvSpPr/>
      </dsp:nvSpPr>
      <dsp:spPr>
        <a:xfrm>
          <a:off x="602771" y="65357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Types of Information Systems</a:t>
          </a:r>
        </a:p>
      </dsp:txBody>
      <dsp:txXfrm>
        <a:off x="602771" y="653574"/>
        <a:ext cx="9455628" cy="521880"/>
      </dsp:txXfrm>
    </dsp:sp>
    <dsp:sp modelId="{99F0C988-5A27-4C69-82A6-2456DB696264}">
      <dsp:nvSpPr>
        <dsp:cNvPr id="0" name=""/>
        <dsp:cNvSpPr/>
      </dsp:nvSpPr>
      <dsp:spPr>
        <a:xfrm>
          <a:off x="0" y="1305924"/>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0CE15-6BBC-4D2B-A428-FF55DA08DC73}">
      <dsp:nvSpPr>
        <dsp:cNvPr id="0" name=""/>
        <dsp:cNvSpPr/>
      </dsp:nvSpPr>
      <dsp:spPr>
        <a:xfrm>
          <a:off x="157868" y="1423347"/>
          <a:ext cx="287034" cy="28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743E08-37FD-49C1-8DBC-A2A3AA7AA3AA}">
      <dsp:nvSpPr>
        <dsp:cNvPr id="0" name=""/>
        <dsp:cNvSpPr/>
      </dsp:nvSpPr>
      <dsp:spPr>
        <a:xfrm>
          <a:off x="602771" y="130592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Analyzing and Comparing Different Systems</a:t>
          </a:r>
        </a:p>
      </dsp:txBody>
      <dsp:txXfrm>
        <a:off x="602771" y="1305924"/>
        <a:ext cx="9455628" cy="521880"/>
      </dsp:txXfrm>
    </dsp:sp>
    <dsp:sp modelId="{997A5BC9-D6EC-4E85-9455-667388D54AD0}">
      <dsp:nvSpPr>
        <dsp:cNvPr id="0" name=""/>
        <dsp:cNvSpPr/>
      </dsp:nvSpPr>
      <dsp:spPr>
        <a:xfrm>
          <a:off x="0" y="1958275"/>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D191E-97F8-4291-A01E-EDB842A1A13A}">
      <dsp:nvSpPr>
        <dsp:cNvPr id="0" name=""/>
        <dsp:cNvSpPr/>
      </dsp:nvSpPr>
      <dsp:spPr>
        <a:xfrm>
          <a:off x="157868" y="2075698"/>
          <a:ext cx="287034" cy="28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E25563-C3C3-4DD1-9DD7-25D9593B182A}">
      <dsp:nvSpPr>
        <dsp:cNvPr id="0" name=""/>
        <dsp:cNvSpPr/>
      </dsp:nvSpPr>
      <dsp:spPr>
        <a:xfrm>
          <a:off x="602771" y="195827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Ethical Considerations in Information Systems</a:t>
          </a:r>
        </a:p>
      </dsp:txBody>
      <dsp:txXfrm>
        <a:off x="602771" y="1958275"/>
        <a:ext cx="9455628" cy="521880"/>
      </dsp:txXfrm>
    </dsp:sp>
    <dsp:sp modelId="{F8F2892C-EB2F-47B2-B5FD-9F7E4B7EF5B5}">
      <dsp:nvSpPr>
        <dsp:cNvPr id="0" name=""/>
        <dsp:cNvSpPr/>
      </dsp:nvSpPr>
      <dsp:spPr>
        <a:xfrm>
          <a:off x="0" y="2610625"/>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806B9-38B6-452C-A474-F0F022EDF68B}">
      <dsp:nvSpPr>
        <dsp:cNvPr id="0" name=""/>
        <dsp:cNvSpPr/>
      </dsp:nvSpPr>
      <dsp:spPr>
        <a:xfrm>
          <a:off x="157868" y="2728048"/>
          <a:ext cx="287034" cy="2870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9DFB1F-1BC4-4CBD-8497-A6B201E84BBD}">
      <dsp:nvSpPr>
        <dsp:cNvPr id="0" name=""/>
        <dsp:cNvSpPr/>
      </dsp:nvSpPr>
      <dsp:spPr>
        <a:xfrm>
          <a:off x="602771" y="261062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Real-World Case Studies Examples</a:t>
          </a:r>
        </a:p>
      </dsp:txBody>
      <dsp:txXfrm>
        <a:off x="602771" y="2610625"/>
        <a:ext cx="9455628" cy="521880"/>
      </dsp:txXfrm>
    </dsp:sp>
    <dsp:sp modelId="{ECBD39F8-8295-4A40-8E68-F850B5BCDE6A}">
      <dsp:nvSpPr>
        <dsp:cNvPr id="0" name=""/>
        <dsp:cNvSpPr/>
      </dsp:nvSpPr>
      <dsp:spPr>
        <a:xfrm>
          <a:off x="0" y="3262975"/>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0D43D-AC62-4F0B-A2EE-378BC264F33F}">
      <dsp:nvSpPr>
        <dsp:cNvPr id="0" name=""/>
        <dsp:cNvSpPr/>
      </dsp:nvSpPr>
      <dsp:spPr>
        <a:xfrm>
          <a:off x="157868" y="3380398"/>
          <a:ext cx="287034" cy="28703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7A471C-BDAE-4A22-9536-F8A05D918477}">
      <dsp:nvSpPr>
        <dsp:cNvPr id="0" name=""/>
        <dsp:cNvSpPr/>
      </dsp:nvSpPr>
      <dsp:spPr>
        <a:xfrm>
          <a:off x="602771" y="326297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Conclusion</a:t>
          </a:r>
        </a:p>
      </dsp:txBody>
      <dsp:txXfrm>
        <a:off x="602771" y="3262975"/>
        <a:ext cx="9455628" cy="521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7C8A0-4396-4E07-AFD1-ACFDF15159BC}">
      <dsp:nvSpPr>
        <dsp:cNvPr id="0" name=""/>
        <dsp:cNvSpPr/>
      </dsp:nvSpPr>
      <dsp:spPr>
        <a:xfrm>
          <a:off x="298233" y="27584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C1B69-AA17-421E-BAFF-0DF6BFF1834F}">
      <dsp:nvSpPr>
        <dsp:cNvPr id="0" name=""/>
        <dsp:cNvSpPr/>
      </dsp:nvSpPr>
      <dsp:spPr>
        <a:xfrm>
          <a:off x="468781" y="446394"/>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C54667-03B6-49D4-9636-72AEEEA1CEC8}">
      <dsp:nvSpPr>
        <dsp:cNvPr id="0" name=""/>
        <dsp:cNvSpPr/>
      </dsp:nvSpPr>
      <dsp:spPr>
        <a:xfrm>
          <a:off x="1284394" y="27584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Data Privacy &amp; Security </a:t>
          </a:r>
          <a:r>
            <a:rPr lang="en-US" sz="1400" kern="1200" dirty="0"/>
            <a:t>→ protect customer &amp; employee information</a:t>
          </a:r>
        </a:p>
      </dsp:txBody>
      <dsp:txXfrm>
        <a:off x="1284394" y="275846"/>
        <a:ext cx="1914313" cy="812133"/>
      </dsp:txXfrm>
    </dsp:sp>
    <dsp:sp modelId="{39826AB6-B22F-4189-8B88-0604E38B6325}">
      <dsp:nvSpPr>
        <dsp:cNvPr id="0" name=""/>
        <dsp:cNvSpPr/>
      </dsp:nvSpPr>
      <dsp:spPr>
        <a:xfrm>
          <a:off x="3532262" y="27584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59791-3319-4B0A-9C83-403BB7F4EBC5}">
      <dsp:nvSpPr>
        <dsp:cNvPr id="0" name=""/>
        <dsp:cNvSpPr/>
      </dsp:nvSpPr>
      <dsp:spPr>
        <a:xfrm>
          <a:off x="3702810" y="446394"/>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8861AD-4D08-460D-ADDD-2F939FD82D49}">
      <dsp:nvSpPr>
        <dsp:cNvPr id="0" name=""/>
        <dsp:cNvSpPr/>
      </dsp:nvSpPr>
      <dsp:spPr>
        <a:xfrm>
          <a:off x="4511714" y="275846"/>
          <a:ext cx="1927732"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Cybersecurity &amp; Hacking </a:t>
          </a:r>
          <a:r>
            <a:rPr lang="en-US" sz="1400" kern="1200" dirty="0"/>
            <a:t>→ defend against breaches &amp; protect sensitive data</a:t>
          </a:r>
        </a:p>
      </dsp:txBody>
      <dsp:txXfrm>
        <a:off x="4511714" y="275846"/>
        <a:ext cx="1927732" cy="812133"/>
      </dsp:txXfrm>
    </dsp:sp>
    <dsp:sp modelId="{068CC885-414D-4F0D-827E-87BC79C5DF1D}">
      <dsp:nvSpPr>
        <dsp:cNvPr id="0" name=""/>
        <dsp:cNvSpPr/>
      </dsp:nvSpPr>
      <dsp:spPr>
        <a:xfrm>
          <a:off x="6773002" y="27584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8F95C7-1034-4BB6-80FC-8960AB29E960}">
      <dsp:nvSpPr>
        <dsp:cNvPr id="0" name=""/>
        <dsp:cNvSpPr/>
      </dsp:nvSpPr>
      <dsp:spPr>
        <a:xfrm>
          <a:off x="6943550" y="446394"/>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DC45BB-3817-43C5-A1E8-5C1B1A2A416E}">
      <dsp:nvSpPr>
        <dsp:cNvPr id="0" name=""/>
        <dsp:cNvSpPr/>
      </dsp:nvSpPr>
      <dsp:spPr>
        <a:xfrm>
          <a:off x="7759163" y="27584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AI &amp; Automation </a:t>
          </a:r>
          <a:r>
            <a:rPr lang="en-US" sz="1400" kern="1200" dirty="0"/>
            <a:t>→ avoid bias; ensure accurate, unbiased decisions</a:t>
          </a:r>
        </a:p>
      </dsp:txBody>
      <dsp:txXfrm>
        <a:off x="7759163" y="275846"/>
        <a:ext cx="1914313" cy="812133"/>
      </dsp:txXfrm>
    </dsp:sp>
    <dsp:sp modelId="{0939AAAE-B5DB-443B-BA8C-F19F0D11B726}">
      <dsp:nvSpPr>
        <dsp:cNvPr id="0" name=""/>
        <dsp:cNvSpPr/>
      </dsp:nvSpPr>
      <dsp:spPr>
        <a:xfrm>
          <a:off x="298233" y="221485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F48D1-4180-4016-B777-A6DD230ED96F}">
      <dsp:nvSpPr>
        <dsp:cNvPr id="0" name=""/>
        <dsp:cNvSpPr/>
      </dsp:nvSpPr>
      <dsp:spPr>
        <a:xfrm>
          <a:off x="468781" y="2385404"/>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F48C9F-AAC0-44A2-BF2E-C6691A1C17AB}">
      <dsp:nvSpPr>
        <dsp:cNvPr id="0" name=""/>
        <dsp:cNvSpPr/>
      </dsp:nvSpPr>
      <dsp:spPr>
        <a:xfrm>
          <a:off x="128439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Employee Monitoring &amp; Online Conduct </a:t>
          </a:r>
          <a:r>
            <a:rPr lang="en-US" sz="1400" kern="1200" dirty="0"/>
            <a:t>→ respect privacy; avoid misuse</a:t>
          </a:r>
        </a:p>
      </dsp:txBody>
      <dsp:txXfrm>
        <a:off x="1284394" y="2214856"/>
        <a:ext cx="1914313" cy="812133"/>
      </dsp:txXfrm>
    </dsp:sp>
    <dsp:sp modelId="{F5AA4C0E-9A1E-4D50-88D8-8E79DE2BF9C2}">
      <dsp:nvSpPr>
        <dsp:cNvPr id="0" name=""/>
        <dsp:cNvSpPr/>
      </dsp:nvSpPr>
      <dsp:spPr>
        <a:xfrm>
          <a:off x="3532262" y="221485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D7C01-CCBB-49EB-B7FD-B6CF816EB47A}">
      <dsp:nvSpPr>
        <dsp:cNvPr id="0" name=""/>
        <dsp:cNvSpPr/>
      </dsp:nvSpPr>
      <dsp:spPr>
        <a:xfrm>
          <a:off x="3702810" y="2385404"/>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863B91-F7C6-4B26-92EF-2C851F46EC89}">
      <dsp:nvSpPr>
        <dsp:cNvPr id="0" name=""/>
        <dsp:cNvSpPr/>
      </dsp:nvSpPr>
      <dsp:spPr>
        <a:xfrm>
          <a:off x="451842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Intellectual Property &amp; Copyright </a:t>
          </a:r>
          <a:r>
            <a:rPr lang="en-US" sz="1400" kern="1200" dirty="0"/>
            <a:t>→ respect works; avoid plagiarism (Dauches, 2025).</a:t>
          </a:r>
        </a:p>
      </dsp:txBody>
      <dsp:txXfrm>
        <a:off x="4518424" y="2214856"/>
        <a:ext cx="1914313" cy="812133"/>
      </dsp:txXfrm>
    </dsp:sp>
    <dsp:sp modelId="{CE0196A3-B9DB-4DAC-8701-9937F268DBB9}">
      <dsp:nvSpPr>
        <dsp:cNvPr id="0" name=""/>
        <dsp:cNvSpPr/>
      </dsp:nvSpPr>
      <dsp:spPr>
        <a:xfrm>
          <a:off x="6766292" y="221485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54600-F233-47C1-9FA8-753F57C47508}">
      <dsp:nvSpPr>
        <dsp:cNvPr id="0" name=""/>
        <dsp:cNvSpPr/>
      </dsp:nvSpPr>
      <dsp:spPr>
        <a:xfrm>
          <a:off x="6936840" y="2385404"/>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098174-5BAF-4D05-984D-69A27EAE11DD}">
      <dsp:nvSpPr>
        <dsp:cNvPr id="0" name=""/>
        <dsp:cNvSpPr/>
      </dsp:nvSpPr>
      <dsp:spPr>
        <a:xfrm>
          <a:off x="7659054" y="1731613"/>
          <a:ext cx="2101112" cy="1778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Strategies </a:t>
          </a:r>
          <a:r>
            <a:rPr lang="en-US" sz="1400" kern="1200" dirty="0"/>
            <a:t>→ develop a clear IT code of ethics; ensure transparency &amp; accountability; provide constant staff training (Dauches, 2025).</a:t>
          </a:r>
        </a:p>
      </dsp:txBody>
      <dsp:txXfrm>
        <a:off x="7659054" y="1731613"/>
        <a:ext cx="2101112" cy="17786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5E728-E6C9-4D77-A681-C56E38FAF312}">
      <dsp:nvSpPr>
        <dsp:cNvPr id="0" name=""/>
        <dsp:cNvSpPr/>
      </dsp:nvSpPr>
      <dsp:spPr>
        <a:xfrm>
          <a:off x="0" y="462"/>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01620-793E-4EC3-8A77-0772442BDBE1}">
      <dsp:nvSpPr>
        <dsp:cNvPr id="0" name=""/>
        <dsp:cNvSpPr/>
      </dsp:nvSpPr>
      <dsp:spPr>
        <a:xfrm>
          <a:off x="0" y="462"/>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Information systems are essential to effectiveness, decision-making, and customer satisfaction.</a:t>
          </a:r>
        </a:p>
      </dsp:txBody>
      <dsp:txXfrm>
        <a:off x="0" y="462"/>
        <a:ext cx="10058399" cy="757031"/>
      </dsp:txXfrm>
    </dsp:sp>
    <dsp:sp modelId="{402D9868-80E0-4D4B-9BA1-7BF71386425C}">
      <dsp:nvSpPr>
        <dsp:cNvPr id="0" name=""/>
        <dsp:cNvSpPr/>
      </dsp:nvSpPr>
      <dsp:spPr>
        <a:xfrm>
          <a:off x="0" y="757493"/>
          <a:ext cx="10058399"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BC5183-1845-4300-9A10-BD5EC8494026}">
      <dsp:nvSpPr>
        <dsp:cNvPr id="0" name=""/>
        <dsp:cNvSpPr/>
      </dsp:nvSpPr>
      <dsp:spPr>
        <a:xfrm>
          <a:off x="0" y="757493"/>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TPS, ERP, and CRM have their strengths and weaknesses and ethical issues.</a:t>
          </a:r>
        </a:p>
      </dsp:txBody>
      <dsp:txXfrm>
        <a:off x="0" y="757493"/>
        <a:ext cx="10058399" cy="757031"/>
      </dsp:txXfrm>
    </dsp:sp>
    <dsp:sp modelId="{C674B90B-7F81-4246-B191-F4218975AAFF}">
      <dsp:nvSpPr>
        <dsp:cNvPr id="0" name=""/>
        <dsp:cNvSpPr/>
      </dsp:nvSpPr>
      <dsp:spPr>
        <a:xfrm>
          <a:off x="0" y="1514524"/>
          <a:ext cx="10058399"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AA4C19-4CEB-4C7B-B980-1B711A6E0EE7}">
      <dsp:nvSpPr>
        <dsp:cNvPr id="0" name=""/>
        <dsp:cNvSpPr/>
      </dsp:nvSpPr>
      <dsp:spPr>
        <a:xfrm>
          <a:off x="0" y="1514524"/>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Ethical considerations, such as data privacy and proper use of AI, are needed.</a:t>
          </a:r>
        </a:p>
      </dsp:txBody>
      <dsp:txXfrm>
        <a:off x="0" y="1514524"/>
        <a:ext cx="10058399" cy="757031"/>
      </dsp:txXfrm>
    </dsp:sp>
    <dsp:sp modelId="{368D687B-ED6F-4581-B1BF-76C2434A41B4}">
      <dsp:nvSpPr>
        <dsp:cNvPr id="0" name=""/>
        <dsp:cNvSpPr/>
      </dsp:nvSpPr>
      <dsp:spPr>
        <a:xfrm>
          <a:off x="0" y="2271555"/>
          <a:ext cx="10058399"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815691-73BA-400C-BB33-052A0504B2EC}">
      <dsp:nvSpPr>
        <dsp:cNvPr id="0" name=""/>
        <dsp:cNvSpPr/>
      </dsp:nvSpPr>
      <dsp:spPr>
        <a:xfrm>
          <a:off x="0" y="2271555"/>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Real-world applications (Maotai, Apple) measure benefits and challenges.</a:t>
          </a:r>
        </a:p>
      </dsp:txBody>
      <dsp:txXfrm>
        <a:off x="0" y="2271555"/>
        <a:ext cx="10058399" cy="757031"/>
      </dsp:txXfrm>
    </dsp:sp>
    <dsp:sp modelId="{C2C08714-B77C-483E-83E2-72E0478243D6}">
      <dsp:nvSpPr>
        <dsp:cNvPr id="0" name=""/>
        <dsp:cNvSpPr/>
      </dsp:nvSpPr>
      <dsp:spPr>
        <a:xfrm>
          <a:off x="0" y="3028586"/>
          <a:ext cx="10058399"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B0DCB4-F331-407C-BF95-F3693C8DE098}">
      <dsp:nvSpPr>
        <dsp:cNvPr id="0" name=""/>
        <dsp:cNvSpPr/>
      </dsp:nvSpPr>
      <dsp:spPr>
        <a:xfrm>
          <a:off x="0" y="3028586"/>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Choosing the right system, employee training, and ethical procedures maximize success.</a:t>
          </a:r>
        </a:p>
      </dsp:txBody>
      <dsp:txXfrm>
        <a:off x="0" y="3028586"/>
        <a:ext cx="10058399" cy="7570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89B7C-892C-4ABE-8226-3586C0DB019A}">
      <dsp:nvSpPr>
        <dsp:cNvPr id="0" name=""/>
        <dsp:cNvSpPr/>
      </dsp:nvSpPr>
      <dsp:spPr>
        <a:xfrm>
          <a:off x="0" y="532"/>
          <a:ext cx="1079438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3CF8A-1E41-4CE9-B40F-394E29B3AB2B}">
      <dsp:nvSpPr>
        <dsp:cNvPr id="0" name=""/>
        <dsp:cNvSpPr/>
      </dsp:nvSpPr>
      <dsp:spPr>
        <a:xfrm>
          <a:off x="0" y="53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Brew &amp; Bite (2025). Available online at: https://newcastlegateshead.com/business-directory/food-and-drink/brew-bite (Accessed on 12 October 2025). Dauches A. (2025). Social and ethical issues in information technology. Available online at: https://marymount.edu/blog/understanding-the-importance-of-ethics-in-information-technology/  (Accessed on 02 October 2025). </a:t>
          </a:r>
        </a:p>
      </dsp:txBody>
      <dsp:txXfrm>
        <a:off x="0" y="532"/>
        <a:ext cx="10794380" cy="484340"/>
      </dsp:txXfrm>
    </dsp:sp>
    <dsp:sp modelId="{0E411F12-B794-4D61-9B2A-46B0DA5E2384}">
      <dsp:nvSpPr>
        <dsp:cNvPr id="0" name=""/>
        <dsp:cNvSpPr/>
      </dsp:nvSpPr>
      <dsp:spPr>
        <a:xfrm>
          <a:off x="0" y="484872"/>
          <a:ext cx="10794380" cy="0"/>
        </a:xfrm>
        <a:prstGeom prst="line">
          <a:avLst/>
        </a:prstGeom>
        <a:solidFill>
          <a:schemeClr val="accent2">
            <a:hueOff val="4880"/>
            <a:satOff val="-3360"/>
            <a:lumOff val="-858"/>
            <a:alphaOff val="0"/>
          </a:schemeClr>
        </a:solidFill>
        <a:ln w="15875" cap="flat" cmpd="sng" algn="ctr">
          <a:solidFill>
            <a:schemeClr val="accent2">
              <a:hueOff val="4880"/>
              <a:satOff val="-3360"/>
              <a:lumOff val="-8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400AB9-C4FC-4E73-BD1C-C6870FC1D2A2}">
      <dsp:nvSpPr>
        <dsp:cNvPr id="0" name=""/>
        <dsp:cNvSpPr/>
      </dsp:nvSpPr>
      <dsp:spPr>
        <a:xfrm>
          <a:off x="0" y="48487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Davies J. (2025). 6 Main Types of Information Systems and Their Uses. Available online at: https://www.theknowledgeacademy.com/blog/types-of-information-systems/ (Accessed on 02 October 2025). </a:t>
          </a:r>
        </a:p>
      </dsp:txBody>
      <dsp:txXfrm>
        <a:off x="0" y="484872"/>
        <a:ext cx="10794380" cy="484340"/>
      </dsp:txXfrm>
    </dsp:sp>
    <dsp:sp modelId="{D0D1285A-A66B-42C6-94B2-77A2ABFFF63F}">
      <dsp:nvSpPr>
        <dsp:cNvPr id="0" name=""/>
        <dsp:cNvSpPr/>
      </dsp:nvSpPr>
      <dsp:spPr>
        <a:xfrm>
          <a:off x="0" y="969212"/>
          <a:ext cx="10794380"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DC61A6-9BEA-4572-8262-4D80737EF4CC}">
      <dsp:nvSpPr>
        <dsp:cNvPr id="0" name=""/>
        <dsp:cNvSpPr/>
      </dsp:nvSpPr>
      <dsp:spPr>
        <a:xfrm>
          <a:off x="0" y="96921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Du D. (2022). Apple’s market cap tops $3 trillion, epidemic boost or strength delivered. National Business Daily 2022 - 01 - 05 (001).</a:t>
          </a:r>
        </a:p>
      </dsp:txBody>
      <dsp:txXfrm>
        <a:off x="0" y="969212"/>
        <a:ext cx="10794380" cy="484340"/>
      </dsp:txXfrm>
    </dsp:sp>
    <dsp:sp modelId="{F01B2328-74C4-4A36-8881-535159AB06CE}">
      <dsp:nvSpPr>
        <dsp:cNvPr id="0" name=""/>
        <dsp:cNvSpPr/>
      </dsp:nvSpPr>
      <dsp:spPr>
        <a:xfrm>
          <a:off x="0" y="1453552"/>
          <a:ext cx="10794380" cy="0"/>
        </a:xfrm>
        <a:prstGeom prst="line">
          <a:avLst/>
        </a:prstGeom>
        <a:solidFill>
          <a:schemeClr val="accent2">
            <a:hueOff val="14639"/>
            <a:satOff val="-10079"/>
            <a:lumOff val="-2574"/>
            <a:alphaOff val="0"/>
          </a:schemeClr>
        </a:solidFill>
        <a:ln w="15875" cap="flat" cmpd="sng" algn="ctr">
          <a:solidFill>
            <a:schemeClr val="accent2">
              <a:hueOff val="14639"/>
              <a:satOff val="-10079"/>
              <a:lumOff val="-25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18C96-74D7-4A52-8089-7AE8EC5311A8}">
      <dsp:nvSpPr>
        <dsp:cNvPr id="0" name=""/>
        <dsp:cNvSpPr/>
      </dsp:nvSpPr>
      <dsp:spPr>
        <a:xfrm>
          <a:off x="0" y="145355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Lu L. (2018). Overview of ERP. China Collective Economy, (26): 64 - 65.</a:t>
          </a:r>
        </a:p>
      </dsp:txBody>
      <dsp:txXfrm>
        <a:off x="0" y="1453552"/>
        <a:ext cx="10794380" cy="484340"/>
      </dsp:txXfrm>
    </dsp:sp>
    <dsp:sp modelId="{2965E414-0629-4C06-BFF3-59C92391CF92}">
      <dsp:nvSpPr>
        <dsp:cNvPr id="0" name=""/>
        <dsp:cNvSpPr/>
      </dsp:nvSpPr>
      <dsp:spPr>
        <a:xfrm>
          <a:off x="0" y="1937892"/>
          <a:ext cx="10794380"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C4C304-9BBC-4B25-9B8D-81F34400470F}">
      <dsp:nvSpPr>
        <dsp:cNvPr id="0" name=""/>
        <dsp:cNvSpPr/>
      </dsp:nvSpPr>
      <dsp:spPr>
        <a:xfrm>
          <a:off x="0" y="193789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Shinde S. (2024). A Comprehensive Guide to 6 Types of Information Systems. Available online at: https://emeritus.org/blog/technology-types-of-information-systems/ (Accessed on 02 October 2025). </a:t>
          </a:r>
        </a:p>
      </dsp:txBody>
      <dsp:txXfrm>
        <a:off x="0" y="1937892"/>
        <a:ext cx="10794380" cy="484340"/>
      </dsp:txXfrm>
    </dsp:sp>
    <dsp:sp modelId="{9EDD5A03-795B-499B-B2A8-5893C1ABBC84}">
      <dsp:nvSpPr>
        <dsp:cNvPr id="0" name=""/>
        <dsp:cNvSpPr/>
      </dsp:nvSpPr>
      <dsp:spPr>
        <a:xfrm>
          <a:off x="0" y="2422233"/>
          <a:ext cx="10794380" cy="0"/>
        </a:xfrm>
        <a:prstGeom prst="line">
          <a:avLst/>
        </a:prstGeom>
        <a:solidFill>
          <a:schemeClr val="accent2">
            <a:hueOff val="24399"/>
            <a:satOff val="-16798"/>
            <a:lumOff val="-4289"/>
            <a:alphaOff val="0"/>
          </a:schemeClr>
        </a:solidFill>
        <a:ln w="15875" cap="flat" cmpd="sng" algn="ctr">
          <a:solidFill>
            <a:schemeClr val="accent2">
              <a:hueOff val="24399"/>
              <a:satOff val="-16798"/>
              <a:lumOff val="-42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582E04-5EF8-4931-9987-EB1F3C6741FD}">
      <dsp:nvSpPr>
        <dsp:cNvPr id="0" name=""/>
        <dsp:cNvSpPr/>
      </dsp:nvSpPr>
      <dsp:spPr>
        <a:xfrm>
          <a:off x="0" y="242223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Syracuse University (2025). All 8 Types of Information Systems: A Full Breakdown. Available online at: https://ischool.syracuse.edu/types-of-information-systems/ (Accessed on 30 September 2025). </a:t>
          </a:r>
        </a:p>
      </dsp:txBody>
      <dsp:txXfrm>
        <a:off x="0" y="2422233"/>
        <a:ext cx="10794380" cy="484340"/>
      </dsp:txXfrm>
    </dsp:sp>
    <dsp:sp modelId="{F2A77C95-3681-4FAD-83CD-ED520B107922}">
      <dsp:nvSpPr>
        <dsp:cNvPr id="0" name=""/>
        <dsp:cNvSpPr/>
      </dsp:nvSpPr>
      <dsp:spPr>
        <a:xfrm>
          <a:off x="0" y="2906573"/>
          <a:ext cx="10794380"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B9AAD6-11C9-4911-A03C-A43A4AFD0264}">
      <dsp:nvSpPr>
        <dsp:cNvPr id="0" name=""/>
        <dsp:cNvSpPr/>
      </dsp:nvSpPr>
      <dsp:spPr>
        <a:xfrm>
          <a:off x="0" y="290657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TUT (2025). The Role of Information Management in Today's Businesses. Available online at: https://online.tut.ac.za/latest-news/the-role-of-information-management-in-todays-businesses (Accessed on 30 September 2025). </a:t>
          </a:r>
        </a:p>
      </dsp:txBody>
      <dsp:txXfrm>
        <a:off x="0" y="2906573"/>
        <a:ext cx="10794380" cy="484340"/>
      </dsp:txXfrm>
    </dsp:sp>
    <dsp:sp modelId="{4255D8F7-8C64-4F04-9890-5ADCB9774E0F}">
      <dsp:nvSpPr>
        <dsp:cNvPr id="0" name=""/>
        <dsp:cNvSpPr/>
      </dsp:nvSpPr>
      <dsp:spPr>
        <a:xfrm>
          <a:off x="0" y="3390913"/>
          <a:ext cx="10794380" cy="0"/>
        </a:xfrm>
        <a:prstGeom prst="line">
          <a:avLst/>
        </a:prstGeom>
        <a:solidFill>
          <a:schemeClr val="accent2">
            <a:hueOff val="34158"/>
            <a:satOff val="-23517"/>
            <a:lumOff val="-6005"/>
            <a:alphaOff val="0"/>
          </a:schemeClr>
        </a:solidFill>
        <a:ln w="15875" cap="flat" cmpd="sng" algn="ctr">
          <a:solidFill>
            <a:schemeClr val="accent2">
              <a:hueOff val="34158"/>
              <a:satOff val="-23517"/>
              <a:lumOff val="-60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839F81-70AA-4849-80C4-A174CB79BA3C}">
      <dsp:nvSpPr>
        <dsp:cNvPr id="0" name=""/>
        <dsp:cNvSpPr/>
      </dsp:nvSpPr>
      <dsp:spPr>
        <a:xfrm>
          <a:off x="0" y="339091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Wang Jia. (2016). CRM Review &amp; Outlook. Journal of Zhengzhou University of Aeronautics, 2016, 34 (05): 56 - 61. </a:t>
          </a:r>
        </a:p>
      </dsp:txBody>
      <dsp:txXfrm>
        <a:off x="0" y="3390913"/>
        <a:ext cx="10794380" cy="484340"/>
      </dsp:txXfrm>
    </dsp:sp>
    <dsp:sp modelId="{4F5A5C56-753D-410C-ADCB-7D0FD771C0C5}">
      <dsp:nvSpPr>
        <dsp:cNvPr id="0" name=""/>
        <dsp:cNvSpPr/>
      </dsp:nvSpPr>
      <dsp:spPr>
        <a:xfrm>
          <a:off x="0" y="3875253"/>
          <a:ext cx="10794380"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8866E0-E573-487D-9399-7F2E5BCCAD78}">
      <dsp:nvSpPr>
        <dsp:cNvPr id="0" name=""/>
        <dsp:cNvSpPr/>
      </dsp:nvSpPr>
      <dsp:spPr>
        <a:xfrm>
          <a:off x="0" y="387525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Yang Y. (2021). Research on Maotai Group’s Supply Chain Finance Business Model. Guizhou University of Finance and Economics.</a:t>
          </a:r>
        </a:p>
      </dsp:txBody>
      <dsp:txXfrm>
        <a:off x="0" y="3875253"/>
        <a:ext cx="10794380" cy="4843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CAC97B-FC48-4B97-A0CB-CDB64DF68251}"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2FDDE3-7935-4DDC-B3A3-1E8DB95D2F1E}" type="slidenum">
              <a:rPr lang="en-GB" smtClean="0"/>
              <a:t>‹#›</a:t>
            </a:fld>
            <a:endParaRPr lang="en-GB"/>
          </a:p>
        </p:txBody>
      </p:sp>
    </p:spTree>
    <p:extLst>
      <p:ext uri="{BB962C8B-B14F-4D97-AF65-F5344CB8AC3E}">
        <p14:creationId xmlns:p14="http://schemas.microsoft.com/office/powerpoint/2010/main" val="890666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online.tut.ac.za/latest-news/the-role-of-information-management-in-todays-businesses" TargetMode="External"/><Relationship Id="rId3" Type="http://schemas.openxmlformats.org/officeDocument/2006/relationships/hyperlink" Target="https://newcastlegateshead.com/business-directory/food-and-drink/brew-bite" TargetMode="External"/><Relationship Id="rId7" Type="http://schemas.openxmlformats.org/officeDocument/2006/relationships/hyperlink" Target="https://ischool.syracuse.edu/types-of-information-systems/"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emeritus.org/blog/technology-types-of-information-systems/" TargetMode="External"/><Relationship Id="rId5" Type="http://schemas.openxmlformats.org/officeDocument/2006/relationships/hyperlink" Target="https://www.theknowledgeacademy.com/blog/types-of-information-systems/" TargetMode="External"/><Relationship Id="rId4" Type="http://schemas.openxmlformats.org/officeDocument/2006/relationships/hyperlink" Target="https://marymount.edu/blog/understanding-the-importance-of-ethics-in-information-technolog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a:t>
            </a:fld>
            <a:endParaRPr lang="en-GB"/>
          </a:p>
        </p:txBody>
      </p:sp>
    </p:spTree>
    <p:extLst>
      <p:ext uri="{BB962C8B-B14F-4D97-AF65-F5344CB8AC3E}">
        <p14:creationId xmlns:p14="http://schemas.microsoft.com/office/powerpoint/2010/main" val="376257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Introduction</a:t>
            </a: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Brew &amp; Bite Coffeehouse started out as a small independent coffee house in the UK, renowned for its excellent coffee, freshly baked cakes, and strong ties to the surrounding community.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The business has grown steadily, opening a few new stores and increasing online sales. However, with growth, there are also new problems, such as coordinating inventory between stores, tracking daily sales, and retaining customers (Brew &amp; Bite,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Through this presentation, our consulting firm will address how Brew &amp; Bite can use information systems like TPS, ERP, and CRM to impart a new look to its operations, enhance efficiency, and add strength to its competitive edge in the UK café industry.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2</a:t>
            </a:fld>
            <a:endParaRPr lang="en-GB"/>
          </a:p>
        </p:txBody>
      </p:sp>
    </p:spTree>
    <p:extLst>
      <p:ext uri="{BB962C8B-B14F-4D97-AF65-F5344CB8AC3E}">
        <p14:creationId xmlns:p14="http://schemas.microsoft.com/office/powerpoint/2010/main" val="564544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Table of contents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Types of 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Analysing and Comparing Different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Ethical Considerations in 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Real-World Case Studies Examples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Conclusion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3</a:t>
            </a:fld>
            <a:endParaRPr lang="en-GB"/>
          </a:p>
        </p:txBody>
      </p:sp>
    </p:spTree>
    <p:extLst>
      <p:ext uri="{BB962C8B-B14F-4D97-AF65-F5344CB8AC3E}">
        <p14:creationId xmlns:p14="http://schemas.microsoft.com/office/powerpoint/2010/main" val="76201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Information systems</a:t>
            </a:r>
          </a:p>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Definition: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An information system refers to a structured setup that helps in procuring, storing, processing, and sharing information to help people and organizations function better. It combines and aligns technology, information, people, and processes (Syracuse University,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Every information system is generally built on five key components.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Hardware: computers, servers, or mobile phones.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Software: the programs that run on that hardware.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Data: customer information, information of inventory.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People: all of them ranging from system users to decision-makers.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Processes: the steps and rules that establish how work is carried out (Syracuse University,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Role: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Information systems are important in business operations. They speed up processes and make them more effective, deliver real-time information to managers for better decision-making, and improve customer experience by customization of services. They also help businesses stay competitive, enable compliance with regulations, and enable teamwork and innovation (TUT, 2025). For example, Walmart uses its Retail Link system to link suppliers with stores and increase efficiency. Toyota's information systems give it a competitive edge in production, while Apple and Netflix used technology to power innovation and growth (Du, 2022).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4</a:t>
            </a:fld>
            <a:endParaRPr lang="en-GB"/>
          </a:p>
        </p:txBody>
      </p:sp>
    </p:spTree>
    <p:extLst>
      <p:ext uri="{BB962C8B-B14F-4D97-AF65-F5344CB8AC3E}">
        <p14:creationId xmlns:p14="http://schemas.microsoft.com/office/powerpoint/2010/main" val="4259278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For example, Brew &amp; Bite can implement TPS for daily revenues, ERP for inventory and employee work schedule management, and CRM to track customer loyalty and feedback.</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5</a:t>
            </a:fld>
            <a:endParaRPr lang="en-GB"/>
          </a:p>
        </p:txBody>
      </p:sp>
    </p:spTree>
    <p:extLst>
      <p:ext uri="{BB962C8B-B14F-4D97-AF65-F5344CB8AC3E}">
        <p14:creationId xmlns:p14="http://schemas.microsoft.com/office/powerpoint/2010/main" val="2010358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1"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Transaction Processing Systems (TPS)</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TPS captures and processes day-to-day business transactions like sales, payroll, and purchases. TPS automates routine work, which saves time and reduces errors, and provides immediate information to managers. However, TPS is mostly meant for repetitive activities and does not support strategic decision-making. TPS has little flexibility and might require maintenance from time to time, especially for large volume transactions (Shinde, 2024).</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 TPS in Brew &amp; Bite can automatically register each pastry and coffee sale, reducing errors and allowing the owner to track daily revenues in real time.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6</a:t>
            </a:fld>
            <a:endParaRPr lang="en-GB"/>
          </a:p>
        </p:txBody>
      </p:sp>
    </p:spTree>
    <p:extLst>
      <p:ext uri="{BB962C8B-B14F-4D97-AF65-F5344CB8AC3E}">
        <p14:creationId xmlns:p14="http://schemas.microsoft.com/office/powerpoint/2010/main" val="3456227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1"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Enterprise Resource Planning (ERP)</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ERP systems integrate all major business functions: finance, HR, inventory, production, etc. into one platform. Centralization improves efficiency, reduces duplication, and allows businesses to respond more quickly to market changes (Lu, 2018). On the downside, ERP is expensive, massive, and requires a lot of training of staff (Lu, 2018).</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For Brew &amp; Bite, implementing a small-scale entry-level ERP might link inventory and purchasing, delivering ingredients always without overbuying.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800"/>
              </a:spcAft>
              <a:buClrTx/>
              <a:buSzTx/>
              <a:buFontTx/>
              <a:buNone/>
              <a:tabLst/>
              <a:defRPr/>
            </a:pP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7</a:t>
            </a:fld>
            <a:endParaRPr lang="en-GB"/>
          </a:p>
        </p:txBody>
      </p:sp>
    </p:spTree>
    <p:extLst>
      <p:ext uri="{BB962C8B-B14F-4D97-AF65-F5344CB8AC3E}">
        <p14:creationId xmlns:p14="http://schemas.microsoft.com/office/powerpoint/2010/main" val="4049282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1"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Customer Relationship Management (CRM)</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CRM is a customer-focused system employed to support companies to gain understanding and serve customer requirements. It integrates customer information between departments so that one can promote and service the customer on an individual basis (Wang, 2016). CRM might be expensive to deploy, requires advanced technology like data mining, and data security is a massive concern (Wang, 2016</a:t>
            </a:r>
            <a:r>
              <a:rPr kumimoji="0" lang="en-GB" sz="1200" b="0" i="0" u="none" strike="noStrike" kern="100" cap="none" spc="0" normalizeH="0" baseline="0" noProof="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a:t>
            </a:r>
            <a:r>
              <a:rPr lang="en-GB" sz="1200" kern="100">
                <a:effectLst/>
                <a:latin typeface="Times New Roman" panose="02020603050405020304" pitchFamily="18" charset="0"/>
                <a:ea typeface="Aptos" panose="020B0004020202020204" pitchFamily="34" charset="0"/>
                <a:cs typeface="Times New Roman" panose="02020603050405020304" pitchFamily="18" charset="0"/>
              </a:rPr>
              <a:t> For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Brew &amp; Bite, a CRM system could collect customer feedback and preferences to create loyalty rewards or promotional email offers.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800"/>
              </a:spcAft>
              <a:buClrTx/>
              <a:buSzTx/>
              <a:buFontTx/>
              <a:buNone/>
              <a:tabLst/>
              <a:defRPr/>
            </a:pP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8</a:t>
            </a:fld>
            <a:endParaRPr lang="en-GB"/>
          </a:p>
        </p:txBody>
      </p:sp>
    </p:spTree>
    <p:extLst>
      <p:ext uri="{BB962C8B-B14F-4D97-AF65-F5344CB8AC3E}">
        <p14:creationId xmlns:p14="http://schemas.microsoft.com/office/powerpoint/2010/main" val="89829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effectLst/>
                <a:latin typeface="Times New Roman" panose="02020603050405020304" pitchFamily="18" charset="0"/>
                <a:ea typeface="Aptos" panose="020B0004020202020204" pitchFamily="34" charset="0"/>
              </a:rPr>
              <a:t>Comparison of Different Information System Types</a:t>
            </a: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TSP is focusing only on daily tasks; transactions are fast and accurate but does not support strategy. ERP integrates major business activities such as finance, HR, production etc., optimize company effectiveness and improve decision-making, but at the same time is complex, expensive and requires training for personal. CRM is focused on the customer, and how to improve satisfaction and loyalty but at the same time requires high tech costs, data security and complex data management.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9</a:t>
            </a:fld>
            <a:endParaRPr lang="en-GB"/>
          </a:p>
        </p:txBody>
      </p:sp>
    </p:spTree>
    <p:extLst>
      <p:ext uri="{BB962C8B-B14F-4D97-AF65-F5344CB8AC3E}">
        <p14:creationId xmlns:p14="http://schemas.microsoft.com/office/powerpoint/2010/main" val="2314530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Ethical Considerations in 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Information systems raise several ethical concerns. Data privacy and security are essential to protect workforces and customers, and cybersecurity measures check against breaches. AI and automation raise ethics concerns like bias and fairness, but employee monitoring and online actions must be handled carefully to maintain privacy. Intellectual property must also be protected. To address these issues, organizations must develop a clear IT code of ethics, be transparent and accountable, and provide recurring staff training on the use of ethical technology (Dauches,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10</a:t>
            </a:fld>
            <a:endParaRPr lang="en-GB"/>
          </a:p>
        </p:txBody>
      </p:sp>
    </p:spTree>
    <p:extLst>
      <p:ext uri="{BB962C8B-B14F-4D97-AF65-F5344CB8AC3E}">
        <p14:creationId xmlns:p14="http://schemas.microsoft.com/office/powerpoint/2010/main" val="722495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Real World Case Study: Maotai company (China)</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Maotai company from China, one of the largest liquor firm in the world, implements ERP to integrate material, capital, and information flows into one. This enhances product quality, streamlines the supply chain, and allows departments to function in harmony. The major challenges include implementation cost, the level of systems complexity, and employee training requirements. The ERP system addresses these challenges by improving process transparency, efficiency, and supply chain consistency. The moral dimension entails fairness in accessing information and prudent handling of internal data (Yang, 2021). The take away is that ERP is best suited for large, complex firms where coordination across departments and processes is critical.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11</a:t>
            </a:fld>
            <a:endParaRPr lang="en-GB"/>
          </a:p>
        </p:txBody>
      </p:sp>
    </p:spTree>
    <p:extLst>
      <p:ext uri="{BB962C8B-B14F-4D97-AF65-F5344CB8AC3E}">
        <p14:creationId xmlns:p14="http://schemas.microsoft.com/office/powerpoint/2010/main" val="3225027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Real World Case Study example: Apple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Apple, one of the world’s largest and influential technology companies in the world, uses CRM to create an integrated system, bringing together information from multiple devices to tailor services and maintain customer loyalty. The challenge is juggling customer desires and maintaining their interest. The CRM system solves this by centralizing customer data, enabling personalized marketing, and improving customer experience generally. Ethical issues are data protection, privacy, and responsibly utilizing customer data without invasion (Du, 2022). The system also reduces marketing spend and makes Apple more competitive. What is key to realize is that CRM is the backbone of customer-oriented businesses and it can guide customer needs to provide tailored services that drive growth.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12</a:t>
            </a:fld>
            <a:endParaRPr lang="en-GB"/>
          </a:p>
        </p:txBody>
      </p:sp>
    </p:spTree>
    <p:extLst>
      <p:ext uri="{BB962C8B-B14F-4D97-AF65-F5344CB8AC3E}">
        <p14:creationId xmlns:p14="http://schemas.microsoft.com/office/powerpoint/2010/main" val="3764382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Conclusion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 conclusion, information systems play an important role in the modern business environment, because helps businesses to be efficient, to take better decisions, and to provide better customer experiences. TPS, ERP, and CRM share advantages but disadvantages like cost, complexity, or the challenges in managing data. Moral principles like data privacy and AI as a responsible technology are essential to facilitate sustained trust. The Apple and Maotai case analyses illustrate how the systems can be applied to improve performance but identify real problems. For Brew &amp; Bite Coffeehouse, the introduction of these systems on an appropriate scale would transform the business. Starting with a TPS for daily sales, an ERP for inventory management and supplier relations, and a CRM for building customer loyalty would allow Brew &amp; Bite to become more effective, improve relations with customers, and maintain the business in the long run in a competitive market. Lastly, selecting the appropriate system, employee training, and doing things ethically are the factors that decide ultimate business success.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13</a:t>
            </a:fld>
            <a:endParaRPr lang="en-GB"/>
          </a:p>
        </p:txBody>
      </p:sp>
    </p:spTree>
    <p:extLst>
      <p:ext uri="{BB962C8B-B14F-4D97-AF65-F5344CB8AC3E}">
        <p14:creationId xmlns:p14="http://schemas.microsoft.com/office/powerpoint/2010/main" val="510573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References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Brew &amp; Bite (2025). 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https://newcastlegateshead.com/business-directory/food-and-drink/brew-bite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12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Dauches A.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Social and ethical issues in information technology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online 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https://marymount.edu/blog/understanding-the-importance-of-ethics-in-information-technology/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02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Davies J.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6 Main Types of Information Systems and Their Uses.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https://www.theknowledgeacademy.com/blog/types-of-information-systems/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02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Du D. (2022). Apple’s market cap tops $3 trillion, epidemic boost or strength delivered. National Business Daily 2022 - 01 - 05 (001).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Lu L. (2018). Overview of ERP. China Collective Economy, (26): 64 - 65.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Shinde S. (2024).</a:t>
            </a:r>
            <a:r>
              <a:rPr lang="en-GB" sz="2400" kern="1800" dirty="0">
                <a:solidFill>
                  <a:srgbClr val="222222"/>
                </a:solidFill>
                <a:effectLst/>
                <a:latin typeface="Roboto" panose="02000000000000000000" pitchFamily="2" charset="0"/>
                <a:ea typeface="Times New Roman" panose="02020603050405020304" pitchFamily="18"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 Comprehensive Guide to 6 Types of Information Systems.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https://emeritus.org/blog/technology-types-of-information-systems/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02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Syracuse University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All 8 Types of Information Systems: A Full Breakdown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https://ischool.syracuse.edu/types-of-information-systems/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30 September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TUT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Role of Information Management in Today's Businesses.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online at:</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https://online.tut.ac.za/latest-news/the-role-of-information-management-in-todays-businesses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30 September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Wang Jia. (2016). CRM Review &amp; Outlook. Journal of Zhengzhou University of Aeronautics, 2016, 34 (05): 56 - 61.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Yang Y. (2021). Research on Maotai Group’s Supply Chain Finance Business Model. Guizhou University of Finance and Economics.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14</a:t>
            </a:fld>
            <a:endParaRPr lang="en-GB"/>
          </a:p>
        </p:txBody>
      </p:sp>
    </p:spTree>
    <p:extLst>
      <p:ext uri="{BB962C8B-B14F-4D97-AF65-F5344CB8AC3E}">
        <p14:creationId xmlns:p14="http://schemas.microsoft.com/office/powerpoint/2010/main" val="1122809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2081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1950114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854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19CF61-2A93-4991-A7D5-04E518B72A0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294108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19CF61-2A93-4991-A7D5-04E518B72A0B}"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591757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19CF61-2A93-4991-A7D5-04E518B72A0B}"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1573386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E19CF61-2A93-4991-A7D5-04E518B72A0B}" type="datetimeFigureOut">
              <a:rPr lang="en-GB" smtClean="0"/>
              <a:t>12/10/2025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2321886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E19CF61-2A93-4991-A7D5-04E518B72A0B}" type="datetimeFigureOut">
              <a:rPr lang="en-GB" smtClean="0"/>
              <a:t>12/10/2025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37807F4-C4C6-41FC-AB85-9AC6E265230C}" type="slidenum">
              <a:rPr lang="en-GB" smtClean="0"/>
              <a:t>‹#›</a:t>
            </a:fld>
            <a:endParaRPr lang="en-GB"/>
          </a:p>
        </p:txBody>
      </p:sp>
    </p:spTree>
    <p:extLst>
      <p:ext uri="{BB962C8B-B14F-4D97-AF65-F5344CB8AC3E}">
        <p14:creationId xmlns:p14="http://schemas.microsoft.com/office/powerpoint/2010/main" val="11437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19CF61-2A93-4991-A7D5-04E518B72A0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3193454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2426011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3749110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E19CF61-2A93-4991-A7D5-04E518B72A0B}" type="datetimeFigureOut">
              <a:rPr lang="en-GB" smtClean="0"/>
              <a:t>12/10/2025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37807F4-C4C6-41FC-AB85-9AC6E265230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6609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2B399A60-3405-4647-A976-4CBC707A9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1"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FE8FF351-900B-4AA7-B3CB-AA23F3577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6CBCD50-6A33-1132-977A-66AC72A9E458}"/>
              </a:ext>
            </a:extLst>
          </p:cNvPr>
          <p:cNvSpPr>
            <a:spLocks noGrp="1"/>
          </p:cNvSpPr>
          <p:nvPr>
            <p:ph type="ctrTitle"/>
          </p:nvPr>
        </p:nvSpPr>
        <p:spPr>
          <a:xfrm>
            <a:off x="448574" y="526211"/>
            <a:ext cx="3667872" cy="3458442"/>
          </a:xfrm>
        </p:spPr>
        <p:txBody>
          <a:bodyPr vert="horz" lIns="91440" tIns="45720" rIns="91440" bIns="45720" rtlCol="0">
            <a:normAutofit fontScale="90000"/>
          </a:bodyPr>
          <a:lstStyle/>
          <a:p>
            <a:pPr algn="ctr"/>
            <a:r>
              <a:rPr lang="en-US" sz="44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The Role of Information Systems in Modern Business Operations</a:t>
            </a:r>
          </a:p>
        </p:txBody>
      </p:sp>
      <p:sp>
        <p:nvSpPr>
          <p:cNvPr id="3" name="Subtitle 2">
            <a:extLst>
              <a:ext uri="{FF2B5EF4-FFF2-40B4-BE49-F238E27FC236}">
                <a16:creationId xmlns:a16="http://schemas.microsoft.com/office/drawing/2014/main" id="{84BF11C8-D6CA-9E49-6855-EB5BFE00F1D1}"/>
              </a:ext>
            </a:extLst>
          </p:cNvPr>
          <p:cNvSpPr>
            <a:spLocks noGrp="1"/>
          </p:cNvSpPr>
          <p:nvPr>
            <p:ph type="subTitle" idx="1"/>
          </p:nvPr>
        </p:nvSpPr>
        <p:spPr>
          <a:xfrm>
            <a:off x="370936" y="5057629"/>
            <a:ext cx="3659246" cy="1554480"/>
          </a:xfrm>
        </p:spPr>
        <p:txBody>
          <a:bodyPr vert="horz" lIns="0" tIns="45720" rIns="0" bIns="45720" rtlCol="0">
            <a:normAutofit/>
          </a:bodyPr>
          <a:lstStyle/>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By: </a:t>
            </a:r>
          </a:p>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Geanina Mihaela Budai </a:t>
            </a:r>
          </a:p>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Angela Mihai </a:t>
            </a:r>
          </a:p>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Georgiana Oprea</a:t>
            </a:r>
          </a:p>
        </p:txBody>
      </p:sp>
      <p:sp>
        <p:nvSpPr>
          <p:cNvPr id="87" name="Rectangle 86">
            <a:extLst>
              <a:ext uri="{FF2B5EF4-FFF2-40B4-BE49-F238E27FC236}">
                <a16:creationId xmlns:a16="http://schemas.microsoft.com/office/drawing/2014/main" id="{E0D90A09-10D4-4340-AC70-0AFDB3810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9" name="Rectangle 88">
            <a:extLst>
              <a:ext uri="{FF2B5EF4-FFF2-40B4-BE49-F238E27FC236}">
                <a16:creationId xmlns:a16="http://schemas.microsoft.com/office/drawing/2014/main" id="{062DB908-A871-49E3-A635-30ADFEBCF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321732"/>
            <a:ext cx="3654966" cy="3674848"/>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1C995A-AA07-4CA3-CFE3-D3761510DD49}"/>
              </a:ext>
            </a:extLst>
          </p:cNvPr>
          <p:cNvPicPr>
            <a:picLocks noChangeAspect="1"/>
          </p:cNvPicPr>
          <p:nvPr/>
        </p:nvPicPr>
        <p:blipFill>
          <a:blip r:embed="rId3"/>
          <a:srcRect r="452" b="3"/>
          <a:stretch>
            <a:fillRect/>
          </a:stretch>
        </p:blipFill>
        <p:spPr>
          <a:xfrm>
            <a:off x="5128565" y="499980"/>
            <a:ext cx="3328416" cy="3318352"/>
          </a:xfrm>
          <a:prstGeom prst="rect">
            <a:avLst/>
          </a:prstGeom>
        </p:spPr>
      </p:pic>
      <p:sp>
        <p:nvSpPr>
          <p:cNvPr id="91" name="Rectangle 90">
            <a:extLst>
              <a:ext uri="{FF2B5EF4-FFF2-40B4-BE49-F238E27FC236}">
                <a16:creationId xmlns:a16="http://schemas.microsoft.com/office/drawing/2014/main" id="{8B2C4FD5-C5A9-45B4-83C5-3310D4EDE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321732"/>
            <a:ext cx="3068701" cy="2108201"/>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4F2ABC5-1CDA-181F-4338-B4A66176DA54}"/>
              </a:ext>
            </a:extLst>
          </p:cNvPr>
          <p:cNvPicPr>
            <a:picLocks noChangeAspect="1"/>
          </p:cNvPicPr>
          <p:nvPr/>
        </p:nvPicPr>
        <p:blipFill>
          <a:blip r:embed="rId4"/>
          <a:stretch>
            <a:fillRect/>
          </a:stretch>
        </p:blipFill>
        <p:spPr>
          <a:xfrm>
            <a:off x="9206891" y="483762"/>
            <a:ext cx="2251494" cy="1784309"/>
          </a:xfrm>
          <a:prstGeom prst="rect">
            <a:avLst/>
          </a:prstGeom>
        </p:spPr>
      </p:pic>
      <p:sp>
        <p:nvSpPr>
          <p:cNvPr id="93" name="Rectangle 92">
            <a:extLst>
              <a:ext uri="{FF2B5EF4-FFF2-40B4-BE49-F238E27FC236}">
                <a16:creationId xmlns:a16="http://schemas.microsoft.com/office/drawing/2014/main" id="{3E5F8535-F3B4-43C3-8595-D163FAA6BB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4157448"/>
            <a:ext cx="3654966" cy="2302337"/>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53DB56C-A443-DBF2-152A-D84E889DCA7B}"/>
              </a:ext>
            </a:extLst>
          </p:cNvPr>
          <p:cNvPicPr>
            <a:picLocks noChangeAspect="1"/>
          </p:cNvPicPr>
          <p:nvPr/>
        </p:nvPicPr>
        <p:blipFill>
          <a:blip r:embed="rId5"/>
          <a:stretch>
            <a:fillRect/>
          </a:stretch>
        </p:blipFill>
        <p:spPr>
          <a:xfrm>
            <a:off x="5138266" y="4561473"/>
            <a:ext cx="3313507" cy="1491078"/>
          </a:xfrm>
          <a:prstGeom prst="rect">
            <a:avLst/>
          </a:prstGeom>
        </p:spPr>
      </p:pic>
      <p:sp>
        <p:nvSpPr>
          <p:cNvPr id="95" name="Rectangle 94">
            <a:extLst>
              <a:ext uri="{FF2B5EF4-FFF2-40B4-BE49-F238E27FC236}">
                <a16:creationId xmlns:a16="http://schemas.microsoft.com/office/drawing/2014/main" id="{4F3F6827-0043-4CFE-98A8-95CE1B69B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2617577"/>
            <a:ext cx="3068701" cy="3809118"/>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9E62F6F-A75C-AA07-BCEB-700D14DD800C}"/>
              </a:ext>
            </a:extLst>
          </p:cNvPr>
          <p:cNvPicPr>
            <a:picLocks noChangeAspect="1"/>
          </p:cNvPicPr>
          <p:nvPr/>
        </p:nvPicPr>
        <p:blipFill>
          <a:blip r:embed="rId6"/>
          <a:stretch>
            <a:fillRect/>
          </a:stretch>
        </p:blipFill>
        <p:spPr>
          <a:xfrm>
            <a:off x="9156834" y="2780204"/>
            <a:ext cx="2351608" cy="3483864"/>
          </a:xfrm>
          <a:prstGeom prst="rect">
            <a:avLst/>
          </a:prstGeom>
        </p:spPr>
      </p:pic>
      <p:sp>
        <p:nvSpPr>
          <p:cNvPr id="5" name="TextBox 4">
            <a:extLst>
              <a:ext uri="{FF2B5EF4-FFF2-40B4-BE49-F238E27FC236}">
                <a16:creationId xmlns:a16="http://schemas.microsoft.com/office/drawing/2014/main" id="{6893C9B0-8782-CC75-0E2B-3FDAB25659FB}"/>
              </a:ext>
            </a:extLst>
          </p:cNvPr>
          <p:cNvSpPr txBox="1"/>
          <p:nvPr/>
        </p:nvSpPr>
        <p:spPr>
          <a:xfrm>
            <a:off x="5067300" y="3465795"/>
            <a:ext cx="3429000" cy="425885"/>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589725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2CE40-1681-3BCB-6EF9-2AC6C83BBA9E}"/>
              </a:ext>
            </a:extLst>
          </p:cNvPr>
          <p:cNvSpPr>
            <a:spLocks noGrp="1"/>
          </p:cNvSpPr>
          <p:nvPr>
            <p:ph type="title"/>
          </p:nvPr>
        </p:nvSpPr>
        <p:spPr>
          <a:xfrm>
            <a:off x="6411685" y="634946"/>
            <a:ext cx="5127171" cy="1450757"/>
          </a:xfrm>
        </p:spPr>
        <p:txBody>
          <a:bodyPr>
            <a:normAutofit/>
          </a:bodyPr>
          <a:lstStyle/>
          <a:p>
            <a:pPr algn="ctr"/>
            <a:r>
              <a:rPr lang="en-US" sz="4000" b="1" dirty="0">
                <a:latin typeface="ADLaM Display" panose="02010000000000000000" pitchFamily="2" charset="0"/>
                <a:ea typeface="ADLaM Display" panose="02010000000000000000" pitchFamily="2" charset="0"/>
                <a:cs typeface="ADLaM Display" panose="02010000000000000000" pitchFamily="2" charset="0"/>
              </a:rPr>
              <a:t>Introduction</a:t>
            </a:r>
            <a:br>
              <a:rPr lang="en-US" dirty="0"/>
            </a:br>
            <a:endParaRPr lang="en-GB" dirty="0"/>
          </a:p>
        </p:txBody>
      </p:sp>
      <p:pic>
        <p:nvPicPr>
          <p:cNvPr id="4" name="Picture 3" descr="A logo for a cafe&#10;&#10;AI-generated content may be incorrect.">
            <a:extLst>
              <a:ext uri="{FF2B5EF4-FFF2-40B4-BE49-F238E27FC236}">
                <a16:creationId xmlns:a16="http://schemas.microsoft.com/office/drawing/2014/main" id="{29FDBBFB-490F-41F6-DBCC-AA067834FE43}"/>
              </a:ext>
            </a:extLst>
          </p:cNvPr>
          <p:cNvPicPr>
            <a:picLocks noChangeAspect="1"/>
          </p:cNvPicPr>
          <p:nvPr/>
        </p:nvPicPr>
        <p:blipFill>
          <a:blip r:embed="rId3"/>
          <a:stretch>
            <a:fillRect/>
          </a:stretch>
        </p:blipFill>
        <p:spPr>
          <a:xfrm>
            <a:off x="745132" y="645106"/>
            <a:ext cx="5247747" cy="5247747"/>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E01A1E-E279-2979-83B9-A71D0FAF88E1}"/>
              </a:ext>
            </a:extLst>
          </p:cNvPr>
          <p:cNvSpPr>
            <a:spLocks noGrp="1"/>
          </p:cNvSpPr>
          <p:nvPr>
            <p:ph idx="1"/>
          </p:nvPr>
        </p:nvSpPr>
        <p:spPr>
          <a:xfrm>
            <a:off x="6411684" y="2198914"/>
            <a:ext cx="5127172" cy="3670180"/>
          </a:xfrm>
        </p:spPr>
        <p:txBody>
          <a:bodyPr>
            <a:normAutofit/>
          </a:bodyPr>
          <a:lstStyle/>
          <a:p>
            <a:pPr>
              <a:buFont typeface="Wingdings" panose="05000000000000000000" pitchFamily="2" charset="2"/>
              <a:buChar char="Ø"/>
            </a:pPr>
            <a:r>
              <a:rPr lang="en-US" sz="1700"/>
              <a:t>Our consulting team will explore means through which Brew&amp; Bite Coffee company can update its operations, increase efficiency, and increase competitive power in the UK café market through strategic use of information systems.</a:t>
            </a:r>
          </a:p>
          <a:p>
            <a:pPr>
              <a:buFont typeface="Wingdings" panose="05000000000000000000" pitchFamily="2" charset="2"/>
              <a:buChar char="Ø"/>
            </a:pPr>
            <a:r>
              <a:rPr lang="en-US" sz="1700"/>
              <a:t>Brew &amp; Bite Coffeehouse is a small UK independent chain of cafes that is known for artisan coffee, freshly baked homemade pastry, and a strong local community focus (Brew &amp; Bite, 2025).</a:t>
            </a:r>
          </a:p>
          <a:p>
            <a:pPr>
              <a:buFont typeface="Wingdings" panose="05000000000000000000" pitchFamily="2" charset="2"/>
              <a:buChar char="Ø"/>
            </a:pPr>
            <a:r>
              <a:rPr lang="en-US" sz="1700"/>
              <a:t>The company, with its growth, faces the challenge of customer loyalty, sales data, and stock and successful information systems can help Brew &amp; Bite improve decision-making, efficiency, and customer satisfaction.</a:t>
            </a:r>
          </a:p>
          <a:p>
            <a:endParaRPr lang="en-GB" sz="17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56916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DA349-E4B5-489C-D43E-0C65A157B60F}"/>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rPr>
              <a:t>Table of contents</a:t>
            </a:r>
            <a:br>
              <a:rPr lang="en-US" dirty="0"/>
            </a:br>
            <a:endParaRPr lang="en-GB" dirty="0"/>
          </a:p>
        </p:txBody>
      </p:sp>
      <p:graphicFrame>
        <p:nvGraphicFramePr>
          <p:cNvPr id="5" name="Content Placeholder 2">
            <a:extLst>
              <a:ext uri="{FF2B5EF4-FFF2-40B4-BE49-F238E27FC236}">
                <a16:creationId xmlns:a16="http://schemas.microsoft.com/office/drawing/2014/main" id="{F4A14445-52EC-30A8-63A3-A94EC190407E}"/>
              </a:ext>
            </a:extLst>
          </p:cNvPr>
          <p:cNvGraphicFramePr>
            <a:graphicFrameLocks noGrp="1"/>
          </p:cNvGraphicFramePr>
          <p:nvPr>
            <p:ph idx="1"/>
            <p:extLst>
              <p:ext uri="{D42A27DB-BD31-4B8C-83A1-F6EECF244321}">
                <p14:modId xmlns:p14="http://schemas.microsoft.com/office/powerpoint/2010/main" val="68275228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9946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7A6CE-6167-2208-D2BC-9BBDD110F3B6}"/>
              </a:ext>
            </a:extLst>
          </p:cNvPr>
          <p:cNvSpPr>
            <a:spLocks noGrp="1"/>
          </p:cNvSpPr>
          <p:nvPr>
            <p:ph type="title"/>
          </p:nvPr>
        </p:nvSpPr>
        <p:spPr>
          <a:xfrm>
            <a:off x="7332453" y="370936"/>
            <a:ext cx="4217289" cy="1714767"/>
          </a:xfrm>
        </p:spPr>
        <p:txBody>
          <a:bodyPr>
            <a:normAutofit/>
          </a:bodyPr>
          <a:lstStyle/>
          <a:p>
            <a:pPr algn="ctr"/>
            <a:r>
              <a:rPr lang="en-US" sz="4000" b="1"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Information Systems</a:t>
            </a:r>
            <a:endParaRPr lang="en-GB" sz="4000" dirty="0">
              <a:solidFill>
                <a:schemeClr val="accent6">
                  <a:lumMod val="50000"/>
                </a:schemeClr>
              </a:solidFill>
            </a:endParaRPr>
          </a:p>
        </p:txBody>
      </p:sp>
      <p:pic>
        <p:nvPicPr>
          <p:cNvPr id="6" name="Picture 5">
            <a:extLst>
              <a:ext uri="{FF2B5EF4-FFF2-40B4-BE49-F238E27FC236}">
                <a16:creationId xmlns:a16="http://schemas.microsoft.com/office/drawing/2014/main" id="{B2596F1A-EA37-0419-DAC0-DF74906C7045}"/>
              </a:ext>
            </a:extLst>
          </p:cNvPr>
          <p:cNvPicPr>
            <a:picLocks noChangeAspect="1"/>
          </p:cNvPicPr>
          <p:nvPr/>
        </p:nvPicPr>
        <p:blipFill>
          <a:blip r:embed="rId3"/>
          <a:srcRect l="13935" r="10329" b="2"/>
          <a:stretch>
            <a:fillRect/>
          </a:stretch>
        </p:blipFill>
        <p:spPr>
          <a:xfrm>
            <a:off x="634000" y="640081"/>
            <a:ext cx="6633576" cy="5314406"/>
          </a:xfrm>
          <a:prstGeom prst="rect">
            <a:avLst/>
          </a:prstGeom>
        </p:spPr>
      </p:pic>
      <p:cxnSp>
        <p:nvCxnSpPr>
          <p:cNvPr id="14" name="Straight Connector 1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6791D0-9F07-C610-42E8-70C946A627EC}"/>
              </a:ext>
            </a:extLst>
          </p:cNvPr>
          <p:cNvSpPr>
            <a:spLocks noGrp="1"/>
          </p:cNvSpPr>
          <p:nvPr>
            <p:ph idx="1"/>
          </p:nvPr>
        </p:nvSpPr>
        <p:spPr>
          <a:xfrm>
            <a:off x="7600950" y="2198913"/>
            <a:ext cx="4514849" cy="3973287"/>
          </a:xfrm>
        </p:spPr>
        <p:txBody>
          <a:bodyPr>
            <a:normAutofit fontScale="92500" lnSpcReduction="20000"/>
          </a:bodyPr>
          <a:lstStyle/>
          <a:p>
            <a:pPr marL="0" indent="0">
              <a:buNone/>
            </a:pPr>
            <a:r>
              <a:rPr lang="en-US" sz="1700" b="1" dirty="0"/>
              <a:t>Definition: </a:t>
            </a:r>
          </a:p>
          <a:p>
            <a:r>
              <a:rPr lang="en-US" sz="1700" dirty="0"/>
              <a:t>Tools that gather, process, and share data to improve efficiency and decision-making (Syracuse University, 2025).</a:t>
            </a:r>
            <a:r>
              <a:rPr lang="en-US" sz="1700" b="1" dirty="0"/>
              <a:t> </a:t>
            </a:r>
          </a:p>
          <a:p>
            <a:pPr marL="0" indent="0">
              <a:buNone/>
            </a:pPr>
            <a:r>
              <a:rPr lang="en-US" sz="1700" b="1" dirty="0"/>
              <a:t>Role: </a:t>
            </a:r>
          </a:p>
          <a:p>
            <a:pPr>
              <a:buFont typeface="Wingdings" panose="05000000000000000000" pitchFamily="2" charset="2"/>
              <a:buChar char="§"/>
            </a:pPr>
            <a:r>
              <a:rPr lang="en-US" sz="1700" dirty="0"/>
              <a:t>Informed decision-making </a:t>
            </a:r>
          </a:p>
          <a:p>
            <a:pPr>
              <a:buFont typeface="Wingdings" panose="05000000000000000000" pitchFamily="2" charset="2"/>
              <a:buChar char="§"/>
            </a:pPr>
            <a:r>
              <a:rPr lang="en-US" sz="1700" dirty="0"/>
              <a:t>Improved efficiency </a:t>
            </a:r>
          </a:p>
          <a:p>
            <a:pPr>
              <a:buFont typeface="Wingdings" panose="05000000000000000000" pitchFamily="2" charset="2"/>
              <a:buChar char="§"/>
            </a:pPr>
            <a:r>
              <a:rPr lang="en-US" sz="1700" dirty="0"/>
              <a:t>Customer experiences</a:t>
            </a:r>
          </a:p>
          <a:p>
            <a:pPr>
              <a:buFont typeface="Wingdings" panose="05000000000000000000" pitchFamily="2" charset="2"/>
              <a:buChar char="§"/>
            </a:pPr>
            <a:r>
              <a:rPr lang="en-US" sz="1700" dirty="0"/>
              <a:t>Competitive advantage </a:t>
            </a:r>
          </a:p>
          <a:p>
            <a:pPr>
              <a:buFont typeface="Wingdings" panose="05000000000000000000" pitchFamily="2" charset="2"/>
              <a:buChar char="§"/>
            </a:pPr>
            <a:r>
              <a:rPr lang="en-US" sz="1700" dirty="0"/>
              <a:t>Compliance and data security</a:t>
            </a:r>
          </a:p>
          <a:p>
            <a:pPr>
              <a:buFont typeface="Wingdings" panose="05000000000000000000" pitchFamily="2" charset="2"/>
              <a:buChar char="§"/>
            </a:pPr>
            <a:r>
              <a:rPr lang="en-US" sz="1700" dirty="0"/>
              <a:t>Collaboration and communication</a:t>
            </a:r>
          </a:p>
          <a:p>
            <a:pPr>
              <a:buFont typeface="Wingdings" panose="05000000000000000000" pitchFamily="2" charset="2"/>
              <a:buChar char="§"/>
            </a:pPr>
            <a:r>
              <a:rPr lang="en-US" sz="1700" dirty="0"/>
              <a:t>Innovation and growth (TUT, 2025).</a:t>
            </a:r>
          </a:p>
          <a:p>
            <a:pPr marL="0" indent="0">
              <a:buNone/>
            </a:pPr>
            <a:endParaRPr lang="en-US" sz="1100" dirty="0"/>
          </a:p>
          <a:p>
            <a:endParaRPr lang="en-GB" sz="1100" dirty="0"/>
          </a:p>
        </p:txBody>
      </p:sp>
      <p:sp>
        <p:nvSpPr>
          <p:cNvPr id="16" name="Rectangle 1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0B36A6E1-CA4B-24B5-E858-7B2F7E8A093A}"/>
              </a:ext>
            </a:extLst>
          </p:cNvPr>
          <p:cNvSpPr txBox="1"/>
          <p:nvPr/>
        </p:nvSpPr>
        <p:spPr>
          <a:xfrm>
            <a:off x="5505450" y="5220237"/>
            <a:ext cx="973453" cy="345580"/>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806425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34A45-7EF9-5748-925A-881EA0C8C571}"/>
              </a:ext>
            </a:extLst>
          </p:cNvPr>
          <p:cNvSpPr>
            <a:spLocks noGrp="1"/>
          </p:cNvSpPr>
          <p:nvPr>
            <p:ph type="title"/>
          </p:nvPr>
        </p:nvSpPr>
        <p:spPr>
          <a:xfrm>
            <a:off x="350729" y="350729"/>
            <a:ext cx="11336800" cy="833100"/>
          </a:xfrm>
        </p:spPr>
        <p:txBody>
          <a:bodyPr>
            <a:norm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Types of Information Systems</a:t>
            </a:r>
            <a:endParaRPr lang="en-GB" sz="3400" dirty="0">
              <a:solidFill>
                <a:schemeClr val="bg2">
                  <a:lumMod val="25000"/>
                </a:schemeClr>
              </a:solidFill>
            </a:endParaRPr>
          </a:p>
        </p:txBody>
      </p:sp>
      <p:pic>
        <p:nvPicPr>
          <p:cNvPr id="4" name="Picture 3">
            <a:extLst>
              <a:ext uri="{FF2B5EF4-FFF2-40B4-BE49-F238E27FC236}">
                <a16:creationId xmlns:a16="http://schemas.microsoft.com/office/drawing/2014/main" id="{FDF335DB-D4DC-3326-12E2-B2EF7517D94D}"/>
              </a:ext>
            </a:extLst>
          </p:cNvPr>
          <p:cNvPicPr>
            <a:picLocks noChangeAspect="1"/>
          </p:cNvPicPr>
          <p:nvPr/>
        </p:nvPicPr>
        <p:blipFill>
          <a:blip r:embed="rId3"/>
          <a:stretch>
            <a:fillRect/>
          </a:stretch>
        </p:blipFill>
        <p:spPr>
          <a:xfrm>
            <a:off x="107906" y="1741758"/>
            <a:ext cx="6441170" cy="4208105"/>
          </a:xfrm>
          <a:prstGeom prst="rect">
            <a:avLst/>
          </a:prstGeom>
        </p:spPr>
      </p:pic>
      <p:cxnSp>
        <p:nvCxnSpPr>
          <p:cNvPr id="11" name="Straight Connector 10">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7C47BD-BC2B-633A-C809-2B4105BAC3B5}"/>
              </a:ext>
            </a:extLst>
          </p:cNvPr>
          <p:cNvSpPr>
            <a:spLocks noGrp="1"/>
          </p:cNvSpPr>
          <p:nvPr>
            <p:ph idx="1"/>
          </p:nvPr>
        </p:nvSpPr>
        <p:spPr>
          <a:xfrm>
            <a:off x="6591171" y="2248422"/>
            <a:ext cx="5398716" cy="4609578"/>
          </a:xfrm>
        </p:spPr>
        <p:txBody>
          <a:bodyPr>
            <a:normAutofit/>
          </a:bodyPr>
          <a:lstStyle/>
          <a:p>
            <a:pPr marL="0" indent="0">
              <a:buNone/>
            </a:pPr>
            <a:r>
              <a:rPr lang="en-US" sz="1600" dirty="0"/>
              <a:t>There are certain Types of Information Systems which ensure smooth operations in the management:</a:t>
            </a:r>
          </a:p>
          <a:p>
            <a:r>
              <a:rPr lang="en-US" sz="1600" b="1" dirty="0"/>
              <a:t>Transaction Processing Systems (TPS) </a:t>
            </a:r>
            <a:r>
              <a:rPr lang="en-US" sz="1600" dirty="0"/>
              <a:t>ensures daily operations like sales, inventory, and banking dealings.</a:t>
            </a:r>
          </a:p>
          <a:p>
            <a:r>
              <a:rPr lang="en-US" sz="1600" b="1" dirty="0"/>
              <a:t>Management Information Systems (MIS</a:t>
            </a:r>
            <a:r>
              <a:rPr lang="en-US" sz="1600" dirty="0"/>
              <a:t>) transforms raw data into important reports for managerial decision-making</a:t>
            </a:r>
          </a:p>
          <a:p>
            <a:r>
              <a:rPr lang="en-US" sz="1600" b="1" dirty="0"/>
              <a:t>Decision Support Systems (DSS) </a:t>
            </a:r>
            <a:r>
              <a:rPr lang="en-US" sz="1600" dirty="0"/>
              <a:t>allows decisions and various scenarios (Davies, 2025).</a:t>
            </a:r>
          </a:p>
          <a:p>
            <a:r>
              <a:rPr lang="en-US" sz="1600" b="1" dirty="0"/>
              <a:t>Enterprise Resource Planning (ERP) </a:t>
            </a:r>
            <a:r>
              <a:rPr lang="en-US" sz="1600" dirty="0"/>
              <a:t>integrates key business functions without duplication and improves efficiency</a:t>
            </a:r>
          </a:p>
          <a:p>
            <a:r>
              <a:rPr lang="en-US" sz="1600" b="1" dirty="0"/>
              <a:t>Customer Relationship Management (CRM) </a:t>
            </a:r>
            <a:r>
              <a:rPr lang="en-US" sz="1600" dirty="0"/>
              <a:t>focus on customers, collecting information to adapt marketing, improve service, and track interactions by means. (Syracuse University, 2025).</a:t>
            </a:r>
          </a:p>
        </p:txBody>
      </p:sp>
      <p:sp>
        <p:nvSpPr>
          <p:cNvPr id="13" name="Rectangle 12">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532BC7C0-A501-B4CE-4761-C3F09818B0C4}"/>
              </a:ext>
            </a:extLst>
          </p:cNvPr>
          <p:cNvSpPr txBox="1"/>
          <p:nvPr/>
        </p:nvSpPr>
        <p:spPr>
          <a:xfrm>
            <a:off x="85726" y="1732116"/>
            <a:ext cx="6551112" cy="388307"/>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218927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0BD3D-F302-3FB5-FCAA-BA982CD03CB6}"/>
              </a:ext>
            </a:extLst>
          </p:cNvPr>
          <p:cNvSpPr>
            <a:spLocks noGrp="1"/>
          </p:cNvSpPr>
          <p:nvPr>
            <p:ph type="title"/>
          </p:nvPr>
        </p:nvSpPr>
        <p:spPr>
          <a:xfrm>
            <a:off x="6478859" y="334538"/>
            <a:ext cx="5059997" cy="1751166"/>
          </a:xfrm>
        </p:spPr>
        <p:txBody>
          <a:bodyPr>
            <a:noAutofit/>
          </a:bodyPr>
          <a:lstStyle/>
          <a:p>
            <a:pPr algn="ctr"/>
            <a:r>
              <a:rPr lang="en-US" sz="4000" b="1" dirty="0">
                <a:solidFill>
                  <a:schemeClr val="accent4">
                    <a:lumMod val="75000"/>
                  </a:schemeClr>
                </a:solidFill>
                <a:latin typeface="ADLaM Display" panose="02010000000000000000" pitchFamily="2" charset="0"/>
                <a:ea typeface="ADLaM Display" panose="02010000000000000000" pitchFamily="2" charset="0"/>
                <a:cs typeface="ADLaM Display" panose="02010000000000000000" pitchFamily="2" charset="0"/>
              </a:rPr>
              <a:t>Analysis of Different Information System Types</a:t>
            </a:r>
            <a:endParaRPr lang="en-GB" sz="4000" b="1" dirty="0">
              <a:solidFill>
                <a:schemeClr val="accent4">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descr="A diagram of a transaction processing system&#10;&#10;AI-generated content may be incorrect.">
            <a:extLst>
              <a:ext uri="{FF2B5EF4-FFF2-40B4-BE49-F238E27FC236}">
                <a16:creationId xmlns:a16="http://schemas.microsoft.com/office/drawing/2014/main" id="{945841B5-55CB-1F88-0CD9-B668C62C4E25}"/>
              </a:ext>
            </a:extLst>
          </p:cNvPr>
          <p:cNvPicPr>
            <a:picLocks noChangeAspect="1"/>
          </p:cNvPicPr>
          <p:nvPr/>
        </p:nvPicPr>
        <p:blipFill>
          <a:blip r:embed="rId3"/>
          <a:stretch>
            <a:fillRect/>
          </a:stretch>
        </p:blipFill>
        <p:spPr>
          <a:xfrm>
            <a:off x="643192" y="1224619"/>
            <a:ext cx="5451627" cy="408872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823603-2807-B1B7-0A28-74338BE62C00}"/>
              </a:ext>
            </a:extLst>
          </p:cNvPr>
          <p:cNvSpPr>
            <a:spLocks noGrp="1"/>
          </p:cNvSpPr>
          <p:nvPr>
            <p:ph idx="1"/>
          </p:nvPr>
        </p:nvSpPr>
        <p:spPr>
          <a:xfrm>
            <a:off x="6411684" y="2198914"/>
            <a:ext cx="5127172" cy="3670180"/>
          </a:xfrm>
        </p:spPr>
        <p:txBody>
          <a:bodyPr>
            <a:normAutofit/>
          </a:bodyPr>
          <a:lstStyle/>
          <a:p>
            <a:r>
              <a:rPr lang="en-US" sz="1900" b="1"/>
              <a:t>Transaction Processing Systems (TPS)</a:t>
            </a:r>
          </a:p>
          <a:p>
            <a:pPr>
              <a:buFont typeface="Wingdings" panose="05000000000000000000" pitchFamily="2" charset="2"/>
              <a:buChar char="§"/>
            </a:pPr>
            <a:r>
              <a:rPr lang="en-US" sz="1900"/>
              <a:t>Processes day-to-day transactions (sales, purchase, payroll, etc.) </a:t>
            </a:r>
          </a:p>
          <a:p>
            <a:pPr>
              <a:buFont typeface="Wingdings" panose="05000000000000000000" pitchFamily="2" charset="2"/>
              <a:buChar char="§"/>
            </a:pPr>
            <a:r>
              <a:rPr lang="en-US" sz="1900"/>
              <a:t>Automates routine tasks (saves time and decreases errors)</a:t>
            </a:r>
          </a:p>
          <a:p>
            <a:pPr>
              <a:buFont typeface="Wingdings" panose="05000000000000000000" pitchFamily="2" charset="2"/>
              <a:buChar char="§"/>
            </a:pPr>
            <a:r>
              <a:rPr lang="en-US" sz="1900"/>
              <a:t>Provides real-time information for decisions</a:t>
            </a:r>
          </a:p>
          <a:p>
            <a:pPr>
              <a:buFont typeface="Wingdings" panose="05000000000000000000" pitchFamily="2" charset="2"/>
              <a:buChar char="§"/>
            </a:pPr>
            <a:r>
              <a:rPr lang="en-US" sz="1900"/>
              <a:t>Advantages: effective, reliable, cost-saving</a:t>
            </a:r>
          </a:p>
          <a:p>
            <a:pPr>
              <a:buFont typeface="Wingdings" panose="05000000000000000000" pitchFamily="2" charset="2"/>
              <a:buChar char="§"/>
            </a:pPr>
            <a:r>
              <a:rPr lang="en-US" sz="1900"/>
              <a:t>Disadvantages: only routine jobs, not strategic; limited flexibility; may require high maintenance (Shinde, 2024). </a:t>
            </a:r>
          </a:p>
          <a:p>
            <a:endParaRPr lang="en-GB" sz="19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4748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C00B0-1707-55D0-506C-E6E349E98942}"/>
              </a:ext>
            </a:extLst>
          </p:cNvPr>
          <p:cNvSpPr>
            <a:spLocks noGrp="1"/>
          </p:cNvSpPr>
          <p:nvPr>
            <p:ph type="title"/>
          </p:nvPr>
        </p:nvSpPr>
        <p:spPr>
          <a:xfrm>
            <a:off x="6456556" y="356840"/>
            <a:ext cx="5082300" cy="1728864"/>
          </a:xfrm>
        </p:spPr>
        <p:txBody>
          <a:bodyPr>
            <a:noAutofit/>
          </a:bodyPr>
          <a:lstStyle/>
          <a:p>
            <a:pPr algn="ctr"/>
            <a:r>
              <a:rPr lang="en-US" sz="40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Analysis of Different Information System Types</a:t>
            </a:r>
            <a:endParaRPr lang="en-GB" sz="40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a:extLst>
              <a:ext uri="{FF2B5EF4-FFF2-40B4-BE49-F238E27FC236}">
                <a16:creationId xmlns:a16="http://schemas.microsoft.com/office/drawing/2014/main" id="{19FB3666-9482-BBF1-AA54-BF5FD4DA4E95}"/>
              </a:ext>
            </a:extLst>
          </p:cNvPr>
          <p:cNvPicPr>
            <a:picLocks noChangeAspect="1"/>
          </p:cNvPicPr>
          <p:nvPr/>
        </p:nvPicPr>
        <p:blipFill>
          <a:blip r:embed="rId3"/>
          <a:stretch>
            <a:fillRect/>
          </a:stretch>
        </p:blipFill>
        <p:spPr>
          <a:xfrm>
            <a:off x="643192" y="1224619"/>
            <a:ext cx="5451627" cy="408872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DE384E-BC31-F3E8-EFDF-FC4E2096A163}"/>
              </a:ext>
            </a:extLst>
          </p:cNvPr>
          <p:cNvSpPr>
            <a:spLocks noGrp="1"/>
          </p:cNvSpPr>
          <p:nvPr>
            <p:ph idx="1"/>
          </p:nvPr>
        </p:nvSpPr>
        <p:spPr>
          <a:xfrm>
            <a:off x="6411684" y="2198914"/>
            <a:ext cx="5127172" cy="3670180"/>
          </a:xfrm>
        </p:spPr>
        <p:txBody>
          <a:bodyPr>
            <a:normAutofit/>
          </a:bodyPr>
          <a:lstStyle/>
          <a:p>
            <a:r>
              <a:rPr lang="en-US" sz="1700" b="1"/>
              <a:t>Enterprise Resource Planning (ERP)</a:t>
            </a:r>
          </a:p>
          <a:p>
            <a:pPr>
              <a:buFont typeface="Wingdings" panose="05000000000000000000" pitchFamily="2" charset="2"/>
              <a:buChar char="§"/>
            </a:pPr>
            <a:r>
              <a:rPr lang="en-US" sz="1700"/>
              <a:t>Incorporates finance, HR, inventory, production, project management</a:t>
            </a:r>
          </a:p>
          <a:p>
            <a:pPr>
              <a:buFont typeface="Wingdings" panose="05000000000000000000" pitchFamily="2" charset="2"/>
              <a:buChar char="§"/>
            </a:pPr>
            <a:r>
              <a:rPr lang="en-US" sz="1700"/>
              <a:t>Centralization of info which reduces duplication and improves decision-making</a:t>
            </a:r>
          </a:p>
          <a:p>
            <a:pPr>
              <a:buFont typeface="Wingdings" panose="05000000000000000000" pitchFamily="2" charset="2"/>
              <a:buChar char="§"/>
            </a:pPr>
            <a:r>
              <a:rPr lang="en-US" sz="1700"/>
              <a:t>Supports cross-departmental/enterprise cooperation</a:t>
            </a:r>
          </a:p>
          <a:p>
            <a:pPr>
              <a:buFont typeface="Wingdings" panose="05000000000000000000" pitchFamily="2" charset="2"/>
              <a:buChar char="§"/>
            </a:pPr>
            <a:r>
              <a:rPr lang="en-US" sz="1700"/>
              <a:t>Advantages: efficiency, quality, cost reductions, responsiveness to market</a:t>
            </a:r>
          </a:p>
          <a:p>
            <a:pPr>
              <a:buFont typeface="Wingdings" panose="05000000000000000000" pitchFamily="2" charset="2"/>
              <a:buChar char="§"/>
            </a:pPr>
            <a:r>
              <a:rPr lang="en-US" sz="1700"/>
              <a:t>Drawbacks: costly, complex, training-intensive (Lu, 2018).</a:t>
            </a:r>
          </a:p>
          <a:p>
            <a:endParaRPr lang="en-GB" sz="17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3940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5FE15-D098-1B58-758B-CA2889768497}"/>
              </a:ext>
            </a:extLst>
          </p:cNvPr>
          <p:cNvSpPr>
            <a:spLocks noGrp="1"/>
          </p:cNvSpPr>
          <p:nvPr>
            <p:ph type="title"/>
          </p:nvPr>
        </p:nvSpPr>
        <p:spPr>
          <a:xfrm>
            <a:off x="6411951" y="289932"/>
            <a:ext cx="5126905" cy="1795771"/>
          </a:xfrm>
        </p:spPr>
        <p:txBody>
          <a:bodyPr>
            <a:no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Analysis of Different Information System Types</a:t>
            </a:r>
            <a:endParaRPr lang="en-GB"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descr="A diagram of customer relationship management&#10;&#10;AI-generated content may be incorrect.">
            <a:extLst>
              <a:ext uri="{FF2B5EF4-FFF2-40B4-BE49-F238E27FC236}">
                <a16:creationId xmlns:a16="http://schemas.microsoft.com/office/drawing/2014/main" id="{66510E70-F289-E9A0-622D-FEAF094F58EC}"/>
              </a:ext>
            </a:extLst>
          </p:cNvPr>
          <p:cNvPicPr>
            <a:picLocks noChangeAspect="1"/>
          </p:cNvPicPr>
          <p:nvPr/>
        </p:nvPicPr>
        <p:blipFill>
          <a:blip r:embed="rId3"/>
          <a:stretch>
            <a:fillRect/>
          </a:stretch>
        </p:blipFill>
        <p:spPr>
          <a:xfrm>
            <a:off x="643192" y="1449499"/>
            <a:ext cx="5451627" cy="363896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F39508-9D50-AC19-BE3B-3CD90C3EA03C}"/>
              </a:ext>
            </a:extLst>
          </p:cNvPr>
          <p:cNvSpPr>
            <a:spLocks noGrp="1"/>
          </p:cNvSpPr>
          <p:nvPr>
            <p:ph idx="1"/>
          </p:nvPr>
        </p:nvSpPr>
        <p:spPr>
          <a:xfrm>
            <a:off x="6411684" y="2198914"/>
            <a:ext cx="5127172" cy="3670180"/>
          </a:xfrm>
        </p:spPr>
        <p:txBody>
          <a:bodyPr>
            <a:normAutofit/>
          </a:bodyPr>
          <a:lstStyle/>
          <a:p>
            <a:r>
              <a:rPr lang="en-US" sz="1900" b="1"/>
              <a:t>Customer Relationship Management (CRM)</a:t>
            </a:r>
          </a:p>
          <a:p>
            <a:pPr>
              <a:buFont typeface="Wingdings" panose="05000000000000000000" pitchFamily="2" charset="2"/>
              <a:buChar char="§"/>
            </a:pPr>
            <a:r>
              <a:rPr lang="en-US" sz="1900"/>
              <a:t>Customer-driven business strategy</a:t>
            </a:r>
          </a:p>
          <a:p>
            <a:pPr>
              <a:buFont typeface="Wingdings" panose="05000000000000000000" pitchFamily="2" charset="2"/>
              <a:buChar char="§"/>
            </a:pPr>
            <a:r>
              <a:rPr lang="en-US" sz="1900"/>
              <a:t>Uses IT to examine customers' requirements and </a:t>
            </a:r>
            <a:r>
              <a:rPr lang="en-US" sz="1900" err="1"/>
              <a:t>customise</a:t>
            </a:r>
            <a:r>
              <a:rPr lang="en-US" sz="1900"/>
              <a:t> marketing</a:t>
            </a:r>
          </a:p>
          <a:p>
            <a:pPr>
              <a:buFont typeface="Wingdings" panose="05000000000000000000" pitchFamily="2" charset="2"/>
              <a:buChar char="§"/>
            </a:pPr>
            <a:r>
              <a:rPr lang="en-US" sz="1900"/>
              <a:t>Connects customer information’s between departments</a:t>
            </a:r>
          </a:p>
          <a:p>
            <a:pPr>
              <a:buFont typeface="Wingdings" panose="05000000000000000000" pitchFamily="2" charset="2"/>
              <a:buChar char="§"/>
            </a:pPr>
            <a:r>
              <a:rPr lang="en-US" sz="1900"/>
              <a:t>Benefits: increases satisfaction, loyalty, competitiveness</a:t>
            </a:r>
          </a:p>
          <a:p>
            <a:pPr>
              <a:buFont typeface="Wingdings" panose="05000000000000000000" pitchFamily="2" charset="2"/>
              <a:buChar char="§"/>
            </a:pPr>
            <a:r>
              <a:rPr lang="en-US" sz="1900"/>
              <a:t>Limitations: information security, expensive high tech, managing big data (Wang, 2016).</a:t>
            </a:r>
          </a:p>
          <a:p>
            <a:endParaRPr lang="en-GB" sz="19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58925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A9FA6-D181-62C9-60B3-905726F02E4C}"/>
              </a:ext>
            </a:extLst>
          </p:cNvPr>
          <p:cNvSpPr>
            <a:spLocks noGrp="1"/>
          </p:cNvSpPr>
          <p:nvPr>
            <p:ph type="title"/>
          </p:nvPr>
        </p:nvSpPr>
        <p:spPr>
          <a:xfrm>
            <a:off x="7816242" y="639097"/>
            <a:ext cx="3726830" cy="3686015"/>
          </a:xfrm>
        </p:spPr>
        <p:txBody>
          <a:bodyPr vert="horz" lIns="91440" tIns="45720" rIns="91440" bIns="45720" rtlCol="0" anchor="b">
            <a:normAutofit/>
          </a:bodyPr>
          <a:lstStyle/>
          <a:p>
            <a:pPr algn="ctr"/>
            <a:r>
              <a:rPr lang="en-US" sz="4000" b="1" dirty="0">
                <a:solidFill>
                  <a:schemeClr val="accent4">
                    <a:lumMod val="50000"/>
                  </a:schemeClr>
                </a:solidFill>
                <a:latin typeface="ADLaM Display" panose="02010000000000000000" pitchFamily="2" charset="0"/>
                <a:ea typeface="ADLaM Display" panose="02010000000000000000" pitchFamily="2" charset="0"/>
                <a:cs typeface="ADLaM Display" panose="02010000000000000000" pitchFamily="2" charset="0"/>
              </a:rPr>
              <a:t>Comparison of Different Information System Types</a:t>
            </a:r>
          </a:p>
        </p:txBody>
      </p:sp>
      <p:cxnSp>
        <p:nvCxnSpPr>
          <p:cNvPr id="27" name="Straight Connector 26">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82461A11-7CFA-7A60-3640-31966B6F9A8F}"/>
              </a:ext>
            </a:extLst>
          </p:cNvPr>
          <p:cNvGraphicFramePr>
            <a:graphicFrameLocks noGrp="1"/>
          </p:cNvGraphicFramePr>
          <p:nvPr>
            <p:extLst>
              <p:ext uri="{D42A27DB-BD31-4B8C-83A1-F6EECF244321}">
                <p14:modId xmlns:p14="http://schemas.microsoft.com/office/powerpoint/2010/main" val="433745534"/>
              </p:ext>
            </p:extLst>
          </p:nvPr>
        </p:nvGraphicFramePr>
        <p:xfrm>
          <a:off x="773969" y="640081"/>
          <a:ext cx="6632278" cy="5054158"/>
        </p:xfrm>
        <a:graphic>
          <a:graphicData uri="http://schemas.openxmlformats.org/drawingml/2006/table">
            <a:tbl>
              <a:tblPr firstRow="1" firstCol="1" bandRow="1">
                <a:noFill/>
                <a:tableStyleId>{5C22544A-7EE6-4342-B048-85BDC9FD1C3A}</a:tableStyleId>
              </a:tblPr>
              <a:tblGrid>
                <a:gridCol w="910284">
                  <a:extLst>
                    <a:ext uri="{9D8B030D-6E8A-4147-A177-3AD203B41FA5}">
                      <a16:colId xmlns:a16="http://schemas.microsoft.com/office/drawing/2014/main" val="760375229"/>
                    </a:ext>
                  </a:extLst>
                </a:gridCol>
                <a:gridCol w="1327460">
                  <a:extLst>
                    <a:ext uri="{9D8B030D-6E8A-4147-A177-3AD203B41FA5}">
                      <a16:colId xmlns:a16="http://schemas.microsoft.com/office/drawing/2014/main" val="1257788621"/>
                    </a:ext>
                  </a:extLst>
                </a:gridCol>
                <a:gridCol w="1484049">
                  <a:extLst>
                    <a:ext uri="{9D8B030D-6E8A-4147-A177-3AD203B41FA5}">
                      <a16:colId xmlns:a16="http://schemas.microsoft.com/office/drawing/2014/main" val="2400906554"/>
                    </a:ext>
                  </a:extLst>
                </a:gridCol>
                <a:gridCol w="1407232">
                  <a:extLst>
                    <a:ext uri="{9D8B030D-6E8A-4147-A177-3AD203B41FA5}">
                      <a16:colId xmlns:a16="http://schemas.microsoft.com/office/drawing/2014/main" val="4225943224"/>
                    </a:ext>
                  </a:extLst>
                </a:gridCol>
                <a:gridCol w="1503253">
                  <a:extLst>
                    <a:ext uri="{9D8B030D-6E8A-4147-A177-3AD203B41FA5}">
                      <a16:colId xmlns:a16="http://schemas.microsoft.com/office/drawing/2014/main" val="3506170212"/>
                    </a:ext>
                  </a:extLst>
                </a:gridCol>
              </a:tblGrid>
              <a:tr h="626119">
                <a:tc>
                  <a:txBody>
                    <a:bodyPr/>
                    <a:lstStyle/>
                    <a:p>
                      <a:pPr algn="ctr">
                        <a:lnSpc>
                          <a:spcPct val="115000"/>
                        </a:lnSpc>
                        <a:spcAft>
                          <a:spcPts val="800"/>
                        </a:spcAft>
                        <a:buNone/>
                      </a:pPr>
                      <a:r>
                        <a:rPr lang="en-GB" sz="1500" b="0" kern="0" cap="none" spc="60">
                          <a:solidFill>
                            <a:schemeClr val="bg1"/>
                          </a:solidFill>
                          <a:effectLst/>
                        </a:rPr>
                        <a:t>System</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Main Function</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Benefits</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Limitations</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Business Impact</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281683703"/>
                  </a:ext>
                </a:extLst>
              </a:tr>
              <a:tr h="1476013">
                <a:tc>
                  <a:txBody>
                    <a:bodyPr/>
                    <a:lstStyle/>
                    <a:p>
                      <a:pPr>
                        <a:lnSpc>
                          <a:spcPct val="115000"/>
                        </a:lnSpc>
                        <a:spcAft>
                          <a:spcPts val="800"/>
                        </a:spcAft>
                        <a:buNone/>
                      </a:pPr>
                      <a:r>
                        <a:rPr lang="en-GB" sz="1300" b="1" kern="0" cap="none" spc="0">
                          <a:solidFill>
                            <a:schemeClr val="tx1"/>
                          </a:solidFill>
                          <a:effectLst/>
                        </a:rPr>
                        <a:t>TPS</a:t>
                      </a:r>
                      <a:endParaRPr lang="en-GB" sz="13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Handles daily transactions (sales, payroll, purchases)</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Fast, reliable, cost-effective</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Only routine tasks, limited flexibility, maintenance</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Ensures operational efficiency, accurate day-to-day data (Shinde, 2024).</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3565869778"/>
                  </a:ext>
                </a:extLst>
              </a:tr>
              <a:tr h="1476013">
                <a:tc>
                  <a:txBody>
                    <a:bodyPr/>
                    <a:lstStyle/>
                    <a:p>
                      <a:pPr>
                        <a:lnSpc>
                          <a:spcPct val="115000"/>
                        </a:lnSpc>
                        <a:spcAft>
                          <a:spcPts val="800"/>
                        </a:spcAft>
                        <a:buNone/>
                      </a:pPr>
                      <a:r>
                        <a:rPr lang="en-GB" sz="1300" b="1" kern="0" cap="none" spc="0">
                          <a:solidFill>
                            <a:schemeClr val="tx1"/>
                          </a:solidFill>
                          <a:effectLst/>
                        </a:rPr>
                        <a:t>ERP</a:t>
                      </a:r>
                      <a:endParaRPr lang="en-GB" sz="13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Integrates finance, HR, inventory, production</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Centralized data, improves decision-making, reduces duplication</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Expensive, complex, requires training</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Optimizes overall business processes, supports strategic planning (Lu, 2018).</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270067728"/>
                  </a:ext>
                </a:extLst>
              </a:tr>
              <a:tr h="1476013">
                <a:tc>
                  <a:txBody>
                    <a:bodyPr/>
                    <a:lstStyle/>
                    <a:p>
                      <a:pPr>
                        <a:lnSpc>
                          <a:spcPct val="115000"/>
                        </a:lnSpc>
                        <a:spcAft>
                          <a:spcPts val="800"/>
                        </a:spcAft>
                        <a:buNone/>
                      </a:pPr>
                      <a:r>
                        <a:rPr lang="en-GB" sz="1300" b="1" kern="0" cap="none" spc="0">
                          <a:solidFill>
                            <a:schemeClr val="tx1"/>
                          </a:solidFill>
                          <a:effectLst/>
                        </a:rPr>
                        <a:t>CRM</a:t>
                      </a:r>
                      <a:endParaRPr lang="en-GB" sz="13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Manages customer data, personalizes marketing</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Increases customer satisfaction, loyalty, competitiveness</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Data security, high tech cost, complex data management</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Strengthens customer relationships, drives revenue growth (Wang, 2016).</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76100303"/>
                  </a:ext>
                </a:extLst>
              </a:tr>
            </a:tbl>
          </a:graphicData>
        </a:graphic>
      </p:graphicFrame>
    </p:spTree>
    <p:extLst>
      <p:ext uri="{BB962C8B-B14F-4D97-AF65-F5344CB8AC3E}">
        <p14:creationId xmlns:p14="http://schemas.microsoft.com/office/powerpoint/2010/main" val="677624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56188-DC57-420D-8A35-5F14D99B5945}"/>
              </a:ext>
            </a:extLst>
          </p:cNvPr>
          <p:cNvSpPr>
            <a:spLocks noGrp="1"/>
          </p:cNvSpPr>
          <p:nvPr>
            <p:ph type="title"/>
          </p:nvPr>
        </p:nvSpPr>
        <p:spPr>
          <a:xfrm>
            <a:off x="1097280" y="286603"/>
            <a:ext cx="10058400" cy="1450757"/>
          </a:xfrm>
        </p:spPr>
        <p:txBody>
          <a:bodyPr>
            <a:normAutofit/>
          </a:bodyPr>
          <a:lstStyle/>
          <a:p>
            <a:pPr algn="ctr"/>
            <a:r>
              <a:rPr lang="en-US" sz="4000"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Ethical Considerations in Information Systems</a:t>
            </a:r>
            <a:endParaRPr lang="en-GB" sz="4000" dirty="0">
              <a:solidFill>
                <a:schemeClr val="accent1">
                  <a:lumMod val="50000"/>
                </a:schemeClr>
              </a:solidFill>
            </a:endParaRPr>
          </a:p>
        </p:txBody>
      </p:sp>
      <p:graphicFrame>
        <p:nvGraphicFramePr>
          <p:cNvPr id="7" name="Content Placeholder 2">
            <a:extLst>
              <a:ext uri="{FF2B5EF4-FFF2-40B4-BE49-F238E27FC236}">
                <a16:creationId xmlns:a16="http://schemas.microsoft.com/office/drawing/2014/main" id="{CFF07367-85CA-6CEC-016D-B8639CB4A973}"/>
              </a:ext>
            </a:extLst>
          </p:cNvPr>
          <p:cNvGraphicFramePr>
            <a:graphicFrameLocks noGrp="1"/>
          </p:cNvGraphicFramePr>
          <p:nvPr>
            <p:ph idx="1"/>
            <p:extLst>
              <p:ext uri="{D42A27DB-BD31-4B8C-83A1-F6EECF244321}">
                <p14:modId xmlns:p14="http://schemas.microsoft.com/office/powerpoint/2010/main" val="239162655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1537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29AE2-BC8F-2A27-5040-78F75526EAC3}"/>
              </a:ext>
            </a:extLst>
          </p:cNvPr>
          <p:cNvSpPr>
            <a:spLocks noGrp="1"/>
          </p:cNvSpPr>
          <p:nvPr>
            <p:ph type="title"/>
          </p:nvPr>
        </p:nvSpPr>
        <p:spPr>
          <a:xfrm>
            <a:off x="5010411" y="225469"/>
            <a:ext cx="6639540" cy="1672344"/>
          </a:xfrm>
        </p:spPr>
        <p:txBody>
          <a:bodyPr>
            <a:normAutofit/>
          </a:bodyPr>
          <a:lstStyle/>
          <a:p>
            <a:pPr algn="ctr"/>
            <a:r>
              <a:rPr lang="en-US" sz="40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Real World Case Study: </a:t>
            </a:r>
            <a:br>
              <a:rPr lang="en-US" sz="40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br>
            <a:r>
              <a:rPr lang="en-US" sz="40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Maotai company (China)</a:t>
            </a:r>
            <a:endParaRPr lang="en-GB" sz="2800" dirty="0">
              <a:solidFill>
                <a:schemeClr val="accent6">
                  <a:lumMod val="50000"/>
                </a:schemeClr>
              </a:solidFill>
            </a:endParaRPr>
          </a:p>
        </p:txBody>
      </p:sp>
      <p:pic>
        <p:nvPicPr>
          <p:cNvPr id="5" name="Picture 4" descr="A person holding a bottle of alcohol&#10;&#10;AI-generated content may be incorrect.">
            <a:extLst>
              <a:ext uri="{FF2B5EF4-FFF2-40B4-BE49-F238E27FC236}">
                <a16:creationId xmlns:a16="http://schemas.microsoft.com/office/drawing/2014/main" id="{A6D1CB70-1C03-3401-85B3-3FA54B379250}"/>
              </a:ext>
            </a:extLst>
          </p:cNvPr>
          <p:cNvPicPr>
            <a:picLocks noChangeAspect="1"/>
          </p:cNvPicPr>
          <p:nvPr/>
        </p:nvPicPr>
        <p:blipFill>
          <a:blip r:embed="rId3"/>
          <a:srcRect l="24264" r="25478" b="-1"/>
          <a:stretch>
            <a:fillRect/>
          </a:stretch>
        </p:blipFill>
        <p:spPr>
          <a:xfrm>
            <a:off x="633999" y="640081"/>
            <a:ext cx="4001315" cy="5314406"/>
          </a:xfrm>
          <a:prstGeom prst="rect">
            <a:avLst/>
          </a:prstGeom>
        </p:spPr>
      </p:pic>
      <p:cxnSp>
        <p:nvCxnSpPr>
          <p:cNvPr id="12" name="Straight Connector 11">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BBF21F-D0BD-5F66-7BB4-7F2C5D92B765}"/>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
            </a:pPr>
            <a:r>
              <a:rPr lang="en-US" dirty="0"/>
              <a:t>Integrates material, capital, and information flows into one</a:t>
            </a:r>
          </a:p>
          <a:p>
            <a:pPr>
              <a:buFont typeface="Wingdings" panose="05000000000000000000" pitchFamily="2" charset="2"/>
              <a:buChar char="§"/>
            </a:pPr>
            <a:r>
              <a:rPr lang="en-US" dirty="0"/>
              <a:t>Guarantees supply chain stability and quality control</a:t>
            </a:r>
          </a:p>
          <a:p>
            <a:pPr>
              <a:buFont typeface="Wingdings" panose="05000000000000000000" pitchFamily="2" charset="2"/>
              <a:buChar char="§"/>
            </a:pPr>
            <a:r>
              <a:rPr lang="en-US" dirty="0"/>
              <a:t>Smooths cross-department coordination</a:t>
            </a:r>
          </a:p>
          <a:p>
            <a:pPr>
              <a:buFont typeface="Wingdings" panose="05000000000000000000" pitchFamily="2" charset="2"/>
              <a:buChar char="§"/>
            </a:pPr>
            <a:r>
              <a:rPr lang="en-US" dirty="0"/>
              <a:t>Challenge: excessive cost, intricacy, training requirement</a:t>
            </a:r>
          </a:p>
          <a:p>
            <a:pPr>
              <a:buFont typeface="Wingdings" panose="05000000000000000000" pitchFamily="2" charset="2"/>
              <a:buChar char="§"/>
            </a:pPr>
            <a:r>
              <a:rPr lang="en-US" dirty="0"/>
              <a:t>Solution/Benefits: simplifies operation, improves efficiency, guarantees high product quality</a:t>
            </a:r>
          </a:p>
          <a:p>
            <a:pPr>
              <a:buFont typeface="Wingdings" panose="05000000000000000000" pitchFamily="2" charset="2"/>
              <a:buChar char="§"/>
            </a:pPr>
            <a:r>
              <a:rPr lang="en-US" dirty="0"/>
              <a:t>Ethical Issues: equity of access to information, correct handling of internal data (Yang, 2021).</a:t>
            </a:r>
          </a:p>
        </p:txBody>
      </p:sp>
      <p:sp>
        <p:nvSpPr>
          <p:cNvPr id="14" name="Rectangle 13">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0447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D27B1-CEBD-914A-267A-F32077085B05}"/>
              </a:ext>
            </a:extLst>
          </p:cNvPr>
          <p:cNvSpPr>
            <a:spLocks noGrp="1"/>
          </p:cNvSpPr>
          <p:nvPr>
            <p:ph type="title"/>
          </p:nvPr>
        </p:nvSpPr>
        <p:spPr>
          <a:xfrm>
            <a:off x="6225437" y="175364"/>
            <a:ext cx="5313420" cy="1910339"/>
          </a:xfrm>
        </p:spPr>
        <p:txBody>
          <a:bodyPr>
            <a:no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Real World Case Study example: </a:t>
            </a:r>
            <a:b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b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Apple</a:t>
            </a:r>
            <a:endParaRPr lang="en-GB"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5" name="Picture 4" descr="A logo of a company&#10;&#10;AI-generated content may be incorrect.">
            <a:extLst>
              <a:ext uri="{FF2B5EF4-FFF2-40B4-BE49-F238E27FC236}">
                <a16:creationId xmlns:a16="http://schemas.microsoft.com/office/drawing/2014/main" id="{1A45CB2E-FD6A-49D5-0CB5-0C52D0CAE29C}"/>
              </a:ext>
            </a:extLst>
          </p:cNvPr>
          <p:cNvPicPr>
            <a:picLocks noChangeAspect="1"/>
          </p:cNvPicPr>
          <p:nvPr/>
        </p:nvPicPr>
        <p:blipFill>
          <a:blip r:embed="rId3"/>
          <a:stretch>
            <a:fillRect/>
          </a:stretch>
        </p:blipFill>
        <p:spPr>
          <a:xfrm>
            <a:off x="202881" y="1124980"/>
            <a:ext cx="5883941" cy="4854708"/>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B31CB4-2836-90AB-B698-B9C35029F467}"/>
              </a:ext>
            </a:extLst>
          </p:cNvPr>
          <p:cNvSpPr>
            <a:spLocks noGrp="1"/>
          </p:cNvSpPr>
          <p:nvPr>
            <p:ph idx="1"/>
          </p:nvPr>
        </p:nvSpPr>
        <p:spPr>
          <a:xfrm>
            <a:off x="6263014" y="2198914"/>
            <a:ext cx="5761972" cy="4013996"/>
          </a:xfrm>
        </p:spPr>
        <p:txBody>
          <a:bodyPr>
            <a:normAutofit/>
          </a:bodyPr>
          <a:lstStyle/>
          <a:p>
            <a:pPr>
              <a:buFont typeface="Wingdings" panose="05000000000000000000" pitchFamily="2" charset="2"/>
              <a:buChar char="§"/>
            </a:pPr>
            <a:r>
              <a:rPr lang="en-US" dirty="0"/>
              <a:t>Bridges customer information from all devices and services into the hub</a:t>
            </a:r>
          </a:p>
          <a:p>
            <a:pPr>
              <a:buFont typeface="Wingdings" panose="05000000000000000000" pitchFamily="2" charset="2"/>
              <a:buChar char="§"/>
            </a:pPr>
            <a:r>
              <a:rPr lang="en-US" dirty="0"/>
              <a:t>Enables one-to-one marketing and increased customer loyalty</a:t>
            </a:r>
          </a:p>
          <a:p>
            <a:pPr>
              <a:buFont typeface="Wingdings" panose="05000000000000000000" pitchFamily="2" charset="2"/>
              <a:buChar char="§"/>
            </a:pPr>
            <a:r>
              <a:rPr lang="en-US" dirty="0"/>
              <a:t>Challenge: maintaining loyalty, knowing what customers like</a:t>
            </a:r>
          </a:p>
          <a:p>
            <a:pPr>
              <a:buFont typeface="Wingdings" panose="05000000000000000000" pitchFamily="2" charset="2"/>
              <a:buChar char="§"/>
            </a:pPr>
            <a:r>
              <a:rPr lang="en-US" dirty="0"/>
              <a:t>Solution/Benefits: integrated system, tailored services, greater customer satisfaction</a:t>
            </a:r>
          </a:p>
          <a:p>
            <a:pPr>
              <a:buFont typeface="Wingdings" panose="05000000000000000000" pitchFamily="2" charset="2"/>
              <a:buChar char="§"/>
            </a:pPr>
            <a:r>
              <a:rPr lang="en-US" dirty="0"/>
              <a:t>Ethical Issues: security of information, privacy, smart use of customer information (Du, 2022).</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AE711497-59F1-D837-ED7B-755AFE01BFE9}"/>
              </a:ext>
            </a:extLst>
          </p:cNvPr>
          <p:cNvSpPr txBox="1"/>
          <p:nvPr/>
        </p:nvSpPr>
        <p:spPr>
          <a:xfrm>
            <a:off x="573126" y="5655501"/>
            <a:ext cx="4722312"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003993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23EB-BCBC-E0EA-67D3-3A8E2D319725}"/>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Conclusion</a:t>
            </a:r>
            <a:br>
              <a:rPr lang="en-US" dirty="0"/>
            </a:br>
            <a:endParaRPr lang="en-GB" dirty="0"/>
          </a:p>
        </p:txBody>
      </p:sp>
      <p:graphicFrame>
        <p:nvGraphicFramePr>
          <p:cNvPr id="5" name="Content Placeholder 2">
            <a:extLst>
              <a:ext uri="{FF2B5EF4-FFF2-40B4-BE49-F238E27FC236}">
                <a16:creationId xmlns:a16="http://schemas.microsoft.com/office/drawing/2014/main" id="{227A305B-D362-5370-8EB0-DA2270C57132}"/>
              </a:ext>
            </a:extLst>
          </p:cNvPr>
          <p:cNvGraphicFramePr>
            <a:graphicFrameLocks noGrp="1"/>
          </p:cNvGraphicFramePr>
          <p:nvPr>
            <p:ph idx="1"/>
            <p:extLst>
              <p:ext uri="{D42A27DB-BD31-4B8C-83A1-F6EECF244321}">
                <p14:modId xmlns:p14="http://schemas.microsoft.com/office/powerpoint/2010/main" val="415292009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3025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8BCED-5BA2-830B-6510-6691C31D6AA1}"/>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References</a:t>
            </a:r>
            <a:br>
              <a:rPr lang="en-US" dirty="0"/>
            </a:br>
            <a:endParaRPr lang="en-GB" dirty="0"/>
          </a:p>
        </p:txBody>
      </p:sp>
      <p:graphicFrame>
        <p:nvGraphicFramePr>
          <p:cNvPr id="5" name="Content Placeholder 2">
            <a:extLst>
              <a:ext uri="{FF2B5EF4-FFF2-40B4-BE49-F238E27FC236}">
                <a16:creationId xmlns:a16="http://schemas.microsoft.com/office/drawing/2014/main" id="{4A729ADF-49FF-C766-F577-3B6460AF8C98}"/>
              </a:ext>
            </a:extLst>
          </p:cNvPr>
          <p:cNvGraphicFramePr>
            <a:graphicFrameLocks noGrp="1"/>
          </p:cNvGraphicFramePr>
          <p:nvPr>
            <p:ph idx="1"/>
            <p:extLst>
              <p:ext uri="{D42A27DB-BD31-4B8C-83A1-F6EECF244321}">
                <p14:modId xmlns:p14="http://schemas.microsoft.com/office/powerpoint/2010/main" val="1282281958"/>
              </p:ext>
            </p:extLst>
          </p:nvPr>
        </p:nvGraphicFramePr>
        <p:xfrm>
          <a:off x="936702" y="1706137"/>
          <a:ext cx="10794381" cy="4360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05078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a8b9297-db94-42c3-aff9-f904e0084ae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FAA294B8E69F24E8675B559F946EFB0" ma:contentTypeVersion="19" ma:contentTypeDescription="Create a new document." ma:contentTypeScope="" ma:versionID="c282adf40287ae3bbeff6c28ce610d42">
  <xsd:schema xmlns:xsd="http://www.w3.org/2001/XMLSchema" xmlns:xs="http://www.w3.org/2001/XMLSchema" xmlns:p="http://schemas.microsoft.com/office/2006/metadata/properties" xmlns:ns3="0a8b9297-db94-42c3-aff9-f904e0084ae3" xmlns:ns4="4233fa44-02b2-4b58-9096-9fd9fd139d1c" targetNamespace="http://schemas.microsoft.com/office/2006/metadata/properties" ma:root="true" ma:fieldsID="7ea4647d14492d3d93370e2a27cefdfa" ns3:_="" ns4:_="">
    <xsd:import namespace="0a8b9297-db94-42c3-aff9-f904e0084ae3"/>
    <xsd:import namespace="4233fa44-02b2-4b58-9096-9fd9fd139d1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LengthInSeconds" minOccurs="0"/>
                <xsd:element ref="ns3:MediaServiceLocation" minOccurs="0"/>
                <xsd:element ref="ns3:_activity" minOccurs="0"/>
                <xsd:element ref="ns3:MediaServiceObjectDetectorVersions" minOccurs="0"/>
                <xsd:element ref="ns3:MediaServiceSystemTag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8b9297-db94-42c3-aff9-f904e0084ae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33fa44-02b2-4b58-9096-9fd9fd139d1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DF6C01-55E1-451B-9FCC-05FB58450844}">
  <ds:schemaRefs>
    <ds:schemaRef ds:uri="4233fa44-02b2-4b58-9096-9fd9fd139d1c"/>
    <ds:schemaRef ds:uri="http://purl.org/dc/elements/1.1/"/>
    <ds:schemaRef ds:uri="http://purl.org/dc/dcmitype/"/>
    <ds:schemaRef ds:uri="http://schemas.microsoft.com/office/2006/metadata/properties"/>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0a8b9297-db94-42c3-aff9-f904e0084ae3"/>
    <ds:schemaRef ds:uri="http://purl.org/dc/terms/"/>
  </ds:schemaRefs>
</ds:datastoreItem>
</file>

<file path=customXml/itemProps2.xml><?xml version="1.0" encoding="utf-8"?>
<ds:datastoreItem xmlns:ds="http://schemas.openxmlformats.org/officeDocument/2006/customXml" ds:itemID="{F69875D0-18AF-41B0-8F23-230117FB3C08}">
  <ds:schemaRefs>
    <ds:schemaRef ds:uri="http://schemas.microsoft.com/sharepoint/v3/contenttype/forms"/>
  </ds:schemaRefs>
</ds:datastoreItem>
</file>

<file path=customXml/itemProps3.xml><?xml version="1.0" encoding="utf-8"?>
<ds:datastoreItem xmlns:ds="http://schemas.openxmlformats.org/officeDocument/2006/customXml" ds:itemID="{ED5E41FA-36E1-4472-B862-28B9BFEC88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8b9297-db94-42c3-aff9-f904e0084ae3"/>
    <ds:schemaRef ds:uri="4233fa44-02b2-4b58-9096-9fd9fd139d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70</TotalTime>
  <Words>2940</Words>
  <Application>Microsoft Office PowerPoint</Application>
  <PresentationFormat>Widescreen</PresentationFormat>
  <Paragraphs>178</Paragraphs>
  <Slides>14</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ADLaM Display</vt:lpstr>
      <vt:lpstr>Aptos</vt:lpstr>
      <vt:lpstr>Calibri</vt:lpstr>
      <vt:lpstr>Calibri Light</vt:lpstr>
      <vt:lpstr>Roboto</vt:lpstr>
      <vt:lpstr>Symbol</vt:lpstr>
      <vt:lpstr>Times New Roman</vt:lpstr>
      <vt:lpstr>Wingdings</vt:lpstr>
      <vt:lpstr>Retrospect</vt:lpstr>
      <vt:lpstr>The Role of Information Systems in Modern Business Operations</vt:lpstr>
      <vt:lpstr>Introduction </vt:lpstr>
      <vt:lpstr>Table of contents </vt:lpstr>
      <vt:lpstr>Information Systems</vt:lpstr>
      <vt:lpstr>Types of Information Systems</vt:lpstr>
      <vt:lpstr>Analysis of Different Information System Types</vt:lpstr>
      <vt:lpstr>Analysis of Different Information System Types</vt:lpstr>
      <vt:lpstr>Analysis of Different Information System Types</vt:lpstr>
      <vt:lpstr>Comparison of Different Information System Types</vt:lpstr>
      <vt:lpstr>Ethical Considerations in Information Systems</vt:lpstr>
      <vt:lpstr>Real World Case Study:  Maotai company (China)</vt:lpstr>
      <vt:lpstr>Real World Case Study example:  Apple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Sirbu Diana</dc:creator>
  <cp:lastModifiedBy>Sirbu Diana</cp:lastModifiedBy>
  <cp:revision>1</cp:revision>
  <dcterms:created xsi:type="dcterms:W3CDTF">2025-10-03T16:42:20Z</dcterms:created>
  <dcterms:modified xsi:type="dcterms:W3CDTF">2025-10-12T09:57:50Z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0x010100EFAA294B8E69F24E8675B559F946EFB0</vt:lpwstr>
  </property>
</Properties>
</file>