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24B58B-CB8C-525A-FCB9-E7E6B57C58CA}" v="279" dt="2026-01-25T15:07:31.625"/>
    <p1510:client id="{6964E0B0-550D-E40B-A28C-FD28E17AD920}" v="129" dt="2026-01-25T14:23:32.5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-Cristiana Ioana (2434786)" userId="S::2434786@student.uwtsd.ac.uk::a9b4214e-b208-4d46-9433-9b54316f753a" providerId="AD" clId="Web-{6964E0B0-550D-E40B-A28C-FD28E17AD920}"/>
    <pc:docChg chg="addSld modSld">
      <pc:chgData name="Bianca-Cristiana Ioana (2434786)" userId="S::2434786@student.uwtsd.ac.uk::a9b4214e-b208-4d46-9433-9b54316f753a" providerId="AD" clId="Web-{6964E0B0-550D-E40B-A28C-FD28E17AD920}" dt="2026-01-25T14:23:32.538" v="127" actId="1076"/>
      <pc:docMkLst>
        <pc:docMk/>
      </pc:docMkLst>
      <pc:sldChg chg="modSp">
        <pc:chgData name="Bianca-Cristiana Ioana (2434786)" userId="S::2434786@student.uwtsd.ac.uk::a9b4214e-b208-4d46-9433-9b54316f753a" providerId="AD" clId="Web-{6964E0B0-550D-E40B-A28C-FD28E17AD920}" dt="2026-01-25T14:17:21.727" v="53" actId="20577"/>
        <pc:sldMkLst>
          <pc:docMk/>
          <pc:sldMk cId="109857222" sldId="256"/>
        </pc:sldMkLst>
        <pc:spChg chg="mod">
          <ac:chgData name="Bianca-Cristiana Ioana (2434786)" userId="S::2434786@student.uwtsd.ac.uk::a9b4214e-b208-4d46-9433-9b54316f753a" providerId="AD" clId="Web-{6964E0B0-550D-E40B-A28C-FD28E17AD920}" dt="2026-01-25T14:17:21.727" v="5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ianca-Cristiana Ioana (2434786)" userId="S::2434786@student.uwtsd.ac.uk::a9b4214e-b208-4d46-9433-9b54316f753a" providerId="AD" clId="Web-{6964E0B0-550D-E40B-A28C-FD28E17AD920}" dt="2026-01-25T14:16:51.069" v="3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Bianca-Cristiana Ioana (2434786)" userId="S::2434786@student.uwtsd.ac.uk::a9b4214e-b208-4d46-9433-9b54316f753a" providerId="AD" clId="Web-{6964E0B0-550D-E40B-A28C-FD28E17AD920}" dt="2026-01-25T14:23:18.960" v="126" actId="20577"/>
        <pc:sldMkLst>
          <pc:docMk/>
          <pc:sldMk cId="736973818" sldId="257"/>
        </pc:sldMkLst>
        <pc:spChg chg="mod">
          <ac:chgData name="Bianca-Cristiana Ioana (2434786)" userId="S::2434786@student.uwtsd.ac.uk::a9b4214e-b208-4d46-9433-9b54316f753a" providerId="AD" clId="Web-{6964E0B0-550D-E40B-A28C-FD28E17AD920}" dt="2026-01-25T14:23:18.960" v="126" actId="20577"/>
          <ac:spMkLst>
            <pc:docMk/>
            <pc:sldMk cId="736973818" sldId="257"/>
            <ac:spMk id="3" creationId="{C048F6BA-DFDF-D548-4EF4-FDAB869D490E}"/>
          </ac:spMkLst>
        </pc:spChg>
      </pc:sldChg>
      <pc:sldChg chg="modSp new">
        <pc:chgData name="Bianca-Cristiana Ioana (2434786)" userId="S::2434786@student.uwtsd.ac.uk::a9b4214e-b208-4d46-9433-9b54316f753a" providerId="AD" clId="Web-{6964E0B0-550D-E40B-A28C-FD28E17AD920}" dt="2026-01-25T14:23:32.538" v="127" actId="1076"/>
        <pc:sldMkLst>
          <pc:docMk/>
          <pc:sldMk cId="1313154401" sldId="258"/>
        </pc:sldMkLst>
        <pc:spChg chg="mod">
          <ac:chgData name="Bianca-Cristiana Ioana (2434786)" userId="S::2434786@student.uwtsd.ac.uk::a9b4214e-b208-4d46-9433-9b54316f753a" providerId="AD" clId="Web-{6964E0B0-550D-E40B-A28C-FD28E17AD920}" dt="2026-01-25T14:23:32.538" v="127" actId="1076"/>
          <ac:spMkLst>
            <pc:docMk/>
            <pc:sldMk cId="1313154401" sldId="258"/>
            <ac:spMk id="3" creationId="{9585F7C2-CC7B-902C-F365-C4ADE95C4DFF}"/>
          </ac:spMkLst>
        </pc:spChg>
      </pc:sldChg>
      <pc:sldChg chg="addSp modSp new">
        <pc:chgData name="Bianca-Cristiana Ioana (2434786)" userId="S::2434786@student.uwtsd.ac.uk::a9b4214e-b208-4d46-9433-9b54316f753a" providerId="AD" clId="Web-{6964E0B0-550D-E40B-A28C-FD28E17AD920}" dt="2026-01-25T14:14:59.063" v="11"/>
        <pc:sldMkLst>
          <pc:docMk/>
          <pc:sldMk cId="350830255" sldId="259"/>
        </pc:sldMkLst>
        <pc:spChg chg="add mod">
          <ac:chgData name="Bianca-Cristiana Ioana (2434786)" userId="S::2434786@student.uwtsd.ac.uk::a9b4214e-b208-4d46-9433-9b54316f753a" providerId="AD" clId="Web-{6964E0B0-550D-E40B-A28C-FD28E17AD920}" dt="2026-01-25T14:14:59.063" v="11"/>
          <ac:spMkLst>
            <pc:docMk/>
            <pc:sldMk cId="350830255" sldId="259"/>
            <ac:spMk id="4" creationId="{14A6DB60-EE77-DB05-9F56-FB52F733E92D}"/>
          </ac:spMkLst>
        </pc:spChg>
      </pc:sldChg>
      <pc:sldChg chg="modSp new">
        <pc:chgData name="Bianca-Cristiana Ioana (2434786)" userId="S::2434786@student.uwtsd.ac.uk::a9b4214e-b208-4d46-9433-9b54316f753a" providerId="AD" clId="Web-{6964E0B0-550D-E40B-A28C-FD28E17AD920}" dt="2026-01-25T14:15:11.626" v="13" actId="20577"/>
        <pc:sldMkLst>
          <pc:docMk/>
          <pc:sldMk cId="803811498" sldId="260"/>
        </pc:sldMkLst>
        <pc:spChg chg="mod">
          <ac:chgData name="Bianca-Cristiana Ioana (2434786)" userId="S::2434786@student.uwtsd.ac.uk::a9b4214e-b208-4d46-9433-9b54316f753a" providerId="AD" clId="Web-{6964E0B0-550D-E40B-A28C-FD28E17AD920}" dt="2026-01-25T14:15:11.626" v="13" actId="20577"/>
          <ac:spMkLst>
            <pc:docMk/>
            <pc:sldMk cId="803811498" sldId="260"/>
            <ac:spMk id="3" creationId="{8321552E-D865-C705-53C7-FB96C5D642AC}"/>
          </ac:spMkLst>
        </pc:spChg>
      </pc:sldChg>
      <pc:sldChg chg="modSp new">
        <pc:chgData name="Bianca-Cristiana Ioana (2434786)" userId="S::2434786@student.uwtsd.ac.uk::a9b4214e-b208-4d46-9433-9b54316f753a" providerId="AD" clId="Web-{6964E0B0-550D-E40B-A28C-FD28E17AD920}" dt="2026-01-25T14:15:24.643" v="16" actId="20577"/>
        <pc:sldMkLst>
          <pc:docMk/>
          <pc:sldMk cId="269232177" sldId="261"/>
        </pc:sldMkLst>
        <pc:spChg chg="mod">
          <ac:chgData name="Bianca-Cristiana Ioana (2434786)" userId="S::2434786@student.uwtsd.ac.uk::a9b4214e-b208-4d46-9433-9b54316f753a" providerId="AD" clId="Web-{6964E0B0-550D-E40B-A28C-FD28E17AD920}" dt="2026-01-25T14:15:24.643" v="16" actId="20577"/>
          <ac:spMkLst>
            <pc:docMk/>
            <pc:sldMk cId="269232177" sldId="261"/>
            <ac:spMk id="3" creationId="{F26BF82E-B1A5-C290-04C1-9DB8D7B9CF50}"/>
          </ac:spMkLst>
        </pc:spChg>
      </pc:sldChg>
    </pc:docChg>
  </pc:docChgLst>
  <pc:docChgLst>
    <pc:chgData name="Bianca-Cristiana Ioana (2434786)" userId="S::2434786@student.uwtsd.ac.uk::a9b4214e-b208-4d46-9433-9b54316f753a" providerId="AD" clId="Web-{3924B58B-CB8C-525A-FCB9-E7E6B57C58CA}"/>
    <pc:docChg chg="modSld">
      <pc:chgData name="Bianca-Cristiana Ioana (2434786)" userId="S::2434786@student.uwtsd.ac.uk::a9b4214e-b208-4d46-9433-9b54316f753a" providerId="AD" clId="Web-{3924B58B-CB8C-525A-FCB9-E7E6B57C58CA}" dt="2026-01-25T15:07:31.625" v="376" actId="20577"/>
      <pc:docMkLst>
        <pc:docMk/>
      </pc:docMkLst>
      <pc:sldChg chg="addSp delSp modSp mod setBg">
        <pc:chgData name="Bianca-Cristiana Ioana (2434786)" userId="S::2434786@student.uwtsd.ac.uk::a9b4214e-b208-4d46-9433-9b54316f753a" providerId="AD" clId="Web-{3924B58B-CB8C-525A-FCB9-E7E6B57C58CA}" dt="2026-01-25T15:07:07.282" v="369" actId="20577"/>
        <pc:sldMkLst>
          <pc:docMk/>
          <pc:sldMk cId="109857222" sldId="256"/>
        </pc:sldMkLst>
        <pc:spChg chg="mod">
          <ac:chgData name="Bianca-Cristiana Ioana (2434786)" userId="S::2434786@student.uwtsd.ac.uk::a9b4214e-b208-4d46-9433-9b54316f753a" providerId="AD" clId="Web-{3924B58B-CB8C-525A-FCB9-E7E6B57C58CA}" dt="2026-01-25T15:07:07.282" v="36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ianca-Cristiana Ioana (2434786)" userId="S::2434786@student.uwtsd.ac.uk::a9b4214e-b208-4d46-9433-9b54316f753a" providerId="AD" clId="Web-{3924B58B-CB8C-525A-FCB9-E7E6B57C58CA}" dt="2026-01-25T15:05:41.843" v="362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6:58.505" v="127"/>
          <ac:spMkLst>
            <pc:docMk/>
            <pc:sldMk cId="109857222" sldId="256"/>
            <ac:spMk id="9" creationId="{8FC9BE17-9A7B-462D-AE50-3D8777387304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38:34.648" v="153"/>
          <ac:spMkLst>
            <pc:docMk/>
            <pc:sldMk cId="109857222" sldId="256"/>
            <ac:spMk id="10" creationId="{8FC9BE17-9A7B-462D-AE50-3D8777387304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6:58.505" v="127"/>
          <ac:spMkLst>
            <pc:docMk/>
            <pc:sldMk cId="109857222" sldId="256"/>
            <ac:spMk id="11" creationId="{3EBE8569-6AEC-4B8C-8D53-2DE337CDBA65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38:34.648" v="153"/>
          <ac:spMkLst>
            <pc:docMk/>
            <pc:sldMk cId="109857222" sldId="256"/>
            <ac:spMk id="12" creationId="{3EBE8569-6AEC-4B8C-8D53-2DE337CDBA65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6:58.505" v="127"/>
          <ac:spMkLst>
            <pc:docMk/>
            <pc:sldMk cId="109857222" sldId="256"/>
            <ac:spMk id="13" creationId="{55D4142C-5077-457F-A6AD-3FECFDB39685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5:07:02.266" v="368"/>
          <ac:spMkLst>
            <pc:docMk/>
            <pc:sldMk cId="109857222" sldId="256"/>
            <ac:spMk id="14" creationId="{55D4142C-5077-457F-A6AD-3FECFDB39685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6:58.505" v="127"/>
          <ac:spMkLst>
            <pc:docMk/>
            <pc:sldMk cId="109857222" sldId="256"/>
            <ac:spMk id="15" creationId="{7A5F0580-5EE9-419F-96EE-B6529EF6E7D0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38:34.648" v="153"/>
          <ac:spMkLst>
            <pc:docMk/>
            <pc:sldMk cId="109857222" sldId="256"/>
            <ac:spMk id="16" creationId="{7A5F0580-5EE9-419F-96EE-B6529EF6E7D0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05.474" v="129"/>
          <ac:spMkLst>
            <pc:docMk/>
            <pc:sldMk cId="109857222" sldId="256"/>
            <ac:spMk id="17" creationId="{94E4D846-3AFC-4F86-8C35-24B0542A269D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05.474" v="129"/>
          <ac:spMkLst>
            <pc:docMk/>
            <pc:sldMk cId="109857222" sldId="256"/>
            <ac:spMk id="18" creationId="{284781B9-12CB-45C3-907A-9ED93FF72C65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05.474" v="129"/>
          <ac:spMkLst>
            <pc:docMk/>
            <pc:sldMk cId="109857222" sldId="256"/>
            <ac:spMk id="19" creationId="{55D4142C-5077-457F-A6AD-3FECFDB39685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05.474" v="129"/>
          <ac:spMkLst>
            <pc:docMk/>
            <pc:sldMk cId="109857222" sldId="256"/>
            <ac:spMk id="20" creationId="{7A5F0580-5EE9-419F-96EE-B6529EF6E7D0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07.990" v="131"/>
          <ac:spMkLst>
            <pc:docMk/>
            <pc:sldMk cId="109857222" sldId="256"/>
            <ac:spMk id="22" creationId="{D1A4588A-55D5-49B8-BE41-54ACDCFF2C17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07.990" v="131"/>
          <ac:spMkLst>
            <pc:docMk/>
            <pc:sldMk cId="109857222" sldId="256"/>
            <ac:spMk id="23" creationId="{F97E7EA2-EDCD-47E9-81BC-415C606D1B58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11.224" v="133"/>
          <ac:spMkLst>
            <pc:docMk/>
            <pc:sldMk cId="109857222" sldId="256"/>
            <ac:spMk id="25" creationId="{657F69E0-C4B0-4BEC-A689-4F8D877F05D4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11.224" v="133"/>
          <ac:spMkLst>
            <pc:docMk/>
            <pc:sldMk cId="109857222" sldId="256"/>
            <ac:spMk id="26" creationId="{9F6380B4-6A1C-481E-8408-B4E6C75B9B81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31.241" v="138"/>
          <ac:spMkLst>
            <pc:docMk/>
            <pc:sldMk cId="109857222" sldId="256"/>
            <ac:spMk id="28" creationId="{8181FC64-B306-4821-98E2-780662EFC486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31.241" v="138"/>
          <ac:spMkLst>
            <pc:docMk/>
            <pc:sldMk cId="109857222" sldId="256"/>
            <ac:spMk id="29" creationId="{5871FC61-DD4E-47D4-81FD-8A7E7D12B371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31.241" v="138"/>
          <ac:spMkLst>
            <pc:docMk/>
            <pc:sldMk cId="109857222" sldId="256"/>
            <ac:spMk id="30" creationId="{F9EC3F91-A75C-4F74-867E-E4C28C13546B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37:31.241" v="138"/>
          <ac:spMkLst>
            <pc:docMk/>
            <pc:sldMk cId="109857222" sldId="256"/>
            <ac:spMk id="31" creationId="{829A1E2C-5AC8-40FC-99E9-832069D39792}"/>
          </ac:spMkLst>
        </pc:spChg>
        <pc:graphicFrameChg chg="add del mod">
          <ac:chgData name="Bianca-Cristiana Ioana (2434786)" userId="S::2434786@student.uwtsd.ac.uk::a9b4214e-b208-4d46-9433-9b54316f753a" providerId="AD" clId="Web-{3924B58B-CB8C-525A-FCB9-E7E6B57C58CA}" dt="2026-01-25T15:04:46.249" v="356"/>
          <ac:graphicFrameMkLst>
            <pc:docMk/>
            <pc:sldMk cId="109857222" sldId="256"/>
            <ac:graphicFrameMk id="6" creationId="{CF2F421F-ACA4-BE8C-F27E-BD17EEF98B97}"/>
          </ac:graphicFrameMkLst>
        </pc:graphicFrameChg>
        <pc:picChg chg="add del mod ord">
          <ac:chgData name="Bianca-Cristiana Ioana (2434786)" userId="S::2434786@student.uwtsd.ac.uk::a9b4214e-b208-4d46-9433-9b54316f753a" providerId="AD" clId="Web-{3924B58B-CB8C-525A-FCB9-E7E6B57C58CA}" dt="2026-01-25T14:38:20.336" v="151"/>
          <ac:picMkLst>
            <pc:docMk/>
            <pc:sldMk cId="109857222" sldId="256"/>
            <ac:picMk id="4" creationId="{780BCC70-B03D-3F0A-495E-CF0598B2E041}"/>
          </ac:picMkLst>
        </pc:picChg>
        <pc:picChg chg="add mod ord">
          <ac:chgData name="Bianca-Cristiana Ioana (2434786)" userId="S::2434786@student.uwtsd.ac.uk::a9b4214e-b208-4d46-9433-9b54316f753a" providerId="AD" clId="Web-{3924B58B-CB8C-525A-FCB9-E7E6B57C58CA}" dt="2026-01-25T15:06:02.953" v="363"/>
          <ac:picMkLst>
            <pc:docMk/>
            <pc:sldMk cId="109857222" sldId="256"/>
            <ac:picMk id="5" creationId="{918AB7A1-D2CC-B340-24BD-F2C5A0CCB75E}"/>
          </ac:picMkLst>
        </pc:picChg>
      </pc:sldChg>
      <pc:sldChg chg="addSp delSp modSp mod setBg">
        <pc:chgData name="Bianca-Cristiana Ioana (2434786)" userId="S::2434786@student.uwtsd.ac.uk::a9b4214e-b208-4d46-9433-9b54316f753a" providerId="AD" clId="Web-{3924B58B-CB8C-525A-FCB9-E7E6B57C58CA}" dt="2026-01-25T15:07:12.500" v="370" actId="20577"/>
        <pc:sldMkLst>
          <pc:docMk/>
          <pc:sldMk cId="736973818" sldId="257"/>
        </pc:sldMkLst>
        <pc:spChg chg="mod">
          <ac:chgData name="Bianca-Cristiana Ioana (2434786)" userId="S::2434786@student.uwtsd.ac.uk::a9b4214e-b208-4d46-9433-9b54316f753a" providerId="AD" clId="Web-{3924B58B-CB8C-525A-FCB9-E7E6B57C58CA}" dt="2026-01-25T15:07:12.500" v="370" actId="20577"/>
          <ac:spMkLst>
            <pc:docMk/>
            <pc:sldMk cId="736973818" sldId="257"/>
            <ac:spMk id="2" creationId="{D79A40C1-6CFA-7DB3-4D45-5DFEAA0DAA93}"/>
          </ac:spMkLst>
        </pc:spChg>
        <pc:spChg chg="mod">
          <ac:chgData name="Bianca-Cristiana Ioana (2434786)" userId="S::2434786@student.uwtsd.ac.uk::a9b4214e-b208-4d46-9433-9b54316f753a" providerId="AD" clId="Web-{3924B58B-CB8C-525A-FCB9-E7E6B57C58CA}" dt="2026-01-25T14:58:01.822" v="275" actId="20577"/>
          <ac:spMkLst>
            <pc:docMk/>
            <pc:sldMk cId="736973818" sldId="257"/>
            <ac:spMk id="3" creationId="{C048F6BA-DFDF-D548-4EF4-FDAB869D490E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0:04.119" v="167"/>
          <ac:spMkLst>
            <pc:docMk/>
            <pc:sldMk cId="736973818" sldId="257"/>
            <ac:spMk id="9" creationId="{7FF47CB7-972F-479F-A36D-9E72D26EC8DA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0:04.119" v="167"/>
          <ac:spMkLst>
            <pc:docMk/>
            <pc:sldMk cId="736973818" sldId="257"/>
            <ac:spMk id="11" creationId="{0D153B68-5844-490D-8E67-F616D6D721CA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0:04.119" v="167"/>
          <ac:spMkLst>
            <pc:docMk/>
            <pc:sldMk cId="736973818" sldId="257"/>
            <ac:spMk id="13" creationId="{9A0D773F-7A7D-4DBB-9DEA-86BB8B8F4BC8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0:06.713" v="169"/>
          <ac:spMkLst>
            <pc:docMk/>
            <pc:sldMk cId="736973818" sldId="257"/>
            <ac:spMk id="15" creationId="{04812C46-200A-4DEB-A05E-3ED6C68C2387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0:06.713" v="169"/>
          <ac:spMkLst>
            <pc:docMk/>
            <pc:sldMk cId="736973818" sldId="257"/>
            <ac:spMk id="16" creationId="{D1EA859B-E555-4109-94F3-6700E046E008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40:06.728" v="170"/>
          <ac:spMkLst>
            <pc:docMk/>
            <pc:sldMk cId="736973818" sldId="257"/>
            <ac:spMk id="18" creationId="{117AB3D3-3C9C-4DED-809A-78734805B895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40:06.728" v="170"/>
          <ac:spMkLst>
            <pc:docMk/>
            <pc:sldMk cId="736973818" sldId="257"/>
            <ac:spMk id="19" creationId="{3A9A4357-BD1D-4622-A4FE-766E6AB8DE84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40:06.728" v="170"/>
          <ac:spMkLst>
            <pc:docMk/>
            <pc:sldMk cId="736973818" sldId="257"/>
            <ac:spMk id="20" creationId="{E659831F-0D9A-4C63-9EBB-8435B85A440F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40:06.728" v="170"/>
          <ac:spMkLst>
            <pc:docMk/>
            <pc:sldMk cId="736973818" sldId="257"/>
            <ac:spMk id="21" creationId="{E6995CE5-F890-4ABA-82A2-26507CE8D2A3}"/>
          </ac:spMkLst>
        </pc:spChg>
        <pc:picChg chg="add mod ord">
          <ac:chgData name="Bianca-Cristiana Ioana (2434786)" userId="S::2434786@student.uwtsd.ac.uk::a9b4214e-b208-4d46-9433-9b54316f753a" providerId="AD" clId="Web-{3924B58B-CB8C-525A-FCB9-E7E6B57C58CA}" dt="2026-01-25T14:40:06.728" v="170"/>
          <ac:picMkLst>
            <pc:docMk/>
            <pc:sldMk cId="736973818" sldId="257"/>
            <ac:picMk id="4" creationId="{551B76DE-F3F3-21D2-9E66-533C74528542}"/>
          </ac:picMkLst>
        </pc:picChg>
      </pc:sldChg>
      <pc:sldChg chg="addSp delSp modSp mod setBg">
        <pc:chgData name="Bianca-Cristiana Ioana (2434786)" userId="S::2434786@student.uwtsd.ac.uk::a9b4214e-b208-4d46-9433-9b54316f753a" providerId="AD" clId="Web-{3924B58B-CB8C-525A-FCB9-E7E6B57C58CA}" dt="2026-01-25T14:59:57.011" v="299"/>
        <pc:sldMkLst>
          <pc:docMk/>
          <pc:sldMk cId="1313154401" sldId="258"/>
        </pc:sldMkLst>
        <pc:spChg chg="del mod">
          <ac:chgData name="Bianca-Cristiana Ioana (2434786)" userId="S::2434786@student.uwtsd.ac.uk::a9b4214e-b208-4d46-9433-9b54316f753a" providerId="AD" clId="Web-{3924B58B-CB8C-525A-FCB9-E7E6B57C58CA}" dt="2026-01-25T14:42:08.574" v="179"/>
          <ac:spMkLst>
            <pc:docMk/>
            <pc:sldMk cId="1313154401" sldId="258"/>
            <ac:spMk id="2" creationId="{EB487D7A-654E-F508-9156-118FC63D87A9}"/>
          </ac:spMkLst>
        </pc:spChg>
        <pc:spChg chg="mod">
          <ac:chgData name="Bianca-Cristiana Ioana (2434786)" userId="S::2434786@student.uwtsd.ac.uk::a9b4214e-b208-4d46-9433-9b54316f753a" providerId="AD" clId="Web-{3924B58B-CB8C-525A-FCB9-E7E6B57C58CA}" dt="2026-01-25T14:59:13.401" v="285" actId="20577"/>
          <ac:spMkLst>
            <pc:docMk/>
            <pc:sldMk cId="1313154401" sldId="258"/>
            <ac:spMk id="3" creationId="{9585F7C2-CC7B-902C-F365-C4ADE95C4DFF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41:52.589" v="175"/>
          <ac:spMkLst>
            <pc:docMk/>
            <pc:sldMk cId="1313154401" sldId="258"/>
            <ac:spMk id="9" creationId="{F13C74B1-5B17-4795-BED0-7140497B445A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41:52.589" v="175"/>
          <ac:spMkLst>
            <pc:docMk/>
            <pc:sldMk cId="1313154401" sldId="258"/>
            <ac:spMk id="11" creationId="{D4974D33-8DC5-464E-8C6D-BE58F0669C17}"/>
          </ac:spMkLst>
        </pc:spChg>
        <pc:graphicFrameChg chg="add mod modGraphic">
          <ac:chgData name="Bianca-Cristiana Ioana (2434786)" userId="S::2434786@student.uwtsd.ac.uk::a9b4214e-b208-4d46-9433-9b54316f753a" providerId="AD" clId="Web-{3924B58B-CB8C-525A-FCB9-E7E6B57C58CA}" dt="2026-01-25T14:59:57.011" v="299"/>
          <ac:graphicFrameMkLst>
            <pc:docMk/>
            <pc:sldMk cId="1313154401" sldId="258"/>
            <ac:graphicFrameMk id="5" creationId="{D55B016B-B52F-E63A-57DB-7BA4AC915F15}"/>
          </ac:graphicFrameMkLst>
        </pc:graphicFrameChg>
        <pc:picChg chg="add mod">
          <ac:chgData name="Bianca-Cristiana Ioana (2434786)" userId="S::2434786@student.uwtsd.ac.uk::a9b4214e-b208-4d46-9433-9b54316f753a" providerId="AD" clId="Web-{3924B58B-CB8C-525A-FCB9-E7E6B57C58CA}" dt="2026-01-25T14:41:52.589" v="175"/>
          <ac:picMkLst>
            <pc:docMk/>
            <pc:sldMk cId="1313154401" sldId="258"/>
            <ac:picMk id="4" creationId="{25B26C93-0517-6569-14E8-596750F37614}"/>
          </ac:picMkLst>
        </pc:picChg>
      </pc:sldChg>
      <pc:sldChg chg="addSp delSp modSp mod setBg">
        <pc:chgData name="Bianca-Cristiana Ioana (2434786)" userId="S::2434786@student.uwtsd.ac.uk::a9b4214e-b208-4d46-9433-9b54316f753a" providerId="AD" clId="Web-{3924B58B-CB8C-525A-FCB9-E7E6B57C58CA}" dt="2026-01-25T15:02:16.013" v="323" actId="14100"/>
        <pc:sldMkLst>
          <pc:docMk/>
          <pc:sldMk cId="350830255" sldId="259"/>
        </pc:sldMkLst>
        <pc:spChg chg="mod ord">
          <ac:chgData name="Bianca-Cristiana Ioana (2434786)" userId="S::2434786@student.uwtsd.ac.uk::a9b4214e-b208-4d46-9433-9b54316f753a" providerId="AD" clId="Web-{3924B58B-CB8C-525A-FCB9-E7E6B57C58CA}" dt="2026-01-25T14:50:51.288" v="220"/>
          <ac:spMkLst>
            <pc:docMk/>
            <pc:sldMk cId="350830255" sldId="259"/>
            <ac:spMk id="2" creationId="{9A104CF7-61D9-2FA5-58D8-52BB98184395}"/>
          </ac:spMkLst>
        </pc:spChg>
        <pc:spChg chg="del">
          <ac:chgData name="Bianca-Cristiana Ioana (2434786)" userId="S::2434786@student.uwtsd.ac.uk::a9b4214e-b208-4d46-9433-9b54316f753a" providerId="AD" clId="Web-{3924B58B-CB8C-525A-FCB9-E7E6B57C58CA}" dt="2026-01-25T14:49:13.552" v="184"/>
          <ac:spMkLst>
            <pc:docMk/>
            <pc:sldMk cId="350830255" sldId="259"/>
            <ac:spMk id="3" creationId="{41D6FAA6-EA73-3AC7-6EBB-25B9DC3ECB93}"/>
          </ac:spMkLst>
        </pc:spChg>
        <pc:spChg chg="add del mod">
          <ac:chgData name="Bianca-Cristiana Ioana (2434786)" userId="S::2434786@student.uwtsd.ac.uk::a9b4214e-b208-4d46-9433-9b54316f753a" providerId="AD" clId="Web-{3924B58B-CB8C-525A-FCB9-E7E6B57C58CA}" dt="2026-01-25T15:02:05.263" v="320"/>
          <ac:spMkLst>
            <pc:docMk/>
            <pc:sldMk cId="350830255" sldId="259"/>
            <ac:spMk id="4" creationId="{14A6DB60-EE77-DB05-9F56-FB52F733E92D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22.896" v="186"/>
          <ac:spMkLst>
            <pc:docMk/>
            <pc:sldMk cId="350830255" sldId="259"/>
            <ac:spMk id="10" creationId="{D7A453D2-15D8-4403-815F-291FA16340D9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22.896" v="186"/>
          <ac:spMkLst>
            <pc:docMk/>
            <pc:sldMk cId="350830255" sldId="259"/>
            <ac:spMk id="12" creationId="{8161EA6B-09CA-445B-AB0D-8DF76FA92DEF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22.896" v="186"/>
          <ac:spMkLst>
            <pc:docMk/>
            <pc:sldMk cId="350830255" sldId="259"/>
            <ac:spMk id="22" creationId="{B8114C98-A349-4111-A123-E8EAB86ABE30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22.896" v="186"/>
          <ac:spMkLst>
            <pc:docMk/>
            <pc:sldMk cId="350830255" sldId="259"/>
            <ac:spMk id="30" creationId="{E2D3D3F2-ABBB-4453-B1C5-1BEBF7E4DD56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22.896" v="186"/>
          <ac:spMkLst>
            <pc:docMk/>
            <pc:sldMk cId="350830255" sldId="259"/>
            <ac:spMk id="44" creationId="{773AEA78-C03B-40B7-9D11-DC022119D577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51.288" v="220"/>
          <ac:spMkLst>
            <pc:docMk/>
            <pc:sldMk cId="350830255" sldId="259"/>
            <ac:spMk id="46" creationId="{66E48AFA-8884-4F68-A44F-D2C1E8609C5A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51.288" v="220"/>
          <ac:spMkLst>
            <pc:docMk/>
            <pc:sldMk cId="350830255" sldId="259"/>
            <ac:spMk id="47" creationId="{969D19A6-08CB-498C-93EC-3FFB021FC68A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51.288" v="219"/>
          <ac:spMkLst>
            <pc:docMk/>
            <pc:sldMk cId="350830255" sldId="259"/>
            <ac:spMk id="49" creationId="{D7A453D2-15D8-4403-815F-291FA16340D9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51.288" v="219"/>
          <ac:spMkLst>
            <pc:docMk/>
            <pc:sldMk cId="350830255" sldId="259"/>
            <ac:spMk id="50" creationId="{8161EA6B-09CA-445B-AB0D-8DF76FA92DEF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46.318" v="191"/>
          <ac:spMkLst>
            <pc:docMk/>
            <pc:sldMk cId="350830255" sldId="259"/>
            <ac:spMk id="52" creationId="{058A14AF-9FB5-4CC7-BA35-E8E85D3EDF0E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46.318" v="191"/>
          <ac:spMkLst>
            <pc:docMk/>
            <pc:sldMk cId="350830255" sldId="259"/>
            <ac:spMk id="54" creationId="{3A9A4357-BD1D-4622-A4FE-766E6AB8DE84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46.318" v="191"/>
          <ac:spMkLst>
            <pc:docMk/>
            <pc:sldMk cId="350830255" sldId="259"/>
            <ac:spMk id="56" creationId="{E659831F-0D9A-4C63-9EBB-8435B85A440F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46.318" v="191"/>
          <ac:spMkLst>
            <pc:docMk/>
            <pc:sldMk cId="350830255" sldId="259"/>
            <ac:spMk id="58" creationId="{E6995CE5-F890-4ABA-82A2-26507CE8D2A3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54.365" v="193"/>
          <ac:spMkLst>
            <pc:docMk/>
            <pc:sldMk cId="350830255" sldId="259"/>
            <ac:spMk id="63" creationId="{D7A453D2-15D8-4403-815F-291FA16340D9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54.365" v="193"/>
          <ac:spMkLst>
            <pc:docMk/>
            <pc:sldMk cId="350830255" sldId="259"/>
            <ac:spMk id="64" creationId="{B8114C98-A349-4111-A123-E8EAB86ABE30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54.365" v="193"/>
          <ac:spMkLst>
            <pc:docMk/>
            <pc:sldMk cId="350830255" sldId="259"/>
            <ac:spMk id="65" creationId="{8161EA6B-09CA-445B-AB0D-8DF76FA92DEF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54.365" v="193"/>
          <ac:spMkLst>
            <pc:docMk/>
            <pc:sldMk cId="350830255" sldId="259"/>
            <ac:spMk id="78" creationId="{E2D3D3F2-ABBB-4453-B1C5-1BEBF7E4DD56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51.288" v="219"/>
          <ac:spMkLst>
            <pc:docMk/>
            <pc:sldMk cId="350830255" sldId="259"/>
            <ac:spMk id="79" creationId="{B8114C98-A349-4111-A123-E8EAB86ABE30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59.865" v="195"/>
          <ac:spMkLst>
            <pc:docMk/>
            <pc:sldMk cId="350830255" sldId="259"/>
            <ac:spMk id="86" creationId="{B1595A09-E336-4D1B-9B3A-06A2287A54E2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49:59.865" v="195"/>
          <ac:spMkLst>
            <pc:docMk/>
            <pc:sldMk cId="350830255" sldId="259"/>
            <ac:spMk id="87" creationId="{3540989C-C7B8-473B-BF87-6F2DA6A90006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51.288" v="219"/>
          <ac:spMkLst>
            <pc:docMk/>
            <pc:sldMk cId="350830255" sldId="259"/>
            <ac:spMk id="88" creationId="{E2D3D3F2-ABBB-4453-B1C5-1BEBF7E4DD56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2.225" v="197"/>
          <ac:spMkLst>
            <pc:docMk/>
            <pc:sldMk cId="350830255" sldId="259"/>
            <ac:spMk id="89" creationId="{2550BE34-C2B8-49B8-8519-67A8CAD51AE9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2.225" v="197"/>
          <ac:spMkLst>
            <pc:docMk/>
            <pc:sldMk cId="350830255" sldId="259"/>
            <ac:spMk id="90" creationId="{A7457DD9-5A45-400A-AB4B-4B4EDECA25F1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2.225" v="197"/>
          <ac:spMkLst>
            <pc:docMk/>
            <pc:sldMk cId="350830255" sldId="259"/>
            <ac:spMk id="91" creationId="{441CF7D6-A660-431A-B0BB-140A0D5556B6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2.225" v="197"/>
          <ac:spMkLst>
            <pc:docMk/>
            <pc:sldMk cId="350830255" sldId="259"/>
            <ac:spMk id="92" creationId="{0570A85B-3810-4F95-97B0-CBF4CCDB381C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4.631" v="199"/>
          <ac:spMkLst>
            <pc:docMk/>
            <pc:sldMk cId="350830255" sldId="259"/>
            <ac:spMk id="94" creationId="{C3896A03-3945-419A-B66B-4EE266EDD152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4.631" v="199"/>
          <ac:spMkLst>
            <pc:docMk/>
            <pc:sldMk cId="350830255" sldId="259"/>
            <ac:spMk id="95" creationId="{B34F5AD2-EDBD-4BBD-A55C-EAFFD0C7097A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4.631" v="199"/>
          <ac:spMkLst>
            <pc:docMk/>
            <pc:sldMk cId="350830255" sldId="259"/>
            <ac:spMk id="96" creationId="{450D3AD2-FA80-415F-A9CE-54D884561CD7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7.006" v="201"/>
          <ac:spMkLst>
            <pc:docMk/>
            <pc:sldMk cId="350830255" sldId="259"/>
            <ac:spMk id="98" creationId="{700E0F77-E936-4985-B7B1-B9823486AC33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7.006" v="201"/>
          <ac:spMkLst>
            <pc:docMk/>
            <pc:sldMk cId="350830255" sldId="259"/>
            <ac:spMk id="99" creationId="{95C8260E-968F-44E8-A823-ABB431311926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7.006" v="201"/>
          <ac:spMkLst>
            <pc:docMk/>
            <pc:sldMk cId="350830255" sldId="259"/>
            <ac:spMk id="100" creationId="{2C1BBA94-3F40-40AA-8BB9-E69E25E537C1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07.006" v="201"/>
          <ac:spMkLst>
            <pc:docMk/>
            <pc:sldMk cId="350830255" sldId="259"/>
            <ac:spMk id="101" creationId="{FE43805F-24A6-46A4-B19B-54F28347355C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51.288" v="219"/>
          <ac:spMkLst>
            <pc:docMk/>
            <pc:sldMk cId="350830255" sldId="259"/>
            <ac:spMk id="102" creationId="{773AEA78-C03B-40B7-9D11-DC022119D577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11.162" v="203"/>
          <ac:spMkLst>
            <pc:docMk/>
            <pc:sldMk cId="350830255" sldId="259"/>
            <ac:spMk id="103" creationId="{50811073-89F5-46D6-83D8-BA764464977D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11.162" v="203"/>
          <ac:spMkLst>
            <pc:docMk/>
            <pc:sldMk cId="350830255" sldId="259"/>
            <ac:spMk id="104" creationId="{608CD17C-4A7C-477D-A659-BA8A89A78700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50:51.288" v="220"/>
          <ac:spMkLst>
            <pc:docMk/>
            <pc:sldMk cId="350830255" sldId="259"/>
            <ac:spMk id="105" creationId="{058A14AF-9FB5-4CC7-BA35-E8E85D3EDF0E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19.022" v="205"/>
          <ac:spMkLst>
            <pc:docMk/>
            <pc:sldMk cId="350830255" sldId="259"/>
            <ac:spMk id="106" creationId="{A8908DB7-C3A6-4FCB-9820-CEE02B398C4A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19.022" v="205"/>
          <ac:spMkLst>
            <pc:docMk/>
            <pc:sldMk cId="350830255" sldId="259"/>
            <ac:spMk id="107" creationId="{535742DD-1B16-4E9D-B715-0D74B4574A68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50:51.288" v="220"/>
          <ac:spMkLst>
            <pc:docMk/>
            <pc:sldMk cId="350830255" sldId="259"/>
            <ac:spMk id="108" creationId="{3A9A4357-BD1D-4622-A4FE-766E6AB8DE84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22.412" v="207"/>
          <ac:spMkLst>
            <pc:docMk/>
            <pc:sldMk cId="350830255" sldId="259"/>
            <ac:spMk id="109" creationId="{0B9EE3F3-89B7-43C3-8651-C4C96830993D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22.412" v="207"/>
          <ac:spMkLst>
            <pc:docMk/>
            <pc:sldMk cId="350830255" sldId="259"/>
            <ac:spMk id="110" creationId="{33AE4636-AEEC-45D6-84D4-7AC2DA48ECF8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22.412" v="207"/>
          <ac:spMkLst>
            <pc:docMk/>
            <pc:sldMk cId="350830255" sldId="259"/>
            <ac:spMk id="111" creationId="{8D9CE0F4-2EB2-4F1F-8AAC-DB3571D9FE10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50:51.288" v="220"/>
          <ac:spMkLst>
            <pc:docMk/>
            <pc:sldMk cId="350830255" sldId="259"/>
            <ac:spMk id="112" creationId="{E659831F-0D9A-4C63-9EBB-8435B85A440F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30.647" v="209"/>
          <ac:spMkLst>
            <pc:docMk/>
            <pc:sldMk cId="350830255" sldId="259"/>
            <ac:spMk id="113" creationId="{90D0877E-6CD0-4206-8A18-56CEE73EFBF9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30.647" v="209"/>
          <ac:spMkLst>
            <pc:docMk/>
            <pc:sldMk cId="350830255" sldId="259"/>
            <ac:spMk id="114" creationId="{E18AC0D4-F32D-4067-9F63-E553F4AFFF0E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50:51.288" v="220"/>
          <ac:spMkLst>
            <pc:docMk/>
            <pc:sldMk cId="350830255" sldId="259"/>
            <ac:spMk id="115" creationId="{E6995CE5-F890-4ABA-82A2-26507CE8D2A3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33.038" v="211"/>
          <ac:spMkLst>
            <pc:docMk/>
            <pc:sldMk cId="350830255" sldId="259"/>
            <ac:spMk id="116" creationId="{8B3A2D1A-45FC-4F95-B150-1C13EF2F6D09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33.038" v="211"/>
          <ac:spMkLst>
            <pc:docMk/>
            <pc:sldMk cId="350830255" sldId="259"/>
            <ac:spMk id="117" creationId="{39C3C864-C625-4883-B868-9A4C470F4DD5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35.460" v="213"/>
          <ac:spMkLst>
            <pc:docMk/>
            <pc:sldMk cId="350830255" sldId="259"/>
            <ac:spMk id="119" creationId="{73C994B4-9721-4148-9EEC-6793CECDE8DD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35.460" v="213"/>
          <ac:spMkLst>
            <pc:docMk/>
            <pc:sldMk cId="350830255" sldId="259"/>
            <ac:spMk id="120" creationId="{F9D95E49-763A-4886-B038-82F734740554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35.460" v="213"/>
          <ac:spMkLst>
            <pc:docMk/>
            <pc:sldMk cId="350830255" sldId="259"/>
            <ac:spMk id="121" creationId="{99B60357-232D-4489-8786-BF4E4F74BA76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0:35.460" v="213"/>
          <ac:spMkLst>
            <pc:docMk/>
            <pc:sldMk cId="350830255" sldId="259"/>
            <ac:spMk id="122" creationId="{28928A89-D0B3-42AC-80FB-CA7D445693CB}"/>
          </ac:spMkLst>
        </pc:spChg>
        <pc:grpChg chg="add del">
          <ac:chgData name="Bianca-Cristiana Ioana (2434786)" userId="S::2434786@student.uwtsd.ac.uk::a9b4214e-b208-4d46-9433-9b54316f753a" providerId="AD" clId="Web-{3924B58B-CB8C-525A-FCB9-E7E6B57C58CA}" dt="2026-01-25T14:49:22.896" v="186"/>
          <ac:grpSpMkLst>
            <pc:docMk/>
            <pc:sldMk cId="350830255" sldId="259"/>
            <ac:grpSpMk id="32" creationId="{8214E4A5-A0D2-42C4-8D14-D2A7E495F041}"/>
          </ac:grpSpMkLst>
        </pc:grpChg>
        <pc:grpChg chg="add del">
          <ac:chgData name="Bianca-Cristiana Ioana (2434786)" userId="S::2434786@student.uwtsd.ac.uk::a9b4214e-b208-4d46-9433-9b54316f753a" providerId="AD" clId="Web-{3924B58B-CB8C-525A-FCB9-E7E6B57C58CA}" dt="2026-01-25T14:49:22.896" v="186"/>
          <ac:grpSpMkLst>
            <pc:docMk/>
            <pc:sldMk cId="350830255" sldId="259"/>
            <ac:grpSpMk id="38" creationId="{1F4E1649-4D1F-4A91-AF97-A254BFDD524D}"/>
          </ac:grpSpMkLst>
        </pc:grpChg>
        <pc:grpChg chg="add del">
          <ac:chgData name="Bianca-Cristiana Ioana (2434786)" userId="S::2434786@student.uwtsd.ac.uk::a9b4214e-b208-4d46-9433-9b54316f753a" providerId="AD" clId="Web-{3924B58B-CB8C-525A-FCB9-E7E6B57C58CA}" dt="2026-01-25T14:49:54.365" v="193"/>
          <ac:grpSpMkLst>
            <pc:docMk/>
            <pc:sldMk cId="350830255" sldId="259"/>
            <ac:grpSpMk id="80" creationId="{8214E4A5-A0D2-42C4-8D14-D2A7E495F041}"/>
          </ac:grpSpMkLst>
        </pc:grpChg>
        <pc:grpChg chg="add del">
          <ac:chgData name="Bianca-Cristiana Ioana (2434786)" userId="S::2434786@student.uwtsd.ac.uk::a9b4214e-b208-4d46-9433-9b54316f753a" providerId="AD" clId="Web-{3924B58B-CB8C-525A-FCB9-E7E6B57C58CA}" dt="2026-01-25T14:50:47.850" v="215"/>
          <ac:grpSpMkLst>
            <pc:docMk/>
            <pc:sldMk cId="350830255" sldId="259"/>
            <ac:grpSpMk id="124" creationId="{F2221BB3-7B5D-C899-7745-66D7AC3232A7}"/>
          </ac:grpSpMkLst>
        </pc:grpChg>
        <pc:graphicFrameChg chg="add mod modGraphic">
          <ac:chgData name="Bianca-Cristiana Ioana (2434786)" userId="S::2434786@student.uwtsd.ac.uk::a9b4214e-b208-4d46-9433-9b54316f753a" providerId="AD" clId="Web-{3924B58B-CB8C-525A-FCB9-E7E6B57C58CA}" dt="2026-01-25T15:02:16.013" v="323" actId="14100"/>
          <ac:graphicFrameMkLst>
            <pc:docMk/>
            <pc:sldMk cId="350830255" sldId="259"/>
            <ac:graphicFrameMk id="6" creationId="{8B728B4D-C43A-66D2-BACD-21053132DDB5}"/>
          </ac:graphicFrameMkLst>
        </pc:graphicFrameChg>
        <pc:picChg chg="add mod ord">
          <ac:chgData name="Bianca-Cristiana Ioana (2434786)" userId="S::2434786@student.uwtsd.ac.uk::a9b4214e-b208-4d46-9433-9b54316f753a" providerId="AD" clId="Web-{3924B58B-CB8C-525A-FCB9-E7E6B57C58CA}" dt="2026-01-25T14:50:51.288" v="220"/>
          <ac:picMkLst>
            <pc:docMk/>
            <pc:sldMk cId="350830255" sldId="259"/>
            <ac:picMk id="5" creationId="{11720499-4EF0-4F3A-E928-BAD04F8F874C}"/>
          </ac:picMkLst>
        </pc:picChg>
        <pc:cxnChg chg="add del">
          <ac:chgData name="Bianca-Cristiana Ioana (2434786)" userId="S::2434786@student.uwtsd.ac.uk::a9b4214e-b208-4d46-9433-9b54316f753a" providerId="AD" clId="Web-{3924B58B-CB8C-525A-FCB9-E7E6B57C58CA}" dt="2026-01-25T14:50:35.460" v="213"/>
          <ac:cxnSpMkLst>
            <pc:docMk/>
            <pc:sldMk cId="350830255" sldId="259"/>
            <ac:cxnSpMk id="60" creationId="{F085D7B9-E066-4923-8CB7-294BF306296A}"/>
          </ac:cxnSpMkLst>
        </pc:cxnChg>
      </pc:sldChg>
      <pc:sldChg chg="addSp delSp modSp mod setBg">
        <pc:chgData name="Bianca-Cristiana Ioana (2434786)" userId="S::2434786@student.uwtsd.ac.uk::a9b4214e-b208-4d46-9433-9b54316f753a" providerId="AD" clId="Web-{3924B58B-CB8C-525A-FCB9-E7E6B57C58CA}" dt="2026-01-25T15:07:31.625" v="376" actId="20577"/>
        <pc:sldMkLst>
          <pc:docMk/>
          <pc:sldMk cId="803811498" sldId="260"/>
        </pc:sldMkLst>
        <pc:spChg chg="mod">
          <ac:chgData name="Bianca-Cristiana Ioana (2434786)" userId="S::2434786@student.uwtsd.ac.uk::a9b4214e-b208-4d46-9433-9b54316f753a" providerId="AD" clId="Web-{3924B58B-CB8C-525A-FCB9-E7E6B57C58CA}" dt="2026-01-25T15:07:31.625" v="376" actId="20577"/>
          <ac:spMkLst>
            <pc:docMk/>
            <pc:sldMk cId="803811498" sldId="260"/>
            <ac:spMk id="2" creationId="{F0F3D371-5991-6CCF-828A-46BEBCD4FCBE}"/>
          </ac:spMkLst>
        </pc:spChg>
        <pc:spChg chg="mod">
          <ac:chgData name="Bianca-Cristiana Ioana (2434786)" userId="S::2434786@student.uwtsd.ac.uk::a9b4214e-b208-4d46-9433-9b54316f753a" providerId="AD" clId="Web-{3924B58B-CB8C-525A-FCB9-E7E6B57C58CA}" dt="2026-01-25T14:55:19.083" v="254" actId="20577"/>
          <ac:spMkLst>
            <pc:docMk/>
            <pc:sldMk cId="803811498" sldId="260"/>
            <ac:spMk id="3" creationId="{8321552E-D865-C705-53C7-FB96C5D642AC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52:20.605" v="226"/>
          <ac:spMkLst>
            <pc:docMk/>
            <pc:sldMk cId="803811498" sldId="260"/>
            <ac:spMk id="9" creationId="{2B97F24A-32CE-4C1C-A50D-3016B394DCFB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52:20.605" v="226"/>
          <ac:spMkLst>
            <pc:docMk/>
            <pc:sldMk cId="803811498" sldId="260"/>
            <ac:spMk id="11" creationId="{CD8B4F24-440B-49E9-B85D-733523DC064B}"/>
          </ac:spMkLst>
        </pc:spChg>
        <pc:graphicFrameChg chg="add del mod modGraphic">
          <ac:chgData name="Bianca-Cristiana Ioana (2434786)" userId="S::2434786@student.uwtsd.ac.uk::a9b4214e-b208-4d46-9433-9b54316f753a" providerId="AD" clId="Web-{3924B58B-CB8C-525A-FCB9-E7E6B57C58CA}" dt="2026-01-25T14:53:32" v="239"/>
          <ac:graphicFrameMkLst>
            <pc:docMk/>
            <pc:sldMk cId="803811498" sldId="260"/>
            <ac:graphicFrameMk id="5" creationId="{956CF17E-4612-6996-D106-B8CA1286923A}"/>
          </ac:graphicFrameMkLst>
        </pc:graphicFrameChg>
        <pc:graphicFrameChg chg="add mod modGraphic">
          <ac:chgData name="Bianca-Cristiana Ioana (2434786)" userId="S::2434786@student.uwtsd.ac.uk::a9b4214e-b208-4d46-9433-9b54316f753a" providerId="AD" clId="Web-{3924B58B-CB8C-525A-FCB9-E7E6B57C58CA}" dt="2026-01-25T14:55:47.740" v="261" actId="14100"/>
          <ac:graphicFrameMkLst>
            <pc:docMk/>
            <pc:sldMk cId="803811498" sldId="260"/>
            <ac:graphicFrameMk id="24" creationId="{219C1C6F-856B-31C7-5802-5F7F9C66C601}"/>
          </ac:graphicFrameMkLst>
        </pc:graphicFrameChg>
        <pc:picChg chg="add mod">
          <ac:chgData name="Bianca-Cristiana Ioana (2434786)" userId="S::2434786@student.uwtsd.ac.uk::a9b4214e-b208-4d46-9433-9b54316f753a" providerId="AD" clId="Web-{3924B58B-CB8C-525A-FCB9-E7E6B57C58CA}" dt="2026-01-25T14:55:42.490" v="259" actId="14100"/>
          <ac:picMkLst>
            <pc:docMk/>
            <pc:sldMk cId="803811498" sldId="260"/>
            <ac:picMk id="4" creationId="{5FB84220-1DA9-440C-690C-7541F38E3F81}"/>
          </ac:picMkLst>
        </pc:picChg>
      </pc:sldChg>
      <pc:sldChg chg="addSp delSp modSp mod setBg">
        <pc:chgData name="Bianca-Cristiana Ioana (2434786)" userId="S::2434786@student.uwtsd.ac.uk::a9b4214e-b208-4d46-9433-9b54316f753a" providerId="AD" clId="Web-{3924B58B-CB8C-525A-FCB9-E7E6B57C58CA}" dt="2026-01-25T15:04:28.374" v="354"/>
        <pc:sldMkLst>
          <pc:docMk/>
          <pc:sldMk cId="269232177" sldId="261"/>
        </pc:sldMkLst>
        <pc:spChg chg="del mod">
          <ac:chgData name="Bianca-Cristiana Ioana (2434786)" userId="S::2434786@student.uwtsd.ac.uk::a9b4214e-b208-4d46-9433-9b54316f753a" providerId="AD" clId="Web-{3924B58B-CB8C-525A-FCB9-E7E6B57C58CA}" dt="2026-01-25T15:02:28.060" v="324"/>
          <ac:spMkLst>
            <pc:docMk/>
            <pc:sldMk cId="269232177" sldId="261"/>
            <ac:spMk id="2" creationId="{7B842615-4714-5974-C92F-A9E82EAB2398}"/>
          </ac:spMkLst>
        </pc:spChg>
        <pc:spChg chg="mod ord">
          <ac:chgData name="Bianca-Cristiana Ioana (2434786)" userId="S::2434786@student.uwtsd.ac.uk::a9b4214e-b208-4d46-9433-9b54316f753a" providerId="AD" clId="Web-{3924B58B-CB8C-525A-FCB9-E7E6B57C58CA}" dt="2026-01-25T15:02:40.451" v="332" actId="20577"/>
          <ac:spMkLst>
            <pc:docMk/>
            <pc:sldMk cId="269232177" sldId="261"/>
            <ac:spMk id="3" creationId="{F26BF82E-B1A5-C290-04C1-9DB8D7B9CF50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10.445" v="268"/>
          <ac:spMkLst>
            <pc:docMk/>
            <pc:sldMk cId="269232177" sldId="261"/>
            <ac:spMk id="6" creationId="{362810D9-2C5A-477D-949C-C191895477F3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10.445" v="268"/>
          <ac:spMkLst>
            <pc:docMk/>
            <pc:sldMk cId="269232177" sldId="261"/>
            <ac:spMk id="7" creationId="{081E4A58-353D-44AE-B2FC-2A74E2E400F7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05.305" v="264"/>
          <ac:spMkLst>
            <pc:docMk/>
            <pc:sldMk cId="269232177" sldId="261"/>
            <ac:spMk id="9" creationId="{637B2035-1FCB-439A-B421-095E136C7E07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33.274" v="270"/>
          <ac:spMkLst>
            <pc:docMk/>
            <pc:sldMk cId="269232177" sldId="261"/>
            <ac:spMk id="10" creationId="{C4285719-470E-454C-AF62-8323075F1F5B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05.305" v="264"/>
          <ac:spMkLst>
            <pc:docMk/>
            <pc:sldMk cId="269232177" sldId="261"/>
            <ac:spMk id="11" creationId="{676D6CDF-C512-4739-B158-55EE955EFA39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33.274" v="270"/>
          <ac:spMkLst>
            <pc:docMk/>
            <pc:sldMk cId="269232177" sldId="261"/>
            <ac:spMk id="12" creationId="{CD9FE4EF-C4D8-49A0-B2FF-81D8DB7D8A24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33.274" v="270"/>
          <ac:spMkLst>
            <pc:docMk/>
            <pc:sldMk cId="269232177" sldId="261"/>
            <ac:spMk id="13" creationId="{4300840D-0A0B-4512-BACA-B439D5B9C57C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33.274" v="270"/>
          <ac:spMkLst>
            <pc:docMk/>
            <pc:sldMk cId="269232177" sldId="261"/>
            <ac:spMk id="15" creationId="{D2B78728-A580-49A7-84F9-6EF6F583ADE0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33.274" v="270"/>
          <ac:spMkLst>
            <pc:docMk/>
            <pc:sldMk cId="269232177" sldId="261"/>
            <ac:spMk id="17" creationId="{38FAA1A1-D861-433F-88FA-1E9D6FD31D11}"/>
          </ac:spMkLst>
        </pc:spChg>
        <pc:spChg chg="add del">
          <ac:chgData name="Bianca-Cristiana Ioana (2434786)" userId="S::2434786@student.uwtsd.ac.uk::a9b4214e-b208-4d46-9433-9b54316f753a" providerId="AD" clId="Web-{3924B58B-CB8C-525A-FCB9-E7E6B57C58CA}" dt="2026-01-25T14:57:33.274" v="270"/>
          <ac:spMkLst>
            <pc:docMk/>
            <pc:sldMk cId="269232177" sldId="261"/>
            <ac:spMk id="19" creationId="{8D71EDA1-87BF-4D5D-AB79-F346FD19278A}"/>
          </ac:spMkLst>
        </pc:spChg>
        <pc:spChg chg="add">
          <ac:chgData name="Bianca-Cristiana Ioana (2434786)" userId="S::2434786@student.uwtsd.ac.uk::a9b4214e-b208-4d46-9433-9b54316f753a" providerId="AD" clId="Web-{3924B58B-CB8C-525A-FCB9-E7E6B57C58CA}" dt="2026-01-25T14:57:33.274" v="271"/>
          <ac:spMkLst>
            <pc:docMk/>
            <pc:sldMk cId="269232177" sldId="261"/>
            <ac:spMk id="21" creationId="{E81BF4F6-F2CF-4984-9D14-D6966D92F99F}"/>
          </ac:spMkLst>
        </pc:spChg>
        <pc:graphicFrameChg chg="add del mod modGraphic">
          <ac:chgData name="Bianca-Cristiana Ioana (2434786)" userId="S::2434786@student.uwtsd.ac.uk::a9b4214e-b208-4d46-9433-9b54316f753a" providerId="AD" clId="Web-{3924B58B-CB8C-525A-FCB9-E7E6B57C58CA}" dt="2026-01-25T15:04:28.374" v="354"/>
          <ac:graphicFrameMkLst>
            <pc:docMk/>
            <pc:sldMk cId="269232177" sldId="261"/>
            <ac:graphicFrameMk id="5" creationId="{2934B078-A546-1FC1-C99C-2C6E72CC2245}"/>
          </ac:graphicFrameMkLst>
        </pc:graphicFrameChg>
        <pc:picChg chg="add mod ord">
          <ac:chgData name="Bianca-Cristiana Ioana (2434786)" userId="S::2434786@student.uwtsd.ac.uk::a9b4214e-b208-4d46-9433-9b54316f753a" providerId="AD" clId="Web-{3924B58B-CB8C-525A-FCB9-E7E6B57C58CA}" dt="2026-01-25T14:57:33.274" v="271"/>
          <ac:picMkLst>
            <pc:docMk/>
            <pc:sldMk cId="269232177" sldId="261"/>
            <ac:picMk id="4" creationId="{31B06F84-4C51-13BC-BA09-3ADA6349A79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2FFE1D-B750-4B20-8F1A-FC771125A20E}" type="doc">
      <dgm:prSet loTypeId="urn:microsoft.com/office/officeart/2005/8/layout/process2" loCatId="process" qsTypeId="urn:microsoft.com/office/officeart/2005/8/quickstyle/simple1" qsCatId="simple" csTypeId="urn:microsoft.com/office/officeart/2005/8/colors/colorful4" csCatId="colorful" phldr="1"/>
      <dgm:spPr/>
    </dgm:pt>
    <dgm:pt modelId="{A257F56F-D1C2-491F-AAC2-5C9C87929780}">
      <dgm:prSet phldrT="[Text]" phldr="0"/>
      <dgm:spPr/>
      <dgm:t>
        <a:bodyPr/>
        <a:lstStyle/>
        <a:p>
          <a:pPr rtl="0"/>
          <a:r>
            <a:rPr lang="en-GB" sz="2000" dirty="0">
              <a:latin typeface="Aptos"/>
            </a:rPr>
            <a:t>Teamwork helps patients get better care because everyone works together and shares ideas and this helps to make less mistakes </a:t>
          </a:r>
          <a:r>
            <a:rPr lang="en-GB" sz="2000" b="1" dirty="0">
              <a:latin typeface="Open Sans"/>
              <a:ea typeface="Open Sans"/>
              <a:cs typeface="Open Sans"/>
            </a:rPr>
            <a:t>(The Health Foundation, 2025). </a:t>
          </a:r>
          <a:endParaRPr lang="en-GB" dirty="0"/>
        </a:p>
      </dgm:t>
    </dgm:pt>
    <dgm:pt modelId="{51E73505-C720-452A-9E5E-BA3BB93F37E1}" type="parTrans" cxnId="{1BEB416D-36F3-4D6E-B8F7-AFF8CE9D5FDF}">
      <dgm:prSet/>
      <dgm:spPr/>
    </dgm:pt>
    <dgm:pt modelId="{4EBC5932-3094-4188-98D3-018FDA105FC5}" type="sibTrans" cxnId="{1BEB416D-36F3-4D6E-B8F7-AFF8CE9D5FDF}">
      <dgm:prSet/>
      <dgm:spPr/>
      <dgm:t>
        <a:bodyPr/>
        <a:lstStyle/>
        <a:p>
          <a:endParaRPr lang="en-GB"/>
        </a:p>
      </dgm:t>
    </dgm:pt>
    <dgm:pt modelId="{5607F3A1-3C32-4981-8496-68A98B21F3DF}">
      <dgm:prSet phldrT="[Text]" phldr="0"/>
      <dgm:spPr/>
      <dgm:t>
        <a:bodyPr/>
        <a:lstStyle/>
        <a:p>
          <a:pPr rtl="0"/>
          <a:r>
            <a:rPr lang="en-GB" sz="2000" dirty="0">
              <a:latin typeface="Aptos"/>
            </a:rPr>
            <a:t>Working in teams also saves time ,help everyone who need and makes the work more happy place for staff.</a:t>
          </a:r>
          <a:r>
            <a:rPr lang="en-GB" sz="2000" b="1" dirty="0">
              <a:latin typeface="Open Sans"/>
              <a:ea typeface="Open Sans"/>
              <a:cs typeface="Open Sans"/>
            </a:rPr>
            <a:t> (The Health Foundation,2025).</a:t>
          </a:r>
          <a:endParaRPr lang="en-GB" dirty="0"/>
        </a:p>
      </dgm:t>
    </dgm:pt>
    <dgm:pt modelId="{B5FDBF63-ED40-45AC-97B9-38FF44A222A2}" type="parTrans" cxnId="{1AD1526F-1999-4182-98DB-1A6153079BFD}">
      <dgm:prSet/>
      <dgm:spPr/>
    </dgm:pt>
    <dgm:pt modelId="{B3B8ED8C-99D0-48CA-864F-9C4A3DCC8C22}" type="sibTrans" cxnId="{1AD1526F-1999-4182-98DB-1A6153079BFD}">
      <dgm:prSet/>
      <dgm:spPr/>
      <dgm:t>
        <a:bodyPr/>
        <a:lstStyle/>
        <a:p>
          <a:endParaRPr lang="en-GB"/>
        </a:p>
      </dgm:t>
    </dgm:pt>
    <dgm:pt modelId="{6F4358B6-C98D-4BE1-9921-1C45A4F94C3E}" type="pres">
      <dgm:prSet presAssocID="{7A2FFE1D-B750-4B20-8F1A-FC771125A20E}" presName="linearFlow" presStyleCnt="0">
        <dgm:presLayoutVars>
          <dgm:resizeHandles val="exact"/>
        </dgm:presLayoutVars>
      </dgm:prSet>
      <dgm:spPr/>
    </dgm:pt>
    <dgm:pt modelId="{7AA2426A-EA53-4CCD-AD24-4A1E4331EB0C}" type="pres">
      <dgm:prSet presAssocID="{A257F56F-D1C2-491F-AAC2-5C9C87929780}" presName="node" presStyleLbl="node1" presStyleIdx="0" presStyleCnt="2">
        <dgm:presLayoutVars>
          <dgm:bulletEnabled val="1"/>
        </dgm:presLayoutVars>
      </dgm:prSet>
      <dgm:spPr/>
    </dgm:pt>
    <dgm:pt modelId="{AB00C09C-DA5A-4AF9-911F-29DEF5F570FD}" type="pres">
      <dgm:prSet presAssocID="{4EBC5932-3094-4188-98D3-018FDA105FC5}" presName="sibTrans" presStyleLbl="sibTrans2D1" presStyleIdx="0" presStyleCnt="1"/>
      <dgm:spPr/>
    </dgm:pt>
    <dgm:pt modelId="{EFFC3D6C-1291-4731-8D32-3AF0DEFC79D9}" type="pres">
      <dgm:prSet presAssocID="{4EBC5932-3094-4188-98D3-018FDA105FC5}" presName="connectorText" presStyleLbl="sibTrans2D1" presStyleIdx="0" presStyleCnt="1"/>
      <dgm:spPr/>
    </dgm:pt>
    <dgm:pt modelId="{E237FC2F-445C-4A87-B29F-CE86F874F01B}" type="pres">
      <dgm:prSet presAssocID="{5607F3A1-3C32-4981-8496-68A98B21F3DF}" presName="node" presStyleLbl="node1" presStyleIdx="1" presStyleCnt="2">
        <dgm:presLayoutVars>
          <dgm:bulletEnabled val="1"/>
        </dgm:presLayoutVars>
      </dgm:prSet>
      <dgm:spPr/>
    </dgm:pt>
  </dgm:ptLst>
  <dgm:cxnLst>
    <dgm:cxn modelId="{C639A56C-1A74-47E5-807B-D4C67D0FBC3E}" type="presOf" srcId="{4EBC5932-3094-4188-98D3-018FDA105FC5}" destId="{EFFC3D6C-1291-4731-8D32-3AF0DEFC79D9}" srcOrd="1" destOrd="0" presId="urn:microsoft.com/office/officeart/2005/8/layout/process2"/>
    <dgm:cxn modelId="{1BEB416D-36F3-4D6E-B8F7-AFF8CE9D5FDF}" srcId="{7A2FFE1D-B750-4B20-8F1A-FC771125A20E}" destId="{A257F56F-D1C2-491F-AAC2-5C9C87929780}" srcOrd="0" destOrd="0" parTransId="{51E73505-C720-452A-9E5E-BA3BB93F37E1}" sibTransId="{4EBC5932-3094-4188-98D3-018FDA105FC5}"/>
    <dgm:cxn modelId="{1AD1526F-1999-4182-98DB-1A6153079BFD}" srcId="{7A2FFE1D-B750-4B20-8F1A-FC771125A20E}" destId="{5607F3A1-3C32-4981-8496-68A98B21F3DF}" srcOrd="1" destOrd="0" parTransId="{B5FDBF63-ED40-45AC-97B9-38FF44A222A2}" sibTransId="{B3B8ED8C-99D0-48CA-864F-9C4A3DCC8C22}"/>
    <dgm:cxn modelId="{4C095854-6BD1-47C4-AE05-37EE8458444E}" type="presOf" srcId="{4EBC5932-3094-4188-98D3-018FDA105FC5}" destId="{AB00C09C-DA5A-4AF9-911F-29DEF5F570FD}" srcOrd="0" destOrd="0" presId="urn:microsoft.com/office/officeart/2005/8/layout/process2"/>
    <dgm:cxn modelId="{73658E7A-AFEB-43DD-97C6-0AA067556A48}" type="presOf" srcId="{7A2FFE1D-B750-4B20-8F1A-FC771125A20E}" destId="{6F4358B6-C98D-4BE1-9921-1C45A4F94C3E}" srcOrd="0" destOrd="0" presId="urn:microsoft.com/office/officeart/2005/8/layout/process2"/>
    <dgm:cxn modelId="{93BBB3D8-9098-4436-A7F5-A46FC3E84B73}" type="presOf" srcId="{5607F3A1-3C32-4981-8496-68A98B21F3DF}" destId="{E237FC2F-445C-4A87-B29F-CE86F874F01B}" srcOrd="0" destOrd="0" presId="urn:microsoft.com/office/officeart/2005/8/layout/process2"/>
    <dgm:cxn modelId="{5CDE1AFD-C2A5-4D22-8D7A-AC12D004C481}" type="presOf" srcId="{A257F56F-D1C2-491F-AAC2-5C9C87929780}" destId="{7AA2426A-EA53-4CCD-AD24-4A1E4331EB0C}" srcOrd="0" destOrd="0" presId="urn:microsoft.com/office/officeart/2005/8/layout/process2"/>
    <dgm:cxn modelId="{89996DFA-B4C0-4F3A-83D9-A399D594436F}" type="presParOf" srcId="{6F4358B6-C98D-4BE1-9921-1C45A4F94C3E}" destId="{7AA2426A-EA53-4CCD-AD24-4A1E4331EB0C}" srcOrd="0" destOrd="0" presId="urn:microsoft.com/office/officeart/2005/8/layout/process2"/>
    <dgm:cxn modelId="{FDF7DACC-B3C8-4858-A7E8-004E42497EF4}" type="presParOf" srcId="{6F4358B6-C98D-4BE1-9921-1C45A4F94C3E}" destId="{AB00C09C-DA5A-4AF9-911F-29DEF5F570FD}" srcOrd="1" destOrd="0" presId="urn:microsoft.com/office/officeart/2005/8/layout/process2"/>
    <dgm:cxn modelId="{2E42B54F-1C7A-45EE-B77C-151480714495}" type="presParOf" srcId="{AB00C09C-DA5A-4AF9-911F-29DEF5F570FD}" destId="{EFFC3D6C-1291-4731-8D32-3AF0DEFC79D9}" srcOrd="0" destOrd="0" presId="urn:microsoft.com/office/officeart/2005/8/layout/process2"/>
    <dgm:cxn modelId="{C1A19DF9-6FCA-4FC3-9F5D-01634E57E3A1}" type="presParOf" srcId="{6F4358B6-C98D-4BE1-9921-1C45A4F94C3E}" destId="{E237FC2F-445C-4A87-B29F-CE86F874F01B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54B47F-933C-4856-A472-790A876CF779}" type="doc">
      <dgm:prSet loTypeId="urn:microsoft.com/office/officeart/2005/8/layout/process2" loCatId="process" qsTypeId="urn:microsoft.com/office/officeart/2005/8/quickstyle/simple1" qsCatId="simple" csTypeId="urn:microsoft.com/office/officeart/2005/8/colors/colorful2" csCatId="colorful" phldr="1"/>
      <dgm:spPr/>
    </dgm:pt>
    <dgm:pt modelId="{B94F6EEC-9C00-4A87-989B-00E795FCCED2}">
      <dgm:prSet phldrT="[Text]" phldr="0"/>
      <dgm:spPr/>
      <dgm:t>
        <a:bodyPr/>
        <a:lstStyle/>
        <a:p>
          <a:pPr rtl="0"/>
          <a:r>
            <a:rPr lang="en-US" sz="2000" dirty="0">
              <a:latin typeface="Aptos"/>
            </a:rPr>
            <a:t>MDT teams help people get the care they need by working well together (NHS England, 2021). </a:t>
          </a:r>
          <a:endParaRPr lang="en-GB" dirty="0"/>
        </a:p>
      </dgm:t>
    </dgm:pt>
    <dgm:pt modelId="{CB39697A-D9C0-418D-888E-2A89FE17F9F7}" type="parTrans" cxnId="{5BA50610-F85B-47F8-949D-34D176C951CA}">
      <dgm:prSet/>
      <dgm:spPr/>
    </dgm:pt>
    <dgm:pt modelId="{FF251F5C-A176-4B22-848E-4FE809517A36}" type="sibTrans" cxnId="{5BA50610-F85B-47F8-949D-34D176C951CA}">
      <dgm:prSet/>
      <dgm:spPr/>
      <dgm:t>
        <a:bodyPr/>
        <a:lstStyle/>
        <a:p>
          <a:endParaRPr lang="en-GB"/>
        </a:p>
      </dgm:t>
    </dgm:pt>
    <dgm:pt modelId="{A7134410-46CB-4073-8622-3290F378DC07}">
      <dgm:prSet phldrT="[Text]" phldr="0"/>
      <dgm:spPr/>
      <dgm:t>
        <a:bodyPr/>
        <a:lstStyle/>
        <a:p>
          <a:pPr rtl="0"/>
          <a:r>
            <a:rPr lang="en-US" sz="2000" dirty="0">
              <a:latin typeface="Aptos"/>
            </a:rPr>
            <a:t>Everyone works together so nothing is missed and patients are protected.</a:t>
          </a:r>
          <a:endParaRPr lang="en-GB" dirty="0"/>
        </a:p>
      </dgm:t>
    </dgm:pt>
    <dgm:pt modelId="{63EB0286-354E-44EB-9E93-3239DC0D14C2}" type="parTrans" cxnId="{E37F2F42-BC53-4388-BE9F-4278FAFE1468}">
      <dgm:prSet/>
      <dgm:spPr/>
    </dgm:pt>
    <dgm:pt modelId="{26FE8346-E9EB-45FD-BE9C-58C59621AB08}" type="sibTrans" cxnId="{E37F2F42-BC53-4388-BE9F-4278FAFE1468}">
      <dgm:prSet/>
      <dgm:spPr/>
      <dgm:t>
        <a:bodyPr/>
        <a:lstStyle/>
        <a:p>
          <a:endParaRPr lang="en-GB"/>
        </a:p>
      </dgm:t>
    </dgm:pt>
    <dgm:pt modelId="{278BF1B0-6DE8-4E5F-8265-4DA1095730BF}">
      <dgm:prSet phldrT="[Text]" phldr="0"/>
      <dgm:spPr/>
      <dgm:t>
        <a:bodyPr/>
        <a:lstStyle/>
        <a:p>
          <a:pPr rtl="0"/>
          <a:r>
            <a:rPr lang="en-US" sz="2000" dirty="0">
              <a:latin typeface="Aptos"/>
            </a:rPr>
            <a:t>Teamwork works well when everyone wants the same thing (NHS England, 2021). </a:t>
          </a:r>
          <a:endParaRPr lang="en-GB" dirty="0"/>
        </a:p>
      </dgm:t>
    </dgm:pt>
    <dgm:pt modelId="{D15361AF-ADEB-4685-A042-459B4399F5B4}" type="parTrans" cxnId="{CF3BC3D7-98BE-4714-9B30-05CE0F2C2F71}">
      <dgm:prSet/>
      <dgm:spPr/>
    </dgm:pt>
    <dgm:pt modelId="{5F360699-FDEC-481F-BC6E-736F4656E42D}" type="sibTrans" cxnId="{CF3BC3D7-98BE-4714-9B30-05CE0F2C2F71}">
      <dgm:prSet/>
      <dgm:spPr/>
      <dgm:t>
        <a:bodyPr/>
        <a:lstStyle/>
        <a:p>
          <a:endParaRPr lang="en-GB"/>
        </a:p>
      </dgm:t>
    </dgm:pt>
    <dgm:pt modelId="{F244B35B-42A2-45E8-A724-4DECD5AF583B}">
      <dgm:prSet phldr="0"/>
      <dgm:spPr/>
      <dgm:t>
        <a:bodyPr/>
        <a:lstStyle/>
        <a:p>
          <a:pPr rtl="0"/>
          <a:r>
            <a:rPr lang="en-US" sz="2000" dirty="0">
              <a:latin typeface="Aptos"/>
            </a:rPr>
            <a:t>Leaders who are caring and let people share their ideas make the team even better at looking after patients. (NHS Employers, 2026).</a:t>
          </a:r>
        </a:p>
      </dgm:t>
    </dgm:pt>
    <dgm:pt modelId="{08026EDB-F811-4ED8-88DA-AB68B1ADD348}" type="parTrans" cxnId="{B3606FFF-B9AD-49FF-985F-775576E98FF1}">
      <dgm:prSet/>
      <dgm:spPr/>
    </dgm:pt>
    <dgm:pt modelId="{02115875-29D3-49A4-BB65-4EBC96C39750}" type="sibTrans" cxnId="{B3606FFF-B9AD-49FF-985F-775576E98FF1}">
      <dgm:prSet/>
      <dgm:spPr/>
    </dgm:pt>
    <dgm:pt modelId="{88AAE9DD-EE8D-4EC3-A83A-FA06DEE536C3}" type="pres">
      <dgm:prSet presAssocID="{1354B47F-933C-4856-A472-790A876CF779}" presName="linearFlow" presStyleCnt="0">
        <dgm:presLayoutVars>
          <dgm:resizeHandles val="exact"/>
        </dgm:presLayoutVars>
      </dgm:prSet>
      <dgm:spPr/>
    </dgm:pt>
    <dgm:pt modelId="{8349CD56-F0AC-49BD-A895-17E5B8A35B2C}" type="pres">
      <dgm:prSet presAssocID="{B94F6EEC-9C00-4A87-989B-00E795FCCED2}" presName="node" presStyleLbl="node1" presStyleIdx="0" presStyleCnt="4">
        <dgm:presLayoutVars>
          <dgm:bulletEnabled val="1"/>
        </dgm:presLayoutVars>
      </dgm:prSet>
      <dgm:spPr/>
    </dgm:pt>
    <dgm:pt modelId="{62C43BF5-B541-4AF2-9EF8-E8644E517EA8}" type="pres">
      <dgm:prSet presAssocID="{FF251F5C-A176-4B22-848E-4FE809517A36}" presName="sibTrans" presStyleLbl="sibTrans2D1" presStyleIdx="0" presStyleCnt="3"/>
      <dgm:spPr/>
    </dgm:pt>
    <dgm:pt modelId="{5879ADD0-0F56-4651-A8EF-F5868D1370D0}" type="pres">
      <dgm:prSet presAssocID="{FF251F5C-A176-4B22-848E-4FE809517A36}" presName="connectorText" presStyleLbl="sibTrans2D1" presStyleIdx="0" presStyleCnt="3"/>
      <dgm:spPr/>
    </dgm:pt>
    <dgm:pt modelId="{0F790574-8DAC-48B3-9DF6-188C5688C264}" type="pres">
      <dgm:prSet presAssocID="{A7134410-46CB-4073-8622-3290F378DC07}" presName="node" presStyleLbl="node1" presStyleIdx="1" presStyleCnt="4">
        <dgm:presLayoutVars>
          <dgm:bulletEnabled val="1"/>
        </dgm:presLayoutVars>
      </dgm:prSet>
      <dgm:spPr/>
    </dgm:pt>
    <dgm:pt modelId="{F3586468-6E10-4C98-98BD-4EC9E2C445E9}" type="pres">
      <dgm:prSet presAssocID="{26FE8346-E9EB-45FD-BE9C-58C59621AB08}" presName="sibTrans" presStyleLbl="sibTrans2D1" presStyleIdx="1" presStyleCnt="3"/>
      <dgm:spPr/>
    </dgm:pt>
    <dgm:pt modelId="{BF038044-59F2-43C9-AA10-5BE2872B2E0A}" type="pres">
      <dgm:prSet presAssocID="{26FE8346-E9EB-45FD-BE9C-58C59621AB08}" presName="connectorText" presStyleLbl="sibTrans2D1" presStyleIdx="1" presStyleCnt="3"/>
      <dgm:spPr/>
    </dgm:pt>
    <dgm:pt modelId="{7571B136-33C7-4D60-90C6-00309CB2ED99}" type="pres">
      <dgm:prSet presAssocID="{278BF1B0-6DE8-4E5F-8265-4DA1095730BF}" presName="node" presStyleLbl="node1" presStyleIdx="2" presStyleCnt="4">
        <dgm:presLayoutVars>
          <dgm:bulletEnabled val="1"/>
        </dgm:presLayoutVars>
      </dgm:prSet>
      <dgm:spPr/>
    </dgm:pt>
    <dgm:pt modelId="{3D0C52B8-FA51-4665-9A11-51BFC5E2F838}" type="pres">
      <dgm:prSet presAssocID="{5F360699-FDEC-481F-BC6E-736F4656E42D}" presName="sibTrans" presStyleLbl="sibTrans2D1" presStyleIdx="2" presStyleCnt="3"/>
      <dgm:spPr/>
    </dgm:pt>
    <dgm:pt modelId="{2690597F-98D2-4126-9F14-358618C195AE}" type="pres">
      <dgm:prSet presAssocID="{5F360699-FDEC-481F-BC6E-736F4656E42D}" presName="connectorText" presStyleLbl="sibTrans2D1" presStyleIdx="2" presStyleCnt="3"/>
      <dgm:spPr/>
    </dgm:pt>
    <dgm:pt modelId="{705375F6-7B25-48FC-B3FF-1429B6A3EC08}" type="pres">
      <dgm:prSet presAssocID="{F244B35B-42A2-45E8-A724-4DECD5AF583B}" presName="node" presStyleLbl="node1" presStyleIdx="3" presStyleCnt="4">
        <dgm:presLayoutVars>
          <dgm:bulletEnabled val="1"/>
        </dgm:presLayoutVars>
      </dgm:prSet>
      <dgm:spPr/>
    </dgm:pt>
  </dgm:ptLst>
  <dgm:cxnLst>
    <dgm:cxn modelId="{5BA50610-F85B-47F8-949D-34D176C951CA}" srcId="{1354B47F-933C-4856-A472-790A876CF779}" destId="{B94F6EEC-9C00-4A87-989B-00E795FCCED2}" srcOrd="0" destOrd="0" parTransId="{CB39697A-D9C0-418D-888E-2A89FE17F9F7}" sibTransId="{FF251F5C-A176-4B22-848E-4FE809517A36}"/>
    <dgm:cxn modelId="{6D46A112-F5AB-4042-82BD-7754EC3F94A3}" type="presOf" srcId="{1354B47F-933C-4856-A472-790A876CF779}" destId="{88AAE9DD-EE8D-4EC3-A83A-FA06DEE536C3}" srcOrd="0" destOrd="0" presId="urn:microsoft.com/office/officeart/2005/8/layout/process2"/>
    <dgm:cxn modelId="{5118A61B-9E0F-42D4-985A-8ADF55D07449}" type="presOf" srcId="{5F360699-FDEC-481F-BC6E-736F4656E42D}" destId="{3D0C52B8-FA51-4665-9A11-51BFC5E2F838}" srcOrd="0" destOrd="0" presId="urn:microsoft.com/office/officeart/2005/8/layout/process2"/>
    <dgm:cxn modelId="{8AF0EF5F-D48B-4599-8D5A-C6FE79E7383B}" type="presOf" srcId="{B94F6EEC-9C00-4A87-989B-00E795FCCED2}" destId="{8349CD56-F0AC-49BD-A895-17E5B8A35B2C}" srcOrd="0" destOrd="0" presId="urn:microsoft.com/office/officeart/2005/8/layout/process2"/>
    <dgm:cxn modelId="{44E16A60-BC7F-4113-BF83-5285BA64EB29}" type="presOf" srcId="{26FE8346-E9EB-45FD-BE9C-58C59621AB08}" destId="{F3586468-6E10-4C98-98BD-4EC9E2C445E9}" srcOrd="0" destOrd="0" presId="urn:microsoft.com/office/officeart/2005/8/layout/process2"/>
    <dgm:cxn modelId="{E37F2F42-BC53-4388-BE9F-4278FAFE1468}" srcId="{1354B47F-933C-4856-A472-790A876CF779}" destId="{A7134410-46CB-4073-8622-3290F378DC07}" srcOrd="1" destOrd="0" parTransId="{63EB0286-354E-44EB-9E93-3239DC0D14C2}" sibTransId="{26FE8346-E9EB-45FD-BE9C-58C59621AB08}"/>
    <dgm:cxn modelId="{22BC0B9E-5A82-4809-8437-1A126F6DE875}" type="presOf" srcId="{A7134410-46CB-4073-8622-3290F378DC07}" destId="{0F790574-8DAC-48B3-9DF6-188C5688C264}" srcOrd="0" destOrd="0" presId="urn:microsoft.com/office/officeart/2005/8/layout/process2"/>
    <dgm:cxn modelId="{F0055FBF-3F1D-47CA-8517-1E7678ACF039}" type="presOf" srcId="{FF251F5C-A176-4B22-848E-4FE809517A36}" destId="{62C43BF5-B541-4AF2-9EF8-E8644E517EA8}" srcOrd="0" destOrd="0" presId="urn:microsoft.com/office/officeart/2005/8/layout/process2"/>
    <dgm:cxn modelId="{1F5AA1C2-B4AA-40CB-8198-7B681D859404}" type="presOf" srcId="{26FE8346-E9EB-45FD-BE9C-58C59621AB08}" destId="{BF038044-59F2-43C9-AA10-5BE2872B2E0A}" srcOrd="1" destOrd="0" presId="urn:microsoft.com/office/officeart/2005/8/layout/process2"/>
    <dgm:cxn modelId="{96DE3FC7-785A-4CBA-B57A-0340C5FC5236}" type="presOf" srcId="{FF251F5C-A176-4B22-848E-4FE809517A36}" destId="{5879ADD0-0F56-4651-A8EF-F5868D1370D0}" srcOrd="1" destOrd="0" presId="urn:microsoft.com/office/officeart/2005/8/layout/process2"/>
    <dgm:cxn modelId="{AC2796D3-8BE2-4160-B5EA-5AC832449C17}" type="presOf" srcId="{5F360699-FDEC-481F-BC6E-736F4656E42D}" destId="{2690597F-98D2-4126-9F14-358618C195AE}" srcOrd="1" destOrd="0" presId="urn:microsoft.com/office/officeart/2005/8/layout/process2"/>
    <dgm:cxn modelId="{CF3BC3D7-98BE-4714-9B30-05CE0F2C2F71}" srcId="{1354B47F-933C-4856-A472-790A876CF779}" destId="{278BF1B0-6DE8-4E5F-8265-4DA1095730BF}" srcOrd="2" destOrd="0" parTransId="{D15361AF-ADEB-4685-A042-459B4399F5B4}" sibTransId="{5F360699-FDEC-481F-BC6E-736F4656E42D}"/>
    <dgm:cxn modelId="{6C7737ED-7EA0-4314-AA77-19191E2325A5}" type="presOf" srcId="{F244B35B-42A2-45E8-A724-4DECD5AF583B}" destId="{705375F6-7B25-48FC-B3FF-1429B6A3EC08}" srcOrd="0" destOrd="0" presId="urn:microsoft.com/office/officeart/2005/8/layout/process2"/>
    <dgm:cxn modelId="{9FCD66F4-6E0C-487E-98D4-AF1B8C1DA894}" type="presOf" srcId="{278BF1B0-6DE8-4E5F-8265-4DA1095730BF}" destId="{7571B136-33C7-4D60-90C6-00309CB2ED99}" srcOrd="0" destOrd="0" presId="urn:microsoft.com/office/officeart/2005/8/layout/process2"/>
    <dgm:cxn modelId="{B3606FFF-B9AD-49FF-985F-775576E98FF1}" srcId="{1354B47F-933C-4856-A472-790A876CF779}" destId="{F244B35B-42A2-45E8-A724-4DECD5AF583B}" srcOrd="3" destOrd="0" parTransId="{08026EDB-F811-4ED8-88DA-AB68B1ADD348}" sibTransId="{02115875-29D3-49A4-BB65-4EBC96C39750}"/>
    <dgm:cxn modelId="{09009C1B-6EC8-4B11-ADF0-5C99151EEA9B}" type="presParOf" srcId="{88AAE9DD-EE8D-4EC3-A83A-FA06DEE536C3}" destId="{8349CD56-F0AC-49BD-A895-17E5B8A35B2C}" srcOrd="0" destOrd="0" presId="urn:microsoft.com/office/officeart/2005/8/layout/process2"/>
    <dgm:cxn modelId="{1D0FEDEA-02A3-4B24-945F-46D5799E1117}" type="presParOf" srcId="{88AAE9DD-EE8D-4EC3-A83A-FA06DEE536C3}" destId="{62C43BF5-B541-4AF2-9EF8-E8644E517EA8}" srcOrd="1" destOrd="0" presId="urn:microsoft.com/office/officeart/2005/8/layout/process2"/>
    <dgm:cxn modelId="{7860359D-CE29-401C-8901-1889C88728F6}" type="presParOf" srcId="{62C43BF5-B541-4AF2-9EF8-E8644E517EA8}" destId="{5879ADD0-0F56-4651-A8EF-F5868D1370D0}" srcOrd="0" destOrd="0" presId="urn:microsoft.com/office/officeart/2005/8/layout/process2"/>
    <dgm:cxn modelId="{2732BCC8-4BDB-435A-A08D-3B7F0E28F1B8}" type="presParOf" srcId="{88AAE9DD-EE8D-4EC3-A83A-FA06DEE536C3}" destId="{0F790574-8DAC-48B3-9DF6-188C5688C264}" srcOrd="2" destOrd="0" presId="urn:microsoft.com/office/officeart/2005/8/layout/process2"/>
    <dgm:cxn modelId="{9D2818C2-D4A5-4F2D-AED3-A2D87E285AA7}" type="presParOf" srcId="{88AAE9DD-EE8D-4EC3-A83A-FA06DEE536C3}" destId="{F3586468-6E10-4C98-98BD-4EC9E2C445E9}" srcOrd="3" destOrd="0" presId="urn:microsoft.com/office/officeart/2005/8/layout/process2"/>
    <dgm:cxn modelId="{7E046FF1-9270-454C-9D7B-CBC4BA0FBC0E}" type="presParOf" srcId="{F3586468-6E10-4C98-98BD-4EC9E2C445E9}" destId="{BF038044-59F2-43C9-AA10-5BE2872B2E0A}" srcOrd="0" destOrd="0" presId="urn:microsoft.com/office/officeart/2005/8/layout/process2"/>
    <dgm:cxn modelId="{382000A1-64CA-4453-89A4-6EBE88E789D6}" type="presParOf" srcId="{88AAE9DD-EE8D-4EC3-A83A-FA06DEE536C3}" destId="{7571B136-33C7-4D60-90C6-00309CB2ED99}" srcOrd="4" destOrd="0" presId="urn:microsoft.com/office/officeart/2005/8/layout/process2"/>
    <dgm:cxn modelId="{30DCED80-C789-4385-98E8-D8CC7503CDAC}" type="presParOf" srcId="{88AAE9DD-EE8D-4EC3-A83A-FA06DEE536C3}" destId="{3D0C52B8-FA51-4665-9A11-51BFC5E2F838}" srcOrd="5" destOrd="0" presId="urn:microsoft.com/office/officeart/2005/8/layout/process2"/>
    <dgm:cxn modelId="{890BE50F-AE49-4038-82BC-766E94F9411E}" type="presParOf" srcId="{3D0C52B8-FA51-4665-9A11-51BFC5E2F838}" destId="{2690597F-98D2-4126-9F14-358618C195AE}" srcOrd="0" destOrd="0" presId="urn:microsoft.com/office/officeart/2005/8/layout/process2"/>
    <dgm:cxn modelId="{58B29413-0E6C-46EC-938C-54C667409F8C}" type="presParOf" srcId="{88AAE9DD-EE8D-4EC3-A83A-FA06DEE536C3}" destId="{705375F6-7B25-48FC-B3FF-1429B6A3EC08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CE423D-8548-406F-A266-5D382E699A32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E5D181F-F69F-4516-AA34-9E1F3EEFE6DD}">
      <dgm:prSet phldrT="[Text]" phldr="0"/>
      <dgm:spPr/>
      <dgm:t>
        <a:bodyPr/>
        <a:lstStyle/>
        <a:p>
          <a:pPr rtl="0"/>
          <a:r>
            <a:rPr lang="en-GB" sz="1500" dirty="0">
              <a:latin typeface="Aptos"/>
            </a:rPr>
            <a:t>A team helps a patient who had a stroke:</a:t>
          </a:r>
          <a:endParaRPr lang="en-GB" dirty="0"/>
        </a:p>
      </dgm:t>
    </dgm:pt>
    <dgm:pt modelId="{FA99C4F3-1BD8-4A5C-918A-79C27D008A0B}" type="parTrans" cxnId="{1F925D11-DA2F-4F20-B7C5-10C8CF314E97}">
      <dgm:prSet/>
      <dgm:spPr/>
      <dgm:t>
        <a:bodyPr/>
        <a:lstStyle/>
        <a:p>
          <a:endParaRPr lang="en-GB"/>
        </a:p>
      </dgm:t>
    </dgm:pt>
    <dgm:pt modelId="{BA76E02C-BD7A-49CA-8879-63F41F2301EF}" type="sibTrans" cxnId="{1F925D11-DA2F-4F20-B7C5-10C8CF314E97}">
      <dgm:prSet/>
      <dgm:spPr/>
      <dgm:t>
        <a:bodyPr/>
        <a:lstStyle/>
        <a:p>
          <a:endParaRPr lang="en-GB"/>
        </a:p>
      </dgm:t>
    </dgm:pt>
    <dgm:pt modelId="{7B9E2401-9E84-41DE-AC69-0B7352610425}">
      <dgm:prSet phldrT="[Text]" phldr="0"/>
      <dgm:spPr/>
      <dgm:t>
        <a:bodyPr/>
        <a:lstStyle/>
        <a:p>
          <a:pPr rtl="0"/>
          <a:r>
            <a:rPr lang="en-GB" sz="1500" dirty="0">
              <a:latin typeface="Aptos"/>
            </a:rPr>
            <a:t>The doctor gives the right medicine.</a:t>
          </a:r>
          <a:endParaRPr lang="en-GB" dirty="0"/>
        </a:p>
      </dgm:t>
    </dgm:pt>
    <dgm:pt modelId="{B350A1F4-D862-43F7-9BA0-9FE9811F170F}" type="parTrans" cxnId="{B16510D3-02D6-41A6-A288-CF9C1B33133B}">
      <dgm:prSet/>
      <dgm:spPr/>
      <dgm:t>
        <a:bodyPr/>
        <a:lstStyle/>
        <a:p>
          <a:endParaRPr lang="en-GB"/>
        </a:p>
      </dgm:t>
    </dgm:pt>
    <dgm:pt modelId="{9CA88C01-E9AB-411D-B35E-AB78775C922D}" type="sibTrans" cxnId="{B16510D3-02D6-41A6-A288-CF9C1B33133B}">
      <dgm:prSet/>
      <dgm:spPr/>
      <dgm:t>
        <a:bodyPr/>
        <a:lstStyle/>
        <a:p>
          <a:endParaRPr lang="en-GB"/>
        </a:p>
      </dgm:t>
    </dgm:pt>
    <dgm:pt modelId="{64A338D6-BD16-47BA-9C50-6EA8E71F7721}">
      <dgm:prSet phldrT="[Text]" phldr="0"/>
      <dgm:spPr/>
      <dgm:t>
        <a:bodyPr/>
        <a:lstStyle/>
        <a:p>
          <a:pPr rtl="0"/>
          <a:r>
            <a:rPr lang="en-GB" sz="1500" dirty="0">
              <a:latin typeface="Aptos"/>
            </a:rPr>
            <a:t>The nurse checks how the patient is doing and gives medicine.</a:t>
          </a:r>
          <a:endParaRPr lang="en-GB" dirty="0"/>
        </a:p>
      </dgm:t>
    </dgm:pt>
    <dgm:pt modelId="{DBBE43FD-7813-4DBD-88B3-6B7D9DCF315B}" type="parTrans" cxnId="{B5F32F64-573B-45CE-AD2C-64C735BD5AC0}">
      <dgm:prSet/>
      <dgm:spPr/>
      <dgm:t>
        <a:bodyPr/>
        <a:lstStyle/>
        <a:p>
          <a:endParaRPr lang="en-GB"/>
        </a:p>
      </dgm:t>
    </dgm:pt>
    <dgm:pt modelId="{B42EA327-A2F7-446C-A214-8D94E36E5A4B}" type="sibTrans" cxnId="{B5F32F64-573B-45CE-AD2C-64C735BD5AC0}">
      <dgm:prSet/>
      <dgm:spPr/>
      <dgm:t>
        <a:bodyPr/>
        <a:lstStyle/>
        <a:p>
          <a:endParaRPr lang="en-GB"/>
        </a:p>
      </dgm:t>
    </dgm:pt>
    <dgm:pt modelId="{FFAFBE8D-F820-4B4B-9C01-5EC517C79B64}">
      <dgm:prSet phldrT="[Text]" phldr="0"/>
      <dgm:spPr/>
      <dgm:t>
        <a:bodyPr/>
        <a:lstStyle/>
        <a:p>
          <a:pPr rtl="0"/>
          <a:r>
            <a:rPr lang="en-GB" sz="1500" dirty="0">
              <a:latin typeface="Aptos"/>
            </a:rPr>
            <a:t>The physiotherapist helps the patient move and get stronger.</a:t>
          </a:r>
          <a:endParaRPr lang="en-GB" dirty="0"/>
        </a:p>
      </dgm:t>
    </dgm:pt>
    <dgm:pt modelId="{3CF3ECF9-CC3F-4FDD-8D8D-7786F7C8CBEC}" type="parTrans" cxnId="{03BD943C-14F6-4A24-BF2D-96A86563989A}">
      <dgm:prSet/>
      <dgm:spPr/>
      <dgm:t>
        <a:bodyPr/>
        <a:lstStyle/>
        <a:p>
          <a:endParaRPr lang="en-GB"/>
        </a:p>
      </dgm:t>
    </dgm:pt>
    <dgm:pt modelId="{54F36422-72DD-44CB-A925-8C21C1C71D1E}" type="sibTrans" cxnId="{03BD943C-14F6-4A24-BF2D-96A86563989A}">
      <dgm:prSet/>
      <dgm:spPr/>
      <dgm:t>
        <a:bodyPr/>
        <a:lstStyle/>
        <a:p>
          <a:endParaRPr lang="en-GB"/>
        </a:p>
      </dgm:t>
    </dgm:pt>
    <dgm:pt modelId="{EBEB00B2-6C9E-44BF-9099-BA32C8D5B2A9}">
      <dgm:prSet phldrT="[Text]" phldr="0"/>
      <dgm:spPr/>
      <dgm:t>
        <a:bodyPr/>
        <a:lstStyle/>
        <a:p>
          <a:pPr rtl="0"/>
          <a:r>
            <a:rPr lang="en-GB" sz="1500" dirty="0">
              <a:latin typeface="Aptos"/>
            </a:rPr>
            <a:t>The social worker helps plan when the patient goes home and what support they need.</a:t>
          </a:r>
          <a:r>
            <a:rPr lang="en-GB" sz="1500" dirty="0">
              <a:latin typeface="Open Sans"/>
              <a:ea typeface="Open Sans"/>
              <a:cs typeface="Open Sans"/>
            </a:rPr>
            <a:t> (NHS England, 2021).</a:t>
          </a:r>
          <a:endParaRPr lang="en-GB" dirty="0"/>
        </a:p>
      </dgm:t>
    </dgm:pt>
    <dgm:pt modelId="{A63AED65-C337-4D1E-8B59-6512C0D4CCA4}" type="parTrans" cxnId="{D037CD2B-6048-49A3-9586-CE9DB5D25E1A}">
      <dgm:prSet/>
      <dgm:spPr/>
      <dgm:t>
        <a:bodyPr/>
        <a:lstStyle/>
        <a:p>
          <a:endParaRPr lang="en-GB"/>
        </a:p>
      </dgm:t>
    </dgm:pt>
    <dgm:pt modelId="{0C2D638C-D997-4550-8AC6-BB535BB3BC56}" type="sibTrans" cxnId="{D037CD2B-6048-49A3-9586-CE9DB5D25E1A}">
      <dgm:prSet/>
      <dgm:spPr/>
      <dgm:t>
        <a:bodyPr/>
        <a:lstStyle/>
        <a:p>
          <a:endParaRPr lang="en-GB"/>
        </a:p>
      </dgm:t>
    </dgm:pt>
    <dgm:pt modelId="{ED161A2B-6446-449D-9F7B-5B3696D2BB16}" type="pres">
      <dgm:prSet presAssocID="{64CE423D-8548-406F-A266-5D382E699A32}" presName="Name0" presStyleCnt="0">
        <dgm:presLayoutVars>
          <dgm:dir/>
          <dgm:resizeHandles val="exact"/>
        </dgm:presLayoutVars>
      </dgm:prSet>
      <dgm:spPr/>
    </dgm:pt>
    <dgm:pt modelId="{728BCE2B-6504-40E5-9FFA-52941F9E9B61}" type="pres">
      <dgm:prSet presAssocID="{64CE423D-8548-406F-A266-5D382E699A32}" presName="cycle" presStyleCnt="0"/>
      <dgm:spPr/>
    </dgm:pt>
    <dgm:pt modelId="{BF9A0071-7C64-473F-87B2-205E9062D0E6}" type="pres">
      <dgm:prSet presAssocID="{5E5D181F-F69F-4516-AA34-9E1F3EEFE6DD}" presName="nodeFirstNode" presStyleLbl="node1" presStyleIdx="0" presStyleCnt="5">
        <dgm:presLayoutVars>
          <dgm:bulletEnabled val="1"/>
        </dgm:presLayoutVars>
      </dgm:prSet>
      <dgm:spPr/>
    </dgm:pt>
    <dgm:pt modelId="{4AC351D9-3C66-4E7C-AB33-C0BC5D668D85}" type="pres">
      <dgm:prSet presAssocID="{BA76E02C-BD7A-49CA-8879-63F41F2301EF}" presName="sibTransFirstNode" presStyleLbl="bgShp" presStyleIdx="0" presStyleCnt="1"/>
      <dgm:spPr/>
    </dgm:pt>
    <dgm:pt modelId="{8AAE4255-ABF5-46BD-BDDD-9670D7B8AAC4}" type="pres">
      <dgm:prSet presAssocID="{7B9E2401-9E84-41DE-AC69-0B7352610425}" presName="nodeFollowingNodes" presStyleLbl="node1" presStyleIdx="1" presStyleCnt="5">
        <dgm:presLayoutVars>
          <dgm:bulletEnabled val="1"/>
        </dgm:presLayoutVars>
      </dgm:prSet>
      <dgm:spPr/>
    </dgm:pt>
    <dgm:pt modelId="{77C6CF77-CEDD-4441-8F9B-625720536555}" type="pres">
      <dgm:prSet presAssocID="{64A338D6-BD16-47BA-9C50-6EA8E71F7721}" presName="nodeFollowingNodes" presStyleLbl="node1" presStyleIdx="2" presStyleCnt="5">
        <dgm:presLayoutVars>
          <dgm:bulletEnabled val="1"/>
        </dgm:presLayoutVars>
      </dgm:prSet>
      <dgm:spPr/>
    </dgm:pt>
    <dgm:pt modelId="{82F386BA-3704-4DB8-B123-EFC64A9299BA}" type="pres">
      <dgm:prSet presAssocID="{FFAFBE8D-F820-4B4B-9C01-5EC517C79B64}" presName="nodeFollowingNodes" presStyleLbl="node1" presStyleIdx="3" presStyleCnt="5">
        <dgm:presLayoutVars>
          <dgm:bulletEnabled val="1"/>
        </dgm:presLayoutVars>
      </dgm:prSet>
      <dgm:spPr/>
    </dgm:pt>
    <dgm:pt modelId="{80806634-6B2A-48C6-B374-31F68B9CDB36}" type="pres">
      <dgm:prSet presAssocID="{EBEB00B2-6C9E-44BF-9099-BA32C8D5B2A9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258AA203-2E29-423D-9429-50B5AFC9D3F1}" type="presOf" srcId="{64A338D6-BD16-47BA-9C50-6EA8E71F7721}" destId="{77C6CF77-CEDD-4441-8F9B-625720536555}" srcOrd="0" destOrd="0" presId="urn:microsoft.com/office/officeart/2005/8/layout/cycle3"/>
    <dgm:cxn modelId="{1F925D11-DA2F-4F20-B7C5-10C8CF314E97}" srcId="{64CE423D-8548-406F-A266-5D382E699A32}" destId="{5E5D181F-F69F-4516-AA34-9E1F3EEFE6DD}" srcOrd="0" destOrd="0" parTransId="{FA99C4F3-1BD8-4A5C-918A-79C27D008A0B}" sibTransId="{BA76E02C-BD7A-49CA-8879-63F41F2301EF}"/>
    <dgm:cxn modelId="{D037CD2B-6048-49A3-9586-CE9DB5D25E1A}" srcId="{64CE423D-8548-406F-A266-5D382E699A32}" destId="{EBEB00B2-6C9E-44BF-9099-BA32C8D5B2A9}" srcOrd="4" destOrd="0" parTransId="{A63AED65-C337-4D1E-8B59-6512C0D4CCA4}" sibTransId="{0C2D638C-D997-4550-8AC6-BB535BB3BC56}"/>
    <dgm:cxn modelId="{03BD943C-14F6-4A24-BF2D-96A86563989A}" srcId="{64CE423D-8548-406F-A266-5D382E699A32}" destId="{FFAFBE8D-F820-4B4B-9C01-5EC517C79B64}" srcOrd="3" destOrd="0" parTransId="{3CF3ECF9-CC3F-4FDD-8D8D-7786F7C8CBEC}" sibTransId="{54F36422-72DD-44CB-A925-8C21C1C71D1E}"/>
    <dgm:cxn modelId="{B5F32F64-573B-45CE-AD2C-64C735BD5AC0}" srcId="{64CE423D-8548-406F-A266-5D382E699A32}" destId="{64A338D6-BD16-47BA-9C50-6EA8E71F7721}" srcOrd="2" destOrd="0" parTransId="{DBBE43FD-7813-4DBD-88B3-6B7D9DCF315B}" sibTransId="{B42EA327-A2F7-446C-A214-8D94E36E5A4B}"/>
    <dgm:cxn modelId="{9E113C68-E47B-47BA-87CB-1C9873DC3E2A}" type="presOf" srcId="{EBEB00B2-6C9E-44BF-9099-BA32C8D5B2A9}" destId="{80806634-6B2A-48C6-B374-31F68B9CDB36}" srcOrd="0" destOrd="0" presId="urn:microsoft.com/office/officeart/2005/8/layout/cycle3"/>
    <dgm:cxn modelId="{0917D78F-91A4-482E-9320-88A340777E8C}" type="presOf" srcId="{7B9E2401-9E84-41DE-AC69-0B7352610425}" destId="{8AAE4255-ABF5-46BD-BDDD-9670D7B8AAC4}" srcOrd="0" destOrd="0" presId="urn:microsoft.com/office/officeart/2005/8/layout/cycle3"/>
    <dgm:cxn modelId="{75D5D1A1-0B49-4DDF-B089-C8D006259B47}" type="presOf" srcId="{5E5D181F-F69F-4516-AA34-9E1F3EEFE6DD}" destId="{BF9A0071-7C64-473F-87B2-205E9062D0E6}" srcOrd="0" destOrd="0" presId="urn:microsoft.com/office/officeart/2005/8/layout/cycle3"/>
    <dgm:cxn modelId="{255E83AD-29A4-4C8F-8D59-5DC9F5668071}" type="presOf" srcId="{FFAFBE8D-F820-4B4B-9C01-5EC517C79B64}" destId="{82F386BA-3704-4DB8-B123-EFC64A9299BA}" srcOrd="0" destOrd="0" presId="urn:microsoft.com/office/officeart/2005/8/layout/cycle3"/>
    <dgm:cxn modelId="{7017E5C6-D107-4A29-B5D9-C0FBB69A9E07}" type="presOf" srcId="{64CE423D-8548-406F-A266-5D382E699A32}" destId="{ED161A2B-6446-449D-9F7B-5B3696D2BB16}" srcOrd="0" destOrd="0" presId="urn:microsoft.com/office/officeart/2005/8/layout/cycle3"/>
    <dgm:cxn modelId="{B16510D3-02D6-41A6-A288-CF9C1B33133B}" srcId="{64CE423D-8548-406F-A266-5D382E699A32}" destId="{7B9E2401-9E84-41DE-AC69-0B7352610425}" srcOrd="1" destOrd="0" parTransId="{B350A1F4-D862-43F7-9BA0-9FE9811F170F}" sibTransId="{9CA88C01-E9AB-411D-B35E-AB78775C922D}"/>
    <dgm:cxn modelId="{7A33E9E4-DD4A-44CF-9705-DD1FA5583897}" type="presOf" srcId="{BA76E02C-BD7A-49CA-8879-63F41F2301EF}" destId="{4AC351D9-3C66-4E7C-AB33-C0BC5D668D85}" srcOrd="0" destOrd="0" presId="urn:microsoft.com/office/officeart/2005/8/layout/cycle3"/>
    <dgm:cxn modelId="{4A00C4BC-1DB9-4AC7-B21B-A3353A903CC0}" type="presParOf" srcId="{ED161A2B-6446-449D-9F7B-5B3696D2BB16}" destId="{728BCE2B-6504-40E5-9FFA-52941F9E9B61}" srcOrd="0" destOrd="0" presId="urn:microsoft.com/office/officeart/2005/8/layout/cycle3"/>
    <dgm:cxn modelId="{2D430470-8925-4AF2-B942-2E40DC63313A}" type="presParOf" srcId="{728BCE2B-6504-40E5-9FFA-52941F9E9B61}" destId="{BF9A0071-7C64-473F-87B2-205E9062D0E6}" srcOrd="0" destOrd="0" presId="urn:microsoft.com/office/officeart/2005/8/layout/cycle3"/>
    <dgm:cxn modelId="{B2B15ECE-5AC2-407E-B145-3C8B23463A79}" type="presParOf" srcId="{728BCE2B-6504-40E5-9FFA-52941F9E9B61}" destId="{4AC351D9-3C66-4E7C-AB33-C0BC5D668D85}" srcOrd="1" destOrd="0" presId="urn:microsoft.com/office/officeart/2005/8/layout/cycle3"/>
    <dgm:cxn modelId="{6CB6E459-30F6-493B-995E-DB081750E79A}" type="presParOf" srcId="{728BCE2B-6504-40E5-9FFA-52941F9E9B61}" destId="{8AAE4255-ABF5-46BD-BDDD-9670D7B8AAC4}" srcOrd="2" destOrd="0" presId="urn:microsoft.com/office/officeart/2005/8/layout/cycle3"/>
    <dgm:cxn modelId="{5B4DF7FF-D96C-46FF-9358-19252D11F49F}" type="presParOf" srcId="{728BCE2B-6504-40E5-9FFA-52941F9E9B61}" destId="{77C6CF77-CEDD-4441-8F9B-625720536555}" srcOrd="3" destOrd="0" presId="urn:microsoft.com/office/officeart/2005/8/layout/cycle3"/>
    <dgm:cxn modelId="{9602A117-F811-4C2D-8606-98175F449448}" type="presParOf" srcId="{728BCE2B-6504-40E5-9FFA-52941F9E9B61}" destId="{82F386BA-3704-4DB8-B123-EFC64A9299BA}" srcOrd="4" destOrd="0" presId="urn:microsoft.com/office/officeart/2005/8/layout/cycle3"/>
    <dgm:cxn modelId="{3025FFDE-C2C0-45AA-A886-CEB6C818D2E1}" type="presParOf" srcId="{728BCE2B-6504-40E5-9FFA-52941F9E9B61}" destId="{80806634-6B2A-48C6-B374-31F68B9CDB36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2426A-EA53-4CCD-AD24-4A1E4331EB0C}">
      <dsp:nvSpPr>
        <dsp:cNvPr id="0" name=""/>
        <dsp:cNvSpPr/>
      </dsp:nvSpPr>
      <dsp:spPr>
        <a:xfrm>
          <a:off x="517067" y="446"/>
          <a:ext cx="3537864" cy="14626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"/>
            </a:rPr>
            <a:t>Teamwork helps patients get better care because everyone works together and shares ideas and this helps to make less mistakes </a:t>
          </a:r>
          <a:r>
            <a:rPr lang="en-GB" sz="1700" b="1" kern="1200" dirty="0">
              <a:latin typeface="Open Sans"/>
              <a:ea typeface="Open Sans"/>
              <a:cs typeface="Open Sans"/>
            </a:rPr>
            <a:t>(The Health Foundation, 2025). </a:t>
          </a:r>
          <a:endParaRPr lang="en-GB" sz="1700" kern="1200" dirty="0"/>
        </a:p>
      </dsp:txBody>
      <dsp:txXfrm>
        <a:off x="559907" y="43286"/>
        <a:ext cx="3452184" cy="1377002"/>
      </dsp:txXfrm>
    </dsp:sp>
    <dsp:sp modelId="{AB00C09C-DA5A-4AF9-911F-29DEF5F570FD}">
      <dsp:nvSpPr>
        <dsp:cNvPr id="0" name=""/>
        <dsp:cNvSpPr/>
      </dsp:nvSpPr>
      <dsp:spPr>
        <a:xfrm rot="5400000">
          <a:off x="2011746" y="1499696"/>
          <a:ext cx="548506" cy="6582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2088537" y="1554546"/>
        <a:ext cx="394925" cy="383954"/>
      </dsp:txXfrm>
    </dsp:sp>
    <dsp:sp modelId="{E237FC2F-445C-4A87-B29F-CE86F874F01B}">
      <dsp:nvSpPr>
        <dsp:cNvPr id="0" name=""/>
        <dsp:cNvSpPr/>
      </dsp:nvSpPr>
      <dsp:spPr>
        <a:xfrm>
          <a:off x="517067" y="2194470"/>
          <a:ext cx="3537864" cy="1462682"/>
        </a:xfrm>
        <a:prstGeom prst="roundRect">
          <a:avLst>
            <a:gd name="adj" fmla="val 10000"/>
          </a:avLst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"/>
            </a:rPr>
            <a:t>Working in teams also saves time ,help everyone who need and makes the work more happy place for staff.</a:t>
          </a:r>
          <a:r>
            <a:rPr lang="en-GB" sz="1700" b="1" kern="1200" dirty="0">
              <a:latin typeface="Open Sans"/>
              <a:ea typeface="Open Sans"/>
              <a:cs typeface="Open Sans"/>
            </a:rPr>
            <a:t> (The Health Foundation,2025).</a:t>
          </a:r>
          <a:endParaRPr lang="en-GB" sz="1700" kern="1200" dirty="0"/>
        </a:p>
      </dsp:txBody>
      <dsp:txXfrm>
        <a:off x="559907" y="2237310"/>
        <a:ext cx="3452184" cy="1377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49CD56-F0AC-49BD-A895-17E5B8A35B2C}">
      <dsp:nvSpPr>
        <dsp:cNvPr id="0" name=""/>
        <dsp:cNvSpPr/>
      </dsp:nvSpPr>
      <dsp:spPr>
        <a:xfrm>
          <a:off x="1438060" y="1988"/>
          <a:ext cx="2928526" cy="7396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ptos"/>
            </a:rPr>
            <a:t>MDT teams help people get the care they need by working well together (NHS England, 2021). </a:t>
          </a:r>
          <a:endParaRPr lang="en-GB" sz="1100" kern="1200" dirty="0"/>
        </a:p>
      </dsp:txBody>
      <dsp:txXfrm>
        <a:off x="1459724" y="23652"/>
        <a:ext cx="2885198" cy="696352"/>
      </dsp:txXfrm>
    </dsp:sp>
    <dsp:sp modelId="{62C43BF5-B541-4AF2-9EF8-E8644E517EA8}">
      <dsp:nvSpPr>
        <dsp:cNvPr id="0" name=""/>
        <dsp:cNvSpPr/>
      </dsp:nvSpPr>
      <dsp:spPr>
        <a:xfrm rot="5400000">
          <a:off x="2763633" y="760160"/>
          <a:ext cx="277380" cy="3328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2802466" y="787898"/>
        <a:ext cx="199714" cy="194166"/>
      </dsp:txXfrm>
    </dsp:sp>
    <dsp:sp modelId="{0F790574-8DAC-48B3-9DF6-188C5688C264}">
      <dsp:nvSpPr>
        <dsp:cNvPr id="0" name=""/>
        <dsp:cNvSpPr/>
      </dsp:nvSpPr>
      <dsp:spPr>
        <a:xfrm>
          <a:off x="1438060" y="1111508"/>
          <a:ext cx="2928526" cy="739680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ptos"/>
            </a:rPr>
            <a:t>Everyone works together so nothing is missed and patients are protected.</a:t>
          </a:r>
          <a:endParaRPr lang="en-GB" sz="1100" kern="1200" dirty="0"/>
        </a:p>
      </dsp:txBody>
      <dsp:txXfrm>
        <a:off x="1459724" y="1133172"/>
        <a:ext cx="2885198" cy="696352"/>
      </dsp:txXfrm>
    </dsp:sp>
    <dsp:sp modelId="{F3586468-6E10-4C98-98BD-4EC9E2C445E9}">
      <dsp:nvSpPr>
        <dsp:cNvPr id="0" name=""/>
        <dsp:cNvSpPr/>
      </dsp:nvSpPr>
      <dsp:spPr>
        <a:xfrm rot="5400000">
          <a:off x="2763633" y="1869680"/>
          <a:ext cx="277380" cy="3328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2802466" y="1897418"/>
        <a:ext cx="199714" cy="194166"/>
      </dsp:txXfrm>
    </dsp:sp>
    <dsp:sp modelId="{7571B136-33C7-4D60-90C6-00309CB2ED99}">
      <dsp:nvSpPr>
        <dsp:cNvPr id="0" name=""/>
        <dsp:cNvSpPr/>
      </dsp:nvSpPr>
      <dsp:spPr>
        <a:xfrm>
          <a:off x="1438060" y="2221028"/>
          <a:ext cx="2928526" cy="739680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ptos"/>
            </a:rPr>
            <a:t>Teamwork works well when everyone wants the same thing (NHS England, 2021). </a:t>
          </a:r>
          <a:endParaRPr lang="en-GB" sz="1100" kern="1200" dirty="0"/>
        </a:p>
      </dsp:txBody>
      <dsp:txXfrm>
        <a:off x="1459724" y="2242692"/>
        <a:ext cx="2885198" cy="696352"/>
      </dsp:txXfrm>
    </dsp:sp>
    <dsp:sp modelId="{3D0C52B8-FA51-4665-9A11-51BFC5E2F838}">
      <dsp:nvSpPr>
        <dsp:cNvPr id="0" name=""/>
        <dsp:cNvSpPr/>
      </dsp:nvSpPr>
      <dsp:spPr>
        <a:xfrm rot="5400000">
          <a:off x="2763633" y="2979200"/>
          <a:ext cx="277380" cy="3328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2802466" y="3006938"/>
        <a:ext cx="199714" cy="194166"/>
      </dsp:txXfrm>
    </dsp:sp>
    <dsp:sp modelId="{705375F6-7B25-48FC-B3FF-1429B6A3EC08}">
      <dsp:nvSpPr>
        <dsp:cNvPr id="0" name=""/>
        <dsp:cNvSpPr/>
      </dsp:nvSpPr>
      <dsp:spPr>
        <a:xfrm>
          <a:off x="1438060" y="3330548"/>
          <a:ext cx="2928526" cy="739680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ptos"/>
            </a:rPr>
            <a:t>Leaders who are caring and let people share their ideas make the team even better at looking after patients. (NHS Employers, 2026).</a:t>
          </a:r>
        </a:p>
      </dsp:txBody>
      <dsp:txXfrm>
        <a:off x="1459724" y="3352212"/>
        <a:ext cx="2885198" cy="6963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351D9-3C66-4E7C-AB33-C0BC5D668D85}">
      <dsp:nvSpPr>
        <dsp:cNvPr id="0" name=""/>
        <dsp:cNvSpPr/>
      </dsp:nvSpPr>
      <dsp:spPr>
        <a:xfrm>
          <a:off x="655844" y="166751"/>
          <a:ext cx="4817927" cy="4817927"/>
        </a:xfrm>
        <a:prstGeom prst="circularArrow">
          <a:avLst>
            <a:gd name="adj1" fmla="val 5544"/>
            <a:gd name="adj2" fmla="val 330680"/>
            <a:gd name="adj3" fmla="val 13815127"/>
            <a:gd name="adj4" fmla="val 17362152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A0071-7C64-473F-87B2-205E9062D0E6}">
      <dsp:nvSpPr>
        <dsp:cNvPr id="0" name=""/>
        <dsp:cNvSpPr/>
      </dsp:nvSpPr>
      <dsp:spPr>
        <a:xfrm>
          <a:off x="1955910" y="194798"/>
          <a:ext cx="2217795" cy="110889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ptos"/>
            </a:rPr>
            <a:t>A team helps a patient who had a stroke:</a:t>
          </a:r>
          <a:endParaRPr lang="en-GB" sz="1200" kern="1200" dirty="0"/>
        </a:p>
      </dsp:txBody>
      <dsp:txXfrm>
        <a:off x="2010042" y="248930"/>
        <a:ext cx="2109531" cy="1000633"/>
      </dsp:txXfrm>
    </dsp:sp>
    <dsp:sp modelId="{8AAE4255-ABF5-46BD-BDDD-9670D7B8AAC4}">
      <dsp:nvSpPr>
        <dsp:cNvPr id="0" name=""/>
        <dsp:cNvSpPr/>
      </dsp:nvSpPr>
      <dsp:spPr>
        <a:xfrm>
          <a:off x="3909906" y="1614459"/>
          <a:ext cx="2217795" cy="110889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ptos"/>
            </a:rPr>
            <a:t>The doctor gives the right medicine.</a:t>
          </a:r>
          <a:endParaRPr lang="en-GB" sz="1200" kern="1200" dirty="0"/>
        </a:p>
      </dsp:txBody>
      <dsp:txXfrm>
        <a:off x="3964038" y="1668591"/>
        <a:ext cx="2109531" cy="1000633"/>
      </dsp:txXfrm>
    </dsp:sp>
    <dsp:sp modelId="{77C6CF77-CEDD-4441-8F9B-625720536555}">
      <dsp:nvSpPr>
        <dsp:cNvPr id="0" name=""/>
        <dsp:cNvSpPr/>
      </dsp:nvSpPr>
      <dsp:spPr>
        <a:xfrm>
          <a:off x="3163546" y="3911520"/>
          <a:ext cx="2217795" cy="110889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ptos"/>
            </a:rPr>
            <a:t>The nurse checks how the patient is doing and gives medicine.</a:t>
          </a:r>
          <a:endParaRPr lang="en-GB" sz="1200" kern="1200" dirty="0"/>
        </a:p>
      </dsp:txBody>
      <dsp:txXfrm>
        <a:off x="3217678" y="3965652"/>
        <a:ext cx="2109531" cy="1000633"/>
      </dsp:txXfrm>
    </dsp:sp>
    <dsp:sp modelId="{82F386BA-3704-4DB8-B123-EFC64A9299BA}">
      <dsp:nvSpPr>
        <dsp:cNvPr id="0" name=""/>
        <dsp:cNvSpPr/>
      </dsp:nvSpPr>
      <dsp:spPr>
        <a:xfrm>
          <a:off x="748274" y="3911520"/>
          <a:ext cx="2217795" cy="110889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ptos"/>
            </a:rPr>
            <a:t>The physiotherapist helps the patient move and get stronger.</a:t>
          </a:r>
          <a:endParaRPr lang="en-GB" sz="1200" kern="1200" dirty="0"/>
        </a:p>
      </dsp:txBody>
      <dsp:txXfrm>
        <a:off x="802406" y="3965652"/>
        <a:ext cx="2109531" cy="1000633"/>
      </dsp:txXfrm>
    </dsp:sp>
    <dsp:sp modelId="{80806634-6B2A-48C6-B374-31F68B9CDB36}">
      <dsp:nvSpPr>
        <dsp:cNvPr id="0" name=""/>
        <dsp:cNvSpPr/>
      </dsp:nvSpPr>
      <dsp:spPr>
        <a:xfrm>
          <a:off x="1914" y="1614459"/>
          <a:ext cx="2217795" cy="110889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ptos"/>
            </a:rPr>
            <a:t>The social worker helps plan when the patient goes home and what support they need.</a:t>
          </a:r>
          <a:r>
            <a:rPr lang="en-GB" sz="1200" kern="1200" dirty="0">
              <a:latin typeface="Open Sans"/>
              <a:ea typeface="Open Sans"/>
              <a:cs typeface="Open Sans"/>
            </a:rPr>
            <a:t> (NHS England, 2021).</a:t>
          </a:r>
          <a:endParaRPr lang="en-GB" sz="1200" kern="1200" dirty="0"/>
        </a:p>
      </dsp:txBody>
      <dsp:txXfrm>
        <a:off x="56046" y="1668591"/>
        <a:ext cx="2109531" cy="1000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learning.org.uk/qualifications/level-3-diploma-care/hsc-l14-effective-team/1-1-describe-the-purpose-of-team-working/" TargetMode="External"/><Relationship Id="rId7" Type="http://schemas.openxmlformats.org/officeDocument/2006/relationships/hyperlink" Target="https://www.nhsemployers.org/articles/teamworking-psychological-safety-and-compassionate-leadership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hsemployers.org" TargetMode="External"/><Relationship Id="rId5" Type="http://schemas.openxmlformats.org/officeDocument/2006/relationships/hyperlink" Target="https://uk.hfonline.org/the-role-of-teamwork-in-delivering-effective-health-and-social-care-services/" TargetMode="External"/><Relationship Id="rId4" Type="http://schemas.openxmlformats.org/officeDocument/2006/relationships/hyperlink" Target="https://www.hee.nhs.uk/our-work/workforce-transformation/multidisciplinary-team-mdt-toolk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918AB7A1-D2CC-B340-24BD-F2C5A0CCB7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5" r="28956" b="1506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5917" y="701847"/>
            <a:ext cx="3326086" cy="158415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2400" b="1" dirty="0">
                <a:highlight>
                  <a:srgbClr val="FFFFFF"/>
                </a:highlight>
                <a:latin typeface="Arial"/>
                <a:cs typeface="Arial"/>
              </a:rPr>
              <a:t>The Importance of Teamwork in Health and Social Care </a:t>
            </a:r>
            <a:br>
              <a:rPr lang="en-US" sz="1500" b="1" dirty="0">
                <a:highlight>
                  <a:srgbClr val="FFFFFF"/>
                </a:highlight>
              </a:rPr>
            </a:br>
            <a:br>
              <a:rPr lang="en-US" sz="1500" b="1" dirty="0">
                <a:highlight>
                  <a:srgbClr val="FFFFFF"/>
                </a:highlight>
              </a:rPr>
            </a:br>
            <a:br>
              <a:rPr lang="en-US" sz="1500" b="1" dirty="0">
                <a:highlight>
                  <a:srgbClr val="FFFFFF"/>
                </a:highlight>
              </a:rPr>
            </a:br>
            <a:endParaRPr lang="en-US" sz="15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3200" dirty="0">
                <a:latin typeface="Arial"/>
              </a:rPr>
            </a:br>
            <a:r>
              <a:rPr lang="en-US" sz="3200" b="1" dirty="0">
                <a:highlight>
                  <a:srgbClr val="FFFFFF"/>
                </a:highlight>
                <a:latin typeface="Arial"/>
                <a:cs typeface="Arial"/>
              </a:rPr>
              <a:t>Bianca Ioana </a:t>
            </a:r>
            <a:br>
              <a:rPr lang="en-US" sz="3200" b="1" dirty="0">
                <a:highlight>
                  <a:srgbClr val="FFFFFF"/>
                </a:highlight>
                <a:latin typeface="Arial"/>
              </a:rPr>
            </a:br>
            <a:r>
              <a:rPr lang="en-US" sz="3200" b="1" dirty="0">
                <a:highlight>
                  <a:srgbClr val="FFFFFF"/>
                </a:highlight>
                <a:latin typeface="Arial"/>
                <a:cs typeface="Arial"/>
              </a:rPr>
              <a:t>23.02.2026</a:t>
            </a:r>
            <a:br>
              <a:rPr lang="en-US" sz="3200" b="1" dirty="0">
                <a:highlight>
                  <a:srgbClr val="FFFFFF"/>
                </a:highlight>
                <a:latin typeface="Arial"/>
              </a:rPr>
            </a:br>
            <a:r>
              <a:rPr lang="en-US" sz="3200" b="1" dirty="0">
                <a:highlight>
                  <a:srgbClr val="FFFFFF"/>
                </a:highlight>
                <a:latin typeface="Arial"/>
                <a:cs typeface="Arial"/>
              </a:rPr>
              <a:t>LCHS4009</a:t>
            </a:r>
            <a:endParaRPr lang="en-US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A40C1-6CFA-7DB3-4D45-5DFEAA0DA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b="1" dirty="0"/>
              <a:t>Definition of teamwork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8F6BA-DFDF-D548-4EF4-FDAB869D49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br>
              <a:rPr lang="en-GB" sz="19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</a:br>
            <a:r>
              <a:rPr lang="en-GB" sz="1900" dirty="0">
                <a:highlight>
                  <a:srgbClr val="FFFFFF"/>
                </a:highlight>
                <a:ea typeface="+mn-lt"/>
                <a:cs typeface="+mn-lt"/>
              </a:rPr>
              <a:t>In health and social care, teamwork means that professionals work together to reach </a:t>
            </a:r>
            <a:r>
              <a:rPr lang="en-GB" sz="1900" dirty="0">
                <a:highlight>
                  <a:srgbClr val="FFFFFF"/>
                </a:highlight>
                <a:latin typeface="Aptos"/>
                <a:ea typeface="Open Sans"/>
                <a:cs typeface="Open Sans"/>
              </a:rPr>
              <a:t>the same goal and provide hight quality services for the people in care  </a:t>
            </a:r>
            <a:r>
              <a:rPr lang="en-GB" sz="19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(CareLearning,2024).  </a:t>
            </a:r>
          </a:p>
          <a:p>
            <a:pPr marL="0" indent="0">
              <a:buNone/>
            </a:pPr>
            <a:r>
              <a:rPr lang="en-GB" sz="1900" dirty="0">
                <a:highlight>
                  <a:srgbClr val="FFFFFF"/>
                </a:highlight>
                <a:ea typeface="+mn-lt"/>
                <a:cs typeface="+mn-lt"/>
              </a:rPr>
              <a:t>Multidisciplinary teams are important because they have people from different jobs who work together to help with complex health and social needs</a:t>
            </a:r>
            <a:r>
              <a:rPr lang="en-GB" sz="1900" dirty="0">
                <a:highlight>
                  <a:srgbClr val="FFFFFF"/>
                </a:highlight>
                <a:latin typeface="Aptos"/>
                <a:ea typeface="Open Sans"/>
                <a:cs typeface="Open Sans"/>
              </a:rPr>
              <a:t> . </a:t>
            </a:r>
            <a:r>
              <a:rPr lang="en-GB" sz="1900" dirty="0">
                <a:highlight>
                  <a:srgbClr val="FFFFFF"/>
                </a:highlight>
                <a:ea typeface="+mn-lt"/>
                <a:cs typeface="+mn-lt"/>
              </a:rPr>
              <a:t>This way, patients get better and more complete care.</a:t>
            </a:r>
            <a:r>
              <a:rPr lang="en-GB" sz="1900" dirty="0">
                <a:highlight>
                  <a:srgbClr val="FFFFFF"/>
                </a:highlight>
                <a:latin typeface="Aptos"/>
                <a:ea typeface="Open Sans"/>
                <a:cs typeface="Open Sans"/>
              </a:rPr>
              <a:t> </a:t>
            </a:r>
            <a:r>
              <a:rPr lang="en-GB" sz="19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  (NHS England, 2021).</a:t>
            </a:r>
            <a:endParaRPr lang="en-GB" sz="1900" dirty="0"/>
          </a:p>
        </p:txBody>
      </p:sp>
      <p:pic>
        <p:nvPicPr>
          <p:cNvPr id="4" name="Picture 3" descr="A hand writing on a white board&#10;&#10;AI-generated content may be incorrect.">
            <a:extLst>
              <a:ext uri="{FF2B5EF4-FFF2-40B4-BE49-F238E27FC236}">
                <a16:creationId xmlns:a16="http://schemas.microsoft.com/office/drawing/2014/main" id="{551B76DE-F3F3-21D2-9E66-533C745285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43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73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5F7C2-CC7B-902C-F365-C4ADE95C4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GB" sz="20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</a:br>
            <a:endParaRPr lang="en-GB" sz="2000" b="1"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</p:txBody>
      </p:sp>
      <p:pic>
        <p:nvPicPr>
          <p:cNvPr id="4" name="Picture 3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25B26C93-0517-6569-14E8-596750F376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53" r="1372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55B016B-B52F-E63A-57DB-7BA4AC915F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65953383"/>
              </p:ext>
            </p:extLst>
          </p:nvPr>
        </p:nvGraphicFramePr>
        <p:xfrm>
          <a:off x="313151" y="2696228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3154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10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04CF7-61D9-2FA5-58D8-52BB98184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highlight>
                  <a:srgbClr val="FFFFFF"/>
                </a:highlight>
                <a:latin typeface="+mj-lt"/>
                <a:ea typeface="+mj-ea"/>
                <a:cs typeface="+mj-cs"/>
              </a:rPr>
              <a:t>Why Teamwork Is Important at Work</a:t>
            </a: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red and black text&#10;&#10;AI-generated content may be incorrect.">
            <a:extLst>
              <a:ext uri="{FF2B5EF4-FFF2-40B4-BE49-F238E27FC236}">
                <a16:creationId xmlns:a16="http://schemas.microsoft.com/office/drawing/2014/main" id="{11720499-4EF0-4F3A-E928-BAD04F8F87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11532" y="3562398"/>
            <a:ext cx="5150277" cy="1557958"/>
          </a:xfrm>
          <a:prstGeom prst="rect">
            <a:avLst/>
          </a:prstGeom>
        </p:spPr>
      </p:pic>
      <p:sp>
        <p:nvSpPr>
          <p:cNvPr id="115" name="Rectangle 1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B728B4D-C43A-66D2-BACD-21053132DD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7804019"/>
              </p:ext>
            </p:extLst>
          </p:nvPr>
        </p:nvGraphicFramePr>
        <p:xfrm>
          <a:off x="-123265" y="2395818"/>
          <a:ext cx="5804647" cy="4072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830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F3D371-5991-6CCF-828A-46BEBCD4F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141" y="661931"/>
            <a:ext cx="3417795" cy="542456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highlight>
                  <a:srgbClr val="FFFFFF"/>
                </a:highlight>
                <a:latin typeface="Arial"/>
                <a:ea typeface="Open Sans"/>
                <a:cs typeface="Open Sans"/>
              </a:rPr>
              <a:t>Practical Example</a:t>
            </a:r>
            <a:endParaRPr lang="en-US" sz="2000" b="1" dirty="0">
              <a:latin typeface="Arial"/>
              <a:cs typeface="Arial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1552E-D865-C705-53C7-FB96C5D64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5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br>
              <a:rPr lang="en-GB" sz="15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</a:br>
            <a:endParaRPr lang="en-GB" sz="1500">
              <a:highlight>
                <a:srgbClr val="FFFFFF"/>
              </a:highlight>
            </a:endParaRPr>
          </a:p>
          <a:p>
            <a:endParaRPr lang="en-GB" sz="15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B84220-1DA9-440C-690C-7541F38E3F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8237" y="667512"/>
            <a:ext cx="4729779" cy="5545387"/>
          </a:xfrm>
          <a:prstGeom prst="rect">
            <a:avLst/>
          </a:prstGeom>
        </p:spPr>
      </p:pic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219C1C6F-856B-31C7-5802-5F7F9C66C6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2546543"/>
              </p:ext>
            </p:extLst>
          </p:nvPr>
        </p:nvGraphicFramePr>
        <p:xfrm>
          <a:off x="246529" y="1432111"/>
          <a:ext cx="6129617" cy="521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3811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0997" y="381001"/>
            <a:ext cx="6858001" cy="6095995"/>
          </a:xfrm>
          <a:prstGeom prst="rect">
            <a:avLst/>
          </a:prstGeom>
          <a:ln>
            <a:noFill/>
          </a:ln>
          <a:effectLst>
            <a:outerShdw blurRad="381000" dist="101600" sx="99000" sy="99000" algn="l" rotWithShape="0">
              <a:prstClr val="black">
                <a:alpha val="1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hand writing on a whiteboard&#10;&#10;AI-generated content may be incorrect.">
            <a:extLst>
              <a:ext uri="{FF2B5EF4-FFF2-40B4-BE49-F238E27FC236}">
                <a16:creationId xmlns:a16="http://schemas.microsoft.com/office/drawing/2014/main" id="{31B06F84-4C51-13BC-BA09-3ADA6349A7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10" b="-1"/>
          <a:stretch>
            <a:fillRect/>
          </a:stretch>
        </p:blipFill>
        <p:spPr>
          <a:xfrm>
            <a:off x="-1" y="10"/>
            <a:ext cx="6096001" cy="41147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BF82E-B1A5-C290-04C1-9DB8D7B9C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10" y="691912"/>
            <a:ext cx="4585646" cy="547417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100" b="1"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Care Learning (2025). </a:t>
            </a:r>
            <a:r>
              <a:rPr lang="en-GB" sz="1100" i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1.1 Describe the purpose of team working – Care Learning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Care Learning. Available at: 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https://carelearning.org.uk/qualifications/level-3-diploma-care/hsc-l14-effective-team/1-1-describe-the-purpose-of-team-working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3"/>
              </a:rPr>
              <a:t>/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</a:t>
            </a:r>
            <a:endParaRPr lang="en-GB" sz="1100" dirty="0">
              <a:latin typeface="Aptos" panose="020B0004020202020204"/>
              <a:ea typeface="Open Sans"/>
              <a:cs typeface="Open Sans"/>
            </a:endParaRPr>
          </a:p>
          <a:p>
            <a:pPr marL="0" indent="0">
              <a:buNone/>
            </a:pPr>
            <a:endParaRPr lang="en-GB" sz="1100" dirty="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GB" sz="1100"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NHS Health Education England (2021). </a:t>
            </a:r>
            <a:r>
              <a:rPr lang="en-GB" sz="1100" i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Multidisciplinary Team (MDT) Toolkit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Health Education England. Available at: 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https://www.hee.nhs.uk/our-work/workforce-transformation/multidisciplinary-team-mdt-toolkit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</a:t>
            </a:r>
            <a:endParaRPr lang="en-GB" sz="1100" dirty="0">
              <a:latin typeface="Aptos" panose="020B0004020202020204"/>
              <a:ea typeface="Open Sans"/>
              <a:cs typeface="Open Sans"/>
            </a:endParaRPr>
          </a:p>
          <a:p>
            <a:pPr marL="0" indent="0">
              <a:buNone/>
            </a:pPr>
            <a:endParaRPr lang="en-GB" sz="1100" dirty="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GB" sz="1100"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Morgan, M. (2025). </a:t>
            </a:r>
            <a:r>
              <a:rPr lang="en-GB" sz="1100" i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The Role of Teamwork in Delivering Effective Health and Social Care Services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Academy for Health &amp; Fitness. Available at: 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https://uk.hfonline.org/the-role-of-teamwork-in-delivering-effective-health-and-social-care-services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5"/>
              </a:rPr>
              <a:t>/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</a:t>
            </a:r>
            <a:endParaRPr lang="en-GB" sz="1100" dirty="0">
              <a:latin typeface="Aptos" panose="020B0004020202020204"/>
              <a:ea typeface="Open Sans"/>
              <a:cs typeface="Open Sans"/>
            </a:endParaRPr>
          </a:p>
          <a:p>
            <a:pPr marL="0" indent="0">
              <a:buNone/>
            </a:pPr>
            <a:endParaRPr lang="en-GB" sz="1100" dirty="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GB" sz="1100"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West, M. (2021). </a:t>
            </a:r>
            <a:r>
              <a:rPr lang="en-GB" sz="1100" i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Teamworking, psychological safety and compassionate leadership | NHS Employers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6"/>
              </a:rPr>
              <a:t>www.nhsemployers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.org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Available at: 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https://www.nhsemployers.org/articles/teamworking-psychological-safety-and-compassionate-leadership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</a:t>
            </a:r>
            <a:endParaRPr lang="en-GB" sz="1100" dirty="0">
              <a:latin typeface="Aptos" panose="020B0004020202020204"/>
              <a:ea typeface="Open Sans"/>
              <a:cs typeface="Open Sans"/>
            </a:endParaRPr>
          </a:p>
          <a:p>
            <a:pPr marL="0" indent="0">
              <a:buNone/>
            </a:pPr>
            <a:endParaRPr lang="en-GB" sz="1100" dirty="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GB" sz="1100"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69232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459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Open Sans</vt:lpstr>
      <vt:lpstr>office theme</vt:lpstr>
      <vt:lpstr>The Importance of Teamwork in Health and Social Care    </vt:lpstr>
      <vt:lpstr>Definition of teamwork</vt:lpstr>
      <vt:lpstr>PowerPoint Presentation</vt:lpstr>
      <vt:lpstr>Why Teamwork Is Important at Work</vt:lpstr>
      <vt:lpstr>Practical Example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Bianca-Cristiana Ioana (2434786)</cp:lastModifiedBy>
  <cp:revision>208</cp:revision>
  <dcterms:created xsi:type="dcterms:W3CDTF">2026-01-25T14:13:58Z</dcterms:created>
  <dcterms:modified xsi:type="dcterms:W3CDTF">2026-02-13T17:09:06Z</dcterms:modified>
</cp:coreProperties>
</file>