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CC"/>
    <a:srgbClr val="1E274E"/>
    <a:srgbClr val="1D43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84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employers.org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brary.nhs.uk/learning-academy/synthesis-and-summar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AD4398C-0A70-1559-164D-880ECC3D4D48}"/>
              </a:ext>
            </a:extLst>
          </p:cNvPr>
          <p:cNvSpPr txBox="1"/>
          <p:nvPr/>
        </p:nvSpPr>
        <p:spPr>
          <a:xfrm>
            <a:off x="9042400" y="5867400"/>
            <a:ext cx="3048000" cy="22929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IN" sz="2500" dirty="0"/>
              <a:t>Nikki – ID: 2518745</a:t>
            </a:r>
          </a:p>
          <a:p>
            <a:r>
              <a:rPr lang="en-IN" sz="2500" dirty="0"/>
              <a:t>Kartik- ID:  2519361</a:t>
            </a:r>
          </a:p>
          <a:p>
            <a:r>
              <a:rPr lang="en-IN" sz="2500" dirty="0"/>
              <a:t>Heera- ID:</a:t>
            </a:r>
          </a:p>
          <a:p>
            <a:r>
              <a:rPr lang="en-IN" sz="2500" dirty="0"/>
              <a:t>B M A Rahman- ID: 2526730</a:t>
            </a:r>
          </a:p>
          <a:p>
            <a:endParaRPr lang="en-IN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4311C5-1061-46CD-8D6C-8A9B1F05005B}"/>
              </a:ext>
            </a:extLst>
          </p:cNvPr>
          <p:cNvSpPr/>
          <p:nvPr/>
        </p:nvSpPr>
        <p:spPr>
          <a:xfrm>
            <a:off x="14909800" y="8839200"/>
            <a:ext cx="12192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19A8CF-86B2-A9F3-55D9-8089D9F87F8A}"/>
              </a:ext>
            </a:extLst>
          </p:cNvPr>
          <p:cNvSpPr/>
          <p:nvPr/>
        </p:nvSpPr>
        <p:spPr>
          <a:xfrm>
            <a:off x="9042400" y="8160335"/>
            <a:ext cx="2286000" cy="1333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  <a:ln>
            <a:solidFill>
              <a:srgbClr val="3366CC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A349739-E1ED-7D16-6322-563B89F95660}"/>
              </a:ext>
            </a:extLst>
          </p:cNvPr>
          <p:cNvSpPr/>
          <p:nvPr/>
        </p:nvSpPr>
        <p:spPr>
          <a:xfrm>
            <a:off x="14681200" y="8534400"/>
            <a:ext cx="1574800" cy="571500"/>
          </a:xfrm>
          <a:prstGeom prst="rect">
            <a:avLst/>
          </a:prstGeom>
          <a:solidFill>
            <a:srgbClr val="3366CC"/>
          </a:solidFill>
          <a:ln>
            <a:solidFill>
              <a:srgbClr val="336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DC595BA-D6B6-F529-3A8B-027589A8D4B1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2F438FC-59E0-F71E-C2DE-4F0A1F2732CE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85C609B-4A2E-0E64-2322-862E6515028A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6CB821-D5AF-88CC-DB13-53C49CFB1A69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F214E92-E39A-F172-1F77-53E8922E2906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68EDBB-C9DD-108A-D69B-CBC4E4F8AF20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39D61EA-AAF8-5B2E-881C-B1D6BA64DB56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920" y="0"/>
            <a:ext cx="16324303" cy="91059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294A716-CCB2-4C3E-E9C2-537D1C9AC341}"/>
              </a:ext>
            </a:extLst>
          </p:cNvPr>
          <p:cNvSpPr/>
          <p:nvPr/>
        </p:nvSpPr>
        <p:spPr>
          <a:xfrm>
            <a:off x="15113000" y="67056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E6098A-FF4B-948F-617A-8887FB96291C}"/>
              </a:ext>
            </a:extLst>
          </p:cNvPr>
          <p:cNvSpPr txBox="1"/>
          <p:nvPr/>
        </p:nvSpPr>
        <p:spPr>
          <a:xfrm>
            <a:off x="14651082" y="8610600"/>
            <a:ext cx="86831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5DB1AB-08E3-1B84-996F-B4C85C823A7E}"/>
              </a:ext>
            </a:extLst>
          </p:cNvPr>
          <p:cNvSpPr/>
          <p:nvPr/>
        </p:nvSpPr>
        <p:spPr>
          <a:xfrm>
            <a:off x="15671800" y="8458200"/>
            <a:ext cx="584200" cy="617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3697A06-805C-91D8-38C6-82CC75343CAA}"/>
              </a:ext>
            </a:extLst>
          </p:cNvPr>
          <p:cNvSpPr/>
          <p:nvPr/>
        </p:nvSpPr>
        <p:spPr>
          <a:xfrm>
            <a:off x="12928600" y="228600"/>
            <a:ext cx="3200400" cy="1143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3D9CC8-BB91-0287-0873-2FE41DE6B644}"/>
              </a:ext>
            </a:extLst>
          </p:cNvPr>
          <p:cNvSpPr/>
          <p:nvPr/>
        </p:nvSpPr>
        <p:spPr>
          <a:xfrm>
            <a:off x="14833599" y="8631283"/>
            <a:ext cx="1307011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B96C5AB-AFF3-AD9F-4243-7A87E426BD01}"/>
              </a:ext>
            </a:extLst>
          </p:cNvPr>
          <p:cNvSpPr/>
          <p:nvPr/>
        </p:nvSpPr>
        <p:spPr>
          <a:xfrm>
            <a:off x="14909800" y="8763000"/>
            <a:ext cx="1340394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2F7927-A379-1165-D9BB-719781F1F6AD}"/>
              </a:ext>
            </a:extLst>
          </p:cNvPr>
          <p:cNvSpPr/>
          <p:nvPr/>
        </p:nvSpPr>
        <p:spPr>
          <a:xfrm>
            <a:off x="13788" y="38100"/>
            <a:ext cx="7276011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8D7CEA-74E4-B585-0CA5-9D24BCE3F640}"/>
              </a:ext>
            </a:extLst>
          </p:cNvPr>
          <p:cNvSpPr/>
          <p:nvPr/>
        </p:nvSpPr>
        <p:spPr>
          <a:xfrm>
            <a:off x="12928600" y="149134"/>
            <a:ext cx="3124200" cy="12986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B3B07B1-EAB3-6E80-D939-6DE322BE55D6}"/>
              </a:ext>
            </a:extLst>
          </p:cNvPr>
          <p:cNvSpPr/>
          <p:nvPr/>
        </p:nvSpPr>
        <p:spPr>
          <a:xfrm>
            <a:off x="13049794" y="88163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BFDA748-00CE-C2DE-8769-ADF864FC5FBE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678AB7D-E289-9A8A-8C0D-CB5F91F27644}"/>
              </a:ext>
            </a:extLst>
          </p:cNvPr>
          <p:cNvSpPr/>
          <p:nvPr/>
        </p:nvSpPr>
        <p:spPr>
          <a:xfrm>
            <a:off x="13049794" y="88163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C6A6A7F-5FAF-B33B-FB96-5D97670E004E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DFFA72-DB00-E304-FFEC-86EDCB2FA19B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67F952-BE65-F2F3-CAD9-88460AE8A3A1}"/>
              </a:ext>
            </a:extLst>
          </p:cNvPr>
          <p:cNvSpPr/>
          <p:nvPr/>
        </p:nvSpPr>
        <p:spPr>
          <a:xfrm>
            <a:off x="660400" y="304800"/>
            <a:ext cx="3581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4FD7A1-769B-2130-250F-9C9EB40D8EB8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5D44C4-4B24-9CEB-2A70-14E64E381E27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0F27BD3-1961-1A0F-FB92-B9765DCED1C7}"/>
              </a:ext>
            </a:extLst>
          </p:cNvPr>
          <p:cNvSpPr/>
          <p:nvPr/>
        </p:nvSpPr>
        <p:spPr>
          <a:xfrm>
            <a:off x="14986000" y="8839200"/>
            <a:ext cx="1264194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4E63564-2D06-AA7F-0933-064514D43C6C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6774883-99F5-4DAB-32C7-2F8C2083D4AF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A18CE1E-0C0A-6747-8517-8FD0308B197C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C2E781-9355-0353-93B2-25CC90207219}"/>
              </a:ext>
            </a:extLst>
          </p:cNvPr>
          <p:cNvSpPr/>
          <p:nvPr/>
        </p:nvSpPr>
        <p:spPr>
          <a:xfrm>
            <a:off x="13538200" y="304800"/>
            <a:ext cx="25146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A5A25AF-947A-4691-54A3-E2340A993B5B}"/>
              </a:ext>
            </a:extLst>
          </p:cNvPr>
          <p:cNvSpPr/>
          <p:nvPr/>
        </p:nvSpPr>
        <p:spPr>
          <a:xfrm>
            <a:off x="12928600" y="88544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EA61F6-A725-A298-4564-B8DB0F4FF342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6A4C76F-819F-FC02-20F2-7A78118A5B16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06" y="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5419232-EB35-9484-1E0A-1CD6F89E3C40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1339FF-E947-DA9A-C833-D18E99F3A878}"/>
              </a:ext>
            </a:extLst>
          </p:cNvPr>
          <p:cNvSpPr/>
          <p:nvPr/>
        </p:nvSpPr>
        <p:spPr>
          <a:xfrm rot="10800000">
            <a:off x="11480800" y="8815251"/>
            <a:ext cx="3810000" cy="570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2A99E1-EDEA-835B-2C87-836DAEBA6AC9}"/>
              </a:ext>
            </a:extLst>
          </p:cNvPr>
          <p:cNvSpPr txBox="1"/>
          <p:nvPr/>
        </p:nvSpPr>
        <p:spPr>
          <a:xfrm>
            <a:off x="8661400" y="2800292"/>
            <a:ext cx="6858000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IN" sz="2000" b="1" dirty="0">
                <a:hlinkClick r:id="rId3"/>
              </a:rPr>
              <a:t>https://www.nhsemployers.org/</a:t>
            </a:r>
            <a:r>
              <a:rPr lang="en-IN" sz="2000" b="1" dirty="0"/>
              <a:t> </a:t>
            </a:r>
            <a:r>
              <a:rPr lang="en-IN" sz="2400" b="1" dirty="0"/>
              <a:t>(Accessed: 24 October 2023)</a:t>
            </a:r>
            <a:endParaRPr lang="en-IN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AC2517-9BDC-7120-1C2C-17F1EC65BAD0}"/>
              </a:ext>
            </a:extLst>
          </p:cNvPr>
          <p:cNvSpPr txBox="1"/>
          <p:nvPr/>
        </p:nvSpPr>
        <p:spPr>
          <a:xfrm>
            <a:off x="1193800" y="5715000"/>
            <a:ext cx="6781800" cy="10156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IN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IN" sz="2000" dirty="0">
                <a:solidFill>
                  <a:schemeClr val="tx1">
                    <a:lumMod val="95000"/>
                    <a:lumOff val="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2000" b="1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https://library.nhs.uk/learning-</a:t>
            </a:r>
          </a:p>
          <a:p>
            <a:r>
              <a:rPr lang="en-IN" sz="2000" b="1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academy/synthesis-and-summaries</a:t>
            </a:r>
            <a:r>
              <a:rPr lang="en-IN" sz="2000" b="1" dirty="0"/>
              <a:t> 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(Accessed: 24 October 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56</Words>
  <Application>Microsoft Office PowerPoint</Application>
  <PresentationFormat>Custom</PresentationFormat>
  <Paragraphs>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Nikki Lotiwan (2518745)</cp:lastModifiedBy>
  <cp:revision>7</cp:revision>
  <dcterms:created xsi:type="dcterms:W3CDTF">2006-08-16T00:00:00Z</dcterms:created>
  <dcterms:modified xsi:type="dcterms:W3CDTF">2026-04-03T15:59:56Z</dcterms:modified>
</cp:coreProperties>
</file>