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2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12" r:id="rId4"/>
  </p:sldMasterIdLst>
  <p:notesMasterIdLst>
    <p:notesMasterId r:id="rId47"/>
  </p:notesMasterIdLst>
  <p:sldIdLst>
    <p:sldId id="257" r:id="rId5"/>
    <p:sldId id="439" r:id="rId6"/>
    <p:sldId id="456" r:id="rId7"/>
    <p:sldId id="459" r:id="rId8"/>
    <p:sldId id="451" r:id="rId9"/>
    <p:sldId id="450" r:id="rId10"/>
    <p:sldId id="302" r:id="rId11"/>
    <p:sldId id="441" r:id="rId12"/>
    <p:sldId id="442" r:id="rId13"/>
    <p:sldId id="323" r:id="rId14"/>
    <p:sldId id="264" r:id="rId15"/>
    <p:sldId id="457" r:id="rId16"/>
    <p:sldId id="309" r:id="rId17"/>
    <p:sldId id="300" r:id="rId18"/>
    <p:sldId id="311" r:id="rId19"/>
    <p:sldId id="458" r:id="rId20"/>
    <p:sldId id="295" r:id="rId21"/>
    <p:sldId id="443" r:id="rId22"/>
    <p:sldId id="444" r:id="rId23"/>
    <p:sldId id="445" r:id="rId24"/>
    <p:sldId id="446" r:id="rId25"/>
    <p:sldId id="327" r:id="rId26"/>
    <p:sldId id="304" r:id="rId27"/>
    <p:sldId id="447" r:id="rId28"/>
    <p:sldId id="319" r:id="rId29"/>
    <p:sldId id="299" r:id="rId30"/>
    <p:sldId id="324" r:id="rId31"/>
    <p:sldId id="321" r:id="rId32"/>
    <p:sldId id="270" r:id="rId33"/>
    <p:sldId id="303" r:id="rId34"/>
    <p:sldId id="308" r:id="rId35"/>
    <p:sldId id="315" r:id="rId36"/>
    <p:sldId id="305" r:id="rId37"/>
    <p:sldId id="306" r:id="rId38"/>
    <p:sldId id="314" r:id="rId39"/>
    <p:sldId id="301" r:id="rId40"/>
    <p:sldId id="276" r:id="rId41"/>
    <p:sldId id="438" r:id="rId42"/>
    <p:sldId id="277" r:id="rId43"/>
    <p:sldId id="461" r:id="rId44"/>
    <p:sldId id="448" r:id="rId45"/>
    <p:sldId id="460" r:id="rId4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19" autoAdjust="0"/>
  </p:normalViewPr>
  <p:slideViewPr>
    <p:cSldViewPr snapToGrid="0">
      <p:cViewPr varScale="1">
        <p:scale>
          <a:sx n="71" d="100"/>
          <a:sy n="71" d="100"/>
        </p:scale>
        <p:origin x="468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notesMaster" Target="notesMasters/notesMaster1.xml"/><Relationship Id="rId50" Type="http://schemas.openxmlformats.org/officeDocument/2006/relationships/theme" Target="theme/theme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presProps" Target="presProps.xml"/><Relationship Id="rId8" Type="http://schemas.openxmlformats.org/officeDocument/2006/relationships/slide" Target="slides/slide4.xml"/><Relationship Id="rId51" Type="http://schemas.openxmlformats.org/officeDocument/2006/relationships/tableStyles" Target="tableStyles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A49FDE0-07A2-41B0-815A-9DD4E7B733B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6BBF998-832D-4201-82DC-6F1688C536F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 feel ….</a:t>
          </a:r>
          <a:endParaRPr lang="en-US"/>
        </a:p>
      </dgm:t>
    </dgm:pt>
    <dgm:pt modelId="{131137AF-A750-4A03-8E1F-6A2F8A991F58}" type="parTrans" cxnId="{5731BE2B-88D9-4E4F-894C-60CD3C119422}">
      <dgm:prSet/>
      <dgm:spPr/>
      <dgm:t>
        <a:bodyPr/>
        <a:lstStyle/>
        <a:p>
          <a:endParaRPr lang="en-US"/>
        </a:p>
      </dgm:t>
    </dgm:pt>
    <dgm:pt modelId="{4B0F704E-16F7-4516-9B68-56046C18F29E}" type="sibTrans" cxnId="{5731BE2B-88D9-4E4F-894C-60CD3C119422}">
      <dgm:prSet/>
      <dgm:spPr/>
      <dgm:t>
        <a:bodyPr/>
        <a:lstStyle/>
        <a:p>
          <a:endParaRPr lang="en-US"/>
        </a:p>
      </dgm:t>
    </dgm:pt>
    <dgm:pt modelId="{6E151FE2-7786-4F9E-B1F4-8A3F799C28D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 notice …</a:t>
          </a:r>
          <a:endParaRPr lang="en-US"/>
        </a:p>
      </dgm:t>
    </dgm:pt>
    <dgm:pt modelId="{EC0A3A85-0F41-42C2-8DEC-46AC68BC56C1}" type="parTrans" cxnId="{F6643FA7-0E39-4D84-B8B2-6FBDB6080A47}">
      <dgm:prSet/>
      <dgm:spPr/>
      <dgm:t>
        <a:bodyPr/>
        <a:lstStyle/>
        <a:p>
          <a:endParaRPr lang="en-US"/>
        </a:p>
      </dgm:t>
    </dgm:pt>
    <dgm:pt modelId="{053FE792-08AE-4749-9C64-6B2C3E893AAD}" type="sibTrans" cxnId="{F6643FA7-0E39-4D84-B8B2-6FBDB6080A47}">
      <dgm:prSet/>
      <dgm:spPr/>
      <dgm:t>
        <a:bodyPr/>
        <a:lstStyle/>
        <a:p>
          <a:endParaRPr lang="en-US"/>
        </a:p>
      </dgm:t>
    </dgm:pt>
    <dgm:pt modelId="{193B1E82-5DF8-4EEE-8FC2-7F62305C7ED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 imagine …</a:t>
          </a:r>
          <a:endParaRPr lang="en-US"/>
        </a:p>
      </dgm:t>
    </dgm:pt>
    <dgm:pt modelId="{4AAEFBC8-976E-4C2E-B4AF-858144547669}" type="parTrans" cxnId="{4CF97902-B2F4-4E40-AA6C-856AFEA5C5D1}">
      <dgm:prSet/>
      <dgm:spPr/>
      <dgm:t>
        <a:bodyPr/>
        <a:lstStyle/>
        <a:p>
          <a:endParaRPr lang="en-US"/>
        </a:p>
      </dgm:t>
    </dgm:pt>
    <dgm:pt modelId="{7C57BF3C-5688-4F07-8EA3-8906682D21BE}" type="sibTrans" cxnId="{4CF97902-B2F4-4E40-AA6C-856AFEA5C5D1}">
      <dgm:prSet/>
      <dgm:spPr/>
      <dgm:t>
        <a:bodyPr/>
        <a:lstStyle/>
        <a:p>
          <a:endParaRPr lang="en-US"/>
        </a:p>
      </dgm:t>
    </dgm:pt>
    <dgm:pt modelId="{86FF4F87-3040-47FD-9D1C-B00F000F39F9}" type="pres">
      <dgm:prSet presAssocID="{0A49FDE0-07A2-41B0-815A-9DD4E7B733BF}" presName="root" presStyleCnt="0">
        <dgm:presLayoutVars>
          <dgm:dir/>
          <dgm:resizeHandles val="exact"/>
        </dgm:presLayoutVars>
      </dgm:prSet>
      <dgm:spPr/>
    </dgm:pt>
    <dgm:pt modelId="{A3F5C8E4-0FF9-4078-B4FE-A1BB6885B584}" type="pres">
      <dgm:prSet presAssocID="{26BBF998-832D-4201-82DC-6F1688C536F1}" presName="compNode" presStyleCnt="0"/>
      <dgm:spPr/>
    </dgm:pt>
    <dgm:pt modelId="{34091F72-18AC-404E-B671-042076E69405}" type="pres">
      <dgm:prSet presAssocID="{26BBF998-832D-4201-82DC-6F1688C536F1}" presName="bgRect" presStyleLbl="bgShp" presStyleIdx="0" presStyleCnt="3"/>
      <dgm:spPr/>
    </dgm:pt>
    <dgm:pt modelId="{53B42A74-B596-4F1A-8DE7-981511EE66A1}" type="pres">
      <dgm:prSet presAssocID="{26BBF998-832D-4201-82DC-6F1688C536F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ummingBird"/>
        </a:ext>
      </dgm:extLst>
    </dgm:pt>
    <dgm:pt modelId="{43D0EAE0-D077-4E22-905C-D71069BA3D13}" type="pres">
      <dgm:prSet presAssocID="{26BBF998-832D-4201-82DC-6F1688C536F1}" presName="spaceRect" presStyleCnt="0"/>
      <dgm:spPr/>
    </dgm:pt>
    <dgm:pt modelId="{C712CA02-D767-4D16-AB36-556570382F4C}" type="pres">
      <dgm:prSet presAssocID="{26BBF998-832D-4201-82DC-6F1688C536F1}" presName="parTx" presStyleLbl="revTx" presStyleIdx="0" presStyleCnt="3">
        <dgm:presLayoutVars>
          <dgm:chMax val="0"/>
          <dgm:chPref val="0"/>
        </dgm:presLayoutVars>
      </dgm:prSet>
      <dgm:spPr/>
    </dgm:pt>
    <dgm:pt modelId="{FC2125CF-D745-4664-912D-5279D098B304}" type="pres">
      <dgm:prSet presAssocID="{4B0F704E-16F7-4516-9B68-56046C18F29E}" presName="sibTrans" presStyleCnt="0"/>
      <dgm:spPr/>
    </dgm:pt>
    <dgm:pt modelId="{025D1A00-205D-422E-89B9-8CA50B7AF1D9}" type="pres">
      <dgm:prSet presAssocID="{6E151FE2-7786-4F9E-B1F4-8A3F799C28D7}" presName="compNode" presStyleCnt="0"/>
      <dgm:spPr/>
    </dgm:pt>
    <dgm:pt modelId="{ECE93A57-7F13-42E8-82C6-3F3C5201FCAB}" type="pres">
      <dgm:prSet presAssocID="{6E151FE2-7786-4F9E-B1F4-8A3F799C28D7}" presName="bgRect" presStyleLbl="bgShp" presStyleIdx="1" presStyleCnt="3"/>
      <dgm:spPr/>
    </dgm:pt>
    <dgm:pt modelId="{99FCF078-827A-4FBF-ACA3-19367573F8D5}" type="pres">
      <dgm:prSet presAssocID="{6E151FE2-7786-4F9E-B1F4-8A3F799C28D7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sed Quotation Mark"/>
        </a:ext>
      </dgm:extLst>
    </dgm:pt>
    <dgm:pt modelId="{188C0BB3-9AD7-4513-BC1D-31DD25FFC76D}" type="pres">
      <dgm:prSet presAssocID="{6E151FE2-7786-4F9E-B1F4-8A3F799C28D7}" presName="spaceRect" presStyleCnt="0"/>
      <dgm:spPr/>
    </dgm:pt>
    <dgm:pt modelId="{06C09B7E-4DD8-4DB5-82FD-43AF576BBCEB}" type="pres">
      <dgm:prSet presAssocID="{6E151FE2-7786-4F9E-B1F4-8A3F799C28D7}" presName="parTx" presStyleLbl="revTx" presStyleIdx="1" presStyleCnt="3">
        <dgm:presLayoutVars>
          <dgm:chMax val="0"/>
          <dgm:chPref val="0"/>
        </dgm:presLayoutVars>
      </dgm:prSet>
      <dgm:spPr/>
    </dgm:pt>
    <dgm:pt modelId="{F0130C07-3D84-4CAD-834C-047EAE831BB1}" type="pres">
      <dgm:prSet presAssocID="{053FE792-08AE-4749-9C64-6B2C3E893AAD}" presName="sibTrans" presStyleCnt="0"/>
      <dgm:spPr/>
    </dgm:pt>
    <dgm:pt modelId="{5C11C085-45A1-4D72-BBE4-45DDCE72E91F}" type="pres">
      <dgm:prSet presAssocID="{193B1E82-5DF8-4EEE-8FC2-7F62305C7ED3}" presName="compNode" presStyleCnt="0"/>
      <dgm:spPr/>
    </dgm:pt>
    <dgm:pt modelId="{C83A2896-8B47-4973-BFE9-2EC66A9F2EB5}" type="pres">
      <dgm:prSet presAssocID="{193B1E82-5DF8-4EEE-8FC2-7F62305C7ED3}" presName="bgRect" presStyleLbl="bgShp" presStyleIdx="2" presStyleCnt="3"/>
      <dgm:spPr/>
    </dgm:pt>
    <dgm:pt modelId="{3F93888E-FE84-4A87-BA1D-1C7C6CDCAFE5}" type="pres">
      <dgm:prSet presAssocID="{193B1E82-5DF8-4EEE-8FC2-7F62305C7ED3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Brainstorm"/>
        </a:ext>
      </dgm:extLst>
    </dgm:pt>
    <dgm:pt modelId="{3C256E18-E8B6-4034-82ED-23C142BC1957}" type="pres">
      <dgm:prSet presAssocID="{193B1E82-5DF8-4EEE-8FC2-7F62305C7ED3}" presName="spaceRect" presStyleCnt="0"/>
      <dgm:spPr/>
    </dgm:pt>
    <dgm:pt modelId="{4336A116-7AA6-4F69-A5D0-8B3EC11C86AD}" type="pres">
      <dgm:prSet presAssocID="{193B1E82-5DF8-4EEE-8FC2-7F62305C7ED3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4CF97902-B2F4-4E40-AA6C-856AFEA5C5D1}" srcId="{0A49FDE0-07A2-41B0-815A-9DD4E7B733BF}" destId="{193B1E82-5DF8-4EEE-8FC2-7F62305C7ED3}" srcOrd="2" destOrd="0" parTransId="{4AAEFBC8-976E-4C2E-B4AF-858144547669}" sibTransId="{7C57BF3C-5688-4F07-8EA3-8906682D21BE}"/>
    <dgm:cxn modelId="{5731BE2B-88D9-4E4F-894C-60CD3C119422}" srcId="{0A49FDE0-07A2-41B0-815A-9DD4E7B733BF}" destId="{26BBF998-832D-4201-82DC-6F1688C536F1}" srcOrd="0" destOrd="0" parTransId="{131137AF-A750-4A03-8E1F-6A2F8A991F58}" sibTransId="{4B0F704E-16F7-4516-9B68-56046C18F29E}"/>
    <dgm:cxn modelId="{8C74FD84-F112-4164-B37C-AA567C0CF585}" type="presOf" srcId="{6E151FE2-7786-4F9E-B1F4-8A3F799C28D7}" destId="{06C09B7E-4DD8-4DB5-82FD-43AF576BBCEB}" srcOrd="0" destOrd="0" presId="urn:microsoft.com/office/officeart/2018/2/layout/IconVerticalSolidList"/>
    <dgm:cxn modelId="{D0C8239D-6658-4FAD-AF45-2A7D9F54BEA8}" type="presOf" srcId="{0A49FDE0-07A2-41B0-815A-9DD4E7B733BF}" destId="{86FF4F87-3040-47FD-9D1C-B00F000F39F9}" srcOrd="0" destOrd="0" presId="urn:microsoft.com/office/officeart/2018/2/layout/IconVerticalSolidList"/>
    <dgm:cxn modelId="{F6643FA7-0E39-4D84-B8B2-6FBDB6080A47}" srcId="{0A49FDE0-07A2-41B0-815A-9DD4E7B733BF}" destId="{6E151FE2-7786-4F9E-B1F4-8A3F799C28D7}" srcOrd="1" destOrd="0" parTransId="{EC0A3A85-0F41-42C2-8DEC-46AC68BC56C1}" sibTransId="{053FE792-08AE-4749-9C64-6B2C3E893AAD}"/>
    <dgm:cxn modelId="{934868C8-352B-4F90-81D6-921484E1AEB6}" type="presOf" srcId="{193B1E82-5DF8-4EEE-8FC2-7F62305C7ED3}" destId="{4336A116-7AA6-4F69-A5D0-8B3EC11C86AD}" srcOrd="0" destOrd="0" presId="urn:microsoft.com/office/officeart/2018/2/layout/IconVerticalSolidList"/>
    <dgm:cxn modelId="{01D18DD4-DCFF-433B-9E93-8BC2F15ABB5A}" type="presOf" srcId="{26BBF998-832D-4201-82DC-6F1688C536F1}" destId="{C712CA02-D767-4D16-AB36-556570382F4C}" srcOrd="0" destOrd="0" presId="urn:microsoft.com/office/officeart/2018/2/layout/IconVerticalSolidList"/>
    <dgm:cxn modelId="{08F8CEC8-2AF8-4D44-8DC6-BBD42CB3A296}" type="presParOf" srcId="{86FF4F87-3040-47FD-9D1C-B00F000F39F9}" destId="{A3F5C8E4-0FF9-4078-B4FE-A1BB6885B584}" srcOrd="0" destOrd="0" presId="urn:microsoft.com/office/officeart/2018/2/layout/IconVerticalSolidList"/>
    <dgm:cxn modelId="{D97F7A39-BCCB-40AA-99B0-2EB32302C4C8}" type="presParOf" srcId="{A3F5C8E4-0FF9-4078-B4FE-A1BB6885B584}" destId="{34091F72-18AC-404E-B671-042076E69405}" srcOrd="0" destOrd="0" presId="urn:microsoft.com/office/officeart/2018/2/layout/IconVerticalSolidList"/>
    <dgm:cxn modelId="{5166D349-03D8-4938-A335-A35EC7688642}" type="presParOf" srcId="{A3F5C8E4-0FF9-4078-B4FE-A1BB6885B584}" destId="{53B42A74-B596-4F1A-8DE7-981511EE66A1}" srcOrd="1" destOrd="0" presId="urn:microsoft.com/office/officeart/2018/2/layout/IconVerticalSolidList"/>
    <dgm:cxn modelId="{0B824C7A-5A5E-4EE4-99EE-FF87C84AB671}" type="presParOf" srcId="{A3F5C8E4-0FF9-4078-B4FE-A1BB6885B584}" destId="{43D0EAE0-D077-4E22-905C-D71069BA3D13}" srcOrd="2" destOrd="0" presId="urn:microsoft.com/office/officeart/2018/2/layout/IconVerticalSolidList"/>
    <dgm:cxn modelId="{3E3D0AFA-C29F-4F23-9D37-EC9528F030FD}" type="presParOf" srcId="{A3F5C8E4-0FF9-4078-B4FE-A1BB6885B584}" destId="{C712CA02-D767-4D16-AB36-556570382F4C}" srcOrd="3" destOrd="0" presId="urn:microsoft.com/office/officeart/2018/2/layout/IconVerticalSolidList"/>
    <dgm:cxn modelId="{A8A2A15E-6699-4200-830A-B08FB4DBCE94}" type="presParOf" srcId="{86FF4F87-3040-47FD-9D1C-B00F000F39F9}" destId="{FC2125CF-D745-4664-912D-5279D098B304}" srcOrd="1" destOrd="0" presId="urn:microsoft.com/office/officeart/2018/2/layout/IconVerticalSolidList"/>
    <dgm:cxn modelId="{72D31F06-F4F6-4D6D-B915-EE88E29899E4}" type="presParOf" srcId="{86FF4F87-3040-47FD-9D1C-B00F000F39F9}" destId="{025D1A00-205D-422E-89B9-8CA50B7AF1D9}" srcOrd="2" destOrd="0" presId="urn:microsoft.com/office/officeart/2018/2/layout/IconVerticalSolidList"/>
    <dgm:cxn modelId="{D2BCF467-9EA1-4E50-AB7C-A8B9ADBFC7B0}" type="presParOf" srcId="{025D1A00-205D-422E-89B9-8CA50B7AF1D9}" destId="{ECE93A57-7F13-42E8-82C6-3F3C5201FCAB}" srcOrd="0" destOrd="0" presId="urn:microsoft.com/office/officeart/2018/2/layout/IconVerticalSolidList"/>
    <dgm:cxn modelId="{D75E5C2B-4089-4D4D-B3C9-0E40253F3E65}" type="presParOf" srcId="{025D1A00-205D-422E-89B9-8CA50B7AF1D9}" destId="{99FCF078-827A-4FBF-ACA3-19367573F8D5}" srcOrd="1" destOrd="0" presId="urn:microsoft.com/office/officeart/2018/2/layout/IconVerticalSolidList"/>
    <dgm:cxn modelId="{182FD74D-94AA-4C6E-A6D0-1AC5A29A415E}" type="presParOf" srcId="{025D1A00-205D-422E-89B9-8CA50B7AF1D9}" destId="{188C0BB3-9AD7-4513-BC1D-31DD25FFC76D}" srcOrd="2" destOrd="0" presId="urn:microsoft.com/office/officeart/2018/2/layout/IconVerticalSolidList"/>
    <dgm:cxn modelId="{C6E45CBD-B1D5-488C-965F-B1FEB71499E5}" type="presParOf" srcId="{025D1A00-205D-422E-89B9-8CA50B7AF1D9}" destId="{06C09B7E-4DD8-4DB5-82FD-43AF576BBCEB}" srcOrd="3" destOrd="0" presId="urn:microsoft.com/office/officeart/2018/2/layout/IconVerticalSolidList"/>
    <dgm:cxn modelId="{649D9605-4361-4D02-84D9-F5D5753E630B}" type="presParOf" srcId="{86FF4F87-3040-47FD-9D1C-B00F000F39F9}" destId="{F0130C07-3D84-4CAD-834C-047EAE831BB1}" srcOrd="3" destOrd="0" presId="urn:microsoft.com/office/officeart/2018/2/layout/IconVerticalSolidList"/>
    <dgm:cxn modelId="{0A31A2F6-9C3B-4237-A06E-9C59C4F14F34}" type="presParOf" srcId="{86FF4F87-3040-47FD-9D1C-B00F000F39F9}" destId="{5C11C085-45A1-4D72-BBE4-45DDCE72E91F}" srcOrd="4" destOrd="0" presId="urn:microsoft.com/office/officeart/2018/2/layout/IconVerticalSolidList"/>
    <dgm:cxn modelId="{848ECBF8-D407-4A11-8534-1367EC25F67C}" type="presParOf" srcId="{5C11C085-45A1-4D72-BBE4-45DDCE72E91F}" destId="{C83A2896-8B47-4973-BFE9-2EC66A9F2EB5}" srcOrd="0" destOrd="0" presId="urn:microsoft.com/office/officeart/2018/2/layout/IconVerticalSolidList"/>
    <dgm:cxn modelId="{95C12BAD-1910-4EB4-97E0-28A0D11D2D05}" type="presParOf" srcId="{5C11C085-45A1-4D72-BBE4-45DDCE72E91F}" destId="{3F93888E-FE84-4A87-BA1D-1C7C6CDCAFE5}" srcOrd="1" destOrd="0" presId="urn:microsoft.com/office/officeart/2018/2/layout/IconVerticalSolidList"/>
    <dgm:cxn modelId="{D38C18D8-12F3-48C5-B37C-4D1EADBC7A90}" type="presParOf" srcId="{5C11C085-45A1-4D72-BBE4-45DDCE72E91F}" destId="{3C256E18-E8B6-4034-82ED-23C142BC1957}" srcOrd="2" destOrd="0" presId="urn:microsoft.com/office/officeart/2018/2/layout/IconVerticalSolidList"/>
    <dgm:cxn modelId="{210290E6-4782-415A-888F-B83F4D43E2EF}" type="presParOf" srcId="{5C11C085-45A1-4D72-BBE4-45DDCE72E91F}" destId="{4336A116-7AA6-4F69-A5D0-8B3EC11C86A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2DC82EE-A55F-4960-9470-FD40FC8A2BE5}" type="doc">
      <dgm:prSet loTypeId="urn:microsoft.com/office/officeart/2008/layout/LinedList" loCatId="list" qsTypeId="urn:microsoft.com/office/officeart/2005/8/quickstyle/simple4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588DD5C6-48DC-4F8F-8480-D045FC6A6165}">
      <dgm:prSet/>
      <dgm:spPr/>
      <dgm:t>
        <a:bodyPr/>
        <a:lstStyle/>
        <a:p>
          <a:r>
            <a:rPr lang="en-GB"/>
            <a:t>An example of this could be, "a heavy weight in my chest," or “a lump in my throat”, or “butterflies in my stomach or “my chest feels tight“.</a:t>
          </a:r>
          <a:endParaRPr lang="en-US"/>
        </a:p>
      </dgm:t>
    </dgm:pt>
    <dgm:pt modelId="{0059B8CD-85A6-4C84-A7DD-88C7CB353F45}" type="parTrans" cxnId="{B855D517-6BFB-49F0-ABA1-E6258B08DDAC}">
      <dgm:prSet/>
      <dgm:spPr/>
      <dgm:t>
        <a:bodyPr/>
        <a:lstStyle/>
        <a:p>
          <a:endParaRPr lang="en-US"/>
        </a:p>
      </dgm:t>
    </dgm:pt>
    <dgm:pt modelId="{3F87D3D6-7CBF-45FC-B2E9-C670ACC4F4CC}" type="sibTrans" cxnId="{B855D517-6BFB-49F0-ABA1-E6258B08DDAC}">
      <dgm:prSet/>
      <dgm:spPr/>
      <dgm:t>
        <a:bodyPr/>
        <a:lstStyle/>
        <a:p>
          <a:endParaRPr lang="en-US"/>
        </a:p>
      </dgm:t>
    </dgm:pt>
    <dgm:pt modelId="{CA926923-FD4C-4AE1-942C-C6BE29BC8150}">
      <dgm:prSet/>
      <dgm:spPr/>
      <dgm:t>
        <a:bodyPr/>
        <a:lstStyle/>
        <a:p>
          <a:r>
            <a:rPr lang="en-GB"/>
            <a:t>Bringing the emotional experience to awareness in the body helps the client stay present and process their emotions more effectively</a:t>
          </a:r>
          <a:endParaRPr lang="en-US"/>
        </a:p>
      </dgm:t>
    </dgm:pt>
    <dgm:pt modelId="{3846BE08-EF57-4ABD-B7D6-F92EC3B5FF12}" type="parTrans" cxnId="{CDA5839B-4624-4EE0-85F4-53D50002A760}">
      <dgm:prSet/>
      <dgm:spPr/>
      <dgm:t>
        <a:bodyPr/>
        <a:lstStyle/>
        <a:p>
          <a:endParaRPr lang="en-US"/>
        </a:p>
      </dgm:t>
    </dgm:pt>
    <dgm:pt modelId="{AF1DA91C-F5DA-4E57-AF0C-0E0CF4798F56}" type="sibTrans" cxnId="{CDA5839B-4624-4EE0-85F4-53D50002A760}">
      <dgm:prSet/>
      <dgm:spPr/>
      <dgm:t>
        <a:bodyPr/>
        <a:lstStyle/>
        <a:p>
          <a:endParaRPr lang="en-US"/>
        </a:p>
      </dgm:t>
    </dgm:pt>
    <dgm:pt modelId="{41948360-CB6D-47AD-AD01-F3984AAE1620}" type="pres">
      <dgm:prSet presAssocID="{B2DC82EE-A55F-4960-9470-FD40FC8A2BE5}" presName="vert0" presStyleCnt="0">
        <dgm:presLayoutVars>
          <dgm:dir/>
          <dgm:animOne val="branch"/>
          <dgm:animLvl val="lvl"/>
        </dgm:presLayoutVars>
      </dgm:prSet>
      <dgm:spPr/>
    </dgm:pt>
    <dgm:pt modelId="{CB06C51E-1DFA-48BA-BE8B-D1281DFD9A86}" type="pres">
      <dgm:prSet presAssocID="{588DD5C6-48DC-4F8F-8480-D045FC6A6165}" presName="thickLine" presStyleLbl="alignNode1" presStyleIdx="0" presStyleCnt="2"/>
      <dgm:spPr/>
    </dgm:pt>
    <dgm:pt modelId="{8043770E-5FC4-410A-BB56-861AED79ECF5}" type="pres">
      <dgm:prSet presAssocID="{588DD5C6-48DC-4F8F-8480-D045FC6A6165}" presName="horz1" presStyleCnt="0"/>
      <dgm:spPr/>
    </dgm:pt>
    <dgm:pt modelId="{229EC97F-F0CD-476B-AD2E-A11D9A758C38}" type="pres">
      <dgm:prSet presAssocID="{588DD5C6-48DC-4F8F-8480-D045FC6A6165}" presName="tx1" presStyleLbl="revTx" presStyleIdx="0" presStyleCnt="2"/>
      <dgm:spPr/>
    </dgm:pt>
    <dgm:pt modelId="{6C342EE9-B7FE-4F8C-ABD3-DFDCA7BB8E78}" type="pres">
      <dgm:prSet presAssocID="{588DD5C6-48DC-4F8F-8480-D045FC6A6165}" presName="vert1" presStyleCnt="0"/>
      <dgm:spPr/>
    </dgm:pt>
    <dgm:pt modelId="{E7659FF2-85CA-4F7D-B281-2EB11749B970}" type="pres">
      <dgm:prSet presAssocID="{CA926923-FD4C-4AE1-942C-C6BE29BC8150}" presName="thickLine" presStyleLbl="alignNode1" presStyleIdx="1" presStyleCnt="2"/>
      <dgm:spPr/>
    </dgm:pt>
    <dgm:pt modelId="{57CFD153-E959-4704-90B7-41EDB2EB6B11}" type="pres">
      <dgm:prSet presAssocID="{CA926923-FD4C-4AE1-942C-C6BE29BC8150}" presName="horz1" presStyleCnt="0"/>
      <dgm:spPr/>
    </dgm:pt>
    <dgm:pt modelId="{A918F8BA-A45C-4A30-B9FC-42E68003A0D1}" type="pres">
      <dgm:prSet presAssocID="{CA926923-FD4C-4AE1-942C-C6BE29BC8150}" presName="tx1" presStyleLbl="revTx" presStyleIdx="1" presStyleCnt="2"/>
      <dgm:spPr/>
    </dgm:pt>
    <dgm:pt modelId="{A5D83E42-1990-4F8B-B23B-1F815E5AEA9D}" type="pres">
      <dgm:prSet presAssocID="{CA926923-FD4C-4AE1-942C-C6BE29BC8150}" presName="vert1" presStyleCnt="0"/>
      <dgm:spPr/>
    </dgm:pt>
  </dgm:ptLst>
  <dgm:cxnLst>
    <dgm:cxn modelId="{D588E406-BDB9-4244-8A35-364A33BB0FEF}" type="presOf" srcId="{588DD5C6-48DC-4F8F-8480-D045FC6A6165}" destId="{229EC97F-F0CD-476B-AD2E-A11D9A758C38}" srcOrd="0" destOrd="0" presId="urn:microsoft.com/office/officeart/2008/layout/LinedList"/>
    <dgm:cxn modelId="{B855D517-6BFB-49F0-ABA1-E6258B08DDAC}" srcId="{B2DC82EE-A55F-4960-9470-FD40FC8A2BE5}" destId="{588DD5C6-48DC-4F8F-8480-D045FC6A6165}" srcOrd="0" destOrd="0" parTransId="{0059B8CD-85A6-4C84-A7DD-88C7CB353F45}" sibTransId="{3F87D3D6-7CBF-45FC-B2E9-C670ACC4F4CC}"/>
    <dgm:cxn modelId="{AAF2CB2A-9517-4002-A137-7427AC06B49C}" type="presOf" srcId="{CA926923-FD4C-4AE1-942C-C6BE29BC8150}" destId="{A918F8BA-A45C-4A30-B9FC-42E68003A0D1}" srcOrd="0" destOrd="0" presId="urn:microsoft.com/office/officeart/2008/layout/LinedList"/>
    <dgm:cxn modelId="{54F0B583-7683-4319-AB8E-05DC7C59A984}" type="presOf" srcId="{B2DC82EE-A55F-4960-9470-FD40FC8A2BE5}" destId="{41948360-CB6D-47AD-AD01-F3984AAE1620}" srcOrd="0" destOrd="0" presId="urn:microsoft.com/office/officeart/2008/layout/LinedList"/>
    <dgm:cxn modelId="{CDA5839B-4624-4EE0-85F4-53D50002A760}" srcId="{B2DC82EE-A55F-4960-9470-FD40FC8A2BE5}" destId="{CA926923-FD4C-4AE1-942C-C6BE29BC8150}" srcOrd="1" destOrd="0" parTransId="{3846BE08-EF57-4ABD-B7D6-F92EC3B5FF12}" sibTransId="{AF1DA91C-F5DA-4E57-AF0C-0E0CF4798F56}"/>
    <dgm:cxn modelId="{70A101C9-D598-48FD-9D91-1E8F7DE11D4E}" type="presParOf" srcId="{41948360-CB6D-47AD-AD01-F3984AAE1620}" destId="{CB06C51E-1DFA-48BA-BE8B-D1281DFD9A86}" srcOrd="0" destOrd="0" presId="urn:microsoft.com/office/officeart/2008/layout/LinedList"/>
    <dgm:cxn modelId="{86A5B237-0FCE-43A0-B98C-6B9F07066ABE}" type="presParOf" srcId="{41948360-CB6D-47AD-AD01-F3984AAE1620}" destId="{8043770E-5FC4-410A-BB56-861AED79ECF5}" srcOrd="1" destOrd="0" presId="urn:microsoft.com/office/officeart/2008/layout/LinedList"/>
    <dgm:cxn modelId="{531FDE38-7B85-448F-B105-EA9E38945EC8}" type="presParOf" srcId="{8043770E-5FC4-410A-BB56-861AED79ECF5}" destId="{229EC97F-F0CD-476B-AD2E-A11D9A758C38}" srcOrd="0" destOrd="0" presId="urn:microsoft.com/office/officeart/2008/layout/LinedList"/>
    <dgm:cxn modelId="{4C93ACA9-1979-48E4-8F7F-D8FC8A650687}" type="presParOf" srcId="{8043770E-5FC4-410A-BB56-861AED79ECF5}" destId="{6C342EE9-B7FE-4F8C-ABD3-DFDCA7BB8E78}" srcOrd="1" destOrd="0" presId="urn:microsoft.com/office/officeart/2008/layout/LinedList"/>
    <dgm:cxn modelId="{D1CFC94F-B838-4401-9CEA-A9E0E93D8727}" type="presParOf" srcId="{41948360-CB6D-47AD-AD01-F3984AAE1620}" destId="{E7659FF2-85CA-4F7D-B281-2EB11749B970}" srcOrd="2" destOrd="0" presId="urn:microsoft.com/office/officeart/2008/layout/LinedList"/>
    <dgm:cxn modelId="{D1CC3FFC-49EA-4C04-B77C-C995727B8EEB}" type="presParOf" srcId="{41948360-CB6D-47AD-AD01-F3984AAE1620}" destId="{57CFD153-E959-4704-90B7-41EDB2EB6B11}" srcOrd="3" destOrd="0" presId="urn:microsoft.com/office/officeart/2008/layout/LinedList"/>
    <dgm:cxn modelId="{E9F84509-9D52-41A5-AA22-417EB6A99FDF}" type="presParOf" srcId="{57CFD153-E959-4704-90B7-41EDB2EB6B11}" destId="{A918F8BA-A45C-4A30-B9FC-42E68003A0D1}" srcOrd="0" destOrd="0" presId="urn:microsoft.com/office/officeart/2008/layout/LinedList"/>
    <dgm:cxn modelId="{E4CF0008-AE63-41CD-BB15-790991B88103}" type="presParOf" srcId="{57CFD153-E959-4704-90B7-41EDB2EB6B11}" destId="{A5D83E42-1990-4F8B-B23B-1F815E5AEA9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6EC91E7-27EF-46CA-A4D0-9F9454CEB13C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7FA578DC-4E89-40E4-AB55-B25820246033}">
      <dgm:prSet/>
      <dgm:spPr/>
      <dgm:t>
        <a:bodyPr/>
        <a:lstStyle/>
        <a:p>
          <a:r>
            <a:rPr lang="en-GB"/>
            <a:t>ASSIGNMENT 1 – ANY QUESTIONS?</a:t>
          </a:r>
          <a:endParaRPr lang="en-US"/>
        </a:p>
      </dgm:t>
    </dgm:pt>
    <dgm:pt modelId="{4E6F7013-5EE2-4C3D-BB4A-A75EC02CEA4F}" type="parTrans" cxnId="{C92E23CC-E6C9-4D74-9FD8-1A02729C8308}">
      <dgm:prSet/>
      <dgm:spPr/>
      <dgm:t>
        <a:bodyPr/>
        <a:lstStyle/>
        <a:p>
          <a:endParaRPr lang="en-US"/>
        </a:p>
      </dgm:t>
    </dgm:pt>
    <dgm:pt modelId="{8C177698-AE30-43CC-B93B-49D1BF739FC2}" type="sibTrans" cxnId="{C92E23CC-E6C9-4D74-9FD8-1A02729C8308}">
      <dgm:prSet/>
      <dgm:spPr/>
      <dgm:t>
        <a:bodyPr/>
        <a:lstStyle/>
        <a:p>
          <a:endParaRPr lang="en-US"/>
        </a:p>
      </dgm:t>
    </dgm:pt>
    <dgm:pt modelId="{0DAE62BD-8262-4828-8C95-82B78C77FD1F}">
      <dgm:prSet/>
      <dgm:spPr/>
      <dgm:t>
        <a:bodyPr/>
        <a:lstStyle/>
        <a:p>
          <a:r>
            <a:rPr lang="en-GB" dirty="0"/>
            <a:t>ASSIGNMENT 2 – ANY QUESTIONS?</a:t>
          </a:r>
          <a:endParaRPr lang="en-US" dirty="0"/>
        </a:p>
      </dgm:t>
    </dgm:pt>
    <dgm:pt modelId="{01B47D98-233A-4D27-877B-1096CB4172BE}" type="parTrans" cxnId="{6BD77FB0-E2EE-4281-9D3A-FA3C169EC3DF}">
      <dgm:prSet/>
      <dgm:spPr/>
      <dgm:t>
        <a:bodyPr/>
        <a:lstStyle/>
        <a:p>
          <a:endParaRPr lang="en-US"/>
        </a:p>
      </dgm:t>
    </dgm:pt>
    <dgm:pt modelId="{5C70925B-6B60-4E03-8EA6-DABF3F29CF65}" type="sibTrans" cxnId="{6BD77FB0-E2EE-4281-9D3A-FA3C169EC3DF}">
      <dgm:prSet/>
      <dgm:spPr/>
      <dgm:t>
        <a:bodyPr/>
        <a:lstStyle/>
        <a:p>
          <a:endParaRPr lang="en-US"/>
        </a:p>
      </dgm:t>
    </dgm:pt>
    <dgm:pt modelId="{A7A49F61-0C95-4AFA-AC38-FE15B6A032B4}" type="pres">
      <dgm:prSet presAssocID="{E6EC91E7-27EF-46CA-A4D0-9F9454CEB13C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1DAF4A25-5D91-49D9-924A-74691DD30AEA}" type="pres">
      <dgm:prSet presAssocID="{7FA578DC-4E89-40E4-AB55-B25820246033}" presName="hierRoot1" presStyleCnt="0"/>
      <dgm:spPr/>
    </dgm:pt>
    <dgm:pt modelId="{D4F7C2A8-D2A6-45EA-BDFF-40371E29610B}" type="pres">
      <dgm:prSet presAssocID="{7FA578DC-4E89-40E4-AB55-B25820246033}" presName="composite" presStyleCnt="0"/>
      <dgm:spPr/>
    </dgm:pt>
    <dgm:pt modelId="{FD40F634-D7F4-476F-B154-0BA4A1E3F47C}" type="pres">
      <dgm:prSet presAssocID="{7FA578DC-4E89-40E4-AB55-B25820246033}" presName="background" presStyleLbl="node0" presStyleIdx="0" presStyleCnt="2"/>
      <dgm:spPr/>
    </dgm:pt>
    <dgm:pt modelId="{DCBD7DB0-2C5C-44BA-B720-D577E600A83F}" type="pres">
      <dgm:prSet presAssocID="{7FA578DC-4E89-40E4-AB55-B25820246033}" presName="text" presStyleLbl="fgAcc0" presStyleIdx="0" presStyleCnt="2">
        <dgm:presLayoutVars>
          <dgm:chPref val="3"/>
        </dgm:presLayoutVars>
      </dgm:prSet>
      <dgm:spPr/>
    </dgm:pt>
    <dgm:pt modelId="{5F280B31-3F95-4E44-B2BA-2FF452C8E292}" type="pres">
      <dgm:prSet presAssocID="{7FA578DC-4E89-40E4-AB55-B25820246033}" presName="hierChild2" presStyleCnt="0"/>
      <dgm:spPr/>
    </dgm:pt>
    <dgm:pt modelId="{22465375-E462-402B-954A-CACAA38AFDA7}" type="pres">
      <dgm:prSet presAssocID="{0DAE62BD-8262-4828-8C95-82B78C77FD1F}" presName="hierRoot1" presStyleCnt="0"/>
      <dgm:spPr/>
    </dgm:pt>
    <dgm:pt modelId="{5947BC4F-6711-42B0-BF94-A77E3F94ED56}" type="pres">
      <dgm:prSet presAssocID="{0DAE62BD-8262-4828-8C95-82B78C77FD1F}" presName="composite" presStyleCnt="0"/>
      <dgm:spPr/>
    </dgm:pt>
    <dgm:pt modelId="{BD138209-565D-40F0-A18E-C9DFC5A0041D}" type="pres">
      <dgm:prSet presAssocID="{0DAE62BD-8262-4828-8C95-82B78C77FD1F}" presName="background" presStyleLbl="node0" presStyleIdx="1" presStyleCnt="2"/>
      <dgm:spPr/>
    </dgm:pt>
    <dgm:pt modelId="{62D6F63D-96B2-4C21-BDD2-81DF043608DA}" type="pres">
      <dgm:prSet presAssocID="{0DAE62BD-8262-4828-8C95-82B78C77FD1F}" presName="text" presStyleLbl="fgAcc0" presStyleIdx="1" presStyleCnt="2">
        <dgm:presLayoutVars>
          <dgm:chPref val="3"/>
        </dgm:presLayoutVars>
      </dgm:prSet>
      <dgm:spPr/>
    </dgm:pt>
    <dgm:pt modelId="{99DF8385-26DB-4459-89F8-6AA678193050}" type="pres">
      <dgm:prSet presAssocID="{0DAE62BD-8262-4828-8C95-82B78C77FD1F}" presName="hierChild2" presStyleCnt="0"/>
      <dgm:spPr/>
    </dgm:pt>
  </dgm:ptLst>
  <dgm:cxnLst>
    <dgm:cxn modelId="{6BD77FB0-E2EE-4281-9D3A-FA3C169EC3DF}" srcId="{E6EC91E7-27EF-46CA-A4D0-9F9454CEB13C}" destId="{0DAE62BD-8262-4828-8C95-82B78C77FD1F}" srcOrd="1" destOrd="0" parTransId="{01B47D98-233A-4D27-877B-1096CB4172BE}" sibTransId="{5C70925B-6B60-4E03-8EA6-DABF3F29CF65}"/>
    <dgm:cxn modelId="{17EBFCBA-319B-4A88-8227-4BB3F789C9D7}" type="presOf" srcId="{E6EC91E7-27EF-46CA-A4D0-9F9454CEB13C}" destId="{A7A49F61-0C95-4AFA-AC38-FE15B6A032B4}" srcOrd="0" destOrd="0" presId="urn:microsoft.com/office/officeart/2005/8/layout/hierarchy1"/>
    <dgm:cxn modelId="{C92E23CC-E6C9-4D74-9FD8-1A02729C8308}" srcId="{E6EC91E7-27EF-46CA-A4D0-9F9454CEB13C}" destId="{7FA578DC-4E89-40E4-AB55-B25820246033}" srcOrd="0" destOrd="0" parTransId="{4E6F7013-5EE2-4C3D-BB4A-A75EC02CEA4F}" sibTransId="{8C177698-AE30-43CC-B93B-49D1BF739FC2}"/>
    <dgm:cxn modelId="{D65B6FF7-E814-4295-AA70-4A176D4B3F31}" type="presOf" srcId="{0DAE62BD-8262-4828-8C95-82B78C77FD1F}" destId="{62D6F63D-96B2-4C21-BDD2-81DF043608DA}" srcOrd="0" destOrd="0" presId="urn:microsoft.com/office/officeart/2005/8/layout/hierarchy1"/>
    <dgm:cxn modelId="{5A0C48FB-C530-4A59-A3B1-D83A6B207920}" type="presOf" srcId="{7FA578DC-4E89-40E4-AB55-B25820246033}" destId="{DCBD7DB0-2C5C-44BA-B720-D577E600A83F}" srcOrd="0" destOrd="0" presId="urn:microsoft.com/office/officeart/2005/8/layout/hierarchy1"/>
    <dgm:cxn modelId="{D68B902C-D446-40B7-AA97-CEF647354F6A}" type="presParOf" srcId="{A7A49F61-0C95-4AFA-AC38-FE15B6A032B4}" destId="{1DAF4A25-5D91-49D9-924A-74691DD30AEA}" srcOrd="0" destOrd="0" presId="urn:microsoft.com/office/officeart/2005/8/layout/hierarchy1"/>
    <dgm:cxn modelId="{1E08D11F-4A17-44B5-B970-2A1E59C30683}" type="presParOf" srcId="{1DAF4A25-5D91-49D9-924A-74691DD30AEA}" destId="{D4F7C2A8-D2A6-45EA-BDFF-40371E29610B}" srcOrd="0" destOrd="0" presId="urn:microsoft.com/office/officeart/2005/8/layout/hierarchy1"/>
    <dgm:cxn modelId="{74D41147-966D-40D2-93DC-B09B566F6A8C}" type="presParOf" srcId="{D4F7C2A8-D2A6-45EA-BDFF-40371E29610B}" destId="{FD40F634-D7F4-476F-B154-0BA4A1E3F47C}" srcOrd="0" destOrd="0" presId="urn:microsoft.com/office/officeart/2005/8/layout/hierarchy1"/>
    <dgm:cxn modelId="{E65482E4-19E8-43B8-ACD2-9DF4D3AF48F4}" type="presParOf" srcId="{D4F7C2A8-D2A6-45EA-BDFF-40371E29610B}" destId="{DCBD7DB0-2C5C-44BA-B720-D577E600A83F}" srcOrd="1" destOrd="0" presId="urn:microsoft.com/office/officeart/2005/8/layout/hierarchy1"/>
    <dgm:cxn modelId="{2065C3F0-50B0-419F-81A5-7EEBFC547848}" type="presParOf" srcId="{1DAF4A25-5D91-49D9-924A-74691DD30AEA}" destId="{5F280B31-3F95-4E44-B2BA-2FF452C8E292}" srcOrd="1" destOrd="0" presId="urn:microsoft.com/office/officeart/2005/8/layout/hierarchy1"/>
    <dgm:cxn modelId="{BF6F5F6D-9E10-4B90-86B4-3638BB413CC9}" type="presParOf" srcId="{A7A49F61-0C95-4AFA-AC38-FE15B6A032B4}" destId="{22465375-E462-402B-954A-CACAA38AFDA7}" srcOrd="1" destOrd="0" presId="urn:microsoft.com/office/officeart/2005/8/layout/hierarchy1"/>
    <dgm:cxn modelId="{55217F16-4F17-47EF-A1D6-E1B626CC819A}" type="presParOf" srcId="{22465375-E462-402B-954A-CACAA38AFDA7}" destId="{5947BC4F-6711-42B0-BF94-A77E3F94ED56}" srcOrd="0" destOrd="0" presId="urn:microsoft.com/office/officeart/2005/8/layout/hierarchy1"/>
    <dgm:cxn modelId="{328B73BE-FFA8-4F1D-9B50-48176D095FDD}" type="presParOf" srcId="{5947BC4F-6711-42B0-BF94-A77E3F94ED56}" destId="{BD138209-565D-40F0-A18E-C9DFC5A0041D}" srcOrd="0" destOrd="0" presId="urn:microsoft.com/office/officeart/2005/8/layout/hierarchy1"/>
    <dgm:cxn modelId="{22B77D01-2BA3-41B0-B520-34B7310010DD}" type="presParOf" srcId="{5947BC4F-6711-42B0-BF94-A77E3F94ED56}" destId="{62D6F63D-96B2-4C21-BDD2-81DF043608DA}" srcOrd="1" destOrd="0" presId="urn:microsoft.com/office/officeart/2005/8/layout/hierarchy1"/>
    <dgm:cxn modelId="{2CF7EA34-B95C-408B-AF67-CDB685C9D3FC}" type="presParOf" srcId="{22465375-E462-402B-954A-CACAA38AFDA7}" destId="{99DF8385-26DB-4459-89F8-6AA678193050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33704B7-37D1-45A3-9DF7-C72FADB4888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5DE9EDF-2EBB-4351-A0B6-DD3896AB63C9}">
      <dgm:prSet/>
      <dgm:spPr/>
      <dgm:t>
        <a:bodyPr/>
        <a:lstStyle/>
        <a:p>
          <a:r>
            <a:rPr lang="en-GB"/>
            <a:t>“ I and thou, here and now.” </a:t>
          </a:r>
          <a:endParaRPr lang="en-US"/>
        </a:p>
      </dgm:t>
    </dgm:pt>
    <dgm:pt modelId="{CAA30853-F76F-4AA0-9CCE-A83B5CB76C01}" type="parTrans" cxnId="{08A76A20-AF0A-4424-B772-48D6AE0D810C}">
      <dgm:prSet/>
      <dgm:spPr/>
      <dgm:t>
        <a:bodyPr/>
        <a:lstStyle/>
        <a:p>
          <a:endParaRPr lang="en-US"/>
        </a:p>
      </dgm:t>
    </dgm:pt>
    <dgm:pt modelId="{F9CB1CBC-87EC-49EE-858A-22BD537E44C8}" type="sibTrans" cxnId="{08A76A20-AF0A-4424-B772-48D6AE0D810C}">
      <dgm:prSet/>
      <dgm:spPr/>
      <dgm:t>
        <a:bodyPr/>
        <a:lstStyle/>
        <a:p>
          <a:endParaRPr lang="en-US"/>
        </a:p>
      </dgm:t>
    </dgm:pt>
    <dgm:pt modelId="{7C26B0ED-3E0A-440D-A90D-62BD1A8E61A1}">
      <dgm:prSet/>
      <dgm:spPr/>
      <dgm:t>
        <a:bodyPr/>
        <a:lstStyle/>
        <a:p>
          <a:r>
            <a:rPr lang="en-GB"/>
            <a:t>“Now” is the zero point between the past and the future, neither of which exists; only the now exists</a:t>
          </a:r>
          <a:endParaRPr lang="en-US"/>
        </a:p>
      </dgm:t>
    </dgm:pt>
    <dgm:pt modelId="{C2840897-469A-4AA9-9E07-6DC8A816E3FF}" type="parTrans" cxnId="{CC22B18F-DE56-48BC-AA3F-F9DA9A35FCA8}">
      <dgm:prSet/>
      <dgm:spPr/>
      <dgm:t>
        <a:bodyPr/>
        <a:lstStyle/>
        <a:p>
          <a:endParaRPr lang="en-US"/>
        </a:p>
      </dgm:t>
    </dgm:pt>
    <dgm:pt modelId="{296F110C-BD9D-4226-840D-C7CE5EB34BF4}" type="sibTrans" cxnId="{CC22B18F-DE56-48BC-AA3F-F9DA9A35FCA8}">
      <dgm:prSet/>
      <dgm:spPr/>
      <dgm:t>
        <a:bodyPr/>
        <a:lstStyle/>
        <a:p>
          <a:endParaRPr lang="en-US"/>
        </a:p>
      </dgm:t>
    </dgm:pt>
    <dgm:pt modelId="{8157BCFD-C501-4492-A41E-16A39E085CFA}" type="pres">
      <dgm:prSet presAssocID="{F33704B7-37D1-45A3-9DF7-C72FADB48889}" presName="linear" presStyleCnt="0">
        <dgm:presLayoutVars>
          <dgm:animLvl val="lvl"/>
          <dgm:resizeHandles val="exact"/>
        </dgm:presLayoutVars>
      </dgm:prSet>
      <dgm:spPr/>
    </dgm:pt>
    <dgm:pt modelId="{54969243-B786-47F2-A5D8-5443AA08EF77}" type="pres">
      <dgm:prSet presAssocID="{95DE9EDF-2EBB-4351-A0B6-DD3896AB63C9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BF028D84-D5E6-4DD7-9869-701F89AC2DA5}" type="pres">
      <dgm:prSet presAssocID="{F9CB1CBC-87EC-49EE-858A-22BD537E44C8}" presName="spacer" presStyleCnt="0"/>
      <dgm:spPr/>
    </dgm:pt>
    <dgm:pt modelId="{5B8EE16B-575A-494E-8F04-D3D4471722BA}" type="pres">
      <dgm:prSet presAssocID="{7C26B0ED-3E0A-440D-A90D-62BD1A8E61A1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08A76A20-AF0A-4424-B772-48D6AE0D810C}" srcId="{F33704B7-37D1-45A3-9DF7-C72FADB48889}" destId="{95DE9EDF-2EBB-4351-A0B6-DD3896AB63C9}" srcOrd="0" destOrd="0" parTransId="{CAA30853-F76F-4AA0-9CCE-A83B5CB76C01}" sibTransId="{F9CB1CBC-87EC-49EE-858A-22BD537E44C8}"/>
    <dgm:cxn modelId="{6F643537-7E7A-46F5-9B2F-7F8B38BB04A5}" type="presOf" srcId="{7C26B0ED-3E0A-440D-A90D-62BD1A8E61A1}" destId="{5B8EE16B-575A-494E-8F04-D3D4471722BA}" srcOrd="0" destOrd="0" presId="urn:microsoft.com/office/officeart/2005/8/layout/vList2"/>
    <dgm:cxn modelId="{6172FE42-76A2-41DE-A731-8D9CA7E7F46E}" type="presOf" srcId="{95DE9EDF-2EBB-4351-A0B6-DD3896AB63C9}" destId="{54969243-B786-47F2-A5D8-5443AA08EF77}" srcOrd="0" destOrd="0" presId="urn:microsoft.com/office/officeart/2005/8/layout/vList2"/>
    <dgm:cxn modelId="{D448DD6C-B9CA-4542-98D1-A0FC91AA64A3}" type="presOf" srcId="{F33704B7-37D1-45A3-9DF7-C72FADB48889}" destId="{8157BCFD-C501-4492-A41E-16A39E085CFA}" srcOrd="0" destOrd="0" presId="urn:microsoft.com/office/officeart/2005/8/layout/vList2"/>
    <dgm:cxn modelId="{CC22B18F-DE56-48BC-AA3F-F9DA9A35FCA8}" srcId="{F33704B7-37D1-45A3-9DF7-C72FADB48889}" destId="{7C26B0ED-3E0A-440D-A90D-62BD1A8E61A1}" srcOrd="1" destOrd="0" parTransId="{C2840897-469A-4AA9-9E07-6DC8A816E3FF}" sibTransId="{296F110C-BD9D-4226-840D-C7CE5EB34BF4}"/>
    <dgm:cxn modelId="{DBB54023-1E58-4C09-BF35-C310E5547F89}" type="presParOf" srcId="{8157BCFD-C501-4492-A41E-16A39E085CFA}" destId="{54969243-B786-47F2-A5D8-5443AA08EF77}" srcOrd="0" destOrd="0" presId="urn:microsoft.com/office/officeart/2005/8/layout/vList2"/>
    <dgm:cxn modelId="{D339B64E-E194-43A8-BF3E-994E4A1DF276}" type="presParOf" srcId="{8157BCFD-C501-4492-A41E-16A39E085CFA}" destId="{BF028D84-D5E6-4DD7-9869-701F89AC2DA5}" srcOrd="1" destOrd="0" presId="urn:microsoft.com/office/officeart/2005/8/layout/vList2"/>
    <dgm:cxn modelId="{12375777-5204-4A83-A003-2E499F0A7C92}" type="presParOf" srcId="{8157BCFD-C501-4492-A41E-16A39E085CFA}" destId="{5B8EE16B-575A-494E-8F04-D3D4471722BA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BC99DFF-570A-40D6-86C7-1F1E76293BBC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B5878D0-253E-4B26-A152-DFEA78841124}">
      <dgm:prSet/>
      <dgm:spPr/>
      <dgm:t>
        <a:bodyPr/>
        <a:lstStyle/>
        <a:p>
          <a:r>
            <a:rPr lang="en-GB"/>
            <a:t>(1) Theory</a:t>
          </a:r>
          <a:endParaRPr lang="en-US"/>
        </a:p>
      </dgm:t>
    </dgm:pt>
    <dgm:pt modelId="{D0B2455F-B958-432B-AF52-F0D419CDF8C4}" type="parTrans" cxnId="{4B8660D3-FFB1-4E06-9DD7-2F8574E038B6}">
      <dgm:prSet/>
      <dgm:spPr/>
      <dgm:t>
        <a:bodyPr/>
        <a:lstStyle/>
        <a:p>
          <a:endParaRPr lang="en-US"/>
        </a:p>
      </dgm:t>
    </dgm:pt>
    <dgm:pt modelId="{656051E3-7E84-4284-A0FF-1B2363318866}" type="sibTrans" cxnId="{4B8660D3-FFB1-4E06-9DD7-2F8574E038B6}">
      <dgm:prSet/>
      <dgm:spPr/>
      <dgm:t>
        <a:bodyPr/>
        <a:lstStyle/>
        <a:p>
          <a:endParaRPr lang="en-US"/>
        </a:p>
      </dgm:t>
    </dgm:pt>
    <dgm:pt modelId="{9F799667-8697-43E9-A0B6-26DACB7760A6}">
      <dgm:prSet/>
      <dgm:spPr/>
      <dgm:t>
        <a:bodyPr/>
        <a:lstStyle/>
        <a:p>
          <a:r>
            <a:rPr lang="en-GB"/>
            <a:t>(2) Practice</a:t>
          </a:r>
          <a:endParaRPr lang="en-US"/>
        </a:p>
      </dgm:t>
    </dgm:pt>
    <dgm:pt modelId="{31323684-8B40-41A1-817E-8FA4E0041EAF}" type="parTrans" cxnId="{1B3E0E32-2459-493E-935A-EB5659342378}">
      <dgm:prSet/>
      <dgm:spPr/>
      <dgm:t>
        <a:bodyPr/>
        <a:lstStyle/>
        <a:p>
          <a:endParaRPr lang="en-US"/>
        </a:p>
      </dgm:t>
    </dgm:pt>
    <dgm:pt modelId="{43C1AE9F-4CA6-4D10-B88D-8E74BBB4F3B7}" type="sibTrans" cxnId="{1B3E0E32-2459-493E-935A-EB5659342378}">
      <dgm:prSet/>
      <dgm:spPr/>
      <dgm:t>
        <a:bodyPr/>
        <a:lstStyle/>
        <a:p>
          <a:endParaRPr lang="en-US"/>
        </a:p>
      </dgm:t>
    </dgm:pt>
    <dgm:pt modelId="{1FFA9DF9-AB42-46AF-93A8-9B8490C1C428}">
      <dgm:prSet/>
      <dgm:spPr/>
      <dgm:t>
        <a:bodyPr/>
        <a:lstStyle/>
        <a:p>
          <a:r>
            <a:rPr lang="en-GB"/>
            <a:t>(3) Three ways you can use Gestalt therapy today …</a:t>
          </a:r>
          <a:endParaRPr lang="en-US"/>
        </a:p>
      </dgm:t>
    </dgm:pt>
    <dgm:pt modelId="{2BF98E9C-1DA4-4000-BD23-828208AA5223}" type="parTrans" cxnId="{025D8300-6088-4D69-839B-86479922942E}">
      <dgm:prSet/>
      <dgm:spPr/>
      <dgm:t>
        <a:bodyPr/>
        <a:lstStyle/>
        <a:p>
          <a:endParaRPr lang="en-US"/>
        </a:p>
      </dgm:t>
    </dgm:pt>
    <dgm:pt modelId="{C72C888C-8776-4002-B329-9B4C792EA69E}" type="sibTrans" cxnId="{025D8300-6088-4D69-839B-86479922942E}">
      <dgm:prSet/>
      <dgm:spPr/>
      <dgm:t>
        <a:bodyPr/>
        <a:lstStyle/>
        <a:p>
          <a:endParaRPr lang="en-US"/>
        </a:p>
      </dgm:t>
    </dgm:pt>
    <dgm:pt modelId="{402FD0D2-C72C-41D6-A14E-7059CE2A3534}" type="pres">
      <dgm:prSet presAssocID="{CBC99DFF-570A-40D6-86C7-1F1E76293BBC}" presName="linear" presStyleCnt="0">
        <dgm:presLayoutVars>
          <dgm:animLvl val="lvl"/>
          <dgm:resizeHandles val="exact"/>
        </dgm:presLayoutVars>
      </dgm:prSet>
      <dgm:spPr/>
    </dgm:pt>
    <dgm:pt modelId="{6D382A31-6317-4DAE-BD28-DC42F1F66519}" type="pres">
      <dgm:prSet presAssocID="{FB5878D0-253E-4B26-A152-DFEA78841124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70550E90-6FD5-4160-BFC5-4C54B7F259FF}" type="pres">
      <dgm:prSet presAssocID="{656051E3-7E84-4284-A0FF-1B2363318866}" presName="spacer" presStyleCnt="0"/>
      <dgm:spPr/>
    </dgm:pt>
    <dgm:pt modelId="{400F5593-2DD4-4FEA-BD7F-BFFFADF12005}" type="pres">
      <dgm:prSet presAssocID="{9F799667-8697-43E9-A0B6-26DACB7760A6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F97CAFA0-BA62-4D14-AFDC-07B883FED9A4}" type="pres">
      <dgm:prSet presAssocID="{43C1AE9F-4CA6-4D10-B88D-8E74BBB4F3B7}" presName="spacer" presStyleCnt="0"/>
      <dgm:spPr/>
    </dgm:pt>
    <dgm:pt modelId="{25B4E1AE-746D-485A-8D0B-C0EA4447854A}" type="pres">
      <dgm:prSet presAssocID="{1FFA9DF9-AB42-46AF-93A8-9B8490C1C428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025D8300-6088-4D69-839B-86479922942E}" srcId="{CBC99DFF-570A-40D6-86C7-1F1E76293BBC}" destId="{1FFA9DF9-AB42-46AF-93A8-9B8490C1C428}" srcOrd="2" destOrd="0" parTransId="{2BF98E9C-1DA4-4000-BD23-828208AA5223}" sibTransId="{C72C888C-8776-4002-B329-9B4C792EA69E}"/>
    <dgm:cxn modelId="{1B3E0E32-2459-493E-935A-EB5659342378}" srcId="{CBC99DFF-570A-40D6-86C7-1F1E76293BBC}" destId="{9F799667-8697-43E9-A0B6-26DACB7760A6}" srcOrd="1" destOrd="0" parTransId="{31323684-8B40-41A1-817E-8FA4E0041EAF}" sibTransId="{43C1AE9F-4CA6-4D10-B88D-8E74BBB4F3B7}"/>
    <dgm:cxn modelId="{EFBBC867-0E83-4995-AAB1-74F545135CCC}" type="presOf" srcId="{CBC99DFF-570A-40D6-86C7-1F1E76293BBC}" destId="{402FD0D2-C72C-41D6-A14E-7059CE2A3534}" srcOrd="0" destOrd="0" presId="urn:microsoft.com/office/officeart/2005/8/layout/vList2"/>
    <dgm:cxn modelId="{023DDE50-2C1A-4E8E-B316-1A9ECB244B81}" type="presOf" srcId="{1FFA9DF9-AB42-46AF-93A8-9B8490C1C428}" destId="{25B4E1AE-746D-485A-8D0B-C0EA4447854A}" srcOrd="0" destOrd="0" presId="urn:microsoft.com/office/officeart/2005/8/layout/vList2"/>
    <dgm:cxn modelId="{4E298A52-DB49-4BF9-86B9-AA5098A1807F}" type="presOf" srcId="{9F799667-8697-43E9-A0B6-26DACB7760A6}" destId="{400F5593-2DD4-4FEA-BD7F-BFFFADF12005}" srcOrd="0" destOrd="0" presId="urn:microsoft.com/office/officeart/2005/8/layout/vList2"/>
    <dgm:cxn modelId="{4B8660D3-FFB1-4E06-9DD7-2F8574E038B6}" srcId="{CBC99DFF-570A-40D6-86C7-1F1E76293BBC}" destId="{FB5878D0-253E-4B26-A152-DFEA78841124}" srcOrd="0" destOrd="0" parTransId="{D0B2455F-B958-432B-AF52-F0D419CDF8C4}" sibTransId="{656051E3-7E84-4284-A0FF-1B2363318866}"/>
    <dgm:cxn modelId="{30B54BE2-95B8-408A-BDE9-5941E98AFA75}" type="presOf" srcId="{FB5878D0-253E-4B26-A152-DFEA78841124}" destId="{6D382A31-6317-4DAE-BD28-DC42F1F66519}" srcOrd="0" destOrd="0" presId="urn:microsoft.com/office/officeart/2005/8/layout/vList2"/>
    <dgm:cxn modelId="{AFD33D20-529D-4153-874F-9C70C2058A0D}" type="presParOf" srcId="{402FD0D2-C72C-41D6-A14E-7059CE2A3534}" destId="{6D382A31-6317-4DAE-BD28-DC42F1F66519}" srcOrd="0" destOrd="0" presId="urn:microsoft.com/office/officeart/2005/8/layout/vList2"/>
    <dgm:cxn modelId="{722DA56B-3618-4181-99E6-AD70F126C356}" type="presParOf" srcId="{402FD0D2-C72C-41D6-A14E-7059CE2A3534}" destId="{70550E90-6FD5-4160-BFC5-4C54B7F259FF}" srcOrd="1" destOrd="0" presId="urn:microsoft.com/office/officeart/2005/8/layout/vList2"/>
    <dgm:cxn modelId="{D4CC8909-B4DA-4AF2-87A7-C810C759E330}" type="presParOf" srcId="{402FD0D2-C72C-41D6-A14E-7059CE2A3534}" destId="{400F5593-2DD4-4FEA-BD7F-BFFFADF12005}" srcOrd="2" destOrd="0" presId="urn:microsoft.com/office/officeart/2005/8/layout/vList2"/>
    <dgm:cxn modelId="{614AE40D-F707-486C-8BF7-B360E03F682C}" type="presParOf" srcId="{402FD0D2-C72C-41D6-A14E-7059CE2A3534}" destId="{F97CAFA0-BA62-4D14-AFDC-07B883FED9A4}" srcOrd="3" destOrd="0" presId="urn:microsoft.com/office/officeart/2005/8/layout/vList2"/>
    <dgm:cxn modelId="{6DB65AB2-95FC-4668-9509-55E518E1C372}" type="presParOf" srcId="{402FD0D2-C72C-41D6-A14E-7059CE2A3534}" destId="{25B4E1AE-746D-485A-8D0B-C0EA4447854A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A49FDE0-07A2-41B0-815A-9DD4E7B733BF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26BBF998-832D-4201-82DC-6F1688C536F1}">
      <dgm:prSet/>
      <dgm:spPr/>
      <dgm:t>
        <a:bodyPr/>
        <a:lstStyle/>
        <a:p>
          <a:pPr>
            <a:defRPr cap="all"/>
          </a:pPr>
          <a:r>
            <a:rPr lang="en-GB"/>
            <a:t>I feel ….</a:t>
          </a:r>
          <a:endParaRPr lang="en-US"/>
        </a:p>
      </dgm:t>
    </dgm:pt>
    <dgm:pt modelId="{131137AF-A750-4A03-8E1F-6A2F8A991F58}" type="parTrans" cxnId="{5731BE2B-88D9-4E4F-894C-60CD3C119422}">
      <dgm:prSet/>
      <dgm:spPr/>
      <dgm:t>
        <a:bodyPr/>
        <a:lstStyle/>
        <a:p>
          <a:endParaRPr lang="en-US"/>
        </a:p>
      </dgm:t>
    </dgm:pt>
    <dgm:pt modelId="{4B0F704E-16F7-4516-9B68-56046C18F29E}" type="sibTrans" cxnId="{5731BE2B-88D9-4E4F-894C-60CD3C119422}">
      <dgm:prSet/>
      <dgm:spPr/>
      <dgm:t>
        <a:bodyPr/>
        <a:lstStyle/>
        <a:p>
          <a:endParaRPr lang="en-US"/>
        </a:p>
      </dgm:t>
    </dgm:pt>
    <dgm:pt modelId="{6E151FE2-7786-4F9E-B1F4-8A3F799C28D7}">
      <dgm:prSet/>
      <dgm:spPr/>
      <dgm:t>
        <a:bodyPr/>
        <a:lstStyle/>
        <a:p>
          <a:pPr>
            <a:defRPr cap="all"/>
          </a:pPr>
          <a:r>
            <a:rPr lang="en-GB"/>
            <a:t>I notice …</a:t>
          </a:r>
          <a:endParaRPr lang="en-US"/>
        </a:p>
      </dgm:t>
    </dgm:pt>
    <dgm:pt modelId="{EC0A3A85-0F41-42C2-8DEC-46AC68BC56C1}" type="parTrans" cxnId="{F6643FA7-0E39-4D84-B8B2-6FBDB6080A47}">
      <dgm:prSet/>
      <dgm:spPr/>
      <dgm:t>
        <a:bodyPr/>
        <a:lstStyle/>
        <a:p>
          <a:endParaRPr lang="en-US"/>
        </a:p>
      </dgm:t>
    </dgm:pt>
    <dgm:pt modelId="{053FE792-08AE-4749-9C64-6B2C3E893AAD}" type="sibTrans" cxnId="{F6643FA7-0E39-4D84-B8B2-6FBDB6080A47}">
      <dgm:prSet/>
      <dgm:spPr/>
      <dgm:t>
        <a:bodyPr/>
        <a:lstStyle/>
        <a:p>
          <a:endParaRPr lang="en-US"/>
        </a:p>
      </dgm:t>
    </dgm:pt>
    <dgm:pt modelId="{193B1E82-5DF8-4EEE-8FC2-7F62305C7ED3}">
      <dgm:prSet/>
      <dgm:spPr/>
      <dgm:t>
        <a:bodyPr/>
        <a:lstStyle/>
        <a:p>
          <a:pPr>
            <a:defRPr cap="all"/>
          </a:pPr>
          <a:r>
            <a:rPr lang="en-GB"/>
            <a:t>I imagine …</a:t>
          </a:r>
          <a:endParaRPr lang="en-US"/>
        </a:p>
      </dgm:t>
    </dgm:pt>
    <dgm:pt modelId="{4AAEFBC8-976E-4C2E-B4AF-858144547669}" type="parTrans" cxnId="{4CF97902-B2F4-4E40-AA6C-856AFEA5C5D1}">
      <dgm:prSet/>
      <dgm:spPr/>
      <dgm:t>
        <a:bodyPr/>
        <a:lstStyle/>
        <a:p>
          <a:endParaRPr lang="en-US"/>
        </a:p>
      </dgm:t>
    </dgm:pt>
    <dgm:pt modelId="{7C57BF3C-5688-4F07-8EA3-8906682D21BE}" type="sibTrans" cxnId="{4CF97902-B2F4-4E40-AA6C-856AFEA5C5D1}">
      <dgm:prSet/>
      <dgm:spPr/>
      <dgm:t>
        <a:bodyPr/>
        <a:lstStyle/>
        <a:p>
          <a:endParaRPr lang="en-US"/>
        </a:p>
      </dgm:t>
    </dgm:pt>
    <dgm:pt modelId="{53410BD2-BBB9-4B83-B142-8D3B89F632DA}" type="pres">
      <dgm:prSet presAssocID="{0A49FDE0-07A2-41B0-815A-9DD4E7B733BF}" presName="root" presStyleCnt="0">
        <dgm:presLayoutVars>
          <dgm:dir/>
          <dgm:resizeHandles val="exact"/>
        </dgm:presLayoutVars>
      </dgm:prSet>
      <dgm:spPr/>
    </dgm:pt>
    <dgm:pt modelId="{574A79CE-CB3F-43A4-A67A-AA47EB665A5A}" type="pres">
      <dgm:prSet presAssocID="{26BBF998-832D-4201-82DC-6F1688C536F1}" presName="compNode" presStyleCnt="0"/>
      <dgm:spPr/>
    </dgm:pt>
    <dgm:pt modelId="{AFAAA937-F486-42FA-9104-A88CC3173CBD}" type="pres">
      <dgm:prSet presAssocID="{26BBF998-832D-4201-82DC-6F1688C536F1}" presName="iconBgRect" presStyleLbl="bgShp" presStyleIdx="0" presStyleCnt="3"/>
      <dgm:spPr/>
    </dgm:pt>
    <dgm:pt modelId="{EB77311D-39F5-405B-BE16-F9FB511A4289}" type="pres">
      <dgm:prSet presAssocID="{26BBF998-832D-4201-82DC-6F1688C536F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ummingBird"/>
        </a:ext>
      </dgm:extLst>
    </dgm:pt>
    <dgm:pt modelId="{0A2787FC-9EF4-4543-9037-78D3D98A66E6}" type="pres">
      <dgm:prSet presAssocID="{26BBF998-832D-4201-82DC-6F1688C536F1}" presName="spaceRect" presStyleCnt="0"/>
      <dgm:spPr/>
    </dgm:pt>
    <dgm:pt modelId="{E42CAF8E-184F-4E63-B035-0A8C2E4F5880}" type="pres">
      <dgm:prSet presAssocID="{26BBF998-832D-4201-82DC-6F1688C536F1}" presName="textRect" presStyleLbl="revTx" presStyleIdx="0" presStyleCnt="3">
        <dgm:presLayoutVars>
          <dgm:chMax val="1"/>
          <dgm:chPref val="1"/>
        </dgm:presLayoutVars>
      </dgm:prSet>
      <dgm:spPr/>
    </dgm:pt>
    <dgm:pt modelId="{6141647E-14E4-4296-9C7E-AFF3FAF0A651}" type="pres">
      <dgm:prSet presAssocID="{4B0F704E-16F7-4516-9B68-56046C18F29E}" presName="sibTrans" presStyleCnt="0"/>
      <dgm:spPr/>
    </dgm:pt>
    <dgm:pt modelId="{0E34E084-A4B7-4E29-B6DE-7832E3E69FBB}" type="pres">
      <dgm:prSet presAssocID="{6E151FE2-7786-4F9E-B1F4-8A3F799C28D7}" presName="compNode" presStyleCnt="0"/>
      <dgm:spPr/>
    </dgm:pt>
    <dgm:pt modelId="{3BDA480B-DBB5-4771-AC55-5AA6526B8DB1}" type="pres">
      <dgm:prSet presAssocID="{6E151FE2-7786-4F9E-B1F4-8A3F799C28D7}" presName="iconBgRect" presStyleLbl="bgShp" presStyleIdx="1" presStyleCnt="3"/>
      <dgm:spPr/>
    </dgm:pt>
    <dgm:pt modelId="{1CB9BB09-E27D-49D7-BB16-B57177C331A4}" type="pres">
      <dgm:prSet presAssocID="{6E151FE2-7786-4F9E-B1F4-8A3F799C28D7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sed Quotation Mark"/>
        </a:ext>
      </dgm:extLst>
    </dgm:pt>
    <dgm:pt modelId="{0B62921E-757C-4138-B493-C84B93062DF0}" type="pres">
      <dgm:prSet presAssocID="{6E151FE2-7786-4F9E-B1F4-8A3F799C28D7}" presName="spaceRect" presStyleCnt="0"/>
      <dgm:spPr/>
    </dgm:pt>
    <dgm:pt modelId="{91FF61B5-59B0-4239-B32A-8927393EE3A6}" type="pres">
      <dgm:prSet presAssocID="{6E151FE2-7786-4F9E-B1F4-8A3F799C28D7}" presName="textRect" presStyleLbl="revTx" presStyleIdx="1" presStyleCnt="3">
        <dgm:presLayoutVars>
          <dgm:chMax val="1"/>
          <dgm:chPref val="1"/>
        </dgm:presLayoutVars>
      </dgm:prSet>
      <dgm:spPr/>
    </dgm:pt>
    <dgm:pt modelId="{0116EF9A-C05E-40AC-BD51-A473C1FFA938}" type="pres">
      <dgm:prSet presAssocID="{053FE792-08AE-4749-9C64-6B2C3E893AAD}" presName="sibTrans" presStyleCnt="0"/>
      <dgm:spPr/>
    </dgm:pt>
    <dgm:pt modelId="{502C3A5B-0E52-497A-9F5D-C027C816F17E}" type="pres">
      <dgm:prSet presAssocID="{193B1E82-5DF8-4EEE-8FC2-7F62305C7ED3}" presName="compNode" presStyleCnt="0"/>
      <dgm:spPr/>
    </dgm:pt>
    <dgm:pt modelId="{7CFB3879-590B-4CBB-9FC4-140C47F4174F}" type="pres">
      <dgm:prSet presAssocID="{193B1E82-5DF8-4EEE-8FC2-7F62305C7ED3}" presName="iconBgRect" presStyleLbl="bgShp" presStyleIdx="2" presStyleCnt="3"/>
      <dgm:spPr/>
    </dgm:pt>
    <dgm:pt modelId="{D7E4F352-FB19-4B5F-9565-2F7B1C7838D8}" type="pres">
      <dgm:prSet presAssocID="{193B1E82-5DF8-4EEE-8FC2-7F62305C7ED3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Brainstorm"/>
        </a:ext>
      </dgm:extLst>
    </dgm:pt>
    <dgm:pt modelId="{49C14CA2-B0CE-4CDB-8FB0-EAE933ECAFCC}" type="pres">
      <dgm:prSet presAssocID="{193B1E82-5DF8-4EEE-8FC2-7F62305C7ED3}" presName="spaceRect" presStyleCnt="0"/>
      <dgm:spPr/>
    </dgm:pt>
    <dgm:pt modelId="{E6642238-2971-4AD6-A3B8-D99230CFE189}" type="pres">
      <dgm:prSet presAssocID="{193B1E82-5DF8-4EEE-8FC2-7F62305C7ED3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4CF97902-B2F4-4E40-AA6C-856AFEA5C5D1}" srcId="{0A49FDE0-07A2-41B0-815A-9DD4E7B733BF}" destId="{193B1E82-5DF8-4EEE-8FC2-7F62305C7ED3}" srcOrd="2" destOrd="0" parTransId="{4AAEFBC8-976E-4C2E-B4AF-858144547669}" sibTransId="{7C57BF3C-5688-4F07-8EA3-8906682D21BE}"/>
    <dgm:cxn modelId="{5731BE2B-88D9-4E4F-894C-60CD3C119422}" srcId="{0A49FDE0-07A2-41B0-815A-9DD4E7B733BF}" destId="{26BBF998-832D-4201-82DC-6F1688C536F1}" srcOrd="0" destOrd="0" parTransId="{131137AF-A750-4A03-8E1F-6A2F8A991F58}" sibTransId="{4B0F704E-16F7-4516-9B68-56046C18F29E}"/>
    <dgm:cxn modelId="{915F1A43-EBE1-4A7D-BBD7-8484B0364F09}" type="presOf" srcId="{0A49FDE0-07A2-41B0-815A-9DD4E7B733BF}" destId="{53410BD2-BBB9-4B83-B142-8D3B89F632DA}" srcOrd="0" destOrd="0" presId="urn:microsoft.com/office/officeart/2018/5/layout/IconCircleLabelList"/>
    <dgm:cxn modelId="{28F8464F-417B-4A7A-9E42-90F3A82C09E7}" type="presOf" srcId="{26BBF998-832D-4201-82DC-6F1688C536F1}" destId="{E42CAF8E-184F-4E63-B035-0A8C2E4F5880}" srcOrd="0" destOrd="0" presId="urn:microsoft.com/office/officeart/2018/5/layout/IconCircleLabelList"/>
    <dgm:cxn modelId="{C53DC64F-46A8-48F1-B1D5-34A15C051431}" type="presOf" srcId="{193B1E82-5DF8-4EEE-8FC2-7F62305C7ED3}" destId="{E6642238-2971-4AD6-A3B8-D99230CFE189}" srcOrd="0" destOrd="0" presId="urn:microsoft.com/office/officeart/2018/5/layout/IconCircleLabelList"/>
    <dgm:cxn modelId="{F6643FA7-0E39-4D84-B8B2-6FBDB6080A47}" srcId="{0A49FDE0-07A2-41B0-815A-9DD4E7B733BF}" destId="{6E151FE2-7786-4F9E-B1F4-8A3F799C28D7}" srcOrd="1" destOrd="0" parTransId="{EC0A3A85-0F41-42C2-8DEC-46AC68BC56C1}" sibTransId="{053FE792-08AE-4749-9C64-6B2C3E893AAD}"/>
    <dgm:cxn modelId="{E039DDDE-BB15-4FBF-9BAB-CF1268058D33}" type="presOf" srcId="{6E151FE2-7786-4F9E-B1F4-8A3F799C28D7}" destId="{91FF61B5-59B0-4239-B32A-8927393EE3A6}" srcOrd="0" destOrd="0" presId="urn:microsoft.com/office/officeart/2018/5/layout/IconCircleLabelList"/>
    <dgm:cxn modelId="{C74346FA-DACE-417B-90A3-22A22ABF04C9}" type="presParOf" srcId="{53410BD2-BBB9-4B83-B142-8D3B89F632DA}" destId="{574A79CE-CB3F-43A4-A67A-AA47EB665A5A}" srcOrd="0" destOrd="0" presId="urn:microsoft.com/office/officeart/2018/5/layout/IconCircleLabelList"/>
    <dgm:cxn modelId="{6600AA43-AECD-4201-84E5-51907EE7131F}" type="presParOf" srcId="{574A79CE-CB3F-43A4-A67A-AA47EB665A5A}" destId="{AFAAA937-F486-42FA-9104-A88CC3173CBD}" srcOrd="0" destOrd="0" presId="urn:microsoft.com/office/officeart/2018/5/layout/IconCircleLabelList"/>
    <dgm:cxn modelId="{3ECFAD68-C84A-4A62-B8AF-CC6958687BA6}" type="presParOf" srcId="{574A79CE-CB3F-43A4-A67A-AA47EB665A5A}" destId="{EB77311D-39F5-405B-BE16-F9FB511A4289}" srcOrd="1" destOrd="0" presId="urn:microsoft.com/office/officeart/2018/5/layout/IconCircleLabelList"/>
    <dgm:cxn modelId="{2EA1D123-039A-4E9E-86A7-F3491A510B6D}" type="presParOf" srcId="{574A79CE-CB3F-43A4-A67A-AA47EB665A5A}" destId="{0A2787FC-9EF4-4543-9037-78D3D98A66E6}" srcOrd="2" destOrd="0" presId="urn:microsoft.com/office/officeart/2018/5/layout/IconCircleLabelList"/>
    <dgm:cxn modelId="{1D52E990-13EE-4204-884C-362D6B1C0F73}" type="presParOf" srcId="{574A79CE-CB3F-43A4-A67A-AA47EB665A5A}" destId="{E42CAF8E-184F-4E63-B035-0A8C2E4F5880}" srcOrd="3" destOrd="0" presId="urn:microsoft.com/office/officeart/2018/5/layout/IconCircleLabelList"/>
    <dgm:cxn modelId="{02651E30-8770-41BC-8C5C-B54F34E65CFA}" type="presParOf" srcId="{53410BD2-BBB9-4B83-B142-8D3B89F632DA}" destId="{6141647E-14E4-4296-9C7E-AFF3FAF0A651}" srcOrd="1" destOrd="0" presId="urn:microsoft.com/office/officeart/2018/5/layout/IconCircleLabelList"/>
    <dgm:cxn modelId="{54C8252C-13B0-46AB-8047-F071A67D152E}" type="presParOf" srcId="{53410BD2-BBB9-4B83-B142-8D3B89F632DA}" destId="{0E34E084-A4B7-4E29-B6DE-7832E3E69FBB}" srcOrd="2" destOrd="0" presId="urn:microsoft.com/office/officeart/2018/5/layout/IconCircleLabelList"/>
    <dgm:cxn modelId="{8EF40867-4366-46A4-9FAC-762CF21DBBE9}" type="presParOf" srcId="{0E34E084-A4B7-4E29-B6DE-7832E3E69FBB}" destId="{3BDA480B-DBB5-4771-AC55-5AA6526B8DB1}" srcOrd="0" destOrd="0" presId="urn:microsoft.com/office/officeart/2018/5/layout/IconCircleLabelList"/>
    <dgm:cxn modelId="{820EE6EA-112E-402F-B4C4-489C5B3502EC}" type="presParOf" srcId="{0E34E084-A4B7-4E29-B6DE-7832E3E69FBB}" destId="{1CB9BB09-E27D-49D7-BB16-B57177C331A4}" srcOrd="1" destOrd="0" presId="urn:microsoft.com/office/officeart/2018/5/layout/IconCircleLabelList"/>
    <dgm:cxn modelId="{06FC9638-18AC-4D06-ACF6-4C462D18092A}" type="presParOf" srcId="{0E34E084-A4B7-4E29-B6DE-7832E3E69FBB}" destId="{0B62921E-757C-4138-B493-C84B93062DF0}" srcOrd="2" destOrd="0" presId="urn:microsoft.com/office/officeart/2018/5/layout/IconCircleLabelList"/>
    <dgm:cxn modelId="{7E867103-AC28-4011-A4D8-C7939171E5F1}" type="presParOf" srcId="{0E34E084-A4B7-4E29-B6DE-7832E3E69FBB}" destId="{91FF61B5-59B0-4239-B32A-8927393EE3A6}" srcOrd="3" destOrd="0" presId="urn:microsoft.com/office/officeart/2018/5/layout/IconCircleLabelList"/>
    <dgm:cxn modelId="{002BA42E-46BD-48F2-B1E4-A82543ED316B}" type="presParOf" srcId="{53410BD2-BBB9-4B83-B142-8D3B89F632DA}" destId="{0116EF9A-C05E-40AC-BD51-A473C1FFA938}" srcOrd="3" destOrd="0" presId="urn:microsoft.com/office/officeart/2018/5/layout/IconCircleLabelList"/>
    <dgm:cxn modelId="{2B39E1AA-25AB-4E5E-B300-97EDDEDD0333}" type="presParOf" srcId="{53410BD2-BBB9-4B83-B142-8D3B89F632DA}" destId="{502C3A5B-0E52-497A-9F5D-C027C816F17E}" srcOrd="4" destOrd="0" presId="urn:microsoft.com/office/officeart/2018/5/layout/IconCircleLabelList"/>
    <dgm:cxn modelId="{087AFA2D-AE15-403B-BBCE-95293AB19826}" type="presParOf" srcId="{502C3A5B-0E52-497A-9F5D-C027C816F17E}" destId="{7CFB3879-590B-4CBB-9FC4-140C47F4174F}" srcOrd="0" destOrd="0" presId="urn:microsoft.com/office/officeart/2018/5/layout/IconCircleLabelList"/>
    <dgm:cxn modelId="{B1A9A05B-A71B-4E42-BE35-627B017C825D}" type="presParOf" srcId="{502C3A5B-0E52-497A-9F5D-C027C816F17E}" destId="{D7E4F352-FB19-4B5F-9565-2F7B1C7838D8}" srcOrd="1" destOrd="0" presId="urn:microsoft.com/office/officeart/2018/5/layout/IconCircleLabelList"/>
    <dgm:cxn modelId="{853CFDE2-529F-4D9A-A3A9-7C370B5FC81F}" type="presParOf" srcId="{502C3A5B-0E52-497A-9F5D-C027C816F17E}" destId="{49C14CA2-B0CE-4CDB-8FB0-EAE933ECAFCC}" srcOrd="2" destOrd="0" presId="urn:microsoft.com/office/officeart/2018/5/layout/IconCircleLabelList"/>
    <dgm:cxn modelId="{7E76C6CD-0CAD-4AA1-87B5-66D11E30189F}" type="presParOf" srcId="{502C3A5B-0E52-497A-9F5D-C027C816F17E}" destId="{E6642238-2971-4AD6-A3B8-D99230CFE189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060CBA13-462B-464D-8B87-258248A08A0B}" type="doc">
      <dgm:prSet loTypeId="urn:microsoft.com/office/officeart/2005/8/layout/vList2" loCatId="list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E85DD8C5-85A8-413E-BF82-F8085AE84B35}">
      <dgm:prSet/>
      <dgm:spPr/>
      <dgm:t>
        <a:bodyPr/>
        <a:lstStyle/>
        <a:p>
          <a:r>
            <a:rPr lang="en-GB" dirty="0"/>
            <a:t>The therapist is likely to  </a:t>
          </a:r>
          <a:r>
            <a:rPr lang="en-GB" b="1" dirty="0"/>
            <a:t>not only observe </a:t>
          </a:r>
          <a:r>
            <a:rPr lang="en-GB" dirty="0"/>
            <a:t>and reflect body language, they specifically mention their observation of this action and ask what is happening for the person at that moment</a:t>
          </a:r>
          <a:endParaRPr lang="en-US" dirty="0"/>
        </a:p>
      </dgm:t>
    </dgm:pt>
    <dgm:pt modelId="{9617968B-9DB1-4CD1-AE4B-E74F64F92B35}" type="parTrans" cxnId="{16E25BFE-4DB7-4C77-8477-43B069F4D3EC}">
      <dgm:prSet/>
      <dgm:spPr/>
      <dgm:t>
        <a:bodyPr/>
        <a:lstStyle/>
        <a:p>
          <a:endParaRPr lang="en-US"/>
        </a:p>
      </dgm:t>
    </dgm:pt>
    <dgm:pt modelId="{E5D11EFA-EC13-415E-BA16-A3B0FC04F4EB}" type="sibTrans" cxnId="{16E25BFE-4DB7-4C77-8477-43B069F4D3EC}">
      <dgm:prSet/>
      <dgm:spPr/>
      <dgm:t>
        <a:bodyPr/>
        <a:lstStyle/>
        <a:p>
          <a:endParaRPr lang="en-US"/>
        </a:p>
      </dgm:t>
    </dgm:pt>
    <dgm:pt modelId="{94C2B6CB-094A-461D-94A1-73672836A138}">
      <dgm:prSet/>
      <dgm:spPr/>
      <dgm:t>
        <a:bodyPr/>
        <a:lstStyle/>
        <a:p>
          <a:r>
            <a:rPr lang="en-GB" dirty="0"/>
            <a:t>I’m noticing that you are turning your ring around on your finger as you say that, what is happening for you now?</a:t>
          </a:r>
          <a:endParaRPr lang="en-US" dirty="0"/>
        </a:p>
      </dgm:t>
    </dgm:pt>
    <dgm:pt modelId="{289F9936-4CF5-43A8-BB31-BAA0B2664F3E}" type="parTrans" cxnId="{522D12F3-C3A1-42E0-988A-877B18E9E7B1}">
      <dgm:prSet/>
      <dgm:spPr/>
      <dgm:t>
        <a:bodyPr/>
        <a:lstStyle/>
        <a:p>
          <a:endParaRPr lang="en-US"/>
        </a:p>
      </dgm:t>
    </dgm:pt>
    <dgm:pt modelId="{F13F1D88-4B1F-4731-9EDF-E2E71BAE39CC}" type="sibTrans" cxnId="{522D12F3-C3A1-42E0-988A-877B18E9E7B1}">
      <dgm:prSet/>
      <dgm:spPr/>
      <dgm:t>
        <a:bodyPr/>
        <a:lstStyle/>
        <a:p>
          <a:endParaRPr lang="en-US"/>
        </a:p>
      </dgm:t>
    </dgm:pt>
    <dgm:pt modelId="{A9094BC9-1E5E-4E12-84EF-FA7B2E7F8036}">
      <dgm:prSet/>
      <dgm:spPr/>
      <dgm:t>
        <a:bodyPr/>
        <a:lstStyle/>
        <a:p>
          <a:r>
            <a:rPr lang="en-GB"/>
            <a:t>Giving body language a voice</a:t>
          </a:r>
          <a:endParaRPr lang="en-US"/>
        </a:p>
      </dgm:t>
    </dgm:pt>
    <dgm:pt modelId="{089618D0-0718-4885-86CE-9288F835DD98}" type="parTrans" cxnId="{D5AD8EB1-7D6C-4426-9167-E880087032D6}">
      <dgm:prSet/>
      <dgm:spPr/>
      <dgm:t>
        <a:bodyPr/>
        <a:lstStyle/>
        <a:p>
          <a:endParaRPr lang="en-US"/>
        </a:p>
      </dgm:t>
    </dgm:pt>
    <dgm:pt modelId="{5904E065-3D22-4BAD-AE3B-FACC4918971B}" type="sibTrans" cxnId="{D5AD8EB1-7D6C-4426-9167-E880087032D6}">
      <dgm:prSet/>
      <dgm:spPr/>
      <dgm:t>
        <a:bodyPr/>
        <a:lstStyle/>
        <a:p>
          <a:endParaRPr lang="en-US"/>
        </a:p>
      </dgm:t>
    </dgm:pt>
    <dgm:pt modelId="{81F21FB3-9AAC-414F-AED7-CA2AFD872F70}" type="pres">
      <dgm:prSet presAssocID="{060CBA13-462B-464D-8B87-258248A08A0B}" presName="linear" presStyleCnt="0">
        <dgm:presLayoutVars>
          <dgm:animLvl val="lvl"/>
          <dgm:resizeHandles val="exact"/>
        </dgm:presLayoutVars>
      </dgm:prSet>
      <dgm:spPr/>
    </dgm:pt>
    <dgm:pt modelId="{222F1ABC-A851-4D65-9CE4-0CCD1BF61E7A}" type="pres">
      <dgm:prSet presAssocID="{E85DD8C5-85A8-413E-BF82-F8085AE84B35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F8577F3C-E153-47D5-966C-DD90CA0290D9}" type="pres">
      <dgm:prSet presAssocID="{E5D11EFA-EC13-415E-BA16-A3B0FC04F4EB}" presName="spacer" presStyleCnt="0"/>
      <dgm:spPr/>
    </dgm:pt>
    <dgm:pt modelId="{5202337A-8187-4BD4-87EB-21DBC4FF1818}" type="pres">
      <dgm:prSet presAssocID="{94C2B6CB-094A-461D-94A1-73672836A138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9D89F289-0B3F-49C2-95C2-18110556FEAA}" type="pres">
      <dgm:prSet presAssocID="{F13F1D88-4B1F-4731-9EDF-E2E71BAE39CC}" presName="spacer" presStyleCnt="0"/>
      <dgm:spPr/>
    </dgm:pt>
    <dgm:pt modelId="{45EBA1B7-9327-483E-9768-9D152E6B1399}" type="pres">
      <dgm:prSet presAssocID="{A9094BC9-1E5E-4E12-84EF-FA7B2E7F8036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2B00B343-1D4C-4393-9211-7F5F9931E911}" type="presOf" srcId="{E85DD8C5-85A8-413E-BF82-F8085AE84B35}" destId="{222F1ABC-A851-4D65-9CE4-0CCD1BF61E7A}" srcOrd="0" destOrd="0" presId="urn:microsoft.com/office/officeart/2005/8/layout/vList2"/>
    <dgm:cxn modelId="{59838045-0FB6-4810-8335-266A5F693C8C}" type="presOf" srcId="{060CBA13-462B-464D-8B87-258248A08A0B}" destId="{81F21FB3-9AAC-414F-AED7-CA2AFD872F70}" srcOrd="0" destOrd="0" presId="urn:microsoft.com/office/officeart/2005/8/layout/vList2"/>
    <dgm:cxn modelId="{556A48A6-9D2B-45C7-A2E5-F59F3D2709E3}" type="presOf" srcId="{A9094BC9-1E5E-4E12-84EF-FA7B2E7F8036}" destId="{45EBA1B7-9327-483E-9768-9D152E6B1399}" srcOrd="0" destOrd="0" presId="urn:microsoft.com/office/officeart/2005/8/layout/vList2"/>
    <dgm:cxn modelId="{D5AD8EB1-7D6C-4426-9167-E880087032D6}" srcId="{060CBA13-462B-464D-8B87-258248A08A0B}" destId="{A9094BC9-1E5E-4E12-84EF-FA7B2E7F8036}" srcOrd="2" destOrd="0" parTransId="{089618D0-0718-4885-86CE-9288F835DD98}" sibTransId="{5904E065-3D22-4BAD-AE3B-FACC4918971B}"/>
    <dgm:cxn modelId="{6BF4BDC8-A6D6-466D-93F2-5418329FCA9E}" type="presOf" srcId="{94C2B6CB-094A-461D-94A1-73672836A138}" destId="{5202337A-8187-4BD4-87EB-21DBC4FF1818}" srcOrd="0" destOrd="0" presId="urn:microsoft.com/office/officeart/2005/8/layout/vList2"/>
    <dgm:cxn modelId="{522D12F3-C3A1-42E0-988A-877B18E9E7B1}" srcId="{060CBA13-462B-464D-8B87-258248A08A0B}" destId="{94C2B6CB-094A-461D-94A1-73672836A138}" srcOrd="1" destOrd="0" parTransId="{289F9936-4CF5-43A8-BB31-BAA0B2664F3E}" sibTransId="{F13F1D88-4B1F-4731-9EDF-E2E71BAE39CC}"/>
    <dgm:cxn modelId="{16E25BFE-4DB7-4C77-8477-43B069F4D3EC}" srcId="{060CBA13-462B-464D-8B87-258248A08A0B}" destId="{E85DD8C5-85A8-413E-BF82-F8085AE84B35}" srcOrd="0" destOrd="0" parTransId="{9617968B-9DB1-4CD1-AE4B-E74F64F92B35}" sibTransId="{E5D11EFA-EC13-415E-BA16-A3B0FC04F4EB}"/>
    <dgm:cxn modelId="{33055AB1-41FE-48AD-9D8C-F1582E182CE0}" type="presParOf" srcId="{81F21FB3-9AAC-414F-AED7-CA2AFD872F70}" destId="{222F1ABC-A851-4D65-9CE4-0CCD1BF61E7A}" srcOrd="0" destOrd="0" presId="urn:microsoft.com/office/officeart/2005/8/layout/vList2"/>
    <dgm:cxn modelId="{88186F0F-53DC-421B-9AB9-361EEA8A6CDB}" type="presParOf" srcId="{81F21FB3-9AAC-414F-AED7-CA2AFD872F70}" destId="{F8577F3C-E153-47D5-966C-DD90CA0290D9}" srcOrd="1" destOrd="0" presId="urn:microsoft.com/office/officeart/2005/8/layout/vList2"/>
    <dgm:cxn modelId="{FA0BEDEE-46FE-4538-804B-410A907AFE2D}" type="presParOf" srcId="{81F21FB3-9AAC-414F-AED7-CA2AFD872F70}" destId="{5202337A-8187-4BD4-87EB-21DBC4FF1818}" srcOrd="2" destOrd="0" presId="urn:microsoft.com/office/officeart/2005/8/layout/vList2"/>
    <dgm:cxn modelId="{F330DE92-DA04-4A58-AC6A-17D297089FD3}" type="presParOf" srcId="{81F21FB3-9AAC-414F-AED7-CA2AFD872F70}" destId="{9D89F289-0B3F-49C2-95C2-18110556FEAA}" srcOrd="3" destOrd="0" presId="urn:microsoft.com/office/officeart/2005/8/layout/vList2"/>
    <dgm:cxn modelId="{33B259B3-32CC-4DE6-A007-C786FE873F36}" type="presParOf" srcId="{81F21FB3-9AAC-414F-AED7-CA2AFD872F70}" destId="{45EBA1B7-9327-483E-9768-9D152E6B1399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AA794337-C3C4-4F57-9C04-B217BF9C9C23}" type="doc">
      <dgm:prSet loTypeId="urn:microsoft.com/office/officeart/2008/layout/LinedList" loCatId="list" qsTypeId="urn:microsoft.com/office/officeart/2005/8/quickstyle/simple4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466E94F5-F20E-402D-9837-2F688B826517}">
      <dgm:prSet/>
      <dgm:spPr/>
      <dgm:t>
        <a:bodyPr/>
        <a:lstStyle/>
        <a:p>
          <a:r>
            <a:rPr lang="en-GB" dirty="0"/>
            <a:t>Role play helps individuals:</a:t>
          </a:r>
          <a:endParaRPr lang="en-US" dirty="0"/>
        </a:p>
      </dgm:t>
    </dgm:pt>
    <dgm:pt modelId="{A4779678-72E9-4D9B-A2C5-003780ACB1F3}" type="parTrans" cxnId="{741226D8-AA39-4801-94EE-3EB98546FC7E}">
      <dgm:prSet/>
      <dgm:spPr/>
      <dgm:t>
        <a:bodyPr/>
        <a:lstStyle/>
        <a:p>
          <a:endParaRPr lang="en-US"/>
        </a:p>
      </dgm:t>
    </dgm:pt>
    <dgm:pt modelId="{E2DA1E46-01F1-4E43-AF2E-238187688840}" type="sibTrans" cxnId="{741226D8-AA39-4801-94EE-3EB98546FC7E}">
      <dgm:prSet/>
      <dgm:spPr/>
      <dgm:t>
        <a:bodyPr/>
        <a:lstStyle/>
        <a:p>
          <a:endParaRPr lang="en-US"/>
        </a:p>
      </dgm:t>
    </dgm:pt>
    <dgm:pt modelId="{B5B933EA-34F7-49F3-AD5F-3F3E104B2D4C}">
      <dgm:prSet/>
      <dgm:spPr/>
      <dgm:t>
        <a:bodyPr/>
        <a:lstStyle/>
        <a:p>
          <a:r>
            <a:rPr lang="en-GB"/>
            <a:t>Experience different feelings and emotions</a:t>
          </a:r>
          <a:endParaRPr lang="en-US"/>
        </a:p>
      </dgm:t>
    </dgm:pt>
    <dgm:pt modelId="{8A281CCC-3E2C-4AE9-B2A6-A91AB8B01C15}" type="parTrans" cxnId="{7B12A814-B8AD-4C4B-91BB-77954ADEEDBB}">
      <dgm:prSet/>
      <dgm:spPr/>
      <dgm:t>
        <a:bodyPr/>
        <a:lstStyle/>
        <a:p>
          <a:endParaRPr lang="en-US"/>
        </a:p>
      </dgm:t>
    </dgm:pt>
    <dgm:pt modelId="{6E37450C-9287-4245-90DD-2FDEC2FF4E26}" type="sibTrans" cxnId="{7B12A814-B8AD-4C4B-91BB-77954ADEEDBB}">
      <dgm:prSet/>
      <dgm:spPr/>
      <dgm:t>
        <a:bodyPr/>
        <a:lstStyle/>
        <a:p>
          <a:endParaRPr lang="en-US"/>
        </a:p>
      </dgm:t>
    </dgm:pt>
    <dgm:pt modelId="{E2E9BBCD-0EA5-431C-A7EA-56D2AD721D2C}">
      <dgm:prSet/>
      <dgm:spPr/>
      <dgm:t>
        <a:bodyPr/>
        <a:lstStyle/>
        <a:p>
          <a:r>
            <a:rPr lang="en-GB"/>
            <a:t>Better understand how they present and organise themselves.</a:t>
          </a:r>
          <a:endParaRPr lang="en-US"/>
        </a:p>
      </dgm:t>
    </dgm:pt>
    <dgm:pt modelId="{27AD3909-3C2F-4298-919E-894109221029}" type="parTrans" cxnId="{572BBF3F-52B6-4B6D-B484-61693171A66A}">
      <dgm:prSet/>
      <dgm:spPr/>
      <dgm:t>
        <a:bodyPr/>
        <a:lstStyle/>
        <a:p>
          <a:endParaRPr lang="en-US"/>
        </a:p>
      </dgm:t>
    </dgm:pt>
    <dgm:pt modelId="{C52F16EA-BB33-4C48-A907-9F672B643EDF}" type="sibTrans" cxnId="{572BBF3F-52B6-4B6D-B484-61693171A66A}">
      <dgm:prSet/>
      <dgm:spPr/>
      <dgm:t>
        <a:bodyPr/>
        <a:lstStyle/>
        <a:p>
          <a:endParaRPr lang="en-US"/>
        </a:p>
      </dgm:t>
    </dgm:pt>
    <dgm:pt modelId="{B09708EF-06FD-4EAE-BF69-365111AE8331}" type="pres">
      <dgm:prSet presAssocID="{AA794337-C3C4-4F57-9C04-B217BF9C9C23}" presName="vert0" presStyleCnt="0">
        <dgm:presLayoutVars>
          <dgm:dir/>
          <dgm:animOne val="branch"/>
          <dgm:animLvl val="lvl"/>
        </dgm:presLayoutVars>
      </dgm:prSet>
      <dgm:spPr/>
    </dgm:pt>
    <dgm:pt modelId="{641B8F3C-3C12-4AFF-84C4-353D1F97DA6A}" type="pres">
      <dgm:prSet presAssocID="{466E94F5-F20E-402D-9837-2F688B826517}" presName="thickLine" presStyleLbl="alignNode1" presStyleIdx="0" presStyleCnt="3"/>
      <dgm:spPr/>
    </dgm:pt>
    <dgm:pt modelId="{D0553174-E0B1-4C1C-904F-38C39169494B}" type="pres">
      <dgm:prSet presAssocID="{466E94F5-F20E-402D-9837-2F688B826517}" presName="horz1" presStyleCnt="0"/>
      <dgm:spPr/>
    </dgm:pt>
    <dgm:pt modelId="{89A1FC19-CA37-4A98-A2E6-CEF912FB4B8C}" type="pres">
      <dgm:prSet presAssocID="{466E94F5-F20E-402D-9837-2F688B826517}" presName="tx1" presStyleLbl="revTx" presStyleIdx="0" presStyleCnt="3"/>
      <dgm:spPr/>
    </dgm:pt>
    <dgm:pt modelId="{F40FCE14-C095-4A71-A3DB-386FE00A97F4}" type="pres">
      <dgm:prSet presAssocID="{466E94F5-F20E-402D-9837-2F688B826517}" presName="vert1" presStyleCnt="0"/>
      <dgm:spPr/>
    </dgm:pt>
    <dgm:pt modelId="{6DB0A13B-5C5B-493F-A8E6-6B5ACB4E506C}" type="pres">
      <dgm:prSet presAssocID="{B5B933EA-34F7-49F3-AD5F-3F3E104B2D4C}" presName="thickLine" presStyleLbl="alignNode1" presStyleIdx="1" presStyleCnt="3"/>
      <dgm:spPr/>
    </dgm:pt>
    <dgm:pt modelId="{94C8C7F1-76B6-4C99-9ED4-A8B22A811DB0}" type="pres">
      <dgm:prSet presAssocID="{B5B933EA-34F7-49F3-AD5F-3F3E104B2D4C}" presName="horz1" presStyleCnt="0"/>
      <dgm:spPr/>
    </dgm:pt>
    <dgm:pt modelId="{5D6BA749-DE04-49A7-AE83-815D6E7AC659}" type="pres">
      <dgm:prSet presAssocID="{B5B933EA-34F7-49F3-AD5F-3F3E104B2D4C}" presName="tx1" presStyleLbl="revTx" presStyleIdx="1" presStyleCnt="3"/>
      <dgm:spPr/>
    </dgm:pt>
    <dgm:pt modelId="{5688DDE4-0DA1-4443-BEE9-A793415F6399}" type="pres">
      <dgm:prSet presAssocID="{B5B933EA-34F7-49F3-AD5F-3F3E104B2D4C}" presName="vert1" presStyleCnt="0"/>
      <dgm:spPr/>
    </dgm:pt>
    <dgm:pt modelId="{4D2B8D09-E8F3-4199-8E2F-603F5780D03C}" type="pres">
      <dgm:prSet presAssocID="{E2E9BBCD-0EA5-431C-A7EA-56D2AD721D2C}" presName="thickLine" presStyleLbl="alignNode1" presStyleIdx="2" presStyleCnt="3"/>
      <dgm:spPr/>
    </dgm:pt>
    <dgm:pt modelId="{A2B25661-D981-4FCC-B338-5645FEEE2F9E}" type="pres">
      <dgm:prSet presAssocID="{E2E9BBCD-0EA5-431C-A7EA-56D2AD721D2C}" presName="horz1" presStyleCnt="0"/>
      <dgm:spPr/>
    </dgm:pt>
    <dgm:pt modelId="{F9830A4A-7BD3-45F7-A23E-6126CB1E671D}" type="pres">
      <dgm:prSet presAssocID="{E2E9BBCD-0EA5-431C-A7EA-56D2AD721D2C}" presName="tx1" presStyleLbl="revTx" presStyleIdx="2" presStyleCnt="3"/>
      <dgm:spPr/>
    </dgm:pt>
    <dgm:pt modelId="{8525701F-131B-4E16-B0AC-37989B726C7D}" type="pres">
      <dgm:prSet presAssocID="{E2E9BBCD-0EA5-431C-A7EA-56D2AD721D2C}" presName="vert1" presStyleCnt="0"/>
      <dgm:spPr/>
    </dgm:pt>
  </dgm:ptLst>
  <dgm:cxnLst>
    <dgm:cxn modelId="{7B12A814-B8AD-4C4B-91BB-77954ADEEDBB}" srcId="{AA794337-C3C4-4F57-9C04-B217BF9C9C23}" destId="{B5B933EA-34F7-49F3-AD5F-3F3E104B2D4C}" srcOrd="1" destOrd="0" parTransId="{8A281CCC-3E2C-4AE9-B2A6-A91AB8B01C15}" sibTransId="{6E37450C-9287-4245-90DD-2FDEC2FF4E26}"/>
    <dgm:cxn modelId="{14B45C30-CEA7-421C-AB82-6B209477A45B}" type="presOf" srcId="{B5B933EA-34F7-49F3-AD5F-3F3E104B2D4C}" destId="{5D6BA749-DE04-49A7-AE83-815D6E7AC659}" srcOrd="0" destOrd="0" presId="urn:microsoft.com/office/officeart/2008/layout/LinedList"/>
    <dgm:cxn modelId="{5EB74438-F2F5-4D57-B3D9-D980F3FF0E1A}" type="presOf" srcId="{466E94F5-F20E-402D-9837-2F688B826517}" destId="{89A1FC19-CA37-4A98-A2E6-CEF912FB4B8C}" srcOrd="0" destOrd="0" presId="urn:microsoft.com/office/officeart/2008/layout/LinedList"/>
    <dgm:cxn modelId="{572BBF3F-52B6-4B6D-B484-61693171A66A}" srcId="{AA794337-C3C4-4F57-9C04-B217BF9C9C23}" destId="{E2E9BBCD-0EA5-431C-A7EA-56D2AD721D2C}" srcOrd="2" destOrd="0" parTransId="{27AD3909-3C2F-4298-919E-894109221029}" sibTransId="{C52F16EA-BB33-4C48-A907-9F672B643EDF}"/>
    <dgm:cxn modelId="{ECF61777-3FA1-4F7B-8A91-BAAE2F152B05}" type="presOf" srcId="{AA794337-C3C4-4F57-9C04-B217BF9C9C23}" destId="{B09708EF-06FD-4EAE-BF69-365111AE8331}" srcOrd="0" destOrd="0" presId="urn:microsoft.com/office/officeart/2008/layout/LinedList"/>
    <dgm:cxn modelId="{10CF94CC-4EFB-4E1C-9176-F74F635F1DA7}" type="presOf" srcId="{E2E9BBCD-0EA5-431C-A7EA-56D2AD721D2C}" destId="{F9830A4A-7BD3-45F7-A23E-6126CB1E671D}" srcOrd="0" destOrd="0" presId="urn:microsoft.com/office/officeart/2008/layout/LinedList"/>
    <dgm:cxn modelId="{741226D8-AA39-4801-94EE-3EB98546FC7E}" srcId="{AA794337-C3C4-4F57-9C04-B217BF9C9C23}" destId="{466E94F5-F20E-402D-9837-2F688B826517}" srcOrd="0" destOrd="0" parTransId="{A4779678-72E9-4D9B-A2C5-003780ACB1F3}" sibTransId="{E2DA1E46-01F1-4E43-AF2E-238187688840}"/>
    <dgm:cxn modelId="{FB16B9C8-C708-4A4D-B999-C7D055AC2A5D}" type="presParOf" srcId="{B09708EF-06FD-4EAE-BF69-365111AE8331}" destId="{641B8F3C-3C12-4AFF-84C4-353D1F97DA6A}" srcOrd="0" destOrd="0" presId="urn:microsoft.com/office/officeart/2008/layout/LinedList"/>
    <dgm:cxn modelId="{F9B06E5A-B2D4-47FA-8BF2-C22EB16DF825}" type="presParOf" srcId="{B09708EF-06FD-4EAE-BF69-365111AE8331}" destId="{D0553174-E0B1-4C1C-904F-38C39169494B}" srcOrd="1" destOrd="0" presId="urn:microsoft.com/office/officeart/2008/layout/LinedList"/>
    <dgm:cxn modelId="{F05B4A1E-B21A-437D-8811-538AC45C803F}" type="presParOf" srcId="{D0553174-E0B1-4C1C-904F-38C39169494B}" destId="{89A1FC19-CA37-4A98-A2E6-CEF912FB4B8C}" srcOrd="0" destOrd="0" presId="urn:microsoft.com/office/officeart/2008/layout/LinedList"/>
    <dgm:cxn modelId="{7B613DB3-23C4-4941-BF8C-6AC9924BB890}" type="presParOf" srcId="{D0553174-E0B1-4C1C-904F-38C39169494B}" destId="{F40FCE14-C095-4A71-A3DB-386FE00A97F4}" srcOrd="1" destOrd="0" presId="urn:microsoft.com/office/officeart/2008/layout/LinedList"/>
    <dgm:cxn modelId="{5B097988-1D21-4E23-B27D-C6F1FEF92AC5}" type="presParOf" srcId="{B09708EF-06FD-4EAE-BF69-365111AE8331}" destId="{6DB0A13B-5C5B-493F-A8E6-6B5ACB4E506C}" srcOrd="2" destOrd="0" presId="urn:microsoft.com/office/officeart/2008/layout/LinedList"/>
    <dgm:cxn modelId="{4EE3CE6F-4DD6-4BC3-A762-63E9D8177707}" type="presParOf" srcId="{B09708EF-06FD-4EAE-BF69-365111AE8331}" destId="{94C8C7F1-76B6-4C99-9ED4-A8B22A811DB0}" srcOrd="3" destOrd="0" presId="urn:microsoft.com/office/officeart/2008/layout/LinedList"/>
    <dgm:cxn modelId="{44F76D8F-607C-4756-A1F2-5B7E65D72C3A}" type="presParOf" srcId="{94C8C7F1-76B6-4C99-9ED4-A8B22A811DB0}" destId="{5D6BA749-DE04-49A7-AE83-815D6E7AC659}" srcOrd="0" destOrd="0" presId="urn:microsoft.com/office/officeart/2008/layout/LinedList"/>
    <dgm:cxn modelId="{5CD802C5-7688-4B26-A4BB-4F295A27BB4F}" type="presParOf" srcId="{94C8C7F1-76B6-4C99-9ED4-A8B22A811DB0}" destId="{5688DDE4-0DA1-4443-BEE9-A793415F6399}" srcOrd="1" destOrd="0" presId="urn:microsoft.com/office/officeart/2008/layout/LinedList"/>
    <dgm:cxn modelId="{22363AD2-4A81-4BDA-9774-682B201A9B87}" type="presParOf" srcId="{B09708EF-06FD-4EAE-BF69-365111AE8331}" destId="{4D2B8D09-E8F3-4199-8E2F-603F5780D03C}" srcOrd="4" destOrd="0" presId="urn:microsoft.com/office/officeart/2008/layout/LinedList"/>
    <dgm:cxn modelId="{40696150-511D-4F5D-AFD8-C81D2E1DCBDA}" type="presParOf" srcId="{B09708EF-06FD-4EAE-BF69-365111AE8331}" destId="{A2B25661-D981-4FCC-B338-5645FEEE2F9E}" srcOrd="5" destOrd="0" presId="urn:microsoft.com/office/officeart/2008/layout/LinedList"/>
    <dgm:cxn modelId="{E9993F11-82C8-422F-BDB0-97B05A358BC0}" type="presParOf" srcId="{A2B25661-D981-4FCC-B338-5645FEEE2F9E}" destId="{F9830A4A-7BD3-45F7-A23E-6126CB1E671D}" srcOrd="0" destOrd="0" presId="urn:microsoft.com/office/officeart/2008/layout/LinedList"/>
    <dgm:cxn modelId="{5B42580D-0BAE-4D42-A952-419C4BF3C269}" type="presParOf" srcId="{A2B25661-D981-4FCC-B338-5645FEEE2F9E}" destId="{8525701F-131B-4E16-B0AC-37989B726C7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6C4A40D6-477B-4D80-99AF-D824CC25C51C}" type="doc">
      <dgm:prSet loTypeId="urn:microsoft.com/office/officeart/2005/8/layout/vList2" loCatId="list" qsTypeId="urn:microsoft.com/office/officeart/2005/8/quickstyle/simple1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776FDC42-4841-443F-93F9-F9C8055210DC}">
      <dgm:prSet/>
      <dgm:spPr/>
      <dgm:t>
        <a:bodyPr/>
        <a:lstStyle/>
        <a:p>
          <a:r>
            <a:rPr lang="en-GB"/>
            <a:t>Practising new behaviours</a:t>
          </a:r>
          <a:endParaRPr lang="en-US"/>
        </a:p>
      </dgm:t>
    </dgm:pt>
    <dgm:pt modelId="{425210B2-A79E-4AC4-86A3-6BE15EDD9154}" type="parTrans" cxnId="{F249148D-BD86-45C5-9541-3D03D8626A15}">
      <dgm:prSet/>
      <dgm:spPr/>
      <dgm:t>
        <a:bodyPr/>
        <a:lstStyle/>
        <a:p>
          <a:endParaRPr lang="en-US"/>
        </a:p>
      </dgm:t>
    </dgm:pt>
    <dgm:pt modelId="{88FA7BBC-62EC-4B88-9DC4-8E88B15CFADE}" type="sibTrans" cxnId="{F249148D-BD86-45C5-9541-3D03D8626A15}">
      <dgm:prSet/>
      <dgm:spPr/>
      <dgm:t>
        <a:bodyPr/>
        <a:lstStyle/>
        <a:p>
          <a:endParaRPr lang="en-US"/>
        </a:p>
      </dgm:t>
    </dgm:pt>
    <dgm:pt modelId="{B965FD29-5D0D-4AC5-8BBE-D0978BCF9568}">
      <dgm:prSet/>
      <dgm:spPr/>
      <dgm:t>
        <a:bodyPr/>
        <a:lstStyle/>
        <a:p>
          <a:r>
            <a:rPr lang="en-GB"/>
            <a:t>Reverse role play</a:t>
          </a:r>
          <a:endParaRPr lang="en-US"/>
        </a:p>
      </dgm:t>
    </dgm:pt>
    <dgm:pt modelId="{37EBA7BD-4B59-4CAA-A27C-0020E9653BC6}" type="parTrans" cxnId="{CCFA3F87-3554-4ACF-B701-DA0B90DBB305}">
      <dgm:prSet/>
      <dgm:spPr/>
      <dgm:t>
        <a:bodyPr/>
        <a:lstStyle/>
        <a:p>
          <a:endParaRPr lang="en-US"/>
        </a:p>
      </dgm:t>
    </dgm:pt>
    <dgm:pt modelId="{656D2C30-A873-4058-8DC1-10CC4D56A35E}" type="sibTrans" cxnId="{CCFA3F87-3554-4ACF-B701-DA0B90DBB305}">
      <dgm:prSet/>
      <dgm:spPr/>
      <dgm:t>
        <a:bodyPr/>
        <a:lstStyle/>
        <a:p>
          <a:endParaRPr lang="en-US"/>
        </a:p>
      </dgm:t>
    </dgm:pt>
    <dgm:pt modelId="{6BF39632-0922-47DA-9DA7-7DF79840425C}" type="pres">
      <dgm:prSet presAssocID="{6C4A40D6-477B-4D80-99AF-D824CC25C51C}" presName="linear" presStyleCnt="0">
        <dgm:presLayoutVars>
          <dgm:animLvl val="lvl"/>
          <dgm:resizeHandles val="exact"/>
        </dgm:presLayoutVars>
      </dgm:prSet>
      <dgm:spPr/>
    </dgm:pt>
    <dgm:pt modelId="{1A94F243-257C-4FE1-A387-0F302AFE0C58}" type="pres">
      <dgm:prSet presAssocID="{776FDC42-4841-443F-93F9-F9C8055210DC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C732EB2E-31A4-4B99-8EE6-15E6364FADB4}" type="pres">
      <dgm:prSet presAssocID="{88FA7BBC-62EC-4B88-9DC4-8E88B15CFADE}" presName="spacer" presStyleCnt="0"/>
      <dgm:spPr/>
    </dgm:pt>
    <dgm:pt modelId="{04578B4A-1C0D-4B39-80F0-A5D71A888CB1}" type="pres">
      <dgm:prSet presAssocID="{B965FD29-5D0D-4AC5-8BBE-D0978BCF9568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CE3BC428-CD92-415F-8EF3-B3CAC7F0AA66}" type="presOf" srcId="{6C4A40D6-477B-4D80-99AF-D824CC25C51C}" destId="{6BF39632-0922-47DA-9DA7-7DF79840425C}" srcOrd="0" destOrd="0" presId="urn:microsoft.com/office/officeart/2005/8/layout/vList2"/>
    <dgm:cxn modelId="{2666CD46-CE75-47E0-92BD-FB81A860219A}" type="presOf" srcId="{776FDC42-4841-443F-93F9-F9C8055210DC}" destId="{1A94F243-257C-4FE1-A387-0F302AFE0C58}" srcOrd="0" destOrd="0" presId="urn:microsoft.com/office/officeart/2005/8/layout/vList2"/>
    <dgm:cxn modelId="{CCFA3F87-3554-4ACF-B701-DA0B90DBB305}" srcId="{6C4A40D6-477B-4D80-99AF-D824CC25C51C}" destId="{B965FD29-5D0D-4AC5-8BBE-D0978BCF9568}" srcOrd="1" destOrd="0" parTransId="{37EBA7BD-4B59-4CAA-A27C-0020E9653BC6}" sibTransId="{656D2C30-A873-4058-8DC1-10CC4D56A35E}"/>
    <dgm:cxn modelId="{F249148D-BD86-45C5-9541-3D03D8626A15}" srcId="{6C4A40D6-477B-4D80-99AF-D824CC25C51C}" destId="{776FDC42-4841-443F-93F9-F9C8055210DC}" srcOrd="0" destOrd="0" parTransId="{425210B2-A79E-4AC4-86A3-6BE15EDD9154}" sibTransId="{88FA7BBC-62EC-4B88-9DC4-8E88B15CFADE}"/>
    <dgm:cxn modelId="{9A9CCAEA-E2C4-4993-9EF7-DC366E04B9F2}" type="presOf" srcId="{B965FD29-5D0D-4AC5-8BBE-D0978BCF9568}" destId="{04578B4A-1C0D-4B39-80F0-A5D71A888CB1}" srcOrd="0" destOrd="0" presId="urn:microsoft.com/office/officeart/2005/8/layout/vList2"/>
    <dgm:cxn modelId="{C528A41D-59A8-46B7-BFB4-CCDF095068D9}" type="presParOf" srcId="{6BF39632-0922-47DA-9DA7-7DF79840425C}" destId="{1A94F243-257C-4FE1-A387-0F302AFE0C58}" srcOrd="0" destOrd="0" presId="urn:microsoft.com/office/officeart/2005/8/layout/vList2"/>
    <dgm:cxn modelId="{B290DA07-BCC7-4951-A16D-AFA266CA25FD}" type="presParOf" srcId="{6BF39632-0922-47DA-9DA7-7DF79840425C}" destId="{C732EB2E-31A4-4B99-8EE6-15E6364FADB4}" srcOrd="1" destOrd="0" presId="urn:microsoft.com/office/officeart/2005/8/layout/vList2"/>
    <dgm:cxn modelId="{8615A542-4B2A-44F1-B137-3B77B00F6B58}" type="presParOf" srcId="{6BF39632-0922-47DA-9DA7-7DF79840425C}" destId="{04578B4A-1C0D-4B39-80F0-A5D71A888CB1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30F8F576-E191-4591-B4E4-070819729699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7D2E972-F704-4C87-B375-FE89DD259DC6}">
      <dgm:prSet/>
      <dgm:spPr/>
      <dgm:t>
        <a:bodyPr/>
        <a:lstStyle/>
        <a:p>
          <a:r>
            <a:rPr lang="en-GB"/>
            <a:t>Use a here-and-now perspective. </a:t>
          </a:r>
          <a:endParaRPr lang="en-US"/>
        </a:p>
      </dgm:t>
    </dgm:pt>
    <dgm:pt modelId="{E75E6D31-23B1-4047-9D9A-216C73BECCAA}" type="parTrans" cxnId="{C577517A-FCD1-4582-9A76-60BCA706E9AA}">
      <dgm:prSet/>
      <dgm:spPr/>
      <dgm:t>
        <a:bodyPr/>
        <a:lstStyle/>
        <a:p>
          <a:endParaRPr lang="en-US"/>
        </a:p>
      </dgm:t>
    </dgm:pt>
    <dgm:pt modelId="{863250C4-974C-4BC7-90D1-2E2F1F5DF328}" type="sibTrans" cxnId="{C577517A-FCD1-4582-9A76-60BCA706E9AA}">
      <dgm:prSet/>
      <dgm:spPr/>
      <dgm:t>
        <a:bodyPr/>
        <a:lstStyle/>
        <a:p>
          <a:endParaRPr lang="en-US"/>
        </a:p>
      </dgm:t>
    </dgm:pt>
    <dgm:pt modelId="{ADD8DE72-CD77-4736-BD54-DE32E54950FA}">
      <dgm:prSet/>
      <dgm:spPr/>
      <dgm:t>
        <a:bodyPr/>
        <a:lstStyle/>
        <a:p>
          <a:r>
            <a:rPr lang="en-GB"/>
            <a:t>Task a client to talk directly to a person they are discussing in therapy. </a:t>
          </a:r>
          <a:endParaRPr lang="en-US"/>
        </a:p>
      </dgm:t>
    </dgm:pt>
    <dgm:pt modelId="{8C4CE4D1-6030-4A3A-ACEA-1485B6AB791D}" type="parTrans" cxnId="{278BDF9C-4244-43C0-8510-0045B354BE42}">
      <dgm:prSet/>
      <dgm:spPr/>
      <dgm:t>
        <a:bodyPr/>
        <a:lstStyle/>
        <a:p>
          <a:endParaRPr lang="en-US"/>
        </a:p>
      </dgm:t>
    </dgm:pt>
    <dgm:pt modelId="{98D80AB5-DFED-418C-8A7C-FCFE4BCCA13F}" type="sibTrans" cxnId="{278BDF9C-4244-43C0-8510-0045B354BE42}">
      <dgm:prSet/>
      <dgm:spPr/>
      <dgm:t>
        <a:bodyPr/>
        <a:lstStyle/>
        <a:p>
          <a:endParaRPr lang="en-US"/>
        </a:p>
      </dgm:t>
    </dgm:pt>
    <dgm:pt modelId="{CD724135-5DD1-4910-B6F4-1206374D5541}">
      <dgm:prSet/>
      <dgm:spPr/>
      <dgm:t>
        <a:bodyPr/>
        <a:lstStyle/>
        <a:p>
          <a:r>
            <a:rPr lang="en-GB"/>
            <a:t>Bringing the past into the present.</a:t>
          </a:r>
          <a:endParaRPr lang="en-US"/>
        </a:p>
      </dgm:t>
    </dgm:pt>
    <dgm:pt modelId="{DADA0BB9-6884-4547-9499-373F3B5193B6}" type="parTrans" cxnId="{1FD1D2F1-C56D-4B3B-BCBF-FE01D45AC5FB}">
      <dgm:prSet/>
      <dgm:spPr/>
      <dgm:t>
        <a:bodyPr/>
        <a:lstStyle/>
        <a:p>
          <a:endParaRPr lang="en-US"/>
        </a:p>
      </dgm:t>
    </dgm:pt>
    <dgm:pt modelId="{D604209B-0EE0-4115-8007-5A1DA205B09E}" type="sibTrans" cxnId="{1FD1D2F1-C56D-4B3B-BCBF-FE01D45AC5FB}">
      <dgm:prSet/>
      <dgm:spPr/>
      <dgm:t>
        <a:bodyPr/>
        <a:lstStyle/>
        <a:p>
          <a:endParaRPr lang="en-US"/>
        </a:p>
      </dgm:t>
    </dgm:pt>
    <dgm:pt modelId="{CCFACB28-20B6-44A5-A3BD-5F43D64EB2CF}" type="pres">
      <dgm:prSet presAssocID="{30F8F576-E191-4591-B4E4-070819729699}" presName="linear" presStyleCnt="0">
        <dgm:presLayoutVars>
          <dgm:animLvl val="lvl"/>
          <dgm:resizeHandles val="exact"/>
        </dgm:presLayoutVars>
      </dgm:prSet>
      <dgm:spPr/>
    </dgm:pt>
    <dgm:pt modelId="{1629CC45-EC0B-439C-99B2-2BDA6BB695A4}" type="pres">
      <dgm:prSet presAssocID="{87D2E972-F704-4C87-B375-FE89DD259DC6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3BE1A879-A531-4986-9969-DACE44F95DA7}" type="pres">
      <dgm:prSet presAssocID="{863250C4-974C-4BC7-90D1-2E2F1F5DF328}" presName="spacer" presStyleCnt="0"/>
      <dgm:spPr/>
    </dgm:pt>
    <dgm:pt modelId="{A5B713CE-61D9-4EDC-B0EF-5BAC72491DBA}" type="pres">
      <dgm:prSet presAssocID="{ADD8DE72-CD77-4736-BD54-DE32E54950FA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897D0C12-3F01-4BF2-94AA-683EFDE99A92}" type="pres">
      <dgm:prSet presAssocID="{98D80AB5-DFED-418C-8A7C-FCFE4BCCA13F}" presName="spacer" presStyleCnt="0"/>
      <dgm:spPr/>
    </dgm:pt>
    <dgm:pt modelId="{F4226224-8EDF-4939-A646-DDB42884930C}" type="pres">
      <dgm:prSet presAssocID="{CD724135-5DD1-4910-B6F4-1206374D5541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02BE055B-BA69-4717-B003-87A0A4F1125F}" type="presOf" srcId="{30F8F576-E191-4591-B4E4-070819729699}" destId="{CCFACB28-20B6-44A5-A3BD-5F43D64EB2CF}" srcOrd="0" destOrd="0" presId="urn:microsoft.com/office/officeart/2005/8/layout/vList2"/>
    <dgm:cxn modelId="{8524B35C-4878-4D7E-881B-CF1CD5F78168}" type="presOf" srcId="{87D2E972-F704-4C87-B375-FE89DD259DC6}" destId="{1629CC45-EC0B-439C-99B2-2BDA6BB695A4}" srcOrd="0" destOrd="0" presId="urn:microsoft.com/office/officeart/2005/8/layout/vList2"/>
    <dgm:cxn modelId="{5339CD58-9276-4CE0-9E1A-2CF2D8F1008B}" type="presOf" srcId="{ADD8DE72-CD77-4736-BD54-DE32E54950FA}" destId="{A5B713CE-61D9-4EDC-B0EF-5BAC72491DBA}" srcOrd="0" destOrd="0" presId="urn:microsoft.com/office/officeart/2005/8/layout/vList2"/>
    <dgm:cxn modelId="{C577517A-FCD1-4582-9A76-60BCA706E9AA}" srcId="{30F8F576-E191-4591-B4E4-070819729699}" destId="{87D2E972-F704-4C87-B375-FE89DD259DC6}" srcOrd="0" destOrd="0" parTransId="{E75E6D31-23B1-4047-9D9A-216C73BECCAA}" sibTransId="{863250C4-974C-4BC7-90D1-2E2F1F5DF328}"/>
    <dgm:cxn modelId="{278BDF9C-4244-43C0-8510-0045B354BE42}" srcId="{30F8F576-E191-4591-B4E4-070819729699}" destId="{ADD8DE72-CD77-4736-BD54-DE32E54950FA}" srcOrd="1" destOrd="0" parTransId="{8C4CE4D1-6030-4A3A-ACEA-1485B6AB791D}" sibTransId="{98D80AB5-DFED-418C-8A7C-FCFE4BCCA13F}"/>
    <dgm:cxn modelId="{2ED4CED0-596E-47C8-951D-7B385DC6C4CD}" type="presOf" srcId="{CD724135-5DD1-4910-B6F4-1206374D5541}" destId="{F4226224-8EDF-4939-A646-DDB42884930C}" srcOrd="0" destOrd="0" presId="urn:microsoft.com/office/officeart/2005/8/layout/vList2"/>
    <dgm:cxn modelId="{1FD1D2F1-C56D-4B3B-BCBF-FE01D45AC5FB}" srcId="{30F8F576-E191-4591-B4E4-070819729699}" destId="{CD724135-5DD1-4910-B6F4-1206374D5541}" srcOrd="2" destOrd="0" parTransId="{DADA0BB9-6884-4547-9499-373F3B5193B6}" sibTransId="{D604209B-0EE0-4115-8007-5A1DA205B09E}"/>
    <dgm:cxn modelId="{6EADD21F-A1E8-43D8-8465-2771C1845F98}" type="presParOf" srcId="{CCFACB28-20B6-44A5-A3BD-5F43D64EB2CF}" destId="{1629CC45-EC0B-439C-99B2-2BDA6BB695A4}" srcOrd="0" destOrd="0" presId="urn:microsoft.com/office/officeart/2005/8/layout/vList2"/>
    <dgm:cxn modelId="{91885AB7-859D-4982-AE4E-BB82273239F5}" type="presParOf" srcId="{CCFACB28-20B6-44A5-A3BD-5F43D64EB2CF}" destId="{3BE1A879-A531-4986-9969-DACE44F95DA7}" srcOrd="1" destOrd="0" presId="urn:microsoft.com/office/officeart/2005/8/layout/vList2"/>
    <dgm:cxn modelId="{CCFEB0D4-503E-4592-8460-E2EB78016EF1}" type="presParOf" srcId="{CCFACB28-20B6-44A5-A3BD-5F43D64EB2CF}" destId="{A5B713CE-61D9-4EDC-B0EF-5BAC72491DBA}" srcOrd="2" destOrd="0" presId="urn:microsoft.com/office/officeart/2005/8/layout/vList2"/>
    <dgm:cxn modelId="{C8F6F150-3E6D-4EFF-B2DB-5DDF938EDC2C}" type="presParOf" srcId="{CCFACB28-20B6-44A5-A3BD-5F43D64EB2CF}" destId="{897D0C12-3F01-4BF2-94AA-683EFDE99A92}" srcOrd="3" destOrd="0" presId="urn:microsoft.com/office/officeart/2005/8/layout/vList2"/>
    <dgm:cxn modelId="{6BBFAE9A-EE66-4453-842C-9B2BE38F3794}" type="presParOf" srcId="{CCFACB28-20B6-44A5-A3BD-5F43D64EB2CF}" destId="{F4226224-8EDF-4939-A646-DDB42884930C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57F0CCF7-E0BC-4603-BCDB-D8CCB93211E9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3FB72DA5-DDE5-486D-95F2-CC942C51B317}">
      <dgm:prSet custT="1"/>
      <dgm:spPr/>
      <dgm:t>
        <a:bodyPr/>
        <a:lstStyle/>
        <a:p>
          <a:r>
            <a:rPr lang="en-GB" sz="3200" dirty="0"/>
            <a:t>In Gestalt psychology when any aspect of a client’s life is left hanging, it is related to unfinished business</a:t>
          </a:r>
          <a:r>
            <a:rPr lang="en-GB" sz="2200" dirty="0"/>
            <a:t>. </a:t>
          </a:r>
          <a:endParaRPr lang="en-US" sz="2200" dirty="0"/>
        </a:p>
      </dgm:t>
    </dgm:pt>
    <dgm:pt modelId="{629E4433-4D10-4819-ACC5-4AA411A1311C}" type="parTrans" cxnId="{3260C96A-5A7A-451F-B46B-F4BA3294463A}">
      <dgm:prSet/>
      <dgm:spPr/>
      <dgm:t>
        <a:bodyPr/>
        <a:lstStyle/>
        <a:p>
          <a:endParaRPr lang="en-US"/>
        </a:p>
      </dgm:t>
    </dgm:pt>
    <dgm:pt modelId="{76ADDBD0-D040-4E93-9940-39CDFEE31018}" type="sibTrans" cxnId="{3260C96A-5A7A-451F-B46B-F4BA3294463A}">
      <dgm:prSet/>
      <dgm:spPr/>
      <dgm:t>
        <a:bodyPr/>
        <a:lstStyle/>
        <a:p>
          <a:endParaRPr lang="en-US"/>
        </a:p>
      </dgm:t>
    </dgm:pt>
    <dgm:pt modelId="{6E0B1FBF-23A6-4E40-8198-8FA386130860}">
      <dgm:prSet custT="1"/>
      <dgm:spPr/>
      <dgm:t>
        <a:bodyPr/>
        <a:lstStyle/>
        <a:p>
          <a:r>
            <a:rPr lang="en-GB" sz="3200" dirty="0"/>
            <a:t>This state can eat away at a client, really affecting the quality of relationships and how a client sees the world. </a:t>
          </a:r>
          <a:endParaRPr lang="en-US" sz="3200" dirty="0"/>
        </a:p>
      </dgm:t>
    </dgm:pt>
    <dgm:pt modelId="{76E4A620-9618-4940-AEE5-72B7FAF70D49}" type="parTrans" cxnId="{6A6E6D25-3C85-4966-B208-D4C309E7039B}">
      <dgm:prSet/>
      <dgm:spPr/>
      <dgm:t>
        <a:bodyPr/>
        <a:lstStyle/>
        <a:p>
          <a:endParaRPr lang="en-US"/>
        </a:p>
      </dgm:t>
    </dgm:pt>
    <dgm:pt modelId="{8FE1DE11-FF19-4E93-BF43-1D6643E5A5C2}" type="sibTrans" cxnId="{6A6E6D25-3C85-4966-B208-D4C309E7039B}">
      <dgm:prSet/>
      <dgm:spPr/>
      <dgm:t>
        <a:bodyPr/>
        <a:lstStyle/>
        <a:p>
          <a:endParaRPr lang="en-US"/>
        </a:p>
      </dgm:t>
    </dgm:pt>
    <dgm:pt modelId="{BEB49384-F278-4C2C-99C7-5292D5D55947}">
      <dgm:prSet custT="1"/>
      <dgm:spPr/>
      <dgm:t>
        <a:bodyPr/>
        <a:lstStyle/>
        <a:p>
          <a:r>
            <a:rPr lang="en-GB" sz="2800" dirty="0"/>
            <a:t>Some common experiences that are attached to unfinished business are </a:t>
          </a:r>
          <a:r>
            <a:rPr lang="en-GB" sz="2800" dirty="0">
              <a:solidFill>
                <a:srgbClr val="FF0000"/>
              </a:solidFill>
            </a:rPr>
            <a:t>abuse</a:t>
          </a:r>
          <a:r>
            <a:rPr lang="en-GB" sz="2800" dirty="0"/>
            <a:t> suffered at the hands of primary caregivers, difficult </a:t>
          </a:r>
          <a:r>
            <a:rPr lang="en-GB" sz="2800" dirty="0">
              <a:solidFill>
                <a:srgbClr val="FF0000"/>
              </a:solidFill>
            </a:rPr>
            <a:t>endings of romantic relationships</a:t>
          </a:r>
          <a:r>
            <a:rPr lang="en-GB" sz="2800" dirty="0"/>
            <a:t>, and </a:t>
          </a:r>
          <a:r>
            <a:rPr lang="en-GB" sz="2800" dirty="0">
              <a:solidFill>
                <a:srgbClr val="FF0000"/>
              </a:solidFill>
            </a:rPr>
            <a:t>deaths</a:t>
          </a:r>
          <a:r>
            <a:rPr lang="en-GB" sz="2800" dirty="0"/>
            <a:t> of important people.</a:t>
          </a:r>
          <a:endParaRPr lang="en-US" sz="2800" dirty="0"/>
        </a:p>
      </dgm:t>
    </dgm:pt>
    <dgm:pt modelId="{FAA55657-53DC-463B-BDA2-55FBC018D102}" type="parTrans" cxnId="{B3FEC803-9EFA-4E5E-8CC9-821F1BADFAFE}">
      <dgm:prSet/>
      <dgm:spPr/>
      <dgm:t>
        <a:bodyPr/>
        <a:lstStyle/>
        <a:p>
          <a:endParaRPr lang="en-US"/>
        </a:p>
      </dgm:t>
    </dgm:pt>
    <dgm:pt modelId="{2AFBB0B7-1B6A-4466-B0B2-FBFB95A14F0A}" type="sibTrans" cxnId="{B3FEC803-9EFA-4E5E-8CC9-821F1BADFAFE}">
      <dgm:prSet/>
      <dgm:spPr/>
      <dgm:t>
        <a:bodyPr/>
        <a:lstStyle/>
        <a:p>
          <a:endParaRPr lang="en-US"/>
        </a:p>
      </dgm:t>
    </dgm:pt>
    <dgm:pt modelId="{892F08A6-5E3E-457B-A426-087BC2D698AF}" type="pres">
      <dgm:prSet presAssocID="{57F0CCF7-E0BC-4603-BCDB-D8CCB93211E9}" presName="linear" presStyleCnt="0">
        <dgm:presLayoutVars>
          <dgm:animLvl val="lvl"/>
          <dgm:resizeHandles val="exact"/>
        </dgm:presLayoutVars>
      </dgm:prSet>
      <dgm:spPr/>
    </dgm:pt>
    <dgm:pt modelId="{5CDDA4A1-11BC-4BA9-B975-05F424D91F5F}" type="pres">
      <dgm:prSet presAssocID="{3FB72DA5-DDE5-486D-95F2-CC942C51B317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FF706922-5251-4F0B-B820-13399DB086D3}" type="pres">
      <dgm:prSet presAssocID="{76ADDBD0-D040-4E93-9940-39CDFEE31018}" presName="spacer" presStyleCnt="0"/>
      <dgm:spPr/>
    </dgm:pt>
    <dgm:pt modelId="{A146A33C-76B7-450F-8057-D870C4C94C7F}" type="pres">
      <dgm:prSet presAssocID="{6E0B1FBF-23A6-4E40-8198-8FA386130860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68B240A7-742F-4CBC-85CA-34C567C11C0B}" type="pres">
      <dgm:prSet presAssocID="{8FE1DE11-FF19-4E93-BF43-1D6643E5A5C2}" presName="spacer" presStyleCnt="0"/>
      <dgm:spPr/>
    </dgm:pt>
    <dgm:pt modelId="{4DD058CA-59C8-4DB1-B838-483D5DE89B8F}" type="pres">
      <dgm:prSet presAssocID="{BEB49384-F278-4C2C-99C7-5292D5D55947}" presName="parentText" presStyleLbl="node1" presStyleIdx="2" presStyleCnt="3" custLinFactY="-1891" custLinFactNeighborX="0" custLinFactNeighborY="-100000">
        <dgm:presLayoutVars>
          <dgm:chMax val="0"/>
          <dgm:bulletEnabled val="1"/>
        </dgm:presLayoutVars>
      </dgm:prSet>
      <dgm:spPr/>
    </dgm:pt>
  </dgm:ptLst>
  <dgm:cxnLst>
    <dgm:cxn modelId="{B3FEC803-9EFA-4E5E-8CC9-821F1BADFAFE}" srcId="{57F0CCF7-E0BC-4603-BCDB-D8CCB93211E9}" destId="{BEB49384-F278-4C2C-99C7-5292D5D55947}" srcOrd="2" destOrd="0" parTransId="{FAA55657-53DC-463B-BDA2-55FBC018D102}" sibTransId="{2AFBB0B7-1B6A-4466-B0B2-FBFB95A14F0A}"/>
    <dgm:cxn modelId="{4E9FA31B-1771-41BC-854C-8A5F099A4BCF}" type="presOf" srcId="{BEB49384-F278-4C2C-99C7-5292D5D55947}" destId="{4DD058CA-59C8-4DB1-B838-483D5DE89B8F}" srcOrd="0" destOrd="0" presId="urn:microsoft.com/office/officeart/2005/8/layout/vList2"/>
    <dgm:cxn modelId="{6A6E6D25-3C85-4966-B208-D4C309E7039B}" srcId="{57F0CCF7-E0BC-4603-BCDB-D8CCB93211E9}" destId="{6E0B1FBF-23A6-4E40-8198-8FA386130860}" srcOrd="1" destOrd="0" parTransId="{76E4A620-9618-4940-AEE5-72B7FAF70D49}" sibTransId="{8FE1DE11-FF19-4E93-BF43-1D6643E5A5C2}"/>
    <dgm:cxn modelId="{3260C96A-5A7A-451F-B46B-F4BA3294463A}" srcId="{57F0CCF7-E0BC-4603-BCDB-D8CCB93211E9}" destId="{3FB72DA5-DDE5-486D-95F2-CC942C51B317}" srcOrd="0" destOrd="0" parTransId="{629E4433-4D10-4819-ACC5-4AA411A1311C}" sibTransId="{76ADDBD0-D040-4E93-9940-39CDFEE31018}"/>
    <dgm:cxn modelId="{4A60648F-B90E-43C1-A6CA-79572886FDA9}" type="presOf" srcId="{6E0B1FBF-23A6-4E40-8198-8FA386130860}" destId="{A146A33C-76B7-450F-8057-D870C4C94C7F}" srcOrd="0" destOrd="0" presId="urn:microsoft.com/office/officeart/2005/8/layout/vList2"/>
    <dgm:cxn modelId="{4EAA73A4-E811-475C-9664-47A64426918D}" type="presOf" srcId="{57F0CCF7-E0BC-4603-BCDB-D8CCB93211E9}" destId="{892F08A6-5E3E-457B-A426-087BC2D698AF}" srcOrd="0" destOrd="0" presId="urn:microsoft.com/office/officeart/2005/8/layout/vList2"/>
    <dgm:cxn modelId="{C20375B3-8A6C-4FFB-A144-D54FDC957C91}" type="presOf" srcId="{3FB72DA5-DDE5-486D-95F2-CC942C51B317}" destId="{5CDDA4A1-11BC-4BA9-B975-05F424D91F5F}" srcOrd="0" destOrd="0" presId="urn:microsoft.com/office/officeart/2005/8/layout/vList2"/>
    <dgm:cxn modelId="{F5D0FAF5-FA23-4229-91AA-2A00412FED21}" type="presParOf" srcId="{892F08A6-5E3E-457B-A426-087BC2D698AF}" destId="{5CDDA4A1-11BC-4BA9-B975-05F424D91F5F}" srcOrd="0" destOrd="0" presId="urn:microsoft.com/office/officeart/2005/8/layout/vList2"/>
    <dgm:cxn modelId="{1768C4A0-B016-4C96-BE88-A0D17389C034}" type="presParOf" srcId="{892F08A6-5E3E-457B-A426-087BC2D698AF}" destId="{FF706922-5251-4F0B-B820-13399DB086D3}" srcOrd="1" destOrd="0" presId="urn:microsoft.com/office/officeart/2005/8/layout/vList2"/>
    <dgm:cxn modelId="{D3320E84-A5BC-4619-8926-854EF2F86895}" type="presParOf" srcId="{892F08A6-5E3E-457B-A426-087BC2D698AF}" destId="{A146A33C-76B7-450F-8057-D870C4C94C7F}" srcOrd="2" destOrd="0" presId="urn:microsoft.com/office/officeart/2005/8/layout/vList2"/>
    <dgm:cxn modelId="{9EB356DB-7B6F-4E74-A9C7-20A5182A49D3}" type="presParOf" srcId="{892F08A6-5E3E-457B-A426-087BC2D698AF}" destId="{68B240A7-742F-4CBC-85CA-34C567C11C0B}" srcOrd="3" destOrd="0" presId="urn:microsoft.com/office/officeart/2005/8/layout/vList2"/>
    <dgm:cxn modelId="{6934B4DD-46DB-4F31-B2E1-548D761D4784}" type="presParOf" srcId="{892F08A6-5E3E-457B-A426-087BC2D698AF}" destId="{4DD058CA-59C8-4DB1-B838-483D5DE89B8F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5E6086F3-5F7C-4689-A6EA-905E503C3A67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F17FE711-F0DA-4FB3-B276-1E4BC27405C3}">
      <dgm:prSet/>
      <dgm:spPr/>
      <dgm:t>
        <a:bodyPr/>
        <a:lstStyle/>
        <a:p>
          <a:r>
            <a:rPr lang="en-GB"/>
            <a:t>Unfinished business can be understood by paying attention to what a client is doing with their body, and how it might contrast with their words.</a:t>
          </a:r>
          <a:endParaRPr lang="en-US"/>
        </a:p>
      </dgm:t>
    </dgm:pt>
    <dgm:pt modelId="{D0E05CF5-B70A-4FDC-8784-416B63B272B8}" type="parTrans" cxnId="{2F9F1BAF-CBAE-482F-9F80-3003993EBD33}">
      <dgm:prSet/>
      <dgm:spPr/>
      <dgm:t>
        <a:bodyPr/>
        <a:lstStyle/>
        <a:p>
          <a:endParaRPr lang="en-US"/>
        </a:p>
      </dgm:t>
    </dgm:pt>
    <dgm:pt modelId="{7B91617A-211C-46B5-BF33-8564B3CBF5CF}" type="sibTrans" cxnId="{2F9F1BAF-CBAE-482F-9F80-3003993EBD33}">
      <dgm:prSet/>
      <dgm:spPr/>
      <dgm:t>
        <a:bodyPr/>
        <a:lstStyle/>
        <a:p>
          <a:endParaRPr lang="en-US"/>
        </a:p>
      </dgm:t>
    </dgm:pt>
    <dgm:pt modelId="{DB7BD05F-154A-4F39-AD05-3012981952E2}">
      <dgm:prSet/>
      <dgm:spPr/>
      <dgm:t>
        <a:bodyPr/>
        <a:lstStyle/>
        <a:p>
          <a:r>
            <a:rPr lang="en-GB"/>
            <a:t>A therapist might ask their client to act out what a particular body part is saying</a:t>
          </a:r>
          <a:endParaRPr lang="en-US"/>
        </a:p>
      </dgm:t>
    </dgm:pt>
    <dgm:pt modelId="{51EE70B6-DC3D-401F-ACF5-878F96E19D79}" type="parTrans" cxnId="{3C54AD39-54F3-433D-AF89-9CBEE399C944}">
      <dgm:prSet/>
      <dgm:spPr/>
      <dgm:t>
        <a:bodyPr/>
        <a:lstStyle/>
        <a:p>
          <a:endParaRPr lang="en-US"/>
        </a:p>
      </dgm:t>
    </dgm:pt>
    <dgm:pt modelId="{07D1BA81-B50F-4273-9AAD-2E180F0F6C1F}" type="sibTrans" cxnId="{3C54AD39-54F3-433D-AF89-9CBEE399C944}">
      <dgm:prSet/>
      <dgm:spPr/>
      <dgm:t>
        <a:bodyPr/>
        <a:lstStyle/>
        <a:p>
          <a:endParaRPr lang="en-US"/>
        </a:p>
      </dgm:t>
    </dgm:pt>
    <dgm:pt modelId="{EC3C865E-22E3-4B06-A2B4-540955422564}" type="pres">
      <dgm:prSet presAssocID="{5E6086F3-5F7C-4689-A6EA-905E503C3A67}" presName="linear" presStyleCnt="0">
        <dgm:presLayoutVars>
          <dgm:animLvl val="lvl"/>
          <dgm:resizeHandles val="exact"/>
        </dgm:presLayoutVars>
      </dgm:prSet>
      <dgm:spPr/>
    </dgm:pt>
    <dgm:pt modelId="{AA030517-854B-4787-96E5-621FB0BC6E61}" type="pres">
      <dgm:prSet presAssocID="{F17FE711-F0DA-4FB3-B276-1E4BC27405C3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003FE90D-CBC4-43C2-A537-42B0B18D5B39}" type="pres">
      <dgm:prSet presAssocID="{7B91617A-211C-46B5-BF33-8564B3CBF5CF}" presName="spacer" presStyleCnt="0"/>
      <dgm:spPr/>
    </dgm:pt>
    <dgm:pt modelId="{C8C3B265-6B4B-4440-A4FB-E5C037CE400D}" type="pres">
      <dgm:prSet presAssocID="{DB7BD05F-154A-4F39-AD05-3012981952E2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BAD56930-ABFA-4FDD-9B22-EF3CB0038A14}" type="presOf" srcId="{DB7BD05F-154A-4F39-AD05-3012981952E2}" destId="{C8C3B265-6B4B-4440-A4FB-E5C037CE400D}" srcOrd="0" destOrd="0" presId="urn:microsoft.com/office/officeart/2005/8/layout/vList2"/>
    <dgm:cxn modelId="{3C54AD39-54F3-433D-AF89-9CBEE399C944}" srcId="{5E6086F3-5F7C-4689-A6EA-905E503C3A67}" destId="{DB7BD05F-154A-4F39-AD05-3012981952E2}" srcOrd="1" destOrd="0" parTransId="{51EE70B6-DC3D-401F-ACF5-878F96E19D79}" sibTransId="{07D1BA81-B50F-4273-9AAD-2E180F0F6C1F}"/>
    <dgm:cxn modelId="{7AE30D40-2121-48C9-B809-5A2E48F15369}" type="presOf" srcId="{5E6086F3-5F7C-4689-A6EA-905E503C3A67}" destId="{EC3C865E-22E3-4B06-A2B4-540955422564}" srcOrd="0" destOrd="0" presId="urn:microsoft.com/office/officeart/2005/8/layout/vList2"/>
    <dgm:cxn modelId="{4B31A271-FA54-4F20-9F33-4BC9E917D7B5}" type="presOf" srcId="{F17FE711-F0DA-4FB3-B276-1E4BC27405C3}" destId="{AA030517-854B-4787-96E5-621FB0BC6E61}" srcOrd="0" destOrd="0" presId="urn:microsoft.com/office/officeart/2005/8/layout/vList2"/>
    <dgm:cxn modelId="{2F9F1BAF-CBAE-482F-9F80-3003993EBD33}" srcId="{5E6086F3-5F7C-4689-A6EA-905E503C3A67}" destId="{F17FE711-F0DA-4FB3-B276-1E4BC27405C3}" srcOrd="0" destOrd="0" parTransId="{D0E05CF5-B70A-4FDC-8784-416B63B272B8}" sibTransId="{7B91617A-211C-46B5-BF33-8564B3CBF5CF}"/>
    <dgm:cxn modelId="{241AF1CB-1551-4C62-85C2-7AF0C9580EA3}" type="presParOf" srcId="{EC3C865E-22E3-4B06-A2B4-540955422564}" destId="{AA030517-854B-4787-96E5-621FB0BC6E61}" srcOrd="0" destOrd="0" presId="urn:microsoft.com/office/officeart/2005/8/layout/vList2"/>
    <dgm:cxn modelId="{7EAB4693-8A98-4C12-82FB-9AAFFE801F5B}" type="presParOf" srcId="{EC3C865E-22E3-4B06-A2B4-540955422564}" destId="{003FE90D-CBC4-43C2-A537-42B0B18D5B39}" srcOrd="1" destOrd="0" presId="urn:microsoft.com/office/officeart/2005/8/layout/vList2"/>
    <dgm:cxn modelId="{1D6D923E-1350-4C30-8E1B-E309DE56D396}" type="presParOf" srcId="{EC3C865E-22E3-4B06-A2B4-540955422564}" destId="{C8C3B265-6B4B-4440-A4FB-E5C037CE400D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FD69C811-31AE-4B1A-A4B6-5716E92864A9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52172F3-68D3-4500-9A73-74039D68259F}">
      <dgm:prSet/>
      <dgm:spPr/>
      <dgm:t>
        <a:bodyPr/>
        <a:lstStyle/>
        <a:p>
          <a:r>
            <a:rPr lang="en-GB"/>
            <a:t>People with unfinished business often resent the past and because of this are unable to focus on the here and now. </a:t>
          </a:r>
          <a:endParaRPr lang="en-US"/>
        </a:p>
      </dgm:t>
    </dgm:pt>
    <dgm:pt modelId="{124218AF-4384-4EBC-B008-4809EB15E021}" type="parTrans" cxnId="{2E331E39-4F35-492D-ABB3-6890A1D3AB2B}">
      <dgm:prSet/>
      <dgm:spPr/>
      <dgm:t>
        <a:bodyPr/>
        <a:lstStyle/>
        <a:p>
          <a:endParaRPr lang="en-US"/>
        </a:p>
      </dgm:t>
    </dgm:pt>
    <dgm:pt modelId="{098D6682-CFAF-4D53-BFA7-A71725E0705E}" type="sibTrans" cxnId="{2E331E39-4F35-492D-ABB3-6890A1D3AB2B}">
      <dgm:prSet/>
      <dgm:spPr/>
      <dgm:t>
        <a:bodyPr/>
        <a:lstStyle/>
        <a:p>
          <a:endParaRPr lang="en-US"/>
        </a:p>
      </dgm:t>
    </dgm:pt>
    <dgm:pt modelId="{94AC5FD9-B6C7-4600-94A9-2B619586E936}">
      <dgm:prSet/>
      <dgm:spPr/>
      <dgm:t>
        <a:bodyPr/>
        <a:lstStyle/>
        <a:p>
          <a:r>
            <a:rPr lang="en-GB"/>
            <a:t>A major goal of Gestalt Therapy is to help people work through their unfinished business and bring about closure.</a:t>
          </a:r>
          <a:endParaRPr lang="en-US"/>
        </a:p>
      </dgm:t>
    </dgm:pt>
    <dgm:pt modelId="{B49E90E3-A9CE-46B9-8845-D5F136E63EE4}" type="parTrans" cxnId="{3B0491ED-115F-4C6B-B007-203735AD8C44}">
      <dgm:prSet/>
      <dgm:spPr/>
      <dgm:t>
        <a:bodyPr/>
        <a:lstStyle/>
        <a:p>
          <a:endParaRPr lang="en-US"/>
        </a:p>
      </dgm:t>
    </dgm:pt>
    <dgm:pt modelId="{EB114D38-4411-4C34-B533-A1DFCFF77E07}" type="sibTrans" cxnId="{3B0491ED-115F-4C6B-B007-203735AD8C44}">
      <dgm:prSet/>
      <dgm:spPr/>
      <dgm:t>
        <a:bodyPr/>
        <a:lstStyle/>
        <a:p>
          <a:endParaRPr lang="en-US"/>
        </a:p>
      </dgm:t>
    </dgm:pt>
    <dgm:pt modelId="{8269A56B-1B47-4CAE-B5B1-F6A88DC86770}" type="pres">
      <dgm:prSet presAssocID="{FD69C811-31AE-4B1A-A4B6-5716E92864A9}" presName="linear" presStyleCnt="0">
        <dgm:presLayoutVars>
          <dgm:animLvl val="lvl"/>
          <dgm:resizeHandles val="exact"/>
        </dgm:presLayoutVars>
      </dgm:prSet>
      <dgm:spPr/>
    </dgm:pt>
    <dgm:pt modelId="{67B4DC9C-FA68-4FBA-8893-DA79D96771E5}" type="pres">
      <dgm:prSet presAssocID="{A52172F3-68D3-4500-9A73-74039D68259F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19898EFB-D2D4-40D8-AC0C-E9E5CE0912DE}" type="pres">
      <dgm:prSet presAssocID="{098D6682-CFAF-4D53-BFA7-A71725E0705E}" presName="spacer" presStyleCnt="0"/>
      <dgm:spPr/>
    </dgm:pt>
    <dgm:pt modelId="{55384C32-E53C-465F-90DC-D3D78E141374}" type="pres">
      <dgm:prSet presAssocID="{94AC5FD9-B6C7-4600-94A9-2B619586E936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2E331E39-4F35-492D-ABB3-6890A1D3AB2B}" srcId="{FD69C811-31AE-4B1A-A4B6-5716E92864A9}" destId="{A52172F3-68D3-4500-9A73-74039D68259F}" srcOrd="0" destOrd="0" parTransId="{124218AF-4384-4EBC-B008-4809EB15E021}" sibTransId="{098D6682-CFAF-4D53-BFA7-A71725E0705E}"/>
    <dgm:cxn modelId="{D2E7769C-5101-4022-AC45-CB3CF3EABB41}" type="presOf" srcId="{FD69C811-31AE-4B1A-A4B6-5716E92864A9}" destId="{8269A56B-1B47-4CAE-B5B1-F6A88DC86770}" srcOrd="0" destOrd="0" presId="urn:microsoft.com/office/officeart/2005/8/layout/vList2"/>
    <dgm:cxn modelId="{B52E2DAE-EE3C-47E6-800F-DFB53980A032}" type="presOf" srcId="{94AC5FD9-B6C7-4600-94A9-2B619586E936}" destId="{55384C32-E53C-465F-90DC-D3D78E141374}" srcOrd="0" destOrd="0" presId="urn:microsoft.com/office/officeart/2005/8/layout/vList2"/>
    <dgm:cxn modelId="{EF5C44CE-0C89-4AF1-B8DD-5D6A478E84AC}" type="presOf" srcId="{A52172F3-68D3-4500-9A73-74039D68259F}" destId="{67B4DC9C-FA68-4FBA-8893-DA79D96771E5}" srcOrd="0" destOrd="0" presId="urn:microsoft.com/office/officeart/2005/8/layout/vList2"/>
    <dgm:cxn modelId="{3B0491ED-115F-4C6B-B007-203735AD8C44}" srcId="{FD69C811-31AE-4B1A-A4B6-5716E92864A9}" destId="{94AC5FD9-B6C7-4600-94A9-2B619586E936}" srcOrd="1" destOrd="0" parTransId="{B49E90E3-A9CE-46B9-8845-D5F136E63EE4}" sibTransId="{EB114D38-4411-4C34-B533-A1DFCFF77E07}"/>
    <dgm:cxn modelId="{110CD5F8-BDF6-4188-B2E5-E4FB4A4DE74A}" type="presParOf" srcId="{8269A56B-1B47-4CAE-B5B1-F6A88DC86770}" destId="{67B4DC9C-FA68-4FBA-8893-DA79D96771E5}" srcOrd="0" destOrd="0" presId="urn:microsoft.com/office/officeart/2005/8/layout/vList2"/>
    <dgm:cxn modelId="{6BE14DA0-1796-4EC0-AC4F-DD95C38B0F09}" type="presParOf" srcId="{8269A56B-1B47-4CAE-B5B1-F6A88DC86770}" destId="{19898EFB-D2D4-40D8-AC0C-E9E5CE0912DE}" srcOrd="1" destOrd="0" presId="urn:microsoft.com/office/officeart/2005/8/layout/vList2"/>
    <dgm:cxn modelId="{F3BF85BC-2D8F-4221-B7CF-A95CAC9CFFCD}" type="presParOf" srcId="{8269A56B-1B47-4CAE-B5B1-F6A88DC86770}" destId="{55384C32-E53C-465F-90DC-D3D78E141374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091F72-18AC-404E-B671-042076E69405}">
      <dsp:nvSpPr>
        <dsp:cNvPr id="0" name=""/>
        <dsp:cNvSpPr/>
      </dsp:nvSpPr>
      <dsp:spPr>
        <a:xfrm>
          <a:off x="0" y="574"/>
          <a:ext cx="7012370" cy="134513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B42A74-B596-4F1A-8DE7-981511EE66A1}">
      <dsp:nvSpPr>
        <dsp:cNvPr id="0" name=""/>
        <dsp:cNvSpPr/>
      </dsp:nvSpPr>
      <dsp:spPr>
        <a:xfrm>
          <a:off x="406904" y="303230"/>
          <a:ext cx="739825" cy="73982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12CA02-D767-4D16-AB36-556570382F4C}">
      <dsp:nvSpPr>
        <dsp:cNvPr id="0" name=""/>
        <dsp:cNvSpPr/>
      </dsp:nvSpPr>
      <dsp:spPr>
        <a:xfrm>
          <a:off x="1553633" y="574"/>
          <a:ext cx="5458736" cy="13451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360" tIns="142360" rIns="142360" bIns="142360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 feel ….</a:t>
          </a:r>
          <a:endParaRPr lang="en-US" sz="2500" kern="1200"/>
        </a:p>
      </dsp:txBody>
      <dsp:txXfrm>
        <a:off x="1553633" y="574"/>
        <a:ext cx="5458736" cy="1345137"/>
      </dsp:txXfrm>
    </dsp:sp>
    <dsp:sp modelId="{ECE93A57-7F13-42E8-82C6-3F3C5201FCAB}">
      <dsp:nvSpPr>
        <dsp:cNvPr id="0" name=""/>
        <dsp:cNvSpPr/>
      </dsp:nvSpPr>
      <dsp:spPr>
        <a:xfrm>
          <a:off x="0" y="1681996"/>
          <a:ext cx="7012370" cy="134513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FCF078-827A-4FBF-ACA3-19367573F8D5}">
      <dsp:nvSpPr>
        <dsp:cNvPr id="0" name=""/>
        <dsp:cNvSpPr/>
      </dsp:nvSpPr>
      <dsp:spPr>
        <a:xfrm>
          <a:off x="406904" y="1984652"/>
          <a:ext cx="739825" cy="73982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C09B7E-4DD8-4DB5-82FD-43AF576BBCEB}">
      <dsp:nvSpPr>
        <dsp:cNvPr id="0" name=""/>
        <dsp:cNvSpPr/>
      </dsp:nvSpPr>
      <dsp:spPr>
        <a:xfrm>
          <a:off x="1553633" y="1681996"/>
          <a:ext cx="5458736" cy="13451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360" tIns="142360" rIns="142360" bIns="142360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 notice …</a:t>
          </a:r>
          <a:endParaRPr lang="en-US" sz="2500" kern="1200"/>
        </a:p>
      </dsp:txBody>
      <dsp:txXfrm>
        <a:off x="1553633" y="1681996"/>
        <a:ext cx="5458736" cy="1345137"/>
      </dsp:txXfrm>
    </dsp:sp>
    <dsp:sp modelId="{C83A2896-8B47-4973-BFE9-2EC66A9F2EB5}">
      <dsp:nvSpPr>
        <dsp:cNvPr id="0" name=""/>
        <dsp:cNvSpPr/>
      </dsp:nvSpPr>
      <dsp:spPr>
        <a:xfrm>
          <a:off x="0" y="3363418"/>
          <a:ext cx="7012370" cy="134513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F93888E-FE84-4A87-BA1D-1C7C6CDCAFE5}">
      <dsp:nvSpPr>
        <dsp:cNvPr id="0" name=""/>
        <dsp:cNvSpPr/>
      </dsp:nvSpPr>
      <dsp:spPr>
        <a:xfrm>
          <a:off x="406904" y="3666074"/>
          <a:ext cx="739825" cy="73982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36A116-7AA6-4F69-A5D0-8B3EC11C86AD}">
      <dsp:nvSpPr>
        <dsp:cNvPr id="0" name=""/>
        <dsp:cNvSpPr/>
      </dsp:nvSpPr>
      <dsp:spPr>
        <a:xfrm>
          <a:off x="1553633" y="3363418"/>
          <a:ext cx="5458736" cy="13451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360" tIns="142360" rIns="142360" bIns="142360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 imagine …</a:t>
          </a:r>
          <a:endParaRPr lang="en-US" sz="2500" kern="1200"/>
        </a:p>
      </dsp:txBody>
      <dsp:txXfrm>
        <a:off x="1553633" y="3363418"/>
        <a:ext cx="5458736" cy="134513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06C51E-1DFA-48BA-BE8B-D1281DFD9A86}">
      <dsp:nvSpPr>
        <dsp:cNvPr id="0" name=""/>
        <dsp:cNvSpPr/>
      </dsp:nvSpPr>
      <dsp:spPr>
        <a:xfrm>
          <a:off x="0" y="0"/>
          <a:ext cx="7012370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4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 w="12700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29EC97F-F0CD-476B-AD2E-A11D9A758C38}">
      <dsp:nvSpPr>
        <dsp:cNvPr id="0" name=""/>
        <dsp:cNvSpPr/>
      </dsp:nvSpPr>
      <dsp:spPr>
        <a:xfrm>
          <a:off x="0" y="0"/>
          <a:ext cx="7012370" cy="23545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An example of this could be, "a heavy weight in my chest," or “a lump in my throat”, or “butterflies in my stomach or “my chest feels tight“.</a:t>
          </a:r>
          <a:endParaRPr lang="en-US" sz="3400" kern="1200"/>
        </a:p>
      </dsp:txBody>
      <dsp:txXfrm>
        <a:off x="0" y="0"/>
        <a:ext cx="7012370" cy="2354565"/>
      </dsp:txXfrm>
    </dsp:sp>
    <dsp:sp modelId="{E7659FF2-85CA-4F7D-B281-2EB11749B970}">
      <dsp:nvSpPr>
        <dsp:cNvPr id="0" name=""/>
        <dsp:cNvSpPr/>
      </dsp:nvSpPr>
      <dsp:spPr>
        <a:xfrm>
          <a:off x="0" y="2354565"/>
          <a:ext cx="7012370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4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 w="12700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918F8BA-A45C-4A30-B9FC-42E68003A0D1}">
      <dsp:nvSpPr>
        <dsp:cNvPr id="0" name=""/>
        <dsp:cNvSpPr/>
      </dsp:nvSpPr>
      <dsp:spPr>
        <a:xfrm>
          <a:off x="0" y="2354565"/>
          <a:ext cx="7012370" cy="23545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Bringing the emotional experience to awareness in the body helps the client stay present and process their emotions more effectively</a:t>
          </a:r>
          <a:endParaRPr lang="en-US" sz="3400" kern="1200"/>
        </a:p>
      </dsp:txBody>
      <dsp:txXfrm>
        <a:off x="0" y="2354565"/>
        <a:ext cx="7012370" cy="235456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40F634-D7F4-476F-B154-0BA4A1E3F47C}">
      <dsp:nvSpPr>
        <dsp:cNvPr id="0" name=""/>
        <dsp:cNvSpPr/>
      </dsp:nvSpPr>
      <dsp:spPr>
        <a:xfrm>
          <a:off x="1346" y="157219"/>
          <a:ext cx="4725967" cy="300098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BD7DB0-2C5C-44BA-B720-D577E600A83F}">
      <dsp:nvSpPr>
        <dsp:cNvPr id="0" name=""/>
        <dsp:cNvSpPr/>
      </dsp:nvSpPr>
      <dsp:spPr>
        <a:xfrm>
          <a:off x="526453" y="656071"/>
          <a:ext cx="4725967" cy="300098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marL="0" lvl="0" indent="0" algn="ctr" defTabSz="2489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600" kern="1200"/>
            <a:t>ASSIGNMENT 1 – ANY QUESTIONS?</a:t>
          </a:r>
          <a:endParaRPr lang="en-US" sz="5600" kern="1200"/>
        </a:p>
      </dsp:txBody>
      <dsp:txXfrm>
        <a:off x="614349" y="743967"/>
        <a:ext cx="4550175" cy="2825197"/>
      </dsp:txXfrm>
    </dsp:sp>
    <dsp:sp modelId="{BD138209-565D-40F0-A18E-C9DFC5A0041D}">
      <dsp:nvSpPr>
        <dsp:cNvPr id="0" name=""/>
        <dsp:cNvSpPr/>
      </dsp:nvSpPr>
      <dsp:spPr>
        <a:xfrm>
          <a:off x="5777528" y="157219"/>
          <a:ext cx="4725967" cy="300098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D6F63D-96B2-4C21-BDD2-81DF043608DA}">
      <dsp:nvSpPr>
        <dsp:cNvPr id="0" name=""/>
        <dsp:cNvSpPr/>
      </dsp:nvSpPr>
      <dsp:spPr>
        <a:xfrm>
          <a:off x="6302636" y="656071"/>
          <a:ext cx="4725967" cy="300098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marL="0" lvl="0" indent="0" algn="ctr" defTabSz="2489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600" kern="1200" dirty="0"/>
            <a:t>ASSIGNMENT 2 – ANY QUESTIONS?</a:t>
          </a:r>
          <a:endParaRPr lang="en-US" sz="5600" kern="1200" dirty="0"/>
        </a:p>
      </dsp:txBody>
      <dsp:txXfrm>
        <a:off x="6390532" y="743967"/>
        <a:ext cx="4550175" cy="282519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969243-B786-47F2-A5D8-5443AA08EF77}">
      <dsp:nvSpPr>
        <dsp:cNvPr id="0" name=""/>
        <dsp:cNvSpPr/>
      </dsp:nvSpPr>
      <dsp:spPr>
        <a:xfrm>
          <a:off x="0" y="287376"/>
          <a:ext cx="11029615" cy="147370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“ I and thou, here and now.” </a:t>
          </a:r>
          <a:endParaRPr lang="en-US" sz="3900" kern="1200"/>
        </a:p>
      </dsp:txBody>
      <dsp:txXfrm>
        <a:off x="71940" y="359316"/>
        <a:ext cx="10885735" cy="1329826"/>
      </dsp:txXfrm>
    </dsp:sp>
    <dsp:sp modelId="{5B8EE16B-575A-494E-8F04-D3D4471722BA}">
      <dsp:nvSpPr>
        <dsp:cNvPr id="0" name=""/>
        <dsp:cNvSpPr/>
      </dsp:nvSpPr>
      <dsp:spPr>
        <a:xfrm>
          <a:off x="0" y="1873403"/>
          <a:ext cx="11029615" cy="147370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“Now” is the zero point between the past and the future, neither of which exists; only the now exists</a:t>
          </a:r>
          <a:endParaRPr lang="en-US" sz="3900" kern="1200"/>
        </a:p>
      </dsp:txBody>
      <dsp:txXfrm>
        <a:off x="71940" y="1945343"/>
        <a:ext cx="10885735" cy="132982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382A31-6317-4DAE-BD28-DC42F1F66519}">
      <dsp:nvSpPr>
        <dsp:cNvPr id="0" name=""/>
        <dsp:cNvSpPr/>
      </dsp:nvSpPr>
      <dsp:spPr>
        <a:xfrm>
          <a:off x="0" y="31685"/>
          <a:ext cx="7012370" cy="1473706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2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(1) Theory</a:t>
          </a:r>
          <a:endParaRPr lang="en-US" sz="3900" kern="1200"/>
        </a:p>
      </dsp:txBody>
      <dsp:txXfrm>
        <a:off x="71940" y="103625"/>
        <a:ext cx="6868490" cy="1329826"/>
      </dsp:txXfrm>
    </dsp:sp>
    <dsp:sp modelId="{400F5593-2DD4-4FEA-BD7F-BFFFADF12005}">
      <dsp:nvSpPr>
        <dsp:cNvPr id="0" name=""/>
        <dsp:cNvSpPr/>
      </dsp:nvSpPr>
      <dsp:spPr>
        <a:xfrm>
          <a:off x="0" y="1617712"/>
          <a:ext cx="7012370" cy="1473706"/>
        </a:xfrm>
        <a:prstGeom prst="roundRect">
          <a:avLst/>
        </a:prstGeom>
        <a:gradFill rotWithShape="0">
          <a:gsLst>
            <a:gs pos="0">
              <a:schemeClr val="accent2">
                <a:hueOff val="-661686"/>
                <a:satOff val="746"/>
                <a:lumOff val="1765"/>
                <a:alphaOff val="0"/>
                <a:tint val="98000"/>
                <a:lumMod val="110000"/>
              </a:schemeClr>
            </a:gs>
            <a:gs pos="84000">
              <a:schemeClr val="accent2">
                <a:hueOff val="-661686"/>
                <a:satOff val="746"/>
                <a:lumOff val="1765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(2) Practice</a:t>
          </a:r>
          <a:endParaRPr lang="en-US" sz="3900" kern="1200"/>
        </a:p>
      </dsp:txBody>
      <dsp:txXfrm>
        <a:off x="71940" y="1689652"/>
        <a:ext cx="6868490" cy="1329826"/>
      </dsp:txXfrm>
    </dsp:sp>
    <dsp:sp modelId="{25B4E1AE-746D-485A-8D0B-C0EA4447854A}">
      <dsp:nvSpPr>
        <dsp:cNvPr id="0" name=""/>
        <dsp:cNvSpPr/>
      </dsp:nvSpPr>
      <dsp:spPr>
        <a:xfrm>
          <a:off x="0" y="3203738"/>
          <a:ext cx="7012370" cy="1473706"/>
        </a:xfrm>
        <a:prstGeom prst="roundRect">
          <a:avLst/>
        </a:prstGeom>
        <a:gradFill rotWithShape="0">
          <a:gsLst>
            <a:gs pos="0">
              <a:schemeClr val="accent2">
                <a:hueOff val="-1323373"/>
                <a:satOff val="1492"/>
                <a:lumOff val="3530"/>
                <a:alphaOff val="0"/>
                <a:tint val="98000"/>
                <a:lumMod val="110000"/>
              </a:schemeClr>
            </a:gs>
            <a:gs pos="84000">
              <a:schemeClr val="accent2">
                <a:hueOff val="-1323373"/>
                <a:satOff val="1492"/>
                <a:lumOff val="353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(3) Three ways you can use Gestalt therapy today …</a:t>
          </a:r>
          <a:endParaRPr lang="en-US" sz="3900" kern="1200"/>
        </a:p>
      </dsp:txBody>
      <dsp:txXfrm>
        <a:off x="71940" y="3275678"/>
        <a:ext cx="6868490" cy="132982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AAA937-F486-42FA-9104-A88CC3173CBD}">
      <dsp:nvSpPr>
        <dsp:cNvPr id="0" name=""/>
        <dsp:cNvSpPr/>
      </dsp:nvSpPr>
      <dsp:spPr>
        <a:xfrm>
          <a:off x="686474" y="242140"/>
          <a:ext cx="1990125" cy="199012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B77311D-39F5-405B-BE16-F9FB511A4289}">
      <dsp:nvSpPr>
        <dsp:cNvPr id="0" name=""/>
        <dsp:cNvSpPr/>
      </dsp:nvSpPr>
      <dsp:spPr>
        <a:xfrm>
          <a:off x="1110599" y="666265"/>
          <a:ext cx="1141875" cy="11418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2CAF8E-184F-4E63-B035-0A8C2E4F5880}">
      <dsp:nvSpPr>
        <dsp:cNvPr id="0" name=""/>
        <dsp:cNvSpPr/>
      </dsp:nvSpPr>
      <dsp:spPr>
        <a:xfrm>
          <a:off x="50287" y="2852140"/>
          <a:ext cx="326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4000" kern="1200"/>
            <a:t>I feel ….</a:t>
          </a:r>
          <a:endParaRPr lang="en-US" sz="4000" kern="1200"/>
        </a:p>
      </dsp:txBody>
      <dsp:txXfrm>
        <a:off x="50287" y="2852140"/>
        <a:ext cx="3262500" cy="720000"/>
      </dsp:txXfrm>
    </dsp:sp>
    <dsp:sp modelId="{3BDA480B-DBB5-4771-AC55-5AA6526B8DB1}">
      <dsp:nvSpPr>
        <dsp:cNvPr id="0" name=""/>
        <dsp:cNvSpPr/>
      </dsp:nvSpPr>
      <dsp:spPr>
        <a:xfrm>
          <a:off x="4519912" y="242140"/>
          <a:ext cx="1990125" cy="199012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B9BB09-E27D-49D7-BB16-B57177C331A4}">
      <dsp:nvSpPr>
        <dsp:cNvPr id="0" name=""/>
        <dsp:cNvSpPr/>
      </dsp:nvSpPr>
      <dsp:spPr>
        <a:xfrm>
          <a:off x="4944037" y="666265"/>
          <a:ext cx="1141875" cy="11418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FF61B5-59B0-4239-B32A-8927393EE3A6}">
      <dsp:nvSpPr>
        <dsp:cNvPr id="0" name=""/>
        <dsp:cNvSpPr/>
      </dsp:nvSpPr>
      <dsp:spPr>
        <a:xfrm>
          <a:off x="3883725" y="2852140"/>
          <a:ext cx="326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4000" kern="1200"/>
            <a:t>I notice …</a:t>
          </a:r>
          <a:endParaRPr lang="en-US" sz="4000" kern="1200"/>
        </a:p>
      </dsp:txBody>
      <dsp:txXfrm>
        <a:off x="3883725" y="2852140"/>
        <a:ext cx="3262500" cy="720000"/>
      </dsp:txXfrm>
    </dsp:sp>
    <dsp:sp modelId="{7CFB3879-590B-4CBB-9FC4-140C47F4174F}">
      <dsp:nvSpPr>
        <dsp:cNvPr id="0" name=""/>
        <dsp:cNvSpPr/>
      </dsp:nvSpPr>
      <dsp:spPr>
        <a:xfrm>
          <a:off x="8353350" y="242140"/>
          <a:ext cx="1990125" cy="199012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E4F352-FB19-4B5F-9565-2F7B1C7838D8}">
      <dsp:nvSpPr>
        <dsp:cNvPr id="0" name=""/>
        <dsp:cNvSpPr/>
      </dsp:nvSpPr>
      <dsp:spPr>
        <a:xfrm>
          <a:off x="8777475" y="666265"/>
          <a:ext cx="1141875" cy="114187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642238-2971-4AD6-A3B8-D99230CFE189}">
      <dsp:nvSpPr>
        <dsp:cNvPr id="0" name=""/>
        <dsp:cNvSpPr/>
      </dsp:nvSpPr>
      <dsp:spPr>
        <a:xfrm>
          <a:off x="7717162" y="2852140"/>
          <a:ext cx="326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4000" kern="1200"/>
            <a:t>I imagine …</a:t>
          </a:r>
          <a:endParaRPr lang="en-US" sz="4000" kern="1200"/>
        </a:p>
      </dsp:txBody>
      <dsp:txXfrm>
        <a:off x="7717162" y="2852140"/>
        <a:ext cx="3262500" cy="72000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2F1ABC-A851-4D65-9CE4-0CCD1BF61E7A}">
      <dsp:nvSpPr>
        <dsp:cNvPr id="0" name=""/>
        <dsp:cNvSpPr/>
      </dsp:nvSpPr>
      <dsp:spPr>
        <a:xfrm>
          <a:off x="0" y="441175"/>
          <a:ext cx="10261602" cy="14742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The therapist is likely to  </a:t>
          </a:r>
          <a:r>
            <a:rPr lang="en-GB" sz="2800" b="1" kern="1200" dirty="0"/>
            <a:t>not only observe </a:t>
          </a:r>
          <a:r>
            <a:rPr lang="en-GB" sz="2800" kern="1200" dirty="0"/>
            <a:t>and reflect body language, they specifically mention their observation of this action and ask what is happening for the person at that moment</a:t>
          </a:r>
          <a:endParaRPr lang="en-US" sz="2800" kern="1200" dirty="0"/>
        </a:p>
      </dsp:txBody>
      <dsp:txXfrm>
        <a:off x="71965" y="513140"/>
        <a:ext cx="10117672" cy="1330270"/>
      </dsp:txXfrm>
    </dsp:sp>
    <dsp:sp modelId="{5202337A-8187-4BD4-87EB-21DBC4FF1818}">
      <dsp:nvSpPr>
        <dsp:cNvPr id="0" name=""/>
        <dsp:cNvSpPr/>
      </dsp:nvSpPr>
      <dsp:spPr>
        <a:xfrm>
          <a:off x="0" y="1996015"/>
          <a:ext cx="10261602" cy="14742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I’m noticing that you are turning your ring around on your finger as you say that, what is happening for you now?</a:t>
          </a:r>
          <a:endParaRPr lang="en-US" sz="2800" kern="1200" dirty="0"/>
        </a:p>
      </dsp:txBody>
      <dsp:txXfrm>
        <a:off x="71965" y="2067980"/>
        <a:ext cx="10117672" cy="1330270"/>
      </dsp:txXfrm>
    </dsp:sp>
    <dsp:sp modelId="{45EBA1B7-9327-483E-9768-9D152E6B1399}">
      <dsp:nvSpPr>
        <dsp:cNvPr id="0" name=""/>
        <dsp:cNvSpPr/>
      </dsp:nvSpPr>
      <dsp:spPr>
        <a:xfrm>
          <a:off x="0" y="3550855"/>
          <a:ext cx="10261602" cy="14742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Giving body language a voice</a:t>
          </a:r>
          <a:endParaRPr lang="en-US" sz="2800" kern="1200"/>
        </a:p>
      </dsp:txBody>
      <dsp:txXfrm>
        <a:off x="71965" y="3622820"/>
        <a:ext cx="10117672" cy="133027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1B8F3C-3C12-4AFF-84C4-353D1F97DA6A}">
      <dsp:nvSpPr>
        <dsp:cNvPr id="0" name=""/>
        <dsp:cNvSpPr/>
      </dsp:nvSpPr>
      <dsp:spPr>
        <a:xfrm>
          <a:off x="0" y="2299"/>
          <a:ext cx="7012370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dk2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 w="12700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9A1FC19-CA37-4A98-A2E6-CEF912FB4B8C}">
      <dsp:nvSpPr>
        <dsp:cNvPr id="0" name=""/>
        <dsp:cNvSpPr/>
      </dsp:nvSpPr>
      <dsp:spPr>
        <a:xfrm>
          <a:off x="0" y="2299"/>
          <a:ext cx="7012370" cy="15681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/>
            <a:t>Role play helps individuals:</a:t>
          </a:r>
          <a:endParaRPr lang="en-US" sz="3700" kern="1200" dirty="0"/>
        </a:p>
      </dsp:txBody>
      <dsp:txXfrm>
        <a:off x="0" y="2299"/>
        <a:ext cx="7012370" cy="1568177"/>
      </dsp:txXfrm>
    </dsp:sp>
    <dsp:sp modelId="{6DB0A13B-5C5B-493F-A8E6-6B5ACB4E506C}">
      <dsp:nvSpPr>
        <dsp:cNvPr id="0" name=""/>
        <dsp:cNvSpPr/>
      </dsp:nvSpPr>
      <dsp:spPr>
        <a:xfrm>
          <a:off x="0" y="1570476"/>
          <a:ext cx="7012370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dk2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 w="12700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D6BA749-DE04-49A7-AE83-815D6E7AC659}">
      <dsp:nvSpPr>
        <dsp:cNvPr id="0" name=""/>
        <dsp:cNvSpPr/>
      </dsp:nvSpPr>
      <dsp:spPr>
        <a:xfrm>
          <a:off x="0" y="1570476"/>
          <a:ext cx="7012370" cy="15681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Experience different feelings and emotions</a:t>
          </a:r>
          <a:endParaRPr lang="en-US" sz="3700" kern="1200"/>
        </a:p>
      </dsp:txBody>
      <dsp:txXfrm>
        <a:off x="0" y="1570476"/>
        <a:ext cx="7012370" cy="1568177"/>
      </dsp:txXfrm>
    </dsp:sp>
    <dsp:sp modelId="{4D2B8D09-E8F3-4199-8E2F-603F5780D03C}">
      <dsp:nvSpPr>
        <dsp:cNvPr id="0" name=""/>
        <dsp:cNvSpPr/>
      </dsp:nvSpPr>
      <dsp:spPr>
        <a:xfrm>
          <a:off x="0" y="3138654"/>
          <a:ext cx="7012370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dk2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 w="12700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9830A4A-7BD3-45F7-A23E-6126CB1E671D}">
      <dsp:nvSpPr>
        <dsp:cNvPr id="0" name=""/>
        <dsp:cNvSpPr/>
      </dsp:nvSpPr>
      <dsp:spPr>
        <a:xfrm>
          <a:off x="0" y="3138654"/>
          <a:ext cx="7012370" cy="15681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Better understand how they present and organise themselves.</a:t>
          </a:r>
          <a:endParaRPr lang="en-US" sz="3700" kern="1200"/>
        </a:p>
      </dsp:txBody>
      <dsp:txXfrm>
        <a:off x="0" y="3138654"/>
        <a:ext cx="7012370" cy="1568177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94F243-257C-4FE1-A387-0F302AFE0C58}">
      <dsp:nvSpPr>
        <dsp:cNvPr id="0" name=""/>
        <dsp:cNvSpPr/>
      </dsp:nvSpPr>
      <dsp:spPr>
        <a:xfrm>
          <a:off x="0" y="330565"/>
          <a:ext cx="11029950" cy="148297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/>
            <a:t>Practising new behaviours</a:t>
          </a:r>
          <a:endParaRPr lang="en-US" sz="6500" kern="1200"/>
        </a:p>
      </dsp:txBody>
      <dsp:txXfrm>
        <a:off x="72393" y="402958"/>
        <a:ext cx="10885164" cy="1338188"/>
      </dsp:txXfrm>
    </dsp:sp>
    <dsp:sp modelId="{04578B4A-1C0D-4B39-80F0-A5D71A888CB1}">
      <dsp:nvSpPr>
        <dsp:cNvPr id="0" name=""/>
        <dsp:cNvSpPr/>
      </dsp:nvSpPr>
      <dsp:spPr>
        <a:xfrm>
          <a:off x="0" y="2000740"/>
          <a:ext cx="11029950" cy="148297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/>
            <a:t>Reverse role play</a:t>
          </a:r>
          <a:endParaRPr lang="en-US" sz="6500" kern="1200"/>
        </a:p>
      </dsp:txBody>
      <dsp:txXfrm>
        <a:off x="72393" y="2073133"/>
        <a:ext cx="10885164" cy="1338188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29CC45-EC0B-439C-99B2-2BDA6BB695A4}">
      <dsp:nvSpPr>
        <dsp:cNvPr id="0" name=""/>
        <dsp:cNvSpPr/>
      </dsp:nvSpPr>
      <dsp:spPr>
        <a:xfrm>
          <a:off x="0" y="448613"/>
          <a:ext cx="7012370" cy="120919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2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Use a here-and-now perspective. </a:t>
          </a:r>
          <a:endParaRPr lang="en-US" sz="3200" kern="1200"/>
        </a:p>
      </dsp:txBody>
      <dsp:txXfrm>
        <a:off x="59028" y="507641"/>
        <a:ext cx="6894314" cy="1091139"/>
      </dsp:txXfrm>
    </dsp:sp>
    <dsp:sp modelId="{A5B713CE-61D9-4EDC-B0EF-5BAC72491DBA}">
      <dsp:nvSpPr>
        <dsp:cNvPr id="0" name=""/>
        <dsp:cNvSpPr/>
      </dsp:nvSpPr>
      <dsp:spPr>
        <a:xfrm>
          <a:off x="0" y="1749968"/>
          <a:ext cx="7012370" cy="1209195"/>
        </a:xfrm>
        <a:prstGeom prst="roundRect">
          <a:avLst/>
        </a:prstGeom>
        <a:gradFill rotWithShape="0">
          <a:gsLst>
            <a:gs pos="0">
              <a:schemeClr val="accent2">
                <a:hueOff val="-661686"/>
                <a:satOff val="746"/>
                <a:lumOff val="1765"/>
                <a:alphaOff val="0"/>
                <a:tint val="98000"/>
                <a:lumMod val="110000"/>
              </a:schemeClr>
            </a:gs>
            <a:gs pos="84000">
              <a:schemeClr val="accent2">
                <a:hueOff val="-661686"/>
                <a:satOff val="746"/>
                <a:lumOff val="1765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Task a client to talk directly to a person they are discussing in therapy. </a:t>
          </a:r>
          <a:endParaRPr lang="en-US" sz="3200" kern="1200"/>
        </a:p>
      </dsp:txBody>
      <dsp:txXfrm>
        <a:off x="59028" y="1808996"/>
        <a:ext cx="6894314" cy="1091139"/>
      </dsp:txXfrm>
    </dsp:sp>
    <dsp:sp modelId="{F4226224-8EDF-4939-A646-DDB42884930C}">
      <dsp:nvSpPr>
        <dsp:cNvPr id="0" name=""/>
        <dsp:cNvSpPr/>
      </dsp:nvSpPr>
      <dsp:spPr>
        <a:xfrm>
          <a:off x="0" y="3051323"/>
          <a:ext cx="7012370" cy="1209195"/>
        </a:xfrm>
        <a:prstGeom prst="roundRect">
          <a:avLst/>
        </a:prstGeom>
        <a:gradFill rotWithShape="0">
          <a:gsLst>
            <a:gs pos="0">
              <a:schemeClr val="accent2">
                <a:hueOff val="-1323373"/>
                <a:satOff val="1492"/>
                <a:lumOff val="3530"/>
                <a:alphaOff val="0"/>
                <a:tint val="98000"/>
                <a:lumMod val="110000"/>
              </a:schemeClr>
            </a:gs>
            <a:gs pos="84000">
              <a:schemeClr val="accent2">
                <a:hueOff val="-1323373"/>
                <a:satOff val="1492"/>
                <a:lumOff val="353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Bringing the past into the present.</a:t>
          </a:r>
          <a:endParaRPr lang="en-US" sz="3200" kern="1200"/>
        </a:p>
      </dsp:txBody>
      <dsp:txXfrm>
        <a:off x="59028" y="3110351"/>
        <a:ext cx="6894314" cy="1091139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DDA4A1-11BC-4BA9-B975-05F424D91F5F}">
      <dsp:nvSpPr>
        <dsp:cNvPr id="0" name=""/>
        <dsp:cNvSpPr/>
      </dsp:nvSpPr>
      <dsp:spPr>
        <a:xfrm>
          <a:off x="0" y="2130"/>
          <a:ext cx="7403689" cy="169333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2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In Gestalt psychology when any aspect of a client’s life is left hanging, it is related to unfinished business</a:t>
          </a:r>
          <a:r>
            <a:rPr lang="en-GB" sz="2200" kern="1200" dirty="0"/>
            <a:t>. </a:t>
          </a:r>
          <a:endParaRPr lang="en-US" sz="2200" kern="1200" dirty="0"/>
        </a:p>
      </dsp:txBody>
      <dsp:txXfrm>
        <a:off x="82662" y="84792"/>
        <a:ext cx="7238365" cy="1528011"/>
      </dsp:txXfrm>
    </dsp:sp>
    <dsp:sp modelId="{A146A33C-76B7-450F-8057-D870C4C94C7F}">
      <dsp:nvSpPr>
        <dsp:cNvPr id="0" name=""/>
        <dsp:cNvSpPr/>
      </dsp:nvSpPr>
      <dsp:spPr>
        <a:xfrm>
          <a:off x="0" y="1709499"/>
          <a:ext cx="7403689" cy="1693335"/>
        </a:xfrm>
        <a:prstGeom prst="roundRect">
          <a:avLst/>
        </a:prstGeom>
        <a:gradFill rotWithShape="0">
          <a:gsLst>
            <a:gs pos="0">
              <a:schemeClr val="accent2">
                <a:hueOff val="-661686"/>
                <a:satOff val="746"/>
                <a:lumOff val="1765"/>
                <a:alphaOff val="0"/>
                <a:tint val="98000"/>
                <a:lumMod val="110000"/>
              </a:schemeClr>
            </a:gs>
            <a:gs pos="84000">
              <a:schemeClr val="accent2">
                <a:hueOff val="-661686"/>
                <a:satOff val="746"/>
                <a:lumOff val="1765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This state can eat away at a client, really affecting the quality of relationships and how a client sees the world. </a:t>
          </a:r>
          <a:endParaRPr lang="en-US" sz="3200" kern="1200" dirty="0"/>
        </a:p>
      </dsp:txBody>
      <dsp:txXfrm>
        <a:off x="82662" y="1792161"/>
        <a:ext cx="7238365" cy="1528011"/>
      </dsp:txXfrm>
    </dsp:sp>
    <dsp:sp modelId="{4DD058CA-59C8-4DB1-B838-483D5DE89B8F}">
      <dsp:nvSpPr>
        <dsp:cNvPr id="0" name=""/>
        <dsp:cNvSpPr/>
      </dsp:nvSpPr>
      <dsp:spPr>
        <a:xfrm>
          <a:off x="0" y="3370814"/>
          <a:ext cx="7403689" cy="1693335"/>
        </a:xfrm>
        <a:prstGeom prst="roundRect">
          <a:avLst/>
        </a:prstGeom>
        <a:gradFill rotWithShape="0">
          <a:gsLst>
            <a:gs pos="0">
              <a:schemeClr val="accent2">
                <a:hueOff val="-1323373"/>
                <a:satOff val="1492"/>
                <a:lumOff val="3530"/>
                <a:alphaOff val="0"/>
                <a:tint val="98000"/>
                <a:lumMod val="110000"/>
              </a:schemeClr>
            </a:gs>
            <a:gs pos="84000">
              <a:schemeClr val="accent2">
                <a:hueOff val="-1323373"/>
                <a:satOff val="1492"/>
                <a:lumOff val="353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Some common experiences that are attached to unfinished business are </a:t>
          </a:r>
          <a:r>
            <a:rPr lang="en-GB" sz="2800" kern="1200" dirty="0">
              <a:solidFill>
                <a:srgbClr val="FF0000"/>
              </a:solidFill>
            </a:rPr>
            <a:t>abuse</a:t>
          </a:r>
          <a:r>
            <a:rPr lang="en-GB" sz="2800" kern="1200" dirty="0"/>
            <a:t> suffered at the hands of primary caregivers, difficult </a:t>
          </a:r>
          <a:r>
            <a:rPr lang="en-GB" sz="2800" kern="1200" dirty="0">
              <a:solidFill>
                <a:srgbClr val="FF0000"/>
              </a:solidFill>
            </a:rPr>
            <a:t>endings of romantic relationships</a:t>
          </a:r>
          <a:r>
            <a:rPr lang="en-GB" sz="2800" kern="1200" dirty="0"/>
            <a:t>, and </a:t>
          </a:r>
          <a:r>
            <a:rPr lang="en-GB" sz="2800" kern="1200" dirty="0">
              <a:solidFill>
                <a:srgbClr val="FF0000"/>
              </a:solidFill>
            </a:rPr>
            <a:t>deaths</a:t>
          </a:r>
          <a:r>
            <a:rPr lang="en-GB" sz="2800" kern="1200" dirty="0"/>
            <a:t> of important people.</a:t>
          </a:r>
          <a:endParaRPr lang="en-US" sz="2800" kern="1200" dirty="0"/>
        </a:p>
      </dsp:txBody>
      <dsp:txXfrm>
        <a:off x="82662" y="3453476"/>
        <a:ext cx="7238365" cy="1528011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030517-854B-4787-96E5-621FB0BC6E61}">
      <dsp:nvSpPr>
        <dsp:cNvPr id="0" name=""/>
        <dsp:cNvSpPr/>
      </dsp:nvSpPr>
      <dsp:spPr>
        <a:xfrm>
          <a:off x="0" y="242535"/>
          <a:ext cx="7012370" cy="206739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5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Unfinished business can be understood by paying attention to what a client is doing with their body, and how it might contrast with their words.</a:t>
          </a:r>
          <a:endParaRPr lang="en-US" sz="3100" kern="1200"/>
        </a:p>
      </dsp:txBody>
      <dsp:txXfrm>
        <a:off x="100922" y="343457"/>
        <a:ext cx="6810526" cy="1865546"/>
      </dsp:txXfrm>
    </dsp:sp>
    <dsp:sp modelId="{C8C3B265-6B4B-4440-A4FB-E5C037CE400D}">
      <dsp:nvSpPr>
        <dsp:cNvPr id="0" name=""/>
        <dsp:cNvSpPr/>
      </dsp:nvSpPr>
      <dsp:spPr>
        <a:xfrm>
          <a:off x="0" y="2399205"/>
          <a:ext cx="7012370" cy="2067390"/>
        </a:xfrm>
        <a:prstGeom prst="roundRect">
          <a:avLst/>
        </a:prstGeom>
        <a:gradFill rotWithShape="0">
          <a:gsLst>
            <a:gs pos="0">
              <a:schemeClr val="accent5">
                <a:hueOff val="2356783"/>
                <a:satOff val="-11270"/>
                <a:lumOff val="12353"/>
                <a:alphaOff val="0"/>
                <a:tint val="98000"/>
                <a:lumMod val="110000"/>
              </a:schemeClr>
            </a:gs>
            <a:gs pos="84000">
              <a:schemeClr val="accent5">
                <a:hueOff val="2356783"/>
                <a:satOff val="-11270"/>
                <a:lumOff val="12353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A therapist might ask their client to act out what a particular body part is saying</a:t>
          </a:r>
          <a:endParaRPr lang="en-US" sz="3100" kern="1200"/>
        </a:p>
      </dsp:txBody>
      <dsp:txXfrm>
        <a:off x="100922" y="2500127"/>
        <a:ext cx="6810526" cy="1865546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B4DC9C-FA68-4FBA-8893-DA79D96771E5}">
      <dsp:nvSpPr>
        <dsp:cNvPr id="0" name=""/>
        <dsp:cNvSpPr/>
      </dsp:nvSpPr>
      <dsp:spPr>
        <a:xfrm>
          <a:off x="0" y="38145"/>
          <a:ext cx="7012370" cy="226746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2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People with unfinished business often resent the past and because of this are unable to focus on the here and now. </a:t>
          </a:r>
          <a:endParaRPr lang="en-US" sz="3400" kern="1200"/>
        </a:p>
      </dsp:txBody>
      <dsp:txXfrm>
        <a:off x="110688" y="148833"/>
        <a:ext cx="6790994" cy="2046084"/>
      </dsp:txXfrm>
    </dsp:sp>
    <dsp:sp modelId="{55384C32-E53C-465F-90DC-D3D78E141374}">
      <dsp:nvSpPr>
        <dsp:cNvPr id="0" name=""/>
        <dsp:cNvSpPr/>
      </dsp:nvSpPr>
      <dsp:spPr>
        <a:xfrm>
          <a:off x="0" y="2403525"/>
          <a:ext cx="7012370" cy="2267460"/>
        </a:xfrm>
        <a:prstGeom prst="roundRect">
          <a:avLst/>
        </a:prstGeom>
        <a:gradFill rotWithShape="0">
          <a:gsLst>
            <a:gs pos="0">
              <a:schemeClr val="accent2">
                <a:hueOff val="-1323373"/>
                <a:satOff val="1492"/>
                <a:lumOff val="3530"/>
                <a:alphaOff val="0"/>
                <a:tint val="98000"/>
                <a:lumMod val="110000"/>
              </a:schemeClr>
            </a:gs>
            <a:gs pos="84000">
              <a:schemeClr val="accent2">
                <a:hueOff val="-1323373"/>
                <a:satOff val="1492"/>
                <a:lumOff val="353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A major goal of Gestalt Therapy is to help people work through their unfinished business and bring about closure.</a:t>
          </a:r>
          <a:endParaRPr lang="en-US" sz="3400" kern="1200"/>
        </a:p>
      </dsp:txBody>
      <dsp:txXfrm>
        <a:off x="110688" y="2514213"/>
        <a:ext cx="6790994" cy="204608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B4F635C-C164-4BA4-BCD9-A0BE2E5105E2}" type="datetimeFigureOut">
              <a:rPr lang="en-GB" smtClean="0"/>
              <a:t>06/11/2023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66A6AA7-DDDC-4ABE-A8D7-4CD3338A9C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90443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2BD71C-A708-42BD-9FA1-B165714C867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19962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>
            <a:extLst>
              <a:ext uri="{FF2B5EF4-FFF2-40B4-BE49-F238E27FC236}">
                <a16:creationId xmlns:a16="http://schemas.microsoft.com/office/drawing/2014/main" id="{B3DE9929-AF6B-4A7C-ADBD-FE25C86C190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89323342-70E1-4080-80A0-4ECD2C5E9EF0}" type="slidenum">
              <a:rPr lang="en-GB" altLang="en-US"/>
              <a:pPr>
                <a:spcBef>
                  <a:spcPct val="0"/>
                </a:spcBef>
              </a:pPr>
              <a:t>11</a:t>
            </a:fld>
            <a:endParaRPr lang="en-GB" altLang="en-US"/>
          </a:p>
        </p:txBody>
      </p:sp>
      <p:sp>
        <p:nvSpPr>
          <p:cNvPr id="32771" name="Rectangle 2">
            <a:extLst>
              <a:ext uri="{FF2B5EF4-FFF2-40B4-BE49-F238E27FC236}">
                <a16:creationId xmlns:a16="http://schemas.microsoft.com/office/drawing/2014/main" id="{5DDD9D4B-CE0C-436F-81AA-7E1435913E3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3">
            <a:extLst>
              <a:ext uri="{FF2B5EF4-FFF2-40B4-BE49-F238E27FC236}">
                <a16:creationId xmlns:a16="http://schemas.microsoft.com/office/drawing/2014/main" id="{DB204A91-C3A9-432C-94E2-790D26C50DB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FA0ACE7-29A8-47D3-A7D9-257B711D8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11/6/2023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EC604B9-52E9-4810-8359-47206518D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898A89F-CA25-400F-B05A-AECBF2517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00175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36344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70E6237-3456-439F-802D-3BA93FC7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D82B9-B8EE-4375-B6FF-88FA6ABB15D9}" type="datetime1">
              <a:rPr lang="en-US" smtClean="0"/>
              <a:t>11/6/2023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356D3B5-6063-4A89-B88F-9D3043916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2B78BF7-69D3-4CE0-A631-50EFD41EE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24434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2393950"/>
            <a:ext cx="11029615" cy="214746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582016-5696-4A93-887F-BBB3B9002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97495-0637-405E-AE64-5CC7506D51F5}" type="datetime1">
              <a:rPr lang="en-US" smtClean="0"/>
              <a:t>11/6/2023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57CFCD5-1192-4E18-8A8F-29E153B44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39A109E-5018-4794-92B3-FD5E5BCD9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6809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194767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6039" y="2228003"/>
            <a:ext cx="5194769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FD690-9426-415D-8B65-26881E07B2D4}" type="datetime1">
              <a:rPr lang="en-US" smtClean="0"/>
              <a:t>11/6/2023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33232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5194769" cy="557784"/>
          </a:xfrm>
        </p:spPr>
        <p:txBody>
          <a:bodyPr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194766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6039" y="2250892"/>
            <a:ext cx="5194770" cy="553373"/>
          </a:xfrm>
        </p:spPr>
        <p:txBody>
          <a:bodyPr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6037" y="2926052"/>
            <a:ext cx="5194771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4989A-474C-40DE-95B9-011C28B71673}" type="datetime1">
              <a:rPr lang="en-US" smtClean="0"/>
              <a:t>11/6/2023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0465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ED54-5B5E-4A04-93D3-5772E3CE3818}" type="datetime1">
              <a:rPr lang="en-US" smtClean="0"/>
              <a:t>11/6/2023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9363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E50D6-574B-40AF-946F-D52A04ADE379}" type="datetime1">
              <a:rPr lang="en-US" smtClean="0"/>
              <a:t>11/6/2023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94949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601200"/>
            <a:ext cx="3682723" cy="581547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857" y="933450"/>
            <a:ext cx="3031852" cy="1722419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00928" y="1179829"/>
            <a:ext cx="6650991" cy="4658216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7857" y="2836654"/>
            <a:ext cx="3031852" cy="3001392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B919CC2-2A65-446F-B538-9E62490354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56916"/>
            <a:ext cx="2844799" cy="365125"/>
          </a:xfrm>
        </p:spPr>
        <p:txBody>
          <a:bodyPr/>
          <a:lstStyle/>
          <a:p>
            <a:fld id="{D82884F1-FFEA-405F-9602-3DCA865EDA4E}" type="datetime1">
              <a:rPr lang="en-US" smtClean="0"/>
              <a:t>11/6/2023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72412AE-119E-4982-8B24-63365EFCA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52590"/>
            <a:ext cx="691721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FC4BB19-6AD1-45CF-9F99-00B109890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56916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17666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641350"/>
            <a:ext cx="11290859" cy="3651249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998148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8DB4A-8810-4A10-AD5C-D5E2C667F5B3}" type="datetime1">
              <a:rPr lang="en-US" smtClean="0"/>
              <a:t>11/6/2023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32895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D4963-E985-44C4-B8C4-FDD613B7C2F8}" type="datetime1">
              <a:rPr lang="en-US" smtClean="0"/>
              <a:t>11/6/2023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35911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058151" y="599725"/>
            <a:ext cx="3687316" cy="581695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204200" y="863600"/>
            <a:ext cx="3124200" cy="4807326"/>
          </a:xfrm>
        </p:spPr>
        <p:txBody>
          <a:bodyPr vert="eaVert" anchor="ctr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863600"/>
            <a:ext cx="7161625" cy="4807326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423B97-A5D4-47B9-8861-73B3707A04CF}"/>
              </a:ext>
            </a:extLst>
          </p:cNvPr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AEC0421-37B4-4481-A10D-69FDF5EC7909}"/>
              </a:ext>
            </a:extLst>
          </p:cNvPr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265B5-9F97-4F1E-99E9-74F7B7E62337}"/>
              </a:ext>
            </a:extLst>
          </p:cNvPr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C74A470-3BD3-4F33-80E5-67E6E87FC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11/6/2023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3A30BA-DB50-4D7D-BCDE-17D20FB35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76FF9E58-C0B2-436B-A21C-DB45A00D65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88496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D291B17-9318-49DB-B28B-6E5994AE9581}" type="datetime1">
              <a:rPr lang="en-US" smtClean="0"/>
              <a:t>11/6/2023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0008978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6" r:id="rId1"/>
    <p:sldLayoutId id="2147483757" r:id="rId2"/>
    <p:sldLayoutId id="2147483758" r:id="rId3"/>
    <p:sldLayoutId id="2147483759" r:id="rId4"/>
    <p:sldLayoutId id="2147483711" r:id="rId5"/>
    <p:sldLayoutId id="2147483760" r:id="rId6"/>
    <p:sldLayoutId id="2147483762" r:id="rId7"/>
    <p:sldLayoutId id="2147483706" r:id="rId8"/>
    <p:sldLayoutId id="2147483709" r:id="rId9"/>
    <p:sldLayoutId id="2147483707" r:id="rId10"/>
    <p:sldLayoutId id="2147483708" r:id="rId11"/>
  </p:sldLayoutIdLst>
  <p:hf sldNum="0" hdr="0" ftr="0" dt="0"/>
  <p:txStyles>
    <p:titleStyle>
      <a:lvl1pPr algn="l" defTabSz="457200" rtl="0" eaLnBrk="1" latinLnBrk="0" hangingPunct="1">
        <a:lnSpc>
          <a:spcPct val="100000"/>
        </a:lnSpc>
        <a:spcBef>
          <a:spcPct val="0"/>
        </a:spcBef>
        <a:buNone/>
        <a:defRPr sz="28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gi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gi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D6D7A0BC-0046-4CAA-8E7F-DCAFE511EA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21E816-31F5-48BB-BD02-D15F2F18B48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</p:spPr>
        <p:txBody>
          <a:bodyPr>
            <a:normAutofit fontScale="90000"/>
          </a:bodyPr>
          <a:lstStyle/>
          <a:p>
            <a:r>
              <a:rPr lang="en-US" dirty="0"/>
              <a:t>Reflexive counselling skills</a:t>
            </a:r>
            <a:br>
              <a:rPr lang="en-US" dirty="0"/>
            </a:br>
            <a:r>
              <a:rPr lang="en-US" dirty="0"/>
              <a:t>The application of gestalt therapy</a:t>
            </a:r>
            <a:br>
              <a:rPr lang="en-US" dirty="0"/>
            </a:b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35D6E6B-3353-491C-A3C6-F278D6CED8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468233"/>
          </a:xfrm>
        </p:spPr>
        <p:txBody>
          <a:bodyPr>
            <a:normAutofit/>
          </a:bodyPr>
          <a:lstStyle/>
          <a:p>
            <a:r>
              <a:rPr lang="en-US" dirty="0"/>
              <a:t>DR Beverly Cole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7C6334F-6411-41EC-AD7D-179EDD8B5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6B02CEE-3AF8-4349-9B3E-8970E6DF62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AA01CF0-3FB5-44EB-B7DE-F2E86374C2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6" name="Picture 5" descr="abstract image">
            <a:extLst>
              <a:ext uri="{FF2B5EF4-FFF2-40B4-BE49-F238E27FC236}">
                <a16:creationId xmlns:a16="http://schemas.microsoft.com/office/drawing/2014/main" id="{F1A8C364-94D4-4630-BAD0-78722F34705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48733" y="3081867"/>
            <a:ext cx="11260667" cy="33104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58055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C0524398-BFB4-4C4A-8317-83B8729F9B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42D4960A-896E-4F6B-BF65-B4662AC9DE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pic>
        <p:nvPicPr>
          <p:cNvPr id="5" name="Content Placeholder 4" descr="A picture containing person, indoor, man, young&#10;&#10;Description automatically generated">
            <a:extLst>
              <a:ext uri="{FF2B5EF4-FFF2-40B4-BE49-F238E27FC236}">
                <a16:creationId xmlns:a16="http://schemas.microsoft.com/office/drawing/2014/main" id="{4252FE31-5583-4673-8E54-C0CEA68B4D3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712" r="-1" b="254"/>
          <a:stretch/>
        </p:blipFill>
        <p:spPr>
          <a:xfrm>
            <a:off x="453302" y="457200"/>
            <a:ext cx="7588885" cy="5899650"/>
          </a:xfrm>
          <a:prstGeom prst="rect">
            <a:avLst/>
          </a:prstGeom>
        </p:spPr>
      </p:pic>
      <p:sp>
        <p:nvSpPr>
          <p:cNvPr id="37" name="Rectangle 36">
            <a:extLst>
              <a:ext uri="{FF2B5EF4-FFF2-40B4-BE49-F238E27FC236}">
                <a16:creationId xmlns:a16="http://schemas.microsoft.com/office/drawing/2014/main" id="{5684944A-8803-462C-84C5-4576C56A77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19870" y="457199"/>
            <a:ext cx="3618827" cy="482246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F30626-53F2-4087-8DEC-94ABA7B303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72723" y="850791"/>
            <a:ext cx="3202016" cy="419828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>
                <a:solidFill>
                  <a:srgbClr val="FFFFFF"/>
                </a:solidFill>
              </a:rPr>
              <a:t>CIRCLE</a:t>
            </a:r>
            <a:br>
              <a:rPr lang="en-US" sz="3600">
                <a:solidFill>
                  <a:srgbClr val="FFFFFF"/>
                </a:solidFill>
              </a:rPr>
            </a:br>
            <a:r>
              <a:rPr lang="en-US" sz="3600">
                <a:solidFill>
                  <a:srgbClr val="FFFFFF"/>
                </a:solidFill>
              </a:rPr>
              <a:t>TIME</a:t>
            </a: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E07F3B49-8C20-42F5-831D-59306D05F6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19870" y="5367338"/>
            <a:ext cx="3618828" cy="989513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99CE039-8E4D-4E1E-9323-55575FB2C6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72723" y="5545331"/>
            <a:ext cx="3202016" cy="649222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1800" cap="all" dirty="0">
                <a:solidFill>
                  <a:srgbClr val="FFFFFF">
                    <a:alpha val="75000"/>
                  </a:srgbClr>
                </a:solidFill>
              </a:rPr>
              <a:t>  OPENING  ROUND</a:t>
            </a:r>
          </a:p>
        </p:txBody>
      </p:sp>
    </p:spTree>
    <p:extLst>
      <p:ext uri="{BB962C8B-B14F-4D97-AF65-F5344CB8AC3E}">
        <p14:creationId xmlns:p14="http://schemas.microsoft.com/office/powerpoint/2010/main" val="40864355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92989FB-1024-49B7-BDF1-B3CE27D486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B07FA3-1AEF-461E-91AC-F1EB60E801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228" y="1037967"/>
            <a:ext cx="3054091" cy="4709131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bg1">
                    <a:lumMod val="85000"/>
                    <a:lumOff val="15000"/>
                  </a:schemeClr>
                </a:solidFill>
              </a:rPr>
              <a:t>Locating emotion: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87D6F4-EC95-4EF1-A8AD-4B70386CEE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5F792DF-9D0A-4DB6-9A9E-7312F5A7E8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7498080" cy="9144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BC7EA7B-802E-41F4-8926-C4475287AA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6851" y="723898"/>
            <a:ext cx="7498616" cy="5676901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1B43BD0-2972-446F-8CE0-26BC2D64964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09572894"/>
              </p:ext>
            </p:extLst>
          </p:nvPr>
        </p:nvGraphicFramePr>
        <p:xfrm>
          <a:off x="4598438" y="1207783"/>
          <a:ext cx="7012370" cy="47091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8445100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92989FB-1024-49B7-BDF1-B3CE27D486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7A5752-1DE4-43F7-9969-1DF527AF20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228" y="1037967"/>
            <a:ext cx="3292372" cy="4709131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chemeClr val="bg1">
                    <a:lumMod val="85000"/>
                    <a:lumOff val="15000"/>
                  </a:schemeClr>
                </a:solidFill>
              </a:rPr>
              <a:t>Locating Emotion …   …   …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987D6F4-EC95-4EF1-A8AD-4B70386CEE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5F792DF-9D0A-4DB6-9A9E-7312F5A7E8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7498080" cy="9144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BC7EA7B-802E-41F4-8926-C4475287AA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6851" y="723898"/>
            <a:ext cx="7498616" cy="5676901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CDB345B-2A7C-4725-B722-FA5F3F2A0C8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06074915"/>
              </p:ext>
            </p:extLst>
          </p:nvPr>
        </p:nvGraphicFramePr>
        <p:xfrm>
          <a:off x="4598438" y="1207783"/>
          <a:ext cx="7012370" cy="47091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1721183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76D7ED-91AE-4549-9B61-4B9C76EAE9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1">
                    <a:lumMod val="85000"/>
                    <a:lumOff val="15000"/>
                  </a:schemeClr>
                </a:solidFill>
              </a:rPr>
              <a:t>ASSIGNMENT 1 AND ASSIGNMENT 2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0A249BA-19E8-4B63-BB30-FC4760D2F4E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68873843"/>
              </p:ext>
            </p:extLst>
          </p:nvPr>
        </p:nvGraphicFramePr>
        <p:xfrm>
          <a:off x="581025" y="2341563"/>
          <a:ext cx="11029950" cy="38142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164351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CA891F-459F-410F-AEB0-7B7B364775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800" dirty="0">
                <a:solidFill>
                  <a:schemeClr val="tx1"/>
                </a:solidFill>
              </a:rPr>
              <a:t>Translating Gestalt Theory into practice</a:t>
            </a:r>
            <a:br>
              <a:rPr lang="en-GB" dirty="0"/>
            </a:br>
            <a:endParaRPr lang="en-GB" dirty="0"/>
          </a:p>
        </p:txBody>
      </p:sp>
      <p:pic>
        <p:nvPicPr>
          <p:cNvPr id="4" name="Content Placeholder 4" descr="A picture containing window, indoor, orange, sitting&#10;&#10;Description automatically generated">
            <a:extLst>
              <a:ext uri="{FF2B5EF4-FFF2-40B4-BE49-F238E27FC236}">
                <a16:creationId xmlns:a16="http://schemas.microsoft.com/office/drawing/2014/main" id="{E775D455-6851-477E-88E5-C038ABEE5E3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1192" y="2162175"/>
            <a:ext cx="10848808" cy="4324350"/>
          </a:xfrm>
        </p:spPr>
      </p:pic>
      <p:pic>
        <p:nvPicPr>
          <p:cNvPr id="1026" name="Picture 2" descr="All images">
            <a:extLst>
              <a:ext uri="{FF2B5EF4-FFF2-40B4-BE49-F238E27FC236}">
                <a16:creationId xmlns:a16="http://schemas.microsoft.com/office/drawing/2014/main" id="{724FCAA7-2CC7-4B58-A61F-D04BFE3795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53700" y="496416"/>
            <a:ext cx="1181100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829870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EC9FEB-FED8-481F-9EFC-E248933CE4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Gestalt therapy ….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70E20C6-0D1E-4506-ACE3-20AE7B0137F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81192" y="2340864"/>
          <a:ext cx="11029615" cy="36344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993426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F92989FB-1024-49B7-BDF1-B3CE27D486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21D20A-AC91-40FB-9DD8-135D001E5E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228" y="1037967"/>
            <a:ext cx="3054091" cy="4709131"/>
          </a:xfrm>
        </p:spPr>
        <p:txBody>
          <a:bodyPr anchor="ctr">
            <a:normAutofit/>
          </a:bodyPr>
          <a:lstStyle/>
          <a:p>
            <a:r>
              <a:rPr lang="en-US">
                <a:solidFill>
                  <a:schemeClr val="bg1">
                    <a:lumMod val="85000"/>
                    <a:lumOff val="15000"/>
                  </a:schemeClr>
                </a:solidFill>
              </a:rPr>
              <a:t>Gestalt Therapy in the consulting room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2987D6F4-EC95-4EF1-A8AD-4B70386CEE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F5F792DF-9D0A-4DB6-9A9E-7312F5A7E8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7498080" cy="9144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7BC7EA7B-802E-41F4-8926-C4475287AA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6851" y="723898"/>
            <a:ext cx="7498616" cy="5676901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28256E13-151B-4C77-A1D3-E263A610855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56450542"/>
              </p:ext>
            </p:extLst>
          </p:nvPr>
        </p:nvGraphicFramePr>
        <p:xfrm>
          <a:off x="4598438" y="1207783"/>
          <a:ext cx="7012370" cy="47091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1578158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B07FA3-1AEF-461E-91AC-F1EB60E801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>
            <a:normAutofit/>
          </a:bodyPr>
          <a:lstStyle/>
          <a:p>
            <a:r>
              <a:rPr lang="en-GB" dirty="0"/>
              <a:t>Locating emotion: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1B43BD0-2972-446F-8CE0-26BC2D64964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95552841"/>
              </p:ext>
            </p:extLst>
          </p:nvPr>
        </p:nvGraphicFramePr>
        <p:xfrm>
          <a:off x="581025" y="2341563"/>
          <a:ext cx="11029950" cy="38142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736207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1BB56EB9-078F-4952-AC1F-149C7A0AE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3772EE4-ED5E-4D3A-A306-B22CF86678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601200"/>
            <a:ext cx="3703320" cy="578936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C68FAD-F516-46B9-8DF1-2EFE7AB602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2280" y="944752"/>
            <a:ext cx="3259016" cy="1462692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More emphasis on … … … 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0058680-D07C-4893-B2B7-91543F18AB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B42427A-0A1F-4A55-8705-D9179F1E0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E54A6FE-D8CB-48A3-900B-053D4EBD3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9BB277-57EE-478D-8221-4EF22487EE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1513" y="2536031"/>
            <a:ext cx="3123783" cy="3671936"/>
          </a:xfrm>
        </p:spPr>
        <p:txBody>
          <a:bodyPr anchor="t">
            <a:normAutofit/>
          </a:bodyPr>
          <a:lstStyle/>
          <a:p>
            <a:endParaRPr lang="en-GB">
              <a:solidFill>
                <a:srgbClr val="FFFFFF"/>
              </a:solidFill>
            </a:endParaRPr>
          </a:p>
          <a:p>
            <a:endParaRPr lang="en-GB">
              <a:solidFill>
                <a:srgbClr val="FFFFFF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B5F158A-C659-4D71-B7CC-DE1906A3692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13" r="480" b="1"/>
          <a:stretch/>
        </p:blipFill>
        <p:spPr>
          <a:xfrm>
            <a:off x="4149854" y="641541"/>
            <a:ext cx="7503636" cy="57893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843982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6" name="Rectangle 135">
            <a:extLst>
              <a:ext uri="{FF2B5EF4-FFF2-40B4-BE49-F238E27FC236}">
                <a16:creationId xmlns:a16="http://schemas.microsoft.com/office/drawing/2014/main" id="{A43B05A4-157F-403C-939A-ED1B6A0A02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338" name="Rectangle 2">
            <a:extLst>
              <a:ext uri="{FF2B5EF4-FFF2-40B4-BE49-F238E27FC236}">
                <a16:creationId xmlns:a16="http://schemas.microsoft.com/office/drawing/2014/main" id="{AA92A44A-DAA0-421A-8566-7E947239295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81192" y="1507414"/>
            <a:ext cx="5120255" cy="3903332"/>
          </a:xfrm>
        </p:spPr>
        <p:txBody>
          <a:bodyPr anchor="t">
            <a:normAutofit/>
          </a:bodyPr>
          <a:lstStyle/>
          <a:p>
            <a:pPr>
              <a:defRPr/>
            </a:pPr>
            <a:r>
              <a:rPr lang="en-GB" altLang="en-US" sz="4000" b="1" u="sng" dirty="0">
                <a:solidFill>
                  <a:schemeClr val="tx1">
                    <a:lumMod val="85000"/>
                    <a:lumOff val="15000"/>
                  </a:schemeClr>
                </a:solidFill>
              </a:rPr>
              <a:t>Common ways to confront inconsistencies</a:t>
            </a:r>
            <a:r>
              <a:rPr lang="en-GB" altLang="en-US" sz="4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</a:p>
        </p:txBody>
      </p:sp>
      <p:sp>
        <p:nvSpPr>
          <p:cNvPr id="138" name="Rectangle 137">
            <a:extLst>
              <a:ext uri="{FF2B5EF4-FFF2-40B4-BE49-F238E27FC236}">
                <a16:creationId xmlns:a16="http://schemas.microsoft.com/office/drawing/2014/main" id="{E8CCE107-A70B-4916-9A0B-751C70B9B5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3642"/>
            <a:ext cx="11298933" cy="512708"/>
          </a:xfrm>
          <a:prstGeom prst="rect">
            <a:avLst/>
          </a:prstGeom>
          <a:solidFill>
            <a:srgbClr val="969FA7">
              <a:alpha val="70000"/>
            </a:srgb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0" name="Rectangle 139">
            <a:extLst>
              <a:ext uri="{FF2B5EF4-FFF2-40B4-BE49-F238E27FC236}">
                <a16:creationId xmlns:a16="http://schemas.microsoft.com/office/drawing/2014/main" id="{9A925BC7-7CC5-4A0C-9B3D-8829EBF281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V="1">
            <a:off x="4244340" y="3329711"/>
            <a:ext cx="3703320" cy="58726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1747" name="Rectangle 3">
            <a:extLst>
              <a:ext uri="{FF2B5EF4-FFF2-40B4-BE49-F238E27FC236}">
                <a16:creationId xmlns:a16="http://schemas.microsoft.com/office/drawing/2014/main" id="{99705B48-D6CE-4C00-A50D-C3FE906BB7E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441743" y="1507415"/>
            <a:ext cx="4819091" cy="3903331"/>
          </a:xfrm>
          <a:ln w="57150">
            <a:noFill/>
          </a:ln>
        </p:spPr>
        <p:txBody>
          <a:bodyPr anchor="t">
            <a:normAutofit/>
          </a:bodyPr>
          <a:lstStyle/>
          <a:p>
            <a:endParaRPr lang="en-GB" altLang="en-US" sz="2000" dirty="0"/>
          </a:p>
          <a:p>
            <a:r>
              <a:rPr lang="en-GB" altLang="en-US" sz="3600" dirty="0"/>
              <a:t>Can you think of one way that you have used a challenge over the last few weeks?</a:t>
            </a:r>
          </a:p>
        </p:txBody>
      </p:sp>
      <p:sp>
        <p:nvSpPr>
          <p:cNvPr id="142" name="Rectangle 141">
            <a:extLst>
              <a:ext uri="{FF2B5EF4-FFF2-40B4-BE49-F238E27FC236}">
                <a16:creationId xmlns:a16="http://schemas.microsoft.com/office/drawing/2014/main" id="{6E67D916-28C7-4965-BA3C-287FB85797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5878019"/>
            <a:ext cx="11298933" cy="512708"/>
          </a:xfrm>
          <a:prstGeom prst="rect">
            <a:avLst/>
          </a:prstGeom>
          <a:solidFill>
            <a:srgbClr val="969FA7">
              <a:alpha val="70000"/>
            </a:srgb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6DE16B-8551-49FC-9DE0-05C97588D4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‘EXERCISES’ ARE AN IMPORTANT PART OF GESTALT THERAPY</a:t>
            </a:r>
          </a:p>
        </p:txBody>
      </p:sp>
      <p:pic>
        <p:nvPicPr>
          <p:cNvPr id="40962" name="Picture 2">
            <a:extLst>
              <a:ext uri="{FF2B5EF4-FFF2-40B4-BE49-F238E27FC236}">
                <a16:creationId xmlns:a16="http://schemas.microsoft.com/office/drawing/2014/main" id="{DE399382-6EAC-4B7B-9759-91FD06A1158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6175" y="2238376"/>
            <a:ext cx="3671887" cy="3629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64" name="Picture 4" descr="See the source image">
            <a:extLst>
              <a:ext uri="{FF2B5EF4-FFF2-40B4-BE49-F238E27FC236}">
                <a16:creationId xmlns:a16="http://schemas.microsoft.com/office/drawing/2014/main" id="{6598B8D1-6877-4A33-917F-293B8C5ACD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3938" y="2097400"/>
            <a:ext cx="4048125" cy="4048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44538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58DF7D-C2D0-4B03-A7A0-2F06B789EE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B26B711-3121-40B0-8377-A64F3DC00C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45C4D3D-ABBA-4B4E-93E5-01E3437198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8DDD5E5-0097-4C6C-B266-5732EDA96C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952EF87-C74F-4D3F-9CAD-EEA1733C9B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597643"/>
            <a:ext cx="3703320" cy="5792922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F5EFBC-671A-4FE4-BF34-480F675708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6534" y="1037967"/>
            <a:ext cx="3703320" cy="4709131"/>
          </a:xfrm>
        </p:spPr>
        <p:txBody>
          <a:bodyPr anchor="ctr">
            <a:normAutofit/>
          </a:bodyPr>
          <a:lstStyle/>
          <a:p>
            <a:r>
              <a:rPr lang="en-GB" b="1" dirty="0">
                <a:solidFill>
                  <a:srgbClr val="FFFEFF"/>
                </a:solidFill>
              </a:rPr>
              <a:t>Exercises …   …   …</a:t>
            </a:r>
            <a:br>
              <a:rPr lang="en-GB" b="1" dirty="0">
                <a:solidFill>
                  <a:srgbClr val="FFFEFF"/>
                </a:solidFill>
              </a:rPr>
            </a:br>
            <a:endParaRPr lang="en-GB" dirty="0">
              <a:solidFill>
                <a:srgbClr val="FFFE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8BA952-92CD-440E-9B71-26AE626760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34935" y="1037968"/>
            <a:ext cx="6725899" cy="4820832"/>
          </a:xfrm>
        </p:spPr>
        <p:txBody>
          <a:bodyPr>
            <a:normAutofit/>
          </a:bodyPr>
          <a:lstStyle/>
          <a:p>
            <a:r>
              <a:rPr lang="en-GB" sz="3600" b="1" dirty="0"/>
              <a:t>Exercises</a:t>
            </a:r>
            <a:r>
              <a:rPr lang="en-GB" sz="3600" dirty="0"/>
              <a:t> are used to make something happen in a therapy session, to elicit emotion, produce action, or achieve a specific goal.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860299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C31DA6-FE81-48C4-9646-5499FDD755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Exaggeration exercise……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E48EEE-0804-4EF4-88B1-A769393FDC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fontAlgn="base"/>
            <a:r>
              <a:rPr lang="en-GB" sz="3600" dirty="0"/>
              <a:t>A common exercise in gestalt therapy is the </a:t>
            </a:r>
            <a:r>
              <a:rPr lang="en-GB" sz="3600" b="1" dirty="0"/>
              <a:t>exaggeration exercise</a:t>
            </a:r>
            <a:r>
              <a:rPr lang="en-GB" sz="3600" dirty="0"/>
              <a:t>. During this exercise, </a:t>
            </a:r>
            <a:r>
              <a:rPr lang="en-GB" sz="3600" b="1" dirty="0"/>
              <a:t>the person in therapy is asked to repeat and exaggerate a particular movement or expression</a:t>
            </a:r>
            <a:r>
              <a:rPr lang="en-GB" sz="3600" dirty="0"/>
              <a:t>, such as frowning or bouncing a leg, in order to </a:t>
            </a:r>
            <a:r>
              <a:rPr lang="en-GB" sz="3600" b="1" dirty="0"/>
              <a:t>make the person more aware of the emotions </a:t>
            </a:r>
            <a:r>
              <a:rPr lang="en-GB" sz="3600" dirty="0"/>
              <a:t>attached to the behaviour.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142778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B8DD2392-397B-48BF-BEFA-EA1FB881CA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65B7CF-882F-4A84-8F7F-CD8C9F6B8E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0459" y="107576"/>
            <a:ext cx="10144260" cy="10138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Exaggeration … … … </a:t>
            </a:r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82407E5C-00FC-4A67-89DB-483A56ADF08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24456210"/>
              </p:ext>
            </p:extLst>
          </p:nvPr>
        </p:nvGraphicFramePr>
        <p:xfrm>
          <a:off x="965199" y="1284195"/>
          <a:ext cx="10261602" cy="54662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499034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DF9EC6-33D4-42E0-89D9-C4AC2BA312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342900" lvl="0" indent="-342900">
              <a:lnSpc>
                <a:spcPct val="110000"/>
              </a:lnSpc>
              <a:buFont typeface="Wingdings 2" panose="05020102010507070707" pitchFamily="18" charset="2"/>
              <a:buChar char=""/>
              <a:tabLst>
                <a:tab pos="457200" algn="l"/>
              </a:tabLst>
            </a:pPr>
            <a:r>
              <a:rPr lang="en-GB" dirty="0"/>
              <a:t>Exaggeration  …. </a:t>
            </a:r>
            <a:r>
              <a:rPr lang="en-GB" sz="2700" kern="1200" dirty="0">
                <a:solidFill>
                  <a:srgbClr val="40404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What is that tapping foot saying right now …</a:t>
            </a:r>
            <a:br>
              <a:rPr lang="en-GB" sz="27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2700" kern="1200" dirty="0">
                <a:solidFill>
                  <a:srgbClr val="40404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Let’s listen and hear the message it’s giving …</a:t>
            </a:r>
            <a:br>
              <a:rPr lang="en-GB" sz="27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GB" sz="2700" dirty="0"/>
          </a:p>
        </p:txBody>
      </p:sp>
      <p:pic>
        <p:nvPicPr>
          <p:cNvPr id="6" name="Content Placeholder 5" descr="See the source image">
            <a:extLst>
              <a:ext uri="{FF2B5EF4-FFF2-40B4-BE49-F238E27FC236}">
                <a16:creationId xmlns:a16="http://schemas.microsoft.com/office/drawing/2014/main" id="{F93EE8A7-26EF-413D-84D0-72BD111967F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9325" y="2372519"/>
            <a:ext cx="7229475" cy="3571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5823375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92989FB-1024-49B7-BDF1-B3CE27D486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D1E8DF-8027-4777-BBCC-2227594137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228" y="1037967"/>
            <a:ext cx="3054091" cy="4709131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bg1">
                    <a:lumMod val="85000"/>
                    <a:lumOff val="15000"/>
                  </a:schemeClr>
                </a:solidFill>
              </a:rPr>
              <a:t>Role play…..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87D6F4-EC95-4EF1-A8AD-4B70386CEE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5F792DF-9D0A-4DB6-9A9E-7312F5A7E8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7498080" cy="9144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BC7EA7B-802E-41F4-8926-C4475287AA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6851" y="723898"/>
            <a:ext cx="7498616" cy="5676901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CA50346-8C0D-4342-AA71-A69EB323E20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14336212"/>
              </p:ext>
            </p:extLst>
          </p:nvPr>
        </p:nvGraphicFramePr>
        <p:xfrm>
          <a:off x="4598438" y="1207783"/>
          <a:ext cx="7012370" cy="47091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5190639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29803D-73BA-475E-8ADF-B07E5A1EDB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Role play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7E6300-0C49-49DF-B9BF-63861C999D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4800" dirty="0"/>
              <a:t>Changing of one's behaviour to assume a role, either unconsciously to fill a social role, or consciously to act out an adopted role. </a:t>
            </a:r>
          </a:p>
          <a:p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115919323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43B05A4-157F-403C-939A-ED1B6A0A02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690191-2D57-4566-9CE9-4650F98A23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1507414"/>
            <a:ext cx="5120255" cy="3903332"/>
          </a:xfrm>
        </p:spPr>
        <p:txBody>
          <a:bodyPr anchor="t">
            <a:normAutofit/>
          </a:bodyPr>
          <a:lstStyle/>
          <a:p>
            <a:r>
              <a:rPr lang="en-GB" sz="4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Role play … … …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8CCE107-A70B-4916-9A0B-751C70B9B5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3642"/>
            <a:ext cx="11298933" cy="512708"/>
          </a:xfrm>
          <a:prstGeom prst="rect">
            <a:avLst/>
          </a:prstGeom>
          <a:solidFill>
            <a:srgbClr val="969FA7">
              <a:alpha val="70000"/>
            </a:srgb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A925BC7-7CC5-4A0C-9B3D-8829EBF281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V="1">
            <a:off x="4244340" y="3329711"/>
            <a:ext cx="3703320" cy="58726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63AB6A-81A9-4409-8C3C-8FE47324B0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41743" y="1507415"/>
            <a:ext cx="4819091" cy="3903331"/>
          </a:xfrm>
          <a:ln w="57150">
            <a:noFill/>
          </a:ln>
        </p:spPr>
        <p:txBody>
          <a:bodyPr anchor="t">
            <a:normAutofit fontScale="85000" lnSpcReduction="10000"/>
          </a:bodyPr>
          <a:lstStyle/>
          <a:p>
            <a:endParaRPr lang="en-GB" sz="2000" dirty="0"/>
          </a:p>
          <a:p>
            <a:r>
              <a:rPr lang="en-GB" sz="4800" dirty="0"/>
              <a:t>Take a moment to think of a person who you find it difficult to deal with and why … … …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E67D916-28C7-4965-BA3C-287FB85797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5878019"/>
            <a:ext cx="11298933" cy="512708"/>
          </a:xfrm>
          <a:prstGeom prst="rect">
            <a:avLst/>
          </a:prstGeom>
          <a:solidFill>
            <a:srgbClr val="969FA7">
              <a:alpha val="70000"/>
            </a:srgb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214229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4EE61E-53DF-45B7-9A27-B59643A06E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Role play … …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34F8E7-2B11-4A72-A9AE-5C4B07F25B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r>
              <a:rPr lang="en-GB" sz="4000" dirty="0"/>
              <a:t>In Dyads, the ‘counsellor’ asks the client to think of a person they currently find it difficult to get on with</a:t>
            </a:r>
          </a:p>
          <a:p>
            <a:endParaRPr lang="en-GB" sz="4000" dirty="0"/>
          </a:p>
          <a:p>
            <a:r>
              <a:rPr lang="en-GB" sz="4000" dirty="0"/>
              <a:t>The ‘counsellor’ asks the ‘client’ to adopt the role of a person they find it difficult to deal with and facilitates this process by using counselling skills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90297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A57C73-371B-4F6F-B225-0B1F785FBA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>
            <a:normAutofit/>
          </a:bodyPr>
          <a:lstStyle/>
          <a:p>
            <a:r>
              <a:rPr lang="en-GB"/>
              <a:t>Role play … … …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4DCBD0C-F110-4B7C-BD17-8A8DF0ECAF1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11172237"/>
              </p:ext>
            </p:extLst>
          </p:nvPr>
        </p:nvGraphicFramePr>
        <p:xfrm>
          <a:off x="581025" y="2341563"/>
          <a:ext cx="11029950" cy="38142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8892381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7B6ABE-B1A6-49CB-87FE-E2A2C0B7A5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Role play: </a:t>
            </a:r>
            <a:r>
              <a:rPr lang="en-GB" dirty="0" err="1"/>
              <a:t>Topdog</a:t>
            </a:r>
            <a:r>
              <a:rPr lang="en-GB" dirty="0"/>
              <a:t> — Underdog 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30D3F0-90D6-4027-8D00-37A0F80319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A commonly utilised </a:t>
            </a:r>
            <a:r>
              <a:rPr lang="en-GB" sz="3200" b="1" dirty="0"/>
              <a:t>Gestalt</a:t>
            </a:r>
            <a:r>
              <a:rPr lang="en-GB" sz="3200" dirty="0"/>
              <a:t> </a:t>
            </a:r>
            <a:r>
              <a:rPr lang="en-GB" sz="3200" b="1" dirty="0"/>
              <a:t>technique</a:t>
            </a:r>
            <a:r>
              <a:rPr lang="en-GB" sz="3200" dirty="0"/>
              <a:t> is that of the </a:t>
            </a:r>
            <a:r>
              <a:rPr lang="en-GB" sz="3200" dirty="0" err="1"/>
              <a:t>topdog</a:t>
            </a:r>
            <a:r>
              <a:rPr lang="en-GB" sz="3200" dirty="0"/>
              <a:t>-underdog dialogue. </a:t>
            </a:r>
          </a:p>
          <a:p>
            <a:r>
              <a:rPr lang="en-GB" sz="3200" dirty="0"/>
              <a:t>This </a:t>
            </a:r>
            <a:r>
              <a:rPr lang="en-GB" sz="3200" b="1" dirty="0"/>
              <a:t>technique</a:t>
            </a:r>
            <a:r>
              <a:rPr lang="en-GB" sz="3200" dirty="0"/>
              <a:t> is used when the therapist notices </a:t>
            </a:r>
            <a:r>
              <a:rPr lang="en-GB" sz="3200" b="1" dirty="0"/>
              <a:t>two opposing opinions/attitudes within the client</a:t>
            </a:r>
            <a:r>
              <a:rPr lang="en-GB" sz="3200" dirty="0"/>
              <a:t>. The therapist encourages the client to distinguish between these two parts and play the role of each in a dialogue between them </a:t>
            </a:r>
          </a:p>
        </p:txBody>
      </p:sp>
    </p:spTree>
    <p:extLst>
      <p:ext uri="{BB962C8B-B14F-4D97-AF65-F5344CB8AC3E}">
        <p14:creationId xmlns:p14="http://schemas.microsoft.com/office/powerpoint/2010/main" val="233879911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92989FB-1024-49B7-BDF1-B3CE27D486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290288-25AC-45FB-A072-43C40D9F9B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228" y="1037967"/>
            <a:ext cx="3054091" cy="4709131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chemeClr val="bg1">
                    <a:lumMod val="85000"/>
                    <a:lumOff val="15000"/>
                  </a:schemeClr>
                </a:solidFill>
              </a:rPr>
              <a:t>USING ‘NOW’ LANUAGE…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987D6F4-EC95-4EF1-A8AD-4B70386CEE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5F792DF-9D0A-4DB6-9A9E-7312F5A7E8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7498080" cy="9144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BC7EA7B-802E-41F4-8926-C4475287AA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6851" y="723898"/>
            <a:ext cx="7498616" cy="5676901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1F32A17-CE6D-4D0E-9909-54DEA073D57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24716003"/>
              </p:ext>
            </p:extLst>
          </p:nvPr>
        </p:nvGraphicFramePr>
        <p:xfrm>
          <a:off x="4598438" y="1207783"/>
          <a:ext cx="7012370" cy="47091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7528583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00E72B-13B2-4328-B4DF-C4A78D3B67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701" y="1454964"/>
            <a:ext cx="3339281" cy="3308840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800"/>
              <a:t>Research the following techniques for future discussion:</a:t>
            </a:r>
          </a:p>
        </p:txBody>
      </p:sp>
      <p:pic>
        <p:nvPicPr>
          <p:cNvPr id="5" name="Content Placeholder 4" descr="A picture containing tree, umbrella&#10;&#10;Description automatically generated">
            <a:extLst>
              <a:ext uri="{FF2B5EF4-FFF2-40B4-BE49-F238E27FC236}">
                <a16:creationId xmlns:a16="http://schemas.microsoft.com/office/drawing/2014/main" id="{8D4B4AFD-A60C-4B8E-BF52-E936E07AFB3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6941" r="23829" b="1"/>
          <a:stretch/>
        </p:blipFill>
        <p:spPr>
          <a:xfrm>
            <a:off x="4634682" y="10"/>
            <a:ext cx="7557319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211625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C8D53-42BF-4B04-A983-7F04FB9A69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Empty Chair … … …</a:t>
            </a:r>
          </a:p>
        </p:txBody>
      </p:sp>
      <p:pic>
        <p:nvPicPr>
          <p:cNvPr id="5" name="Content Placeholder 4" descr="A red and white furniture&#10;&#10;Description automatically generated">
            <a:extLst>
              <a:ext uri="{FF2B5EF4-FFF2-40B4-BE49-F238E27FC236}">
                <a16:creationId xmlns:a16="http://schemas.microsoft.com/office/drawing/2014/main" id="{914FBCEE-B1A3-4FFA-9BF8-26C7B3D5219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07568" y="1600200"/>
            <a:ext cx="8229600" cy="6005264"/>
          </a:xfrm>
        </p:spPr>
      </p:pic>
    </p:spTree>
    <p:extLst>
      <p:ext uri="{BB962C8B-B14F-4D97-AF65-F5344CB8AC3E}">
        <p14:creationId xmlns:p14="http://schemas.microsoft.com/office/powerpoint/2010/main" val="25338239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79A578-4324-4533-BDD2-D8F932908E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empty chair technique….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879FE2-A1EC-4A49-B665-04E2A408CC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fontAlgn="base"/>
            <a:r>
              <a:rPr lang="en-GB" sz="2800" dirty="0"/>
              <a:t>The empty chair technique is a quintessential gestalt therapy exercise that places the person in therapy across from an empty chair. </a:t>
            </a:r>
          </a:p>
          <a:p>
            <a:pPr fontAlgn="base"/>
            <a:r>
              <a:rPr lang="en-GB" sz="2800" dirty="0"/>
              <a:t>He or she is asked to imagine that someone (such as a boss, spouse, or relative), they, or a part of themselves is sitting in the chair. The therapist encourages dialogue between the empty chair and person in therapy in order to engage the person’s thoughts, emotions, and behaviours.</a:t>
            </a:r>
          </a:p>
          <a:p>
            <a:pPr fontAlgn="base"/>
            <a:r>
              <a:rPr lang="en-GB" sz="2800" dirty="0"/>
              <a:t>Sometimes the roles are reversed and the person in therapy assumes the metaphorical person or part of a person in the chair. The empty chair technique can be especially useful for helping people become mindful of the whole situation and forgotten or disengaged pieces of their own self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684250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688B3A-ED97-4A75-A449-072D46A46B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10743" y="3971109"/>
            <a:ext cx="7547882" cy="2886890"/>
          </a:xfrm>
        </p:spPr>
        <p:txBody>
          <a:bodyPr vert="horz" lIns="91440" tIns="45720" rIns="91440" bIns="45720" rtlCol="0" anchor="b">
            <a:noAutofit/>
          </a:bodyPr>
          <a:lstStyle/>
          <a:p>
            <a:pPr>
              <a:lnSpc>
                <a:spcPct val="90000"/>
              </a:lnSpc>
            </a:pPr>
            <a:br>
              <a:rPr lang="en-US" sz="3200" cap="none" dirty="0">
                <a:solidFill>
                  <a:srgbClr val="0070C0"/>
                </a:solidFill>
                <a:latin typeface="+mn-lt"/>
              </a:rPr>
            </a:br>
            <a:br>
              <a:rPr lang="en-US" sz="3200" cap="none" dirty="0">
                <a:solidFill>
                  <a:srgbClr val="0070C0"/>
                </a:solidFill>
                <a:latin typeface="+mn-lt"/>
              </a:rPr>
            </a:br>
            <a:r>
              <a:rPr lang="en-US" sz="3200" dirty="0">
                <a:solidFill>
                  <a:srgbClr val="0070C0"/>
                </a:solidFill>
              </a:rPr>
              <a:t>Gestalt therapists encourage their clients to talk about their dreams</a:t>
            </a:r>
            <a:br>
              <a:rPr lang="en-US" sz="3200" dirty="0">
                <a:solidFill>
                  <a:srgbClr val="0070C0"/>
                </a:solidFill>
              </a:rPr>
            </a:br>
            <a:r>
              <a:rPr lang="en-US" sz="3200" cap="none" dirty="0" err="1">
                <a:solidFill>
                  <a:schemeClr val="tx2"/>
                </a:solidFill>
                <a:latin typeface="+mn-lt"/>
              </a:rPr>
              <a:t>Dreams</a:t>
            </a:r>
            <a:r>
              <a:rPr lang="en-US" sz="3200" cap="none" dirty="0">
                <a:solidFill>
                  <a:schemeClr val="tx2"/>
                </a:solidFill>
                <a:latin typeface="+mn-lt"/>
              </a:rPr>
              <a:t> contain existential messages, and each piece of dream work leads to assimilation of disowned aspects of the self.</a:t>
            </a:r>
          </a:p>
        </p:txBody>
      </p:sp>
      <p:pic>
        <p:nvPicPr>
          <p:cNvPr id="5" name="Content Placeholder 4" descr="A picture containing outdoor, person, man, young&#10;&#10;Description automatically generated">
            <a:extLst>
              <a:ext uri="{FF2B5EF4-FFF2-40B4-BE49-F238E27FC236}">
                <a16:creationId xmlns:a16="http://schemas.microsoft.com/office/drawing/2014/main" id="{60F5F884-062B-4609-A7C9-6582C09E3F1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72" r="21294"/>
          <a:stretch/>
        </p:blipFill>
        <p:spPr>
          <a:xfrm>
            <a:off x="995871" y="569329"/>
            <a:ext cx="3120339" cy="3049204"/>
          </a:xfrm>
          <a:prstGeom prst="rect">
            <a:avLst/>
          </a:prstGeom>
        </p:spPr>
      </p:pic>
      <p:pic>
        <p:nvPicPr>
          <p:cNvPr id="9" name="Picture 8" descr="A picture containing outdoor, person, man, young&#10;&#10;Description automatically generated">
            <a:extLst>
              <a:ext uri="{FF2B5EF4-FFF2-40B4-BE49-F238E27FC236}">
                <a16:creationId xmlns:a16="http://schemas.microsoft.com/office/drawing/2014/main" id="{F7189894-80BD-43E8-A714-0C0CC35A0DE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302" b="10305"/>
          <a:stretch/>
        </p:blipFill>
        <p:spPr>
          <a:xfrm>
            <a:off x="5093101" y="710252"/>
            <a:ext cx="5412813" cy="3008188"/>
          </a:xfrm>
          <a:prstGeom prst="rect">
            <a:avLst/>
          </a:prstGeom>
        </p:spPr>
      </p:pic>
      <p:pic>
        <p:nvPicPr>
          <p:cNvPr id="7" name="Content Placeholder 6" descr="A picture containing outdoor, person, man, young&#10;&#10;Description automatically generated">
            <a:extLst>
              <a:ext uri="{FF2B5EF4-FFF2-40B4-BE49-F238E27FC236}">
                <a16:creationId xmlns:a16="http://schemas.microsoft.com/office/drawing/2014/main" id="{4112941F-B2C2-4FB7-8B00-8B33317160F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10" r="21027" b="-1"/>
          <a:stretch/>
        </p:blipFill>
        <p:spPr>
          <a:xfrm>
            <a:off x="995872" y="3718440"/>
            <a:ext cx="3120339" cy="30268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741363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92989FB-1024-49B7-BDF1-B3CE27D486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0D9196-0C75-4B8D-A0EB-4CA633CA7F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6007" y="1037967"/>
            <a:ext cx="2191870" cy="4709131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chemeClr val="bg1">
                    <a:lumMod val="85000"/>
                    <a:lumOff val="15000"/>
                  </a:schemeClr>
                </a:solidFill>
              </a:rPr>
              <a:t>Unfinished business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987D6F4-EC95-4EF1-A8AD-4B70386CEE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5F792DF-9D0A-4DB6-9A9E-7312F5A7E8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7498080" cy="9144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BC7EA7B-802E-41F4-8926-C4475287AA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6851" y="723898"/>
            <a:ext cx="7498616" cy="5676901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272F765-412A-4C96-B913-A60CEA29E62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94464431"/>
              </p:ext>
            </p:extLst>
          </p:nvPr>
        </p:nvGraphicFramePr>
        <p:xfrm>
          <a:off x="4336220" y="1221230"/>
          <a:ext cx="7403689" cy="51123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0803449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A43B05A4-157F-403C-939A-ED1B6A0A02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482" name="Rectangle 2">
            <a:extLst>
              <a:ext uri="{FF2B5EF4-FFF2-40B4-BE49-F238E27FC236}">
                <a16:creationId xmlns:a16="http://schemas.microsoft.com/office/drawing/2014/main" id="{B9958316-D197-4D58-895D-E4EE5659CA0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81192" y="1507414"/>
            <a:ext cx="5120255" cy="3903332"/>
          </a:xfrm>
        </p:spPr>
        <p:txBody>
          <a:bodyPr anchor="t">
            <a:normAutofit/>
          </a:bodyPr>
          <a:lstStyle/>
          <a:p>
            <a:pPr eaLnBrk="1" hangingPunct="1">
              <a:defRPr/>
            </a:pPr>
            <a:r>
              <a:rPr lang="en-US" sz="4000" i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Unfinished business:</a:t>
            </a:r>
            <a:r>
              <a:rPr lang="en-US" sz="4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E8CCE107-A70B-4916-9A0B-751C70B9B5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3642"/>
            <a:ext cx="11298933" cy="512708"/>
          </a:xfrm>
          <a:prstGeom prst="rect">
            <a:avLst/>
          </a:prstGeom>
          <a:solidFill>
            <a:srgbClr val="969FA7">
              <a:alpha val="70000"/>
            </a:srgb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9A925BC7-7CC5-4A0C-9B3D-8829EBF281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V="1">
            <a:off x="4244340" y="3329711"/>
            <a:ext cx="3703320" cy="58726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37E73DB9-740A-4DAF-B453-747E794049B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441743" y="1507415"/>
            <a:ext cx="4819091" cy="3903331"/>
          </a:xfrm>
          <a:ln w="57150">
            <a:noFill/>
          </a:ln>
        </p:spPr>
        <p:txBody>
          <a:bodyPr anchor="t">
            <a:normAutofit fontScale="77500" lnSpcReduction="20000"/>
          </a:bodyPr>
          <a:lstStyle/>
          <a:p>
            <a:pPr eaLnBrk="1" hangingPunct="1">
              <a:defRPr/>
            </a:pPr>
            <a:r>
              <a:rPr lang="en-US" sz="3600" b="1" dirty="0"/>
              <a:t>Unexpressed feelings </a:t>
            </a:r>
            <a:r>
              <a:rPr lang="en-US" sz="3600" dirty="0"/>
              <a:t>from the past that occur in the present and </a:t>
            </a:r>
            <a:r>
              <a:rPr lang="en-US" sz="3600" b="1" dirty="0"/>
              <a:t>interfere with psychological functioning</a:t>
            </a:r>
            <a:r>
              <a:rPr lang="en-US" sz="3600" dirty="0"/>
              <a:t>. They may include feelings, memories, or fantasies from earlier life (</a:t>
            </a:r>
            <a:r>
              <a:rPr lang="en-US" sz="3600" b="1" dirty="0"/>
              <a:t>often childhood</a:t>
            </a:r>
            <a:r>
              <a:rPr lang="en-US" sz="3600" dirty="0"/>
              <a:t>) that can be dealt with in the present.</a:t>
            </a:r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6E67D916-28C7-4965-BA3C-287FB85797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5878019"/>
            <a:ext cx="11298933" cy="512708"/>
          </a:xfrm>
          <a:prstGeom prst="rect">
            <a:avLst/>
          </a:prstGeom>
          <a:solidFill>
            <a:srgbClr val="969FA7">
              <a:alpha val="70000"/>
            </a:srgb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92989FB-1024-49B7-BDF1-B3CE27D486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447FCD-E397-4E46-8644-D237979495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228" y="1037967"/>
            <a:ext cx="3054091" cy="4709131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bg1">
                    <a:lumMod val="85000"/>
                    <a:lumOff val="15000"/>
                  </a:schemeClr>
                </a:solidFill>
              </a:rPr>
              <a:t>ACTING ON BODY LANGUAGE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987D6F4-EC95-4EF1-A8AD-4B70386CEE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5F792DF-9D0A-4DB6-9A9E-7312F5A7E8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7498080" cy="9144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BC7EA7B-802E-41F4-8926-C4475287AA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6851" y="723898"/>
            <a:ext cx="7498616" cy="5676901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C222239-DCCC-4FC8-82A9-A6E50941AC2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31410831"/>
              </p:ext>
            </p:extLst>
          </p:nvPr>
        </p:nvGraphicFramePr>
        <p:xfrm>
          <a:off x="4598438" y="1207783"/>
          <a:ext cx="7012370" cy="47091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695289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92989FB-1024-49B7-BDF1-B3CE27D486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B3A9E3-9683-4F6B-BB5B-DD7D77B424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228" y="1037967"/>
            <a:ext cx="3054091" cy="4709131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bg1">
                    <a:lumMod val="85000"/>
                    <a:lumOff val="15000"/>
                  </a:schemeClr>
                </a:solidFill>
              </a:rPr>
              <a:t>Unfinished business … … …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987D6F4-EC95-4EF1-A8AD-4B70386CEE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5F792DF-9D0A-4DB6-9A9E-7312F5A7E8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7498080" cy="9144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BC7EA7B-802E-41F4-8926-C4475287AA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6851" y="723898"/>
            <a:ext cx="7498616" cy="5676901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49AE429-827A-429F-B537-293ECB99A68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05737557"/>
              </p:ext>
            </p:extLst>
          </p:nvPr>
        </p:nvGraphicFramePr>
        <p:xfrm>
          <a:off x="4598438" y="1207783"/>
          <a:ext cx="7012370" cy="47091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3889485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0524398-BFB4-4C4A-8317-83B8729F9B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C946306D-5ADD-463A-949A-DEEBA39D70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473A035-1F9A-4381-AC96-683CD2DF5D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5422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CF4ED641-0671-4D88-92E6-026A8C9F1A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4341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7A02EF2F-E7B1-40FC-885B-C4D89902B6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5" name="Content Placeholder 4" descr="A picture containing food, outdoor, rock, sitting&#10;&#10;Description automatically generated">
            <a:extLst>
              <a:ext uri="{FF2B5EF4-FFF2-40B4-BE49-F238E27FC236}">
                <a16:creationId xmlns:a16="http://schemas.microsoft.com/office/drawing/2014/main" id="{B3A81E79-4DB7-43CF-8E6F-163E7AE279C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374" r="-1" b="26373"/>
          <a:stretch/>
        </p:blipFill>
        <p:spPr>
          <a:xfrm>
            <a:off x="446532" y="599725"/>
            <a:ext cx="11292143" cy="3557252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9180D5DB-9658-40A6-A418-7C69982226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3" y="4199467"/>
            <a:ext cx="11296733" cy="2191098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1DCDFE-CDBA-43F1-A5B2-E5FBF98209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7120" y="4319752"/>
            <a:ext cx="10947620" cy="115595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>
                <a:solidFill>
                  <a:srgbClr val="FFFFFF"/>
                </a:solidFill>
              </a:rPr>
              <a:t>Expression of feelings…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EE1994B-FC62-4BCA-9E7E-559607A000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220" y="5475712"/>
            <a:ext cx="10887519" cy="47609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600" cap="all">
                <a:solidFill>
                  <a:srgbClr val="FFFFFF">
                    <a:alpha val="75000"/>
                  </a:srgbClr>
                </a:solidFill>
              </a:rPr>
              <a:t>Stones exercise</a:t>
            </a:r>
          </a:p>
        </p:txBody>
      </p:sp>
    </p:spTree>
    <p:extLst>
      <p:ext uri="{BB962C8B-B14F-4D97-AF65-F5344CB8AC3E}">
        <p14:creationId xmlns:p14="http://schemas.microsoft.com/office/powerpoint/2010/main" val="257484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58DF7D-C2D0-4B03-A7A0-2F06B789EE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B26B711-3121-40B0-8377-A64F3DC00C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45C4D3D-ABBA-4B4E-93E5-01E3437198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8DDD5E5-0097-4C6C-B266-5732EDA96C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952EF87-C74F-4D3F-9CAD-EEA1733C9B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597643"/>
            <a:ext cx="3703320" cy="5792922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C714CB-5941-4163-9DAB-1149AD5E3F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1148" y="1037967"/>
            <a:ext cx="3054091" cy="4709131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EFF"/>
                </a:solidFill>
              </a:rPr>
              <a:t>I take responsibility for that….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E16551-5928-45BB-9890-04BBA82B8C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34935" y="1037968"/>
            <a:ext cx="6725899" cy="4820832"/>
          </a:xfrm>
        </p:spPr>
        <p:txBody>
          <a:bodyPr>
            <a:normAutofit fontScale="92500" lnSpcReduction="10000"/>
          </a:bodyPr>
          <a:lstStyle/>
          <a:p>
            <a:endParaRPr lang="en-GB" dirty="0"/>
          </a:p>
          <a:p>
            <a:r>
              <a:rPr lang="en-GB" sz="4800" dirty="0"/>
              <a:t>Encouraging clients to add "and I take responsibility for that" to the end of their statements when talking about their problems</a:t>
            </a:r>
          </a:p>
        </p:txBody>
      </p:sp>
    </p:spTree>
    <p:extLst>
      <p:ext uri="{BB962C8B-B14F-4D97-AF65-F5344CB8AC3E}">
        <p14:creationId xmlns:p14="http://schemas.microsoft.com/office/powerpoint/2010/main" val="358350991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58DF7D-C2D0-4B03-A7A0-2F06B789EE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B26B711-3121-40B0-8377-A64F3DC00C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45C4D3D-ABBA-4B4E-93E5-01E3437198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8DDD5E5-0097-4C6C-B266-5732EDA96C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952EF87-C74F-4D3F-9CAD-EEA1733C9B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597643"/>
            <a:ext cx="3703320" cy="5792922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7A9333-7591-4194-A010-9E1C6603A3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1148" y="1037967"/>
            <a:ext cx="3054091" cy="4709131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EFF"/>
                </a:solidFill>
              </a:rPr>
              <a:t>I have a secret…..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257354-C983-47F4-A640-7BEC59B9A3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34935" y="1037968"/>
            <a:ext cx="6725899" cy="4820832"/>
          </a:xfrm>
        </p:spPr>
        <p:txBody>
          <a:bodyPr>
            <a:normAutofit fontScale="85000" lnSpcReduction="20000"/>
          </a:bodyPr>
          <a:lstStyle/>
          <a:p>
            <a:endParaRPr lang="en-GB" dirty="0"/>
          </a:p>
          <a:p>
            <a:r>
              <a:rPr lang="en-GB" sz="4400" dirty="0"/>
              <a:t>Taking ownership of guilty or ashamed feelings, asking the client to predict a therapist's response if a secret of theirs was revealed. </a:t>
            </a:r>
          </a:p>
          <a:p>
            <a:r>
              <a:rPr lang="en-GB" sz="4400" dirty="0"/>
              <a:t>If the secret is revealed, the secret and a response to the secret can be worked on.</a:t>
            </a:r>
          </a:p>
        </p:txBody>
      </p:sp>
    </p:spTree>
    <p:extLst>
      <p:ext uri="{BB962C8B-B14F-4D97-AF65-F5344CB8AC3E}">
        <p14:creationId xmlns:p14="http://schemas.microsoft.com/office/powerpoint/2010/main" val="172868242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410C1B-D455-4D1D-9C52-E4A89F10D3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24272" y="1057893"/>
            <a:ext cx="5991428" cy="1286160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100" b="1" dirty="0"/>
              <a:t>Creative Arts …   …   …</a:t>
            </a:r>
            <a:br>
              <a:rPr lang="en-GB" sz="4100" b="1" dirty="0"/>
            </a:br>
            <a:endParaRPr lang="en-GB" sz="41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D8AD01-178A-4EAD-B3A2-A461A7BDE0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48074" y="2438401"/>
            <a:ext cx="4939867" cy="3785419"/>
          </a:xfrm>
        </p:spPr>
        <p:txBody>
          <a:bodyPr>
            <a:normAutofit fontScale="77500" lnSpcReduction="20000"/>
          </a:bodyPr>
          <a:lstStyle/>
          <a:p>
            <a:pPr fontAlgn="base"/>
            <a:r>
              <a:rPr lang="en-GB" sz="4000" dirty="0"/>
              <a:t>Activities such as painting, sculpting, and drawing can also be used to help people gain awareness, stay present, and learn how to process in the moment. </a:t>
            </a:r>
          </a:p>
          <a:p>
            <a:pPr fontAlgn="base"/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EF0B001-ACC8-4569-B28B-1105D9CE173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167" r="27812"/>
          <a:stretch/>
        </p:blipFill>
        <p:spPr>
          <a:xfrm>
            <a:off x="180975" y="10"/>
            <a:ext cx="4819719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411764239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478954-DEF0-498C-B17D-5C91391011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 summary……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5BD0D8-ABD7-4C15-A637-405E574819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These are </a:t>
            </a:r>
            <a:r>
              <a:rPr lang="en-GB" sz="3200" b="1" dirty="0"/>
              <a:t>just some parts of gestalt therapy </a:t>
            </a:r>
            <a:r>
              <a:rPr lang="en-GB" sz="3200" dirty="0"/>
              <a:t>used to help people in therapy increase their awareness of immediate experiences. </a:t>
            </a:r>
          </a:p>
          <a:p>
            <a:r>
              <a:rPr lang="en-GB" sz="3200" dirty="0"/>
              <a:t>Through exercises and spontaneous experiments, </a:t>
            </a:r>
            <a:r>
              <a:rPr lang="en-GB" sz="3200" b="1" dirty="0"/>
              <a:t>gestalt therapy also allows people to reconnect with parts of themselves they may minimize, ignore, or deny.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707075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91925" y="1325880"/>
            <a:ext cx="3634315" cy="306650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600" b="0" i="0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Any questions?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79E3EC6-B68A-4D29-BFDC-D107209C4D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91925" y="4588329"/>
            <a:ext cx="3352375" cy="162150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800" cap="all" dirty="0">
                <a:solidFill>
                  <a:srgbClr val="0070C0"/>
                </a:solidFill>
              </a:rPr>
              <a:t>So, what do you think?</a:t>
            </a:r>
          </a:p>
        </p:txBody>
      </p:sp>
      <p:pic>
        <p:nvPicPr>
          <p:cNvPr id="7" name="Content Placeholder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342" r="3" b="3"/>
          <a:stretch/>
        </p:blipFill>
        <p:spPr>
          <a:xfrm>
            <a:off x="1122071" y="647698"/>
            <a:ext cx="5314228" cy="5562139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23230918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C08EDD-BB39-4197-B9AE-192E6D5330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TRIADS … SO LET’S TRY SOME OF THESE SKILLS </a:t>
            </a:r>
            <a:br>
              <a:rPr lang="en-GB" dirty="0"/>
            </a:br>
            <a:endParaRPr lang="en-GB" dirty="0"/>
          </a:p>
        </p:txBody>
      </p:sp>
      <p:pic>
        <p:nvPicPr>
          <p:cNvPr id="5" name="Content Placeholder 4" descr="A picture containing window, indoor, orange, sitting&#10;&#10;Description automatically generated">
            <a:extLst>
              <a:ext uri="{FF2B5EF4-FFF2-40B4-BE49-F238E27FC236}">
                <a16:creationId xmlns:a16="http://schemas.microsoft.com/office/drawing/2014/main" id="{9B255DFE-FC7B-4543-A012-18BEAC817A9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1772816"/>
            <a:ext cx="9144000" cy="5400600"/>
          </a:xfrm>
        </p:spPr>
      </p:pic>
    </p:spTree>
    <p:extLst>
      <p:ext uri="{BB962C8B-B14F-4D97-AF65-F5344CB8AC3E}">
        <p14:creationId xmlns:p14="http://schemas.microsoft.com/office/powerpoint/2010/main" val="48905349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Your reflections on the research process and experience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1772816"/>
            <a:ext cx="9144000" cy="5085184"/>
          </a:xfrm>
        </p:spPr>
      </p:pic>
    </p:spTree>
    <p:extLst>
      <p:ext uri="{BB962C8B-B14F-4D97-AF65-F5344CB8AC3E}">
        <p14:creationId xmlns:p14="http://schemas.microsoft.com/office/powerpoint/2010/main" val="116774450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D46687-715A-4CF1-D9CE-97DF04CB8D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676939"/>
          </a:xfrm>
        </p:spPr>
        <p:txBody>
          <a:bodyPr/>
          <a:lstStyle/>
          <a:p>
            <a:r>
              <a:rPr lang="en-GB" dirty="0"/>
              <a:t>REFLECTING ON THE EXPERIENCE OF THIS LESSON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A4C2AA5E-B091-B9E9-83AE-007971BE8A3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872" y="1596452"/>
            <a:ext cx="11819744" cy="5156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6041457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25722F-E8E0-4861-B459-FAF6FB6B02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00279" y="1325880"/>
            <a:ext cx="3344020" cy="306650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b="0" i="0" kern="1200" dirty="0">
                <a:solidFill>
                  <a:srgbClr val="0070C0"/>
                </a:solidFill>
                <a:latin typeface="+mj-lt"/>
                <a:ea typeface="+mj-ea"/>
                <a:cs typeface="+mj-cs"/>
              </a:rPr>
              <a:t>Triad work … … …</a:t>
            </a:r>
          </a:p>
        </p:txBody>
      </p:sp>
      <p:pic>
        <p:nvPicPr>
          <p:cNvPr id="5" name="Content Placeholder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62C773A8-C9CA-4DF8-992E-F279F4BD475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55392" y="1074570"/>
            <a:ext cx="6275584" cy="4714053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739899412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icture containing person, indoor, man, young&#10;&#10;Description automatically generated">
            <a:extLst>
              <a:ext uri="{FF2B5EF4-FFF2-40B4-BE49-F238E27FC236}">
                <a16:creationId xmlns:a16="http://schemas.microsoft.com/office/drawing/2014/main" id="{4252FE31-5583-4673-8E54-C0CEA68B4D3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712" r="-1" b="254"/>
          <a:stretch/>
        </p:blipFill>
        <p:spPr>
          <a:xfrm>
            <a:off x="453302" y="457200"/>
            <a:ext cx="7588885" cy="58996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5F30626-53F2-4087-8DEC-94ABA7B303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72723" y="850791"/>
            <a:ext cx="3202016" cy="419828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dirty="0">
                <a:solidFill>
                  <a:schemeClr val="tx1"/>
                </a:solidFill>
              </a:rPr>
              <a:t>CIRCLE</a:t>
            </a:r>
            <a:br>
              <a:rPr lang="en-US" sz="3600" dirty="0">
                <a:solidFill>
                  <a:schemeClr val="tx1"/>
                </a:solidFill>
              </a:rPr>
            </a:br>
            <a:r>
              <a:rPr lang="en-US" sz="3600" dirty="0">
                <a:solidFill>
                  <a:schemeClr val="tx1"/>
                </a:solidFill>
              </a:rPr>
              <a:t>TIME:</a:t>
            </a:r>
            <a:br>
              <a:rPr lang="en-US" sz="3600" dirty="0">
                <a:solidFill>
                  <a:schemeClr val="tx1"/>
                </a:solidFill>
              </a:rPr>
            </a:br>
            <a:br>
              <a:rPr lang="en-US" sz="3600" dirty="0">
                <a:solidFill>
                  <a:schemeClr val="tx1"/>
                </a:solidFill>
              </a:rPr>
            </a:br>
            <a:r>
              <a:rPr lang="en-US" sz="3600" dirty="0">
                <a:solidFill>
                  <a:schemeClr val="tx1"/>
                </a:solidFill>
              </a:rPr>
              <a:t>closing </a:t>
            </a:r>
            <a:br>
              <a:rPr lang="en-US" sz="3600" dirty="0">
                <a:solidFill>
                  <a:schemeClr val="tx1"/>
                </a:solidFill>
              </a:rPr>
            </a:br>
            <a:r>
              <a:rPr lang="en-US" sz="3600" dirty="0">
                <a:solidFill>
                  <a:schemeClr val="tx1"/>
                </a:solidFill>
              </a:rPr>
              <a:t>round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99CE039-8E4D-4E1E-9323-55575FB2C6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72723" y="5545331"/>
            <a:ext cx="3202016" cy="649222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1800" cap="all" dirty="0">
                <a:solidFill>
                  <a:srgbClr val="FFFFFF">
                    <a:alpha val="75000"/>
                  </a:srgbClr>
                </a:solidFill>
              </a:rPr>
              <a:t>  OPENING  ROUND</a:t>
            </a:r>
          </a:p>
        </p:txBody>
      </p:sp>
    </p:spTree>
    <p:extLst>
      <p:ext uri="{BB962C8B-B14F-4D97-AF65-F5344CB8AC3E}">
        <p14:creationId xmlns:p14="http://schemas.microsoft.com/office/powerpoint/2010/main" val="4070665643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VTI">
  <a:themeElements>
    <a:clrScheme name="Blue II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Dividend">
      <a:majorFont>
        <a:latin typeface="Franklin Gothic Demi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VTI" id="{97558BDE-0B66-457C-BB6F-7B1B22DAA9B8}" vid="{F53508A3-AC60-448A-AF37-934D5F1A0D5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927BD4C1-B6B1-4715-ABF9-E660A51A4EA0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1E7CA09-9778-4414-AE97-8064B12DA30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D289AE2-D2AE-49D1-AFAC-3A79F6794255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{523272A6-C517-4D4E-906E-C7B402710040}tf33552983_win32</Template>
  <TotalTime>1467</TotalTime>
  <Words>1262</Words>
  <Application>Microsoft Office PowerPoint</Application>
  <PresentationFormat>Widescreen</PresentationFormat>
  <Paragraphs>111</Paragraphs>
  <Slides>42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49" baseType="lpstr">
      <vt:lpstr>Calibri</vt:lpstr>
      <vt:lpstr>Franklin Gothic Book</vt:lpstr>
      <vt:lpstr>Franklin Gothic Demi</vt:lpstr>
      <vt:lpstr>Gill Sans MT</vt:lpstr>
      <vt:lpstr>Times New Roman</vt:lpstr>
      <vt:lpstr>Wingdings 2</vt:lpstr>
      <vt:lpstr>DividendVTI</vt:lpstr>
      <vt:lpstr>Reflexive counselling skills The application of gestalt therapy </vt:lpstr>
      <vt:lpstr>CIRCLE TIME</vt:lpstr>
      <vt:lpstr>Locating emotion: </vt:lpstr>
      <vt:lpstr>Locating Emotion …   …   …</vt:lpstr>
      <vt:lpstr>ASSIGNMENT 1 AND ASSIGNMENT 2</vt:lpstr>
      <vt:lpstr>Translating Gestalt Theory into practice </vt:lpstr>
      <vt:lpstr>Gestalt therapy ….</vt:lpstr>
      <vt:lpstr>Gestalt Therapy in the consulting room</vt:lpstr>
      <vt:lpstr>Locating emotion: </vt:lpstr>
      <vt:lpstr>More emphasis on … … … </vt:lpstr>
      <vt:lpstr>Common ways to confront inconsistencies </vt:lpstr>
      <vt:lpstr>‘EXERCISES’ ARE AN IMPORTANT PART OF GESTALT THERAPY</vt:lpstr>
      <vt:lpstr>Exercises …   …   … </vt:lpstr>
      <vt:lpstr>Exaggeration exercise……</vt:lpstr>
      <vt:lpstr>Exaggeration … … … </vt:lpstr>
      <vt:lpstr>Exaggeration  …. What is that tapping foot saying right now … Let’s listen and hear the message it’s giving … </vt:lpstr>
      <vt:lpstr>Role play…..</vt:lpstr>
      <vt:lpstr>Role play</vt:lpstr>
      <vt:lpstr>Role play … … …</vt:lpstr>
      <vt:lpstr>Role play … … …</vt:lpstr>
      <vt:lpstr>Role play … … …</vt:lpstr>
      <vt:lpstr>Role play: Topdog — Underdog :</vt:lpstr>
      <vt:lpstr>USING ‘NOW’ LANUAGE…</vt:lpstr>
      <vt:lpstr>Research the following techniques for future discussion:</vt:lpstr>
      <vt:lpstr>The Empty Chair … … …</vt:lpstr>
      <vt:lpstr>The empty chair technique….</vt:lpstr>
      <vt:lpstr>  Gestalt therapists encourage their clients to talk about their dreams Dreams contain existential messages, and each piece of dream work leads to assimilation of disowned aspects of the self.</vt:lpstr>
      <vt:lpstr>Unfinished business</vt:lpstr>
      <vt:lpstr>Unfinished business: </vt:lpstr>
      <vt:lpstr>ACTING ON BODY LANGUAGE</vt:lpstr>
      <vt:lpstr>Unfinished business … … …</vt:lpstr>
      <vt:lpstr>Expression of feelings…</vt:lpstr>
      <vt:lpstr>I take responsibility for that….</vt:lpstr>
      <vt:lpstr>I have a secret…..</vt:lpstr>
      <vt:lpstr>Creative Arts …   …   … </vt:lpstr>
      <vt:lpstr>In summary……</vt:lpstr>
      <vt:lpstr>Any questions?</vt:lpstr>
      <vt:lpstr> TRIADS … SO LET’S TRY SOME OF THESE SKILLS  </vt:lpstr>
      <vt:lpstr>Your reflections on the research process and experience</vt:lpstr>
      <vt:lpstr>REFLECTING ON THE EXPERIENCE OF THIS LESSON</vt:lpstr>
      <vt:lpstr>Triad work … … …</vt:lpstr>
      <vt:lpstr>CIRCLE TIME:  closing  round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Reflexive counselling skills The application of gestalt therapy</dc:title>
  <dc:creator>Beverly Cole</dc:creator>
  <cp:lastModifiedBy>Beverly Cole</cp:lastModifiedBy>
  <cp:revision>7</cp:revision>
  <dcterms:created xsi:type="dcterms:W3CDTF">2021-11-06T08:42:33Z</dcterms:created>
  <dcterms:modified xsi:type="dcterms:W3CDTF">2023-11-06T21:32:27Z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