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20" d="100"/>
          <a:sy n="20" d="100"/>
        </p:scale>
        <p:origin x="-3012" y="-15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63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341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23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510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98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34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868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60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46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812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89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E387A-0EC5-4F1E-B091-8002B543C36C}" type="datetimeFigureOut">
              <a:rPr lang="en-GB" smtClean="0"/>
              <a:t>27/04/2015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7A5B4-CCB6-4C99-BE5E-F71B612F47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728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Crusading in the Middle Ages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Death of Crusading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543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 of 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Outline lecture on the decline of crusading in the middle ages</a:t>
            </a:r>
          </a:p>
          <a:p>
            <a:r>
              <a:rPr lang="en-GB" dirty="0" smtClean="0"/>
              <a:t>Group discussion about the legacy of the crusading movement</a:t>
            </a:r>
          </a:p>
          <a:p>
            <a:r>
              <a:rPr lang="en-GB" dirty="0" smtClean="0"/>
              <a:t>Discussion part 2: were the crusades a success?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3743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Crusading in . . 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Holy Land</a:t>
            </a:r>
          </a:p>
          <a:p>
            <a:r>
              <a:rPr lang="en-GB" dirty="0" smtClean="0"/>
              <a:t>The north</a:t>
            </a:r>
          </a:p>
          <a:p>
            <a:r>
              <a:rPr lang="en-GB" dirty="0" smtClean="0"/>
              <a:t>The south</a:t>
            </a:r>
          </a:p>
          <a:p>
            <a:r>
              <a:rPr lang="en-GB" dirty="0" smtClean="0"/>
              <a:t>Cyprus</a:t>
            </a:r>
          </a:p>
          <a:p>
            <a:r>
              <a:rPr lang="en-GB" dirty="0" smtClean="0"/>
              <a:t>Spain</a:t>
            </a:r>
          </a:p>
          <a:p>
            <a:r>
              <a:rPr lang="en-GB" dirty="0" smtClean="0"/>
              <a:t>Against the Ottomans</a:t>
            </a:r>
          </a:p>
          <a:p>
            <a:r>
              <a:rPr lang="en-GB" dirty="0" smtClean="0"/>
              <a:t>Reformation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780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9/91/Templars_on_St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39"/>
            <a:ext cx="9144000" cy="676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611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onflicts.rem33.com/images/deut/drang_files/image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7820025" cy="873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763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_8dq5B73R3Ho/TJaQSJpmFHI/AAAAAAAAAPs/Fso3TodU_Ls/s1600/DSC024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91670"/>
            <a:ext cx="9505056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910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h03.deviantart.net/fs70/PRE/i/2013/121/d/b/the_reconquista__ad_722___1492__by_undevicesimus-d630pf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305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569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.huffpost.com/gen/820956/images/o-MARTIN-LUTHER-FILMS-faceboo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50" y="-12576"/>
            <a:ext cx="5584210" cy="715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99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60</Words>
  <Application>Microsoft Office PowerPoint</Application>
  <PresentationFormat>On-screen Show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Crusading in the Middle Ages</vt:lpstr>
      <vt:lpstr>Plan of Action</vt:lpstr>
      <vt:lpstr>Crusading in . . 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Crusading in the Middle Ages</dc:title>
  <dc:creator>Administrator</dc:creator>
  <cp:lastModifiedBy>Administrator</cp:lastModifiedBy>
  <cp:revision>3</cp:revision>
  <dcterms:created xsi:type="dcterms:W3CDTF">2015-04-27T10:17:13Z</dcterms:created>
  <dcterms:modified xsi:type="dcterms:W3CDTF">2015-04-27T10:47:06Z</dcterms:modified>
</cp:coreProperties>
</file>