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5" r:id="rId1"/>
  </p:sldMasterIdLst>
  <p:notesMasterIdLst>
    <p:notesMasterId r:id="rId13"/>
  </p:notesMasterIdLst>
  <p:sldIdLst>
    <p:sldId id="256" r:id="rId2"/>
    <p:sldId id="261" r:id="rId3"/>
    <p:sldId id="263" r:id="rId4"/>
    <p:sldId id="264" r:id="rId5"/>
    <p:sldId id="265" r:id="rId6"/>
    <p:sldId id="266" r:id="rId7"/>
    <p:sldId id="267" r:id="rId8"/>
    <p:sldId id="268" r:id="rId9"/>
    <p:sldId id="269" r:id="rId10"/>
    <p:sldId id="270" r:id="rId11"/>
    <p:sldId id="271" r:id="rId12"/>
  </p:sldIdLst>
  <p:sldSz cx="9144000" cy="5143500" type="screen16x9"/>
  <p:notesSz cx="6858000" cy="9144000"/>
  <p:embeddedFontLst>
    <p:embeddedFont>
      <p:font typeface="Inter" charset="0"/>
      <p:regular r:id="rId14"/>
      <p:bold r:id="rId15"/>
    </p:embeddedFont>
    <p:embeddedFont>
      <p:font typeface="Bebas Neue" charset="0"/>
      <p:regular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BC8BB340-26D9-426D-B09E-F3B263ACFDE7}">
  <a:tblStyle styleId="{BC8BB340-26D9-426D-B09E-F3B263ACFDE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08750D68-7F7C-4E70-9776-AF6CE5866BE9}"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66195" autoAdjust="0"/>
  </p:normalViewPr>
  <p:slideViewPr>
    <p:cSldViewPr snapToGrid="0">
      <p:cViewPr>
        <p:scale>
          <a:sx n="75" d="100"/>
          <a:sy n="75" d="100"/>
        </p:scale>
        <p:origin x="-944" y="-348"/>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A1755C-E85A-46B1-8BF4-C86D222CEA12}"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13ADF174-6DAD-42E9-929D-23DE115EE1E2}">
      <dgm:prSet phldrT="[Text]" custT="1"/>
      <dgm:spPr/>
      <dgm:t>
        <a:bodyPr/>
        <a:lstStyle/>
        <a:p>
          <a:r>
            <a:rPr lang="en-US" sz="1200" b="1" i="0" dirty="0" smtClean="0">
              <a:latin typeface="Times New Roman" pitchFamily="18" charset="0"/>
              <a:cs typeface="Times New Roman" pitchFamily="18" charset="0"/>
            </a:rPr>
            <a:t>Technology Adoption Theories</a:t>
          </a:r>
          <a:endParaRPr lang="en-GB" sz="1200" dirty="0">
            <a:latin typeface="Times New Roman" pitchFamily="18" charset="0"/>
            <a:cs typeface="Times New Roman" pitchFamily="18" charset="0"/>
          </a:endParaRPr>
        </a:p>
      </dgm:t>
    </dgm:pt>
    <dgm:pt modelId="{9FCC3924-DB24-4A65-A045-0792889C13D6}" type="parTrans" cxnId="{F2E0E70B-6866-468A-AD2D-68B9CCE07B29}">
      <dgm:prSet/>
      <dgm:spPr/>
      <dgm:t>
        <a:bodyPr/>
        <a:lstStyle/>
        <a:p>
          <a:endParaRPr lang="en-GB"/>
        </a:p>
      </dgm:t>
    </dgm:pt>
    <dgm:pt modelId="{1BF6AF85-42B4-4681-8A84-F69CDB1F847C}" type="sibTrans" cxnId="{F2E0E70B-6866-468A-AD2D-68B9CCE07B29}">
      <dgm:prSet/>
      <dgm:spPr/>
      <dgm:t>
        <a:bodyPr/>
        <a:lstStyle/>
        <a:p>
          <a:endParaRPr lang="en-GB"/>
        </a:p>
      </dgm:t>
    </dgm:pt>
    <dgm:pt modelId="{301A6A32-8060-4171-BF16-9824959A41FD}">
      <dgm:prSet phldrT="[Text]" custT="1"/>
      <dgm:spPr/>
      <dgm:t>
        <a:bodyPr/>
        <a:lstStyle/>
        <a:p>
          <a:r>
            <a:rPr lang="en-US" sz="1200" b="1" i="0" dirty="0" smtClean="0">
              <a:latin typeface="Times New Roman" pitchFamily="18" charset="0"/>
              <a:cs typeface="Times New Roman" pitchFamily="18" charset="0"/>
            </a:rPr>
            <a:t>Customer-Centric Technology Frameworks</a:t>
          </a:r>
          <a:endParaRPr lang="en-GB" sz="1200" dirty="0">
            <a:latin typeface="Times New Roman" pitchFamily="18" charset="0"/>
            <a:cs typeface="Times New Roman" pitchFamily="18" charset="0"/>
          </a:endParaRPr>
        </a:p>
      </dgm:t>
    </dgm:pt>
    <dgm:pt modelId="{58772245-9C24-4702-9920-57CB9A699C97}" type="parTrans" cxnId="{FBD1693F-6695-4B8B-A156-E1F66D1FAC8D}">
      <dgm:prSet/>
      <dgm:spPr/>
      <dgm:t>
        <a:bodyPr/>
        <a:lstStyle/>
        <a:p>
          <a:endParaRPr lang="en-GB"/>
        </a:p>
      </dgm:t>
    </dgm:pt>
    <dgm:pt modelId="{7C761609-87B0-4538-BE40-CBD7BFF71A00}" type="sibTrans" cxnId="{FBD1693F-6695-4B8B-A156-E1F66D1FAC8D}">
      <dgm:prSet/>
      <dgm:spPr/>
      <dgm:t>
        <a:bodyPr/>
        <a:lstStyle/>
        <a:p>
          <a:endParaRPr lang="en-GB"/>
        </a:p>
      </dgm:t>
    </dgm:pt>
    <dgm:pt modelId="{9876931A-360A-478F-B5AE-C28C080BD458}">
      <dgm:prSet phldrT="[Text]" custT="1"/>
      <dgm:spPr/>
      <dgm:t>
        <a:bodyPr/>
        <a:lstStyle/>
        <a:p>
          <a:r>
            <a:rPr lang="en-US" sz="1200" b="1" i="0" dirty="0" smtClean="0">
              <a:latin typeface="Times New Roman" pitchFamily="18" charset="0"/>
              <a:cs typeface="Times New Roman" pitchFamily="18" charset="0"/>
            </a:rPr>
            <a:t>Service Quality and Technology theory</a:t>
          </a:r>
          <a:endParaRPr lang="en-GB" sz="1200" dirty="0">
            <a:latin typeface="Times New Roman" pitchFamily="18" charset="0"/>
            <a:cs typeface="Times New Roman" pitchFamily="18" charset="0"/>
          </a:endParaRPr>
        </a:p>
      </dgm:t>
    </dgm:pt>
    <dgm:pt modelId="{ED398D60-B93A-4846-A411-CBC70ED43BC1}" type="parTrans" cxnId="{5BDD71FB-01D4-429D-8D19-9A6CC37EF75A}">
      <dgm:prSet/>
      <dgm:spPr/>
      <dgm:t>
        <a:bodyPr/>
        <a:lstStyle/>
        <a:p>
          <a:endParaRPr lang="en-GB"/>
        </a:p>
      </dgm:t>
    </dgm:pt>
    <dgm:pt modelId="{738FCF8C-1BC6-4294-8245-B408D49CC7BC}" type="sibTrans" cxnId="{5BDD71FB-01D4-429D-8D19-9A6CC37EF75A}">
      <dgm:prSet/>
      <dgm:spPr/>
      <dgm:t>
        <a:bodyPr/>
        <a:lstStyle/>
        <a:p>
          <a:endParaRPr lang="en-GB"/>
        </a:p>
      </dgm:t>
    </dgm:pt>
    <dgm:pt modelId="{07674416-635D-48A9-AAB6-28CB5ACAF4B5}">
      <dgm:prSet phldrT="[Text]" custT="1"/>
      <dgm:spPr/>
      <dgm:t>
        <a:bodyPr/>
        <a:lstStyle/>
        <a:p>
          <a:r>
            <a:rPr lang="en-US" sz="1200" b="1" i="0" dirty="0" smtClean="0">
              <a:latin typeface="Times New Roman" pitchFamily="18" charset="0"/>
              <a:cs typeface="Times New Roman" pitchFamily="18" charset="0"/>
            </a:rPr>
            <a:t>Operational Efficiency Theories</a:t>
          </a:r>
          <a:endParaRPr lang="en-GB" sz="1200" dirty="0">
            <a:latin typeface="Times New Roman" pitchFamily="18" charset="0"/>
            <a:cs typeface="Times New Roman" pitchFamily="18" charset="0"/>
          </a:endParaRPr>
        </a:p>
      </dgm:t>
    </dgm:pt>
    <dgm:pt modelId="{279DB08C-6CA1-4AC2-A180-2EC503780110}" type="parTrans" cxnId="{0B23EAC3-FA80-46C4-98F3-13CF27E60139}">
      <dgm:prSet/>
      <dgm:spPr/>
      <dgm:t>
        <a:bodyPr/>
        <a:lstStyle/>
        <a:p>
          <a:endParaRPr lang="en-GB"/>
        </a:p>
      </dgm:t>
    </dgm:pt>
    <dgm:pt modelId="{4FEAB867-C3E0-42BD-80EE-5C887BE2FD8A}" type="sibTrans" cxnId="{0B23EAC3-FA80-46C4-98F3-13CF27E60139}">
      <dgm:prSet/>
      <dgm:spPr/>
      <dgm:t>
        <a:bodyPr/>
        <a:lstStyle/>
        <a:p>
          <a:endParaRPr lang="en-GB"/>
        </a:p>
      </dgm:t>
    </dgm:pt>
    <dgm:pt modelId="{EEEB657E-25C1-49F0-8673-A24718516916}">
      <dgm:prSet phldrT="[Text]" custT="1"/>
      <dgm:spPr/>
      <dgm:t>
        <a:bodyPr/>
        <a:lstStyle/>
        <a:p>
          <a:r>
            <a:rPr lang="en-US" sz="1200" b="1" i="0" smtClean="0">
              <a:latin typeface="Times New Roman" pitchFamily="18" charset="0"/>
              <a:cs typeface="Times New Roman" pitchFamily="18" charset="0"/>
            </a:rPr>
            <a:t>Human-Technology Interaction Theories</a:t>
          </a:r>
          <a:endParaRPr lang="en-GB" sz="1200" dirty="0">
            <a:latin typeface="Times New Roman" pitchFamily="18" charset="0"/>
            <a:cs typeface="Times New Roman" pitchFamily="18" charset="0"/>
          </a:endParaRPr>
        </a:p>
      </dgm:t>
    </dgm:pt>
    <dgm:pt modelId="{AD1BE8D5-B0F3-4AF0-92F0-6FD943B18986}" type="parTrans" cxnId="{A8E0B501-AB80-453D-BBA4-579109F61A6F}">
      <dgm:prSet/>
      <dgm:spPr/>
      <dgm:t>
        <a:bodyPr/>
        <a:lstStyle/>
        <a:p>
          <a:endParaRPr lang="en-GB"/>
        </a:p>
      </dgm:t>
    </dgm:pt>
    <dgm:pt modelId="{BA72D2D5-C20C-4B0A-9F4D-CC6C1A372C0B}" type="sibTrans" cxnId="{A8E0B501-AB80-453D-BBA4-579109F61A6F}">
      <dgm:prSet/>
      <dgm:spPr/>
      <dgm:t>
        <a:bodyPr/>
        <a:lstStyle/>
        <a:p>
          <a:endParaRPr lang="en-GB"/>
        </a:p>
      </dgm:t>
    </dgm:pt>
    <dgm:pt modelId="{A2A7F281-1EEE-44A9-8A91-C716BEF75FBF}">
      <dgm:prSet phldrT="[Text]" custT="1"/>
      <dgm:spPr/>
      <dgm:t>
        <a:bodyPr/>
        <a:lstStyle/>
        <a:p>
          <a:r>
            <a:rPr lang="en-US" sz="1200" b="1" i="0" smtClean="0">
              <a:latin typeface="Times New Roman" pitchFamily="18" charset="0"/>
              <a:cs typeface="Times New Roman" pitchFamily="18" charset="0"/>
            </a:rPr>
            <a:t>Innovation and Competitive Advantage</a:t>
          </a:r>
          <a:endParaRPr lang="en-GB" sz="1200" dirty="0">
            <a:latin typeface="Times New Roman" pitchFamily="18" charset="0"/>
            <a:cs typeface="Times New Roman" pitchFamily="18" charset="0"/>
          </a:endParaRPr>
        </a:p>
      </dgm:t>
    </dgm:pt>
    <dgm:pt modelId="{CBB98093-D221-457B-920D-062B641E3971}" type="parTrans" cxnId="{202249E7-AC91-4714-89E5-2EC2928ED54F}">
      <dgm:prSet/>
      <dgm:spPr/>
      <dgm:t>
        <a:bodyPr/>
        <a:lstStyle/>
        <a:p>
          <a:endParaRPr lang="en-GB"/>
        </a:p>
      </dgm:t>
    </dgm:pt>
    <dgm:pt modelId="{55D1B97A-E0ED-4364-BF57-C88B01767FFE}" type="sibTrans" cxnId="{202249E7-AC91-4714-89E5-2EC2928ED54F}">
      <dgm:prSet/>
      <dgm:spPr/>
      <dgm:t>
        <a:bodyPr/>
        <a:lstStyle/>
        <a:p>
          <a:endParaRPr lang="en-GB"/>
        </a:p>
      </dgm:t>
    </dgm:pt>
    <dgm:pt modelId="{4F7AA4E6-B96E-4033-B42D-8AC430D93A0F}" type="pres">
      <dgm:prSet presAssocID="{93A1755C-E85A-46B1-8BF4-C86D222CEA12}" presName="CompostProcess" presStyleCnt="0">
        <dgm:presLayoutVars>
          <dgm:dir/>
          <dgm:resizeHandles val="exact"/>
        </dgm:presLayoutVars>
      </dgm:prSet>
      <dgm:spPr/>
    </dgm:pt>
    <dgm:pt modelId="{195A6CEA-3249-47FB-9BE7-4EA8F2A7D24E}" type="pres">
      <dgm:prSet presAssocID="{93A1755C-E85A-46B1-8BF4-C86D222CEA12}" presName="arrow" presStyleLbl="bgShp" presStyleIdx="0" presStyleCnt="1"/>
      <dgm:spPr/>
    </dgm:pt>
    <dgm:pt modelId="{84638B61-A7BC-4981-A81F-0865637F97CB}" type="pres">
      <dgm:prSet presAssocID="{93A1755C-E85A-46B1-8BF4-C86D222CEA12}" presName="linearProcess" presStyleCnt="0"/>
      <dgm:spPr/>
    </dgm:pt>
    <dgm:pt modelId="{B8D321CC-D22C-4E6F-8C43-35E908EF6804}" type="pres">
      <dgm:prSet presAssocID="{13ADF174-6DAD-42E9-929D-23DE115EE1E2}" presName="textNode" presStyleLbl="node1" presStyleIdx="0" presStyleCnt="6">
        <dgm:presLayoutVars>
          <dgm:bulletEnabled val="1"/>
        </dgm:presLayoutVars>
      </dgm:prSet>
      <dgm:spPr/>
      <dgm:t>
        <a:bodyPr/>
        <a:lstStyle/>
        <a:p>
          <a:endParaRPr lang="en-GB"/>
        </a:p>
      </dgm:t>
    </dgm:pt>
    <dgm:pt modelId="{16B8D348-794D-40DA-B51D-B690F497C616}" type="pres">
      <dgm:prSet presAssocID="{1BF6AF85-42B4-4681-8A84-F69CDB1F847C}" presName="sibTrans" presStyleCnt="0"/>
      <dgm:spPr/>
    </dgm:pt>
    <dgm:pt modelId="{E5023C24-F9CE-410E-B7A0-C30B6894F9AD}" type="pres">
      <dgm:prSet presAssocID="{301A6A32-8060-4171-BF16-9824959A41FD}" presName="textNode" presStyleLbl="node1" presStyleIdx="1" presStyleCnt="6">
        <dgm:presLayoutVars>
          <dgm:bulletEnabled val="1"/>
        </dgm:presLayoutVars>
      </dgm:prSet>
      <dgm:spPr/>
      <dgm:t>
        <a:bodyPr/>
        <a:lstStyle/>
        <a:p>
          <a:endParaRPr lang="en-GB"/>
        </a:p>
      </dgm:t>
    </dgm:pt>
    <dgm:pt modelId="{8BE2322B-8A8E-4F0A-8CC9-4C5D455DAA98}" type="pres">
      <dgm:prSet presAssocID="{7C761609-87B0-4538-BE40-CBD7BFF71A00}" presName="sibTrans" presStyleCnt="0"/>
      <dgm:spPr/>
    </dgm:pt>
    <dgm:pt modelId="{4E112196-90AB-4620-AD38-F3A342825061}" type="pres">
      <dgm:prSet presAssocID="{9876931A-360A-478F-B5AE-C28C080BD458}" presName="textNode" presStyleLbl="node1" presStyleIdx="2" presStyleCnt="6">
        <dgm:presLayoutVars>
          <dgm:bulletEnabled val="1"/>
        </dgm:presLayoutVars>
      </dgm:prSet>
      <dgm:spPr/>
      <dgm:t>
        <a:bodyPr/>
        <a:lstStyle/>
        <a:p>
          <a:endParaRPr lang="en-GB"/>
        </a:p>
      </dgm:t>
    </dgm:pt>
    <dgm:pt modelId="{8D923C55-2D15-44B9-9286-303BDD6BF672}" type="pres">
      <dgm:prSet presAssocID="{738FCF8C-1BC6-4294-8245-B408D49CC7BC}" presName="sibTrans" presStyleCnt="0"/>
      <dgm:spPr/>
    </dgm:pt>
    <dgm:pt modelId="{C1E61350-2196-43F3-BAB1-3E852B590D5B}" type="pres">
      <dgm:prSet presAssocID="{07674416-635D-48A9-AAB6-28CB5ACAF4B5}" presName="textNode" presStyleLbl="node1" presStyleIdx="3" presStyleCnt="6">
        <dgm:presLayoutVars>
          <dgm:bulletEnabled val="1"/>
        </dgm:presLayoutVars>
      </dgm:prSet>
      <dgm:spPr/>
      <dgm:t>
        <a:bodyPr/>
        <a:lstStyle/>
        <a:p>
          <a:endParaRPr lang="en-GB"/>
        </a:p>
      </dgm:t>
    </dgm:pt>
    <dgm:pt modelId="{E5304576-EBD7-4D9D-840B-D89873ABEA2B}" type="pres">
      <dgm:prSet presAssocID="{4FEAB867-C3E0-42BD-80EE-5C887BE2FD8A}" presName="sibTrans" presStyleCnt="0"/>
      <dgm:spPr/>
    </dgm:pt>
    <dgm:pt modelId="{DE1F8789-1EAC-45A2-A5F9-F16337197372}" type="pres">
      <dgm:prSet presAssocID="{EEEB657E-25C1-49F0-8673-A24718516916}" presName="textNode" presStyleLbl="node1" presStyleIdx="4" presStyleCnt="6">
        <dgm:presLayoutVars>
          <dgm:bulletEnabled val="1"/>
        </dgm:presLayoutVars>
      </dgm:prSet>
      <dgm:spPr/>
      <dgm:t>
        <a:bodyPr/>
        <a:lstStyle/>
        <a:p>
          <a:endParaRPr lang="en-GB"/>
        </a:p>
      </dgm:t>
    </dgm:pt>
    <dgm:pt modelId="{A7E9AFAF-84CA-4474-8FFC-8F4762958520}" type="pres">
      <dgm:prSet presAssocID="{BA72D2D5-C20C-4B0A-9F4D-CC6C1A372C0B}" presName="sibTrans" presStyleCnt="0"/>
      <dgm:spPr/>
    </dgm:pt>
    <dgm:pt modelId="{26373BC0-EDAE-42B6-825C-D7E4C277D40C}" type="pres">
      <dgm:prSet presAssocID="{A2A7F281-1EEE-44A9-8A91-C716BEF75FBF}" presName="textNode" presStyleLbl="node1" presStyleIdx="5" presStyleCnt="6">
        <dgm:presLayoutVars>
          <dgm:bulletEnabled val="1"/>
        </dgm:presLayoutVars>
      </dgm:prSet>
      <dgm:spPr/>
      <dgm:t>
        <a:bodyPr/>
        <a:lstStyle/>
        <a:p>
          <a:endParaRPr lang="en-GB"/>
        </a:p>
      </dgm:t>
    </dgm:pt>
  </dgm:ptLst>
  <dgm:cxnLst>
    <dgm:cxn modelId="{7045F0F0-8B83-4178-9CC8-0431DE298576}" type="presOf" srcId="{A2A7F281-1EEE-44A9-8A91-C716BEF75FBF}" destId="{26373BC0-EDAE-42B6-825C-D7E4C277D40C}" srcOrd="0" destOrd="0" presId="urn:microsoft.com/office/officeart/2005/8/layout/hProcess9"/>
    <dgm:cxn modelId="{50452D1B-2265-400F-9860-DA89B8F6447A}" type="presOf" srcId="{13ADF174-6DAD-42E9-929D-23DE115EE1E2}" destId="{B8D321CC-D22C-4E6F-8C43-35E908EF6804}" srcOrd="0" destOrd="0" presId="urn:microsoft.com/office/officeart/2005/8/layout/hProcess9"/>
    <dgm:cxn modelId="{A8E0B501-AB80-453D-BBA4-579109F61A6F}" srcId="{93A1755C-E85A-46B1-8BF4-C86D222CEA12}" destId="{EEEB657E-25C1-49F0-8673-A24718516916}" srcOrd="4" destOrd="0" parTransId="{AD1BE8D5-B0F3-4AF0-92F0-6FD943B18986}" sibTransId="{BA72D2D5-C20C-4B0A-9F4D-CC6C1A372C0B}"/>
    <dgm:cxn modelId="{202249E7-AC91-4714-89E5-2EC2928ED54F}" srcId="{93A1755C-E85A-46B1-8BF4-C86D222CEA12}" destId="{A2A7F281-1EEE-44A9-8A91-C716BEF75FBF}" srcOrd="5" destOrd="0" parTransId="{CBB98093-D221-457B-920D-062B641E3971}" sibTransId="{55D1B97A-E0ED-4364-BF57-C88B01767FFE}"/>
    <dgm:cxn modelId="{5BDD71FB-01D4-429D-8D19-9A6CC37EF75A}" srcId="{93A1755C-E85A-46B1-8BF4-C86D222CEA12}" destId="{9876931A-360A-478F-B5AE-C28C080BD458}" srcOrd="2" destOrd="0" parTransId="{ED398D60-B93A-4846-A411-CBC70ED43BC1}" sibTransId="{738FCF8C-1BC6-4294-8245-B408D49CC7BC}"/>
    <dgm:cxn modelId="{FBD1693F-6695-4B8B-A156-E1F66D1FAC8D}" srcId="{93A1755C-E85A-46B1-8BF4-C86D222CEA12}" destId="{301A6A32-8060-4171-BF16-9824959A41FD}" srcOrd="1" destOrd="0" parTransId="{58772245-9C24-4702-9920-57CB9A699C97}" sibTransId="{7C761609-87B0-4538-BE40-CBD7BFF71A00}"/>
    <dgm:cxn modelId="{F2E0E70B-6866-468A-AD2D-68B9CCE07B29}" srcId="{93A1755C-E85A-46B1-8BF4-C86D222CEA12}" destId="{13ADF174-6DAD-42E9-929D-23DE115EE1E2}" srcOrd="0" destOrd="0" parTransId="{9FCC3924-DB24-4A65-A045-0792889C13D6}" sibTransId="{1BF6AF85-42B4-4681-8A84-F69CDB1F847C}"/>
    <dgm:cxn modelId="{4EF2A75C-25FF-4851-86CD-FC3086E94485}" type="presOf" srcId="{9876931A-360A-478F-B5AE-C28C080BD458}" destId="{4E112196-90AB-4620-AD38-F3A342825061}" srcOrd="0" destOrd="0" presId="urn:microsoft.com/office/officeart/2005/8/layout/hProcess9"/>
    <dgm:cxn modelId="{B5D79ABB-A3D4-4224-9006-391C00717905}" type="presOf" srcId="{301A6A32-8060-4171-BF16-9824959A41FD}" destId="{E5023C24-F9CE-410E-B7A0-C30B6894F9AD}" srcOrd="0" destOrd="0" presId="urn:microsoft.com/office/officeart/2005/8/layout/hProcess9"/>
    <dgm:cxn modelId="{09CB508D-B46C-4041-83CD-C6D1107CB6BE}" type="presOf" srcId="{07674416-635D-48A9-AAB6-28CB5ACAF4B5}" destId="{C1E61350-2196-43F3-BAB1-3E852B590D5B}" srcOrd="0" destOrd="0" presId="urn:microsoft.com/office/officeart/2005/8/layout/hProcess9"/>
    <dgm:cxn modelId="{817042EB-B156-4C4E-8575-2E9D3142BC99}" type="presOf" srcId="{EEEB657E-25C1-49F0-8673-A24718516916}" destId="{DE1F8789-1EAC-45A2-A5F9-F16337197372}" srcOrd="0" destOrd="0" presId="urn:microsoft.com/office/officeart/2005/8/layout/hProcess9"/>
    <dgm:cxn modelId="{0B23EAC3-FA80-46C4-98F3-13CF27E60139}" srcId="{93A1755C-E85A-46B1-8BF4-C86D222CEA12}" destId="{07674416-635D-48A9-AAB6-28CB5ACAF4B5}" srcOrd="3" destOrd="0" parTransId="{279DB08C-6CA1-4AC2-A180-2EC503780110}" sibTransId="{4FEAB867-C3E0-42BD-80EE-5C887BE2FD8A}"/>
    <dgm:cxn modelId="{F21F3976-1669-415D-B3D5-5A1C9BD16796}" type="presOf" srcId="{93A1755C-E85A-46B1-8BF4-C86D222CEA12}" destId="{4F7AA4E6-B96E-4033-B42D-8AC430D93A0F}" srcOrd="0" destOrd="0" presId="urn:microsoft.com/office/officeart/2005/8/layout/hProcess9"/>
    <dgm:cxn modelId="{CF5567A0-1CAA-4D3C-AEFA-01A186C38724}" type="presParOf" srcId="{4F7AA4E6-B96E-4033-B42D-8AC430D93A0F}" destId="{195A6CEA-3249-47FB-9BE7-4EA8F2A7D24E}" srcOrd="0" destOrd="0" presId="urn:microsoft.com/office/officeart/2005/8/layout/hProcess9"/>
    <dgm:cxn modelId="{12ADD792-201E-477A-A8BB-BD53BFA98EAD}" type="presParOf" srcId="{4F7AA4E6-B96E-4033-B42D-8AC430D93A0F}" destId="{84638B61-A7BC-4981-A81F-0865637F97CB}" srcOrd="1" destOrd="0" presId="urn:microsoft.com/office/officeart/2005/8/layout/hProcess9"/>
    <dgm:cxn modelId="{0B35EA7B-6DE9-42A2-A4CC-3881AF46BDCE}" type="presParOf" srcId="{84638B61-A7BC-4981-A81F-0865637F97CB}" destId="{B8D321CC-D22C-4E6F-8C43-35E908EF6804}" srcOrd="0" destOrd="0" presId="urn:microsoft.com/office/officeart/2005/8/layout/hProcess9"/>
    <dgm:cxn modelId="{64FACB49-845E-4329-A68F-B667EE2063E8}" type="presParOf" srcId="{84638B61-A7BC-4981-A81F-0865637F97CB}" destId="{16B8D348-794D-40DA-B51D-B690F497C616}" srcOrd="1" destOrd="0" presId="urn:microsoft.com/office/officeart/2005/8/layout/hProcess9"/>
    <dgm:cxn modelId="{E6AA6F0D-EFD3-4EC3-B5A4-4A1B5CCD8A09}" type="presParOf" srcId="{84638B61-A7BC-4981-A81F-0865637F97CB}" destId="{E5023C24-F9CE-410E-B7A0-C30B6894F9AD}" srcOrd="2" destOrd="0" presId="urn:microsoft.com/office/officeart/2005/8/layout/hProcess9"/>
    <dgm:cxn modelId="{47245A78-0322-4757-B733-565946D29DE7}" type="presParOf" srcId="{84638B61-A7BC-4981-A81F-0865637F97CB}" destId="{8BE2322B-8A8E-4F0A-8CC9-4C5D455DAA98}" srcOrd="3" destOrd="0" presId="urn:microsoft.com/office/officeart/2005/8/layout/hProcess9"/>
    <dgm:cxn modelId="{70CDD41B-4BBE-4AB5-B6F4-5FB694C423C0}" type="presParOf" srcId="{84638B61-A7BC-4981-A81F-0865637F97CB}" destId="{4E112196-90AB-4620-AD38-F3A342825061}" srcOrd="4" destOrd="0" presId="urn:microsoft.com/office/officeart/2005/8/layout/hProcess9"/>
    <dgm:cxn modelId="{F16705D9-807F-4928-8B57-F888BCAF440A}" type="presParOf" srcId="{84638B61-A7BC-4981-A81F-0865637F97CB}" destId="{8D923C55-2D15-44B9-9286-303BDD6BF672}" srcOrd="5" destOrd="0" presId="urn:microsoft.com/office/officeart/2005/8/layout/hProcess9"/>
    <dgm:cxn modelId="{A7D8BC8C-0B55-41AA-B00F-33436A78B0D7}" type="presParOf" srcId="{84638B61-A7BC-4981-A81F-0865637F97CB}" destId="{C1E61350-2196-43F3-BAB1-3E852B590D5B}" srcOrd="6" destOrd="0" presId="urn:microsoft.com/office/officeart/2005/8/layout/hProcess9"/>
    <dgm:cxn modelId="{C449385E-E241-4A5F-90CD-C58DA6115AA8}" type="presParOf" srcId="{84638B61-A7BC-4981-A81F-0865637F97CB}" destId="{E5304576-EBD7-4D9D-840B-D89873ABEA2B}" srcOrd="7" destOrd="0" presId="urn:microsoft.com/office/officeart/2005/8/layout/hProcess9"/>
    <dgm:cxn modelId="{9DF14C54-AB91-4CFE-BD5F-99185024278F}" type="presParOf" srcId="{84638B61-A7BC-4981-A81F-0865637F97CB}" destId="{DE1F8789-1EAC-45A2-A5F9-F16337197372}" srcOrd="8" destOrd="0" presId="urn:microsoft.com/office/officeart/2005/8/layout/hProcess9"/>
    <dgm:cxn modelId="{DE772CA3-D045-45B4-9E39-337F239EF281}" type="presParOf" srcId="{84638B61-A7BC-4981-A81F-0865637F97CB}" destId="{A7E9AFAF-84CA-4474-8FFC-8F4762958520}" srcOrd="9" destOrd="0" presId="urn:microsoft.com/office/officeart/2005/8/layout/hProcess9"/>
    <dgm:cxn modelId="{DED8F833-C051-472A-964F-8609376E1FDA}" type="presParOf" srcId="{84638B61-A7BC-4981-A81F-0865637F97CB}" destId="{26373BC0-EDAE-42B6-825C-D7E4C277D40C}" srcOrd="1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A1755C-E85A-46B1-8BF4-C86D222CEA12}"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3A2D94A8-A016-4156-BBCB-ED056C2DC0E3}">
      <dgm:prSet/>
      <dgm:spPr/>
      <dgm:t>
        <a:bodyPr/>
        <a:lstStyle/>
        <a:p>
          <a:r>
            <a:rPr lang="en-GB" dirty="0" smtClean="0">
              <a:latin typeface="Times New Roman" pitchFamily="18" charset="0"/>
              <a:cs typeface="Times New Roman" pitchFamily="18" charset="0"/>
            </a:rPr>
            <a:t> </a:t>
          </a:r>
          <a:r>
            <a:rPr lang="en-US" b="1" i="0" dirty="0" smtClean="0">
              <a:latin typeface="Times New Roman" pitchFamily="18" charset="0"/>
              <a:cs typeface="Times New Roman" pitchFamily="18" charset="0"/>
            </a:rPr>
            <a:t>Customer Experience Management (CEM)</a:t>
          </a:r>
          <a:endParaRPr lang="en-GB" dirty="0">
            <a:latin typeface="Times New Roman" pitchFamily="18" charset="0"/>
            <a:cs typeface="Times New Roman" pitchFamily="18" charset="0"/>
          </a:endParaRPr>
        </a:p>
      </dgm:t>
    </dgm:pt>
    <dgm:pt modelId="{9A3CD036-5055-4437-BBE6-01CA7C955BED}" type="parTrans" cxnId="{C3B3024A-D44A-48DD-A0DA-B7F0B10B1E62}">
      <dgm:prSet/>
      <dgm:spPr/>
      <dgm:t>
        <a:bodyPr/>
        <a:lstStyle/>
        <a:p>
          <a:endParaRPr lang="en-GB"/>
        </a:p>
      </dgm:t>
    </dgm:pt>
    <dgm:pt modelId="{474721A5-CC40-44C6-9C59-646FCB9AD059}" type="sibTrans" cxnId="{C3B3024A-D44A-48DD-A0DA-B7F0B10B1E62}">
      <dgm:prSet/>
      <dgm:spPr/>
      <dgm:t>
        <a:bodyPr/>
        <a:lstStyle/>
        <a:p>
          <a:endParaRPr lang="en-GB"/>
        </a:p>
      </dgm:t>
    </dgm:pt>
    <dgm:pt modelId="{D3B65E15-F87E-4D2F-A8FB-B350D192494D}">
      <dgm:prSet/>
      <dgm:spPr/>
      <dgm:t>
        <a:bodyPr/>
        <a:lstStyle/>
        <a:p>
          <a:r>
            <a:rPr lang="en-US" b="1" i="0" dirty="0" smtClean="0">
              <a:latin typeface="Times New Roman" pitchFamily="18" charset="0"/>
              <a:cs typeface="Times New Roman" pitchFamily="18" charset="0"/>
            </a:rPr>
            <a:t>Strategic Management Theories</a:t>
          </a:r>
          <a:endParaRPr lang="en-GB" dirty="0">
            <a:latin typeface="Times New Roman" pitchFamily="18" charset="0"/>
            <a:cs typeface="Times New Roman" pitchFamily="18" charset="0"/>
          </a:endParaRPr>
        </a:p>
      </dgm:t>
    </dgm:pt>
    <dgm:pt modelId="{EFB7AEFD-BCB6-4381-ABC4-16C7266D4DDE}" type="parTrans" cxnId="{6F4D55B8-ED82-4061-A7AF-DA7326E21979}">
      <dgm:prSet/>
      <dgm:spPr/>
      <dgm:t>
        <a:bodyPr/>
        <a:lstStyle/>
        <a:p>
          <a:endParaRPr lang="en-GB"/>
        </a:p>
      </dgm:t>
    </dgm:pt>
    <dgm:pt modelId="{80CD8BCC-BAB2-46BE-8DAC-F31D34800B71}" type="sibTrans" cxnId="{6F4D55B8-ED82-4061-A7AF-DA7326E21979}">
      <dgm:prSet/>
      <dgm:spPr/>
      <dgm:t>
        <a:bodyPr/>
        <a:lstStyle/>
        <a:p>
          <a:endParaRPr lang="en-GB"/>
        </a:p>
      </dgm:t>
    </dgm:pt>
    <dgm:pt modelId="{EE31B2CB-AAF4-497A-83E5-3E91EC55E368}">
      <dgm:prSet/>
      <dgm:spPr/>
      <dgm:t>
        <a:bodyPr/>
        <a:lstStyle/>
        <a:p>
          <a:r>
            <a:rPr lang="en-US" b="1" i="0" dirty="0" smtClean="0">
              <a:latin typeface="Times New Roman" pitchFamily="18" charset="0"/>
              <a:cs typeface="Times New Roman" pitchFamily="18" charset="0"/>
            </a:rPr>
            <a:t>Data Privacy and Security Frameworks</a:t>
          </a:r>
          <a:endParaRPr lang="en-GB" dirty="0">
            <a:latin typeface="Times New Roman" pitchFamily="18" charset="0"/>
            <a:cs typeface="Times New Roman" pitchFamily="18" charset="0"/>
          </a:endParaRPr>
        </a:p>
      </dgm:t>
    </dgm:pt>
    <dgm:pt modelId="{CFD875A7-6D63-433B-9D02-B7A91F85449E}" type="parTrans" cxnId="{8F46B032-D061-43F6-8263-BCE6E28312C6}">
      <dgm:prSet/>
      <dgm:spPr/>
      <dgm:t>
        <a:bodyPr/>
        <a:lstStyle/>
        <a:p>
          <a:endParaRPr lang="en-GB"/>
        </a:p>
      </dgm:t>
    </dgm:pt>
    <dgm:pt modelId="{1F0BDA8C-7449-46AF-9EC7-AF4E6C73DB0A}" type="sibTrans" cxnId="{8F46B032-D061-43F6-8263-BCE6E28312C6}">
      <dgm:prSet/>
      <dgm:spPr/>
      <dgm:t>
        <a:bodyPr/>
        <a:lstStyle/>
        <a:p>
          <a:endParaRPr lang="en-GB"/>
        </a:p>
      </dgm:t>
    </dgm:pt>
    <dgm:pt modelId="{293787E8-CE6E-4B39-9039-A038CDF866DD}">
      <dgm:prSet/>
      <dgm:spPr/>
      <dgm:t>
        <a:bodyPr/>
        <a:lstStyle/>
        <a:p>
          <a:r>
            <a:rPr lang="en-US" b="1" i="0" smtClean="0">
              <a:latin typeface="Times New Roman" pitchFamily="18" charset="0"/>
              <a:cs typeface="Times New Roman" pitchFamily="18" charset="0"/>
            </a:rPr>
            <a:t>Innovation Diffusion in Hospitality</a:t>
          </a:r>
          <a:endParaRPr lang="en-GB" dirty="0">
            <a:latin typeface="Times New Roman" pitchFamily="18" charset="0"/>
            <a:cs typeface="Times New Roman" pitchFamily="18" charset="0"/>
          </a:endParaRPr>
        </a:p>
      </dgm:t>
    </dgm:pt>
    <dgm:pt modelId="{228F494A-D8BA-4CD3-9B32-3B22012C15D4}" type="parTrans" cxnId="{F27817E4-7AB6-4AF4-8144-1DA091419AEB}">
      <dgm:prSet/>
      <dgm:spPr/>
      <dgm:t>
        <a:bodyPr/>
        <a:lstStyle/>
        <a:p>
          <a:endParaRPr lang="en-GB"/>
        </a:p>
      </dgm:t>
    </dgm:pt>
    <dgm:pt modelId="{64FDA3F9-1693-440A-9D66-562E436AA414}" type="sibTrans" cxnId="{F27817E4-7AB6-4AF4-8144-1DA091419AEB}">
      <dgm:prSet/>
      <dgm:spPr/>
      <dgm:t>
        <a:bodyPr/>
        <a:lstStyle/>
        <a:p>
          <a:endParaRPr lang="en-GB"/>
        </a:p>
      </dgm:t>
    </dgm:pt>
    <dgm:pt modelId="{B273468A-BC88-4B1B-BC9A-9325F7447A31}">
      <dgm:prSet/>
      <dgm:spPr/>
      <dgm:t>
        <a:bodyPr/>
        <a:lstStyle/>
        <a:p>
          <a:r>
            <a:rPr lang="en-US" b="1" i="0" smtClean="0">
              <a:latin typeface="Times New Roman" pitchFamily="18" charset="0"/>
              <a:cs typeface="Times New Roman" pitchFamily="18" charset="0"/>
            </a:rPr>
            <a:t>Human Resource Management Theories</a:t>
          </a:r>
          <a:endParaRPr lang="en-GB" dirty="0">
            <a:latin typeface="Times New Roman" pitchFamily="18" charset="0"/>
            <a:cs typeface="Times New Roman" pitchFamily="18" charset="0"/>
          </a:endParaRPr>
        </a:p>
      </dgm:t>
    </dgm:pt>
    <dgm:pt modelId="{1652C350-6443-4096-B194-96A2900A63CD}" type="parTrans" cxnId="{EDF8ABD8-85E3-4811-9908-728E15308A92}">
      <dgm:prSet/>
      <dgm:spPr/>
      <dgm:t>
        <a:bodyPr/>
        <a:lstStyle/>
        <a:p>
          <a:endParaRPr lang="en-GB"/>
        </a:p>
      </dgm:t>
    </dgm:pt>
    <dgm:pt modelId="{4E1B9518-F98C-4E58-91DE-E96814987A72}" type="sibTrans" cxnId="{EDF8ABD8-85E3-4811-9908-728E15308A92}">
      <dgm:prSet/>
      <dgm:spPr/>
      <dgm:t>
        <a:bodyPr/>
        <a:lstStyle/>
        <a:p>
          <a:endParaRPr lang="en-GB"/>
        </a:p>
      </dgm:t>
    </dgm:pt>
    <dgm:pt modelId="{E1A6F2EE-020E-47DD-BED6-C474B5CAA290}">
      <dgm:prSet/>
      <dgm:spPr/>
      <dgm:t>
        <a:bodyPr/>
        <a:lstStyle/>
        <a:p>
          <a:r>
            <a:rPr lang="en-US" b="1" i="0" dirty="0" smtClean="0">
              <a:latin typeface="Times New Roman" pitchFamily="18" charset="0"/>
              <a:cs typeface="Times New Roman" pitchFamily="18" charset="0"/>
            </a:rPr>
            <a:t>Sustainable Technology Adoption</a:t>
          </a:r>
          <a:endParaRPr lang="en-GB" dirty="0">
            <a:latin typeface="Times New Roman" pitchFamily="18" charset="0"/>
            <a:cs typeface="Times New Roman" pitchFamily="18" charset="0"/>
          </a:endParaRPr>
        </a:p>
      </dgm:t>
    </dgm:pt>
    <dgm:pt modelId="{998A4E0E-9606-43C4-8CC4-505B536A93F6}" type="parTrans" cxnId="{BB247752-F711-49F1-9114-5D48838281A4}">
      <dgm:prSet/>
      <dgm:spPr/>
      <dgm:t>
        <a:bodyPr/>
        <a:lstStyle/>
        <a:p>
          <a:endParaRPr lang="en-GB"/>
        </a:p>
      </dgm:t>
    </dgm:pt>
    <dgm:pt modelId="{837F0618-AA04-44D1-8987-81264215E705}" type="sibTrans" cxnId="{BB247752-F711-49F1-9114-5D48838281A4}">
      <dgm:prSet/>
      <dgm:spPr/>
      <dgm:t>
        <a:bodyPr/>
        <a:lstStyle/>
        <a:p>
          <a:endParaRPr lang="en-GB"/>
        </a:p>
      </dgm:t>
    </dgm:pt>
    <dgm:pt modelId="{F92855F6-9997-40A7-B857-B6223E2F41CA}">
      <dgm:prSet/>
      <dgm:spPr/>
      <dgm:t>
        <a:bodyPr/>
        <a:lstStyle/>
        <a:p>
          <a:r>
            <a:rPr lang="en-US" b="1" i="0" smtClean="0">
              <a:latin typeface="Times New Roman" pitchFamily="18" charset="0"/>
              <a:cs typeface="Times New Roman" pitchFamily="18" charset="0"/>
            </a:rPr>
            <a:t>Service Innovation Theories</a:t>
          </a:r>
          <a:endParaRPr lang="en-GB" dirty="0">
            <a:latin typeface="Times New Roman" pitchFamily="18" charset="0"/>
            <a:cs typeface="Times New Roman" pitchFamily="18" charset="0"/>
          </a:endParaRPr>
        </a:p>
      </dgm:t>
    </dgm:pt>
    <dgm:pt modelId="{ED9D3407-2524-4381-88C2-34B759C93AD0}" type="parTrans" cxnId="{5635BE1D-613D-4EFF-8F5A-39F6269388BA}">
      <dgm:prSet/>
      <dgm:spPr/>
      <dgm:t>
        <a:bodyPr/>
        <a:lstStyle/>
        <a:p>
          <a:endParaRPr lang="en-GB"/>
        </a:p>
      </dgm:t>
    </dgm:pt>
    <dgm:pt modelId="{C12DC851-D893-4B39-8DFD-1ED50E762052}" type="sibTrans" cxnId="{5635BE1D-613D-4EFF-8F5A-39F6269388BA}">
      <dgm:prSet/>
      <dgm:spPr/>
      <dgm:t>
        <a:bodyPr/>
        <a:lstStyle/>
        <a:p>
          <a:endParaRPr lang="en-GB"/>
        </a:p>
      </dgm:t>
    </dgm:pt>
    <dgm:pt modelId="{4F7AA4E6-B96E-4033-B42D-8AC430D93A0F}" type="pres">
      <dgm:prSet presAssocID="{93A1755C-E85A-46B1-8BF4-C86D222CEA12}" presName="CompostProcess" presStyleCnt="0">
        <dgm:presLayoutVars>
          <dgm:dir/>
          <dgm:resizeHandles val="exact"/>
        </dgm:presLayoutVars>
      </dgm:prSet>
      <dgm:spPr/>
    </dgm:pt>
    <dgm:pt modelId="{195A6CEA-3249-47FB-9BE7-4EA8F2A7D24E}" type="pres">
      <dgm:prSet presAssocID="{93A1755C-E85A-46B1-8BF4-C86D222CEA12}" presName="arrow" presStyleLbl="bgShp" presStyleIdx="0" presStyleCnt="1"/>
      <dgm:spPr/>
    </dgm:pt>
    <dgm:pt modelId="{84638B61-A7BC-4981-A81F-0865637F97CB}" type="pres">
      <dgm:prSet presAssocID="{93A1755C-E85A-46B1-8BF4-C86D222CEA12}" presName="linearProcess" presStyleCnt="0"/>
      <dgm:spPr/>
    </dgm:pt>
    <dgm:pt modelId="{50A879E0-E12F-455F-A63A-873291403986}" type="pres">
      <dgm:prSet presAssocID="{3A2D94A8-A016-4156-BBCB-ED056C2DC0E3}" presName="textNode" presStyleLbl="node1" presStyleIdx="0" presStyleCnt="7">
        <dgm:presLayoutVars>
          <dgm:bulletEnabled val="1"/>
        </dgm:presLayoutVars>
      </dgm:prSet>
      <dgm:spPr/>
      <dgm:t>
        <a:bodyPr/>
        <a:lstStyle/>
        <a:p>
          <a:endParaRPr lang="en-GB"/>
        </a:p>
      </dgm:t>
    </dgm:pt>
    <dgm:pt modelId="{2D1239F9-FB53-4A77-9F43-4DB35B1FA4C7}" type="pres">
      <dgm:prSet presAssocID="{474721A5-CC40-44C6-9C59-646FCB9AD059}" presName="sibTrans" presStyleCnt="0"/>
      <dgm:spPr/>
    </dgm:pt>
    <dgm:pt modelId="{3C99967F-EE2B-4E22-AB31-84B91CBF0068}" type="pres">
      <dgm:prSet presAssocID="{EE31B2CB-AAF4-497A-83E5-3E91EC55E368}" presName="textNode" presStyleLbl="node1" presStyleIdx="1" presStyleCnt="7">
        <dgm:presLayoutVars>
          <dgm:bulletEnabled val="1"/>
        </dgm:presLayoutVars>
      </dgm:prSet>
      <dgm:spPr/>
      <dgm:t>
        <a:bodyPr/>
        <a:lstStyle/>
        <a:p>
          <a:endParaRPr lang="en-GB"/>
        </a:p>
      </dgm:t>
    </dgm:pt>
    <dgm:pt modelId="{8FE642ED-6E73-40A1-9ED0-720621AC3AE2}" type="pres">
      <dgm:prSet presAssocID="{1F0BDA8C-7449-46AF-9EC7-AF4E6C73DB0A}" presName="sibTrans" presStyleCnt="0"/>
      <dgm:spPr/>
    </dgm:pt>
    <dgm:pt modelId="{7BB0F088-5D5D-4206-81D1-D448D15306FF}" type="pres">
      <dgm:prSet presAssocID="{D3B65E15-F87E-4D2F-A8FB-B350D192494D}" presName="textNode" presStyleLbl="node1" presStyleIdx="2" presStyleCnt="7">
        <dgm:presLayoutVars>
          <dgm:bulletEnabled val="1"/>
        </dgm:presLayoutVars>
      </dgm:prSet>
      <dgm:spPr/>
      <dgm:t>
        <a:bodyPr/>
        <a:lstStyle/>
        <a:p>
          <a:endParaRPr lang="en-GB"/>
        </a:p>
      </dgm:t>
    </dgm:pt>
    <dgm:pt modelId="{1DB060A2-71EC-4BCF-BE03-7900E1986AD3}" type="pres">
      <dgm:prSet presAssocID="{80CD8BCC-BAB2-46BE-8DAC-F31D34800B71}" presName="sibTrans" presStyleCnt="0"/>
      <dgm:spPr/>
    </dgm:pt>
    <dgm:pt modelId="{1E0CB213-25D3-4CCC-85CC-5279BCFA5EF1}" type="pres">
      <dgm:prSet presAssocID="{293787E8-CE6E-4B39-9039-A038CDF866DD}" presName="textNode" presStyleLbl="node1" presStyleIdx="3" presStyleCnt="7">
        <dgm:presLayoutVars>
          <dgm:bulletEnabled val="1"/>
        </dgm:presLayoutVars>
      </dgm:prSet>
      <dgm:spPr/>
      <dgm:t>
        <a:bodyPr/>
        <a:lstStyle/>
        <a:p>
          <a:endParaRPr lang="en-GB"/>
        </a:p>
      </dgm:t>
    </dgm:pt>
    <dgm:pt modelId="{399D3D7A-C61B-47B3-914C-FDFA20D5FD39}" type="pres">
      <dgm:prSet presAssocID="{64FDA3F9-1693-440A-9D66-562E436AA414}" presName="sibTrans" presStyleCnt="0"/>
      <dgm:spPr/>
    </dgm:pt>
    <dgm:pt modelId="{AC1A66E9-6B1C-4301-8CCB-67907CD47B42}" type="pres">
      <dgm:prSet presAssocID="{B273468A-BC88-4B1B-BC9A-9325F7447A31}" presName="textNode" presStyleLbl="node1" presStyleIdx="4" presStyleCnt="7">
        <dgm:presLayoutVars>
          <dgm:bulletEnabled val="1"/>
        </dgm:presLayoutVars>
      </dgm:prSet>
      <dgm:spPr/>
      <dgm:t>
        <a:bodyPr/>
        <a:lstStyle/>
        <a:p>
          <a:endParaRPr lang="en-GB"/>
        </a:p>
      </dgm:t>
    </dgm:pt>
    <dgm:pt modelId="{2796AFDE-C8CB-4F76-9F4A-8BB534FF2414}" type="pres">
      <dgm:prSet presAssocID="{4E1B9518-F98C-4E58-91DE-E96814987A72}" presName="sibTrans" presStyleCnt="0"/>
      <dgm:spPr/>
    </dgm:pt>
    <dgm:pt modelId="{489032AB-6C5D-4361-8B11-2593032EA13E}" type="pres">
      <dgm:prSet presAssocID="{E1A6F2EE-020E-47DD-BED6-C474B5CAA290}" presName="textNode" presStyleLbl="node1" presStyleIdx="5" presStyleCnt="7">
        <dgm:presLayoutVars>
          <dgm:bulletEnabled val="1"/>
        </dgm:presLayoutVars>
      </dgm:prSet>
      <dgm:spPr/>
      <dgm:t>
        <a:bodyPr/>
        <a:lstStyle/>
        <a:p>
          <a:endParaRPr lang="en-GB"/>
        </a:p>
      </dgm:t>
    </dgm:pt>
    <dgm:pt modelId="{6401641D-6846-495E-82C7-B6705796FDE8}" type="pres">
      <dgm:prSet presAssocID="{837F0618-AA04-44D1-8987-81264215E705}" presName="sibTrans" presStyleCnt="0"/>
      <dgm:spPr/>
    </dgm:pt>
    <dgm:pt modelId="{0051E71E-93D6-4EC7-A09C-B6301651858C}" type="pres">
      <dgm:prSet presAssocID="{F92855F6-9997-40A7-B857-B6223E2F41CA}" presName="textNode" presStyleLbl="node1" presStyleIdx="6" presStyleCnt="7">
        <dgm:presLayoutVars>
          <dgm:bulletEnabled val="1"/>
        </dgm:presLayoutVars>
      </dgm:prSet>
      <dgm:spPr/>
      <dgm:t>
        <a:bodyPr/>
        <a:lstStyle/>
        <a:p>
          <a:endParaRPr lang="en-GB"/>
        </a:p>
      </dgm:t>
    </dgm:pt>
  </dgm:ptLst>
  <dgm:cxnLst>
    <dgm:cxn modelId="{8F46B032-D061-43F6-8263-BCE6E28312C6}" srcId="{93A1755C-E85A-46B1-8BF4-C86D222CEA12}" destId="{EE31B2CB-AAF4-497A-83E5-3E91EC55E368}" srcOrd="1" destOrd="0" parTransId="{CFD875A7-6D63-433B-9D02-B7A91F85449E}" sibTransId="{1F0BDA8C-7449-46AF-9EC7-AF4E6C73DB0A}"/>
    <dgm:cxn modelId="{F27817E4-7AB6-4AF4-8144-1DA091419AEB}" srcId="{93A1755C-E85A-46B1-8BF4-C86D222CEA12}" destId="{293787E8-CE6E-4B39-9039-A038CDF866DD}" srcOrd="3" destOrd="0" parTransId="{228F494A-D8BA-4CD3-9B32-3B22012C15D4}" sibTransId="{64FDA3F9-1693-440A-9D66-562E436AA414}"/>
    <dgm:cxn modelId="{61FCF4F8-6F0E-4E27-B31A-56D7C3622D66}" type="presOf" srcId="{B273468A-BC88-4B1B-BC9A-9325F7447A31}" destId="{AC1A66E9-6B1C-4301-8CCB-67907CD47B42}" srcOrd="0" destOrd="0" presId="urn:microsoft.com/office/officeart/2005/8/layout/hProcess9"/>
    <dgm:cxn modelId="{EDF8ABD8-85E3-4811-9908-728E15308A92}" srcId="{93A1755C-E85A-46B1-8BF4-C86D222CEA12}" destId="{B273468A-BC88-4B1B-BC9A-9325F7447A31}" srcOrd="4" destOrd="0" parTransId="{1652C350-6443-4096-B194-96A2900A63CD}" sibTransId="{4E1B9518-F98C-4E58-91DE-E96814987A72}"/>
    <dgm:cxn modelId="{BB247752-F711-49F1-9114-5D48838281A4}" srcId="{93A1755C-E85A-46B1-8BF4-C86D222CEA12}" destId="{E1A6F2EE-020E-47DD-BED6-C474B5CAA290}" srcOrd="5" destOrd="0" parTransId="{998A4E0E-9606-43C4-8CC4-505B536A93F6}" sibTransId="{837F0618-AA04-44D1-8987-81264215E705}"/>
    <dgm:cxn modelId="{5635BE1D-613D-4EFF-8F5A-39F6269388BA}" srcId="{93A1755C-E85A-46B1-8BF4-C86D222CEA12}" destId="{F92855F6-9997-40A7-B857-B6223E2F41CA}" srcOrd="6" destOrd="0" parTransId="{ED9D3407-2524-4381-88C2-34B759C93AD0}" sibTransId="{C12DC851-D893-4B39-8DFD-1ED50E762052}"/>
    <dgm:cxn modelId="{C3B3024A-D44A-48DD-A0DA-B7F0B10B1E62}" srcId="{93A1755C-E85A-46B1-8BF4-C86D222CEA12}" destId="{3A2D94A8-A016-4156-BBCB-ED056C2DC0E3}" srcOrd="0" destOrd="0" parTransId="{9A3CD036-5055-4437-BBE6-01CA7C955BED}" sibTransId="{474721A5-CC40-44C6-9C59-646FCB9AD059}"/>
    <dgm:cxn modelId="{9E514E09-C357-4C06-9B87-1234AEA67F81}" type="presOf" srcId="{F92855F6-9997-40A7-B857-B6223E2F41CA}" destId="{0051E71E-93D6-4EC7-A09C-B6301651858C}" srcOrd="0" destOrd="0" presId="urn:microsoft.com/office/officeart/2005/8/layout/hProcess9"/>
    <dgm:cxn modelId="{B7723A0D-4EFE-4DCC-9142-178E1E06EBF2}" type="presOf" srcId="{93A1755C-E85A-46B1-8BF4-C86D222CEA12}" destId="{4F7AA4E6-B96E-4033-B42D-8AC430D93A0F}" srcOrd="0" destOrd="0" presId="urn:microsoft.com/office/officeart/2005/8/layout/hProcess9"/>
    <dgm:cxn modelId="{994D7400-C547-46A7-90B0-A48F03DD6F36}" type="presOf" srcId="{3A2D94A8-A016-4156-BBCB-ED056C2DC0E3}" destId="{50A879E0-E12F-455F-A63A-873291403986}" srcOrd="0" destOrd="0" presId="urn:microsoft.com/office/officeart/2005/8/layout/hProcess9"/>
    <dgm:cxn modelId="{C1EBEDE6-556B-482D-BD8C-EAAD8DA91731}" type="presOf" srcId="{E1A6F2EE-020E-47DD-BED6-C474B5CAA290}" destId="{489032AB-6C5D-4361-8B11-2593032EA13E}" srcOrd="0" destOrd="0" presId="urn:microsoft.com/office/officeart/2005/8/layout/hProcess9"/>
    <dgm:cxn modelId="{05E5867D-A520-4607-B565-04D1FEA8B9A6}" type="presOf" srcId="{D3B65E15-F87E-4D2F-A8FB-B350D192494D}" destId="{7BB0F088-5D5D-4206-81D1-D448D15306FF}" srcOrd="0" destOrd="0" presId="urn:microsoft.com/office/officeart/2005/8/layout/hProcess9"/>
    <dgm:cxn modelId="{4EEE1F45-3A97-4D35-823D-3367C1FD571A}" type="presOf" srcId="{293787E8-CE6E-4B39-9039-A038CDF866DD}" destId="{1E0CB213-25D3-4CCC-85CC-5279BCFA5EF1}" srcOrd="0" destOrd="0" presId="urn:microsoft.com/office/officeart/2005/8/layout/hProcess9"/>
    <dgm:cxn modelId="{6F4D55B8-ED82-4061-A7AF-DA7326E21979}" srcId="{93A1755C-E85A-46B1-8BF4-C86D222CEA12}" destId="{D3B65E15-F87E-4D2F-A8FB-B350D192494D}" srcOrd="2" destOrd="0" parTransId="{EFB7AEFD-BCB6-4381-ABC4-16C7266D4DDE}" sibTransId="{80CD8BCC-BAB2-46BE-8DAC-F31D34800B71}"/>
    <dgm:cxn modelId="{9BBA2495-99F3-4A5B-9E95-B75BB400A457}" type="presOf" srcId="{EE31B2CB-AAF4-497A-83E5-3E91EC55E368}" destId="{3C99967F-EE2B-4E22-AB31-84B91CBF0068}" srcOrd="0" destOrd="0" presId="urn:microsoft.com/office/officeart/2005/8/layout/hProcess9"/>
    <dgm:cxn modelId="{BDCEF722-D58E-4889-865C-CF89B3ECB330}" type="presParOf" srcId="{4F7AA4E6-B96E-4033-B42D-8AC430D93A0F}" destId="{195A6CEA-3249-47FB-9BE7-4EA8F2A7D24E}" srcOrd="0" destOrd="0" presId="urn:microsoft.com/office/officeart/2005/8/layout/hProcess9"/>
    <dgm:cxn modelId="{8652E35E-0335-4F64-805C-D8CE0A59B111}" type="presParOf" srcId="{4F7AA4E6-B96E-4033-B42D-8AC430D93A0F}" destId="{84638B61-A7BC-4981-A81F-0865637F97CB}" srcOrd="1" destOrd="0" presId="urn:microsoft.com/office/officeart/2005/8/layout/hProcess9"/>
    <dgm:cxn modelId="{80C88025-1A26-40F2-8FF2-FC9941F49CA8}" type="presParOf" srcId="{84638B61-A7BC-4981-A81F-0865637F97CB}" destId="{50A879E0-E12F-455F-A63A-873291403986}" srcOrd="0" destOrd="0" presId="urn:microsoft.com/office/officeart/2005/8/layout/hProcess9"/>
    <dgm:cxn modelId="{E6685CDC-0E5D-45BE-B4F2-8681FAC97739}" type="presParOf" srcId="{84638B61-A7BC-4981-A81F-0865637F97CB}" destId="{2D1239F9-FB53-4A77-9F43-4DB35B1FA4C7}" srcOrd="1" destOrd="0" presId="urn:microsoft.com/office/officeart/2005/8/layout/hProcess9"/>
    <dgm:cxn modelId="{B28E7AB0-9021-4F4E-9BA7-4DC15CBBA562}" type="presParOf" srcId="{84638B61-A7BC-4981-A81F-0865637F97CB}" destId="{3C99967F-EE2B-4E22-AB31-84B91CBF0068}" srcOrd="2" destOrd="0" presId="urn:microsoft.com/office/officeart/2005/8/layout/hProcess9"/>
    <dgm:cxn modelId="{527C264C-ECAE-4F0C-9051-367A88773232}" type="presParOf" srcId="{84638B61-A7BC-4981-A81F-0865637F97CB}" destId="{8FE642ED-6E73-40A1-9ED0-720621AC3AE2}" srcOrd="3" destOrd="0" presId="urn:microsoft.com/office/officeart/2005/8/layout/hProcess9"/>
    <dgm:cxn modelId="{C2B96453-CA55-4788-9A0C-D7E22CD21A6C}" type="presParOf" srcId="{84638B61-A7BC-4981-A81F-0865637F97CB}" destId="{7BB0F088-5D5D-4206-81D1-D448D15306FF}" srcOrd="4" destOrd="0" presId="urn:microsoft.com/office/officeart/2005/8/layout/hProcess9"/>
    <dgm:cxn modelId="{A4E7651A-CE44-478A-8D94-5E4B08421B0D}" type="presParOf" srcId="{84638B61-A7BC-4981-A81F-0865637F97CB}" destId="{1DB060A2-71EC-4BCF-BE03-7900E1986AD3}" srcOrd="5" destOrd="0" presId="urn:microsoft.com/office/officeart/2005/8/layout/hProcess9"/>
    <dgm:cxn modelId="{73010206-3F74-4825-BDEB-59C7D0A20571}" type="presParOf" srcId="{84638B61-A7BC-4981-A81F-0865637F97CB}" destId="{1E0CB213-25D3-4CCC-85CC-5279BCFA5EF1}" srcOrd="6" destOrd="0" presId="urn:microsoft.com/office/officeart/2005/8/layout/hProcess9"/>
    <dgm:cxn modelId="{BA4FD47A-BC1A-41D5-94D3-0359FF4E2EC5}" type="presParOf" srcId="{84638B61-A7BC-4981-A81F-0865637F97CB}" destId="{399D3D7A-C61B-47B3-914C-FDFA20D5FD39}" srcOrd="7" destOrd="0" presId="urn:microsoft.com/office/officeart/2005/8/layout/hProcess9"/>
    <dgm:cxn modelId="{D4CD2C35-7133-4165-A038-E6209CD4C211}" type="presParOf" srcId="{84638B61-A7BC-4981-A81F-0865637F97CB}" destId="{AC1A66E9-6B1C-4301-8CCB-67907CD47B42}" srcOrd="8" destOrd="0" presId="urn:microsoft.com/office/officeart/2005/8/layout/hProcess9"/>
    <dgm:cxn modelId="{DC25DBC7-E4E8-4A4B-BA89-A8A5280CA82D}" type="presParOf" srcId="{84638B61-A7BC-4981-A81F-0865637F97CB}" destId="{2796AFDE-C8CB-4F76-9F4A-8BB534FF2414}" srcOrd="9" destOrd="0" presId="urn:microsoft.com/office/officeart/2005/8/layout/hProcess9"/>
    <dgm:cxn modelId="{7792B773-F3CD-4DF4-8CCF-556D70F35A35}" type="presParOf" srcId="{84638B61-A7BC-4981-A81F-0865637F97CB}" destId="{489032AB-6C5D-4361-8B11-2593032EA13E}" srcOrd="10" destOrd="0" presId="urn:microsoft.com/office/officeart/2005/8/layout/hProcess9"/>
    <dgm:cxn modelId="{3DBE041F-E64A-446F-A9CC-C0928D500F1A}" type="presParOf" srcId="{84638B61-A7BC-4981-A81F-0865637F97CB}" destId="{6401641D-6846-495E-82C7-B6705796FDE8}" srcOrd="11" destOrd="0" presId="urn:microsoft.com/office/officeart/2005/8/layout/hProcess9"/>
    <dgm:cxn modelId="{6AB7E446-ED37-44B8-8B30-A69FC869CEC7}" type="presParOf" srcId="{84638B61-A7BC-4981-A81F-0865637F97CB}" destId="{0051E71E-93D6-4EC7-A09C-B6301651858C}" srcOrd="12"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A40824-452D-4CB5-B8C0-E4C0AE421FB4}" type="doc">
      <dgm:prSet loTypeId="urn:microsoft.com/office/officeart/2005/8/layout/hProcess9" loCatId="process" qsTypeId="urn:microsoft.com/office/officeart/2005/8/quickstyle/simple1" qsCatId="simple" csTypeId="urn:microsoft.com/office/officeart/2005/8/colors/accent1_2" csCatId="accent1" phldr="1"/>
      <dgm:spPr/>
    </dgm:pt>
    <dgm:pt modelId="{F872EA82-5B46-490F-9F19-D9E28FE5F425}">
      <dgm:prSet phldrT="[Text]"/>
      <dgm:spPr/>
      <dgm:t>
        <a:bodyPr/>
        <a:lstStyle/>
        <a:p>
          <a:r>
            <a:rPr lang="en-US" b="1" i="0" dirty="0" smtClean="0">
              <a:latin typeface="Times New Roman" pitchFamily="18" charset="0"/>
              <a:cs typeface="Times New Roman" pitchFamily="18" charset="0"/>
            </a:rPr>
            <a:t>Management Response 1: Implementation of AI-Powered </a:t>
          </a:r>
          <a:r>
            <a:rPr lang="en-US" b="1" i="0" dirty="0" err="1" smtClean="0">
              <a:latin typeface="Times New Roman" pitchFamily="18" charset="0"/>
              <a:cs typeface="Times New Roman" pitchFamily="18" charset="0"/>
            </a:rPr>
            <a:t>Chatbots</a:t>
          </a:r>
          <a:endParaRPr lang="en-GB" dirty="0">
            <a:latin typeface="Times New Roman" pitchFamily="18" charset="0"/>
            <a:cs typeface="Times New Roman" pitchFamily="18" charset="0"/>
          </a:endParaRPr>
        </a:p>
      </dgm:t>
    </dgm:pt>
    <dgm:pt modelId="{06C75E41-F139-411C-B2C6-2F4D739676D6}" type="parTrans" cxnId="{E065DCBF-1A9B-4A94-B948-D87D2763A781}">
      <dgm:prSet/>
      <dgm:spPr/>
      <dgm:t>
        <a:bodyPr/>
        <a:lstStyle/>
        <a:p>
          <a:endParaRPr lang="en-GB"/>
        </a:p>
      </dgm:t>
    </dgm:pt>
    <dgm:pt modelId="{C9D012D3-7914-4E26-B106-27D5A0BE683D}" type="sibTrans" cxnId="{E065DCBF-1A9B-4A94-B948-D87D2763A781}">
      <dgm:prSet/>
      <dgm:spPr/>
      <dgm:t>
        <a:bodyPr/>
        <a:lstStyle/>
        <a:p>
          <a:endParaRPr lang="en-GB"/>
        </a:p>
      </dgm:t>
    </dgm:pt>
    <dgm:pt modelId="{7BF527EF-3C70-443C-AD69-C521237F9D53}">
      <dgm:prSet phldrT="[Text]"/>
      <dgm:spPr/>
      <dgm:t>
        <a:bodyPr/>
        <a:lstStyle/>
        <a:p>
          <a:r>
            <a:rPr lang="en-US" b="1" i="0" dirty="0" smtClean="0">
              <a:latin typeface="Times New Roman" pitchFamily="18" charset="0"/>
              <a:cs typeface="Times New Roman" pitchFamily="18" charset="0"/>
            </a:rPr>
            <a:t>Management Response 2: Integration of </a:t>
          </a:r>
          <a:r>
            <a:rPr lang="en-US" b="1" i="0" dirty="0" err="1" smtClean="0">
              <a:latin typeface="Times New Roman" pitchFamily="18" charset="0"/>
              <a:cs typeface="Times New Roman" pitchFamily="18" charset="0"/>
            </a:rPr>
            <a:t>Blockchain</a:t>
          </a:r>
          <a:r>
            <a:rPr lang="en-US" b="1" i="0" dirty="0" smtClean="0">
              <a:latin typeface="Times New Roman" pitchFamily="18" charset="0"/>
              <a:cs typeface="Times New Roman" pitchFamily="18" charset="0"/>
            </a:rPr>
            <a:t> for Data Security</a:t>
          </a:r>
          <a:endParaRPr lang="en-GB" dirty="0">
            <a:latin typeface="Times New Roman" pitchFamily="18" charset="0"/>
            <a:cs typeface="Times New Roman" pitchFamily="18" charset="0"/>
          </a:endParaRPr>
        </a:p>
      </dgm:t>
    </dgm:pt>
    <dgm:pt modelId="{ADC84104-695E-4C25-9842-F88F812DC059}" type="parTrans" cxnId="{FB4A4704-4B6B-4CF0-9719-7FA25EF0319C}">
      <dgm:prSet/>
      <dgm:spPr/>
      <dgm:t>
        <a:bodyPr/>
        <a:lstStyle/>
        <a:p>
          <a:endParaRPr lang="en-GB"/>
        </a:p>
      </dgm:t>
    </dgm:pt>
    <dgm:pt modelId="{D4AC37D2-F48C-41BE-8842-23419C6C350D}" type="sibTrans" cxnId="{FB4A4704-4B6B-4CF0-9719-7FA25EF0319C}">
      <dgm:prSet/>
      <dgm:spPr/>
      <dgm:t>
        <a:bodyPr/>
        <a:lstStyle/>
        <a:p>
          <a:endParaRPr lang="en-GB"/>
        </a:p>
      </dgm:t>
    </dgm:pt>
    <dgm:pt modelId="{EE26174F-4790-4BEC-B85D-60401F72A8F6}" type="pres">
      <dgm:prSet presAssocID="{D9A40824-452D-4CB5-B8C0-E4C0AE421FB4}" presName="CompostProcess" presStyleCnt="0">
        <dgm:presLayoutVars>
          <dgm:dir/>
          <dgm:resizeHandles val="exact"/>
        </dgm:presLayoutVars>
      </dgm:prSet>
      <dgm:spPr/>
    </dgm:pt>
    <dgm:pt modelId="{852ADE1A-03CF-4C8F-9BDA-7CC36AEECFA6}" type="pres">
      <dgm:prSet presAssocID="{D9A40824-452D-4CB5-B8C0-E4C0AE421FB4}" presName="arrow" presStyleLbl="bgShp" presStyleIdx="0" presStyleCnt="1"/>
      <dgm:spPr/>
    </dgm:pt>
    <dgm:pt modelId="{A22F8D22-2ED3-4DA4-BCDB-151A680029A3}" type="pres">
      <dgm:prSet presAssocID="{D9A40824-452D-4CB5-B8C0-E4C0AE421FB4}" presName="linearProcess" presStyleCnt="0"/>
      <dgm:spPr/>
    </dgm:pt>
    <dgm:pt modelId="{1DA44C16-75BC-4C75-99D5-DC7AC69E6F5A}" type="pres">
      <dgm:prSet presAssocID="{F872EA82-5B46-490F-9F19-D9E28FE5F425}" presName="textNode" presStyleLbl="node1" presStyleIdx="0" presStyleCnt="2">
        <dgm:presLayoutVars>
          <dgm:bulletEnabled val="1"/>
        </dgm:presLayoutVars>
      </dgm:prSet>
      <dgm:spPr/>
      <dgm:t>
        <a:bodyPr/>
        <a:lstStyle/>
        <a:p>
          <a:endParaRPr lang="en-GB"/>
        </a:p>
      </dgm:t>
    </dgm:pt>
    <dgm:pt modelId="{D229B76F-1462-4C62-90C2-857CC3E5DFB4}" type="pres">
      <dgm:prSet presAssocID="{C9D012D3-7914-4E26-B106-27D5A0BE683D}" presName="sibTrans" presStyleCnt="0"/>
      <dgm:spPr/>
    </dgm:pt>
    <dgm:pt modelId="{96518C87-1B09-4651-850F-55710C0B8D8B}" type="pres">
      <dgm:prSet presAssocID="{7BF527EF-3C70-443C-AD69-C521237F9D53}" presName="textNode" presStyleLbl="node1" presStyleIdx="1" presStyleCnt="2">
        <dgm:presLayoutVars>
          <dgm:bulletEnabled val="1"/>
        </dgm:presLayoutVars>
      </dgm:prSet>
      <dgm:spPr/>
      <dgm:t>
        <a:bodyPr/>
        <a:lstStyle/>
        <a:p>
          <a:endParaRPr lang="en-GB"/>
        </a:p>
      </dgm:t>
    </dgm:pt>
  </dgm:ptLst>
  <dgm:cxnLst>
    <dgm:cxn modelId="{884ACF7C-B3F9-41BB-ADA1-EE14285DE1D0}" type="presOf" srcId="{7BF527EF-3C70-443C-AD69-C521237F9D53}" destId="{96518C87-1B09-4651-850F-55710C0B8D8B}" srcOrd="0" destOrd="0" presId="urn:microsoft.com/office/officeart/2005/8/layout/hProcess9"/>
    <dgm:cxn modelId="{B6572523-F959-4735-A6B9-5B2291ADF1FD}" type="presOf" srcId="{F872EA82-5B46-490F-9F19-D9E28FE5F425}" destId="{1DA44C16-75BC-4C75-99D5-DC7AC69E6F5A}" srcOrd="0" destOrd="0" presId="urn:microsoft.com/office/officeart/2005/8/layout/hProcess9"/>
    <dgm:cxn modelId="{FB4A4704-4B6B-4CF0-9719-7FA25EF0319C}" srcId="{D9A40824-452D-4CB5-B8C0-E4C0AE421FB4}" destId="{7BF527EF-3C70-443C-AD69-C521237F9D53}" srcOrd="1" destOrd="0" parTransId="{ADC84104-695E-4C25-9842-F88F812DC059}" sibTransId="{D4AC37D2-F48C-41BE-8842-23419C6C350D}"/>
    <dgm:cxn modelId="{E065DCBF-1A9B-4A94-B948-D87D2763A781}" srcId="{D9A40824-452D-4CB5-B8C0-E4C0AE421FB4}" destId="{F872EA82-5B46-490F-9F19-D9E28FE5F425}" srcOrd="0" destOrd="0" parTransId="{06C75E41-F139-411C-B2C6-2F4D739676D6}" sibTransId="{C9D012D3-7914-4E26-B106-27D5A0BE683D}"/>
    <dgm:cxn modelId="{544D1AD8-8CEE-4F44-853C-9185A64FAE4F}" type="presOf" srcId="{D9A40824-452D-4CB5-B8C0-E4C0AE421FB4}" destId="{EE26174F-4790-4BEC-B85D-60401F72A8F6}" srcOrd="0" destOrd="0" presId="urn:microsoft.com/office/officeart/2005/8/layout/hProcess9"/>
    <dgm:cxn modelId="{CBF0E701-95E8-4C82-91D3-77A5E5D74F22}" type="presParOf" srcId="{EE26174F-4790-4BEC-B85D-60401F72A8F6}" destId="{852ADE1A-03CF-4C8F-9BDA-7CC36AEECFA6}" srcOrd="0" destOrd="0" presId="urn:microsoft.com/office/officeart/2005/8/layout/hProcess9"/>
    <dgm:cxn modelId="{B2CF1802-40FD-47CC-A32D-2CF7E8EE08DC}" type="presParOf" srcId="{EE26174F-4790-4BEC-B85D-60401F72A8F6}" destId="{A22F8D22-2ED3-4DA4-BCDB-151A680029A3}" srcOrd="1" destOrd="0" presId="urn:microsoft.com/office/officeart/2005/8/layout/hProcess9"/>
    <dgm:cxn modelId="{4A856BDF-6D02-4215-BBA5-AE0544AFE979}" type="presParOf" srcId="{A22F8D22-2ED3-4DA4-BCDB-151A680029A3}" destId="{1DA44C16-75BC-4C75-99D5-DC7AC69E6F5A}" srcOrd="0" destOrd="0" presId="urn:microsoft.com/office/officeart/2005/8/layout/hProcess9"/>
    <dgm:cxn modelId="{48728C39-2075-4FC8-AA73-2690BB084492}" type="presParOf" srcId="{A22F8D22-2ED3-4DA4-BCDB-151A680029A3}" destId="{D229B76F-1462-4C62-90C2-857CC3E5DFB4}" srcOrd="1" destOrd="0" presId="urn:microsoft.com/office/officeart/2005/8/layout/hProcess9"/>
    <dgm:cxn modelId="{4DD4B773-8434-4E79-9E1F-8FBFEAC75C30}" type="presParOf" srcId="{A22F8D22-2ED3-4DA4-BCDB-151A680029A3}" destId="{96518C87-1B09-4651-850F-55710C0B8D8B}"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9A40824-452D-4CB5-B8C0-E4C0AE421FB4}" type="doc">
      <dgm:prSet loTypeId="urn:microsoft.com/office/officeart/2005/8/layout/hProcess9" loCatId="process" qsTypeId="urn:microsoft.com/office/officeart/2005/8/quickstyle/simple1" qsCatId="simple" csTypeId="urn:microsoft.com/office/officeart/2005/8/colors/accent1_2" csCatId="accent1" phldr="1"/>
      <dgm:spPr/>
    </dgm:pt>
    <dgm:pt modelId="{F872EA82-5B46-490F-9F19-D9E28FE5F425}">
      <dgm:prSet phldrT="[Text]"/>
      <dgm:spPr/>
      <dgm:t>
        <a:bodyPr/>
        <a:lstStyle/>
        <a:p>
          <a:r>
            <a:rPr lang="en-US" b="1" i="0" dirty="0" smtClean="0">
              <a:latin typeface="Times New Roman" pitchFamily="18" charset="0"/>
              <a:cs typeface="Times New Roman" pitchFamily="18" charset="0"/>
            </a:rPr>
            <a:t>Management Response 3: Mobile Check-In and Digital Room Keys</a:t>
          </a:r>
          <a:endParaRPr lang="en-GB" dirty="0">
            <a:latin typeface="Times New Roman" pitchFamily="18" charset="0"/>
            <a:cs typeface="Times New Roman" pitchFamily="18" charset="0"/>
          </a:endParaRPr>
        </a:p>
      </dgm:t>
    </dgm:pt>
    <dgm:pt modelId="{06C75E41-F139-411C-B2C6-2F4D739676D6}" type="parTrans" cxnId="{E065DCBF-1A9B-4A94-B948-D87D2763A781}">
      <dgm:prSet/>
      <dgm:spPr/>
      <dgm:t>
        <a:bodyPr/>
        <a:lstStyle/>
        <a:p>
          <a:endParaRPr lang="en-GB"/>
        </a:p>
      </dgm:t>
    </dgm:pt>
    <dgm:pt modelId="{C9D012D3-7914-4E26-B106-27D5A0BE683D}" type="sibTrans" cxnId="{E065DCBF-1A9B-4A94-B948-D87D2763A781}">
      <dgm:prSet/>
      <dgm:spPr/>
      <dgm:t>
        <a:bodyPr/>
        <a:lstStyle/>
        <a:p>
          <a:endParaRPr lang="en-GB"/>
        </a:p>
      </dgm:t>
    </dgm:pt>
    <dgm:pt modelId="{7BF527EF-3C70-443C-AD69-C521237F9D53}">
      <dgm:prSet phldrT="[Text]"/>
      <dgm:spPr/>
      <dgm:t>
        <a:bodyPr/>
        <a:lstStyle/>
        <a:p>
          <a:r>
            <a:rPr lang="en-US" b="1" i="0" dirty="0" smtClean="0">
              <a:latin typeface="Times New Roman" pitchFamily="18" charset="0"/>
              <a:cs typeface="Times New Roman" pitchFamily="18" charset="0"/>
            </a:rPr>
            <a:t>Management Response 4: AI-Powered Virtual Concierge Services through Apps</a:t>
          </a:r>
          <a:endParaRPr lang="en-GB" dirty="0">
            <a:latin typeface="Times New Roman" pitchFamily="18" charset="0"/>
            <a:cs typeface="Times New Roman" pitchFamily="18" charset="0"/>
          </a:endParaRPr>
        </a:p>
      </dgm:t>
    </dgm:pt>
    <dgm:pt modelId="{ADC84104-695E-4C25-9842-F88F812DC059}" type="parTrans" cxnId="{FB4A4704-4B6B-4CF0-9719-7FA25EF0319C}">
      <dgm:prSet/>
      <dgm:spPr/>
      <dgm:t>
        <a:bodyPr/>
        <a:lstStyle/>
        <a:p>
          <a:endParaRPr lang="en-GB"/>
        </a:p>
      </dgm:t>
    </dgm:pt>
    <dgm:pt modelId="{D4AC37D2-F48C-41BE-8842-23419C6C350D}" type="sibTrans" cxnId="{FB4A4704-4B6B-4CF0-9719-7FA25EF0319C}">
      <dgm:prSet/>
      <dgm:spPr/>
      <dgm:t>
        <a:bodyPr/>
        <a:lstStyle/>
        <a:p>
          <a:endParaRPr lang="en-GB"/>
        </a:p>
      </dgm:t>
    </dgm:pt>
    <dgm:pt modelId="{EE26174F-4790-4BEC-B85D-60401F72A8F6}" type="pres">
      <dgm:prSet presAssocID="{D9A40824-452D-4CB5-B8C0-E4C0AE421FB4}" presName="CompostProcess" presStyleCnt="0">
        <dgm:presLayoutVars>
          <dgm:dir/>
          <dgm:resizeHandles val="exact"/>
        </dgm:presLayoutVars>
      </dgm:prSet>
      <dgm:spPr/>
    </dgm:pt>
    <dgm:pt modelId="{852ADE1A-03CF-4C8F-9BDA-7CC36AEECFA6}" type="pres">
      <dgm:prSet presAssocID="{D9A40824-452D-4CB5-B8C0-E4C0AE421FB4}" presName="arrow" presStyleLbl="bgShp" presStyleIdx="0" presStyleCnt="1"/>
      <dgm:spPr/>
    </dgm:pt>
    <dgm:pt modelId="{A22F8D22-2ED3-4DA4-BCDB-151A680029A3}" type="pres">
      <dgm:prSet presAssocID="{D9A40824-452D-4CB5-B8C0-E4C0AE421FB4}" presName="linearProcess" presStyleCnt="0"/>
      <dgm:spPr/>
    </dgm:pt>
    <dgm:pt modelId="{1DA44C16-75BC-4C75-99D5-DC7AC69E6F5A}" type="pres">
      <dgm:prSet presAssocID="{F872EA82-5B46-490F-9F19-D9E28FE5F425}" presName="textNode" presStyleLbl="node1" presStyleIdx="0" presStyleCnt="2">
        <dgm:presLayoutVars>
          <dgm:bulletEnabled val="1"/>
        </dgm:presLayoutVars>
      </dgm:prSet>
      <dgm:spPr/>
      <dgm:t>
        <a:bodyPr/>
        <a:lstStyle/>
        <a:p>
          <a:endParaRPr lang="en-GB"/>
        </a:p>
      </dgm:t>
    </dgm:pt>
    <dgm:pt modelId="{D229B76F-1462-4C62-90C2-857CC3E5DFB4}" type="pres">
      <dgm:prSet presAssocID="{C9D012D3-7914-4E26-B106-27D5A0BE683D}" presName="sibTrans" presStyleCnt="0"/>
      <dgm:spPr/>
    </dgm:pt>
    <dgm:pt modelId="{96518C87-1B09-4651-850F-55710C0B8D8B}" type="pres">
      <dgm:prSet presAssocID="{7BF527EF-3C70-443C-AD69-C521237F9D53}" presName="textNode" presStyleLbl="node1" presStyleIdx="1" presStyleCnt="2">
        <dgm:presLayoutVars>
          <dgm:bulletEnabled val="1"/>
        </dgm:presLayoutVars>
      </dgm:prSet>
      <dgm:spPr/>
      <dgm:t>
        <a:bodyPr/>
        <a:lstStyle/>
        <a:p>
          <a:endParaRPr lang="en-GB"/>
        </a:p>
      </dgm:t>
    </dgm:pt>
  </dgm:ptLst>
  <dgm:cxnLst>
    <dgm:cxn modelId="{FB4A4704-4B6B-4CF0-9719-7FA25EF0319C}" srcId="{D9A40824-452D-4CB5-B8C0-E4C0AE421FB4}" destId="{7BF527EF-3C70-443C-AD69-C521237F9D53}" srcOrd="1" destOrd="0" parTransId="{ADC84104-695E-4C25-9842-F88F812DC059}" sibTransId="{D4AC37D2-F48C-41BE-8842-23419C6C350D}"/>
    <dgm:cxn modelId="{0B51AF18-9D9B-40C3-993D-661411943102}" type="presOf" srcId="{D9A40824-452D-4CB5-B8C0-E4C0AE421FB4}" destId="{EE26174F-4790-4BEC-B85D-60401F72A8F6}" srcOrd="0" destOrd="0" presId="urn:microsoft.com/office/officeart/2005/8/layout/hProcess9"/>
    <dgm:cxn modelId="{7632DE55-E35D-40D5-8CE0-DFE29581FAAB}" type="presOf" srcId="{F872EA82-5B46-490F-9F19-D9E28FE5F425}" destId="{1DA44C16-75BC-4C75-99D5-DC7AC69E6F5A}" srcOrd="0" destOrd="0" presId="urn:microsoft.com/office/officeart/2005/8/layout/hProcess9"/>
    <dgm:cxn modelId="{5A5EBB40-8292-4241-BE21-1E1BDBE6EAC3}" type="presOf" srcId="{7BF527EF-3C70-443C-AD69-C521237F9D53}" destId="{96518C87-1B09-4651-850F-55710C0B8D8B}" srcOrd="0" destOrd="0" presId="urn:microsoft.com/office/officeart/2005/8/layout/hProcess9"/>
    <dgm:cxn modelId="{E065DCBF-1A9B-4A94-B948-D87D2763A781}" srcId="{D9A40824-452D-4CB5-B8C0-E4C0AE421FB4}" destId="{F872EA82-5B46-490F-9F19-D9E28FE5F425}" srcOrd="0" destOrd="0" parTransId="{06C75E41-F139-411C-B2C6-2F4D739676D6}" sibTransId="{C9D012D3-7914-4E26-B106-27D5A0BE683D}"/>
    <dgm:cxn modelId="{78308C36-48E8-47E2-B41E-19A759874894}" type="presParOf" srcId="{EE26174F-4790-4BEC-B85D-60401F72A8F6}" destId="{852ADE1A-03CF-4C8F-9BDA-7CC36AEECFA6}" srcOrd="0" destOrd="0" presId="urn:microsoft.com/office/officeart/2005/8/layout/hProcess9"/>
    <dgm:cxn modelId="{5656F6EC-63DE-4D73-B5B9-BE4B66E52068}" type="presParOf" srcId="{EE26174F-4790-4BEC-B85D-60401F72A8F6}" destId="{A22F8D22-2ED3-4DA4-BCDB-151A680029A3}" srcOrd="1" destOrd="0" presId="urn:microsoft.com/office/officeart/2005/8/layout/hProcess9"/>
    <dgm:cxn modelId="{69ACDF18-92EE-4508-9290-67FDC3FF9B49}" type="presParOf" srcId="{A22F8D22-2ED3-4DA4-BCDB-151A680029A3}" destId="{1DA44C16-75BC-4C75-99D5-DC7AC69E6F5A}" srcOrd="0" destOrd="0" presId="urn:microsoft.com/office/officeart/2005/8/layout/hProcess9"/>
    <dgm:cxn modelId="{B92CDCE9-00BF-4484-82F3-FB4B0B54DBE9}" type="presParOf" srcId="{A22F8D22-2ED3-4DA4-BCDB-151A680029A3}" destId="{D229B76F-1462-4C62-90C2-857CC3E5DFB4}" srcOrd="1" destOrd="0" presId="urn:microsoft.com/office/officeart/2005/8/layout/hProcess9"/>
    <dgm:cxn modelId="{B22D86D2-6CF2-4354-BAE7-D38FE4B47E47}" type="presParOf" srcId="{A22F8D22-2ED3-4DA4-BCDB-151A680029A3}" destId="{96518C87-1B09-4651-850F-55710C0B8D8B}" srcOrd="2"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9A40824-452D-4CB5-B8C0-E4C0AE421FB4}" type="doc">
      <dgm:prSet loTypeId="urn:microsoft.com/office/officeart/2005/8/layout/hProcess9" loCatId="process" qsTypeId="urn:microsoft.com/office/officeart/2005/8/quickstyle/simple1" qsCatId="simple" csTypeId="urn:microsoft.com/office/officeart/2005/8/colors/accent1_2" csCatId="accent1" phldr="1"/>
      <dgm:spPr/>
    </dgm:pt>
    <dgm:pt modelId="{F872EA82-5B46-490F-9F19-D9E28FE5F425}">
      <dgm:prSet phldrT="[Text]"/>
      <dgm:spPr/>
      <dgm:t>
        <a:bodyPr/>
        <a:lstStyle/>
        <a:p>
          <a:r>
            <a:rPr lang="en-US" b="1" i="0" dirty="0" smtClean="0">
              <a:latin typeface="Times New Roman" pitchFamily="18" charset="0"/>
              <a:cs typeface="Times New Roman" pitchFamily="18" charset="0"/>
            </a:rPr>
            <a:t>Management Response 5: Smart Building Technologies for Energy Efficiency</a:t>
          </a:r>
          <a:endParaRPr lang="en-GB" dirty="0">
            <a:latin typeface="Times New Roman" pitchFamily="18" charset="0"/>
            <a:cs typeface="Times New Roman" pitchFamily="18" charset="0"/>
          </a:endParaRPr>
        </a:p>
      </dgm:t>
    </dgm:pt>
    <dgm:pt modelId="{06C75E41-F139-411C-B2C6-2F4D739676D6}" type="parTrans" cxnId="{E065DCBF-1A9B-4A94-B948-D87D2763A781}">
      <dgm:prSet/>
      <dgm:spPr/>
      <dgm:t>
        <a:bodyPr/>
        <a:lstStyle/>
        <a:p>
          <a:endParaRPr lang="en-GB"/>
        </a:p>
      </dgm:t>
    </dgm:pt>
    <dgm:pt modelId="{C9D012D3-7914-4E26-B106-27D5A0BE683D}" type="sibTrans" cxnId="{E065DCBF-1A9B-4A94-B948-D87D2763A781}">
      <dgm:prSet/>
      <dgm:spPr/>
      <dgm:t>
        <a:bodyPr/>
        <a:lstStyle/>
        <a:p>
          <a:endParaRPr lang="en-GB"/>
        </a:p>
      </dgm:t>
    </dgm:pt>
    <dgm:pt modelId="{7BF527EF-3C70-443C-AD69-C521237F9D53}">
      <dgm:prSet phldrT="[Text]"/>
      <dgm:spPr/>
      <dgm:t>
        <a:bodyPr/>
        <a:lstStyle/>
        <a:p>
          <a:r>
            <a:rPr lang="en-US" b="1" i="0" dirty="0" smtClean="0">
              <a:latin typeface="Times New Roman" pitchFamily="18" charset="0"/>
              <a:cs typeface="Times New Roman" pitchFamily="18" charset="0"/>
            </a:rPr>
            <a:t>Management Response 6: Data Analytics for Waste Reduction</a:t>
          </a:r>
          <a:endParaRPr lang="en-GB" dirty="0">
            <a:latin typeface="Times New Roman" pitchFamily="18" charset="0"/>
            <a:cs typeface="Times New Roman" pitchFamily="18" charset="0"/>
          </a:endParaRPr>
        </a:p>
      </dgm:t>
    </dgm:pt>
    <dgm:pt modelId="{ADC84104-695E-4C25-9842-F88F812DC059}" type="parTrans" cxnId="{FB4A4704-4B6B-4CF0-9719-7FA25EF0319C}">
      <dgm:prSet/>
      <dgm:spPr/>
      <dgm:t>
        <a:bodyPr/>
        <a:lstStyle/>
        <a:p>
          <a:endParaRPr lang="en-GB"/>
        </a:p>
      </dgm:t>
    </dgm:pt>
    <dgm:pt modelId="{D4AC37D2-F48C-41BE-8842-23419C6C350D}" type="sibTrans" cxnId="{FB4A4704-4B6B-4CF0-9719-7FA25EF0319C}">
      <dgm:prSet/>
      <dgm:spPr/>
      <dgm:t>
        <a:bodyPr/>
        <a:lstStyle/>
        <a:p>
          <a:endParaRPr lang="en-GB"/>
        </a:p>
      </dgm:t>
    </dgm:pt>
    <dgm:pt modelId="{EE26174F-4790-4BEC-B85D-60401F72A8F6}" type="pres">
      <dgm:prSet presAssocID="{D9A40824-452D-4CB5-B8C0-E4C0AE421FB4}" presName="CompostProcess" presStyleCnt="0">
        <dgm:presLayoutVars>
          <dgm:dir/>
          <dgm:resizeHandles val="exact"/>
        </dgm:presLayoutVars>
      </dgm:prSet>
      <dgm:spPr/>
    </dgm:pt>
    <dgm:pt modelId="{852ADE1A-03CF-4C8F-9BDA-7CC36AEECFA6}" type="pres">
      <dgm:prSet presAssocID="{D9A40824-452D-4CB5-B8C0-E4C0AE421FB4}" presName="arrow" presStyleLbl="bgShp" presStyleIdx="0" presStyleCnt="1"/>
      <dgm:spPr/>
    </dgm:pt>
    <dgm:pt modelId="{A22F8D22-2ED3-4DA4-BCDB-151A680029A3}" type="pres">
      <dgm:prSet presAssocID="{D9A40824-452D-4CB5-B8C0-E4C0AE421FB4}" presName="linearProcess" presStyleCnt="0"/>
      <dgm:spPr/>
    </dgm:pt>
    <dgm:pt modelId="{1DA44C16-75BC-4C75-99D5-DC7AC69E6F5A}" type="pres">
      <dgm:prSet presAssocID="{F872EA82-5B46-490F-9F19-D9E28FE5F425}" presName="textNode" presStyleLbl="node1" presStyleIdx="0" presStyleCnt="2">
        <dgm:presLayoutVars>
          <dgm:bulletEnabled val="1"/>
        </dgm:presLayoutVars>
      </dgm:prSet>
      <dgm:spPr/>
      <dgm:t>
        <a:bodyPr/>
        <a:lstStyle/>
        <a:p>
          <a:endParaRPr lang="en-GB"/>
        </a:p>
      </dgm:t>
    </dgm:pt>
    <dgm:pt modelId="{D229B76F-1462-4C62-90C2-857CC3E5DFB4}" type="pres">
      <dgm:prSet presAssocID="{C9D012D3-7914-4E26-B106-27D5A0BE683D}" presName="sibTrans" presStyleCnt="0"/>
      <dgm:spPr/>
    </dgm:pt>
    <dgm:pt modelId="{96518C87-1B09-4651-850F-55710C0B8D8B}" type="pres">
      <dgm:prSet presAssocID="{7BF527EF-3C70-443C-AD69-C521237F9D53}" presName="textNode" presStyleLbl="node1" presStyleIdx="1" presStyleCnt="2">
        <dgm:presLayoutVars>
          <dgm:bulletEnabled val="1"/>
        </dgm:presLayoutVars>
      </dgm:prSet>
      <dgm:spPr/>
      <dgm:t>
        <a:bodyPr/>
        <a:lstStyle/>
        <a:p>
          <a:endParaRPr lang="en-GB"/>
        </a:p>
      </dgm:t>
    </dgm:pt>
  </dgm:ptLst>
  <dgm:cxnLst>
    <dgm:cxn modelId="{AAA5C26E-C5D6-465F-8D66-5C695D17BA23}" type="presOf" srcId="{F872EA82-5B46-490F-9F19-D9E28FE5F425}" destId="{1DA44C16-75BC-4C75-99D5-DC7AC69E6F5A}" srcOrd="0" destOrd="0" presId="urn:microsoft.com/office/officeart/2005/8/layout/hProcess9"/>
    <dgm:cxn modelId="{FB4A4704-4B6B-4CF0-9719-7FA25EF0319C}" srcId="{D9A40824-452D-4CB5-B8C0-E4C0AE421FB4}" destId="{7BF527EF-3C70-443C-AD69-C521237F9D53}" srcOrd="1" destOrd="0" parTransId="{ADC84104-695E-4C25-9842-F88F812DC059}" sibTransId="{D4AC37D2-F48C-41BE-8842-23419C6C350D}"/>
    <dgm:cxn modelId="{CA517154-0723-4BE6-AFE8-C05C04426C76}" type="presOf" srcId="{D9A40824-452D-4CB5-B8C0-E4C0AE421FB4}" destId="{EE26174F-4790-4BEC-B85D-60401F72A8F6}" srcOrd="0" destOrd="0" presId="urn:microsoft.com/office/officeart/2005/8/layout/hProcess9"/>
    <dgm:cxn modelId="{9614F034-A175-4222-BAA7-00BAAF98E81A}" type="presOf" srcId="{7BF527EF-3C70-443C-AD69-C521237F9D53}" destId="{96518C87-1B09-4651-850F-55710C0B8D8B}" srcOrd="0" destOrd="0" presId="urn:microsoft.com/office/officeart/2005/8/layout/hProcess9"/>
    <dgm:cxn modelId="{E065DCBF-1A9B-4A94-B948-D87D2763A781}" srcId="{D9A40824-452D-4CB5-B8C0-E4C0AE421FB4}" destId="{F872EA82-5B46-490F-9F19-D9E28FE5F425}" srcOrd="0" destOrd="0" parTransId="{06C75E41-F139-411C-B2C6-2F4D739676D6}" sibTransId="{C9D012D3-7914-4E26-B106-27D5A0BE683D}"/>
    <dgm:cxn modelId="{7D75CD19-FF6C-4F28-A6B5-D9BF975D00F2}" type="presParOf" srcId="{EE26174F-4790-4BEC-B85D-60401F72A8F6}" destId="{852ADE1A-03CF-4C8F-9BDA-7CC36AEECFA6}" srcOrd="0" destOrd="0" presId="urn:microsoft.com/office/officeart/2005/8/layout/hProcess9"/>
    <dgm:cxn modelId="{EEE360D1-F1BE-4D24-9870-266239E352C9}" type="presParOf" srcId="{EE26174F-4790-4BEC-B85D-60401F72A8F6}" destId="{A22F8D22-2ED3-4DA4-BCDB-151A680029A3}" srcOrd="1" destOrd="0" presId="urn:microsoft.com/office/officeart/2005/8/layout/hProcess9"/>
    <dgm:cxn modelId="{2E7AF6CE-D371-41E6-A69C-9414AB5141A8}" type="presParOf" srcId="{A22F8D22-2ED3-4DA4-BCDB-151A680029A3}" destId="{1DA44C16-75BC-4C75-99D5-DC7AC69E6F5A}" srcOrd="0" destOrd="0" presId="urn:microsoft.com/office/officeart/2005/8/layout/hProcess9"/>
    <dgm:cxn modelId="{36CCC511-3D05-4153-8F3C-5FA88FDE9E41}" type="presParOf" srcId="{A22F8D22-2ED3-4DA4-BCDB-151A680029A3}" destId="{D229B76F-1462-4C62-90C2-857CC3E5DFB4}" srcOrd="1" destOrd="0" presId="urn:microsoft.com/office/officeart/2005/8/layout/hProcess9"/>
    <dgm:cxn modelId="{ABF60A76-C594-4D15-B587-A4EF02F5E28A}" type="presParOf" srcId="{A22F8D22-2ED3-4DA4-BCDB-151A680029A3}" destId="{96518C87-1B09-4651-850F-55710C0B8D8B}" srcOrd="2"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3F55C3E-65CC-4532-AF6E-976B3B2DCDB3}" type="doc">
      <dgm:prSet loTypeId="urn:microsoft.com/office/officeart/2005/8/layout/venn3" loCatId="relationship" qsTypeId="urn:microsoft.com/office/officeart/2005/8/quickstyle/simple1" qsCatId="simple" csTypeId="urn:microsoft.com/office/officeart/2005/8/colors/accent3_3" csCatId="accent3" phldr="1"/>
      <dgm:spPr/>
      <dgm:t>
        <a:bodyPr/>
        <a:lstStyle/>
        <a:p>
          <a:endParaRPr lang="en-GB"/>
        </a:p>
      </dgm:t>
    </dgm:pt>
    <dgm:pt modelId="{C078B90F-8F01-4F2F-BE62-430659008409}">
      <dgm:prSet phldrT="[Text]"/>
      <dgm:spPr/>
      <dgm:t>
        <a:bodyPr/>
        <a:lstStyle/>
        <a:p>
          <a:r>
            <a:rPr lang="en-US" b="1" i="0" dirty="0" smtClean="0">
              <a:latin typeface="Times New Roman" pitchFamily="18" charset="0"/>
              <a:cs typeface="Times New Roman" pitchFamily="18" charset="0"/>
            </a:rPr>
            <a:t>Human-AI Collaboration</a:t>
          </a:r>
          <a:endParaRPr lang="en-GB" dirty="0">
            <a:latin typeface="Times New Roman" pitchFamily="18" charset="0"/>
            <a:cs typeface="Times New Roman" pitchFamily="18" charset="0"/>
          </a:endParaRPr>
        </a:p>
      </dgm:t>
    </dgm:pt>
    <dgm:pt modelId="{A9711553-8E68-4CB3-9D8F-9D674D52382A}" type="parTrans" cxnId="{7ADCA10B-10B0-42C7-90F5-D5999202542A}">
      <dgm:prSet/>
      <dgm:spPr/>
      <dgm:t>
        <a:bodyPr/>
        <a:lstStyle/>
        <a:p>
          <a:endParaRPr lang="en-GB"/>
        </a:p>
      </dgm:t>
    </dgm:pt>
    <dgm:pt modelId="{95E75D4A-7E56-4F84-9078-B266D9CE3E68}" type="sibTrans" cxnId="{7ADCA10B-10B0-42C7-90F5-D5999202542A}">
      <dgm:prSet/>
      <dgm:spPr/>
      <dgm:t>
        <a:bodyPr/>
        <a:lstStyle/>
        <a:p>
          <a:endParaRPr lang="en-GB"/>
        </a:p>
      </dgm:t>
    </dgm:pt>
    <dgm:pt modelId="{A7098A55-BB02-449E-BE53-8D15C3D6F907}">
      <dgm:prSet phldrT="[Text]"/>
      <dgm:spPr/>
      <dgm:t>
        <a:bodyPr/>
        <a:lstStyle/>
        <a:p>
          <a:r>
            <a:rPr lang="en-US" b="1" i="0" dirty="0" smtClean="0">
              <a:latin typeface="Times New Roman" pitchFamily="18" charset="0"/>
              <a:cs typeface="Times New Roman" pitchFamily="18" charset="0"/>
            </a:rPr>
            <a:t>Enhanced Data Security Measures</a:t>
          </a:r>
          <a:endParaRPr lang="en-GB" dirty="0">
            <a:latin typeface="Times New Roman" pitchFamily="18" charset="0"/>
            <a:cs typeface="Times New Roman" pitchFamily="18" charset="0"/>
          </a:endParaRPr>
        </a:p>
      </dgm:t>
    </dgm:pt>
    <dgm:pt modelId="{63E35E38-E2E0-4E0C-8E2E-71EAAB2F3048}" type="parTrans" cxnId="{691DE4B8-A20B-4CE7-927A-0ACE8913A4EF}">
      <dgm:prSet/>
      <dgm:spPr/>
      <dgm:t>
        <a:bodyPr/>
        <a:lstStyle/>
        <a:p>
          <a:endParaRPr lang="en-GB"/>
        </a:p>
      </dgm:t>
    </dgm:pt>
    <dgm:pt modelId="{8819D6F2-7BF6-4009-B13F-66DD8206F051}" type="sibTrans" cxnId="{691DE4B8-A20B-4CE7-927A-0ACE8913A4EF}">
      <dgm:prSet/>
      <dgm:spPr/>
      <dgm:t>
        <a:bodyPr/>
        <a:lstStyle/>
        <a:p>
          <a:endParaRPr lang="en-GB"/>
        </a:p>
      </dgm:t>
    </dgm:pt>
    <dgm:pt modelId="{2C07C13A-2867-422D-B77C-638B3B7CBE5F}">
      <dgm:prSet phldrT="[Text]"/>
      <dgm:spPr/>
      <dgm:t>
        <a:bodyPr/>
        <a:lstStyle/>
        <a:p>
          <a:r>
            <a:rPr lang="en-US" b="1" i="0" dirty="0" smtClean="0">
              <a:latin typeface="Times New Roman" pitchFamily="18" charset="0"/>
              <a:cs typeface="Times New Roman" pitchFamily="18" charset="0"/>
            </a:rPr>
            <a:t>User-Friendly Mobile Apps</a:t>
          </a:r>
          <a:endParaRPr lang="en-GB" dirty="0">
            <a:latin typeface="Times New Roman" pitchFamily="18" charset="0"/>
            <a:cs typeface="Times New Roman" pitchFamily="18" charset="0"/>
          </a:endParaRPr>
        </a:p>
      </dgm:t>
    </dgm:pt>
    <dgm:pt modelId="{0DB5FD25-882C-4085-B06E-F1DCD16C8096}" type="parTrans" cxnId="{10CD695B-4AC7-44C8-9829-3571D226D49E}">
      <dgm:prSet/>
      <dgm:spPr/>
      <dgm:t>
        <a:bodyPr/>
        <a:lstStyle/>
        <a:p>
          <a:endParaRPr lang="en-GB"/>
        </a:p>
      </dgm:t>
    </dgm:pt>
    <dgm:pt modelId="{277A03CD-E556-4F99-AB3E-98A0E6D4D5CD}" type="sibTrans" cxnId="{10CD695B-4AC7-44C8-9829-3571D226D49E}">
      <dgm:prSet/>
      <dgm:spPr/>
      <dgm:t>
        <a:bodyPr/>
        <a:lstStyle/>
        <a:p>
          <a:endParaRPr lang="en-GB"/>
        </a:p>
      </dgm:t>
    </dgm:pt>
    <dgm:pt modelId="{9B80321B-435D-409A-8F77-82F80D403364}">
      <dgm:prSet phldrT="[Text]"/>
      <dgm:spPr/>
      <dgm:t>
        <a:bodyPr/>
        <a:lstStyle/>
        <a:p>
          <a:r>
            <a:rPr lang="en-US" b="1" i="0" dirty="0" smtClean="0">
              <a:latin typeface="Times New Roman" pitchFamily="18" charset="0"/>
              <a:cs typeface="Times New Roman" pitchFamily="18" charset="0"/>
            </a:rPr>
            <a:t>Guest Education Initiatives</a:t>
          </a:r>
          <a:endParaRPr lang="en-GB" dirty="0">
            <a:latin typeface="Times New Roman" pitchFamily="18" charset="0"/>
            <a:cs typeface="Times New Roman" pitchFamily="18" charset="0"/>
          </a:endParaRPr>
        </a:p>
      </dgm:t>
    </dgm:pt>
    <dgm:pt modelId="{42383449-C3E8-4621-9239-406644848275}" type="parTrans" cxnId="{4EEF50D8-579B-453A-86A1-C560294BA771}">
      <dgm:prSet/>
      <dgm:spPr/>
      <dgm:t>
        <a:bodyPr/>
        <a:lstStyle/>
        <a:p>
          <a:endParaRPr lang="en-GB"/>
        </a:p>
      </dgm:t>
    </dgm:pt>
    <dgm:pt modelId="{D9B84369-5B18-4256-BB2A-AC1E362AAD35}" type="sibTrans" cxnId="{4EEF50D8-579B-453A-86A1-C560294BA771}">
      <dgm:prSet/>
      <dgm:spPr/>
      <dgm:t>
        <a:bodyPr/>
        <a:lstStyle/>
        <a:p>
          <a:endParaRPr lang="en-GB"/>
        </a:p>
      </dgm:t>
    </dgm:pt>
    <dgm:pt modelId="{6A7D6F64-A591-4E01-B3A8-74F768D79578}">
      <dgm:prSet phldrT="[Text]"/>
      <dgm:spPr/>
      <dgm:t>
        <a:bodyPr/>
        <a:lstStyle/>
        <a:p>
          <a:r>
            <a:rPr lang="en-US" b="1" i="0" smtClean="0">
              <a:latin typeface="Times New Roman" pitchFamily="18" charset="0"/>
              <a:cs typeface="Times New Roman" pitchFamily="18" charset="0"/>
            </a:rPr>
            <a:t>Continuous Technological Innovation</a:t>
          </a:r>
          <a:endParaRPr lang="en-GB" dirty="0">
            <a:latin typeface="Times New Roman" pitchFamily="18" charset="0"/>
            <a:cs typeface="Times New Roman" pitchFamily="18" charset="0"/>
          </a:endParaRPr>
        </a:p>
      </dgm:t>
    </dgm:pt>
    <dgm:pt modelId="{319AF7CF-CCCE-4EE9-BC33-EB5E85F2D394}" type="parTrans" cxnId="{BFAC2F28-4B39-4E0C-B262-D109090B5F57}">
      <dgm:prSet/>
      <dgm:spPr/>
      <dgm:t>
        <a:bodyPr/>
        <a:lstStyle/>
        <a:p>
          <a:endParaRPr lang="en-GB"/>
        </a:p>
      </dgm:t>
    </dgm:pt>
    <dgm:pt modelId="{82B30A02-95FB-4D8A-9012-4128B8337923}" type="sibTrans" cxnId="{BFAC2F28-4B39-4E0C-B262-D109090B5F57}">
      <dgm:prSet/>
      <dgm:spPr/>
      <dgm:t>
        <a:bodyPr/>
        <a:lstStyle/>
        <a:p>
          <a:endParaRPr lang="en-GB"/>
        </a:p>
      </dgm:t>
    </dgm:pt>
    <dgm:pt modelId="{65DD10C5-0E69-478F-BC93-EAB1C1A59328}" type="pres">
      <dgm:prSet presAssocID="{A3F55C3E-65CC-4532-AF6E-976B3B2DCDB3}" presName="Name0" presStyleCnt="0">
        <dgm:presLayoutVars>
          <dgm:dir/>
          <dgm:resizeHandles val="exact"/>
        </dgm:presLayoutVars>
      </dgm:prSet>
      <dgm:spPr/>
    </dgm:pt>
    <dgm:pt modelId="{18379366-EE6E-4422-8015-FA0980FA4B7F}" type="pres">
      <dgm:prSet presAssocID="{C078B90F-8F01-4F2F-BE62-430659008409}" presName="Name5" presStyleLbl="vennNode1" presStyleIdx="0" presStyleCnt="5">
        <dgm:presLayoutVars>
          <dgm:bulletEnabled val="1"/>
        </dgm:presLayoutVars>
      </dgm:prSet>
      <dgm:spPr/>
      <dgm:t>
        <a:bodyPr/>
        <a:lstStyle/>
        <a:p>
          <a:endParaRPr lang="en-GB"/>
        </a:p>
      </dgm:t>
    </dgm:pt>
    <dgm:pt modelId="{3B0D32EE-59CF-46A9-A5E1-4E1A5B598ADC}" type="pres">
      <dgm:prSet presAssocID="{95E75D4A-7E56-4F84-9078-B266D9CE3E68}" presName="space" presStyleCnt="0"/>
      <dgm:spPr/>
    </dgm:pt>
    <dgm:pt modelId="{992CA939-BA08-4DBF-A4B2-89C03B46DE1A}" type="pres">
      <dgm:prSet presAssocID="{A7098A55-BB02-449E-BE53-8D15C3D6F907}" presName="Name5" presStyleLbl="vennNode1" presStyleIdx="1" presStyleCnt="5">
        <dgm:presLayoutVars>
          <dgm:bulletEnabled val="1"/>
        </dgm:presLayoutVars>
      </dgm:prSet>
      <dgm:spPr/>
      <dgm:t>
        <a:bodyPr/>
        <a:lstStyle/>
        <a:p>
          <a:endParaRPr lang="en-GB"/>
        </a:p>
      </dgm:t>
    </dgm:pt>
    <dgm:pt modelId="{5AED8CDA-A434-43A6-9044-01C8CA45AE02}" type="pres">
      <dgm:prSet presAssocID="{8819D6F2-7BF6-4009-B13F-66DD8206F051}" presName="space" presStyleCnt="0"/>
      <dgm:spPr/>
    </dgm:pt>
    <dgm:pt modelId="{C602BFB3-5D8F-4B64-A260-F27B963691F4}" type="pres">
      <dgm:prSet presAssocID="{2C07C13A-2867-422D-B77C-638B3B7CBE5F}" presName="Name5" presStyleLbl="vennNode1" presStyleIdx="2" presStyleCnt="5">
        <dgm:presLayoutVars>
          <dgm:bulletEnabled val="1"/>
        </dgm:presLayoutVars>
      </dgm:prSet>
      <dgm:spPr/>
      <dgm:t>
        <a:bodyPr/>
        <a:lstStyle/>
        <a:p>
          <a:endParaRPr lang="en-GB"/>
        </a:p>
      </dgm:t>
    </dgm:pt>
    <dgm:pt modelId="{2FFD345F-A14B-4CB5-B6D3-7F581AA10021}" type="pres">
      <dgm:prSet presAssocID="{277A03CD-E556-4F99-AB3E-98A0E6D4D5CD}" presName="space" presStyleCnt="0"/>
      <dgm:spPr/>
    </dgm:pt>
    <dgm:pt modelId="{FEA59F7B-6B73-4A9A-AC53-61418EB25417}" type="pres">
      <dgm:prSet presAssocID="{9B80321B-435D-409A-8F77-82F80D403364}" presName="Name5" presStyleLbl="vennNode1" presStyleIdx="3" presStyleCnt="5">
        <dgm:presLayoutVars>
          <dgm:bulletEnabled val="1"/>
        </dgm:presLayoutVars>
      </dgm:prSet>
      <dgm:spPr/>
      <dgm:t>
        <a:bodyPr/>
        <a:lstStyle/>
        <a:p>
          <a:endParaRPr lang="en-GB"/>
        </a:p>
      </dgm:t>
    </dgm:pt>
    <dgm:pt modelId="{ECD53033-E287-48E4-81E4-C2EF3DAEE8C8}" type="pres">
      <dgm:prSet presAssocID="{D9B84369-5B18-4256-BB2A-AC1E362AAD35}" presName="space" presStyleCnt="0"/>
      <dgm:spPr/>
    </dgm:pt>
    <dgm:pt modelId="{2B0F0A87-0B97-4382-8B73-283633E63E36}" type="pres">
      <dgm:prSet presAssocID="{6A7D6F64-A591-4E01-B3A8-74F768D79578}" presName="Name5" presStyleLbl="vennNode1" presStyleIdx="4" presStyleCnt="5">
        <dgm:presLayoutVars>
          <dgm:bulletEnabled val="1"/>
        </dgm:presLayoutVars>
      </dgm:prSet>
      <dgm:spPr/>
      <dgm:t>
        <a:bodyPr/>
        <a:lstStyle/>
        <a:p>
          <a:endParaRPr lang="en-GB"/>
        </a:p>
      </dgm:t>
    </dgm:pt>
  </dgm:ptLst>
  <dgm:cxnLst>
    <dgm:cxn modelId="{4EEF50D8-579B-453A-86A1-C560294BA771}" srcId="{A3F55C3E-65CC-4532-AF6E-976B3B2DCDB3}" destId="{9B80321B-435D-409A-8F77-82F80D403364}" srcOrd="3" destOrd="0" parTransId="{42383449-C3E8-4621-9239-406644848275}" sibTransId="{D9B84369-5B18-4256-BB2A-AC1E362AAD35}"/>
    <dgm:cxn modelId="{BFAC2F28-4B39-4E0C-B262-D109090B5F57}" srcId="{A3F55C3E-65CC-4532-AF6E-976B3B2DCDB3}" destId="{6A7D6F64-A591-4E01-B3A8-74F768D79578}" srcOrd="4" destOrd="0" parTransId="{319AF7CF-CCCE-4EE9-BC33-EB5E85F2D394}" sibTransId="{82B30A02-95FB-4D8A-9012-4128B8337923}"/>
    <dgm:cxn modelId="{BB942702-9AA6-403E-B9C1-A954FB0768A6}" type="presOf" srcId="{6A7D6F64-A591-4E01-B3A8-74F768D79578}" destId="{2B0F0A87-0B97-4382-8B73-283633E63E36}" srcOrd="0" destOrd="0" presId="urn:microsoft.com/office/officeart/2005/8/layout/venn3"/>
    <dgm:cxn modelId="{D6795D06-DCEE-4B3C-AB90-8FF864A2E5DC}" type="presOf" srcId="{A7098A55-BB02-449E-BE53-8D15C3D6F907}" destId="{992CA939-BA08-4DBF-A4B2-89C03B46DE1A}" srcOrd="0" destOrd="0" presId="urn:microsoft.com/office/officeart/2005/8/layout/venn3"/>
    <dgm:cxn modelId="{10CD695B-4AC7-44C8-9829-3571D226D49E}" srcId="{A3F55C3E-65CC-4532-AF6E-976B3B2DCDB3}" destId="{2C07C13A-2867-422D-B77C-638B3B7CBE5F}" srcOrd="2" destOrd="0" parTransId="{0DB5FD25-882C-4085-B06E-F1DCD16C8096}" sibTransId="{277A03CD-E556-4F99-AB3E-98A0E6D4D5CD}"/>
    <dgm:cxn modelId="{8540FCD6-CCEC-49FA-8C0D-724038AEFA4C}" type="presOf" srcId="{9B80321B-435D-409A-8F77-82F80D403364}" destId="{FEA59F7B-6B73-4A9A-AC53-61418EB25417}" srcOrd="0" destOrd="0" presId="urn:microsoft.com/office/officeart/2005/8/layout/venn3"/>
    <dgm:cxn modelId="{7ADCA10B-10B0-42C7-90F5-D5999202542A}" srcId="{A3F55C3E-65CC-4532-AF6E-976B3B2DCDB3}" destId="{C078B90F-8F01-4F2F-BE62-430659008409}" srcOrd="0" destOrd="0" parTransId="{A9711553-8E68-4CB3-9D8F-9D674D52382A}" sibTransId="{95E75D4A-7E56-4F84-9078-B266D9CE3E68}"/>
    <dgm:cxn modelId="{7F4BC28B-7E85-4BC2-B02A-444051FFE627}" type="presOf" srcId="{2C07C13A-2867-422D-B77C-638B3B7CBE5F}" destId="{C602BFB3-5D8F-4B64-A260-F27B963691F4}" srcOrd="0" destOrd="0" presId="urn:microsoft.com/office/officeart/2005/8/layout/venn3"/>
    <dgm:cxn modelId="{691DE4B8-A20B-4CE7-927A-0ACE8913A4EF}" srcId="{A3F55C3E-65CC-4532-AF6E-976B3B2DCDB3}" destId="{A7098A55-BB02-449E-BE53-8D15C3D6F907}" srcOrd="1" destOrd="0" parTransId="{63E35E38-E2E0-4E0C-8E2E-71EAAB2F3048}" sibTransId="{8819D6F2-7BF6-4009-B13F-66DD8206F051}"/>
    <dgm:cxn modelId="{B8CC1DC2-146D-4039-BE88-A817C959A90F}" type="presOf" srcId="{C078B90F-8F01-4F2F-BE62-430659008409}" destId="{18379366-EE6E-4422-8015-FA0980FA4B7F}" srcOrd="0" destOrd="0" presId="urn:microsoft.com/office/officeart/2005/8/layout/venn3"/>
    <dgm:cxn modelId="{93676717-81EB-411A-A675-99A61FDF5BB3}" type="presOf" srcId="{A3F55C3E-65CC-4532-AF6E-976B3B2DCDB3}" destId="{65DD10C5-0E69-478F-BC93-EAB1C1A59328}" srcOrd="0" destOrd="0" presId="urn:microsoft.com/office/officeart/2005/8/layout/venn3"/>
    <dgm:cxn modelId="{7F1C929A-5E93-4B9F-BB6B-44FB05A81D07}" type="presParOf" srcId="{65DD10C5-0E69-478F-BC93-EAB1C1A59328}" destId="{18379366-EE6E-4422-8015-FA0980FA4B7F}" srcOrd="0" destOrd="0" presId="urn:microsoft.com/office/officeart/2005/8/layout/venn3"/>
    <dgm:cxn modelId="{8BB70781-8089-436E-8842-B3E3F924D074}" type="presParOf" srcId="{65DD10C5-0E69-478F-BC93-EAB1C1A59328}" destId="{3B0D32EE-59CF-46A9-A5E1-4E1A5B598ADC}" srcOrd="1" destOrd="0" presId="urn:microsoft.com/office/officeart/2005/8/layout/venn3"/>
    <dgm:cxn modelId="{835AA6DD-4828-4DC8-8113-E109D24DA897}" type="presParOf" srcId="{65DD10C5-0E69-478F-BC93-EAB1C1A59328}" destId="{992CA939-BA08-4DBF-A4B2-89C03B46DE1A}" srcOrd="2" destOrd="0" presId="urn:microsoft.com/office/officeart/2005/8/layout/venn3"/>
    <dgm:cxn modelId="{E1BBD449-6049-4305-9B38-2B2CE71AF630}" type="presParOf" srcId="{65DD10C5-0E69-478F-BC93-EAB1C1A59328}" destId="{5AED8CDA-A434-43A6-9044-01C8CA45AE02}" srcOrd="3" destOrd="0" presId="urn:microsoft.com/office/officeart/2005/8/layout/venn3"/>
    <dgm:cxn modelId="{1C2421AB-D92C-4311-B749-B0F8A8306657}" type="presParOf" srcId="{65DD10C5-0E69-478F-BC93-EAB1C1A59328}" destId="{C602BFB3-5D8F-4B64-A260-F27B963691F4}" srcOrd="4" destOrd="0" presId="urn:microsoft.com/office/officeart/2005/8/layout/venn3"/>
    <dgm:cxn modelId="{DFE47B07-6B42-4F6A-9D17-212ADBF5E0C3}" type="presParOf" srcId="{65DD10C5-0E69-478F-BC93-EAB1C1A59328}" destId="{2FFD345F-A14B-4CB5-B6D3-7F581AA10021}" srcOrd="5" destOrd="0" presId="urn:microsoft.com/office/officeart/2005/8/layout/venn3"/>
    <dgm:cxn modelId="{3823A846-D38E-4979-886E-1F03036A40BC}" type="presParOf" srcId="{65DD10C5-0E69-478F-BC93-EAB1C1A59328}" destId="{FEA59F7B-6B73-4A9A-AC53-61418EB25417}" srcOrd="6" destOrd="0" presId="urn:microsoft.com/office/officeart/2005/8/layout/venn3"/>
    <dgm:cxn modelId="{BB30DB26-2036-4ACC-BF94-71F2C203FBD6}" type="presParOf" srcId="{65DD10C5-0E69-478F-BC93-EAB1C1A59328}" destId="{ECD53033-E287-48E4-81E4-C2EF3DAEE8C8}" srcOrd="7" destOrd="0" presId="urn:microsoft.com/office/officeart/2005/8/layout/venn3"/>
    <dgm:cxn modelId="{B3BF6D8F-6778-45D2-87E8-E3BA2F9753D3}" type="presParOf" srcId="{65DD10C5-0E69-478F-BC93-EAB1C1A59328}" destId="{2B0F0A87-0B97-4382-8B73-283633E63E36}" srcOrd="8"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3F55C3E-65CC-4532-AF6E-976B3B2DCDB3}" type="doc">
      <dgm:prSet loTypeId="urn:microsoft.com/office/officeart/2005/8/layout/venn3" loCatId="relationship" qsTypeId="urn:microsoft.com/office/officeart/2005/8/quickstyle/simple1" qsCatId="simple" csTypeId="urn:microsoft.com/office/officeart/2005/8/colors/accent3_3" csCatId="accent3" phldr="1"/>
      <dgm:spPr/>
      <dgm:t>
        <a:bodyPr/>
        <a:lstStyle/>
        <a:p>
          <a:endParaRPr lang="en-GB"/>
        </a:p>
      </dgm:t>
    </dgm:pt>
    <dgm:pt modelId="{C078B90F-8F01-4F2F-BE62-430659008409}">
      <dgm:prSet phldrT="[Text]"/>
      <dgm:spPr/>
      <dgm:t>
        <a:bodyPr/>
        <a:lstStyle/>
        <a:p>
          <a:r>
            <a:rPr lang="en-US" b="1" i="0" dirty="0" smtClean="0">
              <a:latin typeface="Times New Roman" pitchFamily="18" charset="0"/>
              <a:cs typeface="Times New Roman" pitchFamily="18" charset="0"/>
            </a:rPr>
            <a:t>Guest Feedback Integration</a:t>
          </a:r>
          <a:endParaRPr lang="en-GB" dirty="0">
            <a:latin typeface="Times New Roman" pitchFamily="18" charset="0"/>
            <a:cs typeface="Times New Roman" pitchFamily="18" charset="0"/>
          </a:endParaRPr>
        </a:p>
      </dgm:t>
    </dgm:pt>
    <dgm:pt modelId="{A9711553-8E68-4CB3-9D8F-9D674D52382A}" type="parTrans" cxnId="{7ADCA10B-10B0-42C7-90F5-D5999202542A}">
      <dgm:prSet/>
      <dgm:spPr/>
      <dgm:t>
        <a:bodyPr/>
        <a:lstStyle/>
        <a:p>
          <a:endParaRPr lang="en-GB"/>
        </a:p>
      </dgm:t>
    </dgm:pt>
    <dgm:pt modelId="{95E75D4A-7E56-4F84-9078-B266D9CE3E68}" type="sibTrans" cxnId="{7ADCA10B-10B0-42C7-90F5-D5999202542A}">
      <dgm:prSet/>
      <dgm:spPr/>
      <dgm:t>
        <a:bodyPr/>
        <a:lstStyle/>
        <a:p>
          <a:endParaRPr lang="en-GB"/>
        </a:p>
      </dgm:t>
    </dgm:pt>
    <dgm:pt modelId="{A7098A55-BB02-449E-BE53-8D15C3D6F907}">
      <dgm:prSet phldrT="[Text]"/>
      <dgm:spPr/>
      <dgm:t>
        <a:bodyPr/>
        <a:lstStyle/>
        <a:p>
          <a:r>
            <a:rPr lang="en-US" b="1" i="0" dirty="0" smtClean="0">
              <a:latin typeface="Times New Roman" pitchFamily="18" charset="0"/>
              <a:cs typeface="Times New Roman" pitchFamily="18" charset="0"/>
            </a:rPr>
            <a:t>Balanced Use of Technology</a:t>
          </a:r>
          <a:endParaRPr lang="en-GB" dirty="0">
            <a:latin typeface="Times New Roman" pitchFamily="18" charset="0"/>
            <a:cs typeface="Times New Roman" pitchFamily="18" charset="0"/>
          </a:endParaRPr>
        </a:p>
      </dgm:t>
    </dgm:pt>
    <dgm:pt modelId="{63E35E38-E2E0-4E0C-8E2E-71EAAB2F3048}" type="parTrans" cxnId="{691DE4B8-A20B-4CE7-927A-0ACE8913A4EF}">
      <dgm:prSet/>
      <dgm:spPr/>
      <dgm:t>
        <a:bodyPr/>
        <a:lstStyle/>
        <a:p>
          <a:endParaRPr lang="en-GB"/>
        </a:p>
      </dgm:t>
    </dgm:pt>
    <dgm:pt modelId="{8819D6F2-7BF6-4009-B13F-66DD8206F051}" type="sibTrans" cxnId="{691DE4B8-A20B-4CE7-927A-0ACE8913A4EF}">
      <dgm:prSet/>
      <dgm:spPr/>
      <dgm:t>
        <a:bodyPr/>
        <a:lstStyle/>
        <a:p>
          <a:endParaRPr lang="en-GB"/>
        </a:p>
      </dgm:t>
    </dgm:pt>
    <dgm:pt modelId="{2C07C13A-2867-422D-B77C-638B3B7CBE5F}">
      <dgm:prSet phldrT="[Text]"/>
      <dgm:spPr/>
      <dgm:t>
        <a:bodyPr/>
        <a:lstStyle/>
        <a:p>
          <a:r>
            <a:rPr lang="en-US" b="1" i="0" dirty="0" smtClean="0">
              <a:latin typeface="Times New Roman" pitchFamily="18" charset="0"/>
              <a:cs typeface="Times New Roman" pitchFamily="18" charset="0"/>
            </a:rPr>
            <a:t>Strategic Management of Mobile Apps</a:t>
          </a:r>
          <a:endParaRPr lang="en-GB" dirty="0">
            <a:latin typeface="Times New Roman" pitchFamily="18" charset="0"/>
            <a:cs typeface="Times New Roman" pitchFamily="18" charset="0"/>
          </a:endParaRPr>
        </a:p>
      </dgm:t>
    </dgm:pt>
    <dgm:pt modelId="{0DB5FD25-882C-4085-B06E-F1DCD16C8096}" type="parTrans" cxnId="{10CD695B-4AC7-44C8-9829-3571D226D49E}">
      <dgm:prSet/>
      <dgm:spPr/>
      <dgm:t>
        <a:bodyPr/>
        <a:lstStyle/>
        <a:p>
          <a:endParaRPr lang="en-GB"/>
        </a:p>
      </dgm:t>
    </dgm:pt>
    <dgm:pt modelId="{277A03CD-E556-4F99-AB3E-98A0E6D4D5CD}" type="sibTrans" cxnId="{10CD695B-4AC7-44C8-9829-3571D226D49E}">
      <dgm:prSet/>
      <dgm:spPr/>
      <dgm:t>
        <a:bodyPr/>
        <a:lstStyle/>
        <a:p>
          <a:endParaRPr lang="en-GB"/>
        </a:p>
      </dgm:t>
    </dgm:pt>
    <dgm:pt modelId="{9B80321B-435D-409A-8F77-82F80D403364}">
      <dgm:prSet phldrT="[Text]"/>
      <dgm:spPr/>
      <dgm:t>
        <a:bodyPr/>
        <a:lstStyle/>
        <a:p>
          <a:r>
            <a:rPr lang="en-US" b="1" i="0" dirty="0" smtClean="0">
              <a:latin typeface="Times New Roman" pitchFamily="18" charset="0"/>
              <a:cs typeface="Times New Roman" pitchFamily="18" charset="0"/>
            </a:rPr>
            <a:t>Data-Driven Decision-Making</a:t>
          </a:r>
          <a:endParaRPr lang="en-GB" dirty="0">
            <a:latin typeface="Times New Roman" pitchFamily="18" charset="0"/>
            <a:cs typeface="Times New Roman" pitchFamily="18" charset="0"/>
          </a:endParaRPr>
        </a:p>
      </dgm:t>
    </dgm:pt>
    <dgm:pt modelId="{42383449-C3E8-4621-9239-406644848275}" type="parTrans" cxnId="{4EEF50D8-579B-453A-86A1-C560294BA771}">
      <dgm:prSet/>
      <dgm:spPr/>
      <dgm:t>
        <a:bodyPr/>
        <a:lstStyle/>
        <a:p>
          <a:endParaRPr lang="en-GB"/>
        </a:p>
      </dgm:t>
    </dgm:pt>
    <dgm:pt modelId="{D9B84369-5B18-4256-BB2A-AC1E362AAD35}" type="sibTrans" cxnId="{4EEF50D8-579B-453A-86A1-C560294BA771}">
      <dgm:prSet/>
      <dgm:spPr/>
      <dgm:t>
        <a:bodyPr/>
        <a:lstStyle/>
        <a:p>
          <a:endParaRPr lang="en-GB"/>
        </a:p>
      </dgm:t>
    </dgm:pt>
    <dgm:pt modelId="{348CE830-107C-4729-8938-309420202AE9}">
      <dgm:prSet phldrT="[Text]"/>
      <dgm:spPr/>
      <dgm:t>
        <a:bodyPr/>
        <a:lstStyle/>
        <a:p>
          <a:r>
            <a:rPr lang="en-US" b="1" i="0" dirty="0" smtClean="0">
              <a:latin typeface="Times New Roman" pitchFamily="18" charset="0"/>
              <a:cs typeface="Times New Roman" pitchFamily="18" charset="0"/>
            </a:rPr>
            <a:t>Sustainable Technology Adoption</a:t>
          </a:r>
          <a:endParaRPr lang="en-GB" dirty="0">
            <a:latin typeface="Times New Roman" pitchFamily="18" charset="0"/>
            <a:cs typeface="Times New Roman" pitchFamily="18" charset="0"/>
          </a:endParaRPr>
        </a:p>
      </dgm:t>
    </dgm:pt>
    <dgm:pt modelId="{15E7877A-AFE0-4A46-912A-936D06E08314}" type="parTrans" cxnId="{D03916E1-98C5-463A-B868-1EE6C4074B70}">
      <dgm:prSet/>
      <dgm:spPr/>
      <dgm:t>
        <a:bodyPr/>
        <a:lstStyle/>
        <a:p>
          <a:endParaRPr lang="en-GB"/>
        </a:p>
      </dgm:t>
    </dgm:pt>
    <dgm:pt modelId="{4D71CE7D-708D-4E09-B394-ACF84210C2F5}" type="sibTrans" cxnId="{D03916E1-98C5-463A-B868-1EE6C4074B70}">
      <dgm:prSet/>
      <dgm:spPr/>
      <dgm:t>
        <a:bodyPr/>
        <a:lstStyle/>
        <a:p>
          <a:endParaRPr lang="en-GB"/>
        </a:p>
      </dgm:t>
    </dgm:pt>
    <dgm:pt modelId="{65DD10C5-0E69-478F-BC93-EAB1C1A59328}" type="pres">
      <dgm:prSet presAssocID="{A3F55C3E-65CC-4532-AF6E-976B3B2DCDB3}" presName="Name0" presStyleCnt="0">
        <dgm:presLayoutVars>
          <dgm:dir/>
          <dgm:resizeHandles val="exact"/>
        </dgm:presLayoutVars>
      </dgm:prSet>
      <dgm:spPr/>
    </dgm:pt>
    <dgm:pt modelId="{18379366-EE6E-4422-8015-FA0980FA4B7F}" type="pres">
      <dgm:prSet presAssocID="{C078B90F-8F01-4F2F-BE62-430659008409}" presName="Name5" presStyleLbl="vennNode1" presStyleIdx="0" presStyleCnt="5">
        <dgm:presLayoutVars>
          <dgm:bulletEnabled val="1"/>
        </dgm:presLayoutVars>
      </dgm:prSet>
      <dgm:spPr/>
      <dgm:t>
        <a:bodyPr/>
        <a:lstStyle/>
        <a:p>
          <a:endParaRPr lang="en-GB"/>
        </a:p>
      </dgm:t>
    </dgm:pt>
    <dgm:pt modelId="{3B0D32EE-59CF-46A9-A5E1-4E1A5B598ADC}" type="pres">
      <dgm:prSet presAssocID="{95E75D4A-7E56-4F84-9078-B266D9CE3E68}" presName="space" presStyleCnt="0"/>
      <dgm:spPr/>
    </dgm:pt>
    <dgm:pt modelId="{992CA939-BA08-4DBF-A4B2-89C03B46DE1A}" type="pres">
      <dgm:prSet presAssocID="{A7098A55-BB02-449E-BE53-8D15C3D6F907}" presName="Name5" presStyleLbl="vennNode1" presStyleIdx="1" presStyleCnt="5">
        <dgm:presLayoutVars>
          <dgm:bulletEnabled val="1"/>
        </dgm:presLayoutVars>
      </dgm:prSet>
      <dgm:spPr/>
      <dgm:t>
        <a:bodyPr/>
        <a:lstStyle/>
        <a:p>
          <a:endParaRPr lang="en-GB"/>
        </a:p>
      </dgm:t>
    </dgm:pt>
    <dgm:pt modelId="{5AED8CDA-A434-43A6-9044-01C8CA45AE02}" type="pres">
      <dgm:prSet presAssocID="{8819D6F2-7BF6-4009-B13F-66DD8206F051}" presName="space" presStyleCnt="0"/>
      <dgm:spPr/>
    </dgm:pt>
    <dgm:pt modelId="{C602BFB3-5D8F-4B64-A260-F27B963691F4}" type="pres">
      <dgm:prSet presAssocID="{2C07C13A-2867-422D-B77C-638B3B7CBE5F}" presName="Name5" presStyleLbl="vennNode1" presStyleIdx="2" presStyleCnt="5">
        <dgm:presLayoutVars>
          <dgm:bulletEnabled val="1"/>
        </dgm:presLayoutVars>
      </dgm:prSet>
      <dgm:spPr/>
      <dgm:t>
        <a:bodyPr/>
        <a:lstStyle/>
        <a:p>
          <a:endParaRPr lang="en-GB"/>
        </a:p>
      </dgm:t>
    </dgm:pt>
    <dgm:pt modelId="{2FFD345F-A14B-4CB5-B6D3-7F581AA10021}" type="pres">
      <dgm:prSet presAssocID="{277A03CD-E556-4F99-AB3E-98A0E6D4D5CD}" presName="space" presStyleCnt="0"/>
      <dgm:spPr/>
    </dgm:pt>
    <dgm:pt modelId="{FEA59F7B-6B73-4A9A-AC53-61418EB25417}" type="pres">
      <dgm:prSet presAssocID="{9B80321B-435D-409A-8F77-82F80D403364}" presName="Name5" presStyleLbl="vennNode1" presStyleIdx="3" presStyleCnt="5">
        <dgm:presLayoutVars>
          <dgm:bulletEnabled val="1"/>
        </dgm:presLayoutVars>
      </dgm:prSet>
      <dgm:spPr/>
      <dgm:t>
        <a:bodyPr/>
        <a:lstStyle/>
        <a:p>
          <a:endParaRPr lang="en-GB"/>
        </a:p>
      </dgm:t>
    </dgm:pt>
    <dgm:pt modelId="{D4285F19-13D2-4A61-BD56-E0026673F4EE}" type="pres">
      <dgm:prSet presAssocID="{D9B84369-5B18-4256-BB2A-AC1E362AAD35}" presName="space" presStyleCnt="0"/>
      <dgm:spPr/>
    </dgm:pt>
    <dgm:pt modelId="{94772235-464F-43C7-AE58-6557F2CB2032}" type="pres">
      <dgm:prSet presAssocID="{348CE830-107C-4729-8938-309420202AE9}" presName="Name5" presStyleLbl="vennNode1" presStyleIdx="4" presStyleCnt="5">
        <dgm:presLayoutVars>
          <dgm:bulletEnabled val="1"/>
        </dgm:presLayoutVars>
      </dgm:prSet>
      <dgm:spPr/>
      <dgm:t>
        <a:bodyPr/>
        <a:lstStyle/>
        <a:p>
          <a:endParaRPr lang="en-GB"/>
        </a:p>
      </dgm:t>
    </dgm:pt>
  </dgm:ptLst>
  <dgm:cxnLst>
    <dgm:cxn modelId="{3D961A9C-4762-482C-B5F1-F67CE8049A37}" type="presOf" srcId="{A7098A55-BB02-449E-BE53-8D15C3D6F907}" destId="{992CA939-BA08-4DBF-A4B2-89C03B46DE1A}" srcOrd="0" destOrd="0" presId="urn:microsoft.com/office/officeart/2005/8/layout/venn3"/>
    <dgm:cxn modelId="{4EEF50D8-579B-453A-86A1-C560294BA771}" srcId="{A3F55C3E-65CC-4532-AF6E-976B3B2DCDB3}" destId="{9B80321B-435D-409A-8F77-82F80D403364}" srcOrd="3" destOrd="0" parTransId="{42383449-C3E8-4621-9239-406644848275}" sibTransId="{D9B84369-5B18-4256-BB2A-AC1E362AAD35}"/>
    <dgm:cxn modelId="{DA306A32-6014-49D3-8238-CC9287A6B404}" type="presOf" srcId="{C078B90F-8F01-4F2F-BE62-430659008409}" destId="{18379366-EE6E-4422-8015-FA0980FA4B7F}" srcOrd="0" destOrd="0" presId="urn:microsoft.com/office/officeart/2005/8/layout/venn3"/>
    <dgm:cxn modelId="{10CD695B-4AC7-44C8-9829-3571D226D49E}" srcId="{A3F55C3E-65CC-4532-AF6E-976B3B2DCDB3}" destId="{2C07C13A-2867-422D-B77C-638B3B7CBE5F}" srcOrd="2" destOrd="0" parTransId="{0DB5FD25-882C-4085-B06E-F1DCD16C8096}" sibTransId="{277A03CD-E556-4F99-AB3E-98A0E6D4D5CD}"/>
    <dgm:cxn modelId="{7ADCA10B-10B0-42C7-90F5-D5999202542A}" srcId="{A3F55C3E-65CC-4532-AF6E-976B3B2DCDB3}" destId="{C078B90F-8F01-4F2F-BE62-430659008409}" srcOrd="0" destOrd="0" parTransId="{A9711553-8E68-4CB3-9D8F-9D674D52382A}" sibTransId="{95E75D4A-7E56-4F84-9078-B266D9CE3E68}"/>
    <dgm:cxn modelId="{1AA645B6-515F-4A02-8528-C37702E62DF9}" type="presOf" srcId="{348CE830-107C-4729-8938-309420202AE9}" destId="{94772235-464F-43C7-AE58-6557F2CB2032}" srcOrd="0" destOrd="0" presId="urn:microsoft.com/office/officeart/2005/8/layout/venn3"/>
    <dgm:cxn modelId="{9364DE5C-923C-4406-ABF9-E53C2093B05D}" type="presOf" srcId="{A3F55C3E-65CC-4532-AF6E-976B3B2DCDB3}" destId="{65DD10C5-0E69-478F-BC93-EAB1C1A59328}" srcOrd="0" destOrd="0" presId="urn:microsoft.com/office/officeart/2005/8/layout/venn3"/>
    <dgm:cxn modelId="{D03916E1-98C5-463A-B868-1EE6C4074B70}" srcId="{A3F55C3E-65CC-4532-AF6E-976B3B2DCDB3}" destId="{348CE830-107C-4729-8938-309420202AE9}" srcOrd="4" destOrd="0" parTransId="{15E7877A-AFE0-4A46-912A-936D06E08314}" sibTransId="{4D71CE7D-708D-4E09-B394-ACF84210C2F5}"/>
    <dgm:cxn modelId="{691DE4B8-A20B-4CE7-927A-0ACE8913A4EF}" srcId="{A3F55C3E-65CC-4532-AF6E-976B3B2DCDB3}" destId="{A7098A55-BB02-449E-BE53-8D15C3D6F907}" srcOrd="1" destOrd="0" parTransId="{63E35E38-E2E0-4E0C-8E2E-71EAAB2F3048}" sibTransId="{8819D6F2-7BF6-4009-B13F-66DD8206F051}"/>
    <dgm:cxn modelId="{2B0C1F5E-923F-4A88-B529-3B0DE7DCBA53}" type="presOf" srcId="{9B80321B-435D-409A-8F77-82F80D403364}" destId="{FEA59F7B-6B73-4A9A-AC53-61418EB25417}" srcOrd="0" destOrd="0" presId="urn:microsoft.com/office/officeart/2005/8/layout/venn3"/>
    <dgm:cxn modelId="{7AB85060-667A-4F8B-B6DF-3FE8D0DD8129}" type="presOf" srcId="{2C07C13A-2867-422D-B77C-638B3B7CBE5F}" destId="{C602BFB3-5D8F-4B64-A260-F27B963691F4}" srcOrd="0" destOrd="0" presId="urn:microsoft.com/office/officeart/2005/8/layout/venn3"/>
    <dgm:cxn modelId="{42C319CD-6738-4210-A49C-957FC0554562}" type="presParOf" srcId="{65DD10C5-0E69-478F-BC93-EAB1C1A59328}" destId="{18379366-EE6E-4422-8015-FA0980FA4B7F}" srcOrd="0" destOrd="0" presId="urn:microsoft.com/office/officeart/2005/8/layout/venn3"/>
    <dgm:cxn modelId="{176E9452-2932-4DD0-B307-603A7C737CB0}" type="presParOf" srcId="{65DD10C5-0E69-478F-BC93-EAB1C1A59328}" destId="{3B0D32EE-59CF-46A9-A5E1-4E1A5B598ADC}" srcOrd="1" destOrd="0" presId="urn:microsoft.com/office/officeart/2005/8/layout/venn3"/>
    <dgm:cxn modelId="{7C0307EF-3442-411F-B67F-0F87CD832162}" type="presParOf" srcId="{65DD10C5-0E69-478F-BC93-EAB1C1A59328}" destId="{992CA939-BA08-4DBF-A4B2-89C03B46DE1A}" srcOrd="2" destOrd="0" presId="urn:microsoft.com/office/officeart/2005/8/layout/venn3"/>
    <dgm:cxn modelId="{2354C3F7-2F43-406F-A0B7-AF5FCB964FF7}" type="presParOf" srcId="{65DD10C5-0E69-478F-BC93-EAB1C1A59328}" destId="{5AED8CDA-A434-43A6-9044-01C8CA45AE02}" srcOrd="3" destOrd="0" presId="urn:microsoft.com/office/officeart/2005/8/layout/venn3"/>
    <dgm:cxn modelId="{7FA300DF-78B3-457A-A3AD-2F29753F5FCB}" type="presParOf" srcId="{65DD10C5-0E69-478F-BC93-EAB1C1A59328}" destId="{C602BFB3-5D8F-4B64-A260-F27B963691F4}" srcOrd="4" destOrd="0" presId="urn:microsoft.com/office/officeart/2005/8/layout/venn3"/>
    <dgm:cxn modelId="{5F2A0BE1-900D-4252-9752-9B70A02E2419}" type="presParOf" srcId="{65DD10C5-0E69-478F-BC93-EAB1C1A59328}" destId="{2FFD345F-A14B-4CB5-B6D3-7F581AA10021}" srcOrd="5" destOrd="0" presId="urn:microsoft.com/office/officeart/2005/8/layout/venn3"/>
    <dgm:cxn modelId="{AABEE4C8-3317-43D2-B80D-118B575F8CD6}" type="presParOf" srcId="{65DD10C5-0E69-478F-BC93-EAB1C1A59328}" destId="{FEA59F7B-6B73-4A9A-AC53-61418EB25417}" srcOrd="6" destOrd="0" presId="urn:microsoft.com/office/officeart/2005/8/layout/venn3"/>
    <dgm:cxn modelId="{2D5338B0-652A-4A6B-8C4E-CEF239084ACD}" type="presParOf" srcId="{65DD10C5-0E69-478F-BC93-EAB1C1A59328}" destId="{D4285F19-13D2-4A61-BD56-E0026673F4EE}" srcOrd="7" destOrd="0" presId="urn:microsoft.com/office/officeart/2005/8/layout/venn3"/>
    <dgm:cxn modelId="{4E5F232E-E5F3-48F8-819D-9EFB07C616EA}" type="presParOf" srcId="{65DD10C5-0E69-478F-BC93-EAB1C1A59328}" destId="{94772235-464F-43C7-AE58-6557F2CB2032}" srcOrd="8"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5A6CEA-3249-47FB-9BE7-4EA8F2A7D24E}">
      <dsp:nvSpPr>
        <dsp:cNvPr id="0" name=""/>
        <dsp:cNvSpPr/>
      </dsp:nvSpPr>
      <dsp:spPr>
        <a:xfrm>
          <a:off x="514985" y="0"/>
          <a:ext cx="5836496" cy="406400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D321CC-D22C-4E6F-8C43-35E908EF6804}">
      <dsp:nvSpPr>
        <dsp:cNvPr id="0" name=""/>
        <dsp:cNvSpPr/>
      </dsp:nvSpPr>
      <dsp:spPr>
        <a:xfrm>
          <a:off x="83" y="1219199"/>
          <a:ext cx="1004824" cy="1625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b="1" i="0" kern="1200" dirty="0" smtClean="0">
              <a:latin typeface="Times New Roman" pitchFamily="18" charset="0"/>
              <a:cs typeface="Times New Roman" pitchFamily="18" charset="0"/>
            </a:rPr>
            <a:t>Technology Adoption Theories</a:t>
          </a:r>
          <a:endParaRPr lang="en-GB" sz="1200" kern="1200" dirty="0">
            <a:latin typeface="Times New Roman" pitchFamily="18" charset="0"/>
            <a:cs typeface="Times New Roman" pitchFamily="18" charset="0"/>
          </a:endParaRPr>
        </a:p>
      </dsp:txBody>
      <dsp:txXfrm>
        <a:off x="49134" y="1268250"/>
        <a:ext cx="906722" cy="1527498"/>
      </dsp:txXfrm>
    </dsp:sp>
    <dsp:sp modelId="{E5023C24-F9CE-410E-B7A0-C30B6894F9AD}">
      <dsp:nvSpPr>
        <dsp:cNvPr id="0" name=""/>
        <dsp:cNvSpPr/>
      </dsp:nvSpPr>
      <dsp:spPr>
        <a:xfrm>
          <a:off x="1172378" y="1219199"/>
          <a:ext cx="1004824" cy="1625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b="1" i="0" kern="1200" dirty="0" smtClean="0">
              <a:latin typeface="Times New Roman" pitchFamily="18" charset="0"/>
              <a:cs typeface="Times New Roman" pitchFamily="18" charset="0"/>
            </a:rPr>
            <a:t>Customer-Centric Technology Frameworks</a:t>
          </a:r>
          <a:endParaRPr lang="en-GB" sz="1200" kern="1200" dirty="0">
            <a:latin typeface="Times New Roman" pitchFamily="18" charset="0"/>
            <a:cs typeface="Times New Roman" pitchFamily="18" charset="0"/>
          </a:endParaRPr>
        </a:p>
      </dsp:txBody>
      <dsp:txXfrm>
        <a:off x="1221429" y="1268250"/>
        <a:ext cx="906722" cy="1527498"/>
      </dsp:txXfrm>
    </dsp:sp>
    <dsp:sp modelId="{4E112196-90AB-4620-AD38-F3A342825061}">
      <dsp:nvSpPr>
        <dsp:cNvPr id="0" name=""/>
        <dsp:cNvSpPr/>
      </dsp:nvSpPr>
      <dsp:spPr>
        <a:xfrm>
          <a:off x="2344673" y="1219199"/>
          <a:ext cx="1004824" cy="1625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b="1" i="0" kern="1200" dirty="0" smtClean="0">
              <a:latin typeface="Times New Roman" pitchFamily="18" charset="0"/>
              <a:cs typeface="Times New Roman" pitchFamily="18" charset="0"/>
            </a:rPr>
            <a:t>Service Quality and Technology theory</a:t>
          </a:r>
          <a:endParaRPr lang="en-GB" sz="1200" kern="1200" dirty="0">
            <a:latin typeface="Times New Roman" pitchFamily="18" charset="0"/>
            <a:cs typeface="Times New Roman" pitchFamily="18" charset="0"/>
          </a:endParaRPr>
        </a:p>
      </dsp:txBody>
      <dsp:txXfrm>
        <a:off x="2393724" y="1268250"/>
        <a:ext cx="906722" cy="1527498"/>
      </dsp:txXfrm>
    </dsp:sp>
    <dsp:sp modelId="{C1E61350-2196-43F3-BAB1-3E852B590D5B}">
      <dsp:nvSpPr>
        <dsp:cNvPr id="0" name=""/>
        <dsp:cNvSpPr/>
      </dsp:nvSpPr>
      <dsp:spPr>
        <a:xfrm>
          <a:off x="3516968" y="1219199"/>
          <a:ext cx="1004824" cy="1625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b="1" i="0" kern="1200" dirty="0" smtClean="0">
              <a:latin typeface="Times New Roman" pitchFamily="18" charset="0"/>
              <a:cs typeface="Times New Roman" pitchFamily="18" charset="0"/>
            </a:rPr>
            <a:t>Operational Efficiency Theories</a:t>
          </a:r>
          <a:endParaRPr lang="en-GB" sz="1200" kern="1200" dirty="0">
            <a:latin typeface="Times New Roman" pitchFamily="18" charset="0"/>
            <a:cs typeface="Times New Roman" pitchFamily="18" charset="0"/>
          </a:endParaRPr>
        </a:p>
      </dsp:txBody>
      <dsp:txXfrm>
        <a:off x="3566019" y="1268250"/>
        <a:ext cx="906722" cy="1527498"/>
      </dsp:txXfrm>
    </dsp:sp>
    <dsp:sp modelId="{DE1F8789-1EAC-45A2-A5F9-F16337197372}">
      <dsp:nvSpPr>
        <dsp:cNvPr id="0" name=""/>
        <dsp:cNvSpPr/>
      </dsp:nvSpPr>
      <dsp:spPr>
        <a:xfrm>
          <a:off x="4689263" y="1219199"/>
          <a:ext cx="1004824" cy="1625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b="1" i="0" kern="1200" smtClean="0">
              <a:latin typeface="Times New Roman" pitchFamily="18" charset="0"/>
              <a:cs typeface="Times New Roman" pitchFamily="18" charset="0"/>
            </a:rPr>
            <a:t>Human-Technology Interaction Theories</a:t>
          </a:r>
          <a:endParaRPr lang="en-GB" sz="1200" kern="1200" dirty="0">
            <a:latin typeface="Times New Roman" pitchFamily="18" charset="0"/>
            <a:cs typeface="Times New Roman" pitchFamily="18" charset="0"/>
          </a:endParaRPr>
        </a:p>
      </dsp:txBody>
      <dsp:txXfrm>
        <a:off x="4738314" y="1268250"/>
        <a:ext cx="906722" cy="1527498"/>
      </dsp:txXfrm>
    </dsp:sp>
    <dsp:sp modelId="{26373BC0-EDAE-42B6-825C-D7E4C277D40C}">
      <dsp:nvSpPr>
        <dsp:cNvPr id="0" name=""/>
        <dsp:cNvSpPr/>
      </dsp:nvSpPr>
      <dsp:spPr>
        <a:xfrm>
          <a:off x="5861558" y="1219199"/>
          <a:ext cx="1004824" cy="1625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b="1" i="0" kern="1200" smtClean="0">
              <a:latin typeface="Times New Roman" pitchFamily="18" charset="0"/>
              <a:cs typeface="Times New Roman" pitchFamily="18" charset="0"/>
            </a:rPr>
            <a:t>Innovation and Competitive Advantage</a:t>
          </a:r>
          <a:endParaRPr lang="en-GB" sz="1200" kern="1200" dirty="0">
            <a:latin typeface="Times New Roman" pitchFamily="18" charset="0"/>
            <a:cs typeface="Times New Roman" pitchFamily="18" charset="0"/>
          </a:endParaRPr>
        </a:p>
      </dsp:txBody>
      <dsp:txXfrm>
        <a:off x="5910609" y="1268250"/>
        <a:ext cx="906722" cy="15274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5A6CEA-3249-47FB-9BE7-4EA8F2A7D24E}">
      <dsp:nvSpPr>
        <dsp:cNvPr id="0" name=""/>
        <dsp:cNvSpPr/>
      </dsp:nvSpPr>
      <dsp:spPr>
        <a:xfrm>
          <a:off x="514985" y="0"/>
          <a:ext cx="5836496" cy="406400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A879E0-E12F-455F-A63A-873291403986}">
      <dsp:nvSpPr>
        <dsp:cNvPr id="0" name=""/>
        <dsp:cNvSpPr/>
      </dsp:nvSpPr>
      <dsp:spPr>
        <a:xfrm>
          <a:off x="586" y="1219199"/>
          <a:ext cx="940451" cy="1625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GB" sz="1000" kern="1200" dirty="0" smtClean="0">
              <a:latin typeface="Times New Roman" pitchFamily="18" charset="0"/>
              <a:cs typeface="Times New Roman" pitchFamily="18" charset="0"/>
            </a:rPr>
            <a:t> </a:t>
          </a:r>
          <a:r>
            <a:rPr lang="en-US" sz="1000" b="1" i="0" kern="1200" dirty="0" smtClean="0">
              <a:latin typeface="Times New Roman" pitchFamily="18" charset="0"/>
              <a:cs typeface="Times New Roman" pitchFamily="18" charset="0"/>
            </a:rPr>
            <a:t>Customer Experience Management (CEM)</a:t>
          </a:r>
          <a:endParaRPr lang="en-GB" sz="1000" kern="1200" dirty="0">
            <a:latin typeface="Times New Roman" pitchFamily="18" charset="0"/>
            <a:cs typeface="Times New Roman" pitchFamily="18" charset="0"/>
          </a:endParaRPr>
        </a:p>
      </dsp:txBody>
      <dsp:txXfrm>
        <a:off x="46495" y="1265108"/>
        <a:ext cx="848633" cy="1533782"/>
      </dsp:txXfrm>
    </dsp:sp>
    <dsp:sp modelId="{3C99967F-EE2B-4E22-AB31-84B91CBF0068}">
      <dsp:nvSpPr>
        <dsp:cNvPr id="0" name=""/>
        <dsp:cNvSpPr/>
      </dsp:nvSpPr>
      <dsp:spPr>
        <a:xfrm>
          <a:off x="988060" y="1219199"/>
          <a:ext cx="940451" cy="1625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latin typeface="Times New Roman" pitchFamily="18" charset="0"/>
              <a:cs typeface="Times New Roman" pitchFamily="18" charset="0"/>
            </a:rPr>
            <a:t>Data Privacy and Security Frameworks</a:t>
          </a:r>
          <a:endParaRPr lang="en-GB" sz="1000" kern="1200" dirty="0">
            <a:latin typeface="Times New Roman" pitchFamily="18" charset="0"/>
            <a:cs typeface="Times New Roman" pitchFamily="18" charset="0"/>
          </a:endParaRPr>
        </a:p>
      </dsp:txBody>
      <dsp:txXfrm>
        <a:off x="1033969" y="1265108"/>
        <a:ext cx="848633" cy="1533782"/>
      </dsp:txXfrm>
    </dsp:sp>
    <dsp:sp modelId="{7BB0F088-5D5D-4206-81D1-D448D15306FF}">
      <dsp:nvSpPr>
        <dsp:cNvPr id="0" name=""/>
        <dsp:cNvSpPr/>
      </dsp:nvSpPr>
      <dsp:spPr>
        <a:xfrm>
          <a:off x="1975534" y="1219199"/>
          <a:ext cx="940451" cy="1625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latin typeface="Times New Roman" pitchFamily="18" charset="0"/>
              <a:cs typeface="Times New Roman" pitchFamily="18" charset="0"/>
            </a:rPr>
            <a:t>Strategic Management Theories</a:t>
          </a:r>
          <a:endParaRPr lang="en-GB" sz="1000" kern="1200" dirty="0">
            <a:latin typeface="Times New Roman" pitchFamily="18" charset="0"/>
            <a:cs typeface="Times New Roman" pitchFamily="18" charset="0"/>
          </a:endParaRPr>
        </a:p>
      </dsp:txBody>
      <dsp:txXfrm>
        <a:off x="2021443" y="1265108"/>
        <a:ext cx="848633" cy="1533782"/>
      </dsp:txXfrm>
    </dsp:sp>
    <dsp:sp modelId="{1E0CB213-25D3-4CCC-85CC-5279BCFA5EF1}">
      <dsp:nvSpPr>
        <dsp:cNvPr id="0" name=""/>
        <dsp:cNvSpPr/>
      </dsp:nvSpPr>
      <dsp:spPr>
        <a:xfrm>
          <a:off x="2963007" y="1219199"/>
          <a:ext cx="940451" cy="1625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smtClean="0">
              <a:latin typeface="Times New Roman" pitchFamily="18" charset="0"/>
              <a:cs typeface="Times New Roman" pitchFamily="18" charset="0"/>
            </a:rPr>
            <a:t>Innovation Diffusion in Hospitality</a:t>
          </a:r>
          <a:endParaRPr lang="en-GB" sz="1000" kern="1200" dirty="0">
            <a:latin typeface="Times New Roman" pitchFamily="18" charset="0"/>
            <a:cs typeface="Times New Roman" pitchFamily="18" charset="0"/>
          </a:endParaRPr>
        </a:p>
      </dsp:txBody>
      <dsp:txXfrm>
        <a:off x="3008916" y="1265108"/>
        <a:ext cx="848633" cy="1533782"/>
      </dsp:txXfrm>
    </dsp:sp>
    <dsp:sp modelId="{AC1A66E9-6B1C-4301-8CCB-67907CD47B42}">
      <dsp:nvSpPr>
        <dsp:cNvPr id="0" name=""/>
        <dsp:cNvSpPr/>
      </dsp:nvSpPr>
      <dsp:spPr>
        <a:xfrm>
          <a:off x="3950481" y="1219199"/>
          <a:ext cx="940451" cy="1625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smtClean="0">
              <a:latin typeface="Times New Roman" pitchFamily="18" charset="0"/>
              <a:cs typeface="Times New Roman" pitchFamily="18" charset="0"/>
            </a:rPr>
            <a:t>Human Resource Management Theories</a:t>
          </a:r>
          <a:endParaRPr lang="en-GB" sz="1000" kern="1200" dirty="0">
            <a:latin typeface="Times New Roman" pitchFamily="18" charset="0"/>
            <a:cs typeface="Times New Roman" pitchFamily="18" charset="0"/>
          </a:endParaRPr>
        </a:p>
      </dsp:txBody>
      <dsp:txXfrm>
        <a:off x="3996390" y="1265108"/>
        <a:ext cx="848633" cy="1533782"/>
      </dsp:txXfrm>
    </dsp:sp>
    <dsp:sp modelId="{489032AB-6C5D-4361-8B11-2593032EA13E}">
      <dsp:nvSpPr>
        <dsp:cNvPr id="0" name=""/>
        <dsp:cNvSpPr/>
      </dsp:nvSpPr>
      <dsp:spPr>
        <a:xfrm>
          <a:off x="4937955" y="1219199"/>
          <a:ext cx="940451" cy="1625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dirty="0" smtClean="0">
              <a:latin typeface="Times New Roman" pitchFamily="18" charset="0"/>
              <a:cs typeface="Times New Roman" pitchFamily="18" charset="0"/>
            </a:rPr>
            <a:t>Sustainable Technology Adoption</a:t>
          </a:r>
          <a:endParaRPr lang="en-GB" sz="1000" kern="1200" dirty="0">
            <a:latin typeface="Times New Roman" pitchFamily="18" charset="0"/>
            <a:cs typeface="Times New Roman" pitchFamily="18" charset="0"/>
          </a:endParaRPr>
        </a:p>
      </dsp:txBody>
      <dsp:txXfrm>
        <a:off x="4983864" y="1265108"/>
        <a:ext cx="848633" cy="1533782"/>
      </dsp:txXfrm>
    </dsp:sp>
    <dsp:sp modelId="{0051E71E-93D6-4EC7-A09C-B6301651858C}">
      <dsp:nvSpPr>
        <dsp:cNvPr id="0" name=""/>
        <dsp:cNvSpPr/>
      </dsp:nvSpPr>
      <dsp:spPr>
        <a:xfrm>
          <a:off x="5925429" y="1219199"/>
          <a:ext cx="940451" cy="1625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b="1" i="0" kern="1200" smtClean="0">
              <a:latin typeface="Times New Roman" pitchFamily="18" charset="0"/>
              <a:cs typeface="Times New Roman" pitchFamily="18" charset="0"/>
            </a:rPr>
            <a:t>Service Innovation Theories</a:t>
          </a:r>
          <a:endParaRPr lang="en-GB" sz="1000" kern="1200" dirty="0">
            <a:latin typeface="Times New Roman" pitchFamily="18" charset="0"/>
            <a:cs typeface="Times New Roman" pitchFamily="18" charset="0"/>
          </a:endParaRPr>
        </a:p>
      </dsp:txBody>
      <dsp:txXfrm>
        <a:off x="5971338" y="1265108"/>
        <a:ext cx="848633" cy="15337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2ADE1A-03CF-4C8F-9BDA-7CC36AEECFA6}">
      <dsp:nvSpPr>
        <dsp:cNvPr id="0" name=""/>
        <dsp:cNvSpPr/>
      </dsp:nvSpPr>
      <dsp:spPr>
        <a:xfrm>
          <a:off x="457199" y="0"/>
          <a:ext cx="5181600" cy="291888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A44C16-75BC-4C75-99D5-DC7AC69E6F5A}">
      <dsp:nvSpPr>
        <dsp:cNvPr id="0" name=""/>
        <dsp:cNvSpPr/>
      </dsp:nvSpPr>
      <dsp:spPr>
        <a:xfrm>
          <a:off x="3050" y="875664"/>
          <a:ext cx="2970609" cy="116755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b="1" i="0" kern="1200" dirty="0" smtClean="0">
              <a:latin typeface="Times New Roman" pitchFamily="18" charset="0"/>
              <a:cs typeface="Times New Roman" pitchFamily="18" charset="0"/>
            </a:rPr>
            <a:t>Management Response 1: Implementation of AI-Powered </a:t>
          </a:r>
          <a:r>
            <a:rPr lang="en-US" sz="1900" b="1" i="0" kern="1200" dirty="0" err="1" smtClean="0">
              <a:latin typeface="Times New Roman" pitchFamily="18" charset="0"/>
              <a:cs typeface="Times New Roman" pitchFamily="18" charset="0"/>
            </a:rPr>
            <a:t>Chatbots</a:t>
          </a:r>
          <a:endParaRPr lang="en-GB" sz="1900" kern="1200" dirty="0">
            <a:latin typeface="Times New Roman" pitchFamily="18" charset="0"/>
            <a:cs typeface="Times New Roman" pitchFamily="18" charset="0"/>
          </a:endParaRPr>
        </a:p>
      </dsp:txBody>
      <dsp:txXfrm>
        <a:off x="60045" y="932659"/>
        <a:ext cx="2856619" cy="1053562"/>
      </dsp:txXfrm>
    </dsp:sp>
    <dsp:sp modelId="{96518C87-1B09-4651-850F-55710C0B8D8B}">
      <dsp:nvSpPr>
        <dsp:cNvPr id="0" name=""/>
        <dsp:cNvSpPr/>
      </dsp:nvSpPr>
      <dsp:spPr>
        <a:xfrm>
          <a:off x="3122339" y="875664"/>
          <a:ext cx="2970609" cy="116755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b="1" i="0" kern="1200" dirty="0" smtClean="0">
              <a:latin typeface="Times New Roman" pitchFamily="18" charset="0"/>
              <a:cs typeface="Times New Roman" pitchFamily="18" charset="0"/>
            </a:rPr>
            <a:t>Management Response 2: Integration of </a:t>
          </a:r>
          <a:r>
            <a:rPr lang="en-US" sz="1900" b="1" i="0" kern="1200" dirty="0" err="1" smtClean="0">
              <a:latin typeface="Times New Roman" pitchFamily="18" charset="0"/>
              <a:cs typeface="Times New Roman" pitchFamily="18" charset="0"/>
            </a:rPr>
            <a:t>Blockchain</a:t>
          </a:r>
          <a:r>
            <a:rPr lang="en-US" sz="1900" b="1" i="0" kern="1200" dirty="0" smtClean="0">
              <a:latin typeface="Times New Roman" pitchFamily="18" charset="0"/>
              <a:cs typeface="Times New Roman" pitchFamily="18" charset="0"/>
            </a:rPr>
            <a:t> for Data Security</a:t>
          </a:r>
          <a:endParaRPr lang="en-GB" sz="1900" kern="1200" dirty="0">
            <a:latin typeface="Times New Roman" pitchFamily="18" charset="0"/>
            <a:cs typeface="Times New Roman" pitchFamily="18" charset="0"/>
          </a:endParaRPr>
        </a:p>
      </dsp:txBody>
      <dsp:txXfrm>
        <a:off x="3179334" y="932659"/>
        <a:ext cx="2856619" cy="10535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2ADE1A-03CF-4C8F-9BDA-7CC36AEECFA6}">
      <dsp:nvSpPr>
        <dsp:cNvPr id="0" name=""/>
        <dsp:cNvSpPr/>
      </dsp:nvSpPr>
      <dsp:spPr>
        <a:xfrm>
          <a:off x="457199" y="0"/>
          <a:ext cx="5181600" cy="291888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A44C16-75BC-4C75-99D5-DC7AC69E6F5A}">
      <dsp:nvSpPr>
        <dsp:cNvPr id="0" name=""/>
        <dsp:cNvSpPr/>
      </dsp:nvSpPr>
      <dsp:spPr>
        <a:xfrm>
          <a:off x="503113" y="875664"/>
          <a:ext cx="2470546" cy="116755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b="1" i="0" kern="1200" dirty="0" smtClean="0">
              <a:latin typeface="Times New Roman" pitchFamily="18" charset="0"/>
              <a:cs typeface="Times New Roman" pitchFamily="18" charset="0"/>
            </a:rPr>
            <a:t>Management Response 3: Mobile Check-In and Digital Room Keys</a:t>
          </a:r>
          <a:endParaRPr lang="en-GB" sz="1700" kern="1200" dirty="0">
            <a:latin typeface="Times New Roman" pitchFamily="18" charset="0"/>
            <a:cs typeface="Times New Roman" pitchFamily="18" charset="0"/>
          </a:endParaRPr>
        </a:p>
      </dsp:txBody>
      <dsp:txXfrm>
        <a:off x="560108" y="932659"/>
        <a:ext cx="2356556" cy="1053562"/>
      </dsp:txXfrm>
    </dsp:sp>
    <dsp:sp modelId="{96518C87-1B09-4651-850F-55710C0B8D8B}">
      <dsp:nvSpPr>
        <dsp:cNvPr id="0" name=""/>
        <dsp:cNvSpPr/>
      </dsp:nvSpPr>
      <dsp:spPr>
        <a:xfrm>
          <a:off x="3122339" y="875664"/>
          <a:ext cx="2470546" cy="116755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b="1" i="0" kern="1200" dirty="0" smtClean="0">
              <a:latin typeface="Times New Roman" pitchFamily="18" charset="0"/>
              <a:cs typeface="Times New Roman" pitchFamily="18" charset="0"/>
            </a:rPr>
            <a:t>Management Response 4: AI-Powered Virtual Concierge Services through Apps</a:t>
          </a:r>
          <a:endParaRPr lang="en-GB" sz="1700" kern="1200" dirty="0">
            <a:latin typeface="Times New Roman" pitchFamily="18" charset="0"/>
            <a:cs typeface="Times New Roman" pitchFamily="18" charset="0"/>
          </a:endParaRPr>
        </a:p>
      </dsp:txBody>
      <dsp:txXfrm>
        <a:off x="3179334" y="932659"/>
        <a:ext cx="2356556" cy="10535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2ADE1A-03CF-4C8F-9BDA-7CC36AEECFA6}">
      <dsp:nvSpPr>
        <dsp:cNvPr id="0" name=""/>
        <dsp:cNvSpPr/>
      </dsp:nvSpPr>
      <dsp:spPr>
        <a:xfrm>
          <a:off x="457199" y="0"/>
          <a:ext cx="5181600" cy="2800349"/>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A44C16-75BC-4C75-99D5-DC7AC69E6F5A}">
      <dsp:nvSpPr>
        <dsp:cNvPr id="0" name=""/>
        <dsp:cNvSpPr/>
      </dsp:nvSpPr>
      <dsp:spPr>
        <a:xfrm>
          <a:off x="78060" y="840104"/>
          <a:ext cx="2895600" cy="112013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b="1" i="0" kern="1200" dirty="0" smtClean="0">
              <a:latin typeface="Times New Roman" pitchFamily="18" charset="0"/>
              <a:cs typeface="Times New Roman" pitchFamily="18" charset="0"/>
            </a:rPr>
            <a:t>Management Response 5: Smart Building Technologies for Energy Efficiency</a:t>
          </a:r>
          <a:endParaRPr lang="en-GB" sz="1700" kern="1200" dirty="0">
            <a:latin typeface="Times New Roman" pitchFamily="18" charset="0"/>
            <a:cs typeface="Times New Roman" pitchFamily="18" charset="0"/>
          </a:endParaRPr>
        </a:p>
      </dsp:txBody>
      <dsp:txXfrm>
        <a:off x="132741" y="894785"/>
        <a:ext cx="2786238" cy="1010777"/>
      </dsp:txXfrm>
    </dsp:sp>
    <dsp:sp modelId="{96518C87-1B09-4651-850F-55710C0B8D8B}">
      <dsp:nvSpPr>
        <dsp:cNvPr id="0" name=""/>
        <dsp:cNvSpPr/>
      </dsp:nvSpPr>
      <dsp:spPr>
        <a:xfrm>
          <a:off x="3122339" y="840104"/>
          <a:ext cx="2895600" cy="112013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b="1" i="0" kern="1200" dirty="0" smtClean="0">
              <a:latin typeface="Times New Roman" pitchFamily="18" charset="0"/>
              <a:cs typeface="Times New Roman" pitchFamily="18" charset="0"/>
            </a:rPr>
            <a:t>Management Response 6: Data Analytics for Waste Reduction</a:t>
          </a:r>
          <a:endParaRPr lang="en-GB" sz="1700" kern="1200" dirty="0">
            <a:latin typeface="Times New Roman" pitchFamily="18" charset="0"/>
            <a:cs typeface="Times New Roman" pitchFamily="18" charset="0"/>
          </a:endParaRPr>
        </a:p>
      </dsp:txBody>
      <dsp:txXfrm>
        <a:off x="3177020" y="894785"/>
        <a:ext cx="2786238" cy="10107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379366-EE6E-4422-8015-FA0980FA4B7F}">
      <dsp:nvSpPr>
        <dsp:cNvPr id="0" name=""/>
        <dsp:cNvSpPr/>
      </dsp:nvSpPr>
      <dsp:spPr>
        <a:xfrm>
          <a:off x="744" y="1026004"/>
          <a:ext cx="1451074" cy="1451074"/>
        </a:xfrm>
        <a:prstGeom prst="ellipse">
          <a:avLst/>
        </a:prstGeom>
        <a:solidFill>
          <a:schemeClr val="accent3">
            <a:shade val="80000"/>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9857" tIns="13970" rIns="79857" bIns="13970" numCol="1" spcCol="1270" anchor="ctr" anchorCtr="0">
          <a:noAutofit/>
        </a:bodyPr>
        <a:lstStyle/>
        <a:p>
          <a:pPr lvl="0" algn="ctr" defTabSz="488950">
            <a:lnSpc>
              <a:spcPct val="90000"/>
            </a:lnSpc>
            <a:spcBef>
              <a:spcPct val="0"/>
            </a:spcBef>
            <a:spcAft>
              <a:spcPct val="35000"/>
            </a:spcAft>
          </a:pPr>
          <a:r>
            <a:rPr lang="en-US" sz="1100" b="1" i="0" kern="1200" dirty="0" smtClean="0">
              <a:latin typeface="Times New Roman" pitchFamily="18" charset="0"/>
              <a:cs typeface="Times New Roman" pitchFamily="18" charset="0"/>
            </a:rPr>
            <a:t>Human-AI Collaboration</a:t>
          </a:r>
          <a:endParaRPr lang="en-GB" sz="1100" kern="1200" dirty="0">
            <a:latin typeface="Times New Roman" pitchFamily="18" charset="0"/>
            <a:cs typeface="Times New Roman" pitchFamily="18" charset="0"/>
          </a:endParaRPr>
        </a:p>
      </dsp:txBody>
      <dsp:txXfrm>
        <a:off x="213249" y="1238509"/>
        <a:ext cx="1026064" cy="1026064"/>
      </dsp:txXfrm>
    </dsp:sp>
    <dsp:sp modelId="{992CA939-BA08-4DBF-A4B2-89C03B46DE1A}">
      <dsp:nvSpPr>
        <dsp:cNvPr id="0" name=""/>
        <dsp:cNvSpPr/>
      </dsp:nvSpPr>
      <dsp:spPr>
        <a:xfrm>
          <a:off x="1161603" y="1026004"/>
          <a:ext cx="1451074" cy="1451074"/>
        </a:xfrm>
        <a:prstGeom prst="ellipse">
          <a:avLst/>
        </a:prstGeom>
        <a:solidFill>
          <a:schemeClr val="accent3">
            <a:shade val="80000"/>
            <a:alpha val="50000"/>
            <a:hueOff val="193771"/>
            <a:satOff val="-1590"/>
            <a:lumOff val="852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9857" tIns="13970" rIns="79857" bIns="13970" numCol="1" spcCol="1270" anchor="ctr" anchorCtr="0">
          <a:noAutofit/>
        </a:bodyPr>
        <a:lstStyle/>
        <a:p>
          <a:pPr lvl="0" algn="ctr" defTabSz="488950">
            <a:lnSpc>
              <a:spcPct val="90000"/>
            </a:lnSpc>
            <a:spcBef>
              <a:spcPct val="0"/>
            </a:spcBef>
            <a:spcAft>
              <a:spcPct val="35000"/>
            </a:spcAft>
          </a:pPr>
          <a:r>
            <a:rPr lang="en-US" sz="1100" b="1" i="0" kern="1200" dirty="0" smtClean="0">
              <a:latin typeface="Times New Roman" pitchFamily="18" charset="0"/>
              <a:cs typeface="Times New Roman" pitchFamily="18" charset="0"/>
            </a:rPr>
            <a:t>Enhanced Data Security Measures</a:t>
          </a:r>
          <a:endParaRPr lang="en-GB" sz="1100" kern="1200" dirty="0">
            <a:latin typeface="Times New Roman" pitchFamily="18" charset="0"/>
            <a:cs typeface="Times New Roman" pitchFamily="18" charset="0"/>
          </a:endParaRPr>
        </a:p>
      </dsp:txBody>
      <dsp:txXfrm>
        <a:off x="1374108" y="1238509"/>
        <a:ext cx="1026064" cy="1026064"/>
      </dsp:txXfrm>
    </dsp:sp>
    <dsp:sp modelId="{C602BFB3-5D8F-4B64-A260-F27B963691F4}">
      <dsp:nvSpPr>
        <dsp:cNvPr id="0" name=""/>
        <dsp:cNvSpPr/>
      </dsp:nvSpPr>
      <dsp:spPr>
        <a:xfrm>
          <a:off x="2322462" y="1026004"/>
          <a:ext cx="1451074" cy="1451074"/>
        </a:xfrm>
        <a:prstGeom prst="ellipse">
          <a:avLst/>
        </a:prstGeom>
        <a:solidFill>
          <a:schemeClr val="accent3">
            <a:shade val="80000"/>
            <a:alpha val="50000"/>
            <a:hueOff val="387541"/>
            <a:satOff val="-3181"/>
            <a:lumOff val="170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9857" tIns="13970" rIns="79857" bIns="13970" numCol="1" spcCol="1270" anchor="ctr" anchorCtr="0">
          <a:noAutofit/>
        </a:bodyPr>
        <a:lstStyle/>
        <a:p>
          <a:pPr lvl="0" algn="ctr" defTabSz="488950">
            <a:lnSpc>
              <a:spcPct val="90000"/>
            </a:lnSpc>
            <a:spcBef>
              <a:spcPct val="0"/>
            </a:spcBef>
            <a:spcAft>
              <a:spcPct val="35000"/>
            </a:spcAft>
          </a:pPr>
          <a:r>
            <a:rPr lang="en-US" sz="1100" b="1" i="0" kern="1200" dirty="0" smtClean="0">
              <a:latin typeface="Times New Roman" pitchFamily="18" charset="0"/>
              <a:cs typeface="Times New Roman" pitchFamily="18" charset="0"/>
            </a:rPr>
            <a:t>User-Friendly Mobile Apps</a:t>
          </a:r>
          <a:endParaRPr lang="en-GB" sz="1100" kern="1200" dirty="0">
            <a:latin typeface="Times New Roman" pitchFamily="18" charset="0"/>
            <a:cs typeface="Times New Roman" pitchFamily="18" charset="0"/>
          </a:endParaRPr>
        </a:p>
      </dsp:txBody>
      <dsp:txXfrm>
        <a:off x="2534967" y="1238509"/>
        <a:ext cx="1026064" cy="1026064"/>
      </dsp:txXfrm>
    </dsp:sp>
    <dsp:sp modelId="{FEA59F7B-6B73-4A9A-AC53-61418EB25417}">
      <dsp:nvSpPr>
        <dsp:cNvPr id="0" name=""/>
        <dsp:cNvSpPr/>
      </dsp:nvSpPr>
      <dsp:spPr>
        <a:xfrm>
          <a:off x="3483322" y="1026004"/>
          <a:ext cx="1451074" cy="1451074"/>
        </a:xfrm>
        <a:prstGeom prst="ellipse">
          <a:avLst/>
        </a:prstGeom>
        <a:solidFill>
          <a:schemeClr val="accent3">
            <a:shade val="80000"/>
            <a:alpha val="50000"/>
            <a:hueOff val="581312"/>
            <a:satOff val="-4771"/>
            <a:lumOff val="2556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9857" tIns="13970" rIns="79857" bIns="13970" numCol="1" spcCol="1270" anchor="ctr" anchorCtr="0">
          <a:noAutofit/>
        </a:bodyPr>
        <a:lstStyle/>
        <a:p>
          <a:pPr lvl="0" algn="ctr" defTabSz="488950">
            <a:lnSpc>
              <a:spcPct val="90000"/>
            </a:lnSpc>
            <a:spcBef>
              <a:spcPct val="0"/>
            </a:spcBef>
            <a:spcAft>
              <a:spcPct val="35000"/>
            </a:spcAft>
          </a:pPr>
          <a:r>
            <a:rPr lang="en-US" sz="1100" b="1" i="0" kern="1200" dirty="0" smtClean="0">
              <a:latin typeface="Times New Roman" pitchFamily="18" charset="0"/>
              <a:cs typeface="Times New Roman" pitchFamily="18" charset="0"/>
            </a:rPr>
            <a:t>Guest Education Initiatives</a:t>
          </a:r>
          <a:endParaRPr lang="en-GB" sz="1100" kern="1200" dirty="0">
            <a:latin typeface="Times New Roman" pitchFamily="18" charset="0"/>
            <a:cs typeface="Times New Roman" pitchFamily="18" charset="0"/>
          </a:endParaRPr>
        </a:p>
      </dsp:txBody>
      <dsp:txXfrm>
        <a:off x="3695827" y="1238509"/>
        <a:ext cx="1026064" cy="1026064"/>
      </dsp:txXfrm>
    </dsp:sp>
    <dsp:sp modelId="{2B0F0A87-0B97-4382-8B73-283633E63E36}">
      <dsp:nvSpPr>
        <dsp:cNvPr id="0" name=""/>
        <dsp:cNvSpPr/>
      </dsp:nvSpPr>
      <dsp:spPr>
        <a:xfrm>
          <a:off x="4644181" y="1026004"/>
          <a:ext cx="1451074" cy="1451074"/>
        </a:xfrm>
        <a:prstGeom prst="ellipse">
          <a:avLst/>
        </a:prstGeom>
        <a:solidFill>
          <a:schemeClr val="accent3">
            <a:shade val="80000"/>
            <a:alpha val="50000"/>
            <a:hueOff val="775083"/>
            <a:satOff val="-6361"/>
            <a:lumOff val="3408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9857" tIns="13970" rIns="79857" bIns="13970" numCol="1" spcCol="1270" anchor="ctr" anchorCtr="0">
          <a:noAutofit/>
        </a:bodyPr>
        <a:lstStyle/>
        <a:p>
          <a:pPr lvl="0" algn="ctr" defTabSz="488950">
            <a:lnSpc>
              <a:spcPct val="90000"/>
            </a:lnSpc>
            <a:spcBef>
              <a:spcPct val="0"/>
            </a:spcBef>
            <a:spcAft>
              <a:spcPct val="35000"/>
            </a:spcAft>
          </a:pPr>
          <a:r>
            <a:rPr lang="en-US" sz="1100" b="1" i="0" kern="1200" smtClean="0">
              <a:latin typeface="Times New Roman" pitchFamily="18" charset="0"/>
              <a:cs typeface="Times New Roman" pitchFamily="18" charset="0"/>
            </a:rPr>
            <a:t>Continuous Technological Innovation</a:t>
          </a:r>
          <a:endParaRPr lang="en-GB" sz="1100" kern="1200" dirty="0">
            <a:latin typeface="Times New Roman" pitchFamily="18" charset="0"/>
            <a:cs typeface="Times New Roman" pitchFamily="18" charset="0"/>
          </a:endParaRPr>
        </a:p>
      </dsp:txBody>
      <dsp:txXfrm>
        <a:off x="4856686" y="1238509"/>
        <a:ext cx="1026064" cy="10260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379366-EE6E-4422-8015-FA0980FA4B7F}">
      <dsp:nvSpPr>
        <dsp:cNvPr id="0" name=""/>
        <dsp:cNvSpPr/>
      </dsp:nvSpPr>
      <dsp:spPr>
        <a:xfrm>
          <a:off x="744" y="1026004"/>
          <a:ext cx="1451074" cy="1451074"/>
        </a:xfrm>
        <a:prstGeom prst="ellipse">
          <a:avLst/>
        </a:prstGeom>
        <a:solidFill>
          <a:schemeClr val="accent3">
            <a:shade val="80000"/>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9857" tIns="15240" rIns="79857" bIns="15240" numCol="1" spcCol="1270" anchor="ctr" anchorCtr="0">
          <a:noAutofit/>
        </a:bodyPr>
        <a:lstStyle/>
        <a:p>
          <a:pPr lvl="0" algn="ctr" defTabSz="533400">
            <a:lnSpc>
              <a:spcPct val="90000"/>
            </a:lnSpc>
            <a:spcBef>
              <a:spcPct val="0"/>
            </a:spcBef>
            <a:spcAft>
              <a:spcPct val="35000"/>
            </a:spcAft>
          </a:pPr>
          <a:r>
            <a:rPr lang="en-US" sz="1200" b="1" i="0" kern="1200" dirty="0" smtClean="0">
              <a:latin typeface="Times New Roman" pitchFamily="18" charset="0"/>
              <a:cs typeface="Times New Roman" pitchFamily="18" charset="0"/>
            </a:rPr>
            <a:t>Guest Feedback Integration</a:t>
          </a:r>
          <a:endParaRPr lang="en-GB" sz="1200" kern="1200" dirty="0">
            <a:latin typeface="Times New Roman" pitchFamily="18" charset="0"/>
            <a:cs typeface="Times New Roman" pitchFamily="18" charset="0"/>
          </a:endParaRPr>
        </a:p>
      </dsp:txBody>
      <dsp:txXfrm>
        <a:off x="213249" y="1238509"/>
        <a:ext cx="1026064" cy="1026064"/>
      </dsp:txXfrm>
    </dsp:sp>
    <dsp:sp modelId="{992CA939-BA08-4DBF-A4B2-89C03B46DE1A}">
      <dsp:nvSpPr>
        <dsp:cNvPr id="0" name=""/>
        <dsp:cNvSpPr/>
      </dsp:nvSpPr>
      <dsp:spPr>
        <a:xfrm>
          <a:off x="1161603" y="1026004"/>
          <a:ext cx="1451074" cy="1451074"/>
        </a:xfrm>
        <a:prstGeom prst="ellipse">
          <a:avLst/>
        </a:prstGeom>
        <a:solidFill>
          <a:schemeClr val="accent3">
            <a:shade val="80000"/>
            <a:alpha val="50000"/>
            <a:hueOff val="193771"/>
            <a:satOff val="-1590"/>
            <a:lumOff val="852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9857" tIns="15240" rIns="79857" bIns="15240" numCol="1" spcCol="1270" anchor="ctr" anchorCtr="0">
          <a:noAutofit/>
        </a:bodyPr>
        <a:lstStyle/>
        <a:p>
          <a:pPr lvl="0" algn="ctr" defTabSz="533400">
            <a:lnSpc>
              <a:spcPct val="90000"/>
            </a:lnSpc>
            <a:spcBef>
              <a:spcPct val="0"/>
            </a:spcBef>
            <a:spcAft>
              <a:spcPct val="35000"/>
            </a:spcAft>
          </a:pPr>
          <a:r>
            <a:rPr lang="en-US" sz="1200" b="1" i="0" kern="1200" dirty="0" smtClean="0">
              <a:latin typeface="Times New Roman" pitchFamily="18" charset="0"/>
              <a:cs typeface="Times New Roman" pitchFamily="18" charset="0"/>
            </a:rPr>
            <a:t>Balanced Use of Technology</a:t>
          </a:r>
          <a:endParaRPr lang="en-GB" sz="1200" kern="1200" dirty="0">
            <a:latin typeface="Times New Roman" pitchFamily="18" charset="0"/>
            <a:cs typeface="Times New Roman" pitchFamily="18" charset="0"/>
          </a:endParaRPr>
        </a:p>
      </dsp:txBody>
      <dsp:txXfrm>
        <a:off x="1374108" y="1238509"/>
        <a:ext cx="1026064" cy="1026064"/>
      </dsp:txXfrm>
    </dsp:sp>
    <dsp:sp modelId="{C602BFB3-5D8F-4B64-A260-F27B963691F4}">
      <dsp:nvSpPr>
        <dsp:cNvPr id="0" name=""/>
        <dsp:cNvSpPr/>
      </dsp:nvSpPr>
      <dsp:spPr>
        <a:xfrm>
          <a:off x="2322462" y="1026004"/>
          <a:ext cx="1451074" cy="1451074"/>
        </a:xfrm>
        <a:prstGeom prst="ellipse">
          <a:avLst/>
        </a:prstGeom>
        <a:solidFill>
          <a:schemeClr val="accent3">
            <a:shade val="80000"/>
            <a:alpha val="50000"/>
            <a:hueOff val="387541"/>
            <a:satOff val="-3181"/>
            <a:lumOff val="170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9857" tIns="15240" rIns="79857" bIns="15240" numCol="1" spcCol="1270" anchor="ctr" anchorCtr="0">
          <a:noAutofit/>
        </a:bodyPr>
        <a:lstStyle/>
        <a:p>
          <a:pPr lvl="0" algn="ctr" defTabSz="533400">
            <a:lnSpc>
              <a:spcPct val="90000"/>
            </a:lnSpc>
            <a:spcBef>
              <a:spcPct val="0"/>
            </a:spcBef>
            <a:spcAft>
              <a:spcPct val="35000"/>
            </a:spcAft>
          </a:pPr>
          <a:r>
            <a:rPr lang="en-US" sz="1200" b="1" i="0" kern="1200" dirty="0" smtClean="0">
              <a:latin typeface="Times New Roman" pitchFamily="18" charset="0"/>
              <a:cs typeface="Times New Roman" pitchFamily="18" charset="0"/>
            </a:rPr>
            <a:t>Strategic Management of Mobile Apps</a:t>
          </a:r>
          <a:endParaRPr lang="en-GB" sz="1200" kern="1200" dirty="0">
            <a:latin typeface="Times New Roman" pitchFamily="18" charset="0"/>
            <a:cs typeface="Times New Roman" pitchFamily="18" charset="0"/>
          </a:endParaRPr>
        </a:p>
      </dsp:txBody>
      <dsp:txXfrm>
        <a:off x="2534967" y="1238509"/>
        <a:ext cx="1026064" cy="1026064"/>
      </dsp:txXfrm>
    </dsp:sp>
    <dsp:sp modelId="{FEA59F7B-6B73-4A9A-AC53-61418EB25417}">
      <dsp:nvSpPr>
        <dsp:cNvPr id="0" name=""/>
        <dsp:cNvSpPr/>
      </dsp:nvSpPr>
      <dsp:spPr>
        <a:xfrm>
          <a:off x="3483322" y="1026004"/>
          <a:ext cx="1451074" cy="1451074"/>
        </a:xfrm>
        <a:prstGeom prst="ellipse">
          <a:avLst/>
        </a:prstGeom>
        <a:solidFill>
          <a:schemeClr val="accent3">
            <a:shade val="80000"/>
            <a:alpha val="50000"/>
            <a:hueOff val="581312"/>
            <a:satOff val="-4771"/>
            <a:lumOff val="2556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9857" tIns="15240" rIns="79857" bIns="15240" numCol="1" spcCol="1270" anchor="ctr" anchorCtr="0">
          <a:noAutofit/>
        </a:bodyPr>
        <a:lstStyle/>
        <a:p>
          <a:pPr lvl="0" algn="ctr" defTabSz="533400">
            <a:lnSpc>
              <a:spcPct val="90000"/>
            </a:lnSpc>
            <a:spcBef>
              <a:spcPct val="0"/>
            </a:spcBef>
            <a:spcAft>
              <a:spcPct val="35000"/>
            </a:spcAft>
          </a:pPr>
          <a:r>
            <a:rPr lang="en-US" sz="1200" b="1" i="0" kern="1200" dirty="0" smtClean="0">
              <a:latin typeface="Times New Roman" pitchFamily="18" charset="0"/>
              <a:cs typeface="Times New Roman" pitchFamily="18" charset="0"/>
            </a:rPr>
            <a:t>Data-Driven Decision-Making</a:t>
          </a:r>
          <a:endParaRPr lang="en-GB" sz="1200" kern="1200" dirty="0">
            <a:latin typeface="Times New Roman" pitchFamily="18" charset="0"/>
            <a:cs typeface="Times New Roman" pitchFamily="18" charset="0"/>
          </a:endParaRPr>
        </a:p>
      </dsp:txBody>
      <dsp:txXfrm>
        <a:off x="3695827" y="1238509"/>
        <a:ext cx="1026064" cy="1026064"/>
      </dsp:txXfrm>
    </dsp:sp>
    <dsp:sp modelId="{94772235-464F-43C7-AE58-6557F2CB2032}">
      <dsp:nvSpPr>
        <dsp:cNvPr id="0" name=""/>
        <dsp:cNvSpPr/>
      </dsp:nvSpPr>
      <dsp:spPr>
        <a:xfrm>
          <a:off x="4644181" y="1026004"/>
          <a:ext cx="1451074" cy="1451074"/>
        </a:xfrm>
        <a:prstGeom prst="ellipse">
          <a:avLst/>
        </a:prstGeom>
        <a:solidFill>
          <a:schemeClr val="accent3">
            <a:shade val="80000"/>
            <a:alpha val="50000"/>
            <a:hueOff val="775083"/>
            <a:satOff val="-6361"/>
            <a:lumOff val="3408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9857" tIns="15240" rIns="79857" bIns="15240" numCol="1" spcCol="1270" anchor="ctr" anchorCtr="0">
          <a:noAutofit/>
        </a:bodyPr>
        <a:lstStyle/>
        <a:p>
          <a:pPr lvl="0" algn="ctr" defTabSz="533400">
            <a:lnSpc>
              <a:spcPct val="90000"/>
            </a:lnSpc>
            <a:spcBef>
              <a:spcPct val="0"/>
            </a:spcBef>
            <a:spcAft>
              <a:spcPct val="35000"/>
            </a:spcAft>
          </a:pPr>
          <a:r>
            <a:rPr lang="en-US" sz="1200" b="1" i="0" kern="1200" dirty="0" smtClean="0">
              <a:latin typeface="Times New Roman" pitchFamily="18" charset="0"/>
              <a:cs typeface="Times New Roman" pitchFamily="18" charset="0"/>
            </a:rPr>
            <a:t>Sustainable Technology Adoption</a:t>
          </a:r>
          <a:endParaRPr lang="en-GB" sz="1200" kern="1200" dirty="0">
            <a:latin typeface="Times New Roman" pitchFamily="18" charset="0"/>
            <a:cs typeface="Times New Roman" pitchFamily="18" charset="0"/>
          </a:endParaRPr>
        </a:p>
      </dsp:txBody>
      <dsp:txXfrm>
        <a:off x="4856686" y="1238509"/>
        <a:ext cx="1026064" cy="102606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769467399"/>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8" name="Google Shape;328;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smtClean="0">
                <a:solidFill>
                  <a:srgbClr val="000000"/>
                </a:solidFill>
                <a:effectLst/>
                <a:latin typeface="Arial"/>
                <a:ea typeface="Arial"/>
                <a:cs typeface="Arial"/>
                <a:sym typeface="Arial"/>
              </a:rPr>
              <a:t>Fast-paced hospitality requires innovation. Technology is essential for hotel concierge services. Artificial intelligence and mobile apps are being studied for customer satisfaction (Ford and </a:t>
            </a:r>
            <a:r>
              <a:rPr lang="en-GB" sz="1100" b="0" i="0" u="none" strike="noStrike" cap="none" dirty="0" err="1" smtClean="0">
                <a:solidFill>
                  <a:srgbClr val="000000"/>
                </a:solidFill>
                <a:effectLst/>
                <a:latin typeface="Arial"/>
                <a:ea typeface="Arial"/>
                <a:cs typeface="Arial"/>
                <a:sym typeface="Arial"/>
              </a:rPr>
              <a:t>Sturman</a:t>
            </a:r>
            <a:r>
              <a:rPr lang="en-GB" sz="1100" b="0" i="0" u="none" strike="noStrike" cap="none" dirty="0" smtClean="0">
                <a:solidFill>
                  <a:srgbClr val="000000"/>
                </a:solidFill>
                <a:effectLst/>
                <a:latin typeface="Arial"/>
                <a:ea typeface="Arial"/>
                <a:cs typeface="Arial"/>
                <a:sym typeface="Arial"/>
              </a:rPr>
              <a:t>, 2020). Personalisation and efficiency must be balanced using reliable sources, as shown in this essay. Critically assessing data's strengths and weaknesses helps. Recent field developments have informed management plans and procedures. Plans and guidelines emphasise collaboration, data security, user ease, teaching, guest feedback, and technology creation. This plan will make hospitality more efficient and enjoyable by combining technology and personalised service.</a:t>
            </a: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g1d599920c23_0_1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5" name="Google Shape;395;g1d599920c23_0_1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0"/>
        <p:cNvGrpSpPr/>
        <p:nvPr/>
      </p:nvGrpSpPr>
      <p:grpSpPr>
        <a:xfrm>
          <a:off x="0" y="0"/>
          <a:ext cx="0" cy="0"/>
          <a:chOff x="0" y="0"/>
          <a:chExt cx="0" cy="0"/>
        </a:xfrm>
      </p:grpSpPr>
      <p:sp>
        <p:nvSpPr>
          <p:cNvPr id="441" name="Google Shape;441;g1e04ab68f09_0_1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2" name="Google Shape;442;g1e04ab68f09_0_1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smtClean="0">
                <a:solidFill>
                  <a:srgbClr val="000000"/>
                </a:solidFill>
                <a:effectLst/>
                <a:latin typeface="Arial"/>
                <a:ea typeface="Arial"/>
                <a:cs typeface="Arial"/>
                <a:sym typeface="Arial"/>
              </a:rPr>
              <a:t>AI can boost hospitality service. Hotels can make guests happier by answering questions quickly and personally with catboats and virtual assistants (Cooper and Hall, 2019). Guest stays can be improved by AI based on customer preferences. AI streamlines operations. Automation of inventory, room service, and check-in/check-out saves money and boosts staff productivity. AI finds winning pricing strategies based on competitor prices and market trends, helping hotels profit.</a:t>
            </a:r>
            <a:endParaRPr lang="en-US" sz="1100" b="0" i="0" u="none" strike="noStrike" cap="none" dirty="0" smtClean="0">
              <a:solidFill>
                <a:srgbClr val="000000"/>
              </a:solidFill>
              <a:effectLst/>
              <a:latin typeface="Arial"/>
              <a:ea typeface="Arial"/>
              <a:cs typeface="Arial"/>
              <a:sym typeface="Arial"/>
            </a:endParaRPr>
          </a:p>
          <a:p>
            <a:pPr marL="158750" indent="0">
              <a:buNone/>
            </a:pPr>
            <a:r>
              <a:rPr lang="en-GB" sz="1100" b="0" i="0" u="none" strike="noStrike" cap="none" dirty="0" smtClean="0">
                <a:solidFill>
                  <a:srgbClr val="000000"/>
                </a:solidFill>
                <a:effectLst/>
                <a:latin typeface="Arial"/>
                <a:ea typeface="Arial"/>
                <a:cs typeface="Arial"/>
                <a:sym typeface="Arial"/>
              </a:rPr>
              <a:t>VR concierges by </a:t>
            </a:r>
            <a:r>
              <a:rPr lang="en-GB" sz="1100" b="0" i="0" u="none" strike="noStrike" cap="none" dirty="0" err="1" smtClean="0">
                <a:solidFill>
                  <a:srgbClr val="000000"/>
                </a:solidFill>
                <a:effectLst/>
                <a:latin typeface="Arial"/>
                <a:ea typeface="Arial"/>
                <a:cs typeface="Arial"/>
                <a:sym typeface="Arial"/>
              </a:rPr>
              <a:t>Casado</a:t>
            </a:r>
            <a:r>
              <a:rPr lang="en-GB" sz="1100" b="0" i="0" u="none" strike="noStrike" cap="none" dirty="0" smtClean="0">
                <a:solidFill>
                  <a:srgbClr val="000000"/>
                </a:solidFill>
                <a:effectLst/>
                <a:latin typeface="Arial"/>
                <a:ea typeface="Arial"/>
                <a:cs typeface="Arial"/>
                <a:sym typeface="Arial"/>
              </a:rPr>
              <a:t> et al. (2022) and Xiang et al. (2023) show how AI algorithms can personalise services and suggestions based on guest data. Pine and Gilmore (1999) say hyper-personalization retains guests. AI-powered revenue management systems use </a:t>
            </a:r>
            <a:r>
              <a:rPr lang="en-GB" sz="1100" b="0" i="0" u="none" strike="noStrike" cap="none" dirty="0" err="1" smtClean="0">
                <a:solidFill>
                  <a:srgbClr val="000000"/>
                </a:solidFill>
                <a:effectLst/>
                <a:latin typeface="Arial"/>
                <a:ea typeface="Arial"/>
                <a:cs typeface="Arial"/>
                <a:sym typeface="Arial"/>
              </a:rPr>
              <a:t>Assaf</a:t>
            </a:r>
            <a:r>
              <a:rPr lang="en-GB" sz="1100" b="0" i="0" u="none" strike="noStrike" cap="none" dirty="0" smtClean="0">
                <a:solidFill>
                  <a:srgbClr val="000000"/>
                </a:solidFill>
                <a:effectLst/>
                <a:latin typeface="Arial"/>
                <a:ea typeface="Arial"/>
                <a:cs typeface="Arial"/>
                <a:sym typeface="Arial"/>
              </a:rPr>
              <a:t> et al. (2020) to determine the best pricing strategies based on competitor prices and market trends, like Yeoman and McMahon (2011). Weatherford and </a:t>
            </a:r>
            <a:r>
              <a:rPr lang="en-GB" sz="1100" b="0" i="0" u="none" strike="noStrike" cap="none" dirty="0" err="1" smtClean="0">
                <a:solidFill>
                  <a:srgbClr val="000000"/>
                </a:solidFill>
                <a:effectLst/>
                <a:latin typeface="Arial"/>
                <a:ea typeface="Arial"/>
                <a:cs typeface="Arial"/>
                <a:sym typeface="Arial"/>
              </a:rPr>
              <a:t>Kimes</a:t>
            </a:r>
            <a:r>
              <a:rPr lang="en-GB" sz="1100" b="0" i="0" u="none" strike="noStrike" cap="none" dirty="0" smtClean="0">
                <a:solidFill>
                  <a:srgbClr val="000000"/>
                </a:solidFill>
                <a:effectLst/>
                <a:latin typeface="Arial"/>
                <a:ea typeface="Arial"/>
                <a:cs typeface="Arial"/>
                <a:sym typeface="Arial"/>
              </a:rPr>
              <a:t> (2018) guest booking patterns show this data-driven strategy makes the most </a:t>
            </a:r>
            <a:r>
              <a:rPr lang="en-GB" sz="1100" b="0" i="0" u="none" strike="noStrike" cap="none" dirty="0" err="1" smtClean="0">
                <a:solidFill>
                  <a:srgbClr val="000000"/>
                </a:solidFill>
                <a:effectLst/>
                <a:latin typeface="Arial"/>
                <a:ea typeface="Arial"/>
                <a:cs typeface="Arial"/>
                <a:sym typeface="Arial"/>
              </a:rPr>
              <a:t>money.Kim</a:t>
            </a:r>
            <a:r>
              <a:rPr lang="en-GB" sz="1100" b="0" i="0" u="none" strike="noStrike" cap="none" dirty="0" smtClean="0">
                <a:solidFill>
                  <a:srgbClr val="000000"/>
                </a:solidFill>
                <a:effectLst/>
                <a:latin typeface="Arial"/>
                <a:ea typeface="Arial"/>
                <a:cs typeface="Arial"/>
                <a:sym typeface="Arial"/>
              </a:rPr>
              <a:t> et al. (2020), Fong et al. (2023), and </a:t>
            </a:r>
            <a:r>
              <a:rPr lang="en-GB" sz="1100" b="0" i="0" u="none" strike="noStrike" cap="none" dirty="0" err="1" smtClean="0">
                <a:solidFill>
                  <a:srgbClr val="000000"/>
                </a:solidFill>
                <a:effectLst/>
                <a:latin typeface="Arial"/>
                <a:ea typeface="Arial"/>
                <a:cs typeface="Arial"/>
                <a:sym typeface="Arial"/>
              </a:rPr>
              <a:t>Xu</a:t>
            </a:r>
            <a:r>
              <a:rPr lang="en-GB" sz="1100" b="0" i="0" u="none" strike="noStrike" cap="none" dirty="0" smtClean="0">
                <a:solidFill>
                  <a:srgbClr val="000000"/>
                </a:solidFill>
                <a:effectLst/>
                <a:latin typeface="Arial"/>
                <a:ea typeface="Arial"/>
                <a:cs typeface="Arial"/>
                <a:sym typeface="Arial"/>
              </a:rPr>
              <a:t> et al. (2022) say robots clean and </a:t>
            </a:r>
            <a:r>
              <a:rPr lang="en-GB" sz="1100" b="0" i="0" u="none" strike="noStrike" cap="none" dirty="0" err="1" smtClean="0">
                <a:solidFill>
                  <a:srgbClr val="000000"/>
                </a:solidFill>
                <a:effectLst/>
                <a:latin typeface="Arial"/>
                <a:ea typeface="Arial"/>
                <a:cs typeface="Arial"/>
                <a:sym typeface="Arial"/>
              </a:rPr>
              <a:t>chatbots</a:t>
            </a:r>
            <a:r>
              <a:rPr lang="en-GB" sz="1100" b="0" i="0" u="none" strike="noStrike" cap="none" dirty="0" smtClean="0">
                <a:solidFill>
                  <a:srgbClr val="000000"/>
                </a:solidFill>
                <a:effectLst/>
                <a:latin typeface="Arial"/>
                <a:ea typeface="Arial"/>
                <a:cs typeface="Arial"/>
                <a:sym typeface="Arial"/>
              </a:rPr>
              <a:t> answer questions. Based on guest preferences, </a:t>
            </a:r>
            <a:r>
              <a:rPr lang="en-GB" sz="1100" b="0" i="0" u="none" strike="noStrike" cap="none" dirty="0" err="1" smtClean="0">
                <a:solidFill>
                  <a:srgbClr val="000000"/>
                </a:solidFill>
                <a:effectLst/>
                <a:latin typeface="Arial"/>
                <a:ea typeface="Arial"/>
                <a:cs typeface="Arial"/>
                <a:sym typeface="Arial"/>
              </a:rPr>
              <a:t>Goh</a:t>
            </a:r>
            <a:r>
              <a:rPr lang="en-GB" sz="1100" b="0" i="0" u="none" strike="noStrike" cap="none" dirty="0" smtClean="0">
                <a:solidFill>
                  <a:srgbClr val="000000"/>
                </a:solidFill>
                <a:effectLst/>
                <a:latin typeface="Arial"/>
                <a:ea typeface="Arial"/>
                <a:cs typeface="Arial"/>
                <a:sym typeface="Arial"/>
              </a:rPr>
              <a:t> et al. (2021) recommends staff focus on personalised service. Park et al. (2020) and </a:t>
            </a:r>
            <a:r>
              <a:rPr lang="en-GB" sz="1100" b="0" i="0" u="none" strike="noStrike" cap="none" dirty="0" err="1" smtClean="0">
                <a:solidFill>
                  <a:srgbClr val="000000"/>
                </a:solidFill>
                <a:effectLst/>
                <a:latin typeface="Arial"/>
                <a:ea typeface="Arial"/>
                <a:cs typeface="Arial"/>
                <a:sym typeface="Arial"/>
              </a:rPr>
              <a:t>Gu</a:t>
            </a:r>
            <a:r>
              <a:rPr lang="en-GB" sz="1100" b="0" i="0" u="none" strike="noStrike" cap="none" dirty="0" smtClean="0">
                <a:solidFill>
                  <a:srgbClr val="000000"/>
                </a:solidFill>
                <a:effectLst/>
                <a:latin typeface="Arial"/>
                <a:ea typeface="Arial"/>
                <a:cs typeface="Arial"/>
                <a:sym typeface="Arial"/>
              </a:rPr>
              <a:t> et al. (2019) say AI-driven security systems protect guests by recognising faces and detecting odd behaviour </a:t>
            </a:r>
            <a:r>
              <a:rPr lang="en-GB" sz="1100" b="0" i="0" u="none" strike="noStrike" cap="none" dirty="0" err="1" smtClean="0">
                <a:solidFill>
                  <a:srgbClr val="000000"/>
                </a:solidFill>
                <a:effectLst/>
                <a:latin typeface="Arial"/>
                <a:ea typeface="Arial"/>
                <a:cs typeface="Arial"/>
                <a:sym typeface="Arial"/>
              </a:rPr>
              <a:t>Ivanov</a:t>
            </a:r>
            <a:r>
              <a:rPr lang="en-GB" sz="1100" b="0" i="0" u="none" strike="noStrike" cap="none" dirty="0" smtClean="0">
                <a:solidFill>
                  <a:srgbClr val="000000"/>
                </a:solidFill>
                <a:effectLst/>
                <a:latin typeface="Arial"/>
                <a:ea typeface="Arial"/>
                <a:cs typeface="Arial"/>
                <a:sym typeface="Arial"/>
              </a:rPr>
              <a:t> and Webster (2017) say these systems' predictions protect the environment.</a:t>
            </a:r>
            <a:endParaRPr lang="en-US" sz="1100" b="0" i="0" u="none" strike="noStrike" cap="none" dirty="0" smtClean="0">
              <a:solidFill>
                <a:srgbClr val="000000"/>
              </a:solidFill>
              <a:effectLst/>
              <a:latin typeface="Arial"/>
              <a:ea typeface="Arial"/>
              <a:cs typeface="Arial"/>
              <a:sym typeface="Arial"/>
            </a:endParaRPr>
          </a:p>
          <a:p>
            <a:pPr marL="158750" indent="0">
              <a:buNone/>
            </a:pPr>
            <a:r>
              <a:rPr lang="en-GB" sz="1100" b="0" i="0" u="none" strike="noStrike" cap="none" dirty="0" smtClean="0">
                <a:solidFill>
                  <a:srgbClr val="000000"/>
                </a:solidFill>
                <a:effectLst/>
                <a:latin typeface="Arial"/>
                <a:ea typeface="Arial"/>
                <a:cs typeface="Arial"/>
                <a:sym typeface="Arial"/>
              </a:rPr>
              <a:t>Weaknesses: AI can help hospitality but is hard. The lack of in-person customer interactions is major. AI can quickly complete boring tasks, but it may lack human staff's empathy and intuition with guests (</a:t>
            </a:r>
            <a:r>
              <a:rPr lang="en-GB" sz="1100" b="0" i="0" u="none" strike="noStrike" cap="none" dirty="0" err="1" smtClean="0">
                <a:solidFill>
                  <a:srgbClr val="000000"/>
                </a:solidFill>
                <a:effectLst/>
                <a:latin typeface="Arial"/>
                <a:ea typeface="Arial"/>
                <a:cs typeface="Arial"/>
                <a:sym typeface="Arial"/>
              </a:rPr>
              <a:t>Vaagaasar</a:t>
            </a:r>
            <a:r>
              <a:rPr lang="en-GB" sz="1100" b="0" i="0" u="none" strike="noStrike" cap="none" dirty="0" smtClean="0">
                <a:solidFill>
                  <a:srgbClr val="000000"/>
                </a:solidFill>
                <a:effectLst/>
                <a:latin typeface="Arial"/>
                <a:ea typeface="Arial"/>
                <a:cs typeface="Arial"/>
                <a:sym typeface="Arial"/>
              </a:rPr>
              <a:t> et al.,2021). AI-powered automation and personalised human interaction must coexist.</a:t>
            </a:r>
            <a:endParaRPr lang="en-US" sz="1100" b="0" i="0" u="none" strike="noStrike" cap="none" dirty="0" smtClean="0">
              <a:solidFill>
                <a:srgbClr val="000000"/>
              </a:solidFill>
              <a:effectLst/>
              <a:latin typeface="Arial"/>
              <a:ea typeface="Arial"/>
              <a:cs typeface="Arial"/>
              <a:sym typeface="Arial"/>
            </a:endParaRPr>
          </a:p>
          <a:p>
            <a:pPr marL="158750" indent="0">
              <a:buNone/>
            </a:pPr>
            <a:r>
              <a:rPr lang="en-GB" sz="1100" b="0" i="0" u="none" strike="noStrike" cap="none" dirty="0" smtClean="0">
                <a:solidFill>
                  <a:srgbClr val="000000"/>
                </a:solidFill>
                <a:effectLst/>
                <a:latin typeface="Arial"/>
                <a:ea typeface="Arial"/>
                <a:cs typeface="Arial"/>
                <a:sym typeface="Arial"/>
              </a:rPr>
              <a:t>AI implementation may be too expensive for small businesses. Industry traditionalists may oppose staff integration and training (</a:t>
            </a:r>
            <a:r>
              <a:rPr lang="en-GB" sz="1100" b="0" i="0" u="none" strike="noStrike" cap="none" dirty="0" err="1" smtClean="0">
                <a:solidFill>
                  <a:srgbClr val="000000"/>
                </a:solidFill>
                <a:effectLst/>
                <a:latin typeface="Arial"/>
                <a:ea typeface="Arial"/>
                <a:cs typeface="Arial"/>
                <a:sym typeface="Arial"/>
              </a:rPr>
              <a:t>Brotherton</a:t>
            </a:r>
            <a:r>
              <a:rPr lang="en-GB" sz="1100" b="0" i="0" u="none" strike="noStrike" cap="none" dirty="0" smtClean="0">
                <a:solidFill>
                  <a:srgbClr val="000000"/>
                </a:solidFill>
                <a:effectLst/>
                <a:latin typeface="Arial"/>
                <a:ea typeface="Arial"/>
                <a:cs typeface="Arial"/>
                <a:sym typeface="Arial"/>
              </a:rPr>
              <a:t>, 2015).</a:t>
            </a:r>
            <a:endParaRPr lang="en-US" sz="1100" b="0" i="0" u="none" strike="noStrike" cap="none" dirty="0" smtClean="0">
              <a:solidFill>
                <a:srgbClr val="000000"/>
              </a:solidFill>
              <a:effectLst/>
              <a:latin typeface="Arial"/>
              <a:ea typeface="Arial"/>
              <a:cs typeface="Arial"/>
              <a:sym typeface="Arial"/>
            </a:endParaRPr>
          </a:p>
          <a:p>
            <a:pPr marL="158750" indent="0">
              <a:buNone/>
            </a:pPr>
            <a:r>
              <a:rPr lang="en-GB" sz="1100" b="0" i="0" u="none" strike="noStrike" cap="none" dirty="0" err="1" smtClean="0">
                <a:solidFill>
                  <a:srgbClr val="000000"/>
                </a:solidFill>
                <a:effectLst/>
                <a:latin typeface="Arial"/>
                <a:ea typeface="Arial"/>
                <a:cs typeface="Arial"/>
                <a:sym typeface="Arial"/>
              </a:rPr>
              <a:t>Sigala</a:t>
            </a:r>
            <a:r>
              <a:rPr lang="en-GB" sz="1100" b="0" i="0" u="none" strike="noStrike" cap="none" dirty="0" smtClean="0">
                <a:solidFill>
                  <a:srgbClr val="000000"/>
                </a:solidFill>
                <a:effectLst/>
                <a:latin typeface="Arial"/>
                <a:ea typeface="Arial"/>
                <a:cs typeface="Arial"/>
                <a:sym typeface="Arial"/>
              </a:rPr>
              <a:t> et al. (2021) say smaller hotels worry about advanced AI costs. </a:t>
            </a:r>
            <a:r>
              <a:rPr lang="en-GB" sz="1100" b="0" i="0" u="none" strike="noStrike" cap="none" dirty="0" err="1" smtClean="0">
                <a:solidFill>
                  <a:srgbClr val="000000"/>
                </a:solidFill>
                <a:effectLst/>
                <a:latin typeface="Arial"/>
                <a:ea typeface="Arial"/>
                <a:cs typeface="Arial"/>
                <a:sym typeface="Arial"/>
              </a:rPr>
              <a:t>Buhalis</a:t>
            </a:r>
            <a:r>
              <a:rPr lang="en-GB" sz="1100" b="0" i="0" u="none" strike="noStrike" cap="none" dirty="0" smtClean="0">
                <a:solidFill>
                  <a:srgbClr val="000000"/>
                </a:solidFill>
                <a:effectLst/>
                <a:latin typeface="Arial"/>
                <a:ea typeface="Arial"/>
                <a:cs typeface="Arial"/>
                <a:sym typeface="Arial"/>
              </a:rPr>
              <a:t> and Sin (2015) suggested economically viable AI solutions, while Chung et al. (2023) suggested novel financing. Job displacement is addressed by </a:t>
            </a:r>
            <a:r>
              <a:rPr lang="en-GB" sz="1100" b="0" i="0" u="none" strike="noStrike" cap="none" dirty="0" err="1" smtClean="0">
                <a:solidFill>
                  <a:srgbClr val="000000"/>
                </a:solidFill>
                <a:effectLst/>
                <a:latin typeface="Arial"/>
                <a:ea typeface="Arial"/>
                <a:cs typeface="Arial"/>
                <a:sym typeface="Arial"/>
              </a:rPr>
              <a:t>Antikainen</a:t>
            </a:r>
            <a:r>
              <a:rPr lang="en-GB" sz="1100" b="0" i="0" u="none" strike="noStrike" cap="none" dirty="0" smtClean="0">
                <a:solidFill>
                  <a:srgbClr val="000000"/>
                </a:solidFill>
                <a:effectLst/>
                <a:latin typeface="Arial"/>
                <a:ea typeface="Arial"/>
                <a:cs typeface="Arial"/>
                <a:sym typeface="Arial"/>
              </a:rPr>
              <a:t> et al. (2020). </a:t>
            </a:r>
            <a:r>
              <a:rPr lang="en-GB" sz="1100" b="0" i="0" u="none" strike="noStrike" cap="none" dirty="0" err="1" smtClean="0">
                <a:solidFill>
                  <a:srgbClr val="000000"/>
                </a:solidFill>
                <a:effectLst/>
                <a:latin typeface="Arial"/>
                <a:ea typeface="Arial"/>
                <a:cs typeface="Arial"/>
                <a:sym typeface="Arial"/>
              </a:rPr>
              <a:t>Wirtz</a:t>
            </a:r>
            <a:r>
              <a:rPr lang="en-GB" sz="1100" b="0" i="0" u="none" strike="noStrike" cap="none" dirty="0" smtClean="0">
                <a:solidFill>
                  <a:srgbClr val="000000"/>
                </a:solidFill>
                <a:effectLst/>
                <a:latin typeface="Arial"/>
                <a:ea typeface="Arial"/>
                <a:cs typeface="Arial"/>
                <a:sym typeface="Arial"/>
              </a:rPr>
              <a:t> et al. (2018) recommend human-AI collaboration, while Dredge and </a:t>
            </a:r>
            <a:r>
              <a:rPr lang="en-GB" sz="1100" b="0" i="0" u="none" strike="noStrike" cap="none" dirty="0" err="1" smtClean="0">
                <a:solidFill>
                  <a:srgbClr val="000000"/>
                </a:solidFill>
                <a:effectLst/>
                <a:latin typeface="Arial"/>
                <a:ea typeface="Arial"/>
                <a:cs typeface="Arial"/>
                <a:sym typeface="Arial"/>
              </a:rPr>
              <a:t>Gyimothy</a:t>
            </a:r>
            <a:r>
              <a:rPr lang="en-GB" sz="1100" b="0" i="0" u="none" strike="noStrike" cap="none" dirty="0" smtClean="0">
                <a:solidFill>
                  <a:srgbClr val="000000"/>
                </a:solidFill>
                <a:effectLst/>
                <a:latin typeface="Arial"/>
                <a:ea typeface="Arial"/>
                <a:cs typeface="Arial"/>
                <a:sym typeface="Arial"/>
              </a:rPr>
              <a:t> (2020) recommend reskilling. Consider ethical decision-making, algorithmic bias, and data privacy (Eubanks, 2018; Barnes, 2023; </a:t>
            </a:r>
            <a:r>
              <a:rPr lang="en-GB" sz="1100" b="0" i="0" u="none" strike="noStrike" cap="none" dirty="0" err="1" smtClean="0">
                <a:solidFill>
                  <a:srgbClr val="000000"/>
                </a:solidFill>
                <a:effectLst/>
                <a:latin typeface="Arial"/>
                <a:ea typeface="Arial"/>
                <a:cs typeface="Arial"/>
                <a:sym typeface="Arial"/>
              </a:rPr>
              <a:t>Floridi</a:t>
            </a:r>
            <a:r>
              <a:rPr lang="en-GB" sz="1100" b="0" i="0" u="none" strike="noStrike" cap="none" dirty="0" smtClean="0">
                <a:solidFill>
                  <a:srgbClr val="000000"/>
                </a:solidFill>
                <a:effectLst/>
                <a:latin typeface="Arial"/>
                <a:ea typeface="Arial"/>
                <a:cs typeface="Arial"/>
                <a:sym typeface="Arial"/>
              </a:rPr>
              <a:t>, 2019). </a:t>
            </a:r>
            <a:r>
              <a:rPr lang="en-GB" sz="1100" b="0" i="0" u="none" strike="noStrike" cap="none" dirty="0" err="1" smtClean="0">
                <a:solidFill>
                  <a:srgbClr val="000000"/>
                </a:solidFill>
                <a:effectLst/>
                <a:latin typeface="Arial"/>
                <a:ea typeface="Arial"/>
                <a:cs typeface="Arial"/>
                <a:sym typeface="Arial"/>
              </a:rPr>
              <a:t>Gretzel</a:t>
            </a:r>
            <a:r>
              <a:rPr lang="en-GB" sz="1100" b="0" i="0" u="none" strike="noStrike" cap="none" dirty="0" smtClean="0">
                <a:solidFill>
                  <a:srgbClr val="000000"/>
                </a:solidFill>
                <a:effectLst/>
                <a:latin typeface="Arial"/>
                <a:ea typeface="Arial"/>
                <a:cs typeface="Arial"/>
                <a:sym typeface="Arial"/>
              </a:rPr>
              <a:t> et al. (2016) stressed balance. AI enhances guest experiences (Choi et al., 2021), but </a:t>
            </a:r>
            <a:r>
              <a:rPr lang="en-GB" sz="1100" b="0" i="0" u="none" strike="noStrike" cap="none" dirty="0" err="1" smtClean="0">
                <a:solidFill>
                  <a:srgbClr val="000000"/>
                </a:solidFill>
                <a:effectLst/>
                <a:latin typeface="Arial"/>
                <a:ea typeface="Arial"/>
                <a:cs typeface="Arial"/>
                <a:sym typeface="Arial"/>
              </a:rPr>
              <a:t>Iso-Ahola</a:t>
            </a:r>
            <a:r>
              <a:rPr lang="en-GB" sz="1100" b="0" i="0" u="none" strike="noStrike" cap="none" dirty="0" smtClean="0">
                <a:solidFill>
                  <a:srgbClr val="000000"/>
                </a:solidFill>
                <a:effectLst/>
                <a:latin typeface="Arial"/>
                <a:ea typeface="Arial"/>
                <a:cs typeface="Arial"/>
                <a:sym typeface="Arial"/>
              </a:rPr>
              <a:t> (2007) emphasises human interaction. The kindness and empathy of human staff keep guests coming back.</a:t>
            </a:r>
            <a:endParaRPr lang="en-US" sz="1100" b="0" i="0" u="none" strike="noStrike" cap="none" dirty="0" smtClean="0">
              <a:solidFill>
                <a:srgbClr val="000000"/>
              </a:solidFill>
              <a:effectLst/>
              <a:latin typeface="Arial"/>
              <a:ea typeface="Arial"/>
              <a:cs typeface="Arial"/>
              <a:sym typeface="Arial"/>
            </a:endParaRPr>
          </a:p>
          <a:p>
            <a:pPr marL="158750" indent="0">
              <a:buNone/>
            </a:pPr>
            <a:r>
              <a:rPr lang="en-GB" sz="1100" b="0" i="0" u="none" strike="noStrike" cap="none" dirty="0" smtClean="0">
                <a:solidFill>
                  <a:srgbClr val="000000"/>
                </a:solidFill>
                <a:effectLst/>
                <a:latin typeface="Arial"/>
                <a:ea typeface="Arial"/>
                <a:cs typeface="Arial"/>
                <a:sym typeface="Arial"/>
              </a:rPr>
              <a:t>AI advances hospitality in many ways. AI-powered analytics and facial recognition for check-in can help hotels understand customer behaviour and adapt to changing preferences. AI-powered hotel voice-activated devices are unique and useful. R. Mill (2012).</a:t>
            </a:r>
            <a:endParaRPr lang="en-US" sz="1100" b="0" i="0" u="none" strike="noStrike" cap="none" dirty="0" smtClean="0">
              <a:solidFill>
                <a:srgbClr val="000000"/>
              </a:solidFill>
              <a:effectLst/>
              <a:latin typeface="Arial"/>
              <a:ea typeface="Arial"/>
              <a:cs typeface="Arial"/>
              <a:sym typeface="Arial"/>
            </a:endParaRPr>
          </a:p>
          <a:p>
            <a:pPr marL="158750" indent="0">
              <a:buNone/>
            </a:pPr>
            <a:r>
              <a:rPr lang="en-GB" sz="1100" b="0" i="0" u="none" strike="noStrike" cap="none" dirty="0" smtClean="0">
                <a:solidFill>
                  <a:srgbClr val="000000"/>
                </a:solidFill>
                <a:effectLst/>
                <a:latin typeface="Arial"/>
                <a:ea typeface="Arial"/>
                <a:cs typeface="Arial"/>
                <a:sym typeface="Arial"/>
              </a:rPr>
              <a:t>Intelligent systems that optimise energy can promote sustainability. Predictive analytics' waste reduction and resource optimisation improve demand forecasting.</a:t>
            </a:r>
            <a:endParaRPr lang="en-US" sz="1100" b="0" i="0" u="none" strike="noStrike" cap="none" dirty="0" smtClean="0">
              <a:solidFill>
                <a:srgbClr val="000000"/>
              </a:solidFill>
              <a:effectLst/>
              <a:latin typeface="Arial"/>
              <a:ea typeface="Arial"/>
              <a:cs typeface="Arial"/>
              <a:sym typeface="Arial"/>
            </a:endParaRPr>
          </a:p>
          <a:p>
            <a:pPr marL="158750" indent="0">
              <a:buNone/>
            </a:pPr>
            <a:r>
              <a:rPr lang="en-GB" sz="1100" b="0" i="0" u="none" strike="noStrike" cap="none" dirty="0" smtClean="0">
                <a:solidFill>
                  <a:srgbClr val="000000"/>
                </a:solidFill>
                <a:effectLst/>
                <a:latin typeface="Arial"/>
                <a:ea typeface="Arial"/>
                <a:cs typeface="Arial"/>
                <a:sym typeface="Arial"/>
              </a:rPr>
              <a:t>AI-enabled hotels stand out, say Chan et al. (2022). This draws tech-savvy travellers and builds customer loyalty, according to Kim and </a:t>
            </a:r>
            <a:r>
              <a:rPr lang="en-GB" sz="1100" b="0" i="0" u="none" strike="noStrike" cap="none" dirty="0" err="1" smtClean="0">
                <a:solidFill>
                  <a:srgbClr val="000000"/>
                </a:solidFill>
                <a:effectLst/>
                <a:latin typeface="Arial"/>
                <a:ea typeface="Arial"/>
                <a:cs typeface="Arial"/>
                <a:sym typeface="Arial"/>
              </a:rPr>
              <a:t>Kozak</a:t>
            </a:r>
            <a:r>
              <a:rPr lang="en-GB" sz="1100" b="0" i="0" u="none" strike="noStrike" cap="none" dirty="0" smtClean="0">
                <a:solidFill>
                  <a:srgbClr val="000000"/>
                </a:solidFill>
                <a:effectLst/>
                <a:latin typeface="Arial"/>
                <a:ea typeface="Arial"/>
                <a:cs typeface="Arial"/>
                <a:sym typeface="Arial"/>
              </a:rPr>
              <a:t> (2012). Dredge and </a:t>
            </a:r>
            <a:r>
              <a:rPr lang="en-GB" sz="1100" b="0" i="0" u="none" strike="noStrike" cap="none" dirty="0" err="1" smtClean="0">
                <a:solidFill>
                  <a:srgbClr val="000000"/>
                </a:solidFill>
                <a:effectLst/>
                <a:latin typeface="Arial"/>
                <a:ea typeface="Arial"/>
                <a:cs typeface="Arial"/>
                <a:sym typeface="Arial"/>
              </a:rPr>
              <a:t>Gyimothy</a:t>
            </a:r>
            <a:r>
              <a:rPr lang="en-GB" sz="1100" b="0" i="0" u="none" strike="noStrike" cap="none" dirty="0" smtClean="0">
                <a:solidFill>
                  <a:srgbClr val="000000"/>
                </a:solidFill>
                <a:effectLst/>
                <a:latin typeface="Arial"/>
                <a:ea typeface="Arial"/>
                <a:cs typeface="Arial"/>
                <a:sym typeface="Arial"/>
              </a:rPr>
              <a:t> (2020) illustrate how AI can reveal market trends and guest behaviour. Business performance improves when this information influences marketing, room design, and service strategies, according to </a:t>
            </a:r>
            <a:r>
              <a:rPr lang="en-GB" sz="1100" b="0" i="0" u="none" strike="noStrike" cap="none" dirty="0" err="1" smtClean="0">
                <a:solidFill>
                  <a:srgbClr val="000000"/>
                </a:solidFill>
                <a:effectLst/>
                <a:latin typeface="Arial"/>
                <a:ea typeface="Arial"/>
                <a:cs typeface="Arial"/>
                <a:sym typeface="Arial"/>
              </a:rPr>
              <a:t>Sigala</a:t>
            </a:r>
            <a:r>
              <a:rPr lang="en-GB" sz="1100" b="0" i="0" u="none" strike="noStrike" cap="none" dirty="0" smtClean="0">
                <a:solidFill>
                  <a:srgbClr val="000000"/>
                </a:solidFill>
                <a:effectLst/>
                <a:latin typeface="Arial"/>
                <a:ea typeface="Arial"/>
                <a:cs typeface="Arial"/>
                <a:sym typeface="Arial"/>
              </a:rPr>
              <a:t> et al. (2021). Energy and waste optimisation were studied by </a:t>
            </a:r>
            <a:r>
              <a:rPr lang="en-GB" sz="1100" b="0" i="0" u="none" strike="noStrike" cap="none" dirty="0" err="1" smtClean="0">
                <a:solidFill>
                  <a:srgbClr val="000000"/>
                </a:solidFill>
                <a:effectLst/>
                <a:latin typeface="Arial"/>
                <a:ea typeface="Arial"/>
                <a:cs typeface="Arial"/>
                <a:sym typeface="Arial"/>
              </a:rPr>
              <a:t>Ivanov</a:t>
            </a:r>
            <a:r>
              <a:rPr lang="en-GB" sz="1100" b="0" i="0" u="none" strike="noStrike" cap="none" dirty="0" smtClean="0">
                <a:solidFill>
                  <a:srgbClr val="000000"/>
                </a:solidFill>
                <a:effectLst/>
                <a:latin typeface="Arial"/>
                <a:ea typeface="Arial"/>
                <a:cs typeface="Arial"/>
                <a:sym typeface="Arial"/>
              </a:rPr>
              <a:t> and Webster (2017). </a:t>
            </a:r>
            <a:r>
              <a:rPr lang="en-GB" sz="1100" b="0" i="0" u="none" strike="noStrike" cap="none" dirty="0" err="1" smtClean="0">
                <a:solidFill>
                  <a:srgbClr val="000000"/>
                </a:solidFill>
                <a:effectLst/>
                <a:latin typeface="Arial"/>
                <a:ea typeface="Arial"/>
                <a:cs typeface="Arial"/>
                <a:sym typeface="Arial"/>
              </a:rPr>
              <a:t>Gossling</a:t>
            </a:r>
            <a:r>
              <a:rPr lang="en-GB" sz="1100" b="0" i="0" u="none" strike="noStrike" cap="none" dirty="0" smtClean="0">
                <a:solidFill>
                  <a:srgbClr val="000000"/>
                </a:solidFill>
                <a:effectLst/>
                <a:latin typeface="Arial"/>
                <a:ea typeface="Arial"/>
                <a:cs typeface="Arial"/>
                <a:sym typeface="Arial"/>
              </a:rPr>
              <a:t> et al. (2012) say this reduces environmental impact and boosts brand loyalty by attracting tourists.</a:t>
            </a:r>
            <a:endParaRPr lang="en-US" sz="1100" b="0" i="0" u="none" strike="noStrike" cap="none" dirty="0" smtClean="0">
              <a:solidFill>
                <a:srgbClr val="000000"/>
              </a:solidFill>
              <a:effectLst/>
              <a:latin typeface="Arial"/>
              <a:ea typeface="Arial"/>
              <a:cs typeface="Arial"/>
              <a:sym typeface="Arial"/>
            </a:endParaRPr>
          </a:p>
          <a:p>
            <a:pPr marL="158750" indent="0">
              <a:buNone/>
            </a:pPr>
            <a:r>
              <a:rPr lang="en-GB" sz="1100" b="0" i="0" u="none" strike="noStrike" cap="none" dirty="0" smtClean="0">
                <a:solidFill>
                  <a:srgbClr val="000000"/>
                </a:solidFill>
                <a:effectLst/>
                <a:latin typeface="Arial"/>
                <a:ea typeface="Arial"/>
                <a:cs typeface="Arial"/>
                <a:sym typeface="Arial"/>
              </a:rPr>
              <a:t>Threats: AI changes many things but threatens hospitality. Hotels with lots of guest data face privacy and security issues. System failures could disrupt service. AI may eliminate jobs, hurting the economy. A skilled workforce and efficient technology can mitigate this threat (Stewart et al., 2012).</a:t>
            </a:r>
            <a:endParaRPr lang="en-US" sz="1100" b="0" i="0" u="none" strike="noStrike" cap="none" dirty="0" smtClean="0">
              <a:solidFill>
                <a:srgbClr val="000000"/>
              </a:solidFill>
              <a:effectLst/>
              <a:latin typeface="Arial"/>
              <a:ea typeface="Arial"/>
              <a:cs typeface="Arial"/>
              <a:sym typeface="Arial"/>
            </a:endParaRPr>
          </a:p>
          <a:p>
            <a:pPr marL="158750" indent="0">
              <a:buNone/>
            </a:pPr>
            <a:r>
              <a:rPr lang="en-GB" sz="1100" b="0" i="0" u="none" strike="noStrike" cap="none" dirty="0" smtClean="0">
                <a:solidFill>
                  <a:srgbClr val="000000"/>
                </a:solidFill>
                <a:effectLst/>
                <a:latin typeface="Arial"/>
                <a:ea typeface="Arial"/>
                <a:cs typeface="Arial"/>
                <a:sym typeface="Arial"/>
              </a:rPr>
              <a:t>Barnes (2023) and </a:t>
            </a:r>
            <a:r>
              <a:rPr lang="en-GB" sz="1100" b="0" i="0" u="none" strike="noStrike" cap="none" dirty="0" err="1" smtClean="0">
                <a:solidFill>
                  <a:srgbClr val="000000"/>
                </a:solidFill>
                <a:effectLst/>
                <a:latin typeface="Arial"/>
                <a:ea typeface="Arial"/>
                <a:cs typeface="Arial"/>
                <a:sym typeface="Arial"/>
              </a:rPr>
              <a:t>Buhalis</a:t>
            </a:r>
            <a:r>
              <a:rPr lang="en-GB" sz="1100" b="0" i="0" u="none" strike="noStrike" cap="none" dirty="0" smtClean="0">
                <a:solidFill>
                  <a:srgbClr val="000000"/>
                </a:solidFill>
                <a:effectLst/>
                <a:latin typeface="Arial"/>
                <a:ea typeface="Arial"/>
                <a:cs typeface="Arial"/>
                <a:sym typeface="Arial"/>
              </a:rPr>
              <a:t> and Sin (2015) emphasise </a:t>
            </a:r>
            <a:r>
              <a:rPr lang="en-GB" sz="1100" b="0" i="0" u="none" strike="noStrike" cap="none" dirty="0" err="1" smtClean="0">
                <a:solidFill>
                  <a:srgbClr val="000000"/>
                </a:solidFill>
                <a:effectLst/>
                <a:latin typeface="Arial"/>
                <a:ea typeface="Arial"/>
                <a:cs typeface="Arial"/>
                <a:sym typeface="Arial"/>
              </a:rPr>
              <a:t>cybersecurity</a:t>
            </a:r>
            <a:r>
              <a:rPr lang="en-GB" sz="1100" b="0" i="0" u="none" strike="noStrike" cap="none" dirty="0" smtClean="0">
                <a:solidFill>
                  <a:srgbClr val="000000"/>
                </a:solidFill>
                <a:effectLst/>
                <a:latin typeface="Arial"/>
                <a:ea typeface="Arial"/>
                <a:cs typeface="Arial"/>
                <a:sym typeface="Arial"/>
              </a:rPr>
              <a:t> and data transparency. Data breaches can erode guest trust (</a:t>
            </a:r>
            <a:r>
              <a:rPr lang="en-GB" sz="1100" b="0" i="0" u="none" strike="noStrike" cap="none" dirty="0" err="1" smtClean="0">
                <a:solidFill>
                  <a:srgbClr val="000000"/>
                </a:solidFill>
                <a:effectLst/>
                <a:latin typeface="Arial"/>
                <a:ea typeface="Arial"/>
                <a:cs typeface="Arial"/>
                <a:sym typeface="Arial"/>
              </a:rPr>
              <a:t>Casado</a:t>
            </a:r>
            <a:r>
              <a:rPr lang="en-GB" sz="1100" b="0" i="0" u="none" strike="noStrike" cap="none" dirty="0" smtClean="0">
                <a:solidFill>
                  <a:srgbClr val="000000"/>
                </a:solidFill>
                <a:effectLst/>
                <a:latin typeface="Arial"/>
                <a:ea typeface="Arial"/>
                <a:cs typeface="Arial"/>
                <a:sym typeface="Arial"/>
              </a:rPr>
              <a:t> et al., 2022). According to Eubanks (2018), </a:t>
            </a:r>
            <a:r>
              <a:rPr lang="en-GB" sz="1100" b="0" i="0" u="none" strike="noStrike" cap="none" dirty="0" err="1" smtClean="0">
                <a:solidFill>
                  <a:srgbClr val="000000"/>
                </a:solidFill>
                <a:effectLst/>
                <a:latin typeface="Arial"/>
                <a:ea typeface="Arial"/>
                <a:cs typeface="Arial"/>
                <a:sym typeface="Arial"/>
              </a:rPr>
              <a:t>biassed</a:t>
            </a:r>
            <a:r>
              <a:rPr lang="en-GB" sz="1100" b="0" i="0" u="none" strike="noStrike" cap="none" dirty="0" smtClean="0">
                <a:solidFill>
                  <a:srgbClr val="000000"/>
                </a:solidFill>
                <a:effectLst/>
                <a:latin typeface="Arial"/>
                <a:ea typeface="Arial"/>
                <a:cs typeface="Arial"/>
                <a:sym typeface="Arial"/>
              </a:rPr>
              <a:t> algorithms can discriminate. </a:t>
            </a:r>
            <a:r>
              <a:rPr lang="en-GB" sz="1100" b="0" i="0" u="none" strike="noStrike" cap="none" dirty="0" err="1" smtClean="0">
                <a:solidFill>
                  <a:srgbClr val="000000"/>
                </a:solidFill>
                <a:effectLst/>
                <a:latin typeface="Arial"/>
                <a:ea typeface="Arial"/>
                <a:cs typeface="Arial"/>
                <a:sym typeface="Arial"/>
              </a:rPr>
              <a:t>Floridi</a:t>
            </a:r>
            <a:r>
              <a:rPr lang="en-GB" sz="1100" b="0" i="0" u="none" strike="noStrike" cap="none" dirty="0" smtClean="0">
                <a:solidFill>
                  <a:srgbClr val="000000"/>
                </a:solidFill>
                <a:effectLst/>
                <a:latin typeface="Arial"/>
                <a:ea typeface="Arial"/>
                <a:cs typeface="Arial"/>
                <a:sym typeface="Arial"/>
              </a:rPr>
              <a:t> (2019) suggests ethical algorithms and diverse data sets to avoid this. </a:t>
            </a:r>
            <a:r>
              <a:rPr lang="en-GB" sz="1100" b="0" i="0" u="none" strike="noStrike" cap="none" dirty="0" err="1" smtClean="0">
                <a:solidFill>
                  <a:srgbClr val="000000"/>
                </a:solidFill>
                <a:effectLst/>
                <a:latin typeface="Arial"/>
                <a:ea typeface="Arial"/>
                <a:cs typeface="Arial"/>
                <a:sym typeface="Arial"/>
              </a:rPr>
              <a:t>Buhalis</a:t>
            </a:r>
            <a:r>
              <a:rPr lang="en-GB" sz="1100" b="0" i="0" u="none" strike="noStrike" cap="none" dirty="0" smtClean="0">
                <a:solidFill>
                  <a:srgbClr val="000000"/>
                </a:solidFill>
                <a:effectLst/>
                <a:latin typeface="Arial"/>
                <a:ea typeface="Arial"/>
                <a:cs typeface="Arial"/>
                <a:sym typeface="Arial"/>
              </a:rPr>
              <a:t> and Sin (2015) advise constant change. Hotels can compete with adaptable AI and continuous learning (</a:t>
            </a:r>
            <a:r>
              <a:rPr lang="en-GB" sz="1100" b="0" i="0" u="none" strike="noStrike" cap="none" dirty="0" err="1" smtClean="0">
                <a:solidFill>
                  <a:srgbClr val="000000"/>
                </a:solidFill>
                <a:effectLst/>
                <a:latin typeface="Arial"/>
                <a:ea typeface="Arial"/>
                <a:cs typeface="Arial"/>
                <a:sym typeface="Arial"/>
              </a:rPr>
              <a:t>Gretzel</a:t>
            </a:r>
            <a:r>
              <a:rPr lang="en-GB" sz="1100" b="0" i="0" u="none" strike="noStrike" cap="none" dirty="0" smtClean="0">
                <a:solidFill>
                  <a:srgbClr val="000000"/>
                </a:solidFill>
                <a:effectLst/>
                <a:latin typeface="Arial"/>
                <a:ea typeface="Arial"/>
                <a:cs typeface="Arial"/>
                <a:sym typeface="Arial"/>
              </a:rPr>
              <a:t> et al., 2016).</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50" indent="0">
              <a:buNone/>
            </a:pPr>
            <a:r>
              <a:rPr lang="en-GB" sz="1100" b="0" i="0" u="none" strike="noStrike" cap="none" dirty="0" smtClean="0">
                <a:solidFill>
                  <a:srgbClr val="000000"/>
                </a:solidFill>
                <a:effectLst/>
                <a:latin typeface="Arial"/>
                <a:ea typeface="Arial"/>
                <a:cs typeface="Arial"/>
                <a:sym typeface="Arial"/>
              </a:rPr>
              <a:t>In the past, hotel concierges mostly spoke to guests individually. Since adding technology, these services have changed greatly. New technologies are improving hotel concierge services, but they also present challenges.</a:t>
            </a:r>
            <a:endParaRPr lang="en-US" sz="1100" b="0" i="0" u="none" strike="noStrike" cap="none" dirty="0" smtClean="0">
              <a:solidFill>
                <a:srgbClr val="000000"/>
              </a:solidFill>
              <a:effectLst/>
              <a:latin typeface="Arial"/>
              <a:ea typeface="Arial"/>
              <a:cs typeface="Arial"/>
              <a:sym typeface="Arial"/>
            </a:endParaRPr>
          </a:p>
          <a:p>
            <a:pPr marL="158750" indent="0">
              <a:buNone/>
            </a:pPr>
            <a:r>
              <a:rPr lang="en-GB" sz="1100" b="0" i="0" u="none" strike="noStrike" cap="none" dirty="0" smtClean="0">
                <a:solidFill>
                  <a:srgbClr val="000000"/>
                </a:solidFill>
                <a:effectLst/>
                <a:latin typeface="Arial"/>
                <a:ea typeface="Arial"/>
                <a:cs typeface="Arial"/>
                <a:sym typeface="Arial"/>
              </a:rPr>
              <a:t>More hotels use AI-powered virtual concierge as the world changes. These upgrades boost efficiency and 24/7 availability. Local information and booking are easier with AI. Faster responses and better operations. Virtual concierges assist guests 24/7 across time zones.</a:t>
            </a:r>
            <a:endParaRPr lang="en-US" sz="1100" b="0" i="0" u="none" strike="noStrike" cap="none" dirty="0" smtClean="0">
              <a:solidFill>
                <a:srgbClr val="000000"/>
              </a:solidFill>
              <a:effectLst/>
              <a:latin typeface="Arial"/>
              <a:ea typeface="Arial"/>
              <a:cs typeface="Arial"/>
              <a:sym typeface="Arial"/>
            </a:endParaRPr>
          </a:p>
          <a:p>
            <a:pPr marL="158750" indent="0">
              <a:buNone/>
            </a:pPr>
            <a:r>
              <a:rPr lang="en-GB" sz="1100" b="0" i="0" u="none" strike="noStrike" cap="none" dirty="0" smtClean="0">
                <a:solidFill>
                  <a:srgbClr val="000000"/>
                </a:solidFill>
                <a:effectLst/>
                <a:latin typeface="Arial"/>
                <a:ea typeface="Arial"/>
                <a:cs typeface="Arial"/>
                <a:sym typeface="Arial"/>
              </a:rPr>
              <a:t>Personalisation and difficult problems are issues. Virtual concierges may struggle to give personalised advice. They may struggle to understand and resolve complex issues, which may upset guests.</a:t>
            </a:r>
            <a:endParaRPr lang="en-US" sz="1100" b="0" i="0" u="none" strike="noStrike" cap="none" dirty="0" smtClean="0">
              <a:solidFill>
                <a:srgbClr val="000000"/>
              </a:solidFill>
              <a:effectLst/>
              <a:latin typeface="Arial"/>
              <a:ea typeface="Arial"/>
              <a:cs typeface="Arial"/>
              <a:sym typeface="Arial"/>
            </a:endParaRPr>
          </a:p>
          <a:p>
            <a:pPr marL="158750" indent="0">
              <a:buNone/>
            </a:pPr>
            <a:r>
              <a:rPr lang="en-GB" sz="1100" b="0" i="0" u="none" strike="noStrike" cap="none" dirty="0" smtClean="0">
                <a:solidFill>
                  <a:srgbClr val="000000"/>
                </a:solidFill>
                <a:effectLst/>
                <a:latin typeface="Arial"/>
                <a:ea typeface="Arial"/>
                <a:cs typeface="Arial"/>
                <a:sym typeface="Arial"/>
              </a:rPr>
              <a:t>Management can respond with mobile concierge apps. With these apps, hotel guests can request information, make requests, and use services on their phones. Easy use and customisation are their strengths. Select a room and request services to customise your stay. Their stay is more personalised and enjoyable.</a:t>
            </a:r>
            <a:endParaRPr lang="en-US" sz="1100" b="0" i="0" u="none" strike="noStrike" cap="none" dirty="0" smtClean="0">
              <a:solidFill>
                <a:srgbClr val="000000"/>
              </a:solidFill>
              <a:effectLst/>
              <a:latin typeface="Arial"/>
              <a:ea typeface="Arial"/>
              <a:cs typeface="Arial"/>
              <a:sym typeface="Arial"/>
            </a:endParaRPr>
          </a:p>
          <a:p>
            <a:pPr marL="158750" indent="0">
              <a:buNone/>
            </a:pPr>
            <a:r>
              <a:rPr lang="en-GB" sz="1100" b="0" i="0" u="none" strike="noStrike" cap="none" dirty="0" smtClean="0">
                <a:solidFill>
                  <a:srgbClr val="000000"/>
                </a:solidFill>
                <a:effectLst/>
                <a:latin typeface="Arial"/>
                <a:ea typeface="Arial"/>
                <a:cs typeface="Arial"/>
                <a:sym typeface="Arial"/>
              </a:rPr>
              <a:t>However, technical and digital divide issues may arise. Guest dislike of mobile apps may affect their mood. Technical or connection issues could annoy guests and ruin the experience.</a:t>
            </a:r>
            <a:endParaRPr lang="en-GB" dirty="0"/>
          </a:p>
        </p:txBody>
      </p:sp>
    </p:spTree>
    <p:extLst>
      <p:ext uri="{BB962C8B-B14F-4D97-AF65-F5344CB8AC3E}">
        <p14:creationId xmlns:p14="http://schemas.microsoft.com/office/powerpoint/2010/main" val="24577409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50" indent="0">
              <a:buNone/>
            </a:pPr>
            <a:r>
              <a:rPr lang="en-GB" sz="1100" b="0" i="0" u="none" strike="noStrike" cap="none" dirty="0" smtClean="0">
                <a:solidFill>
                  <a:srgbClr val="000000"/>
                </a:solidFill>
                <a:effectLst/>
                <a:latin typeface="Arial"/>
                <a:ea typeface="Arial"/>
                <a:cs typeface="Arial"/>
                <a:sym typeface="Arial"/>
              </a:rPr>
              <a:t>Hospitality must carefully consider adding technology to hotel concierge services and make informed decisions. Hospitality Technology (2010) found that AI-driven solutions increased operational efficiency by 30%, encouraging concierge staff and AI-powered virtual services to work together. Integration is crucial because guest satisfaction dropped 10% compared to traditional concierge services (Hospitality Technology, 2023).</a:t>
            </a:r>
            <a:endParaRPr lang="en-US" sz="1100" b="0" i="0" u="none" strike="noStrike" cap="none" dirty="0" smtClean="0">
              <a:solidFill>
                <a:srgbClr val="000000"/>
              </a:solidFill>
              <a:effectLst/>
              <a:latin typeface="Arial"/>
              <a:ea typeface="Arial"/>
              <a:cs typeface="Arial"/>
              <a:sym typeface="Arial"/>
            </a:endParaRPr>
          </a:p>
          <a:p>
            <a:pPr marL="158750" indent="0">
              <a:buNone/>
            </a:pPr>
            <a:r>
              <a:rPr lang="en-GB" sz="1100" b="0" i="0" u="none" strike="noStrike" cap="none" dirty="0" smtClean="0">
                <a:solidFill>
                  <a:srgbClr val="000000"/>
                </a:solidFill>
                <a:effectLst/>
                <a:latin typeface="Arial"/>
                <a:ea typeface="Arial"/>
                <a:cs typeface="Arial"/>
                <a:sym typeface="Arial"/>
              </a:rPr>
              <a:t>Data security requires industry-wide standards. </a:t>
            </a:r>
            <a:r>
              <a:rPr lang="en-GB" sz="1100" b="0" i="0" u="none" strike="noStrike" cap="none" dirty="0" err="1" smtClean="0">
                <a:solidFill>
                  <a:srgbClr val="000000"/>
                </a:solidFill>
                <a:effectLst/>
                <a:latin typeface="Arial"/>
                <a:ea typeface="Arial"/>
                <a:cs typeface="Arial"/>
                <a:sym typeface="Arial"/>
              </a:rPr>
              <a:t>Cybersecurity</a:t>
            </a:r>
            <a:r>
              <a:rPr lang="en-GB" sz="1100" b="0" i="0" u="none" strike="noStrike" cap="none" dirty="0" smtClean="0">
                <a:solidFill>
                  <a:srgbClr val="000000"/>
                </a:solidFill>
                <a:effectLst/>
                <a:latin typeface="Arial"/>
                <a:ea typeface="Arial"/>
                <a:cs typeface="Arial"/>
                <a:sym typeface="Arial"/>
              </a:rPr>
              <a:t> Ventures reported 45% more hospitality </a:t>
            </a:r>
            <a:r>
              <a:rPr lang="en-GB" sz="1100" b="0" i="0" u="none" strike="noStrike" cap="none" dirty="0" err="1" smtClean="0">
                <a:solidFill>
                  <a:srgbClr val="000000"/>
                </a:solidFill>
                <a:effectLst/>
                <a:latin typeface="Arial"/>
                <a:ea typeface="Arial"/>
                <a:cs typeface="Arial"/>
                <a:sym typeface="Arial"/>
              </a:rPr>
              <a:t>cyberattacks</a:t>
            </a:r>
            <a:r>
              <a:rPr lang="en-GB" sz="1100" b="0" i="0" u="none" strike="noStrike" cap="none" dirty="0" smtClean="0">
                <a:solidFill>
                  <a:srgbClr val="000000"/>
                </a:solidFill>
                <a:effectLst/>
                <a:latin typeface="Arial"/>
                <a:ea typeface="Arial"/>
                <a:cs typeface="Arial"/>
                <a:sym typeface="Arial"/>
              </a:rPr>
              <a:t> in 2022. This emphasises strong protocols. Audits, encryption, and staff training protect guest data and build trust (</a:t>
            </a:r>
            <a:r>
              <a:rPr lang="en-GB" sz="1100" b="0" i="0" u="none" strike="noStrike" cap="none" dirty="0" err="1" smtClean="0">
                <a:solidFill>
                  <a:srgbClr val="000000"/>
                </a:solidFill>
                <a:effectLst/>
                <a:latin typeface="Arial"/>
                <a:ea typeface="Arial"/>
                <a:cs typeface="Arial"/>
                <a:sym typeface="Arial"/>
              </a:rPr>
              <a:t>Cybersecurity</a:t>
            </a:r>
            <a:r>
              <a:rPr lang="en-GB" sz="1100" b="0" i="0" u="none" strike="noStrike" cap="none" dirty="0" smtClean="0">
                <a:solidFill>
                  <a:srgbClr val="000000"/>
                </a:solidFill>
                <a:effectLst/>
                <a:latin typeface="Arial"/>
                <a:ea typeface="Arial"/>
                <a:cs typeface="Arial"/>
                <a:sym typeface="Arial"/>
              </a:rPr>
              <a:t> Ventures, 2022). Policies and management strategies should reflect these results and include training.</a:t>
            </a:r>
            <a:endParaRPr lang="en-US" sz="1100" b="0" i="0" u="none" strike="noStrike" cap="none" dirty="0" smtClean="0">
              <a:solidFill>
                <a:srgbClr val="000000"/>
              </a:solidFill>
              <a:effectLst/>
              <a:latin typeface="Arial"/>
              <a:ea typeface="Arial"/>
              <a:cs typeface="Arial"/>
              <a:sym typeface="Arial"/>
            </a:endParaRPr>
          </a:p>
          <a:p>
            <a:pPr marL="158750" indent="0">
              <a:buNone/>
            </a:pPr>
            <a:r>
              <a:rPr lang="en-GB" sz="1100" b="0" i="0" u="none" strike="noStrike" cap="none" dirty="0" smtClean="0">
                <a:solidFill>
                  <a:srgbClr val="000000"/>
                </a:solidFill>
                <a:effectLst/>
                <a:latin typeface="Arial"/>
                <a:ea typeface="Arial"/>
                <a:cs typeface="Arial"/>
                <a:sym typeface="Arial"/>
              </a:rPr>
              <a:t>Mobile apps that are simple improve guest experiences. The International Hotel Technology Institute found that mobile concierge apps increased guest satisfaction 855% worldwide in 2022. Additionally, 15% of guests had technical issues, highlighting the need to improve (IHTI, 2022). Standards and management strategies that prioritise updates, usability testing, and staff training can make these apps easier to use and accessible.</a:t>
            </a:r>
            <a:endParaRPr lang="en-US" sz="1100" b="0" i="0" u="none" strike="noStrike" cap="none" dirty="0" smtClean="0">
              <a:solidFill>
                <a:srgbClr val="000000"/>
              </a:solidFill>
              <a:effectLst/>
              <a:latin typeface="Arial"/>
              <a:ea typeface="Arial"/>
              <a:cs typeface="Arial"/>
              <a:sym typeface="Arial"/>
            </a:endParaRPr>
          </a:p>
          <a:p>
            <a:pPr marL="158750" indent="0">
              <a:buNone/>
            </a:pPr>
            <a:r>
              <a:rPr lang="en-GB" sz="1100" b="0" i="0" u="none" strike="noStrike" cap="none" dirty="0" smtClean="0">
                <a:solidFill>
                  <a:srgbClr val="000000"/>
                </a:solidFill>
                <a:effectLst/>
                <a:latin typeface="Arial"/>
                <a:ea typeface="Arial"/>
                <a:cs typeface="Arial"/>
                <a:sym typeface="Arial"/>
              </a:rPr>
              <a:t>Schools need policies that encourage honest communication. </a:t>
            </a:r>
            <a:r>
              <a:rPr lang="en-GB" sz="1100" b="0" i="0" u="none" strike="noStrike" cap="none" dirty="0" err="1" smtClean="0">
                <a:solidFill>
                  <a:srgbClr val="000000"/>
                </a:solidFill>
                <a:effectLst/>
                <a:latin typeface="Arial"/>
                <a:ea typeface="Arial"/>
                <a:cs typeface="Arial"/>
                <a:sym typeface="Arial"/>
              </a:rPr>
              <a:t>GuestRevu</a:t>
            </a:r>
            <a:r>
              <a:rPr lang="en-GB" sz="1100" b="0" i="0" u="none" strike="noStrike" cap="none" dirty="0" smtClean="0">
                <a:solidFill>
                  <a:srgbClr val="000000"/>
                </a:solidFill>
                <a:effectLst/>
                <a:latin typeface="Arial"/>
                <a:ea typeface="Arial"/>
                <a:cs typeface="Arial"/>
                <a:sym typeface="Arial"/>
              </a:rPr>
              <a:t> found that 72% of guests would use concierge technology if given enough information in 2023. Number rules can help hotels explain technology's benefits. Management strategies can train staff to share this information with guests, bridging guests' expectations and technological advances (</a:t>
            </a:r>
            <a:r>
              <a:rPr lang="en-GB" sz="1100" b="0" i="0" u="none" strike="noStrike" cap="none" dirty="0" err="1" smtClean="0">
                <a:solidFill>
                  <a:srgbClr val="000000"/>
                </a:solidFill>
                <a:effectLst/>
                <a:latin typeface="Arial"/>
                <a:ea typeface="Arial"/>
                <a:cs typeface="Arial"/>
                <a:sym typeface="Arial"/>
              </a:rPr>
              <a:t>GuestRevu</a:t>
            </a:r>
            <a:r>
              <a:rPr lang="en-GB" sz="1100" b="0" i="0" u="none" strike="noStrike" cap="none" dirty="0" smtClean="0">
                <a:solidFill>
                  <a:srgbClr val="000000"/>
                </a:solidFill>
                <a:effectLst/>
                <a:latin typeface="Arial"/>
                <a:ea typeface="Arial"/>
                <a:cs typeface="Arial"/>
                <a:sym typeface="Arial"/>
              </a:rPr>
              <a:t>, 2023).</a:t>
            </a:r>
            <a:endParaRPr lang="en-US" sz="1100" b="0" i="0" u="none" strike="noStrike" cap="none" dirty="0" smtClean="0">
              <a:solidFill>
                <a:srgbClr val="000000"/>
              </a:solidFill>
              <a:effectLst/>
              <a:latin typeface="Arial"/>
              <a:ea typeface="Arial"/>
              <a:cs typeface="Arial"/>
              <a:sym typeface="Arial"/>
            </a:endParaRPr>
          </a:p>
          <a:p>
            <a:pPr marL="158750" indent="0">
              <a:buNone/>
            </a:pPr>
            <a:r>
              <a:rPr lang="en-GB" sz="1100" b="0" i="0" u="none" strike="noStrike" cap="none" dirty="0" smtClean="0">
                <a:solidFill>
                  <a:srgbClr val="000000"/>
                </a:solidFill>
                <a:effectLst/>
                <a:latin typeface="Arial"/>
                <a:ea typeface="Arial"/>
                <a:cs typeface="Arial"/>
                <a:sym typeface="Arial"/>
              </a:rPr>
              <a:t>Guest feedback must be considered and supported by standard methods to improve. Over the past year, 20% more </a:t>
            </a:r>
            <a:r>
              <a:rPr lang="en-GB" sz="1100" b="0" i="0" u="none" strike="noStrike" cap="none" dirty="0" err="1" smtClean="0">
                <a:solidFill>
                  <a:srgbClr val="000000"/>
                </a:solidFill>
                <a:effectLst/>
                <a:latin typeface="Arial"/>
                <a:ea typeface="Arial"/>
                <a:cs typeface="Arial"/>
                <a:sym typeface="Arial"/>
              </a:rPr>
              <a:t>TripAdvisor</a:t>
            </a:r>
            <a:r>
              <a:rPr lang="en-GB" sz="1100" b="0" i="0" u="none" strike="noStrike" cap="none" dirty="0" smtClean="0">
                <a:solidFill>
                  <a:srgbClr val="000000"/>
                </a:solidFill>
                <a:effectLst/>
                <a:latin typeface="Arial"/>
                <a:ea typeface="Arial"/>
                <a:cs typeface="Arial"/>
                <a:sym typeface="Arial"/>
              </a:rPr>
              <a:t> reviews mentioned technology (</a:t>
            </a:r>
            <a:r>
              <a:rPr lang="en-GB" sz="1100" b="0" i="0" u="none" strike="noStrike" cap="none" dirty="0" err="1" smtClean="0">
                <a:solidFill>
                  <a:srgbClr val="000000"/>
                </a:solidFill>
                <a:effectLst/>
                <a:latin typeface="Arial"/>
                <a:ea typeface="Arial"/>
                <a:cs typeface="Arial"/>
                <a:sym typeface="Arial"/>
              </a:rPr>
              <a:t>TripAdvisor</a:t>
            </a:r>
            <a:r>
              <a:rPr lang="en-GB" sz="1100" b="0" i="0" u="none" strike="noStrike" cap="none" dirty="0" smtClean="0">
                <a:solidFill>
                  <a:srgbClr val="000000"/>
                </a:solidFill>
                <a:effectLst/>
                <a:latin typeface="Arial"/>
                <a:ea typeface="Arial"/>
                <a:cs typeface="Arial"/>
                <a:sym typeface="Arial"/>
              </a:rPr>
              <a:t>, 2023) than before. Hotel management should include strong feedback systems. This will enable regular guest preference analysis and response. Standards for feedback collection and analysis should be prioritised in policies and management strategies.</a:t>
            </a:r>
            <a:endParaRPr lang="en-US" sz="1100" b="0" i="0" u="none" strike="noStrike" cap="none" dirty="0" smtClean="0">
              <a:solidFill>
                <a:srgbClr val="000000"/>
              </a:solidFill>
              <a:effectLst/>
              <a:latin typeface="Arial"/>
              <a:ea typeface="Arial"/>
              <a:cs typeface="Arial"/>
              <a:sym typeface="Arial"/>
            </a:endParaRPr>
          </a:p>
          <a:p>
            <a:pPr marL="158750" indent="0">
              <a:buNone/>
            </a:pPr>
            <a:r>
              <a:rPr lang="en-GB" sz="1100" b="0" i="0" u="none" strike="noStrike" cap="none" dirty="0" smtClean="0">
                <a:solidFill>
                  <a:srgbClr val="000000"/>
                </a:solidFill>
                <a:effectLst/>
                <a:latin typeface="Arial"/>
                <a:ea typeface="Arial"/>
                <a:cs typeface="Arial"/>
                <a:sym typeface="Arial"/>
              </a:rPr>
              <a:t>Tech innovation is supported by industry data. New technology-based services increased revenue by 25% for hotels that invested in them, according to ISHAE (2024). Policies and management should encourage R&amp;D and team innovation. To advance technology, these teams should work with research institutions and </a:t>
            </a:r>
            <a:r>
              <a:rPr lang="en-GB" sz="1100" b="0" i="0" u="none" strike="noStrike" cap="none" dirty="0" err="1" smtClean="0">
                <a:solidFill>
                  <a:srgbClr val="000000"/>
                </a:solidFill>
                <a:effectLst/>
                <a:latin typeface="Arial"/>
                <a:ea typeface="Arial"/>
                <a:cs typeface="Arial"/>
                <a:sym typeface="Arial"/>
              </a:rPr>
              <a:t>startups</a:t>
            </a:r>
            <a:r>
              <a:rPr lang="en-GB" sz="1100" b="0" i="0" u="none" strike="noStrike" cap="none" dirty="0" smtClean="0">
                <a:solidFill>
                  <a:srgbClr val="000000"/>
                </a:solidFill>
                <a:effectLst/>
                <a:latin typeface="Arial"/>
                <a:ea typeface="Arial"/>
                <a:cs typeface="Arial"/>
                <a:sym typeface="Arial"/>
              </a:rPr>
              <a:t>. (ISHAE, 2024).</a:t>
            </a:r>
            <a:endParaRPr lang="en-GB" dirty="0"/>
          </a:p>
        </p:txBody>
      </p:sp>
    </p:spTree>
    <p:extLst>
      <p:ext uri="{BB962C8B-B14F-4D97-AF65-F5344CB8AC3E}">
        <p14:creationId xmlns:p14="http://schemas.microsoft.com/office/powerpoint/2010/main" val="3931238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50" marR="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To maximise technology and traditional hospitality services, especially hotel concierges, while keeping guests happy, a strategic approach is needed. Human-AI collaboration, data security, easy-to-use interfaces, guest education, and continuous feedback are stressed to improve things. Data and expertise from the industry inform these recommendations. If it promotes industry-trend-driven innovation, the hospitality industry can confidently enter the digital age. Technology will enhance guests' experiences without compromising personal service and customer satisfaction in the ever-changing hospitality industry.</a:t>
            </a:r>
            <a:endParaRPr lang="en-US" sz="1100" b="0" i="0" u="none" strike="noStrike" cap="none" dirty="0" smtClean="0">
              <a:solidFill>
                <a:srgbClr val="000000"/>
              </a:solidFill>
              <a:effectLst/>
              <a:latin typeface="Arial"/>
              <a:ea typeface="Arial"/>
              <a:cs typeface="Arial"/>
              <a:sym typeface="Arial"/>
            </a:endParaRPr>
          </a:p>
          <a:p>
            <a:pPr marL="158750" indent="0">
              <a:buNone/>
            </a:pPr>
            <a:endParaRPr lang="en-GB" dirty="0"/>
          </a:p>
        </p:txBody>
      </p:sp>
    </p:spTree>
    <p:extLst>
      <p:ext uri="{BB962C8B-B14F-4D97-AF65-F5344CB8AC3E}">
        <p14:creationId xmlns:p14="http://schemas.microsoft.com/office/powerpoint/2010/main" val="5086202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sz="1100" dirty="0" err="1" smtClean="0">
                <a:latin typeface="Times New Roman" pitchFamily="18" charset="0"/>
                <a:cs typeface="Times New Roman" pitchFamily="18" charset="0"/>
              </a:rPr>
              <a:t>Brotherton</a:t>
            </a:r>
            <a:r>
              <a:rPr lang="en-GB" sz="1100" dirty="0" smtClean="0">
                <a:latin typeface="Times New Roman" pitchFamily="18" charset="0"/>
                <a:cs typeface="Times New Roman" pitchFamily="18" charset="0"/>
              </a:rPr>
              <a:t>. B (2015) </a:t>
            </a:r>
            <a:r>
              <a:rPr lang="en-GB" sz="1100" i="1" dirty="0" smtClean="0">
                <a:latin typeface="Times New Roman" pitchFamily="18" charset="0"/>
                <a:cs typeface="Times New Roman" pitchFamily="18" charset="0"/>
              </a:rPr>
              <a:t>Researching Hospitality &amp; Tourism 2</a:t>
            </a:r>
            <a:r>
              <a:rPr lang="en-GB" sz="1100" i="1" baseline="30000" dirty="0" smtClean="0">
                <a:latin typeface="Times New Roman" pitchFamily="18" charset="0"/>
                <a:cs typeface="Times New Roman" pitchFamily="18" charset="0"/>
              </a:rPr>
              <a:t>nd</a:t>
            </a:r>
            <a:r>
              <a:rPr lang="en-GB" sz="1100" i="1" dirty="0" smtClean="0">
                <a:latin typeface="Times New Roman" pitchFamily="18" charset="0"/>
                <a:cs typeface="Times New Roman" pitchFamily="18" charset="0"/>
              </a:rPr>
              <a:t> </a:t>
            </a:r>
            <a:r>
              <a:rPr lang="en-GB" sz="1100" i="1" dirty="0" err="1" smtClean="0">
                <a:latin typeface="Times New Roman" pitchFamily="18" charset="0"/>
                <a:cs typeface="Times New Roman" pitchFamily="18" charset="0"/>
              </a:rPr>
              <a:t>Edn</a:t>
            </a:r>
            <a:r>
              <a:rPr lang="en-GB" sz="1100" dirty="0" smtClean="0">
                <a:latin typeface="Times New Roman" pitchFamily="18" charset="0"/>
                <a:cs typeface="Times New Roman" pitchFamily="18" charset="0"/>
              </a:rPr>
              <a:t>. Sage. London</a:t>
            </a:r>
            <a:endParaRPr lang="en-US" sz="1100" dirty="0" smtClean="0">
              <a:latin typeface="Times New Roman" pitchFamily="18" charset="0"/>
              <a:cs typeface="Times New Roman" pitchFamily="18" charset="0"/>
            </a:endParaRPr>
          </a:p>
          <a:p>
            <a:pPr marL="285750" indent="-285750" algn="just">
              <a:buFont typeface="Arial" pitchFamily="34" charset="0"/>
              <a:buChar char="•"/>
            </a:pPr>
            <a:r>
              <a:rPr lang="en-GB" sz="1100" dirty="0" err="1" smtClean="0">
                <a:latin typeface="Times New Roman" pitchFamily="18" charset="0"/>
                <a:cs typeface="Times New Roman" pitchFamily="18" charset="0"/>
              </a:rPr>
              <a:t>Casado</a:t>
            </a:r>
            <a:r>
              <a:rPr lang="en-GB" sz="1100" dirty="0" smtClean="0">
                <a:latin typeface="Times New Roman" pitchFamily="18" charset="0"/>
                <a:cs typeface="Times New Roman" pitchFamily="18" charset="0"/>
              </a:rPr>
              <a:t> M., </a:t>
            </a:r>
            <a:r>
              <a:rPr lang="en-GB" sz="1100" dirty="0" err="1" smtClean="0">
                <a:latin typeface="Times New Roman" pitchFamily="18" charset="0"/>
                <a:cs typeface="Times New Roman" pitchFamily="18" charset="0"/>
              </a:rPr>
              <a:t>Echchakoui</a:t>
            </a:r>
            <a:r>
              <a:rPr lang="en-GB" sz="1100" dirty="0" smtClean="0">
                <a:latin typeface="Times New Roman" pitchFamily="18" charset="0"/>
                <a:cs typeface="Times New Roman" pitchFamily="18" charset="0"/>
              </a:rPr>
              <a:t>, S. and </a:t>
            </a:r>
            <a:r>
              <a:rPr lang="en-GB" sz="1100" dirty="0" err="1" smtClean="0">
                <a:latin typeface="Times New Roman" pitchFamily="18" charset="0"/>
                <a:cs typeface="Times New Roman" pitchFamily="18" charset="0"/>
              </a:rPr>
              <a:t>Ladhari</a:t>
            </a:r>
            <a:r>
              <a:rPr lang="en-GB" sz="1100" dirty="0" smtClean="0">
                <a:latin typeface="Times New Roman" pitchFamily="18" charset="0"/>
                <a:cs typeface="Times New Roman" pitchFamily="18" charset="0"/>
              </a:rPr>
              <a:t>, R., 2022. Artificial intelligence in tourism and hospitality: </a:t>
            </a:r>
            <a:r>
              <a:rPr lang="en-GB" sz="1100" dirty="0" err="1" smtClean="0">
                <a:latin typeface="Times New Roman" pitchFamily="18" charset="0"/>
                <a:cs typeface="Times New Roman" pitchFamily="18" charset="0"/>
              </a:rPr>
              <a:t>Bibliometric</a:t>
            </a:r>
            <a:r>
              <a:rPr lang="en-GB" sz="1100" dirty="0" smtClean="0">
                <a:latin typeface="Times New Roman" pitchFamily="18" charset="0"/>
                <a:cs typeface="Times New Roman" pitchFamily="18" charset="0"/>
              </a:rPr>
              <a:t> analysis and research agenda. </a:t>
            </a:r>
            <a:r>
              <a:rPr lang="en-GB" sz="1100" i="1" dirty="0" smtClean="0">
                <a:latin typeface="Times New Roman" pitchFamily="18" charset="0"/>
                <a:cs typeface="Times New Roman" pitchFamily="18" charset="0"/>
              </a:rPr>
              <a:t>International Journal of Hospitality Management</a:t>
            </a:r>
            <a:r>
              <a:rPr lang="en-GB" sz="1100" dirty="0" smtClean="0">
                <a:latin typeface="Times New Roman" pitchFamily="18" charset="0"/>
                <a:cs typeface="Times New Roman" pitchFamily="18" charset="0"/>
              </a:rPr>
              <a:t>, </a:t>
            </a:r>
            <a:r>
              <a:rPr lang="en-GB" sz="1100" i="1" dirty="0" smtClean="0">
                <a:latin typeface="Times New Roman" pitchFamily="18" charset="0"/>
                <a:cs typeface="Times New Roman" pitchFamily="18" charset="0"/>
              </a:rPr>
              <a:t>107</a:t>
            </a:r>
            <a:r>
              <a:rPr lang="en-GB" sz="1100" dirty="0" smtClean="0">
                <a:latin typeface="Times New Roman" pitchFamily="18" charset="0"/>
                <a:cs typeface="Times New Roman" pitchFamily="18" charset="0"/>
              </a:rPr>
              <a:t>, p.103317.</a:t>
            </a:r>
            <a:endParaRPr lang="en-US" sz="1100" dirty="0" smtClean="0">
              <a:latin typeface="Times New Roman" pitchFamily="18" charset="0"/>
              <a:cs typeface="Times New Roman" pitchFamily="18" charset="0"/>
            </a:endParaRPr>
          </a:p>
          <a:p>
            <a:pPr marL="285750" indent="-285750" algn="just">
              <a:buFont typeface="Arial" pitchFamily="34" charset="0"/>
              <a:buChar char="•"/>
            </a:pPr>
            <a:r>
              <a:rPr lang="en-GB" sz="1100" dirty="0" smtClean="0">
                <a:latin typeface="Times New Roman" pitchFamily="18" charset="0"/>
                <a:cs typeface="Times New Roman" pitchFamily="18" charset="0"/>
              </a:rPr>
              <a:t>Clegg. S.R, </a:t>
            </a:r>
            <a:r>
              <a:rPr lang="en-GB" sz="1100" dirty="0" err="1" smtClean="0">
                <a:latin typeface="Times New Roman" pitchFamily="18" charset="0"/>
                <a:cs typeface="Times New Roman" pitchFamily="18" charset="0"/>
              </a:rPr>
              <a:t>Skyttermoen</a:t>
            </a:r>
            <a:r>
              <a:rPr lang="en-GB" sz="1100" dirty="0" smtClean="0">
                <a:latin typeface="Times New Roman" pitchFamily="18" charset="0"/>
                <a:cs typeface="Times New Roman" pitchFamily="18" charset="0"/>
              </a:rPr>
              <a:t>. T. </a:t>
            </a:r>
            <a:r>
              <a:rPr lang="en-GB" sz="1100" dirty="0" err="1" smtClean="0">
                <a:latin typeface="Times New Roman" pitchFamily="18" charset="0"/>
                <a:cs typeface="Times New Roman" pitchFamily="18" charset="0"/>
              </a:rPr>
              <a:t>Vaagaasar</a:t>
            </a:r>
            <a:r>
              <a:rPr lang="en-GB" sz="1100" dirty="0" smtClean="0">
                <a:latin typeface="Times New Roman" pitchFamily="18" charset="0"/>
                <a:cs typeface="Times New Roman" pitchFamily="18" charset="0"/>
              </a:rPr>
              <a:t> .A.L, (2021) Project Management: </a:t>
            </a:r>
            <a:r>
              <a:rPr lang="en-GB" sz="1100" i="1" dirty="0" smtClean="0">
                <a:latin typeface="Times New Roman" pitchFamily="18" charset="0"/>
                <a:cs typeface="Times New Roman" pitchFamily="18" charset="0"/>
              </a:rPr>
              <a:t>A Value Creation Approach.</a:t>
            </a:r>
            <a:r>
              <a:rPr lang="en-GB" sz="1100" dirty="0" smtClean="0">
                <a:latin typeface="Times New Roman" pitchFamily="18" charset="0"/>
                <a:cs typeface="Times New Roman" pitchFamily="18" charset="0"/>
              </a:rPr>
              <a:t> Sage, London</a:t>
            </a:r>
            <a:endParaRPr lang="en-US" sz="1100" dirty="0" smtClean="0">
              <a:latin typeface="Times New Roman" pitchFamily="18" charset="0"/>
              <a:cs typeface="Times New Roman" pitchFamily="18" charset="0"/>
            </a:endParaRPr>
          </a:p>
          <a:p>
            <a:pPr marL="285750" indent="-285750" algn="just">
              <a:buFont typeface="Arial" pitchFamily="34" charset="0"/>
              <a:buChar char="•"/>
            </a:pPr>
            <a:r>
              <a:rPr lang="en-GB" sz="1100" dirty="0" err="1" smtClean="0">
                <a:latin typeface="Times New Roman" pitchFamily="18" charset="0"/>
                <a:cs typeface="Times New Roman" pitchFamily="18" charset="0"/>
              </a:rPr>
              <a:t>Conrady</a:t>
            </a:r>
            <a:r>
              <a:rPr lang="en-GB" sz="1100" dirty="0" smtClean="0">
                <a:latin typeface="Times New Roman" pitchFamily="18" charset="0"/>
                <a:cs typeface="Times New Roman" pitchFamily="18" charset="0"/>
              </a:rPr>
              <a:t>, R., Buck, M. (2012) </a:t>
            </a:r>
            <a:r>
              <a:rPr lang="en-GB" sz="1100" i="1" dirty="0" smtClean="0">
                <a:latin typeface="Times New Roman" pitchFamily="18" charset="0"/>
                <a:cs typeface="Times New Roman" pitchFamily="18" charset="0"/>
              </a:rPr>
              <a:t>Trends and Issues in Global Tourism, Springer</a:t>
            </a:r>
            <a:endParaRPr lang="en-US" sz="1100" dirty="0" smtClean="0">
              <a:latin typeface="Times New Roman" pitchFamily="18" charset="0"/>
              <a:cs typeface="Times New Roman" pitchFamily="18" charset="0"/>
            </a:endParaRPr>
          </a:p>
          <a:p>
            <a:pPr marL="285750" indent="-285750" algn="just">
              <a:buFont typeface="Arial" pitchFamily="34" charset="0"/>
              <a:buChar char="•"/>
            </a:pPr>
            <a:r>
              <a:rPr lang="en-GB" sz="1100" dirty="0" smtClean="0">
                <a:latin typeface="Times New Roman" pitchFamily="18" charset="0"/>
                <a:cs typeface="Times New Roman" pitchFamily="18" charset="0"/>
              </a:rPr>
              <a:t>Cooper, C. and Hall, M. (2019) Contemporary Tourism: </a:t>
            </a:r>
            <a:r>
              <a:rPr lang="en-GB" sz="1100" i="1" dirty="0" smtClean="0">
                <a:latin typeface="Times New Roman" pitchFamily="18" charset="0"/>
                <a:cs typeface="Times New Roman" pitchFamily="18" charset="0"/>
              </a:rPr>
              <a:t>An International Approach</a:t>
            </a:r>
            <a:r>
              <a:rPr lang="en-GB" sz="1100" dirty="0" smtClean="0">
                <a:latin typeface="Times New Roman" pitchFamily="18" charset="0"/>
                <a:cs typeface="Times New Roman" pitchFamily="18" charset="0"/>
              </a:rPr>
              <a:t>, 4th </a:t>
            </a:r>
            <a:r>
              <a:rPr lang="en-GB" sz="1100" dirty="0" err="1" smtClean="0">
                <a:latin typeface="Times New Roman" pitchFamily="18" charset="0"/>
                <a:cs typeface="Times New Roman" pitchFamily="18" charset="0"/>
              </a:rPr>
              <a:t>Edn</a:t>
            </a:r>
            <a:r>
              <a:rPr lang="en-GB" sz="1100" dirty="0" smtClean="0">
                <a:latin typeface="Times New Roman" pitchFamily="18" charset="0"/>
                <a:cs typeface="Times New Roman" pitchFamily="18" charset="0"/>
              </a:rPr>
              <a:t>. </a:t>
            </a:r>
            <a:r>
              <a:rPr lang="en-GB" sz="1100" dirty="0" err="1" smtClean="0">
                <a:latin typeface="Times New Roman" pitchFamily="18" charset="0"/>
                <a:cs typeface="Times New Roman" pitchFamily="18" charset="0"/>
              </a:rPr>
              <a:t>Goodfellows</a:t>
            </a:r>
            <a:r>
              <a:rPr lang="en-GB" sz="1100" dirty="0" smtClean="0">
                <a:latin typeface="Times New Roman" pitchFamily="18" charset="0"/>
                <a:cs typeface="Times New Roman" pitchFamily="18" charset="0"/>
              </a:rPr>
              <a:t>, Oxford.</a:t>
            </a:r>
            <a:endParaRPr lang="en-US" sz="1100" dirty="0" smtClean="0">
              <a:latin typeface="Times New Roman" pitchFamily="18" charset="0"/>
              <a:cs typeface="Times New Roman" pitchFamily="18" charset="0"/>
            </a:endParaRPr>
          </a:p>
          <a:p>
            <a:pPr marL="285750" indent="-285750" algn="just">
              <a:buFont typeface="Arial" pitchFamily="34" charset="0"/>
              <a:buChar char="•"/>
            </a:pPr>
            <a:r>
              <a:rPr lang="en-GB" sz="1100" dirty="0" smtClean="0">
                <a:latin typeface="Times New Roman" pitchFamily="18" charset="0"/>
                <a:cs typeface="Times New Roman" pitchFamily="18" charset="0"/>
              </a:rPr>
              <a:t>Eubanks, V., 2018. </a:t>
            </a:r>
            <a:r>
              <a:rPr lang="en-GB" sz="1100" i="1" dirty="0" smtClean="0">
                <a:latin typeface="Times New Roman" pitchFamily="18" charset="0"/>
                <a:cs typeface="Times New Roman" pitchFamily="18" charset="0"/>
              </a:rPr>
              <a:t>Automating inequality: How high-tech tools profile, police, and punish the poor</a:t>
            </a:r>
            <a:r>
              <a:rPr lang="en-GB" sz="1100" dirty="0" smtClean="0">
                <a:latin typeface="Times New Roman" pitchFamily="18" charset="0"/>
                <a:cs typeface="Times New Roman" pitchFamily="18" charset="0"/>
              </a:rPr>
              <a:t>. St. Martin's Press.</a:t>
            </a:r>
            <a:endParaRPr lang="en-US" sz="1100" dirty="0" smtClean="0">
              <a:latin typeface="Times New Roman" pitchFamily="18" charset="0"/>
              <a:cs typeface="Times New Roman" pitchFamily="18" charset="0"/>
            </a:endParaRPr>
          </a:p>
          <a:p>
            <a:pPr marL="285750" indent="-285750" algn="just">
              <a:buFont typeface="Arial" pitchFamily="34" charset="0"/>
              <a:buChar char="•"/>
            </a:pPr>
            <a:r>
              <a:rPr lang="en-GB" sz="1100" dirty="0" err="1" smtClean="0">
                <a:latin typeface="Times New Roman" pitchFamily="18" charset="0"/>
                <a:cs typeface="Times New Roman" pitchFamily="18" charset="0"/>
              </a:rPr>
              <a:t>Ford.R.C</a:t>
            </a:r>
            <a:r>
              <a:rPr lang="en-GB" sz="1100" dirty="0" smtClean="0">
                <a:latin typeface="Times New Roman" pitchFamily="18" charset="0"/>
                <a:cs typeface="Times New Roman" pitchFamily="18" charset="0"/>
              </a:rPr>
              <a:t>, </a:t>
            </a:r>
            <a:r>
              <a:rPr lang="en-GB" sz="1100" dirty="0" err="1" smtClean="0">
                <a:latin typeface="Times New Roman" pitchFamily="18" charset="0"/>
                <a:cs typeface="Times New Roman" pitchFamily="18" charset="0"/>
              </a:rPr>
              <a:t>Sturman.M.C</a:t>
            </a:r>
            <a:r>
              <a:rPr lang="en-GB" sz="1100" dirty="0" smtClean="0">
                <a:latin typeface="Times New Roman" pitchFamily="18" charset="0"/>
                <a:cs typeface="Times New Roman" pitchFamily="18" charset="0"/>
              </a:rPr>
              <a:t> (2020) </a:t>
            </a:r>
            <a:r>
              <a:rPr lang="en-GB" sz="1100" i="1" dirty="0" smtClean="0">
                <a:latin typeface="Times New Roman" pitchFamily="18" charset="0"/>
                <a:cs typeface="Times New Roman" pitchFamily="18" charset="0"/>
              </a:rPr>
              <a:t>Managing Hospitality Organizations 2nd </a:t>
            </a:r>
            <a:r>
              <a:rPr lang="en-GB" sz="1100" i="1" dirty="0" err="1" smtClean="0">
                <a:latin typeface="Times New Roman" pitchFamily="18" charset="0"/>
                <a:cs typeface="Times New Roman" pitchFamily="18" charset="0"/>
              </a:rPr>
              <a:t>Edn</a:t>
            </a:r>
            <a:r>
              <a:rPr lang="en-GB" sz="1100" i="1" dirty="0" smtClean="0">
                <a:latin typeface="Times New Roman" pitchFamily="18" charset="0"/>
                <a:cs typeface="Times New Roman" pitchFamily="18" charset="0"/>
              </a:rPr>
              <a:t>.</a:t>
            </a:r>
            <a:r>
              <a:rPr lang="en-GB" sz="1100" dirty="0" smtClean="0">
                <a:latin typeface="Times New Roman" pitchFamily="18" charset="0"/>
                <a:cs typeface="Times New Roman" pitchFamily="18" charset="0"/>
              </a:rPr>
              <a:t> Sage, London.</a:t>
            </a:r>
            <a:endParaRPr lang="en-US" sz="1100" dirty="0" smtClean="0">
              <a:latin typeface="Times New Roman" pitchFamily="18" charset="0"/>
              <a:cs typeface="Times New Roman" pitchFamily="18" charset="0"/>
            </a:endParaRPr>
          </a:p>
          <a:p>
            <a:pPr marL="285750" indent="-285750" algn="just">
              <a:buFont typeface="Arial" pitchFamily="34" charset="0"/>
              <a:buChar char="•"/>
            </a:pPr>
            <a:r>
              <a:rPr lang="en-GB" sz="1100" dirty="0" err="1" smtClean="0">
                <a:latin typeface="Times New Roman" pitchFamily="18" charset="0"/>
                <a:cs typeface="Times New Roman" pitchFamily="18" charset="0"/>
              </a:rPr>
              <a:t>Gretzel</a:t>
            </a:r>
            <a:r>
              <a:rPr lang="en-GB" sz="1100" dirty="0" smtClean="0">
                <a:latin typeface="Times New Roman" pitchFamily="18" charset="0"/>
                <a:cs typeface="Times New Roman" pitchFamily="18" charset="0"/>
              </a:rPr>
              <a:t>, U., </a:t>
            </a:r>
            <a:r>
              <a:rPr lang="en-GB" sz="1100" dirty="0" err="1" smtClean="0">
                <a:latin typeface="Times New Roman" pitchFamily="18" charset="0"/>
                <a:cs typeface="Times New Roman" pitchFamily="18" charset="0"/>
              </a:rPr>
              <a:t>Zhong</a:t>
            </a:r>
            <a:r>
              <a:rPr lang="en-GB" sz="1100" dirty="0" smtClean="0">
                <a:latin typeface="Times New Roman" pitchFamily="18" charset="0"/>
                <a:cs typeface="Times New Roman" pitchFamily="18" charset="0"/>
              </a:rPr>
              <a:t>, L. and Koo, C., 2016. Application of smart tourism to cities. </a:t>
            </a:r>
            <a:r>
              <a:rPr lang="en-GB" sz="1100" i="1" dirty="0" smtClean="0">
                <a:latin typeface="Times New Roman" pitchFamily="18" charset="0"/>
                <a:cs typeface="Times New Roman" pitchFamily="18" charset="0"/>
              </a:rPr>
              <a:t>International Journal of Tourism Cities</a:t>
            </a:r>
            <a:r>
              <a:rPr lang="en-GB" sz="1100" dirty="0" smtClean="0">
                <a:latin typeface="Times New Roman" pitchFamily="18" charset="0"/>
                <a:cs typeface="Times New Roman" pitchFamily="18" charset="0"/>
              </a:rPr>
              <a:t>, </a:t>
            </a:r>
            <a:r>
              <a:rPr lang="en-GB" sz="1100" i="1" dirty="0" smtClean="0">
                <a:latin typeface="Times New Roman" pitchFamily="18" charset="0"/>
                <a:cs typeface="Times New Roman" pitchFamily="18" charset="0"/>
              </a:rPr>
              <a:t>2</a:t>
            </a:r>
            <a:r>
              <a:rPr lang="en-GB" sz="1100" dirty="0" smtClean="0">
                <a:latin typeface="Times New Roman" pitchFamily="18" charset="0"/>
                <a:cs typeface="Times New Roman" pitchFamily="18" charset="0"/>
              </a:rPr>
              <a:t>(2).</a:t>
            </a:r>
            <a:endParaRPr lang="en-US" sz="1100" dirty="0" smtClean="0">
              <a:latin typeface="Times New Roman" pitchFamily="18" charset="0"/>
              <a:cs typeface="Times New Roman" pitchFamily="18" charset="0"/>
            </a:endParaRPr>
          </a:p>
          <a:p>
            <a:pPr marL="285750" indent="-285750" algn="just">
              <a:buFont typeface="Arial" pitchFamily="34" charset="0"/>
              <a:buChar char="•"/>
            </a:pPr>
            <a:r>
              <a:rPr lang="en-GB" sz="1100" dirty="0" err="1" smtClean="0">
                <a:latin typeface="Times New Roman" pitchFamily="18" charset="0"/>
                <a:cs typeface="Times New Roman" pitchFamily="18" charset="0"/>
              </a:rPr>
              <a:t>Kock</a:t>
            </a:r>
            <a:r>
              <a:rPr lang="en-GB" sz="1100" dirty="0" smtClean="0">
                <a:latin typeface="Times New Roman" pitchFamily="18" charset="0"/>
                <a:cs typeface="Times New Roman" pitchFamily="18" charset="0"/>
              </a:rPr>
              <a:t>, F., </a:t>
            </a:r>
            <a:r>
              <a:rPr lang="en-GB" sz="1100" dirty="0" err="1" smtClean="0">
                <a:latin typeface="Times New Roman" pitchFamily="18" charset="0"/>
                <a:cs typeface="Times New Roman" pitchFamily="18" charset="0"/>
              </a:rPr>
              <a:t>Nørfelt</a:t>
            </a:r>
            <a:r>
              <a:rPr lang="en-GB" sz="1100" dirty="0" smtClean="0">
                <a:latin typeface="Times New Roman" pitchFamily="18" charset="0"/>
                <a:cs typeface="Times New Roman" pitchFamily="18" charset="0"/>
              </a:rPr>
              <a:t>, A., </a:t>
            </a:r>
            <a:r>
              <a:rPr lang="en-GB" sz="1100" dirty="0" err="1" smtClean="0">
                <a:latin typeface="Times New Roman" pitchFamily="18" charset="0"/>
                <a:cs typeface="Times New Roman" pitchFamily="18" charset="0"/>
              </a:rPr>
              <a:t>Josiassen</a:t>
            </a:r>
            <a:r>
              <a:rPr lang="en-GB" sz="1100" dirty="0" smtClean="0">
                <a:latin typeface="Times New Roman" pitchFamily="18" charset="0"/>
                <a:cs typeface="Times New Roman" pitchFamily="18" charset="0"/>
              </a:rPr>
              <a:t>, A., </a:t>
            </a:r>
            <a:r>
              <a:rPr lang="en-GB" sz="1100" dirty="0" err="1" smtClean="0">
                <a:latin typeface="Times New Roman" pitchFamily="18" charset="0"/>
                <a:cs typeface="Times New Roman" pitchFamily="18" charset="0"/>
              </a:rPr>
              <a:t>Assaf</a:t>
            </a:r>
            <a:r>
              <a:rPr lang="en-GB" sz="1100" dirty="0" smtClean="0">
                <a:latin typeface="Times New Roman" pitchFamily="18" charset="0"/>
                <a:cs typeface="Times New Roman" pitchFamily="18" charset="0"/>
              </a:rPr>
              <a:t>, A.G. and </a:t>
            </a:r>
            <a:r>
              <a:rPr lang="en-GB" sz="1100" dirty="0" err="1" smtClean="0">
                <a:latin typeface="Times New Roman" pitchFamily="18" charset="0"/>
                <a:cs typeface="Times New Roman" pitchFamily="18" charset="0"/>
              </a:rPr>
              <a:t>Tsionas</a:t>
            </a:r>
            <a:r>
              <a:rPr lang="en-GB" sz="1100" dirty="0" smtClean="0">
                <a:latin typeface="Times New Roman" pitchFamily="18" charset="0"/>
                <a:cs typeface="Times New Roman" pitchFamily="18" charset="0"/>
              </a:rPr>
              <a:t>, M.G., 2020. Understanding the COVID-19 tourist psyche: The evolutionary tourism paradigm. </a:t>
            </a:r>
            <a:r>
              <a:rPr lang="en-GB" sz="1100" i="1" dirty="0" smtClean="0">
                <a:latin typeface="Times New Roman" pitchFamily="18" charset="0"/>
                <a:cs typeface="Times New Roman" pitchFamily="18" charset="0"/>
              </a:rPr>
              <a:t>Annals of tourism research</a:t>
            </a:r>
            <a:r>
              <a:rPr lang="en-GB" sz="1100" dirty="0" smtClean="0">
                <a:latin typeface="Times New Roman" pitchFamily="18" charset="0"/>
                <a:cs typeface="Times New Roman" pitchFamily="18" charset="0"/>
              </a:rPr>
              <a:t>, </a:t>
            </a:r>
            <a:r>
              <a:rPr lang="en-GB" sz="1100" i="1" dirty="0" smtClean="0">
                <a:latin typeface="Times New Roman" pitchFamily="18" charset="0"/>
                <a:cs typeface="Times New Roman" pitchFamily="18" charset="0"/>
              </a:rPr>
              <a:t>85</a:t>
            </a:r>
            <a:r>
              <a:rPr lang="en-GB" sz="1100" dirty="0" smtClean="0">
                <a:latin typeface="Times New Roman" pitchFamily="18" charset="0"/>
                <a:cs typeface="Times New Roman" pitchFamily="18" charset="0"/>
              </a:rPr>
              <a:t>, p.103053.</a:t>
            </a:r>
            <a:endParaRPr lang="en-US" sz="1100" dirty="0" smtClean="0">
              <a:latin typeface="Times New Roman" pitchFamily="18" charset="0"/>
              <a:cs typeface="Times New Roman" pitchFamily="18" charset="0"/>
            </a:endParaRPr>
          </a:p>
          <a:p>
            <a:pPr marL="285750" indent="-285750" algn="just">
              <a:buFont typeface="Arial" pitchFamily="34" charset="0"/>
              <a:buChar char="•"/>
            </a:pPr>
            <a:r>
              <a:rPr lang="en-GB" sz="1100" dirty="0" smtClean="0">
                <a:latin typeface="Times New Roman" pitchFamily="18" charset="0"/>
                <a:cs typeface="Times New Roman" pitchFamily="18" charset="0"/>
              </a:rPr>
              <a:t>Mill, R. (2012) </a:t>
            </a:r>
            <a:r>
              <a:rPr lang="en-GB" sz="1100" i="1" dirty="0" smtClean="0">
                <a:latin typeface="Times New Roman" pitchFamily="18" charset="0"/>
                <a:cs typeface="Times New Roman" pitchFamily="18" charset="0"/>
              </a:rPr>
              <a:t>Resorts management and Operations (3rd Ed)</a:t>
            </a:r>
            <a:r>
              <a:rPr lang="en-GB" sz="1100" dirty="0" smtClean="0">
                <a:latin typeface="Times New Roman" pitchFamily="18" charset="0"/>
                <a:cs typeface="Times New Roman" pitchFamily="18" charset="0"/>
              </a:rPr>
              <a:t> Wiley, London</a:t>
            </a:r>
            <a:endParaRPr lang="en-US" sz="1100" dirty="0" smtClean="0">
              <a:latin typeface="Times New Roman" pitchFamily="18" charset="0"/>
              <a:cs typeface="Times New Roman" pitchFamily="18" charset="0"/>
            </a:endParaRPr>
          </a:p>
          <a:p>
            <a:pPr marL="285750" indent="-285750" algn="just">
              <a:buFont typeface="Arial" pitchFamily="34" charset="0"/>
              <a:buChar char="•"/>
            </a:pPr>
            <a:r>
              <a:rPr lang="en-US" sz="1100" dirty="0" err="1" smtClean="0">
                <a:latin typeface="Times New Roman" pitchFamily="18" charset="0"/>
                <a:cs typeface="Times New Roman" pitchFamily="18" charset="0"/>
              </a:rPr>
              <a:t>Tripadvisor</a:t>
            </a:r>
            <a:r>
              <a:rPr lang="en-US" sz="1100" dirty="0" smtClean="0">
                <a:latin typeface="Times New Roman" pitchFamily="18" charset="0"/>
                <a:cs typeface="Times New Roman" pitchFamily="18" charset="0"/>
              </a:rPr>
              <a:t> (2023). </a:t>
            </a:r>
            <a:r>
              <a:rPr lang="en-US" sz="1100" i="1" dirty="0" err="1" smtClean="0">
                <a:latin typeface="Times New Roman" pitchFamily="18" charset="0"/>
                <a:cs typeface="Times New Roman" pitchFamily="18" charset="0"/>
              </a:rPr>
              <a:t>TripAdvisor</a:t>
            </a:r>
            <a:r>
              <a:rPr lang="en-US" sz="1100" i="1" dirty="0" smtClean="0">
                <a:latin typeface="Times New Roman" pitchFamily="18" charset="0"/>
                <a:cs typeface="Times New Roman" pitchFamily="18" charset="0"/>
              </a:rPr>
              <a:t>: Read Reviews, Compare Prices &amp; Book</a:t>
            </a:r>
            <a:r>
              <a:rPr lang="en-US" sz="1100" dirty="0" smtClean="0">
                <a:latin typeface="Times New Roman" pitchFamily="18" charset="0"/>
                <a:cs typeface="Times New Roman" pitchFamily="18" charset="0"/>
              </a:rPr>
              <a:t>. [online] </a:t>
            </a:r>
            <a:r>
              <a:rPr lang="en-US" sz="1100" dirty="0" err="1" smtClean="0">
                <a:latin typeface="Times New Roman" pitchFamily="18" charset="0"/>
                <a:cs typeface="Times New Roman" pitchFamily="18" charset="0"/>
              </a:rPr>
              <a:t>TripAdvisor</a:t>
            </a:r>
            <a:r>
              <a:rPr lang="en-US" sz="1100" dirty="0" smtClean="0">
                <a:latin typeface="Times New Roman" pitchFamily="18" charset="0"/>
                <a:cs typeface="Times New Roman" pitchFamily="18" charset="0"/>
              </a:rPr>
              <a:t>. Available at: https://www.tripadvisor.com/.</a:t>
            </a:r>
          </a:p>
          <a:p>
            <a:pPr marL="285750" indent="-285750" algn="just">
              <a:buFont typeface="Arial" pitchFamily="34" charset="0"/>
              <a:buChar char="•"/>
            </a:pPr>
            <a:r>
              <a:rPr lang="en-GB" sz="1100" dirty="0" smtClean="0">
                <a:latin typeface="Times New Roman" pitchFamily="18" charset="0"/>
                <a:cs typeface="Times New Roman" pitchFamily="18" charset="0"/>
              </a:rPr>
              <a:t>Weatherford, L.R. and </a:t>
            </a:r>
            <a:r>
              <a:rPr lang="en-GB" sz="1100" dirty="0" err="1" smtClean="0">
                <a:latin typeface="Times New Roman" pitchFamily="18" charset="0"/>
                <a:cs typeface="Times New Roman" pitchFamily="18" charset="0"/>
              </a:rPr>
              <a:t>Kimes</a:t>
            </a:r>
            <a:r>
              <a:rPr lang="en-GB" sz="1100" dirty="0" smtClean="0">
                <a:latin typeface="Times New Roman" pitchFamily="18" charset="0"/>
                <a:cs typeface="Times New Roman" pitchFamily="18" charset="0"/>
              </a:rPr>
              <a:t>, S.E., 2018. A comparison of forecasting methods for hotel revenue management. </a:t>
            </a:r>
            <a:r>
              <a:rPr lang="en-GB" sz="1100" i="1" dirty="0" smtClean="0">
                <a:latin typeface="Times New Roman" pitchFamily="18" charset="0"/>
                <a:cs typeface="Times New Roman" pitchFamily="18" charset="0"/>
              </a:rPr>
              <a:t>International journal of forecasting</a:t>
            </a:r>
            <a:r>
              <a:rPr lang="en-GB" sz="1100" dirty="0" smtClean="0">
                <a:latin typeface="Times New Roman" pitchFamily="18" charset="0"/>
                <a:cs typeface="Times New Roman" pitchFamily="18" charset="0"/>
              </a:rPr>
              <a:t>, </a:t>
            </a:r>
            <a:r>
              <a:rPr lang="en-GB" sz="1100" i="1" dirty="0" smtClean="0">
                <a:latin typeface="Times New Roman" pitchFamily="18" charset="0"/>
                <a:cs typeface="Times New Roman" pitchFamily="18" charset="0"/>
              </a:rPr>
              <a:t>19</a:t>
            </a:r>
            <a:r>
              <a:rPr lang="en-GB" sz="1100" dirty="0" smtClean="0">
                <a:latin typeface="Times New Roman" pitchFamily="18" charset="0"/>
                <a:cs typeface="Times New Roman" pitchFamily="18" charset="0"/>
              </a:rPr>
              <a:t>(3), pp.401-415.</a:t>
            </a:r>
            <a:endParaRPr lang="en-US" sz="1100" dirty="0" smtClean="0">
              <a:latin typeface="Times New Roman" pitchFamily="18" charset="0"/>
              <a:cs typeface="Times New Roman" pitchFamily="18" charset="0"/>
            </a:endParaRPr>
          </a:p>
          <a:p>
            <a:pPr marL="285750" indent="-285750" algn="just">
              <a:buFont typeface="Arial" pitchFamily="34" charset="0"/>
              <a:buChar char="•"/>
            </a:pPr>
            <a:r>
              <a:rPr lang="en-US" sz="1100" dirty="0" smtClean="0">
                <a:latin typeface="Times New Roman" pitchFamily="18" charset="0"/>
                <a:cs typeface="Times New Roman" pitchFamily="18" charset="0"/>
              </a:rPr>
              <a:t>www.guestrevu.com. (2023). </a:t>
            </a:r>
            <a:r>
              <a:rPr lang="en-US" sz="1100" i="1" dirty="0" err="1" smtClean="0">
                <a:latin typeface="Times New Roman" pitchFamily="18" charset="0"/>
                <a:cs typeface="Times New Roman" pitchFamily="18" charset="0"/>
              </a:rPr>
              <a:t>GuestRevu</a:t>
            </a:r>
            <a:r>
              <a:rPr lang="en-US" sz="1100" i="1" dirty="0" smtClean="0">
                <a:latin typeface="Times New Roman" pitchFamily="18" charset="0"/>
                <a:cs typeface="Times New Roman" pitchFamily="18" charset="0"/>
              </a:rPr>
              <a:t> | Surveys and Reputation Management</a:t>
            </a:r>
            <a:r>
              <a:rPr lang="en-US" sz="1100" dirty="0" smtClean="0">
                <a:latin typeface="Times New Roman" pitchFamily="18" charset="0"/>
                <a:cs typeface="Times New Roman" pitchFamily="18" charset="0"/>
              </a:rPr>
              <a:t>. [online] Available at: https://www.guestrevu.com/.</a:t>
            </a:r>
          </a:p>
          <a:p>
            <a:pPr marL="285750" indent="-285750" algn="just">
              <a:buFont typeface="Arial" pitchFamily="34" charset="0"/>
              <a:buChar char="•"/>
            </a:pPr>
            <a:endParaRPr lang="en-GB" sz="1100" dirty="0" smtClean="0">
              <a:latin typeface="Times New Roman" pitchFamily="18" charset="0"/>
              <a:cs typeface="Times New Roman" pitchFamily="18" charset="0"/>
            </a:endParaRPr>
          </a:p>
          <a:p>
            <a:endParaRPr lang="en-GB" dirty="0"/>
          </a:p>
        </p:txBody>
      </p:sp>
    </p:spTree>
    <p:extLst>
      <p:ext uri="{BB962C8B-B14F-4D97-AF65-F5344CB8AC3E}">
        <p14:creationId xmlns:p14="http://schemas.microsoft.com/office/powerpoint/2010/main" val="721169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5476845" y="-1185240"/>
            <a:ext cx="6942408" cy="6942479"/>
          </a:xfrm>
          <a:custGeom>
            <a:avLst/>
            <a:gdLst/>
            <a:ahLst/>
            <a:cxnLst/>
            <a:rect l="l" t="t" r="r" b="b"/>
            <a:pathLst>
              <a:path w="193922" h="193924" extrusionOk="0">
                <a:moveTo>
                  <a:pt x="178905" y="124168"/>
                </a:moveTo>
                <a:lnTo>
                  <a:pt x="124167" y="178885"/>
                </a:lnTo>
                <a:cubicBezTo>
                  <a:pt x="109150" y="193923"/>
                  <a:pt x="84793" y="193923"/>
                  <a:pt x="69755" y="178885"/>
                </a:cubicBezTo>
                <a:lnTo>
                  <a:pt x="15038" y="124168"/>
                </a:lnTo>
                <a:cubicBezTo>
                  <a:pt x="0" y="109130"/>
                  <a:pt x="0" y="84773"/>
                  <a:pt x="15038" y="69735"/>
                </a:cubicBezTo>
                <a:lnTo>
                  <a:pt x="69755" y="15018"/>
                </a:lnTo>
                <a:cubicBezTo>
                  <a:pt x="84793" y="1"/>
                  <a:pt x="109150" y="1"/>
                  <a:pt x="124167" y="15018"/>
                </a:cubicBezTo>
                <a:lnTo>
                  <a:pt x="178905" y="69756"/>
                </a:lnTo>
                <a:cubicBezTo>
                  <a:pt x="193922" y="84773"/>
                  <a:pt x="193922" y="109130"/>
                  <a:pt x="178905" y="124168"/>
                </a:cubicBezTo>
                <a:close/>
              </a:path>
            </a:pathLst>
          </a:custGeom>
          <a:gradFill>
            <a:gsLst>
              <a:gs pos="0">
                <a:schemeClr val="accent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a:off x="5080515" y="-1276059"/>
            <a:ext cx="2094407" cy="2094407"/>
          </a:xfrm>
          <a:custGeom>
            <a:avLst/>
            <a:gdLst/>
            <a:ahLst/>
            <a:cxnLst/>
            <a:rect l="l" t="t" r="r" b="b"/>
            <a:pathLst>
              <a:path w="58503" h="58503" extrusionOk="0">
                <a:moveTo>
                  <a:pt x="53985" y="37462"/>
                </a:moveTo>
                <a:lnTo>
                  <a:pt x="37462" y="53985"/>
                </a:lnTo>
                <a:cubicBezTo>
                  <a:pt x="32924" y="58503"/>
                  <a:pt x="25578" y="58503"/>
                  <a:pt x="21061" y="53985"/>
                </a:cubicBezTo>
                <a:lnTo>
                  <a:pt x="4538" y="37462"/>
                </a:lnTo>
                <a:cubicBezTo>
                  <a:pt x="0" y="32925"/>
                  <a:pt x="0" y="25579"/>
                  <a:pt x="4538" y="21041"/>
                </a:cubicBezTo>
                <a:lnTo>
                  <a:pt x="21061" y="4538"/>
                </a:lnTo>
                <a:cubicBezTo>
                  <a:pt x="25578" y="0"/>
                  <a:pt x="32944" y="0"/>
                  <a:pt x="37462" y="4538"/>
                </a:cubicBezTo>
                <a:lnTo>
                  <a:pt x="53985" y="21041"/>
                </a:lnTo>
                <a:cubicBezTo>
                  <a:pt x="58502" y="25579"/>
                  <a:pt x="58502" y="32925"/>
                  <a:pt x="53985" y="37462"/>
                </a:cubicBezTo>
                <a:close/>
              </a:path>
            </a:pathLst>
          </a:custGeom>
          <a:gradFill>
            <a:gsLst>
              <a:gs pos="0">
                <a:schemeClr val="accent2"/>
              </a:gs>
              <a:gs pos="100000">
                <a:schemeClr val="lt2"/>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77412" y="-143767"/>
            <a:ext cx="9298825" cy="5431033"/>
          </a:xfrm>
          <a:custGeom>
            <a:avLst/>
            <a:gdLst/>
            <a:ahLst/>
            <a:cxnLst/>
            <a:rect l="l" t="t" r="r" b="b"/>
            <a:pathLst>
              <a:path w="236777" h="138291" fill="none" extrusionOk="0">
                <a:moveTo>
                  <a:pt x="0" y="1"/>
                </a:moveTo>
                <a:lnTo>
                  <a:pt x="0" y="138290"/>
                </a:lnTo>
                <a:lnTo>
                  <a:pt x="236776" y="138290"/>
                </a:lnTo>
                <a:lnTo>
                  <a:pt x="236776" y="1"/>
                </a:lnTo>
                <a:close/>
                <a:moveTo>
                  <a:pt x="194512" y="11376"/>
                </a:moveTo>
                <a:lnTo>
                  <a:pt x="202550" y="3318"/>
                </a:lnTo>
                <a:cubicBezTo>
                  <a:pt x="204198" y="1690"/>
                  <a:pt x="206843" y="1690"/>
                  <a:pt x="208492" y="3318"/>
                </a:cubicBezTo>
                <a:lnTo>
                  <a:pt x="216550" y="11376"/>
                </a:lnTo>
                <a:cubicBezTo>
                  <a:pt x="218178" y="13024"/>
                  <a:pt x="218178" y="15669"/>
                  <a:pt x="216550" y="17318"/>
                </a:cubicBezTo>
                <a:lnTo>
                  <a:pt x="208492" y="25376"/>
                </a:lnTo>
                <a:cubicBezTo>
                  <a:pt x="206843" y="27003"/>
                  <a:pt x="204198" y="27003"/>
                  <a:pt x="202550" y="25376"/>
                </a:cubicBezTo>
                <a:lnTo>
                  <a:pt x="194512" y="17318"/>
                </a:lnTo>
                <a:cubicBezTo>
                  <a:pt x="192864" y="15669"/>
                  <a:pt x="192864" y="13024"/>
                  <a:pt x="194512" y="11376"/>
                </a:cubicBezTo>
                <a:close/>
                <a:moveTo>
                  <a:pt x="185294" y="48573"/>
                </a:moveTo>
                <a:lnTo>
                  <a:pt x="177236" y="56631"/>
                </a:lnTo>
                <a:cubicBezTo>
                  <a:pt x="175588" y="58259"/>
                  <a:pt x="172943" y="58259"/>
                  <a:pt x="171294" y="56631"/>
                </a:cubicBezTo>
                <a:lnTo>
                  <a:pt x="163236" y="48573"/>
                </a:lnTo>
                <a:cubicBezTo>
                  <a:pt x="161609" y="46925"/>
                  <a:pt x="161609" y="44279"/>
                  <a:pt x="163236" y="42631"/>
                </a:cubicBezTo>
                <a:lnTo>
                  <a:pt x="171294" y="34573"/>
                </a:lnTo>
                <a:cubicBezTo>
                  <a:pt x="172943" y="32945"/>
                  <a:pt x="175588" y="32945"/>
                  <a:pt x="177236" y="34573"/>
                </a:cubicBezTo>
                <a:lnTo>
                  <a:pt x="185294" y="42631"/>
                </a:lnTo>
                <a:cubicBezTo>
                  <a:pt x="186922" y="44279"/>
                  <a:pt x="186922" y="46925"/>
                  <a:pt x="185294" y="48573"/>
                </a:cubicBezTo>
                <a:close/>
                <a:moveTo>
                  <a:pt x="187146" y="50425"/>
                </a:moveTo>
                <a:cubicBezTo>
                  <a:pt x="188774" y="48777"/>
                  <a:pt x="191440" y="48777"/>
                  <a:pt x="193067" y="50425"/>
                </a:cubicBezTo>
                <a:lnTo>
                  <a:pt x="201125" y="58483"/>
                </a:lnTo>
                <a:cubicBezTo>
                  <a:pt x="202774" y="60111"/>
                  <a:pt x="202774" y="62776"/>
                  <a:pt x="201125" y="64404"/>
                </a:cubicBezTo>
                <a:lnTo>
                  <a:pt x="193067" y="72462"/>
                </a:lnTo>
                <a:cubicBezTo>
                  <a:pt x="191440" y="74111"/>
                  <a:pt x="188774" y="74111"/>
                  <a:pt x="187146" y="72462"/>
                </a:cubicBezTo>
                <a:lnTo>
                  <a:pt x="179088" y="64404"/>
                </a:lnTo>
                <a:cubicBezTo>
                  <a:pt x="177440" y="62776"/>
                  <a:pt x="177440" y="60111"/>
                  <a:pt x="179088" y="58483"/>
                </a:cubicBezTo>
                <a:close/>
                <a:moveTo>
                  <a:pt x="169870" y="58483"/>
                </a:moveTo>
                <a:cubicBezTo>
                  <a:pt x="171518" y="60111"/>
                  <a:pt x="171518" y="62776"/>
                  <a:pt x="169870" y="64404"/>
                </a:cubicBezTo>
                <a:lnTo>
                  <a:pt x="161812" y="72462"/>
                </a:lnTo>
                <a:cubicBezTo>
                  <a:pt x="160184" y="74111"/>
                  <a:pt x="157518" y="74111"/>
                  <a:pt x="155891" y="72462"/>
                </a:cubicBezTo>
                <a:lnTo>
                  <a:pt x="147833" y="64404"/>
                </a:lnTo>
                <a:cubicBezTo>
                  <a:pt x="146205" y="62776"/>
                  <a:pt x="146205" y="60111"/>
                  <a:pt x="147833" y="58483"/>
                </a:cubicBezTo>
                <a:lnTo>
                  <a:pt x="155891" y="50425"/>
                </a:lnTo>
                <a:cubicBezTo>
                  <a:pt x="157518" y="48777"/>
                  <a:pt x="160184" y="48777"/>
                  <a:pt x="161812" y="50425"/>
                </a:cubicBezTo>
                <a:close/>
                <a:moveTo>
                  <a:pt x="154039" y="48553"/>
                </a:moveTo>
                <a:lnTo>
                  <a:pt x="145981" y="56611"/>
                </a:lnTo>
                <a:cubicBezTo>
                  <a:pt x="144333" y="58259"/>
                  <a:pt x="141687" y="58259"/>
                  <a:pt x="140039" y="56611"/>
                </a:cubicBezTo>
                <a:lnTo>
                  <a:pt x="132001" y="48553"/>
                </a:lnTo>
                <a:cubicBezTo>
                  <a:pt x="130353" y="46925"/>
                  <a:pt x="130353" y="44259"/>
                  <a:pt x="132001" y="42631"/>
                </a:cubicBezTo>
                <a:lnTo>
                  <a:pt x="140039" y="34573"/>
                </a:lnTo>
                <a:cubicBezTo>
                  <a:pt x="141687" y="32925"/>
                  <a:pt x="144333" y="32925"/>
                  <a:pt x="145981" y="34573"/>
                </a:cubicBezTo>
                <a:lnTo>
                  <a:pt x="154039" y="42631"/>
                </a:lnTo>
                <a:cubicBezTo>
                  <a:pt x="155667" y="44259"/>
                  <a:pt x="155667" y="46925"/>
                  <a:pt x="154039" y="48573"/>
                </a:cubicBezTo>
                <a:close/>
                <a:moveTo>
                  <a:pt x="138615" y="58483"/>
                </a:moveTo>
                <a:cubicBezTo>
                  <a:pt x="140263" y="60111"/>
                  <a:pt x="140263" y="62776"/>
                  <a:pt x="138615" y="64404"/>
                </a:cubicBezTo>
                <a:lnTo>
                  <a:pt x="130557" y="72462"/>
                </a:lnTo>
                <a:cubicBezTo>
                  <a:pt x="128929" y="74111"/>
                  <a:pt x="126263" y="74111"/>
                  <a:pt x="124635" y="72462"/>
                </a:cubicBezTo>
                <a:lnTo>
                  <a:pt x="116577" y="64404"/>
                </a:lnTo>
                <a:cubicBezTo>
                  <a:pt x="114949" y="62776"/>
                  <a:pt x="114949" y="60111"/>
                  <a:pt x="116577" y="58483"/>
                </a:cubicBezTo>
                <a:lnTo>
                  <a:pt x="124635" y="50425"/>
                </a:lnTo>
                <a:cubicBezTo>
                  <a:pt x="126263" y="48777"/>
                  <a:pt x="128929" y="48777"/>
                  <a:pt x="130557" y="50425"/>
                </a:cubicBezTo>
                <a:close/>
                <a:moveTo>
                  <a:pt x="122783" y="48553"/>
                </a:moveTo>
                <a:lnTo>
                  <a:pt x="114725" y="56611"/>
                </a:lnTo>
                <a:cubicBezTo>
                  <a:pt x="113077" y="58259"/>
                  <a:pt x="110432" y="58259"/>
                  <a:pt x="108784" y="56611"/>
                </a:cubicBezTo>
                <a:lnTo>
                  <a:pt x="100746" y="48553"/>
                </a:lnTo>
                <a:cubicBezTo>
                  <a:pt x="99098" y="46925"/>
                  <a:pt x="99098" y="44259"/>
                  <a:pt x="100746" y="42631"/>
                </a:cubicBezTo>
                <a:lnTo>
                  <a:pt x="108784" y="34573"/>
                </a:lnTo>
                <a:cubicBezTo>
                  <a:pt x="110412" y="32945"/>
                  <a:pt x="113077" y="32945"/>
                  <a:pt x="114725" y="34573"/>
                </a:cubicBezTo>
                <a:lnTo>
                  <a:pt x="122783" y="42631"/>
                </a:lnTo>
                <a:cubicBezTo>
                  <a:pt x="124411" y="44279"/>
                  <a:pt x="124411" y="46925"/>
                  <a:pt x="122783" y="48573"/>
                </a:cubicBezTo>
                <a:close/>
                <a:moveTo>
                  <a:pt x="107359" y="58483"/>
                </a:moveTo>
                <a:cubicBezTo>
                  <a:pt x="109007" y="60111"/>
                  <a:pt x="109007" y="62776"/>
                  <a:pt x="107359" y="64404"/>
                </a:cubicBezTo>
                <a:lnTo>
                  <a:pt x="99301" y="72462"/>
                </a:lnTo>
                <a:cubicBezTo>
                  <a:pt x="97673" y="74111"/>
                  <a:pt x="95008" y="74111"/>
                  <a:pt x="93380" y="72462"/>
                </a:cubicBezTo>
                <a:lnTo>
                  <a:pt x="85322" y="64404"/>
                </a:lnTo>
                <a:cubicBezTo>
                  <a:pt x="83694" y="62776"/>
                  <a:pt x="83694" y="60111"/>
                  <a:pt x="85322" y="58483"/>
                </a:cubicBezTo>
                <a:lnTo>
                  <a:pt x="93380" y="50425"/>
                </a:lnTo>
                <a:cubicBezTo>
                  <a:pt x="95008" y="48777"/>
                  <a:pt x="97673" y="48777"/>
                  <a:pt x="99301" y="50425"/>
                </a:cubicBezTo>
                <a:close/>
                <a:moveTo>
                  <a:pt x="91528" y="48553"/>
                </a:moveTo>
                <a:lnTo>
                  <a:pt x="83470" y="56611"/>
                </a:lnTo>
                <a:cubicBezTo>
                  <a:pt x="81842" y="58259"/>
                  <a:pt x="79176" y="58259"/>
                  <a:pt x="77549" y="56611"/>
                </a:cubicBezTo>
                <a:lnTo>
                  <a:pt x="69491" y="48553"/>
                </a:lnTo>
                <a:cubicBezTo>
                  <a:pt x="67842" y="46925"/>
                  <a:pt x="67842" y="44259"/>
                  <a:pt x="69491" y="42631"/>
                </a:cubicBezTo>
                <a:lnTo>
                  <a:pt x="77549" y="34573"/>
                </a:lnTo>
                <a:cubicBezTo>
                  <a:pt x="79176" y="32925"/>
                  <a:pt x="81842" y="32925"/>
                  <a:pt x="83470" y="34573"/>
                </a:cubicBezTo>
                <a:lnTo>
                  <a:pt x="91528" y="42631"/>
                </a:lnTo>
                <a:cubicBezTo>
                  <a:pt x="93176" y="44259"/>
                  <a:pt x="93176" y="46925"/>
                  <a:pt x="91528" y="48573"/>
                </a:cubicBezTo>
                <a:close/>
                <a:moveTo>
                  <a:pt x="76104" y="58483"/>
                </a:moveTo>
                <a:cubicBezTo>
                  <a:pt x="77752" y="60111"/>
                  <a:pt x="77752" y="62776"/>
                  <a:pt x="76104" y="64404"/>
                </a:cubicBezTo>
                <a:lnTo>
                  <a:pt x="68046" y="72462"/>
                </a:lnTo>
                <a:cubicBezTo>
                  <a:pt x="66418" y="74111"/>
                  <a:pt x="63752" y="74111"/>
                  <a:pt x="62124" y="72462"/>
                </a:cubicBezTo>
                <a:lnTo>
                  <a:pt x="54066" y="64404"/>
                </a:lnTo>
                <a:cubicBezTo>
                  <a:pt x="52438" y="62776"/>
                  <a:pt x="52438" y="60111"/>
                  <a:pt x="54066" y="58483"/>
                </a:cubicBezTo>
                <a:lnTo>
                  <a:pt x="62124" y="50425"/>
                </a:lnTo>
                <a:cubicBezTo>
                  <a:pt x="63752" y="48777"/>
                  <a:pt x="66418" y="48777"/>
                  <a:pt x="68066" y="50425"/>
                </a:cubicBezTo>
                <a:close/>
                <a:moveTo>
                  <a:pt x="60273" y="48553"/>
                </a:moveTo>
                <a:lnTo>
                  <a:pt x="52215" y="56611"/>
                </a:lnTo>
                <a:cubicBezTo>
                  <a:pt x="50587" y="58259"/>
                  <a:pt x="47921" y="58259"/>
                  <a:pt x="46273" y="56611"/>
                </a:cubicBezTo>
                <a:lnTo>
                  <a:pt x="38235" y="48553"/>
                </a:lnTo>
                <a:cubicBezTo>
                  <a:pt x="36587" y="46925"/>
                  <a:pt x="36587" y="44259"/>
                  <a:pt x="38235" y="42631"/>
                </a:cubicBezTo>
                <a:lnTo>
                  <a:pt x="46273" y="34573"/>
                </a:lnTo>
                <a:cubicBezTo>
                  <a:pt x="47921" y="32925"/>
                  <a:pt x="50587" y="32925"/>
                  <a:pt x="52215" y="34573"/>
                </a:cubicBezTo>
                <a:lnTo>
                  <a:pt x="60273" y="42631"/>
                </a:lnTo>
                <a:cubicBezTo>
                  <a:pt x="61921" y="44259"/>
                  <a:pt x="61921" y="46925"/>
                  <a:pt x="60273" y="48573"/>
                </a:cubicBezTo>
                <a:close/>
                <a:moveTo>
                  <a:pt x="44848" y="58483"/>
                </a:moveTo>
                <a:cubicBezTo>
                  <a:pt x="46497" y="60111"/>
                  <a:pt x="46497" y="62776"/>
                  <a:pt x="44848" y="64404"/>
                </a:cubicBezTo>
                <a:lnTo>
                  <a:pt x="36811" y="72462"/>
                </a:lnTo>
                <a:cubicBezTo>
                  <a:pt x="35163" y="74111"/>
                  <a:pt x="32497" y="74111"/>
                  <a:pt x="30869" y="72462"/>
                </a:cubicBezTo>
                <a:lnTo>
                  <a:pt x="22811" y="64404"/>
                </a:lnTo>
                <a:cubicBezTo>
                  <a:pt x="21183" y="62776"/>
                  <a:pt x="21183" y="60111"/>
                  <a:pt x="22811" y="58483"/>
                </a:cubicBezTo>
                <a:lnTo>
                  <a:pt x="30869" y="50425"/>
                </a:lnTo>
                <a:cubicBezTo>
                  <a:pt x="32497" y="48777"/>
                  <a:pt x="35163" y="48777"/>
                  <a:pt x="36790" y="50425"/>
                </a:cubicBezTo>
                <a:close/>
                <a:moveTo>
                  <a:pt x="36811" y="81680"/>
                </a:moveTo>
                <a:lnTo>
                  <a:pt x="44848" y="89738"/>
                </a:lnTo>
                <a:cubicBezTo>
                  <a:pt x="46497" y="91366"/>
                  <a:pt x="46497" y="94032"/>
                  <a:pt x="44848" y="95660"/>
                </a:cubicBezTo>
                <a:lnTo>
                  <a:pt x="36811" y="103718"/>
                </a:lnTo>
                <a:cubicBezTo>
                  <a:pt x="35163" y="105346"/>
                  <a:pt x="32497" y="105346"/>
                  <a:pt x="30869" y="103718"/>
                </a:cubicBezTo>
                <a:lnTo>
                  <a:pt x="22811" y="95660"/>
                </a:lnTo>
                <a:cubicBezTo>
                  <a:pt x="21183" y="94032"/>
                  <a:pt x="21183" y="91366"/>
                  <a:pt x="22811" y="89738"/>
                </a:cubicBezTo>
                <a:lnTo>
                  <a:pt x="30869" y="81680"/>
                </a:lnTo>
                <a:cubicBezTo>
                  <a:pt x="32497" y="80032"/>
                  <a:pt x="35163" y="80032"/>
                  <a:pt x="36811" y="81680"/>
                </a:cubicBezTo>
                <a:close/>
                <a:moveTo>
                  <a:pt x="38235" y="79828"/>
                </a:moveTo>
                <a:cubicBezTo>
                  <a:pt x="36587" y="78180"/>
                  <a:pt x="36587" y="75535"/>
                  <a:pt x="38235" y="73887"/>
                </a:cubicBezTo>
                <a:lnTo>
                  <a:pt x="46273" y="65829"/>
                </a:lnTo>
                <a:cubicBezTo>
                  <a:pt x="47921" y="64201"/>
                  <a:pt x="50566" y="64201"/>
                  <a:pt x="52215" y="65829"/>
                </a:cubicBezTo>
                <a:lnTo>
                  <a:pt x="60273" y="73887"/>
                </a:lnTo>
                <a:cubicBezTo>
                  <a:pt x="61901" y="75535"/>
                  <a:pt x="61901" y="78180"/>
                  <a:pt x="60273" y="79828"/>
                </a:cubicBezTo>
                <a:lnTo>
                  <a:pt x="52215" y="87887"/>
                </a:lnTo>
                <a:cubicBezTo>
                  <a:pt x="50587" y="89514"/>
                  <a:pt x="47921" y="89514"/>
                  <a:pt x="46293" y="87887"/>
                </a:cubicBezTo>
                <a:close/>
                <a:moveTo>
                  <a:pt x="54066" y="89738"/>
                </a:moveTo>
                <a:lnTo>
                  <a:pt x="62124" y="81680"/>
                </a:lnTo>
                <a:cubicBezTo>
                  <a:pt x="63752" y="80032"/>
                  <a:pt x="66418" y="80032"/>
                  <a:pt x="68046" y="81680"/>
                </a:cubicBezTo>
                <a:lnTo>
                  <a:pt x="76104" y="89738"/>
                </a:lnTo>
                <a:cubicBezTo>
                  <a:pt x="77752" y="91366"/>
                  <a:pt x="77752" y="94032"/>
                  <a:pt x="76104" y="95660"/>
                </a:cubicBezTo>
                <a:lnTo>
                  <a:pt x="68046" y="103718"/>
                </a:lnTo>
                <a:cubicBezTo>
                  <a:pt x="66418" y="105346"/>
                  <a:pt x="63752" y="105346"/>
                  <a:pt x="62124" y="103718"/>
                </a:cubicBezTo>
                <a:lnTo>
                  <a:pt x="54066" y="95660"/>
                </a:lnTo>
                <a:cubicBezTo>
                  <a:pt x="52438" y="94032"/>
                  <a:pt x="52438" y="91366"/>
                  <a:pt x="54066" y="89738"/>
                </a:cubicBezTo>
                <a:close/>
                <a:moveTo>
                  <a:pt x="69491" y="79828"/>
                </a:moveTo>
                <a:cubicBezTo>
                  <a:pt x="67842" y="78180"/>
                  <a:pt x="67842" y="75535"/>
                  <a:pt x="69491" y="73887"/>
                </a:cubicBezTo>
                <a:lnTo>
                  <a:pt x="77528" y="65829"/>
                </a:lnTo>
                <a:cubicBezTo>
                  <a:pt x="79176" y="64201"/>
                  <a:pt x="81822" y="64201"/>
                  <a:pt x="83470" y="65829"/>
                </a:cubicBezTo>
                <a:lnTo>
                  <a:pt x="91528" y="73887"/>
                </a:lnTo>
                <a:cubicBezTo>
                  <a:pt x="93156" y="75535"/>
                  <a:pt x="93156" y="78180"/>
                  <a:pt x="91528" y="79828"/>
                </a:cubicBezTo>
                <a:lnTo>
                  <a:pt x="83470" y="87887"/>
                </a:lnTo>
                <a:cubicBezTo>
                  <a:pt x="81842" y="89514"/>
                  <a:pt x="79176" y="89514"/>
                  <a:pt x="77549" y="87887"/>
                </a:cubicBezTo>
                <a:close/>
                <a:moveTo>
                  <a:pt x="85322" y="89738"/>
                </a:moveTo>
                <a:lnTo>
                  <a:pt x="93380" y="81680"/>
                </a:lnTo>
                <a:cubicBezTo>
                  <a:pt x="95008" y="80032"/>
                  <a:pt x="97673" y="80032"/>
                  <a:pt x="99301" y="81680"/>
                </a:cubicBezTo>
                <a:lnTo>
                  <a:pt x="107359" y="89738"/>
                </a:lnTo>
                <a:cubicBezTo>
                  <a:pt x="109007" y="91366"/>
                  <a:pt x="109007" y="94032"/>
                  <a:pt x="107359" y="95660"/>
                </a:cubicBezTo>
                <a:lnTo>
                  <a:pt x="99301" y="103718"/>
                </a:lnTo>
                <a:cubicBezTo>
                  <a:pt x="97673" y="105346"/>
                  <a:pt x="95008" y="105346"/>
                  <a:pt x="93380" y="103718"/>
                </a:cubicBezTo>
                <a:lnTo>
                  <a:pt x="85322" y="95660"/>
                </a:lnTo>
                <a:cubicBezTo>
                  <a:pt x="83694" y="94032"/>
                  <a:pt x="83694" y="91366"/>
                  <a:pt x="85322" y="89738"/>
                </a:cubicBezTo>
                <a:close/>
                <a:moveTo>
                  <a:pt x="100746" y="79828"/>
                </a:moveTo>
                <a:cubicBezTo>
                  <a:pt x="99098" y="78180"/>
                  <a:pt x="99098" y="75535"/>
                  <a:pt x="100746" y="73887"/>
                </a:cubicBezTo>
                <a:lnTo>
                  <a:pt x="108784" y="65829"/>
                </a:lnTo>
                <a:cubicBezTo>
                  <a:pt x="110412" y="64201"/>
                  <a:pt x="113077" y="64201"/>
                  <a:pt x="114725" y="65829"/>
                </a:cubicBezTo>
                <a:lnTo>
                  <a:pt x="122783" y="73887"/>
                </a:lnTo>
                <a:cubicBezTo>
                  <a:pt x="124411" y="75535"/>
                  <a:pt x="124411" y="78180"/>
                  <a:pt x="122783" y="79828"/>
                </a:cubicBezTo>
                <a:lnTo>
                  <a:pt x="114725" y="87887"/>
                </a:lnTo>
                <a:cubicBezTo>
                  <a:pt x="113077" y="89514"/>
                  <a:pt x="110432" y="89514"/>
                  <a:pt x="108784" y="87887"/>
                </a:cubicBezTo>
                <a:close/>
                <a:moveTo>
                  <a:pt x="116577" y="89738"/>
                </a:moveTo>
                <a:lnTo>
                  <a:pt x="124635" y="81680"/>
                </a:lnTo>
                <a:cubicBezTo>
                  <a:pt x="126263" y="80032"/>
                  <a:pt x="128929" y="80032"/>
                  <a:pt x="130557" y="81680"/>
                </a:cubicBezTo>
                <a:lnTo>
                  <a:pt x="138615" y="89738"/>
                </a:lnTo>
                <a:cubicBezTo>
                  <a:pt x="140263" y="91366"/>
                  <a:pt x="140263" y="94032"/>
                  <a:pt x="138615" y="95660"/>
                </a:cubicBezTo>
                <a:lnTo>
                  <a:pt x="130557" y="103718"/>
                </a:lnTo>
                <a:cubicBezTo>
                  <a:pt x="128929" y="105346"/>
                  <a:pt x="126263" y="105346"/>
                  <a:pt x="124635" y="103718"/>
                </a:cubicBezTo>
                <a:lnTo>
                  <a:pt x="116577" y="95660"/>
                </a:lnTo>
                <a:cubicBezTo>
                  <a:pt x="114929" y="94032"/>
                  <a:pt x="114929" y="91366"/>
                  <a:pt x="116577" y="89738"/>
                </a:cubicBezTo>
                <a:close/>
                <a:moveTo>
                  <a:pt x="131981" y="79828"/>
                </a:moveTo>
                <a:cubicBezTo>
                  <a:pt x="130353" y="78180"/>
                  <a:pt x="130353" y="75535"/>
                  <a:pt x="131981" y="73887"/>
                </a:cubicBezTo>
                <a:lnTo>
                  <a:pt x="140039" y="65829"/>
                </a:lnTo>
                <a:cubicBezTo>
                  <a:pt x="141687" y="64201"/>
                  <a:pt x="144333" y="64201"/>
                  <a:pt x="145981" y="65829"/>
                </a:cubicBezTo>
                <a:lnTo>
                  <a:pt x="154039" y="73887"/>
                </a:lnTo>
                <a:cubicBezTo>
                  <a:pt x="155667" y="75535"/>
                  <a:pt x="155667" y="78180"/>
                  <a:pt x="154039" y="79828"/>
                </a:cubicBezTo>
                <a:lnTo>
                  <a:pt x="145981" y="87887"/>
                </a:lnTo>
                <a:cubicBezTo>
                  <a:pt x="144333" y="89514"/>
                  <a:pt x="141687" y="89514"/>
                  <a:pt x="140039" y="87887"/>
                </a:cubicBezTo>
                <a:close/>
                <a:moveTo>
                  <a:pt x="147833" y="89738"/>
                </a:moveTo>
                <a:lnTo>
                  <a:pt x="155891" y="81680"/>
                </a:lnTo>
                <a:cubicBezTo>
                  <a:pt x="157518" y="80032"/>
                  <a:pt x="160184" y="80032"/>
                  <a:pt x="161812" y="81680"/>
                </a:cubicBezTo>
                <a:lnTo>
                  <a:pt x="169870" y="89738"/>
                </a:lnTo>
                <a:cubicBezTo>
                  <a:pt x="171498" y="91366"/>
                  <a:pt x="171498" y="94032"/>
                  <a:pt x="169870" y="95660"/>
                </a:cubicBezTo>
                <a:lnTo>
                  <a:pt x="161812" y="103718"/>
                </a:lnTo>
                <a:cubicBezTo>
                  <a:pt x="160184" y="105366"/>
                  <a:pt x="157518" y="105366"/>
                  <a:pt x="155891" y="103718"/>
                </a:cubicBezTo>
                <a:lnTo>
                  <a:pt x="147833" y="95660"/>
                </a:lnTo>
                <a:cubicBezTo>
                  <a:pt x="146184" y="94032"/>
                  <a:pt x="146184" y="91366"/>
                  <a:pt x="147833" y="89738"/>
                </a:cubicBezTo>
                <a:close/>
                <a:moveTo>
                  <a:pt x="163236" y="79828"/>
                </a:moveTo>
                <a:cubicBezTo>
                  <a:pt x="161609" y="78180"/>
                  <a:pt x="161609" y="75535"/>
                  <a:pt x="163236" y="73887"/>
                </a:cubicBezTo>
                <a:lnTo>
                  <a:pt x="171294" y="65829"/>
                </a:lnTo>
                <a:cubicBezTo>
                  <a:pt x="172943" y="64201"/>
                  <a:pt x="175588" y="64201"/>
                  <a:pt x="177236" y="65829"/>
                </a:cubicBezTo>
                <a:lnTo>
                  <a:pt x="185294" y="73887"/>
                </a:lnTo>
                <a:cubicBezTo>
                  <a:pt x="186922" y="75535"/>
                  <a:pt x="186922" y="78180"/>
                  <a:pt x="185294" y="79828"/>
                </a:cubicBezTo>
                <a:lnTo>
                  <a:pt x="177236" y="87887"/>
                </a:lnTo>
                <a:cubicBezTo>
                  <a:pt x="175588" y="89514"/>
                  <a:pt x="172943" y="89514"/>
                  <a:pt x="171294" y="87887"/>
                </a:cubicBezTo>
                <a:close/>
                <a:moveTo>
                  <a:pt x="179088" y="89738"/>
                </a:moveTo>
                <a:lnTo>
                  <a:pt x="187146" y="81680"/>
                </a:lnTo>
                <a:cubicBezTo>
                  <a:pt x="188774" y="80032"/>
                  <a:pt x="191440" y="80032"/>
                  <a:pt x="193067" y="81680"/>
                </a:cubicBezTo>
                <a:lnTo>
                  <a:pt x="201125" y="89738"/>
                </a:lnTo>
                <a:cubicBezTo>
                  <a:pt x="202753" y="91366"/>
                  <a:pt x="202753" y="94032"/>
                  <a:pt x="201125" y="95660"/>
                </a:cubicBezTo>
                <a:lnTo>
                  <a:pt x="193067" y="103718"/>
                </a:lnTo>
                <a:cubicBezTo>
                  <a:pt x="191440" y="105346"/>
                  <a:pt x="188774" y="105346"/>
                  <a:pt x="187146" y="103718"/>
                </a:cubicBezTo>
                <a:lnTo>
                  <a:pt x="179088" y="95660"/>
                </a:lnTo>
                <a:cubicBezTo>
                  <a:pt x="177440" y="94032"/>
                  <a:pt x="177440" y="91366"/>
                  <a:pt x="179088" y="89738"/>
                </a:cubicBezTo>
                <a:close/>
                <a:moveTo>
                  <a:pt x="194512" y="79828"/>
                </a:moveTo>
                <a:cubicBezTo>
                  <a:pt x="192864" y="78180"/>
                  <a:pt x="192864" y="75535"/>
                  <a:pt x="194512" y="73887"/>
                </a:cubicBezTo>
                <a:lnTo>
                  <a:pt x="202550" y="65829"/>
                </a:lnTo>
                <a:cubicBezTo>
                  <a:pt x="204198" y="64201"/>
                  <a:pt x="206843" y="64201"/>
                  <a:pt x="208492" y="65829"/>
                </a:cubicBezTo>
                <a:lnTo>
                  <a:pt x="216550" y="73887"/>
                </a:lnTo>
                <a:cubicBezTo>
                  <a:pt x="218178" y="75535"/>
                  <a:pt x="218178" y="78180"/>
                  <a:pt x="216550" y="79828"/>
                </a:cubicBezTo>
                <a:lnTo>
                  <a:pt x="208492" y="87887"/>
                </a:lnTo>
                <a:cubicBezTo>
                  <a:pt x="206843" y="89514"/>
                  <a:pt x="204198" y="89514"/>
                  <a:pt x="202550" y="87887"/>
                </a:cubicBezTo>
                <a:close/>
                <a:moveTo>
                  <a:pt x="202550" y="56631"/>
                </a:moveTo>
                <a:lnTo>
                  <a:pt x="194512" y="48573"/>
                </a:lnTo>
                <a:cubicBezTo>
                  <a:pt x="192864" y="46925"/>
                  <a:pt x="192864" y="44279"/>
                  <a:pt x="194512" y="42631"/>
                </a:cubicBezTo>
                <a:lnTo>
                  <a:pt x="202550" y="34573"/>
                </a:lnTo>
                <a:cubicBezTo>
                  <a:pt x="204198" y="32945"/>
                  <a:pt x="206843" y="32945"/>
                  <a:pt x="208492" y="34573"/>
                </a:cubicBezTo>
                <a:lnTo>
                  <a:pt x="216550" y="42631"/>
                </a:lnTo>
                <a:cubicBezTo>
                  <a:pt x="218178" y="44279"/>
                  <a:pt x="218178" y="46925"/>
                  <a:pt x="216550" y="48573"/>
                </a:cubicBezTo>
                <a:lnTo>
                  <a:pt x="208492" y="56631"/>
                </a:lnTo>
                <a:cubicBezTo>
                  <a:pt x="206843" y="58259"/>
                  <a:pt x="204198" y="58259"/>
                  <a:pt x="202550" y="56631"/>
                </a:cubicBezTo>
                <a:close/>
                <a:moveTo>
                  <a:pt x="193067" y="19169"/>
                </a:moveTo>
                <a:lnTo>
                  <a:pt x="201125" y="27227"/>
                </a:lnTo>
                <a:cubicBezTo>
                  <a:pt x="202774" y="28855"/>
                  <a:pt x="202774" y="31521"/>
                  <a:pt x="201125" y="33149"/>
                </a:cubicBezTo>
                <a:lnTo>
                  <a:pt x="193067" y="41207"/>
                </a:lnTo>
                <a:cubicBezTo>
                  <a:pt x="191440" y="42855"/>
                  <a:pt x="188774" y="42855"/>
                  <a:pt x="187146" y="41207"/>
                </a:cubicBezTo>
                <a:lnTo>
                  <a:pt x="179088" y="33149"/>
                </a:lnTo>
                <a:cubicBezTo>
                  <a:pt x="177440" y="31521"/>
                  <a:pt x="177440" y="28855"/>
                  <a:pt x="179088" y="27227"/>
                </a:cubicBezTo>
                <a:lnTo>
                  <a:pt x="187146" y="19169"/>
                </a:lnTo>
                <a:cubicBezTo>
                  <a:pt x="188774" y="17541"/>
                  <a:pt x="191440" y="17541"/>
                  <a:pt x="193067" y="19169"/>
                </a:cubicBezTo>
                <a:close/>
                <a:moveTo>
                  <a:pt x="163236" y="11376"/>
                </a:moveTo>
                <a:lnTo>
                  <a:pt x="171294" y="3318"/>
                </a:lnTo>
                <a:cubicBezTo>
                  <a:pt x="172943" y="1690"/>
                  <a:pt x="175588" y="1690"/>
                  <a:pt x="177236" y="3318"/>
                </a:cubicBezTo>
                <a:lnTo>
                  <a:pt x="185294" y="11376"/>
                </a:lnTo>
                <a:cubicBezTo>
                  <a:pt x="186922" y="13024"/>
                  <a:pt x="186922" y="15669"/>
                  <a:pt x="185294" y="17318"/>
                </a:cubicBezTo>
                <a:lnTo>
                  <a:pt x="177236" y="25376"/>
                </a:lnTo>
                <a:cubicBezTo>
                  <a:pt x="175588" y="27003"/>
                  <a:pt x="172943" y="27003"/>
                  <a:pt x="171294" y="25376"/>
                </a:cubicBezTo>
                <a:lnTo>
                  <a:pt x="163236" y="17318"/>
                </a:lnTo>
                <a:cubicBezTo>
                  <a:pt x="161609" y="15669"/>
                  <a:pt x="161609" y="13024"/>
                  <a:pt x="163236" y="11376"/>
                </a:cubicBezTo>
                <a:close/>
                <a:moveTo>
                  <a:pt x="161812" y="19169"/>
                </a:moveTo>
                <a:lnTo>
                  <a:pt x="169870" y="27227"/>
                </a:lnTo>
                <a:cubicBezTo>
                  <a:pt x="171518" y="28855"/>
                  <a:pt x="171518" y="31521"/>
                  <a:pt x="169870" y="33149"/>
                </a:cubicBezTo>
                <a:lnTo>
                  <a:pt x="161812" y="41207"/>
                </a:lnTo>
                <a:cubicBezTo>
                  <a:pt x="160184" y="42855"/>
                  <a:pt x="157518" y="42855"/>
                  <a:pt x="155891" y="41207"/>
                </a:cubicBezTo>
                <a:lnTo>
                  <a:pt x="147833" y="33149"/>
                </a:lnTo>
                <a:cubicBezTo>
                  <a:pt x="146184" y="31521"/>
                  <a:pt x="146184" y="28855"/>
                  <a:pt x="147833" y="27227"/>
                </a:cubicBezTo>
                <a:lnTo>
                  <a:pt x="155891" y="19169"/>
                </a:lnTo>
                <a:cubicBezTo>
                  <a:pt x="157518" y="17521"/>
                  <a:pt x="160184" y="17521"/>
                  <a:pt x="161812" y="19169"/>
                </a:cubicBezTo>
                <a:close/>
                <a:moveTo>
                  <a:pt x="132001" y="11376"/>
                </a:moveTo>
                <a:lnTo>
                  <a:pt x="140039" y="3318"/>
                </a:lnTo>
                <a:cubicBezTo>
                  <a:pt x="141687" y="1690"/>
                  <a:pt x="144333" y="1690"/>
                  <a:pt x="145981" y="3318"/>
                </a:cubicBezTo>
                <a:lnTo>
                  <a:pt x="154039" y="11376"/>
                </a:lnTo>
                <a:cubicBezTo>
                  <a:pt x="155667" y="13024"/>
                  <a:pt x="155667" y="15669"/>
                  <a:pt x="154039" y="17318"/>
                </a:cubicBezTo>
                <a:lnTo>
                  <a:pt x="145981" y="25376"/>
                </a:lnTo>
                <a:cubicBezTo>
                  <a:pt x="144333" y="27003"/>
                  <a:pt x="141687" y="27003"/>
                  <a:pt x="140039" y="25376"/>
                </a:cubicBezTo>
                <a:lnTo>
                  <a:pt x="132001" y="17318"/>
                </a:lnTo>
                <a:cubicBezTo>
                  <a:pt x="130353" y="15669"/>
                  <a:pt x="130353" y="13024"/>
                  <a:pt x="132001" y="11376"/>
                </a:cubicBezTo>
                <a:close/>
                <a:moveTo>
                  <a:pt x="130557" y="19169"/>
                </a:moveTo>
                <a:lnTo>
                  <a:pt x="138615" y="27227"/>
                </a:lnTo>
                <a:cubicBezTo>
                  <a:pt x="140263" y="28855"/>
                  <a:pt x="140263" y="31521"/>
                  <a:pt x="138615" y="33149"/>
                </a:cubicBezTo>
                <a:lnTo>
                  <a:pt x="130557" y="41207"/>
                </a:lnTo>
                <a:cubicBezTo>
                  <a:pt x="128929" y="42855"/>
                  <a:pt x="126263" y="42855"/>
                  <a:pt x="124635" y="41207"/>
                </a:cubicBezTo>
                <a:lnTo>
                  <a:pt x="116577" y="33149"/>
                </a:lnTo>
                <a:cubicBezTo>
                  <a:pt x="114929" y="31521"/>
                  <a:pt x="114929" y="28855"/>
                  <a:pt x="116577" y="27227"/>
                </a:cubicBezTo>
                <a:lnTo>
                  <a:pt x="124635" y="19169"/>
                </a:lnTo>
                <a:cubicBezTo>
                  <a:pt x="126263" y="17541"/>
                  <a:pt x="128929" y="17541"/>
                  <a:pt x="130557" y="19169"/>
                </a:cubicBezTo>
                <a:close/>
                <a:moveTo>
                  <a:pt x="100746" y="11376"/>
                </a:moveTo>
                <a:lnTo>
                  <a:pt x="108784" y="3338"/>
                </a:lnTo>
                <a:cubicBezTo>
                  <a:pt x="110412" y="1690"/>
                  <a:pt x="113077" y="1690"/>
                  <a:pt x="114725" y="3338"/>
                </a:cubicBezTo>
                <a:lnTo>
                  <a:pt x="122783" y="11376"/>
                </a:lnTo>
                <a:cubicBezTo>
                  <a:pt x="124411" y="13024"/>
                  <a:pt x="124411" y="15669"/>
                  <a:pt x="122783" y="17318"/>
                </a:cubicBezTo>
                <a:lnTo>
                  <a:pt x="114725" y="25376"/>
                </a:lnTo>
                <a:cubicBezTo>
                  <a:pt x="113077" y="27003"/>
                  <a:pt x="110432" y="27003"/>
                  <a:pt x="108784" y="25376"/>
                </a:cubicBezTo>
                <a:lnTo>
                  <a:pt x="100726" y="17318"/>
                </a:lnTo>
                <a:cubicBezTo>
                  <a:pt x="99098" y="15669"/>
                  <a:pt x="99098" y="13024"/>
                  <a:pt x="100746" y="11376"/>
                </a:cubicBezTo>
                <a:close/>
                <a:moveTo>
                  <a:pt x="99322" y="19169"/>
                </a:moveTo>
                <a:lnTo>
                  <a:pt x="107359" y="27227"/>
                </a:lnTo>
                <a:cubicBezTo>
                  <a:pt x="109007" y="28855"/>
                  <a:pt x="109007" y="31521"/>
                  <a:pt x="107359" y="33149"/>
                </a:cubicBezTo>
                <a:lnTo>
                  <a:pt x="99322" y="41207"/>
                </a:lnTo>
                <a:cubicBezTo>
                  <a:pt x="97673" y="42855"/>
                  <a:pt x="95008" y="42855"/>
                  <a:pt x="93380" y="41207"/>
                </a:cubicBezTo>
                <a:lnTo>
                  <a:pt x="85322" y="33149"/>
                </a:lnTo>
                <a:cubicBezTo>
                  <a:pt x="83694" y="31521"/>
                  <a:pt x="83694" y="28855"/>
                  <a:pt x="85322" y="27227"/>
                </a:cubicBezTo>
                <a:lnTo>
                  <a:pt x="93380" y="19169"/>
                </a:lnTo>
                <a:cubicBezTo>
                  <a:pt x="95008" y="17541"/>
                  <a:pt x="97673" y="17541"/>
                  <a:pt x="99322" y="19169"/>
                </a:cubicBezTo>
                <a:close/>
                <a:moveTo>
                  <a:pt x="69491" y="11376"/>
                </a:moveTo>
                <a:lnTo>
                  <a:pt x="77549" y="3318"/>
                </a:lnTo>
                <a:cubicBezTo>
                  <a:pt x="79176" y="1690"/>
                  <a:pt x="81842" y="1690"/>
                  <a:pt x="83470" y="3318"/>
                </a:cubicBezTo>
                <a:lnTo>
                  <a:pt x="91528" y="11376"/>
                </a:lnTo>
                <a:cubicBezTo>
                  <a:pt x="93156" y="13024"/>
                  <a:pt x="93156" y="15669"/>
                  <a:pt x="91528" y="17318"/>
                </a:cubicBezTo>
                <a:lnTo>
                  <a:pt x="83470" y="25376"/>
                </a:lnTo>
                <a:cubicBezTo>
                  <a:pt x="81842" y="27003"/>
                  <a:pt x="79176" y="27003"/>
                  <a:pt x="77549" y="25376"/>
                </a:cubicBezTo>
                <a:lnTo>
                  <a:pt x="69491" y="17318"/>
                </a:lnTo>
                <a:cubicBezTo>
                  <a:pt x="67842" y="15669"/>
                  <a:pt x="67842" y="13024"/>
                  <a:pt x="69491" y="11376"/>
                </a:cubicBezTo>
                <a:close/>
                <a:moveTo>
                  <a:pt x="68066" y="19169"/>
                </a:moveTo>
                <a:lnTo>
                  <a:pt x="76104" y="27227"/>
                </a:lnTo>
                <a:cubicBezTo>
                  <a:pt x="77752" y="28855"/>
                  <a:pt x="77752" y="31521"/>
                  <a:pt x="76104" y="33149"/>
                </a:cubicBezTo>
                <a:lnTo>
                  <a:pt x="68066" y="41207"/>
                </a:lnTo>
                <a:cubicBezTo>
                  <a:pt x="66418" y="42855"/>
                  <a:pt x="63752" y="42855"/>
                  <a:pt x="62124" y="41207"/>
                </a:cubicBezTo>
                <a:lnTo>
                  <a:pt x="54066" y="33149"/>
                </a:lnTo>
                <a:cubicBezTo>
                  <a:pt x="52438" y="31521"/>
                  <a:pt x="52438" y="28855"/>
                  <a:pt x="54066" y="27227"/>
                </a:cubicBezTo>
                <a:lnTo>
                  <a:pt x="62124" y="19169"/>
                </a:lnTo>
                <a:cubicBezTo>
                  <a:pt x="63752" y="17541"/>
                  <a:pt x="66418" y="17541"/>
                  <a:pt x="68066" y="19169"/>
                </a:cubicBezTo>
                <a:close/>
                <a:moveTo>
                  <a:pt x="38235" y="11376"/>
                </a:moveTo>
                <a:lnTo>
                  <a:pt x="46293" y="3318"/>
                </a:lnTo>
                <a:cubicBezTo>
                  <a:pt x="47921" y="1690"/>
                  <a:pt x="50587" y="1690"/>
                  <a:pt x="52215" y="3318"/>
                </a:cubicBezTo>
                <a:lnTo>
                  <a:pt x="60273" y="11376"/>
                </a:lnTo>
                <a:cubicBezTo>
                  <a:pt x="61901" y="13024"/>
                  <a:pt x="61901" y="15669"/>
                  <a:pt x="60273" y="17318"/>
                </a:cubicBezTo>
                <a:lnTo>
                  <a:pt x="52215" y="25376"/>
                </a:lnTo>
                <a:cubicBezTo>
                  <a:pt x="50587" y="27003"/>
                  <a:pt x="47921" y="27003"/>
                  <a:pt x="46293" y="25376"/>
                </a:cubicBezTo>
                <a:lnTo>
                  <a:pt x="38235" y="17318"/>
                </a:lnTo>
                <a:cubicBezTo>
                  <a:pt x="36587" y="15669"/>
                  <a:pt x="36587" y="13024"/>
                  <a:pt x="38235" y="11376"/>
                </a:cubicBezTo>
                <a:close/>
                <a:moveTo>
                  <a:pt x="36811" y="19169"/>
                </a:moveTo>
                <a:lnTo>
                  <a:pt x="44848" y="27227"/>
                </a:lnTo>
                <a:cubicBezTo>
                  <a:pt x="46497" y="28855"/>
                  <a:pt x="46497" y="31521"/>
                  <a:pt x="44848" y="33149"/>
                </a:cubicBezTo>
                <a:lnTo>
                  <a:pt x="36811" y="41207"/>
                </a:lnTo>
                <a:cubicBezTo>
                  <a:pt x="35163" y="42855"/>
                  <a:pt x="32497" y="42855"/>
                  <a:pt x="30869" y="41207"/>
                </a:cubicBezTo>
                <a:lnTo>
                  <a:pt x="22811" y="33149"/>
                </a:lnTo>
                <a:cubicBezTo>
                  <a:pt x="21163" y="31521"/>
                  <a:pt x="21163" y="28855"/>
                  <a:pt x="22811" y="27227"/>
                </a:cubicBezTo>
                <a:lnTo>
                  <a:pt x="30869" y="19169"/>
                </a:lnTo>
                <a:cubicBezTo>
                  <a:pt x="32497" y="17521"/>
                  <a:pt x="35163" y="17521"/>
                  <a:pt x="36811" y="19169"/>
                </a:cubicBezTo>
                <a:close/>
                <a:moveTo>
                  <a:pt x="6980" y="11376"/>
                </a:moveTo>
                <a:lnTo>
                  <a:pt x="15038" y="3338"/>
                </a:lnTo>
                <a:cubicBezTo>
                  <a:pt x="16666" y="1690"/>
                  <a:pt x="19331" y="1690"/>
                  <a:pt x="20959" y="3338"/>
                </a:cubicBezTo>
                <a:lnTo>
                  <a:pt x="29017" y="11376"/>
                </a:lnTo>
                <a:cubicBezTo>
                  <a:pt x="30645" y="13024"/>
                  <a:pt x="30645" y="15669"/>
                  <a:pt x="29017" y="17318"/>
                </a:cubicBezTo>
                <a:lnTo>
                  <a:pt x="20959" y="25376"/>
                </a:lnTo>
                <a:cubicBezTo>
                  <a:pt x="19331" y="27003"/>
                  <a:pt x="16666" y="27003"/>
                  <a:pt x="15038" y="25376"/>
                </a:cubicBezTo>
                <a:lnTo>
                  <a:pt x="6980" y="17318"/>
                </a:lnTo>
                <a:cubicBezTo>
                  <a:pt x="5332" y="15669"/>
                  <a:pt x="5332" y="13024"/>
                  <a:pt x="6980" y="11376"/>
                </a:cubicBezTo>
                <a:close/>
                <a:moveTo>
                  <a:pt x="6980" y="42631"/>
                </a:moveTo>
                <a:lnTo>
                  <a:pt x="15038" y="34573"/>
                </a:lnTo>
                <a:cubicBezTo>
                  <a:pt x="16666" y="32945"/>
                  <a:pt x="19331" y="32945"/>
                  <a:pt x="20959" y="34573"/>
                </a:cubicBezTo>
                <a:lnTo>
                  <a:pt x="29017" y="42631"/>
                </a:lnTo>
                <a:cubicBezTo>
                  <a:pt x="30645" y="44279"/>
                  <a:pt x="30645" y="46925"/>
                  <a:pt x="29017" y="48573"/>
                </a:cubicBezTo>
                <a:lnTo>
                  <a:pt x="20959" y="56631"/>
                </a:lnTo>
                <a:cubicBezTo>
                  <a:pt x="19331" y="58259"/>
                  <a:pt x="16666" y="58259"/>
                  <a:pt x="15038" y="56631"/>
                </a:cubicBezTo>
                <a:lnTo>
                  <a:pt x="6980" y="48573"/>
                </a:lnTo>
                <a:cubicBezTo>
                  <a:pt x="5332" y="46925"/>
                  <a:pt x="5332" y="44279"/>
                  <a:pt x="6980" y="42631"/>
                </a:cubicBezTo>
                <a:close/>
                <a:moveTo>
                  <a:pt x="6980" y="73887"/>
                </a:moveTo>
                <a:lnTo>
                  <a:pt x="15038" y="65829"/>
                </a:lnTo>
                <a:cubicBezTo>
                  <a:pt x="16666" y="64201"/>
                  <a:pt x="19331" y="64201"/>
                  <a:pt x="20959" y="65829"/>
                </a:cubicBezTo>
                <a:lnTo>
                  <a:pt x="29017" y="73887"/>
                </a:lnTo>
                <a:cubicBezTo>
                  <a:pt x="30666" y="75535"/>
                  <a:pt x="30666" y="78180"/>
                  <a:pt x="29017" y="79828"/>
                </a:cubicBezTo>
                <a:lnTo>
                  <a:pt x="20959" y="87887"/>
                </a:lnTo>
                <a:cubicBezTo>
                  <a:pt x="19331" y="89514"/>
                  <a:pt x="16666" y="89514"/>
                  <a:pt x="15038" y="87887"/>
                </a:cubicBezTo>
                <a:lnTo>
                  <a:pt x="6980" y="79828"/>
                </a:lnTo>
                <a:cubicBezTo>
                  <a:pt x="5332" y="78180"/>
                  <a:pt x="5332" y="75535"/>
                  <a:pt x="6980" y="73887"/>
                </a:cubicBezTo>
                <a:close/>
                <a:moveTo>
                  <a:pt x="15038" y="119122"/>
                </a:moveTo>
                <a:lnTo>
                  <a:pt x="6980" y="111084"/>
                </a:lnTo>
                <a:cubicBezTo>
                  <a:pt x="5332" y="109436"/>
                  <a:pt x="5332" y="106770"/>
                  <a:pt x="6980" y="105142"/>
                </a:cubicBezTo>
                <a:lnTo>
                  <a:pt x="15038" y="97084"/>
                </a:lnTo>
                <a:cubicBezTo>
                  <a:pt x="16666" y="95456"/>
                  <a:pt x="19331" y="95456"/>
                  <a:pt x="20959" y="97084"/>
                </a:cubicBezTo>
                <a:lnTo>
                  <a:pt x="29017" y="105142"/>
                </a:lnTo>
                <a:cubicBezTo>
                  <a:pt x="30645" y="106770"/>
                  <a:pt x="30645" y="109436"/>
                  <a:pt x="29017" y="111064"/>
                </a:cubicBezTo>
                <a:lnTo>
                  <a:pt x="20959" y="119122"/>
                </a:lnTo>
                <a:cubicBezTo>
                  <a:pt x="19331" y="120770"/>
                  <a:pt x="16666" y="120770"/>
                  <a:pt x="15038" y="119122"/>
                </a:cubicBezTo>
                <a:close/>
                <a:moveTo>
                  <a:pt x="44869" y="126915"/>
                </a:moveTo>
                <a:lnTo>
                  <a:pt x="36811" y="134994"/>
                </a:lnTo>
                <a:cubicBezTo>
                  <a:pt x="35163" y="136621"/>
                  <a:pt x="32497" y="136621"/>
                  <a:pt x="30869" y="134994"/>
                </a:cubicBezTo>
                <a:lnTo>
                  <a:pt x="22811" y="126915"/>
                </a:lnTo>
                <a:cubicBezTo>
                  <a:pt x="21183" y="125287"/>
                  <a:pt x="21183" y="122622"/>
                  <a:pt x="22811" y="120994"/>
                </a:cubicBezTo>
                <a:lnTo>
                  <a:pt x="30869" y="112936"/>
                </a:lnTo>
                <a:cubicBezTo>
                  <a:pt x="32497" y="111308"/>
                  <a:pt x="35163" y="111308"/>
                  <a:pt x="36790" y="112936"/>
                </a:cubicBezTo>
                <a:lnTo>
                  <a:pt x="44869" y="120994"/>
                </a:lnTo>
                <a:cubicBezTo>
                  <a:pt x="46497" y="122622"/>
                  <a:pt x="46497" y="125287"/>
                  <a:pt x="44869" y="126915"/>
                </a:cubicBezTo>
                <a:close/>
                <a:moveTo>
                  <a:pt x="46293" y="119122"/>
                </a:moveTo>
                <a:lnTo>
                  <a:pt x="38235" y="111084"/>
                </a:lnTo>
                <a:cubicBezTo>
                  <a:pt x="36587" y="109436"/>
                  <a:pt x="36587" y="106770"/>
                  <a:pt x="38235" y="105142"/>
                </a:cubicBezTo>
                <a:lnTo>
                  <a:pt x="46293" y="97084"/>
                </a:lnTo>
                <a:cubicBezTo>
                  <a:pt x="47921" y="95436"/>
                  <a:pt x="50587" y="95436"/>
                  <a:pt x="52215" y="97084"/>
                </a:cubicBezTo>
                <a:lnTo>
                  <a:pt x="60273" y="105142"/>
                </a:lnTo>
                <a:cubicBezTo>
                  <a:pt x="61901" y="106770"/>
                  <a:pt x="61901" y="109436"/>
                  <a:pt x="60273" y="111064"/>
                </a:cubicBezTo>
                <a:lnTo>
                  <a:pt x="52215" y="119122"/>
                </a:lnTo>
                <a:cubicBezTo>
                  <a:pt x="50587" y="120770"/>
                  <a:pt x="47921" y="120770"/>
                  <a:pt x="46293" y="119122"/>
                </a:cubicBezTo>
                <a:close/>
                <a:moveTo>
                  <a:pt x="76104" y="126915"/>
                </a:moveTo>
                <a:lnTo>
                  <a:pt x="68066" y="134994"/>
                </a:lnTo>
                <a:cubicBezTo>
                  <a:pt x="66418" y="136621"/>
                  <a:pt x="63752" y="136621"/>
                  <a:pt x="62124" y="134994"/>
                </a:cubicBezTo>
                <a:lnTo>
                  <a:pt x="54066" y="126915"/>
                </a:lnTo>
                <a:cubicBezTo>
                  <a:pt x="52438" y="125287"/>
                  <a:pt x="52438" y="122622"/>
                  <a:pt x="54066" y="120994"/>
                </a:cubicBezTo>
                <a:lnTo>
                  <a:pt x="62124" y="112936"/>
                </a:lnTo>
                <a:cubicBezTo>
                  <a:pt x="63752" y="111287"/>
                  <a:pt x="66418" y="111287"/>
                  <a:pt x="68066" y="112936"/>
                </a:cubicBezTo>
                <a:lnTo>
                  <a:pt x="76104" y="120994"/>
                </a:lnTo>
                <a:cubicBezTo>
                  <a:pt x="77752" y="122622"/>
                  <a:pt x="77752" y="125287"/>
                  <a:pt x="76104" y="126915"/>
                </a:cubicBezTo>
                <a:close/>
                <a:moveTo>
                  <a:pt x="77549" y="119122"/>
                </a:moveTo>
                <a:lnTo>
                  <a:pt x="69491" y="111084"/>
                </a:lnTo>
                <a:cubicBezTo>
                  <a:pt x="67842" y="109436"/>
                  <a:pt x="67842" y="106770"/>
                  <a:pt x="69491" y="105142"/>
                </a:cubicBezTo>
                <a:lnTo>
                  <a:pt x="77549" y="97084"/>
                </a:lnTo>
                <a:cubicBezTo>
                  <a:pt x="79176" y="95456"/>
                  <a:pt x="81842" y="95456"/>
                  <a:pt x="83470" y="97084"/>
                </a:cubicBezTo>
                <a:lnTo>
                  <a:pt x="91528" y="105142"/>
                </a:lnTo>
                <a:cubicBezTo>
                  <a:pt x="93156" y="106770"/>
                  <a:pt x="93156" y="109436"/>
                  <a:pt x="91528" y="111064"/>
                </a:cubicBezTo>
                <a:lnTo>
                  <a:pt x="83470" y="119122"/>
                </a:lnTo>
                <a:cubicBezTo>
                  <a:pt x="81842" y="120770"/>
                  <a:pt x="79176" y="120770"/>
                  <a:pt x="77549" y="119122"/>
                </a:cubicBezTo>
                <a:close/>
                <a:moveTo>
                  <a:pt x="107359" y="126915"/>
                </a:moveTo>
                <a:lnTo>
                  <a:pt x="99322" y="134994"/>
                </a:lnTo>
                <a:cubicBezTo>
                  <a:pt x="97673" y="136621"/>
                  <a:pt x="95008" y="136621"/>
                  <a:pt x="93380" y="134994"/>
                </a:cubicBezTo>
                <a:lnTo>
                  <a:pt x="85322" y="126936"/>
                </a:lnTo>
                <a:cubicBezTo>
                  <a:pt x="83694" y="125287"/>
                  <a:pt x="83694" y="122642"/>
                  <a:pt x="85322" y="120994"/>
                </a:cubicBezTo>
                <a:lnTo>
                  <a:pt x="93380" y="112936"/>
                </a:lnTo>
                <a:cubicBezTo>
                  <a:pt x="95008" y="111308"/>
                  <a:pt x="97673" y="111308"/>
                  <a:pt x="99322" y="112936"/>
                </a:cubicBezTo>
                <a:lnTo>
                  <a:pt x="107359" y="120994"/>
                </a:lnTo>
                <a:cubicBezTo>
                  <a:pt x="109007" y="122622"/>
                  <a:pt x="109007" y="125287"/>
                  <a:pt x="107359" y="126915"/>
                </a:cubicBezTo>
                <a:close/>
                <a:moveTo>
                  <a:pt x="108784" y="119122"/>
                </a:moveTo>
                <a:lnTo>
                  <a:pt x="100746" y="111084"/>
                </a:lnTo>
                <a:cubicBezTo>
                  <a:pt x="99098" y="109436"/>
                  <a:pt x="99098" y="106770"/>
                  <a:pt x="100746" y="105142"/>
                </a:cubicBezTo>
                <a:lnTo>
                  <a:pt x="108784" y="97084"/>
                </a:lnTo>
                <a:cubicBezTo>
                  <a:pt x="110412" y="95456"/>
                  <a:pt x="113077" y="95456"/>
                  <a:pt x="114725" y="97084"/>
                </a:cubicBezTo>
                <a:lnTo>
                  <a:pt x="122783" y="105142"/>
                </a:lnTo>
                <a:cubicBezTo>
                  <a:pt x="124411" y="106790"/>
                  <a:pt x="124411" y="109436"/>
                  <a:pt x="122783" y="111084"/>
                </a:cubicBezTo>
                <a:lnTo>
                  <a:pt x="114725" y="119122"/>
                </a:lnTo>
                <a:cubicBezTo>
                  <a:pt x="113077" y="120770"/>
                  <a:pt x="110432" y="120770"/>
                  <a:pt x="108784" y="119122"/>
                </a:cubicBezTo>
                <a:close/>
                <a:moveTo>
                  <a:pt x="138615" y="126915"/>
                </a:moveTo>
                <a:lnTo>
                  <a:pt x="130557" y="134994"/>
                </a:lnTo>
                <a:cubicBezTo>
                  <a:pt x="128929" y="136621"/>
                  <a:pt x="126263" y="136621"/>
                  <a:pt x="124635" y="134994"/>
                </a:cubicBezTo>
                <a:lnTo>
                  <a:pt x="116577" y="126936"/>
                </a:lnTo>
                <a:cubicBezTo>
                  <a:pt x="114949" y="125287"/>
                  <a:pt x="114949" y="122642"/>
                  <a:pt x="116577" y="120994"/>
                </a:cubicBezTo>
                <a:lnTo>
                  <a:pt x="124635" y="112936"/>
                </a:lnTo>
                <a:cubicBezTo>
                  <a:pt x="126263" y="111308"/>
                  <a:pt x="128929" y="111308"/>
                  <a:pt x="130557" y="112936"/>
                </a:cubicBezTo>
                <a:lnTo>
                  <a:pt x="138615" y="120994"/>
                </a:lnTo>
                <a:cubicBezTo>
                  <a:pt x="140243" y="122622"/>
                  <a:pt x="140243" y="125287"/>
                  <a:pt x="138615" y="126915"/>
                </a:cubicBezTo>
                <a:close/>
                <a:moveTo>
                  <a:pt x="140039" y="119122"/>
                </a:moveTo>
                <a:lnTo>
                  <a:pt x="132001" y="111084"/>
                </a:lnTo>
                <a:cubicBezTo>
                  <a:pt x="130353" y="109436"/>
                  <a:pt x="130353" y="106770"/>
                  <a:pt x="132001" y="105142"/>
                </a:cubicBezTo>
                <a:lnTo>
                  <a:pt x="140039" y="97084"/>
                </a:lnTo>
                <a:cubicBezTo>
                  <a:pt x="141687" y="95456"/>
                  <a:pt x="144333" y="95456"/>
                  <a:pt x="145981" y="97084"/>
                </a:cubicBezTo>
                <a:lnTo>
                  <a:pt x="154039" y="105142"/>
                </a:lnTo>
                <a:cubicBezTo>
                  <a:pt x="155667" y="106770"/>
                  <a:pt x="155667" y="109436"/>
                  <a:pt x="154039" y="111064"/>
                </a:cubicBezTo>
                <a:lnTo>
                  <a:pt x="145981" y="119122"/>
                </a:lnTo>
                <a:cubicBezTo>
                  <a:pt x="144333" y="120770"/>
                  <a:pt x="141687" y="120770"/>
                  <a:pt x="140039" y="119122"/>
                </a:cubicBezTo>
                <a:close/>
                <a:moveTo>
                  <a:pt x="169870" y="126915"/>
                </a:moveTo>
                <a:lnTo>
                  <a:pt x="161812" y="134994"/>
                </a:lnTo>
                <a:cubicBezTo>
                  <a:pt x="160184" y="136621"/>
                  <a:pt x="157518" y="136621"/>
                  <a:pt x="155891" y="134994"/>
                </a:cubicBezTo>
                <a:lnTo>
                  <a:pt x="147833" y="126936"/>
                </a:lnTo>
                <a:cubicBezTo>
                  <a:pt x="146205" y="125287"/>
                  <a:pt x="146205" y="122642"/>
                  <a:pt x="147833" y="120994"/>
                </a:cubicBezTo>
                <a:lnTo>
                  <a:pt x="155891" y="112936"/>
                </a:lnTo>
                <a:cubicBezTo>
                  <a:pt x="157518" y="111308"/>
                  <a:pt x="160184" y="111308"/>
                  <a:pt x="161812" y="112936"/>
                </a:cubicBezTo>
                <a:lnTo>
                  <a:pt x="169870" y="120994"/>
                </a:lnTo>
                <a:cubicBezTo>
                  <a:pt x="171498" y="122622"/>
                  <a:pt x="171498" y="125287"/>
                  <a:pt x="169870" y="126915"/>
                </a:cubicBezTo>
                <a:close/>
                <a:moveTo>
                  <a:pt x="171294" y="119122"/>
                </a:moveTo>
                <a:lnTo>
                  <a:pt x="163236" y="111084"/>
                </a:lnTo>
                <a:cubicBezTo>
                  <a:pt x="161609" y="109436"/>
                  <a:pt x="161609" y="106770"/>
                  <a:pt x="163236" y="105142"/>
                </a:cubicBezTo>
                <a:lnTo>
                  <a:pt x="171294" y="97084"/>
                </a:lnTo>
                <a:cubicBezTo>
                  <a:pt x="172943" y="95456"/>
                  <a:pt x="175588" y="95456"/>
                  <a:pt x="177236" y="97084"/>
                </a:cubicBezTo>
                <a:lnTo>
                  <a:pt x="185294" y="105142"/>
                </a:lnTo>
                <a:cubicBezTo>
                  <a:pt x="186922" y="106770"/>
                  <a:pt x="186922" y="109436"/>
                  <a:pt x="185294" y="111064"/>
                </a:cubicBezTo>
                <a:lnTo>
                  <a:pt x="177236" y="119122"/>
                </a:lnTo>
                <a:cubicBezTo>
                  <a:pt x="175588" y="120770"/>
                  <a:pt x="172943" y="120770"/>
                  <a:pt x="171294" y="119122"/>
                </a:cubicBezTo>
                <a:close/>
                <a:moveTo>
                  <a:pt x="201125" y="126915"/>
                </a:moveTo>
                <a:lnTo>
                  <a:pt x="193067" y="134994"/>
                </a:lnTo>
                <a:cubicBezTo>
                  <a:pt x="191440" y="136621"/>
                  <a:pt x="188774" y="136621"/>
                  <a:pt x="187146" y="134994"/>
                </a:cubicBezTo>
                <a:lnTo>
                  <a:pt x="179088" y="126936"/>
                </a:lnTo>
                <a:cubicBezTo>
                  <a:pt x="177440" y="125287"/>
                  <a:pt x="177440" y="122642"/>
                  <a:pt x="179088" y="120994"/>
                </a:cubicBezTo>
                <a:lnTo>
                  <a:pt x="187146" y="112936"/>
                </a:lnTo>
                <a:cubicBezTo>
                  <a:pt x="188774" y="111308"/>
                  <a:pt x="191440" y="111308"/>
                  <a:pt x="193067" y="112936"/>
                </a:cubicBezTo>
                <a:lnTo>
                  <a:pt x="201125" y="120994"/>
                </a:lnTo>
                <a:cubicBezTo>
                  <a:pt x="202753" y="122622"/>
                  <a:pt x="202753" y="125287"/>
                  <a:pt x="201125" y="126915"/>
                </a:cubicBezTo>
                <a:close/>
                <a:moveTo>
                  <a:pt x="202550" y="119122"/>
                </a:moveTo>
                <a:lnTo>
                  <a:pt x="194512" y="111084"/>
                </a:lnTo>
                <a:cubicBezTo>
                  <a:pt x="192864" y="109436"/>
                  <a:pt x="192864" y="106770"/>
                  <a:pt x="194512" y="105142"/>
                </a:cubicBezTo>
                <a:lnTo>
                  <a:pt x="202550" y="97084"/>
                </a:lnTo>
                <a:cubicBezTo>
                  <a:pt x="204198" y="95436"/>
                  <a:pt x="206843" y="95436"/>
                  <a:pt x="208492" y="97084"/>
                </a:cubicBezTo>
                <a:lnTo>
                  <a:pt x="216550" y="105142"/>
                </a:lnTo>
                <a:cubicBezTo>
                  <a:pt x="218178" y="106770"/>
                  <a:pt x="218178" y="109436"/>
                  <a:pt x="216550" y="111064"/>
                </a:cubicBezTo>
                <a:lnTo>
                  <a:pt x="208492" y="119122"/>
                </a:lnTo>
                <a:cubicBezTo>
                  <a:pt x="206843" y="120770"/>
                  <a:pt x="204198" y="120770"/>
                  <a:pt x="202550" y="119122"/>
                </a:cubicBezTo>
                <a:close/>
                <a:moveTo>
                  <a:pt x="232381" y="126915"/>
                </a:moveTo>
                <a:lnTo>
                  <a:pt x="224323" y="134994"/>
                </a:lnTo>
                <a:cubicBezTo>
                  <a:pt x="222695" y="136621"/>
                  <a:pt x="220029" y="136621"/>
                  <a:pt x="218401" y="134994"/>
                </a:cubicBezTo>
                <a:lnTo>
                  <a:pt x="210343" y="126936"/>
                </a:lnTo>
                <a:cubicBezTo>
                  <a:pt x="208695" y="125287"/>
                  <a:pt x="208695" y="122642"/>
                  <a:pt x="210343" y="120994"/>
                </a:cubicBezTo>
                <a:lnTo>
                  <a:pt x="218401" y="112936"/>
                </a:lnTo>
                <a:cubicBezTo>
                  <a:pt x="220029" y="111308"/>
                  <a:pt x="222695" y="111308"/>
                  <a:pt x="224323" y="112936"/>
                </a:cubicBezTo>
                <a:lnTo>
                  <a:pt x="232381" y="120994"/>
                </a:lnTo>
                <a:cubicBezTo>
                  <a:pt x="234009" y="122622"/>
                  <a:pt x="234009" y="125287"/>
                  <a:pt x="232381" y="126915"/>
                </a:cubicBezTo>
                <a:close/>
                <a:moveTo>
                  <a:pt x="232381" y="95660"/>
                </a:moveTo>
                <a:lnTo>
                  <a:pt x="224323" y="103718"/>
                </a:lnTo>
                <a:cubicBezTo>
                  <a:pt x="222695" y="105346"/>
                  <a:pt x="220029" y="105346"/>
                  <a:pt x="218401" y="103718"/>
                </a:cubicBezTo>
                <a:lnTo>
                  <a:pt x="210343" y="95660"/>
                </a:lnTo>
                <a:cubicBezTo>
                  <a:pt x="208695" y="94032"/>
                  <a:pt x="208695" y="91366"/>
                  <a:pt x="210343" y="89738"/>
                </a:cubicBezTo>
                <a:lnTo>
                  <a:pt x="218401" y="81680"/>
                </a:lnTo>
                <a:cubicBezTo>
                  <a:pt x="220029" y="80032"/>
                  <a:pt x="222695" y="80032"/>
                  <a:pt x="224323" y="81680"/>
                </a:cubicBezTo>
                <a:lnTo>
                  <a:pt x="232381" y="89738"/>
                </a:lnTo>
                <a:cubicBezTo>
                  <a:pt x="234009" y="91366"/>
                  <a:pt x="234009" y="94032"/>
                  <a:pt x="232381" y="95660"/>
                </a:cubicBezTo>
                <a:close/>
                <a:moveTo>
                  <a:pt x="232381" y="64404"/>
                </a:moveTo>
                <a:lnTo>
                  <a:pt x="224323" y="72462"/>
                </a:lnTo>
                <a:cubicBezTo>
                  <a:pt x="222695" y="74111"/>
                  <a:pt x="220029" y="74111"/>
                  <a:pt x="218401" y="72462"/>
                </a:cubicBezTo>
                <a:lnTo>
                  <a:pt x="210343" y="64404"/>
                </a:lnTo>
                <a:cubicBezTo>
                  <a:pt x="208695" y="62776"/>
                  <a:pt x="208695" y="60111"/>
                  <a:pt x="210343" y="58483"/>
                </a:cubicBezTo>
                <a:lnTo>
                  <a:pt x="218401" y="50425"/>
                </a:lnTo>
                <a:cubicBezTo>
                  <a:pt x="220029" y="48777"/>
                  <a:pt x="222695" y="48777"/>
                  <a:pt x="224323" y="50425"/>
                </a:cubicBezTo>
                <a:lnTo>
                  <a:pt x="232381" y="58483"/>
                </a:lnTo>
                <a:cubicBezTo>
                  <a:pt x="234009" y="60111"/>
                  <a:pt x="234009" y="62776"/>
                  <a:pt x="232381" y="64404"/>
                </a:cubicBezTo>
                <a:close/>
                <a:moveTo>
                  <a:pt x="232381" y="33149"/>
                </a:moveTo>
                <a:lnTo>
                  <a:pt x="224323" y="41207"/>
                </a:lnTo>
                <a:cubicBezTo>
                  <a:pt x="222695" y="42855"/>
                  <a:pt x="220029" y="42855"/>
                  <a:pt x="218401" y="41207"/>
                </a:cubicBezTo>
                <a:lnTo>
                  <a:pt x="210343" y="33149"/>
                </a:lnTo>
                <a:cubicBezTo>
                  <a:pt x="208695" y="31521"/>
                  <a:pt x="208695" y="28855"/>
                  <a:pt x="210343" y="27227"/>
                </a:cubicBezTo>
                <a:lnTo>
                  <a:pt x="218401" y="19169"/>
                </a:lnTo>
                <a:cubicBezTo>
                  <a:pt x="220029" y="17541"/>
                  <a:pt x="222695" y="17541"/>
                  <a:pt x="224323" y="19169"/>
                </a:cubicBezTo>
                <a:lnTo>
                  <a:pt x="232381" y="27227"/>
                </a:lnTo>
                <a:cubicBezTo>
                  <a:pt x="234029" y="28855"/>
                  <a:pt x="234029" y="31521"/>
                  <a:pt x="232381" y="33149"/>
                </a:cubicBezTo>
                <a:close/>
              </a:path>
            </a:pathLst>
          </a:custGeom>
          <a:noFill/>
          <a:ln w="9525" cap="flat" cmpd="sng">
            <a:solidFill>
              <a:schemeClr val="lt1"/>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2442841" y="170342"/>
            <a:ext cx="381771" cy="381735"/>
          </a:xfrm>
          <a:custGeom>
            <a:avLst/>
            <a:gdLst/>
            <a:ahLst/>
            <a:cxnLst/>
            <a:rect l="l" t="t" r="r" b="b"/>
            <a:pathLst>
              <a:path w="10664" h="10663" extrusionOk="0">
                <a:moveTo>
                  <a:pt x="692" y="4070"/>
                </a:moveTo>
                <a:lnTo>
                  <a:pt x="4091" y="692"/>
                </a:lnTo>
                <a:cubicBezTo>
                  <a:pt x="4782" y="0"/>
                  <a:pt x="5881" y="0"/>
                  <a:pt x="6573" y="692"/>
                </a:cubicBezTo>
                <a:lnTo>
                  <a:pt x="9971" y="4070"/>
                </a:lnTo>
                <a:cubicBezTo>
                  <a:pt x="10663" y="4762"/>
                  <a:pt x="10663" y="5881"/>
                  <a:pt x="9971" y="6573"/>
                </a:cubicBezTo>
                <a:lnTo>
                  <a:pt x="6573" y="9971"/>
                </a:lnTo>
                <a:cubicBezTo>
                  <a:pt x="5881" y="10663"/>
                  <a:pt x="4782" y="10663"/>
                  <a:pt x="4091" y="9971"/>
                </a:cubicBezTo>
                <a:lnTo>
                  <a:pt x="692" y="6573"/>
                </a:lnTo>
                <a:cubicBezTo>
                  <a:pt x="0" y="5881"/>
                  <a:pt x="0" y="4762"/>
                  <a:pt x="692" y="4070"/>
                </a:cubicBezTo>
                <a:close/>
              </a:path>
            </a:pathLst>
          </a:custGeom>
          <a:gradFill>
            <a:gsLst>
              <a:gs pos="0">
                <a:schemeClr val="lt2"/>
              </a:gs>
              <a:gs pos="100000">
                <a:schemeClr val="accent1"/>
              </a:gs>
            </a:gsLst>
            <a:lin ang="10800025" scaled="0"/>
          </a:gradFill>
          <a:ln>
            <a:noFill/>
          </a:ln>
          <a:effectLst>
            <a:outerShdw blurRad="100013" dist="19050" dir="744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8003970" y="170360"/>
            <a:ext cx="775142" cy="774390"/>
          </a:xfrm>
          <a:custGeom>
            <a:avLst/>
            <a:gdLst/>
            <a:ahLst/>
            <a:cxnLst/>
            <a:rect l="l" t="t" r="r" b="b"/>
            <a:pathLst>
              <a:path w="21652" h="21631" extrusionOk="0">
                <a:moveTo>
                  <a:pt x="1405" y="8282"/>
                </a:moveTo>
                <a:lnTo>
                  <a:pt x="8283" y="1404"/>
                </a:lnTo>
                <a:cubicBezTo>
                  <a:pt x="9687" y="0"/>
                  <a:pt x="11945" y="0"/>
                  <a:pt x="13349" y="1404"/>
                </a:cubicBezTo>
                <a:lnTo>
                  <a:pt x="20248" y="8282"/>
                </a:lnTo>
                <a:cubicBezTo>
                  <a:pt x="21652" y="9686"/>
                  <a:pt x="21652" y="11945"/>
                  <a:pt x="20248" y="13349"/>
                </a:cubicBezTo>
                <a:lnTo>
                  <a:pt x="13349" y="20227"/>
                </a:lnTo>
                <a:cubicBezTo>
                  <a:pt x="11945" y="21631"/>
                  <a:pt x="9687" y="21631"/>
                  <a:pt x="8283" y="20227"/>
                </a:cubicBezTo>
                <a:lnTo>
                  <a:pt x="1405" y="13349"/>
                </a:lnTo>
                <a:cubicBezTo>
                  <a:pt x="1" y="11945"/>
                  <a:pt x="1" y="9686"/>
                  <a:pt x="1405" y="8282"/>
                </a:cubicBezTo>
                <a:close/>
              </a:path>
            </a:pathLst>
          </a:custGeom>
          <a:gradFill>
            <a:gsLst>
              <a:gs pos="0">
                <a:schemeClr val="lt2"/>
              </a:gs>
              <a:gs pos="100000">
                <a:schemeClr val="accent1"/>
              </a:gs>
            </a:gsLst>
            <a:lin ang="10800025" scaled="0"/>
          </a:gradFill>
          <a:ln>
            <a:noFill/>
          </a:ln>
          <a:effectLst>
            <a:outerShdw blurRad="100013" dist="19050" dir="744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794990" y="3157881"/>
            <a:ext cx="2499935" cy="2493394"/>
            <a:chOff x="-794990" y="3157881"/>
            <a:chExt cx="2499935" cy="2493394"/>
          </a:xfrm>
        </p:grpSpPr>
        <p:grpSp>
          <p:nvGrpSpPr>
            <p:cNvPr id="15" name="Google Shape;15;p2"/>
            <p:cNvGrpSpPr/>
            <p:nvPr/>
          </p:nvGrpSpPr>
          <p:grpSpPr>
            <a:xfrm flipH="1">
              <a:off x="-624846" y="3556910"/>
              <a:ext cx="2329791" cy="2094365"/>
              <a:chOff x="11125660" y="2009201"/>
              <a:chExt cx="1038093" cy="933234"/>
            </a:xfrm>
          </p:grpSpPr>
          <p:sp>
            <p:nvSpPr>
              <p:cNvPr id="16" name="Google Shape;16;p2"/>
              <p:cNvSpPr/>
              <p:nvPr/>
            </p:nvSpPr>
            <p:spPr>
              <a:xfrm>
                <a:off x="11125660" y="2009201"/>
                <a:ext cx="933199" cy="933234"/>
              </a:xfrm>
              <a:custGeom>
                <a:avLst/>
                <a:gdLst/>
                <a:ahLst/>
                <a:cxnLst/>
                <a:rect l="l" t="t" r="r" b="b"/>
                <a:pathLst>
                  <a:path w="26067" h="26068" fill="none" extrusionOk="0">
                    <a:moveTo>
                      <a:pt x="26067" y="1"/>
                    </a:moveTo>
                    <a:lnTo>
                      <a:pt x="0" y="26067"/>
                    </a:lnTo>
                  </a:path>
                </a:pathLst>
              </a:custGeom>
              <a:noFill/>
              <a:ln w="9525" cap="flat" cmpd="sng">
                <a:solidFill>
                  <a:schemeClr val="dk2"/>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11230554" y="2009201"/>
                <a:ext cx="933199" cy="933234"/>
              </a:xfrm>
              <a:custGeom>
                <a:avLst/>
                <a:gdLst/>
                <a:ahLst/>
                <a:cxnLst/>
                <a:rect l="l" t="t" r="r" b="b"/>
                <a:pathLst>
                  <a:path w="26067" h="26068" fill="none" extrusionOk="0">
                    <a:moveTo>
                      <a:pt x="26067" y="1"/>
                    </a:moveTo>
                    <a:lnTo>
                      <a:pt x="0" y="26067"/>
                    </a:lnTo>
                  </a:path>
                </a:pathLst>
              </a:custGeom>
              <a:noFill/>
              <a:ln w="9525" cap="flat" cmpd="sng">
                <a:solidFill>
                  <a:schemeClr val="dk2"/>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 name="Google Shape;18;p2"/>
            <p:cNvSpPr/>
            <p:nvPr/>
          </p:nvSpPr>
          <p:spPr>
            <a:xfrm rot="10800000">
              <a:off x="-794990" y="3157881"/>
              <a:ext cx="1326605" cy="1326605"/>
            </a:xfrm>
            <a:custGeom>
              <a:avLst/>
              <a:gdLst/>
              <a:ahLst/>
              <a:cxnLst/>
              <a:rect l="l" t="t" r="r" b="b"/>
              <a:pathLst>
                <a:path w="37056" h="37056" extrusionOk="0">
                  <a:moveTo>
                    <a:pt x="34654" y="22852"/>
                  </a:moveTo>
                  <a:lnTo>
                    <a:pt x="22873" y="34654"/>
                  </a:lnTo>
                  <a:cubicBezTo>
                    <a:pt x="20472" y="37056"/>
                    <a:pt x="16585" y="37056"/>
                    <a:pt x="14184" y="34654"/>
                  </a:cubicBezTo>
                  <a:lnTo>
                    <a:pt x="2402" y="22852"/>
                  </a:lnTo>
                  <a:cubicBezTo>
                    <a:pt x="1" y="20471"/>
                    <a:pt x="1" y="16585"/>
                    <a:pt x="2402" y="14184"/>
                  </a:cubicBezTo>
                  <a:lnTo>
                    <a:pt x="14184" y="2402"/>
                  </a:lnTo>
                  <a:cubicBezTo>
                    <a:pt x="16585" y="1"/>
                    <a:pt x="20472" y="1"/>
                    <a:pt x="22873" y="2402"/>
                  </a:cubicBezTo>
                  <a:lnTo>
                    <a:pt x="34654" y="14184"/>
                  </a:lnTo>
                  <a:cubicBezTo>
                    <a:pt x="37056" y="16585"/>
                    <a:pt x="37056" y="20471"/>
                    <a:pt x="34654" y="22852"/>
                  </a:cubicBezTo>
                  <a:close/>
                </a:path>
              </a:pathLst>
            </a:custGeom>
            <a:gradFill>
              <a:gsLst>
                <a:gs pos="0">
                  <a:schemeClr val="lt2"/>
                </a:gs>
                <a:gs pos="100000">
                  <a:schemeClr val="accent1"/>
                </a:gs>
              </a:gsLst>
              <a:lin ang="10800025" scaled="0"/>
            </a:gradFill>
            <a:ln>
              <a:noFill/>
            </a:ln>
            <a:effectLst>
              <a:outerShdw blurRad="100013" dist="19050" dir="744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 name="Google Shape;19;p2"/>
          <p:cNvSpPr txBox="1">
            <a:spLocks noGrp="1"/>
          </p:cNvSpPr>
          <p:nvPr>
            <p:ph type="ctrTitle"/>
          </p:nvPr>
        </p:nvSpPr>
        <p:spPr>
          <a:xfrm>
            <a:off x="711750" y="773825"/>
            <a:ext cx="5574900" cy="3119700"/>
          </a:xfrm>
          <a:prstGeom prst="rect">
            <a:avLst/>
          </a:prstGeom>
        </p:spPr>
        <p:txBody>
          <a:bodyPr spcFirstLastPara="1" wrap="square" lIns="91425" tIns="91425" rIns="91425" bIns="91425" anchor="b" anchorCtr="0">
            <a:noAutofit/>
          </a:bodyPr>
          <a:lstStyle>
            <a:lvl1pPr lvl="0">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20" name="Google Shape;20;p2"/>
          <p:cNvSpPr txBox="1">
            <a:spLocks noGrp="1"/>
          </p:cNvSpPr>
          <p:nvPr>
            <p:ph type="subTitle" idx="1"/>
          </p:nvPr>
        </p:nvSpPr>
        <p:spPr>
          <a:xfrm>
            <a:off x="711750" y="3930175"/>
            <a:ext cx="5574900" cy="439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800"/>
              <a:buNone/>
              <a:defRPr sz="1600">
                <a:solidFill>
                  <a:schemeClr val="dk1"/>
                </a:solidFill>
                <a:latin typeface="Inter"/>
                <a:ea typeface="Inter"/>
                <a:cs typeface="Inter"/>
                <a:sym typeface="Inter"/>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4"/>
        <p:cNvGrpSpPr/>
        <p:nvPr/>
      </p:nvGrpSpPr>
      <p:grpSpPr>
        <a:xfrm>
          <a:off x="0" y="0"/>
          <a:ext cx="0" cy="0"/>
          <a:chOff x="0" y="0"/>
          <a:chExt cx="0" cy="0"/>
        </a:xfrm>
      </p:grpSpPr>
      <p:sp>
        <p:nvSpPr>
          <p:cNvPr id="45" name="Google Shape;45;p5"/>
          <p:cNvSpPr/>
          <p:nvPr/>
        </p:nvSpPr>
        <p:spPr>
          <a:xfrm>
            <a:off x="7590349" y="3692850"/>
            <a:ext cx="1948881" cy="1948881"/>
          </a:xfrm>
          <a:custGeom>
            <a:avLst/>
            <a:gdLst/>
            <a:ahLst/>
            <a:cxnLst/>
            <a:rect l="l" t="t" r="r" b="b"/>
            <a:pathLst>
              <a:path w="58503" h="58503" extrusionOk="0">
                <a:moveTo>
                  <a:pt x="53985" y="37462"/>
                </a:moveTo>
                <a:lnTo>
                  <a:pt x="37462" y="53985"/>
                </a:lnTo>
                <a:cubicBezTo>
                  <a:pt x="32924" y="58503"/>
                  <a:pt x="25578" y="58503"/>
                  <a:pt x="21061" y="53985"/>
                </a:cubicBezTo>
                <a:lnTo>
                  <a:pt x="4538" y="37462"/>
                </a:lnTo>
                <a:cubicBezTo>
                  <a:pt x="0" y="32925"/>
                  <a:pt x="0" y="25579"/>
                  <a:pt x="4538" y="21041"/>
                </a:cubicBezTo>
                <a:lnTo>
                  <a:pt x="21061" y="4538"/>
                </a:lnTo>
                <a:cubicBezTo>
                  <a:pt x="25578" y="0"/>
                  <a:pt x="32944" y="0"/>
                  <a:pt x="37462" y="4538"/>
                </a:cubicBezTo>
                <a:lnTo>
                  <a:pt x="53985" y="21041"/>
                </a:lnTo>
                <a:cubicBezTo>
                  <a:pt x="58502" y="25579"/>
                  <a:pt x="58502" y="32925"/>
                  <a:pt x="53985" y="37462"/>
                </a:cubicBezTo>
                <a:close/>
              </a:path>
            </a:pathLst>
          </a:custGeom>
          <a:gradFill>
            <a:gsLst>
              <a:gs pos="0">
                <a:schemeClr val="accent2"/>
              </a:gs>
              <a:gs pos="100000">
                <a:schemeClr val="lt2"/>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5"/>
          <p:cNvSpPr/>
          <p:nvPr/>
        </p:nvSpPr>
        <p:spPr>
          <a:xfrm>
            <a:off x="6731808" y="-3287664"/>
            <a:ext cx="6942408" cy="6942479"/>
          </a:xfrm>
          <a:custGeom>
            <a:avLst/>
            <a:gdLst/>
            <a:ahLst/>
            <a:cxnLst/>
            <a:rect l="l" t="t" r="r" b="b"/>
            <a:pathLst>
              <a:path w="193922" h="193924" extrusionOk="0">
                <a:moveTo>
                  <a:pt x="178905" y="124168"/>
                </a:moveTo>
                <a:lnTo>
                  <a:pt x="124167" y="178885"/>
                </a:lnTo>
                <a:cubicBezTo>
                  <a:pt x="109150" y="193923"/>
                  <a:pt x="84793" y="193923"/>
                  <a:pt x="69755" y="178885"/>
                </a:cubicBezTo>
                <a:lnTo>
                  <a:pt x="15038" y="124168"/>
                </a:lnTo>
                <a:cubicBezTo>
                  <a:pt x="0" y="109130"/>
                  <a:pt x="0" y="84773"/>
                  <a:pt x="15038" y="69735"/>
                </a:cubicBezTo>
                <a:lnTo>
                  <a:pt x="69755" y="15018"/>
                </a:lnTo>
                <a:cubicBezTo>
                  <a:pt x="84793" y="1"/>
                  <a:pt x="109150" y="1"/>
                  <a:pt x="124167" y="15018"/>
                </a:cubicBezTo>
                <a:lnTo>
                  <a:pt x="178905" y="69756"/>
                </a:lnTo>
                <a:cubicBezTo>
                  <a:pt x="193922" y="84773"/>
                  <a:pt x="193922" y="109130"/>
                  <a:pt x="178905" y="124168"/>
                </a:cubicBezTo>
                <a:close/>
              </a:path>
            </a:pathLst>
          </a:custGeom>
          <a:gradFill>
            <a:gsLst>
              <a:gs pos="0">
                <a:schemeClr val="accent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5"/>
          <p:cNvSpPr/>
          <p:nvPr/>
        </p:nvSpPr>
        <p:spPr>
          <a:xfrm>
            <a:off x="-77412" y="-143767"/>
            <a:ext cx="9298825" cy="5431033"/>
          </a:xfrm>
          <a:custGeom>
            <a:avLst/>
            <a:gdLst/>
            <a:ahLst/>
            <a:cxnLst/>
            <a:rect l="l" t="t" r="r" b="b"/>
            <a:pathLst>
              <a:path w="236777" h="138291" fill="none" extrusionOk="0">
                <a:moveTo>
                  <a:pt x="0" y="1"/>
                </a:moveTo>
                <a:lnTo>
                  <a:pt x="0" y="138290"/>
                </a:lnTo>
                <a:lnTo>
                  <a:pt x="236776" y="138290"/>
                </a:lnTo>
                <a:lnTo>
                  <a:pt x="236776" y="1"/>
                </a:lnTo>
                <a:close/>
                <a:moveTo>
                  <a:pt x="194512" y="11376"/>
                </a:moveTo>
                <a:lnTo>
                  <a:pt x="202550" y="3318"/>
                </a:lnTo>
                <a:cubicBezTo>
                  <a:pt x="204198" y="1690"/>
                  <a:pt x="206843" y="1690"/>
                  <a:pt x="208492" y="3318"/>
                </a:cubicBezTo>
                <a:lnTo>
                  <a:pt x="216550" y="11376"/>
                </a:lnTo>
                <a:cubicBezTo>
                  <a:pt x="218178" y="13024"/>
                  <a:pt x="218178" y="15669"/>
                  <a:pt x="216550" y="17318"/>
                </a:cubicBezTo>
                <a:lnTo>
                  <a:pt x="208492" y="25376"/>
                </a:lnTo>
                <a:cubicBezTo>
                  <a:pt x="206843" y="27003"/>
                  <a:pt x="204198" y="27003"/>
                  <a:pt x="202550" y="25376"/>
                </a:cubicBezTo>
                <a:lnTo>
                  <a:pt x="194512" y="17318"/>
                </a:lnTo>
                <a:cubicBezTo>
                  <a:pt x="192864" y="15669"/>
                  <a:pt x="192864" y="13024"/>
                  <a:pt x="194512" y="11376"/>
                </a:cubicBezTo>
                <a:close/>
                <a:moveTo>
                  <a:pt x="185294" y="48573"/>
                </a:moveTo>
                <a:lnTo>
                  <a:pt x="177236" y="56631"/>
                </a:lnTo>
                <a:cubicBezTo>
                  <a:pt x="175588" y="58259"/>
                  <a:pt x="172943" y="58259"/>
                  <a:pt x="171294" y="56631"/>
                </a:cubicBezTo>
                <a:lnTo>
                  <a:pt x="163236" y="48573"/>
                </a:lnTo>
                <a:cubicBezTo>
                  <a:pt x="161609" y="46925"/>
                  <a:pt x="161609" y="44279"/>
                  <a:pt x="163236" y="42631"/>
                </a:cubicBezTo>
                <a:lnTo>
                  <a:pt x="171294" y="34573"/>
                </a:lnTo>
                <a:cubicBezTo>
                  <a:pt x="172943" y="32945"/>
                  <a:pt x="175588" y="32945"/>
                  <a:pt x="177236" y="34573"/>
                </a:cubicBezTo>
                <a:lnTo>
                  <a:pt x="185294" y="42631"/>
                </a:lnTo>
                <a:cubicBezTo>
                  <a:pt x="186922" y="44279"/>
                  <a:pt x="186922" y="46925"/>
                  <a:pt x="185294" y="48573"/>
                </a:cubicBezTo>
                <a:close/>
                <a:moveTo>
                  <a:pt x="187146" y="50425"/>
                </a:moveTo>
                <a:cubicBezTo>
                  <a:pt x="188774" y="48777"/>
                  <a:pt x="191440" y="48777"/>
                  <a:pt x="193067" y="50425"/>
                </a:cubicBezTo>
                <a:lnTo>
                  <a:pt x="201125" y="58483"/>
                </a:lnTo>
                <a:cubicBezTo>
                  <a:pt x="202774" y="60111"/>
                  <a:pt x="202774" y="62776"/>
                  <a:pt x="201125" y="64404"/>
                </a:cubicBezTo>
                <a:lnTo>
                  <a:pt x="193067" y="72462"/>
                </a:lnTo>
                <a:cubicBezTo>
                  <a:pt x="191440" y="74111"/>
                  <a:pt x="188774" y="74111"/>
                  <a:pt x="187146" y="72462"/>
                </a:cubicBezTo>
                <a:lnTo>
                  <a:pt x="179088" y="64404"/>
                </a:lnTo>
                <a:cubicBezTo>
                  <a:pt x="177440" y="62776"/>
                  <a:pt x="177440" y="60111"/>
                  <a:pt x="179088" y="58483"/>
                </a:cubicBezTo>
                <a:close/>
                <a:moveTo>
                  <a:pt x="169870" y="58483"/>
                </a:moveTo>
                <a:cubicBezTo>
                  <a:pt x="171518" y="60111"/>
                  <a:pt x="171518" y="62776"/>
                  <a:pt x="169870" y="64404"/>
                </a:cubicBezTo>
                <a:lnTo>
                  <a:pt x="161812" y="72462"/>
                </a:lnTo>
                <a:cubicBezTo>
                  <a:pt x="160184" y="74111"/>
                  <a:pt x="157518" y="74111"/>
                  <a:pt x="155891" y="72462"/>
                </a:cubicBezTo>
                <a:lnTo>
                  <a:pt x="147833" y="64404"/>
                </a:lnTo>
                <a:cubicBezTo>
                  <a:pt x="146205" y="62776"/>
                  <a:pt x="146205" y="60111"/>
                  <a:pt x="147833" y="58483"/>
                </a:cubicBezTo>
                <a:lnTo>
                  <a:pt x="155891" y="50425"/>
                </a:lnTo>
                <a:cubicBezTo>
                  <a:pt x="157518" y="48777"/>
                  <a:pt x="160184" y="48777"/>
                  <a:pt x="161812" y="50425"/>
                </a:cubicBezTo>
                <a:close/>
                <a:moveTo>
                  <a:pt x="154039" y="48553"/>
                </a:moveTo>
                <a:lnTo>
                  <a:pt x="145981" y="56611"/>
                </a:lnTo>
                <a:cubicBezTo>
                  <a:pt x="144333" y="58259"/>
                  <a:pt x="141687" y="58259"/>
                  <a:pt x="140039" y="56611"/>
                </a:cubicBezTo>
                <a:lnTo>
                  <a:pt x="132001" y="48553"/>
                </a:lnTo>
                <a:cubicBezTo>
                  <a:pt x="130353" y="46925"/>
                  <a:pt x="130353" y="44259"/>
                  <a:pt x="132001" y="42631"/>
                </a:cubicBezTo>
                <a:lnTo>
                  <a:pt x="140039" y="34573"/>
                </a:lnTo>
                <a:cubicBezTo>
                  <a:pt x="141687" y="32925"/>
                  <a:pt x="144333" y="32925"/>
                  <a:pt x="145981" y="34573"/>
                </a:cubicBezTo>
                <a:lnTo>
                  <a:pt x="154039" y="42631"/>
                </a:lnTo>
                <a:cubicBezTo>
                  <a:pt x="155667" y="44259"/>
                  <a:pt x="155667" y="46925"/>
                  <a:pt x="154039" y="48573"/>
                </a:cubicBezTo>
                <a:close/>
                <a:moveTo>
                  <a:pt x="138615" y="58483"/>
                </a:moveTo>
                <a:cubicBezTo>
                  <a:pt x="140263" y="60111"/>
                  <a:pt x="140263" y="62776"/>
                  <a:pt x="138615" y="64404"/>
                </a:cubicBezTo>
                <a:lnTo>
                  <a:pt x="130557" y="72462"/>
                </a:lnTo>
                <a:cubicBezTo>
                  <a:pt x="128929" y="74111"/>
                  <a:pt x="126263" y="74111"/>
                  <a:pt x="124635" y="72462"/>
                </a:cubicBezTo>
                <a:lnTo>
                  <a:pt x="116577" y="64404"/>
                </a:lnTo>
                <a:cubicBezTo>
                  <a:pt x="114949" y="62776"/>
                  <a:pt x="114949" y="60111"/>
                  <a:pt x="116577" y="58483"/>
                </a:cubicBezTo>
                <a:lnTo>
                  <a:pt x="124635" y="50425"/>
                </a:lnTo>
                <a:cubicBezTo>
                  <a:pt x="126263" y="48777"/>
                  <a:pt x="128929" y="48777"/>
                  <a:pt x="130557" y="50425"/>
                </a:cubicBezTo>
                <a:close/>
                <a:moveTo>
                  <a:pt x="122783" y="48553"/>
                </a:moveTo>
                <a:lnTo>
                  <a:pt x="114725" y="56611"/>
                </a:lnTo>
                <a:cubicBezTo>
                  <a:pt x="113077" y="58259"/>
                  <a:pt x="110432" y="58259"/>
                  <a:pt x="108784" y="56611"/>
                </a:cubicBezTo>
                <a:lnTo>
                  <a:pt x="100746" y="48553"/>
                </a:lnTo>
                <a:cubicBezTo>
                  <a:pt x="99098" y="46925"/>
                  <a:pt x="99098" y="44259"/>
                  <a:pt x="100746" y="42631"/>
                </a:cubicBezTo>
                <a:lnTo>
                  <a:pt x="108784" y="34573"/>
                </a:lnTo>
                <a:cubicBezTo>
                  <a:pt x="110412" y="32945"/>
                  <a:pt x="113077" y="32945"/>
                  <a:pt x="114725" y="34573"/>
                </a:cubicBezTo>
                <a:lnTo>
                  <a:pt x="122783" y="42631"/>
                </a:lnTo>
                <a:cubicBezTo>
                  <a:pt x="124411" y="44279"/>
                  <a:pt x="124411" y="46925"/>
                  <a:pt x="122783" y="48573"/>
                </a:cubicBezTo>
                <a:close/>
                <a:moveTo>
                  <a:pt x="107359" y="58483"/>
                </a:moveTo>
                <a:cubicBezTo>
                  <a:pt x="109007" y="60111"/>
                  <a:pt x="109007" y="62776"/>
                  <a:pt x="107359" y="64404"/>
                </a:cubicBezTo>
                <a:lnTo>
                  <a:pt x="99301" y="72462"/>
                </a:lnTo>
                <a:cubicBezTo>
                  <a:pt x="97673" y="74111"/>
                  <a:pt x="95008" y="74111"/>
                  <a:pt x="93380" y="72462"/>
                </a:cubicBezTo>
                <a:lnTo>
                  <a:pt x="85322" y="64404"/>
                </a:lnTo>
                <a:cubicBezTo>
                  <a:pt x="83694" y="62776"/>
                  <a:pt x="83694" y="60111"/>
                  <a:pt x="85322" y="58483"/>
                </a:cubicBezTo>
                <a:lnTo>
                  <a:pt x="93380" y="50425"/>
                </a:lnTo>
                <a:cubicBezTo>
                  <a:pt x="95008" y="48777"/>
                  <a:pt x="97673" y="48777"/>
                  <a:pt x="99301" y="50425"/>
                </a:cubicBezTo>
                <a:close/>
                <a:moveTo>
                  <a:pt x="91528" y="48553"/>
                </a:moveTo>
                <a:lnTo>
                  <a:pt x="83470" y="56611"/>
                </a:lnTo>
                <a:cubicBezTo>
                  <a:pt x="81842" y="58259"/>
                  <a:pt x="79176" y="58259"/>
                  <a:pt x="77549" y="56611"/>
                </a:cubicBezTo>
                <a:lnTo>
                  <a:pt x="69491" y="48553"/>
                </a:lnTo>
                <a:cubicBezTo>
                  <a:pt x="67842" y="46925"/>
                  <a:pt x="67842" y="44259"/>
                  <a:pt x="69491" y="42631"/>
                </a:cubicBezTo>
                <a:lnTo>
                  <a:pt x="77549" y="34573"/>
                </a:lnTo>
                <a:cubicBezTo>
                  <a:pt x="79176" y="32925"/>
                  <a:pt x="81842" y="32925"/>
                  <a:pt x="83470" y="34573"/>
                </a:cubicBezTo>
                <a:lnTo>
                  <a:pt x="91528" y="42631"/>
                </a:lnTo>
                <a:cubicBezTo>
                  <a:pt x="93176" y="44259"/>
                  <a:pt x="93176" y="46925"/>
                  <a:pt x="91528" y="48573"/>
                </a:cubicBezTo>
                <a:close/>
                <a:moveTo>
                  <a:pt x="76104" y="58483"/>
                </a:moveTo>
                <a:cubicBezTo>
                  <a:pt x="77752" y="60111"/>
                  <a:pt x="77752" y="62776"/>
                  <a:pt x="76104" y="64404"/>
                </a:cubicBezTo>
                <a:lnTo>
                  <a:pt x="68046" y="72462"/>
                </a:lnTo>
                <a:cubicBezTo>
                  <a:pt x="66418" y="74111"/>
                  <a:pt x="63752" y="74111"/>
                  <a:pt x="62124" y="72462"/>
                </a:cubicBezTo>
                <a:lnTo>
                  <a:pt x="54066" y="64404"/>
                </a:lnTo>
                <a:cubicBezTo>
                  <a:pt x="52438" y="62776"/>
                  <a:pt x="52438" y="60111"/>
                  <a:pt x="54066" y="58483"/>
                </a:cubicBezTo>
                <a:lnTo>
                  <a:pt x="62124" y="50425"/>
                </a:lnTo>
                <a:cubicBezTo>
                  <a:pt x="63752" y="48777"/>
                  <a:pt x="66418" y="48777"/>
                  <a:pt x="68066" y="50425"/>
                </a:cubicBezTo>
                <a:close/>
                <a:moveTo>
                  <a:pt x="60273" y="48553"/>
                </a:moveTo>
                <a:lnTo>
                  <a:pt x="52215" y="56611"/>
                </a:lnTo>
                <a:cubicBezTo>
                  <a:pt x="50587" y="58259"/>
                  <a:pt x="47921" y="58259"/>
                  <a:pt x="46273" y="56611"/>
                </a:cubicBezTo>
                <a:lnTo>
                  <a:pt x="38235" y="48553"/>
                </a:lnTo>
                <a:cubicBezTo>
                  <a:pt x="36587" y="46925"/>
                  <a:pt x="36587" y="44259"/>
                  <a:pt x="38235" y="42631"/>
                </a:cubicBezTo>
                <a:lnTo>
                  <a:pt x="46273" y="34573"/>
                </a:lnTo>
                <a:cubicBezTo>
                  <a:pt x="47921" y="32925"/>
                  <a:pt x="50587" y="32925"/>
                  <a:pt x="52215" y="34573"/>
                </a:cubicBezTo>
                <a:lnTo>
                  <a:pt x="60273" y="42631"/>
                </a:lnTo>
                <a:cubicBezTo>
                  <a:pt x="61921" y="44259"/>
                  <a:pt x="61921" y="46925"/>
                  <a:pt x="60273" y="48573"/>
                </a:cubicBezTo>
                <a:close/>
                <a:moveTo>
                  <a:pt x="44848" y="58483"/>
                </a:moveTo>
                <a:cubicBezTo>
                  <a:pt x="46497" y="60111"/>
                  <a:pt x="46497" y="62776"/>
                  <a:pt x="44848" y="64404"/>
                </a:cubicBezTo>
                <a:lnTo>
                  <a:pt x="36811" y="72462"/>
                </a:lnTo>
                <a:cubicBezTo>
                  <a:pt x="35163" y="74111"/>
                  <a:pt x="32497" y="74111"/>
                  <a:pt x="30869" y="72462"/>
                </a:cubicBezTo>
                <a:lnTo>
                  <a:pt x="22811" y="64404"/>
                </a:lnTo>
                <a:cubicBezTo>
                  <a:pt x="21183" y="62776"/>
                  <a:pt x="21183" y="60111"/>
                  <a:pt x="22811" y="58483"/>
                </a:cubicBezTo>
                <a:lnTo>
                  <a:pt x="30869" y="50425"/>
                </a:lnTo>
                <a:cubicBezTo>
                  <a:pt x="32497" y="48777"/>
                  <a:pt x="35163" y="48777"/>
                  <a:pt x="36790" y="50425"/>
                </a:cubicBezTo>
                <a:close/>
                <a:moveTo>
                  <a:pt x="36811" y="81680"/>
                </a:moveTo>
                <a:lnTo>
                  <a:pt x="44848" y="89738"/>
                </a:lnTo>
                <a:cubicBezTo>
                  <a:pt x="46497" y="91366"/>
                  <a:pt x="46497" y="94032"/>
                  <a:pt x="44848" y="95660"/>
                </a:cubicBezTo>
                <a:lnTo>
                  <a:pt x="36811" y="103718"/>
                </a:lnTo>
                <a:cubicBezTo>
                  <a:pt x="35163" y="105346"/>
                  <a:pt x="32497" y="105346"/>
                  <a:pt x="30869" y="103718"/>
                </a:cubicBezTo>
                <a:lnTo>
                  <a:pt x="22811" y="95660"/>
                </a:lnTo>
                <a:cubicBezTo>
                  <a:pt x="21183" y="94032"/>
                  <a:pt x="21183" y="91366"/>
                  <a:pt x="22811" y="89738"/>
                </a:cubicBezTo>
                <a:lnTo>
                  <a:pt x="30869" y="81680"/>
                </a:lnTo>
                <a:cubicBezTo>
                  <a:pt x="32497" y="80032"/>
                  <a:pt x="35163" y="80032"/>
                  <a:pt x="36811" y="81680"/>
                </a:cubicBezTo>
                <a:close/>
                <a:moveTo>
                  <a:pt x="38235" y="79828"/>
                </a:moveTo>
                <a:cubicBezTo>
                  <a:pt x="36587" y="78180"/>
                  <a:pt x="36587" y="75535"/>
                  <a:pt x="38235" y="73887"/>
                </a:cubicBezTo>
                <a:lnTo>
                  <a:pt x="46273" y="65829"/>
                </a:lnTo>
                <a:cubicBezTo>
                  <a:pt x="47921" y="64201"/>
                  <a:pt x="50566" y="64201"/>
                  <a:pt x="52215" y="65829"/>
                </a:cubicBezTo>
                <a:lnTo>
                  <a:pt x="60273" y="73887"/>
                </a:lnTo>
                <a:cubicBezTo>
                  <a:pt x="61901" y="75535"/>
                  <a:pt x="61901" y="78180"/>
                  <a:pt x="60273" y="79828"/>
                </a:cubicBezTo>
                <a:lnTo>
                  <a:pt x="52215" y="87887"/>
                </a:lnTo>
                <a:cubicBezTo>
                  <a:pt x="50587" y="89514"/>
                  <a:pt x="47921" y="89514"/>
                  <a:pt x="46293" y="87887"/>
                </a:cubicBezTo>
                <a:close/>
                <a:moveTo>
                  <a:pt x="54066" y="89738"/>
                </a:moveTo>
                <a:lnTo>
                  <a:pt x="62124" y="81680"/>
                </a:lnTo>
                <a:cubicBezTo>
                  <a:pt x="63752" y="80032"/>
                  <a:pt x="66418" y="80032"/>
                  <a:pt x="68046" y="81680"/>
                </a:cubicBezTo>
                <a:lnTo>
                  <a:pt x="76104" y="89738"/>
                </a:lnTo>
                <a:cubicBezTo>
                  <a:pt x="77752" y="91366"/>
                  <a:pt x="77752" y="94032"/>
                  <a:pt x="76104" y="95660"/>
                </a:cubicBezTo>
                <a:lnTo>
                  <a:pt x="68046" y="103718"/>
                </a:lnTo>
                <a:cubicBezTo>
                  <a:pt x="66418" y="105346"/>
                  <a:pt x="63752" y="105346"/>
                  <a:pt x="62124" y="103718"/>
                </a:cubicBezTo>
                <a:lnTo>
                  <a:pt x="54066" y="95660"/>
                </a:lnTo>
                <a:cubicBezTo>
                  <a:pt x="52438" y="94032"/>
                  <a:pt x="52438" y="91366"/>
                  <a:pt x="54066" y="89738"/>
                </a:cubicBezTo>
                <a:close/>
                <a:moveTo>
                  <a:pt x="69491" y="79828"/>
                </a:moveTo>
                <a:cubicBezTo>
                  <a:pt x="67842" y="78180"/>
                  <a:pt x="67842" y="75535"/>
                  <a:pt x="69491" y="73887"/>
                </a:cubicBezTo>
                <a:lnTo>
                  <a:pt x="77528" y="65829"/>
                </a:lnTo>
                <a:cubicBezTo>
                  <a:pt x="79176" y="64201"/>
                  <a:pt x="81822" y="64201"/>
                  <a:pt x="83470" y="65829"/>
                </a:cubicBezTo>
                <a:lnTo>
                  <a:pt x="91528" y="73887"/>
                </a:lnTo>
                <a:cubicBezTo>
                  <a:pt x="93156" y="75535"/>
                  <a:pt x="93156" y="78180"/>
                  <a:pt x="91528" y="79828"/>
                </a:cubicBezTo>
                <a:lnTo>
                  <a:pt x="83470" y="87887"/>
                </a:lnTo>
                <a:cubicBezTo>
                  <a:pt x="81842" y="89514"/>
                  <a:pt x="79176" y="89514"/>
                  <a:pt x="77549" y="87887"/>
                </a:cubicBezTo>
                <a:close/>
                <a:moveTo>
                  <a:pt x="85322" y="89738"/>
                </a:moveTo>
                <a:lnTo>
                  <a:pt x="93380" y="81680"/>
                </a:lnTo>
                <a:cubicBezTo>
                  <a:pt x="95008" y="80032"/>
                  <a:pt x="97673" y="80032"/>
                  <a:pt x="99301" y="81680"/>
                </a:cubicBezTo>
                <a:lnTo>
                  <a:pt x="107359" y="89738"/>
                </a:lnTo>
                <a:cubicBezTo>
                  <a:pt x="109007" y="91366"/>
                  <a:pt x="109007" y="94032"/>
                  <a:pt x="107359" y="95660"/>
                </a:cubicBezTo>
                <a:lnTo>
                  <a:pt x="99301" y="103718"/>
                </a:lnTo>
                <a:cubicBezTo>
                  <a:pt x="97673" y="105346"/>
                  <a:pt x="95008" y="105346"/>
                  <a:pt x="93380" y="103718"/>
                </a:cubicBezTo>
                <a:lnTo>
                  <a:pt x="85322" y="95660"/>
                </a:lnTo>
                <a:cubicBezTo>
                  <a:pt x="83694" y="94032"/>
                  <a:pt x="83694" y="91366"/>
                  <a:pt x="85322" y="89738"/>
                </a:cubicBezTo>
                <a:close/>
                <a:moveTo>
                  <a:pt x="100746" y="79828"/>
                </a:moveTo>
                <a:cubicBezTo>
                  <a:pt x="99098" y="78180"/>
                  <a:pt x="99098" y="75535"/>
                  <a:pt x="100746" y="73887"/>
                </a:cubicBezTo>
                <a:lnTo>
                  <a:pt x="108784" y="65829"/>
                </a:lnTo>
                <a:cubicBezTo>
                  <a:pt x="110412" y="64201"/>
                  <a:pt x="113077" y="64201"/>
                  <a:pt x="114725" y="65829"/>
                </a:cubicBezTo>
                <a:lnTo>
                  <a:pt x="122783" y="73887"/>
                </a:lnTo>
                <a:cubicBezTo>
                  <a:pt x="124411" y="75535"/>
                  <a:pt x="124411" y="78180"/>
                  <a:pt x="122783" y="79828"/>
                </a:cubicBezTo>
                <a:lnTo>
                  <a:pt x="114725" y="87887"/>
                </a:lnTo>
                <a:cubicBezTo>
                  <a:pt x="113077" y="89514"/>
                  <a:pt x="110432" y="89514"/>
                  <a:pt x="108784" y="87887"/>
                </a:cubicBezTo>
                <a:close/>
                <a:moveTo>
                  <a:pt x="116577" y="89738"/>
                </a:moveTo>
                <a:lnTo>
                  <a:pt x="124635" y="81680"/>
                </a:lnTo>
                <a:cubicBezTo>
                  <a:pt x="126263" y="80032"/>
                  <a:pt x="128929" y="80032"/>
                  <a:pt x="130557" y="81680"/>
                </a:cubicBezTo>
                <a:lnTo>
                  <a:pt x="138615" y="89738"/>
                </a:lnTo>
                <a:cubicBezTo>
                  <a:pt x="140263" y="91366"/>
                  <a:pt x="140263" y="94032"/>
                  <a:pt x="138615" y="95660"/>
                </a:cubicBezTo>
                <a:lnTo>
                  <a:pt x="130557" y="103718"/>
                </a:lnTo>
                <a:cubicBezTo>
                  <a:pt x="128929" y="105346"/>
                  <a:pt x="126263" y="105346"/>
                  <a:pt x="124635" y="103718"/>
                </a:cubicBezTo>
                <a:lnTo>
                  <a:pt x="116577" y="95660"/>
                </a:lnTo>
                <a:cubicBezTo>
                  <a:pt x="114929" y="94032"/>
                  <a:pt x="114929" y="91366"/>
                  <a:pt x="116577" y="89738"/>
                </a:cubicBezTo>
                <a:close/>
                <a:moveTo>
                  <a:pt x="131981" y="79828"/>
                </a:moveTo>
                <a:cubicBezTo>
                  <a:pt x="130353" y="78180"/>
                  <a:pt x="130353" y="75535"/>
                  <a:pt x="131981" y="73887"/>
                </a:cubicBezTo>
                <a:lnTo>
                  <a:pt x="140039" y="65829"/>
                </a:lnTo>
                <a:cubicBezTo>
                  <a:pt x="141687" y="64201"/>
                  <a:pt x="144333" y="64201"/>
                  <a:pt x="145981" y="65829"/>
                </a:cubicBezTo>
                <a:lnTo>
                  <a:pt x="154039" y="73887"/>
                </a:lnTo>
                <a:cubicBezTo>
                  <a:pt x="155667" y="75535"/>
                  <a:pt x="155667" y="78180"/>
                  <a:pt x="154039" y="79828"/>
                </a:cubicBezTo>
                <a:lnTo>
                  <a:pt x="145981" y="87887"/>
                </a:lnTo>
                <a:cubicBezTo>
                  <a:pt x="144333" y="89514"/>
                  <a:pt x="141687" y="89514"/>
                  <a:pt x="140039" y="87887"/>
                </a:cubicBezTo>
                <a:close/>
                <a:moveTo>
                  <a:pt x="147833" y="89738"/>
                </a:moveTo>
                <a:lnTo>
                  <a:pt x="155891" y="81680"/>
                </a:lnTo>
                <a:cubicBezTo>
                  <a:pt x="157518" y="80032"/>
                  <a:pt x="160184" y="80032"/>
                  <a:pt x="161812" y="81680"/>
                </a:cubicBezTo>
                <a:lnTo>
                  <a:pt x="169870" y="89738"/>
                </a:lnTo>
                <a:cubicBezTo>
                  <a:pt x="171498" y="91366"/>
                  <a:pt x="171498" y="94032"/>
                  <a:pt x="169870" y="95660"/>
                </a:cubicBezTo>
                <a:lnTo>
                  <a:pt x="161812" y="103718"/>
                </a:lnTo>
                <a:cubicBezTo>
                  <a:pt x="160184" y="105366"/>
                  <a:pt x="157518" y="105366"/>
                  <a:pt x="155891" y="103718"/>
                </a:cubicBezTo>
                <a:lnTo>
                  <a:pt x="147833" y="95660"/>
                </a:lnTo>
                <a:cubicBezTo>
                  <a:pt x="146184" y="94032"/>
                  <a:pt x="146184" y="91366"/>
                  <a:pt x="147833" y="89738"/>
                </a:cubicBezTo>
                <a:close/>
                <a:moveTo>
                  <a:pt x="163236" y="79828"/>
                </a:moveTo>
                <a:cubicBezTo>
                  <a:pt x="161609" y="78180"/>
                  <a:pt x="161609" y="75535"/>
                  <a:pt x="163236" y="73887"/>
                </a:cubicBezTo>
                <a:lnTo>
                  <a:pt x="171294" y="65829"/>
                </a:lnTo>
                <a:cubicBezTo>
                  <a:pt x="172943" y="64201"/>
                  <a:pt x="175588" y="64201"/>
                  <a:pt x="177236" y="65829"/>
                </a:cubicBezTo>
                <a:lnTo>
                  <a:pt x="185294" y="73887"/>
                </a:lnTo>
                <a:cubicBezTo>
                  <a:pt x="186922" y="75535"/>
                  <a:pt x="186922" y="78180"/>
                  <a:pt x="185294" y="79828"/>
                </a:cubicBezTo>
                <a:lnTo>
                  <a:pt x="177236" y="87887"/>
                </a:lnTo>
                <a:cubicBezTo>
                  <a:pt x="175588" y="89514"/>
                  <a:pt x="172943" y="89514"/>
                  <a:pt x="171294" y="87887"/>
                </a:cubicBezTo>
                <a:close/>
                <a:moveTo>
                  <a:pt x="179088" y="89738"/>
                </a:moveTo>
                <a:lnTo>
                  <a:pt x="187146" y="81680"/>
                </a:lnTo>
                <a:cubicBezTo>
                  <a:pt x="188774" y="80032"/>
                  <a:pt x="191440" y="80032"/>
                  <a:pt x="193067" y="81680"/>
                </a:cubicBezTo>
                <a:lnTo>
                  <a:pt x="201125" y="89738"/>
                </a:lnTo>
                <a:cubicBezTo>
                  <a:pt x="202753" y="91366"/>
                  <a:pt x="202753" y="94032"/>
                  <a:pt x="201125" y="95660"/>
                </a:cubicBezTo>
                <a:lnTo>
                  <a:pt x="193067" y="103718"/>
                </a:lnTo>
                <a:cubicBezTo>
                  <a:pt x="191440" y="105346"/>
                  <a:pt x="188774" y="105346"/>
                  <a:pt x="187146" y="103718"/>
                </a:cubicBezTo>
                <a:lnTo>
                  <a:pt x="179088" y="95660"/>
                </a:lnTo>
                <a:cubicBezTo>
                  <a:pt x="177440" y="94032"/>
                  <a:pt x="177440" y="91366"/>
                  <a:pt x="179088" y="89738"/>
                </a:cubicBezTo>
                <a:close/>
                <a:moveTo>
                  <a:pt x="194512" y="79828"/>
                </a:moveTo>
                <a:cubicBezTo>
                  <a:pt x="192864" y="78180"/>
                  <a:pt x="192864" y="75535"/>
                  <a:pt x="194512" y="73887"/>
                </a:cubicBezTo>
                <a:lnTo>
                  <a:pt x="202550" y="65829"/>
                </a:lnTo>
                <a:cubicBezTo>
                  <a:pt x="204198" y="64201"/>
                  <a:pt x="206843" y="64201"/>
                  <a:pt x="208492" y="65829"/>
                </a:cubicBezTo>
                <a:lnTo>
                  <a:pt x="216550" y="73887"/>
                </a:lnTo>
                <a:cubicBezTo>
                  <a:pt x="218178" y="75535"/>
                  <a:pt x="218178" y="78180"/>
                  <a:pt x="216550" y="79828"/>
                </a:cubicBezTo>
                <a:lnTo>
                  <a:pt x="208492" y="87887"/>
                </a:lnTo>
                <a:cubicBezTo>
                  <a:pt x="206843" y="89514"/>
                  <a:pt x="204198" y="89514"/>
                  <a:pt x="202550" y="87887"/>
                </a:cubicBezTo>
                <a:close/>
                <a:moveTo>
                  <a:pt x="202550" y="56631"/>
                </a:moveTo>
                <a:lnTo>
                  <a:pt x="194512" y="48573"/>
                </a:lnTo>
                <a:cubicBezTo>
                  <a:pt x="192864" y="46925"/>
                  <a:pt x="192864" y="44279"/>
                  <a:pt x="194512" y="42631"/>
                </a:cubicBezTo>
                <a:lnTo>
                  <a:pt x="202550" y="34573"/>
                </a:lnTo>
                <a:cubicBezTo>
                  <a:pt x="204198" y="32945"/>
                  <a:pt x="206843" y="32945"/>
                  <a:pt x="208492" y="34573"/>
                </a:cubicBezTo>
                <a:lnTo>
                  <a:pt x="216550" y="42631"/>
                </a:lnTo>
                <a:cubicBezTo>
                  <a:pt x="218178" y="44279"/>
                  <a:pt x="218178" y="46925"/>
                  <a:pt x="216550" y="48573"/>
                </a:cubicBezTo>
                <a:lnTo>
                  <a:pt x="208492" y="56631"/>
                </a:lnTo>
                <a:cubicBezTo>
                  <a:pt x="206843" y="58259"/>
                  <a:pt x="204198" y="58259"/>
                  <a:pt x="202550" y="56631"/>
                </a:cubicBezTo>
                <a:close/>
                <a:moveTo>
                  <a:pt x="193067" y="19169"/>
                </a:moveTo>
                <a:lnTo>
                  <a:pt x="201125" y="27227"/>
                </a:lnTo>
                <a:cubicBezTo>
                  <a:pt x="202774" y="28855"/>
                  <a:pt x="202774" y="31521"/>
                  <a:pt x="201125" y="33149"/>
                </a:cubicBezTo>
                <a:lnTo>
                  <a:pt x="193067" y="41207"/>
                </a:lnTo>
                <a:cubicBezTo>
                  <a:pt x="191440" y="42855"/>
                  <a:pt x="188774" y="42855"/>
                  <a:pt x="187146" y="41207"/>
                </a:cubicBezTo>
                <a:lnTo>
                  <a:pt x="179088" y="33149"/>
                </a:lnTo>
                <a:cubicBezTo>
                  <a:pt x="177440" y="31521"/>
                  <a:pt x="177440" y="28855"/>
                  <a:pt x="179088" y="27227"/>
                </a:cubicBezTo>
                <a:lnTo>
                  <a:pt x="187146" y="19169"/>
                </a:lnTo>
                <a:cubicBezTo>
                  <a:pt x="188774" y="17541"/>
                  <a:pt x="191440" y="17541"/>
                  <a:pt x="193067" y="19169"/>
                </a:cubicBezTo>
                <a:close/>
                <a:moveTo>
                  <a:pt x="163236" y="11376"/>
                </a:moveTo>
                <a:lnTo>
                  <a:pt x="171294" y="3318"/>
                </a:lnTo>
                <a:cubicBezTo>
                  <a:pt x="172943" y="1690"/>
                  <a:pt x="175588" y="1690"/>
                  <a:pt x="177236" y="3318"/>
                </a:cubicBezTo>
                <a:lnTo>
                  <a:pt x="185294" y="11376"/>
                </a:lnTo>
                <a:cubicBezTo>
                  <a:pt x="186922" y="13024"/>
                  <a:pt x="186922" y="15669"/>
                  <a:pt x="185294" y="17318"/>
                </a:cubicBezTo>
                <a:lnTo>
                  <a:pt x="177236" y="25376"/>
                </a:lnTo>
                <a:cubicBezTo>
                  <a:pt x="175588" y="27003"/>
                  <a:pt x="172943" y="27003"/>
                  <a:pt x="171294" y="25376"/>
                </a:cubicBezTo>
                <a:lnTo>
                  <a:pt x="163236" y="17318"/>
                </a:lnTo>
                <a:cubicBezTo>
                  <a:pt x="161609" y="15669"/>
                  <a:pt x="161609" y="13024"/>
                  <a:pt x="163236" y="11376"/>
                </a:cubicBezTo>
                <a:close/>
                <a:moveTo>
                  <a:pt x="161812" y="19169"/>
                </a:moveTo>
                <a:lnTo>
                  <a:pt x="169870" y="27227"/>
                </a:lnTo>
                <a:cubicBezTo>
                  <a:pt x="171518" y="28855"/>
                  <a:pt x="171518" y="31521"/>
                  <a:pt x="169870" y="33149"/>
                </a:cubicBezTo>
                <a:lnTo>
                  <a:pt x="161812" y="41207"/>
                </a:lnTo>
                <a:cubicBezTo>
                  <a:pt x="160184" y="42855"/>
                  <a:pt x="157518" y="42855"/>
                  <a:pt x="155891" y="41207"/>
                </a:cubicBezTo>
                <a:lnTo>
                  <a:pt x="147833" y="33149"/>
                </a:lnTo>
                <a:cubicBezTo>
                  <a:pt x="146184" y="31521"/>
                  <a:pt x="146184" y="28855"/>
                  <a:pt x="147833" y="27227"/>
                </a:cubicBezTo>
                <a:lnTo>
                  <a:pt x="155891" y="19169"/>
                </a:lnTo>
                <a:cubicBezTo>
                  <a:pt x="157518" y="17521"/>
                  <a:pt x="160184" y="17521"/>
                  <a:pt x="161812" y="19169"/>
                </a:cubicBezTo>
                <a:close/>
                <a:moveTo>
                  <a:pt x="132001" y="11376"/>
                </a:moveTo>
                <a:lnTo>
                  <a:pt x="140039" y="3318"/>
                </a:lnTo>
                <a:cubicBezTo>
                  <a:pt x="141687" y="1690"/>
                  <a:pt x="144333" y="1690"/>
                  <a:pt x="145981" y="3318"/>
                </a:cubicBezTo>
                <a:lnTo>
                  <a:pt x="154039" y="11376"/>
                </a:lnTo>
                <a:cubicBezTo>
                  <a:pt x="155667" y="13024"/>
                  <a:pt x="155667" y="15669"/>
                  <a:pt x="154039" y="17318"/>
                </a:cubicBezTo>
                <a:lnTo>
                  <a:pt x="145981" y="25376"/>
                </a:lnTo>
                <a:cubicBezTo>
                  <a:pt x="144333" y="27003"/>
                  <a:pt x="141687" y="27003"/>
                  <a:pt x="140039" y="25376"/>
                </a:cubicBezTo>
                <a:lnTo>
                  <a:pt x="132001" y="17318"/>
                </a:lnTo>
                <a:cubicBezTo>
                  <a:pt x="130353" y="15669"/>
                  <a:pt x="130353" y="13024"/>
                  <a:pt x="132001" y="11376"/>
                </a:cubicBezTo>
                <a:close/>
                <a:moveTo>
                  <a:pt x="130557" y="19169"/>
                </a:moveTo>
                <a:lnTo>
                  <a:pt x="138615" y="27227"/>
                </a:lnTo>
                <a:cubicBezTo>
                  <a:pt x="140263" y="28855"/>
                  <a:pt x="140263" y="31521"/>
                  <a:pt x="138615" y="33149"/>
                </a:cubicBezTo>
                <a:lnTo>
                  <a:pt x="130557" y="41207"/>
                </a:lnTo>
                <a:cubicBezTo>
                  <a:pt x="128929" y="42855"/>
                  <a:pt x="126263" y="42855"/>
                  <a:pt x="124635" y="41207"/>
                </a:cubicBezTo>
                <a:lnTo>
                  <a:pt x="116577" y="33149"/>
                </a:lnTo>
                <a:cubicBezTo>
                  <a:pt x="114929" y="31521"/>
                  <a:pt x="114929" y="28855"/>
                  <a:pt x="116577" y="27227"/>
                </a:cubicBezTo>
                <a:lnTo>
                  <a:pt x="124635" y="19169"/>
                </a:lnTo>
                <a:cubicBezTo>
                  <a:pt x="126263" y="17541"/>
                  <a:pt x="128929" y="17541"/>
                  <a:pt x="130557" y="19169"/>
                </a:cubicBezTo>
                <a:close/>
                <a:moveTo>
                  <a:pt x="100746" y="11376"/>
                </a:moveTo>
                <a:lnTo>
                  <a:pt x="108784" y="3338"/>
                </a:lnTo>
                <a:cubicBezTo>
                  <a:pt x="110412" y="1690"/>
                  <a:pt x="113077" y="1690"/>
                  <a:pt x="114725" y="3338"/>
                </a:cubicBezTo>
                <a:lnTo>
                  <a:pt x="122783" y="11376"/>
                </a:lnTo>
                <a:cubicBezTo>
                  <a:pt x="124411" y="13024"/>
                  <a:pt x="124411" y="15669"/>
                  <a:pt x="122783" y="17318"/>
                </a:cubicBezTo>
                <a:lnTo>
                  <a:pt x="114725" y="25376"/>
                </a:lnTo>
                <a:cubicBezTo>
                  <a:pt x="113077" y="27003"/>
                  <a:pt x="110432" y="27003"/>
                  <a:pt x="108784" y="25376"/>
                </a:cubicBezTo>
                <a:lnTo>
                  <a:pt x="100726" y="17318"/>
                </a:lnTo>
                <a:cubicBezTo>
                  <a:pt x="99098" y="15669"/>
                  <a:pt x="99098" y="13024"/>
                  <a:pt x="100746" y="11376"/>
                </a:cubicBezTo>
                <a:close/>
                <a:moveTo>
                  <a:pt x="99322" y="19169"/>
                </a:moveTo>
                <a:lnTo>
                  <a:pt x="107359" y="27227"/>
                </a:lnTo>
                <a:cubicBezTo>
                  <a:pt x="109007" y="28855"/>
                  <a:pt x="109007" y="31521"/>
                  <a:pt x="107359" y="33149"/>
                </a:cubicBezTo>
                <a:lnTo>
                  <a:pt x="99322" y="41207"/>
                </a:lnTo>
                <a:cubicBezTo>
                  <a:pt x="97673" y="42855"/>
                  <a:pt x="95008" y="42855"/>
                  <a:pt x="93380" y="41207"/>
                </a:cubicBezTo>
                <a:lnTo>
                  <a:pt x="85322" y="33149"/>
                </a:lnTo>
                <a:cubicBezTo>
                  <a:pt x="83694" y="31521"/>
                  <a:pt x="83694" y="28855"/>
                  <a:pt x="85322" y="27227"/>
                </a:cubicBezTo>
                <a:lnTo>
                  <a:pt x="93380" y="19169"/>
                </a:lnTo>
                <a:cubicBezTo>
                  <a:pt x="95008" y="17541"/>
                  <a:pt x="97673" y="17541"/>
                  <a:pt x="99322" y="19169"/>
                </a:cubicBezTo>
                <a:close/>
                <a:moveTo>
                  <a:pt x="69491" y="11376"/>
                </a:moveTo>
                <a:lnTo>
                  <a:pt x="77549" y="3318"/>
                </a:lnTo>
                <a:cubicBezTo>
                  <a:pt x="79176" y="1690"/>
                  <a:pt x="81842" y="1690"/>
                  <a:pt x="83470" y="3318"/>
                </a:cubicBezTo>
                <a:lnTo>
                  <a:pt x="91528" y="11376"/>
                </a:lnTo>
                <a:cubicBezTo>
                  <a:pt x="93156" y="13024"/>
                  <a:pt x="93156" y="15669"/>
                  <a:pt x="91528" y="17318"/>
                </a:cubicBezTo>
                <a:lnTo>
                  <a:pt x="83470" y="25376"/>
                </a:lnTo>
                <a:cubicBezTo>
                  <a:pt x="81842" y="27003"/>
                  <a:pt x="79176" y="27003"/>
                  <a:pt x="77549" y="25376"/>
                </a:cubicBezTo>
                <a:lnTo>
                  <a:pt x="69491" y="17318"/>
                </a:lnTo>
                <a:cubicBezTo>
                  <a:pt x="67842" y="15669"/>
                  <a:pt x="67842" y="13024"/>
                  <a:pt x="69491" y="11376"/>
                </a:cubicBezTo>
                <a:close/>
                <a:moveTo>
                  <a:pt x="68066" y="19169"/>
                </a:moveTo>
                <a:lnTo>
                  <a:pt x="76104" y="27227"/>
                </a:lnTo>
                <a:cubicBezTo>
                  <a:pt x="77752" y="28855"/>
                  <a:pt x="77752" y="31521"/>
                  <a:pt x="76104" y="33149"/>
                </a:cubicBezTo>
                <a:lnTo>
                  <a:pt x="68066" y="41207"/>
                </a:lnTo>
                <a:cubicBezTo>
                  <a:pt x="66418" y="42855"/>
                  <a:pt x="63752" y="42855"/>
                  <a:pt x="62124" y="41207"/>
                </a:cubicBezTo>
                <a:lnTo>
                  <a:pt x="54066" y="33149"/>
                </a:lnTo>
                <a:cubicBezTo>
                  <a:pt x="52438" y="31521"/>
                  <a:pt x="52438" y="28855"/>
                  <a:pt x="54066" y="27227"/>
                </a:cubicBezTo>
                <a:lnTo>
                  <a:pt x="62124" y="19169"/>
                </a:lnTo>
                <a:cubicBezTo>
                  <a:pt x="63752" y="17541"/>
                  <a:pt x="66418" y="17541"/>
                  <a:pt x="68066" y="19169"/>
                </a:cubicBezTo>
                <a:close/>
                <a:moveTo>
                  <a:pt x="38235" y="11376"/>
                </a:moveTo>
                <a:lnTo>
                  <a:pt x="46293" y="3318"/>
                </a:lnTo>
                <a:cubicBezTo>
                  <a:pt x="47921" y="1690"/>
                  <a:pt x="50587" y="1690"/>
                  <a:pt x="52215" y="3318"/>
                </a:cubicBezTo>
                <a:lnTo>
                  <a:pt x="60273" y="11376"/>
                </a:lnTo>
                <a:cubicBezTo>
                  <a:pt x="61901" y="13024"/>
                  <a:pt x="61901" y="15669"/>
                  <a:pt x="60273" y="17318"/>
                </a:cubicBezTo>
                <a:lnTo>
                  <a:pt x="52215" y="25376"/>
                </a:lnTo>
                <a:cubicBezTo>
                  <a:pt x="50587" y="27003"/>
                  <a:pt x="47921" y="27003"/>
                  <a:pt x="46293" y="25376"/>
                </a:cubicBezTo>
                <a:lnTo>
                  <a:pt x="38235" y="17318"/>
                </a:lnTo>
                <a:cubicBezTo>
                  <a:pt x="36587" y="15669"/>
                  <a:pt x="36587" y="13024"/>
                  <a:pt x="38235" y="11376"/>
                </a:cubicBezTo>
                <a:close/>
                <a:moveTo>
                  <a:pt x="36811" y="19169"/>
                </a:moveTo>
                <a:lnTo>
                  <a:pt x="44848" y="27227"/>
                </a:lnTo>
                <a:cubicBezTo>
                  <a:pt x="46497" y="28855"/>
                  <a:pt x="46497" y="31521"/>
                  <a:pt x="44848" y="33149"/>
                </a:cubicBezTo>
                <a:lnTo>
                  <a:pt x="36811" y="41207"/>
                </a:lnTo>
                <a:cubicBezTo>
                  <a:pt x="35163" y="42855"/>
                  <a:pt x="32497" y="42855"/>
                  <a:pt x="30869" y="41207"/>
                </a:cubicBezTo>
                <a:lnTo>
                  <a:pt x="22811" y="33149"/>
                </a:lnTo>
                <a:cubicBezTo>
                  <a:pt x="21163" y="31521"/>
                  <a:pt x="21163" y="28855"/>
                  <a:pt x="22811" y="27227"/>
                </a:cubicBezTo>
                <a:lnTo>
                  <a:pt x="30869" y="19169"/>
                </a:lnTo>
                <a:cubicBezTo>
                  <a:pt x="32497" y="17521"/>
                  <a:pt x="35163" y="17521"/>
                  <a:pt x="36811" y="19169"/>
                </a:cubicBezTo>
                <a:close/>
                <a:moveTo>
                  <a:pt x="6980" y="11376"/>
                </a:moveTo>
                <a:lnTo>
                  <a:pt x="15038" y="3338"/>
                </a:lnTo>
                <a:cubicBezTo>
                  <a:pt x="16666" y="1690"/>
                  <a:pt x="19331" y="1690"/>
                  <a:pt x="20959" y="3338"/>
                </a:cubicBezTo>
                <a:lnTo>
                  <a:pt x="29017" y="11376"/>
                </a:lnTo>
                <a:cubicBezTo>
                  <a:pt x="30645" y="13024"/>
                  <a:pt x="30645" y="15669"/>
                  <a:pt x="29017" y="17318"/>
                </a:cubicBezTo>
                <a:lnTo>
                  <a:pt x="20959" y="25376"/>
                </a:lnTo>
                <a:cubicBezTo>
                  <a:pt x="19331" y="27003"/>
                  <a:pt x="16666" y="27003"/>
                  <a:pt x="15038" y="25376"/>
                </a:cubicBezTo>
                <a:lnTo>
                  <a:pt x="6980" y="17318"/>
                </a:lnTo>
                <a:cubicBezTo>
                  <a:pt x="5332" y="15669"/>
                  <a:pt x="5332" y="13024"/>
                  <a:pt x="6980" y="11376"/>
                </a:cubicBezTo>
                <a:close/>
                <a:moveTo>
                  <a:pt x="6980" y="42631"/>
                </a:moveTo>
                <a:lnTo>
                  <a:pt x="15038" y="34573"/>
                </a:lnTo>
                <a:cubicBezTo>
                  <a:pt x="16666" y="32945"/>
                  <a:pt x="19331" y="32945"/>
                  <a:pt x="20959" y="34573"/>
                </a:cubicBezTo>
                <a:lnTo>
                  <a:pt x="29017" y="42631"/>
                </a:lnTo>
                <a:cubicBezTo>
                  <a:pt x="30645" y="44279"/>
                  <a:pt x="30645" y="46925"/>
                  <a:pt x="29017" y="48573"/>
                </a:cubicBezTo>
                <a:lnTo>
                  <a:pt x="20959" y="56631"/>
                </a:lnTo>
                <a:cubicBezTo>
                  <a:pt x="19331" y="58259"/>
                  <a:pt x="16666" y="58259"/>
                  <a:pt x="15038" y="56631"/>
                </a:cubicBezTo>
                <a:lnTo>
                  <a:pt x="6980" y="48573"/>
                </a:lnTo>
                <a:cubicBezTo>
                  <a:pt x="5332" y="46925"/>
                  <a:pt x="5332" y="44279"/>
                  <a:pt x="6980" y="42631"/>
                </a:cubicBezTo>
                <a:close/>
                <a:moveTo>
                  <a:pt x="6980" y="73887"/>
                </a:moveTo>
                <a:lnTo>
                  <a:pt x="15038" y="65829"/>
                </a:lnTo>
                <a:cubicBezTo>
                  <a:pt x="16666" y="64201"/>
                  <a:pt x="19331" y="64201"/>
                  <a:pt x="20959" y="65829"/>
                </a:cubicBezTo>
                <a:lnTo>
                  <a:pt x="29017" y="73887"/>
                </a:lnTo>
                <a:cubicBezTo>
                  <a:pt x="30666" y="75535"/>
                  <a:pt x="30666" y="78180"/>
                  <a:pt x="29017" y="79828"/>
                </a:cubicBezTo>
                <a:lnTo>
                  <a:pt x="20959" y="87887"/>
                </a:lnTo>
                <a:cubicBezTo>
                  <a:pt x="19331" y="89514"/>
                  <a:pt x="16666" y="89514"/>
                  <a:pt x="15038" y="87887"/>
                </a:cubicBezTo>
                <a:lnTo>
                  <a:pt x="6980" y="79828"/>
                </a:lnTo>
                <a:cubicBezTo>
                  <a:pt x="5332" y="78180"/>
                  <a:pt x="5332" y="75535"/>
                  <a:pt x="6980" y="73887"/>
                </a:cubicBezTo>
                <a:close/>
                <a:moveTo>
                  <a:pt x="15038" y="119122"/>
                </a:moveTo>
                <a:lnTo>
                  <a:pt x="6980" y="111084"/>
                </a:lnTo>
                <a:cubicBezTo>
                  <a:pt x="5332" y="109436"/>
                  <a:pt x="5332" y="106770"/>
                  <a:pt x="6980" y="105142"/>
                </a:cubicBezTo>
                <a:lnTo>
                  <a:pt x="15038" y="97084"/>
                </a:lnTo>
                <a:cubicBezTo>
                  <a:pt x="16666" y="95456"/>
                  <a:pt x="19331" y="95456"/>
                  <a:pt x="20959" y="97084"/>
                </a:cubicBezTo>
                <a:lnTo>
                  <a:pt x="29017" y="105142"/>
                </a:lnTo>
                <a:cubicBezTo>
                  <a:pt x="30645" y="106770"/>
                  <a:pt x="30645" y="109436"/>
                  <a:pt x="29017" y="111064"/>
                </a:cubicBezTo>
                <a:lnTo>
                  <a:pt x="20959" y="119122"/>
                </a:lnTo>
                <a:cubicBezTo>
                  <a:pt x="19331" y="120770"/>
                  <a:pt x="16666" y="120770"/>
                  <a:pt x="15038" y="119122"/>
                </a:cubicBezTo>
                <a:close/>
                <a:moveTo>
                  <a:pt x="44869" y="126915"/>
                </a:moveTo>
                <a:lnTo>
                  <a:pt x="36811" y="134994"/>
                </a:lnTo>
                <a:cubicBezTo>
                  <a:pt x="35163" y="136621"/>
                  <a:pt x="32497" y="136621"/>
                  <a:pt x="30869" y="134994"/>
                </a:cubicBezTo>
                <a:lnTo>
                  <a:pt x="22811" y="126915"/>
                </a:lnTo>
                <a:cubicBezTo>
                  <a:pt x="21183" y="125287"/>
                  <a:pt x="21183" y="122622"/>
                  <a:pt x="22811" y="120994"/>
                </a:cubicBezTo>
                <a:lnTo>
                  <a:pt x="30869" y="112936"/>
                </a:lnTo>
                <a:cubicBezTo>
                  <a:pt x="32497" y="111308"/>
                  <a:pt x="35163" y="111308"/>
                  <a:pt x="36790" y="112936"/>
                </a:cubicBezTo>
                <a:lnTo>
                  <a:pt x="44869" y="120994"/>
                </a:lnTo>
                <a:cubicBezTo>
                  <a:pt x="46497" y="122622"/>
                  <a:pt x="46497" y="125287"/>
                  <a:pt x="44869" y="126915"/>
                </a:cubicBezTo>
                <a:close/>
                <a:moveTo>
                  <a:pt x="46293" y="119122"/>
                </a:moveTo>
                <a:lnTo>
                  <a:pt x="38235" y="111084"/>
                </a:lnTo>
                <a:cubicBezTo>
                  <a:pt x="36587" y="109436"/>
                  <a:pt x="36587" y="106770"/>
                  <a:pt x="38235" y="105142"/>
                </a:cubicBezTo>
                <a:lnTo>
                  <a:pt x="46293" y="97084"/>
                </a:lnTo>
                <a:cubicBezTo>
                  <a:pt x="47921" y="95436"/>
                  <a:pt x="50587" y="95436"/>
                  <a:pt x="52215" y="97084"/>
                </a:cubicBezTo>
                <a:lnTo>
                  <a:pt x="60273" y="105142"/>
                </a:lnTo>
                <a:cubicBezTo>
                  <a:pt x="61901" y="106770"/>
                  <a:pt x="61901" y="109436"/>
                  <a:pt x="60273" y="111064"/>
                </a:cubicBezTo>
                <a:lnTo>
                  <a:pt x="52215" y="119122"/>
                </a:lnTo>
                <a:cubicBezTo>
                  <a:pt x="50587" y="120770"/>
                  <a:pt x="47921" y="120770"/>
                  <a:pt x="46293" y="119122"/>
                </a:cubicBezTo>
                <a:close/>
                <a:moveTo>
                  <a:pt x="76104" y="126915"/>
                </a:moveTo>
                <a:lnTo>
                  <a:pt x="68066" y="134994"/>
                </a:lnTo>
                <a:cubicBezTo>
                  <a:pt x="66418" y="136621"/>
                  <a:pt x="63752" y="136621"/>
                  <a:pt x="62124" y="134994"/>
                </a:cubicBezTo>
                <a:lnTo>
                  <a:pt x="54066" y="126915"/>
                </a:lnTo>
                <a:cubicBezTo>
                  <a:pt x="52438" y="125287"/>
                  <a:pt x="52438" y="122622"/>
                  <a:pt x="54066" y="120994"/>
                </a:cubicBezTo>
                <a:lnTo>
                  <a:pt x="62124" y="112936"/>
                </a:lnTo>
                <a:cubicBezTo>
                  <a:pt x="63752" y="111287"/>
                  <a:pt x="66418" y="111287"/>
                  <a:pt x="68066" y="112936"/>
                </a:cubicBezTo>
                <a:lnTo>
                  <a:pt x="76104" y="120994"/>
                </a:lnTo>
                <a:cubicBezTo>
                  <a:pt x="77752" y="122622"/>
                  <a:pt x="77752" y="125287"/>
                  <a:pt x="76104" y="126915"/>
                </a:cubicBezTo>
                <a:close/>
                <a:moveTo>
                  <a:pt x="77549" y="119122"/>
                </a:moveTo>
                <a:lnTo>
                  <a:pt x="69491" y="111084"/>
                </a:lnTo>
                <a:cubicBezTo>
                  <a:pt x="67842" y="109436"/>
                  <a:pt x="67842" y="106770"/>
                  <a:pt x="69491" y="105142"/>
                </a:cubicBezTo>
                <a:lnTo>
                  <a:pt x="77549" y="97084"/>
                </a:lnTo>
                <a:cubicBezTo>
                  <a:pt x="79176" y="95456"/>
                  <a:pt x="81842" y="95456"/>
                  <a:pt x="83470" y="97084"/>
                </a:cubicBezTo>
                <a:lnTo>
                  <a:pt x="91528" y="105142"/>
                </a:lnTo>
                <a:cubicBezTo>
                  <a:pt x="93156" y="106770"/>
                  <a:pt x="93156" y="109436"/>
                  <a:pt x="91528" y="111064"/>
                </a:cubicBezTo>
                <a:lnTo>
                  <a:pt x="83470" y="119122"/>
                </a:lnTo>
                <a:cubicBezTo>
                  <a:pt x="81842" y="120770"/>
                  <a:pt x="79176" y="120770"/>
                  <a:pt x="77549" y="119122"/>
                </a:cubicBezTo>
                <a:close/>
                <a:moveTo>
                  <a:pt x="107359" y="126915"/>
                </a:moveTo>
                <a:lnTo>
                  <a:pt x="99322" y="134994"/>
                </a:lnTo>
                <a:cubicBezTo>
                  <a:pt x="97673" y="136621"/>
                  <a:pt x="95008" y="136621"/>
                  <a:pt x="93380" y="134994"/>
                </a:cubicBezTo>
                <a:lnTo>
                  <a:pt x="85322" y="126936"/>
                </a:lnTo>
                <a:cubicBezTo>
                  <a:pt x="83694" y="125287"/>
                  <a:pt x="83694" y="122642"/>
                  <a:pt x="85322" y="120994"/>
                </a:cubicBezTo>
                <a:lnTo>
                  <a:pt x="93380" y="112936"/>
                </a:lnTo>
                <a:cubicBezTo>
                  <a:pt x="95008" y="111308"/>
                  <a:pt x="97673" y="111308"/>
                  <a:pt x="99322" y="112936"/>
                </a:cubicBezTo>
                <a:lnTo>
                  <a:pt x="107359" y="120994"/>
                </a:lnTo>
                <a:cubicBezTo>
                  <a:pt x="109007" y="122622"/>
                  <a:pt x="109007" y="125287"/>
                  <a:pt x="107359" y="126915"/>
                </a:cubicBezTo>
                <a:close/>
                <a:moveTo>
                  <a:pt x="108784" y="119122"/>
                </a:moveTo>
                <a:lnTo>
                  <a:pt x="100746" y="111084"/>
                </a:lnTo>
                <a:cubicBezTo>
                  <a:pt x="99098" y="109436"/>
                  <a:pt x="99098" y="106770"/>
                  <a:pt x="100746" y="105142"/>
                </a:cubicBezTo>
                <a:lnTo>
                  <a:pt x="108784" y="97084"/>
                </a:lnTo>
                <a:cubicBezTo>
                  <a:pt x="110412" y="95456"/>
                  <a:pt x="113077" y="95456"/>
                  <a:pt x="114725" y="97084"/>
                </a:cubicBezTo>
                <a:lnTo>
                  <a:pt x="122783" y="105142"/>
                </a:lnTo>
                <a:cubicBezTo>
                  <a:pt x="124411" y="106790"/>
                  <a:pt x="124411" y="109436"/>
                  <a:pt x="122783" y="111084"/>
                </a:cubicBezTo>
                <a:lnTo>
                  <a:pt x="114725" y="119122"/>
                </a:lnTo>
                <a:cubicBezTo>
                  <a:pt x="113077" y="120770"/>
                  <a:pt x="110432" y="120770"/>
                  <a:pt x="108784" y="119122"/>
                </a:cubicBezTo>
                <a:close/>
                <a:moveTo>
                  <a:pt x="138615" y="126915"/>
                </a:moveTo>
                <a:lnTo>
                  <a:pt x="130557" y="134994"/>
                </a:lnTo>
                <a:cubicBezTo>
                  <a:pt x="128929" y="136621"/>
                  <a:pt x="126263" y="136621"/>
                  <a:pt x="124635" y="134994"/>
                </a:cubicBezTo>
                <a:lnTo>
                  <a:pt x="116577" y="126936"/>
                </a:lnTo>
                <a:cubicBezTo>
                  <a:pt x="114949" y="125287"/>
                  <a:pt x="114949" y="122642"/>
                  <a:pt x="116577" y="120994"/>
                </a:cubicBezTo>
                <a:lnTo>
                  <a:pt x="124635" y="112936"/>
                </a:lnTo>
                <a:cubicBezTo>
                  <a:pt x="126263" y="111308"/>
                  <a:pt x="128929" y="111308"/>
                  <a:pt x="130557" y="112936"/>
                </a:cubicBezTo>
                <a:lnTo>
                  <a:pt x="138615" y="120994"/>
                </a:lnTo>
                <a:cubicBezTo>
                  <a:pt x="140243" y="122622"/>
                  <a:pt x="140243" y="125287"/>
                  <a:pt x="138615" y="126915"/>
                </a:cubicBezTo>
                <a:close/>
                <a:moveTo>
                  <a:pt x="140039" y="119122"/>
                </a:moveTo>
                <a:lnTo>
                  <a:pt x="132001" y="111084"/>
                </a:lnTo>
                <a:cubicBezTo>
                  <a:pt x="130353" y="109436"/>
                  <a:pt x="130353" y="106770"/>
                  <a:pt x="132001" y="105142"/>
                </a:cubicBezTo>
                <a:lnTo>
                  <a:pt x="140039" y="97084"/>
                </a:lnTo>
                <a:cubicBezTo>
                  <a:pt x="141687" y="95456"/>
                  <a:pt x="144333" y="95456"/>
                  <a:pt x="145981" y="97084"/>
                </a:cubicBezTo>
                <a:lnTo>
                  <a:pt x="154039" y="105142"/>
                </a:lnTo>
                <a:cubicBezTo>
                  <a:pt x="155667" y="106770"/>
                  <a:pt x="155667" y="109436"/>
                  <a:pt x="154039" y="111064"/>
                </a:cubicBezTo>
                <a:lnTo>
                  <a:pt x="145981" y="119122"/>
                </a:lnTo>
                <a:cubicBezTo>
                  <a:pt x="144333" y="120770"/>
                  <a:pt x="141687" y="120770"/>
                  <a:pt x="140039" y="119122"/>
                </a:cubicBezTo>
                <a:close/>
                <a:moveTo>
                  <a:pt x="169870" y="126915"/>
                </a:moveTo>
                <a:lnTo>
                  <a:pt x="161812" y="134994"/>
                </a:lnTo>
                <a:cubicBezTo>
                  <a:pt x="160184" y="136621"/>
                  <a:pt x="157518" y="136621"/>
                  <a:pt x="155891" y="134994"/>
                </a:cubicBezTo>
                <a:lnTo>
                  <a:pt x="147833" y="126936"/>
                </a:lnTo>
                <a:cubicBezTo>
                  <a:pt x="146205" y="125287"/>
                  <a:pt x="146205" y="122642"/>
                  <a:pt x="147833" y="120994"/>
                </a:cubicBezTo>
                <a:lnTo>
                  <a:pt x="155891" y="112936"/>
                </a:lnTo>
                <a:cubicBezTo>
                  <a:pt x="157518" y="111308"/>
                  <a:pt x="160184" y="111308"/>
                  <a:pt x="161812" y="112936"/>
                </a:cubicBezTo>
                <a:lnTo>
                  <a:pt x="169870" y="120994"/>
                </a:lnTo>
                <a:cubicBezTo>
                  <a:pt x="171498" y="122622"/>
                  <a:pt x="171498" y="125287"/>
                  <a:pt x="169870" y="126915"/>
                </a:cubicBezTo>
                <a:close/>
                <a:moveTo>
                  <a:pt x="171294" y="119122"/>
                </a:moveTo>
                <a:lnTo>
                  <a:pt x="163236" y="111084"/>
                </a:lnTo>
                <a:cubicBezTo>
                  <a:pt x="161609" y="109436"/>
                  <a:pt x="161609" y="106770"/>
                  <a:pt x="163236" y="105142"/>
                </a:cubicBezTo>
                <a:lnTo>
                  <a:pt x="171294" y="97084"/>
                </a:lnTo>
                <a:cubicBezTo>
                  <a:pt x="172943" y="95456"/>
                  <a:pt x="175588" y="95456"/>
                  <a:pt x="177236" y="97084"/>
                </a:cubicBezTo>
                <a:lnTo>
                  <a:pt x="185294" y="105142"/>
                </a:lnTo>
                <a:cubicBezTo>
                  <a:pt x="186922" y="106770"/>
                  <a:pt x="186922" y="109436"/>
                  <a:pt x="185294" y="111064"/>
                </a:cubicBezTo>
                <a:lnTo>
                  <a:pt x="177236" y="119122"/>
                </a:lnTo>
                <a:cubicBezTo>
                  <a:pt x="175588" y="120770"/>
                  <a:pt x="172943" y="120770"/>
                  <a:pt x="171294" y="119122"/>
                </a:cubicBezTo>
                <a:close/>
                <a:moveTo>
                  <a:pt x="201125" y="126915"/>
                </a:moveTo>
                <a:lnTo>
                  <a:pt x="193067" y="134994"/>
                </a:lnTo>
                <a:cubicBezTo>
                  <a:pt x="191440" y="136621"/>
                  <a:pt x="188774" y="136621"/>
                  <a:pt x="187146" y="134994"/>
                </a:cubicBezTo>
                <a:lnTo>
                  <a:pt x="179088" y="126936"/>
                </a:lnTo>
                <a:cubicBezTo>
                  <a:pt x="177440" y="125287"/>
                  <a:pt x="177440" y="122642"/>
                  <a:pt x="179088" y="120994"/>
                </a:cubicBezTo>
                <a:lnTo>
                  <a:pt x="187146" y="112936"/>
                </a:lnTo>
                <a:cubicBezTo>
                  <a:pt x="188774" y="111308"/>
                  <a:pt x="191440" y="111308"/>
                  <a:pt x="193067" y="112936"/>
                </a:cubicBezTo>
                <a:lnTo>
                  <a:pt x="201125" y="120994"/>
                </a:lnTo>
                <a:cubicBezTo>
                  <a:pt x="202753" y="122622"/>
                  <a:pt x="202753" y="125287"/>
                  <a:pt x="201125" y="126915"/>
                </a:cubicBezTo>
                <a:close/>
                <a:moveTo>
                  <a:pt x="202550" y="119122"/>
                </a:moveTo>
                <a:lnTo>
                  <a:pt x="194512" y="111084"/>
                </a:lnTo>
                <a:cubicBezTo>
                  <a:pt x="192864" y="109436"/>
                  <a:pt x="192864" y="106770"/>
                  <a:pt x="194512" y="105142"/>
                </a:cubicBezTo>
                <a:lnTo>
                  <a:pt x="202550" y="97084"/>
                </a:lnTo>
                <a:cubicBezTo>
                  <a:pt x="204198" y="95436"/>
                  <a:pt x="206843" y="95436"/>
                  <a:pt x="208492" y="97084"/>
                </a:cubicBezTo>
                <a:lnTo>
                  <a:pt x="216550" y="105142"/>
                </a:lnTo>
                <a:cubicBezTo>
                  <a:pt x="218178" y="106770"/>
                  <a:pt x="218178" y="109436"/>
                  <a:pt x="216550" y="111064"/>
                </a:cubicBezTo>
                <a:lnTo>
                  <a:pt x="208492" y="119122"/>
                </a:lnTo>
                <a:cubicBezTo>
                  <a:pt x="206843" y="120770"/>
                  <a:pt x="204198" y="120770"/>
                  <a:pt x="202550" y="119122"/>
                </a:cubicBezTo>
                <a:close/>
                <a:moveTo>
                  <a:pt x="232381" y="126915"/>
                </a:moveTo>
                <a:lnTo>
                  <a:pt x="224323" y="134994"/>
                </a:lnTo>
                <a:cubicBezTo>
                  <a:pt x="222695" y="136621"/>
                  <a:pt x="220029" y="136621"/>
                  <a:pt x="218401" y="134994"/>
                </a:cubicBezTo>
                <a:lnTo>
                  <a:pt x="210343" y="126936"/>
                </a:lnTo>
                <a:cubicBezTo>
                  <a:pt x="208695" y="125287"/>
                  <a:pt x="208695" y="122642"/>
                  <a:pt x="210343" y="120994"/>
                </a:cubicBezTo>
                <a:lnTo>
                  <a:pt x="218401" y="112936"/>
                </a:lnTo>
                <a:cubicBezTo>
                  <a:pt x="220029" y="111308"/>
                  <a:pt x="222695" y="111308"/>
                  <a:pt x="224323" y="112936"/>
                </a:cubicBezTo>
                <a:lnTo>
                  <a:pt x="232381" y="120994"/>
                </a:lnTo>
                <a:cubicBezTo>
                  <a:pt x="234009" y="122622"/>
                  <a:pt x="234009" y="125287"/>
                  <a:pt x="232381" y="126915"/>
                </a:cubicBezTo>
                <a:close/>
                <a:moveTo>
                  <a:pt x="232381" y="95660"/>
                </a:moveTo>
                <a:lnTo>
                  <a:pt x="224323" y="103718"/>
                </a:lnTo>
                <a:cubicBezTo>
                  <a:pt x="222695" y="105346"/>
                  <a:pt x="220029" y="105346"/>
                  <a:pt x="218401" y="103718"/>
                </a:cubicBezTo>
                <a:lnTo>
                  <a:pt x="210343" y="95660"/>
                </a:lnTo>
                <a:cubicBezTo>
                  <a:pt x="208695" y="94032"/>
                  <a:pt x="208695" y="91366"/>
                  <a:pt x="210343" y="89738"/>
                </a:cubicBezTo>
                <a:lnTo>
                  <a:pt x="218401" y="81680"/>
                </a:lnTo>
                <a:cubicBezTo>
                  <a:pt x="220029" y="80032"/>
                  <a:pt x="222695" y="80032"/>
                  <a:pt x="224323" y="81680"/>
                </a:cubicBezTo>
                <a:lnTo>
                  <a:pt x="232381" y="89738"/>
                </a:lnTo>
                <a:cubicBezTo>
                  <a:pt x="234009" y="91366"/>
                  <a:pt x="234009" y="94032"/>
                  <a:pt x="232381" y="95660"/>
                </a:cubicBezTo>
                <a:close/>
                <a:moveTo>
                  <a:pt x="232381" y="64404"/>
                </a:moveTo>
                <a:lnTo>
                  <a:pt x="224323" y="72462"/>
                </a:lnTo>
                <a:cubicBezTo>
                  <a:pt x="222695" y="74111"/>
                  <a:pt x="220029" y="74111"/>
                  <a:pt x="218401" y="72462"/>
                </a:cubicBezTo>
                <a:lnTo>
                  <a:pt x="210343" y="64404"/>
                </a:lnTo>
                <a:cubicBezTo>
                  <a:pt x="208695" y="62776"/>
                  <a:pt x="208695" y="60111"/>
                  <a:pt x="210343" y="58483"/>
                </a:cubicBezTo>
                <a:lnTo>
                  <a:pt x="218401" y="50425"/>
                </a:lnTo>
                <a:cubicBezTo>
                  <a:pt x="220029" y="48777"/>
                  <a:pt x="222695" y="48777"/>
                  <a:pt x="224323" y="50425"/>
                </a:cubicBezTo>
                <a:lnTo>
                  <a:pt x="232381" y="58483"/>
                </a:lnTo>
                <a:cubicBezTo>
                  <a:pt x="234009" y="60111"/>
                  <a:pt x="234009" y="62776"/>
                  <a:pt x="232381" y="64404"/>
                </a:cubicBezTo>
                <a:close/>
                <a:moveTo>
                  <a:pt x="232381" y="33149"/>
                </a:moveTo>
                <a:lnTo>
                  <a:pt x="224323" y="41207"/>
                </a:lnTo>
                <a:cubicBezTo>
                  <a:pt x="222695" y="42855"/>
                  <a:pt x="220029" y="42855"/>
                  <a:pt x="218401" y="41207"/>
                </a:cubicBezTo>
                <a:lnTo>
                  <a:pt x="210343" y="33149"/>
                </a:lnTo>
                <a:cubicBezTo>
                  <a:pt x="208695" y="31521"/>
                  <a:pt x="208695" y="28855"/>
                  <a:pt x="210343" y="27227"/>
                </a:cubicBezTo>
                <a:lnTo>
                  <a:pt x="218401" y="19169"/>
                </a:lnTo>
                <a:cubicBezTo>
                  <a:pt x="220029" y="17541"/>
                  <a:pt x="222695" y="17541"/>
                  <a:pt x="224323" y="19169"/>
                </a:cubicBezTo>
                <a:lnTo>
                  <a:pt x="232381" y="27227"/>
                </a:lnTo>
                <a:cubicBezTo>
                  <a:pt x="234029" y="28855"/>
                  <a:pt x="234029" y="31521"/>
                  <a:pt x="232381" y="33149"/>
                </a:cubicBezTo>
                <a:close/>
              </a:path>
            </a:pathLst>
          </a:custGeom>
          <a:noFill/>
          <a:ln w="9525" cap="flat" cmpd="sng">
            <a:solidFill>
              <a:schemeClr val="lt1"/>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 name="Google Shape;48;p5"/>
          <p:cNvGrpSpPr/>
          <p:nvPr/>
        </p:nvGrpSpPr>
        <p:grpSpPr>
          <a:xfrm>
            <a:off x="-1407021" y="76205"/>
            <a:ext cx="2408871" cy="2259820"/>
            <a:chOff x="-1407021" y="76205"/>
            <a:chExt cx="2408871" cy="2259820"/>
          </a:xfrm>
        </p:grpSpPr>
        <p:grpSp>
          <p:nvGrpSpPr>
            <p:cNvPr id="49" name="Google Shape;49;p5"/>
            <p:cNvGrpSpPr/>
            <p:nvPr/>
          </p:nvGrpSpPr>
          <p:grpSpPr>
            <a:xfrm>
              <a:off x="-1407021" y="241660"/>
              <a:ext cx="2329791" cy="2094365"/>
              <a:chOff x="11125660" y="2009201"/>
              <a:chExt cx="1038093" cy="933234"/>
            </a:xfrm>
          </p:grpSpPr>
          <p:sp>
            <p:nvSpPr>
              <p:cNvPr id="50" name="Google Shape;50;p5"/>
              <p:cNvSpPr/>
              <p:nvPr/>
            </p:nvSpPr>
            <p:spPr>
              <a:xfrm>
                <a:off x="11125660" y="2009201"/>
                <a:ext cx="933199" cy="933234"/>
              </a:xfrm>
              <a:custGeom>
                <a:avLst/>
                <a:gdLst/>
                <a:ahLst/>
                <a:cxnLst/>
                <a:rect l="l" t="t" r="r" b="b"/>
                <a:pathLst>
                  <a:path w="26067" h="26068" fill="none" extrusionOk="0">
                    <a:moveTo>
                      <a:pt x="26067" y="1"/>
                    </a:moveTo>
                    <a:lnTo>
                      <a:pt x="0" y="26067"/>
                    </a:lnTo>
                  </a:path>
                </a:pathLst>
              </a:custGeom>
              <a:noFill/>
              <a:ln w="9525" cap="flat" cmpd="sng">
                <a:solidFill>
                  <a:schemeClr val="dk2"/>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a:off x="11230554" y="2009201"/>
                <a:ext cx="933199" cy="933234"/>
              </a:xfrm>
              <a:custGeom>
                <a:avLst/>
                <a:gdLst/>
                <a:ahLst/>
                <a:cxnLst/>
                <a:rect l="l" t="t" r="r" b="b"/>
                <a:pathLst>
                  <a:path w="26067" h="26068" fill="none" extrusionOk="0">
                    <a:moveTo>
                      <a:pt x="26067" y="1"/>
                    </a:moveTo>
                    <a:lnTo>
                      <a:pt x="0" y="26067"/>
                    </a:lnTo>
                  </a:path>
                </a:pathLst>
              </a:custGeom>
              <a:noFill/>
              <a:ln w="9525" cap="flat" cmpd="sng">
                <a:solidFill>
                  <a:schemeClr val="dk2"/>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5"/>
            <p:cNvSpPr/>
            <p:nvPr/>
          </p:nvSpPr>
          <p:spPr>
            <a:xfrm>
              <a:off x="620079" y="76205"/>
              <a:ext cx="381771" cy="381735"/>
            </a:xfrm>
            <a:custGeom>
              <a:avLst/>
              <a:gdLst/>
              <a:ahLst/>
              <a:cxnLst/>
              <a:rect l="l" t="t" r="r" b="b"/>
              <a:pathLst>
                <a:path w="10664" h="10663" extrusionOk="0">
                  <a:moveTo>
                    <a:pt x="692" y="4070"/>
                  </a:moveTo>
                  <a:lnTo>
                    <a:pt x="4091" y="692"/>
                  </a:lnTo>
                  <a:cubicBezTo>
                    <a:pt x="4782" y="0"/>
                    <a:pt x="5881" y="0"/>
                    <a:pt x="6573" y="692"/>
                  </a:cubicBezTo>
                  <a:lnTo>
                    <a:pt x="9971" y="4070"/>
                  </a:lnTo>
                  <a:cubicBezTo>
                    <a:pt x="10663" y="4762"/>
                    <a:pt x="10663" y="5881"/>
                    <a:pt x="9971" y="6573"/>
                  </a:cubicBezTo>
                  <a:lnTo>
                    <a:pt x="6573" y="9971"/>
                  </a:lnTo>
                  <a:cubicBezTo>
                    <a:pt x="5881" y="10663"/>
                    <a:pt x="4782" y="10663"/>
                    <a:pt x="4091" y="9971"/>
                  </a:cubicBezTo>
                  <a:lnTo>
                    <a:pt x="692" y="6573"/>
                  </a:lnTo>
                  <a:cubicBezTo>
                    <a:pt x="0" y="5881"/>
                    <a:pt x="0" y="4762"/>
                    <a:pt x="692" y="4070"/>
                  </a:cubicBezTo>
                  <a:close/>
                </a:path>
              </a:pathLst>
            </a:custGeom>
            <a:gradFill>
              <a:gsLst>
                <a:gs pos="0">
                  <a:schemeClr val="lt2"/>
                </a:gs>
                <a:gs pos="100000">
                  <a:schemeClr val="accent1"/>
                </a:gs>
              </a:gsLst>
              <a:lin ang="10800025" scaled="0"/>
            </a:gradFill>
            <a:ln>
              <a:noFill/>
            </a:ln>
            <a:effectLst>
              <a:outerShdw blurRad="100013" dist="19050" dir="744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 name="Google Shape;53;p5"/>
          <p:cNvGrpSpPr/>
          <p:nvPr/>
        </p:nvGrpSpPr>
        <p:grpSpPr>
          <a:xfrm>
            <a:off x="5574888" y="-566801"/>
            <a:ext cx="1231753" cy="1232417"/>
            <a:chOff x="6523105" y="5803858"/>
            <a:chExt cx="1326605" cy="1327321"/>
          </a:xfrm>
        </p:grpSpPr>
        <p:sp>
          <p:nvSpPr>
            <p:cNvPr id="54" name="Google Shape;54;p5"/>
            <p:cNvSpPr/>
            <p:nvPr/>
          </p:nvSpPr>
          <p:spPr>
            <a:xfrm>
              <a:off x="6523105" y="5803858"/>
              <a:ext cx="1326605" cy="1327321"/>
            </a:xfrm>
            <a:custGeom>
              <a:avLst/>
              <a:gdLst/>
              <a:ahLst/>
              <a:cxnLst/>
              <a:rect l="l" t="t" r="r" b="b"/>
              <a:pathLst>
                <a:path w="37056" h="37076" extrusionOk="0">
                  <a:moveTo>
                    <a:pt x="2402" y="14204"/>
                  </a:moveTo>
                  <a:lnTo>
                    <a:pt x="14184" y="2422"/>
                  </a:lnTo>
                  <a:cubicBezTo>
                    <a:pt x="16585" y="1"/>
                    <a:pt x="20472" y="1"/>
                    <a:pt x="22873" y="2422"/>
                  </a:cubicBezTo>
                  <a:lnTo>
                    <a:pt x="34654" y="14204"/>
                  </a:lnTo>
                  <a:cubicBezTo>
                    <a:pt x="37056" y="16605"/>
                    <a:pt x="37056" y="20471"/>
                    <a:pt x="34654" y="22872"/>
                  </a:cubicBezTo>
                  <a:lnTo>
                    <a:pt x="22873" y="34675"/>
                  </a:lnTo>
                  <a:cubicBezTo>
                    <a:pt x="20472" y="37076"/>
                    <a:pt x="16585" y="37076"/>
                    <a:pt x="14184" y="34675"/>
                  </a:cubicBezTo>
                  <a:lnTo>
                    <a:pt x="2402" y="22872"/>
                  </a:lnTo>
                  <a:cubicBezTo>
                    <a:pt x="1" y="20471"/>
                    <a:pt x="1" y="16605"/>
                    <a:pt x="2402" y="14204"/>
                  </a:cubicBezTo>
                  <a:close/>
                </a:path>
              </a:pathLst>
            </a:custGeom>
            <a:gradFill>
              <a:gsLst>
                <a:gs pos="0">
                  <a:schemeClr val="lt2"/>
                </a:gs>
                <a:gs pos="100000">
                  <a:schemeClr val="accent1"/>
                </a:gs>
              </a:gsLst>
              <a:lin ang="10800025" scaled="0"/>
            </a:gradFill>
            <a:ln w="500" cap="flat" cmpd="sng">
              <a:solidFill>
                <a:srgbClr val="CD4489"/>
              </a:solidFill>
              <a:prstDash val="solid"/>
              <a:miter lim="20348"/>
              <a:headEnd type="none" w="sm" len="sm"/>
              <a:tailEnd type="none" w="sm" len="sm"/>
            </a:ln>
            <a:effectLst>
              <a:outerShdw blurRad="171450" dist="19050" dir="1620000" algn="bl" rotWithShape="0">
                <a:schemeClr val="accent1">
                  <a:alpha val="24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5"/>
            <p:cNvSpPr/>
            <p:nvPr/>
          </p:nvSpPr>
          <p:spPr>
            <a:xfrm>
              <a:off x="6883718" y="6179758"/>
              <a:ext cx="585724" cy="585724"/>
            </a:xfrm>
            <a:custGeom>
              <a:avLst/>
              <a:gdLst/>
              <a:ahLst/>
              <a:cxnLst/>
              <a:rect l="l" t="t" r="r" b="b"/>
              <a:pathLst>
                <a:path w="16361" h="16361" extrusionOk="0">
                  <a:moveTo>
                    <a:pt x="1059" y="6247"/>
                  </a:moveTo>
                  <a:lnTo>
                    <a:pt x="6268" y="1059"/>
                  </a:lnTo>
                  <a:cubicBezTo>
                    <a:pt x="7326" y="0"/>
                    <a:pt x="9035" y="0"/>
                    <a:pt x="10114" y="1059"/>
                  </a:cubicBezTo>
                  <a:lnTo>
                    <a:pt x="15303" y="6247"/>
                  </a:lnTo>
                  <a:cubicBezTo>
                    <a:pt x="16361" y="7326"/>
                    <a:pt x="16361" y="9035"/>
                    <a:pt x="15303" y="10093"/>
                  </a:cubicBezTo>
                  <a:lnTo>
                    <a:pt x="10114" y="15303"/>
                  </a:lnTo>
                  <a:cubicBezTo>
                    <a:pt x="9035" y="16361"/>
                    <a:pt x="7326" y="16361"/>
                    <a:pt x="6268" y="15303"/>
                  </a:cubicBezTo>
                  <a:lnTo>
                    <a:pt x="1059" y="10093"/>
                  </a:lnTo>
                  <a:cubicBezTo>
                    <a:pt x="0" y="9035"/>
                    <a:pt x="0" y="7326"/>
                    <a:pt x="1059" y="6247"/>
                  </a:cubicBezTo>
                  <a:close/>
                </a:path>
              </a:pathLst>
            </a:custGeom>
            <a:gradFill>
              <a:gsLst>
                <a:gs pos="0">
                  <a:schemeClr val="lt2"/>
                </a:gs>
                <a:gs pos="100000">
                  <a:schemeClr val="accent1"/>
                </a:gs>
              </a:gsLst>
              <a:lin ang="10800025" scaled="0"/>
            </a:gradFill>
            <a:ln w="500" cap="flat" cmpd="sng">
              <a:solidFill>
                <a:srgbClr val="CD4489"/>
              </a:solidFill>
              <a:prstDash val="solid"/>
              <a:miter lim="20348"/>
              <a:headEnd type="none" w="sm" len="sm"/>
              <a:tailEnd type="none" w="sm" len="sm"/>
            </a:ln>
            <a:effectLst>
              <a:outerShdw blurRad="171450" dist="66675" dir="1620000" algn="bl" rotWithShape="0">
                <a:schemeClr val="accent1">
                  <a:alpha val="24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 name="Google Shape;56;p5"/>
          <p:cNvSpPr txBox="1">
            <a:spLocks noGrp="1"/>
          </p:cNvSpPr>
          <p:nvPr>
            <p:ph type="subTitle" idx="1"/>
          </p:nvPr>
        </p:nvSpPr>
        <p:spPr>
          <a:xfrm>
            <a:off x="4450067" y="2840850"/>
            <a:ext cx="2750400" cy="1597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1200"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7" name="Google Shape;57;p5"/>
          <p:cNvSpPr txBox="1">
            <a:spLocks noGrp="1"/>
          </p:cNvSpPr>
          <p:nvPr>
            <p:ph type="subTitle" idx="2"/>
          </p:nvPr>
        </p:nvSpPr>
        <p:spPr>
          <a:xfrm>
            <a:off x="724317" y="2840850"/>
            <a:ext cx="2750400" cy="1597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1200"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58" name="Google Shape;58;p5"/>
          <p:cNvSpPr txBox="1">
            <a:spLocks noGrp="1"/>
          </p:cNvSpPr>
          <p:nvPr>
            <p:ph type="subTitle" idx="3"/>
          </p:nvPr>
        </p:nvSpPr>
        <p:spPr>
          <a:xfrm>
            <a:off x="724331" y="2371725"/>
            <a:ext cx="2750400" cy="444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Bebas Neue"/>
              <a:buNone/>
              <a:defRPr sz="3000">
                <a:solidFill>
                  <a:schemeClr val="accent3"/>
                </a:solidFill>
                <a:latin typeface="Bebas Neue"/>
                <a:ea typeface="Bebas Neue"/>
                <a:cs typeface="Bebas Neue"/>
                <a:sym typeface="Bebas Neue"/>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59" name="Google Shape;59;p5"/>
          <p:cNvSpPr txBox="1">
            <a:spLocks noGrp="1"/>
          </p:cNvSpPr>
          <p:nvPr>
            <p:ph type="subTitle" idx="4"/>
          </p:nvPr>
        </p:nvSpPr>
        <p:spPr>
          <a:xfrm>
            <a:off x="4450083" y="2371725"/>
            <a:ext cx="2750400" cy="444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400"/>
              <a:buFont typeface="Bebas Neue"/>
              <a:buNone/>
              <a:defRPr sz="3000">
                <a:solidFill>
                  <a:schemeClr val="accent3"/>
                </a:solidFill>
                <a:latin typeface="Bebas Neue"/>
                <a:ea typeface="Bebas Neue"/>
                <a:cs typeface="Bebas Neue"/>
                <a:sym typeface="Bebas Neue"/>
              </a:defRPr>
            </a:lvl1pPr>
            <a:lvl2pPr lvl="1" algn="ctr"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60" name="Google Shape;60;p5"/>
          <p:cNvSpPr txBox="1">
            <a:spLocks noGrp="1"/>
          </p:cNvSpPr>
          <p:nvPr>
            <p:ph type="title"/>
          </p:nvPr>
        </p:nvSpPr>
        <p:spPr>
          <a:xfrm>
            <a:off x="720000" y="5212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83"/>
        <p:cNvGrpSpPr/>
        <p:nvPr/>
      </p:nvGrpSpPr>
      <p:grpSpPr>
        <a:xfrm>
          <a:off x="0" y="0"/>
          <a:ext cx="0" cy="0"/>
          <a:chOff x="0" y="0"/>
          <a:chExt cx="0" cy="0"/>
        </a:xfrm>
      </p:grpSpPr>
      <p:sp>
        <p:nvSpPr>
          <p:cNvPr id="84" name="Google Shape;84;p8"/>
          <p:cNvSpPr/>
          <p:nvPr/>
        </p:nvSpPr>
        <p:spPr>
          <a:xfrm>
            <a:off x="5738115" y="3943641"/>
            <a:ext cx="2094407" cy="2094407"/>
          </a:xfrm>
          <a:custGeom>
            <a:avLst/>
            <a:gdLst/>
            <a:ahLst/>
            <a:cxnLst/>
            <a:rect l="l" t="t" r="r" b="b"/>
            <a:pathLst>
              <a:path w="58503" h="58503" extrusionOk="0">
                <a:moveTo>
                  <a:pt x="53985" y="37462"/>
                </a:moveTo>
                <a:lnTo>
                  <a:pt x="37462" y="53985"/>
                </a:lnTo>
                <a:cubicBezTo>
                  <a:pt x="32924" y="58503"/>
                  <a:pt x="25578" y="58503"/>
                  <a:pt x="21061" y="53985"/>
                </a:cubicBezTo>
                <a:lnTo>
                  <a:pt x="4538" y="37462"/>
                </a:lnTo>
                <a:cubicBezTo>
                  <a:pt x="0" y="32925"/>
                  <a:pt x="0" y="25579"/>
                  <a:pt x="4538" y="21041"/>
                </a:cubicBezTo>
                <a:lnTo>
                  <a:pt x="21061" y="4538"/>
                </a:lnTo>
                <a:cubicBezTo>
                  <a:pt x="25578" y="0"/>
                  <a:pt x="32944" y="0"/>
                  <a:pt x="37462" y="4538"/>
                </a:cubicBezTo>
                <a:lnTo>
                  <a:pt x="53985" y="21041"/>
                </a:lnTo>
                <a:cubicBezTo>
                  <a:pt x="58502" y="25579"/>
                  <a:pt x="58502" y="32925"/>
                  <a:pt x="53985" y="37462"/>
                </a:cubicBezTo>
                <a:close/>
              </a:path>
            </a:pathLst>
          </a:custGeom>
          <a:gradFill>
            <a:gsLst>
              <a:gs pos="0">
                <a:schemeClr val="accent2"/>
              </a:gs>
              <a:gs pos="100000">
                <a:schemeClr val="lt2"/>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8"/>
          <p:cNvSpPr/>
          <p:nvPr/>
        </p:nvSpPr>
        <p:spPr>
          <a:xfrm>
            <a:off x="-77412" y="-143767"/>
            <a:ext cx="9298825" cy="5431033"/>
          </a:xfrm>
          <a:custGeom>
            <a:avLst/>
            <a:gdLst/>
            <a:ahLst/>
            <a:cxnLst/>
            <a:rect l="l" t="t" r="r" b="b"/>
            <a:pathLst>
              <a:path w="236777" h="138291" fill="none" extrusionOk="0">
                <a:moveTo>
                  <a:pt x="0" y="1"/>
                </a:moveTo>
                <a:lnTo>
                  <a:pt x="0" y="138290"/>
                </a:lnTo>
                <a:lnTo>
                  <a:pt x="236776" y="138290"/>
                </a:lnTo>
                <a:lnTo>
                  <a:pt x="236776" y="1"/>
                </a:lnTo>
                <a:close/>
                <a:moveTo>
                  <a:pt x="194512" y="11376"/>
                </a:moveTo>
                <a:lnTo>
                  <a:pt x="202550" y="3318"/>
                </a:lnTo>
                <a:cubicBezTo>
                  <a:pt x="204198" y="1690"/>
                  <a:pt x="206843" y="1690"/>
                  <a:pt x="208492" y="3318"/>
                </a:cubicBezTo>
                <a:lnTo>
                  <a:pt x="216550" y="11376"/>
                </a:lnTo>
                <a:cubicBezTo>
                  <a:pt x="218178" y="13024"/>
                  <a:pt x="218178" y="15669"/>
                  <a:pt x="216550" y="17318"/>
                </a:cubicBezTo>
                <a:lnTo>
                  <a:pt x="208492" y="25376"/>
                </a:lnTo>
                <a:cubicBezTo>
                  <a:pt x="206843" y="27003"/>
                  <a:pt x="204198" y="27003"/>
                  <a:pt x="202550" y="25376"/>
                </a:cubicBezTo>
                <a:lnTo>
                  <a:pt x="194512" y="17318"/>
                </a:lnTo>
                <a:cubicBezTo>
                  <a:pt x="192864" y="15669"/>
                  <a:pt x="192864" y="13024"/>
                  <a:pt x="194512" y="11376"/>
                </a:cubicBezTo>
                <a:close/>
                <a:moveTo>
                  <a:pt x="185294" y="48573"/>
                </a:moveTo>
                <a:lnTo>
                  <a:pt x="177236" y="56631"/>
                </a:lnTo>
                <a:cubicBezTo>
                  <a:pt x="175588" y="58259"/>
                  <a:pt x="172943" y="58259"/>
                  <a:pt x="171294" y="56631"/>
                </a:cubicBezTo>
                <a:lnTo>
                  <a:pt x="163236" y="48573"/>
                </a:lnTo>
                <a:cubicBezTo>
                  <a:pt x="161609" y="46925"/>
                  <a:pt x="161609" y="44279"/>
                  <a:pt x="163236" y="42631"/>
                </a:cubicBezTo>
                <a:lnTo>
                  <a:pt x="171294" y="34573"/>
                </a:lnTo>
                <a:cubicBezTo>
                  <a:pt x="172943" y="32945"/>
                  <a:pt x="175588" y="32945"/>
                  <a:pt x="177236" y="34573"/>
                </a:cubicBezTo>
                <a:lnTo>
                  <a:pt x="185294" y="42631"/>
                </a:lnTo>
                <a:cubicBezTo>
                  <a:pt x="186922" y="44279"/>
                  <a:pt x="186922" y="46925"/>
                  <a:pt x="185294" y="48573"/>
                </a:cubicBezTo>
                <a:close/>
                <a:moveTo>
                  <a:pt x="187146" y="50425"/>
                </a:moveTo>
                <a:cubicBezTo>
                  <a:pt x="188774" y="48777"/>
                  <a:pt x="191440" y="48777"/>
                  <a:pt x="193067" y="50425"/>
                </a:cubicBezTo>
                <a:lnTo>
                  <a:pt x="201125" y="58483"/>
                </a:lnTo>
                <a:cubicBezTo>
                  <a:pt x="202774" y="60111"/>
                  <a:pt x="202774" y="62776"/>
                  <a:pt x="201125" y="64404"/>
                </a:cubicBezTo>
                <a:lnTo>
                  <a:pt x="193067" y="72462"/>
                </a:lnTo>
                <a:cubicBezTo>
                  <a:pt x="191440" y="74111"/>
                  <a:pt x="188774" y="74111"/>
                  <a:pt x="187146" y="72462"/>
                </a:cubicBezTo>
                <a:lnTo>
                  <a:pt x="179088" y="64404"/>
                </a:lnTo>
                <a:cubicBezTo>
                  <a:pt x="177440" y="62776"/>
                  <a:pt x="177440" y="60111"/>
                  <a:pt x="179088" y="58483"/>
                </a:cubicBezTo>
                <a:close/>
                <a:moveTo>
                  <a:pt x="169870" y="58483"/>
                </a:moveTo>
                <a:cubicBezTo>
                  <a:pt x="171518" y="60111"/>
                  <a:pt x="171518" y="62776"/>
                  <a:pt x="169870" y="64404"/>
                </a:cubicBezTo>
                <a:lnTo>
                  <a:pt x="161812" y="72462"/>
                </a:lnTo>
                <a:cubicBezTo>
                  <a:pt x="160184" y="74111"/>
                  <a:pt x="157518" y="74111"/>
                  <a:pt x="155891" y="72462"/>
                </a:cubicBezTo>
                <a:lnTo>
                  <a:pt x="147833" y="64404"/>
                </a:lnTo>
                <a:cubicBezTo>
                  <a:pt x="146205" y="62776"/>
                  <a:pt x="146205" y="60111"/>
                  <a:pt x="147833" y="58483"/>
                </a:cubicBezTo>
                <a:lnTo>
                  <a:pt x="155891" y="50425"/>
                </a:lnTo>
                <a:cubicBezTo>
                  <a:pt x="157518" y="48777"/>
                  <a:pt x="160184" y="48777"/>
                  <a:pt x="161812" y="50425"/>
                </a:cubicBezTo>
                <a:close/>
                <a:moveTo>
                  <a:pt x="154039" y="48553"/>
                </a:moveTo>
                <a:lnTo>
                  <a:pt x="145981" y="56611"/>
                </a:lnTo>
                <a:cubicBezTo>
                  <a:pt x="144333" y="58259"/>
                  <a:pt x="141687" y="58259"/>
                  <a:pt x="140039" y="56611"/>
                </a:cubicBezTo>
                <a:lnTo>
                  <a:pt x="132001" y="48553"/>
                </a:lnTo>
                <a:cubicBezTo>
                  <a:pt x="130353" y="46925"/>
                  <a:pt x="130353" y="44259"/>
                  <a:pt x="132001" y="42631"/>
                </a:cubicBezTo>
                <a:lnTo>
                  <a:pt x="140039" y="34573"/>
                </a:lnTo>
                <a:cubicBezTo>
                  <a:pt x="141687" y="32925"/>
                  <a:pt x="144333" y="32925"/>
                  <a:pt x="145981" y="34573"/>
                </a:cubicBezTo>
                <a:lnTo>
                  <a:pt x="154039" y="42631"/>
                </a:lnTo>
                <a:cubicBezTo>
                  <a:pt x="155667" y="44259"/>
                  <a:pt x="155667" y="46925"/>
                  <a:pt x="154039" y="48573"/>
                </a:cubicBezTo>
                <a:close/>
                <a:moveTo>
                  <a:pt x="138615" y="58483"/>
                </a:moveTo>
                <a:cubicBezTo>
                  <a:pt x="140263" y="60111"/>
                  <a:pt x="140263" y="62776"/>
                  <a:pt x="138615" y="64404"/>
                </a:cubicBezTo>
                <a:lnTo>
                  <a:pt x="130557" y="72462"/>
                </a:lnTo>
                <a:cubicBezTo>
                  <a:pt x="128929" y="74111"/>
                  <a:pt x="126263" y="74111"/>
                  <a:pt x="124635" y="72462"/>
                </a:cubicBezTo>
                <a:lnTo>
                  <a:pt x="116577" y="64404"/>
                </a:lnTo>
                <a:cubicBezTo>
                  <a:pt x="114949" y="62776"/>
                  <a:pt x="114949" y="60111"/>
                  <a:pt x="116577" y="58483"/>
                </a:cubicBezTo>
                <a:lnTo>
                  <a:pt x="124635" y="50425"/>
                </a:lnTo>
                <a:cubicBezTo>
                  <a:pt x="126263" y="48777"/>
                  <a:pt x="128929" y="48777"/>
                  <a:pt x="130557" y="50425"/>
                </a:cubicBezTo>
                <a:close/>
                <a:moveTo>
                  <a:pt x="122783" y="48553"/>
                </a:moveTo>
                <a:lnTo>
                  <a:pt x="114725" y="56611"/>
                </a:lnTo>
                <a:cubicBezTo>
                  <a:pt x="113077" y="58259"/>
                  <a:pt x="110432" y="58259"/>
                  <a:pt x="108784" y="56611"/>
                </a:cubicBezTo>
                <a:lnTo>
                  <a:pt x="100746" y="48553"/>
                </a:lnTo>
                <a:cubicBezTo>
                  <a:pt x="99098" y="46925"/>
                  <a:pt x="99098" y="44259"/>
                  <a:pt x="100746" y="42631"/>
                </a:cubicBezTo>
                <a:lnTo>
                  <a:pt x="108784" y="34573"/>
                </a:lnTo>
                <a:cubicBezTo>
                  <a:pt x="110412" y="32945"/>
                  <a:pt x="113077" y="32945"/>
                  <a:pt x="114725" y="34573"/>
                </a:cubicBezTo>
                <a:lnTo>
                  <a:pt x="122783" y="42631"/>
                </a:lnTo>
                <a:cubicBezTo>
                  <a:pt x="124411" y="44279"/>
                  <a:pt x="124411" y="46925"/>
                  <a:pt x="122783" y="48573"/>
                </a:cubicBezTo>
                <a:close/>
                <a:moveTo>
                  <a:pt x="107359" y="58483"/>
                </a:moveTo>
                <a:cubicBezTo>
                  <a:pt x="109007" y="60111"/>
                  <a:pt x="109007" y="62776"/>
                  <a:pt x="107359" y="64404"/>
                </a:cubicBezTo>
                <a:lnTo>
                  <a:pt x="99301" y="72462"/>
                </a:lnTo>
                <a:cubicBezTo>
                  <a:pt x="97673" y="74111"/>
                  <a:pt x="95008" y="74111"/>
                  <a:pt x="93380" y="72462"/>
                </a:cubicBezTo>
                <a:lnTo>
                  <a:pt x="85322" y="64404"/>
                </a:lnTo>
                <a:cubicBezTo>
                  <a:pt x="83694" y="62776"/>
                  <a:pt x="83694" y="60111"/>
                  <a:pt x="85322" y="58483"/>
                </a:cubicBezTo>
                <a:lnTo>
                  <a:pt x="93380" y="50425"/>
                </a:lnTo>
                <a:cubicBezTo>
                  <a:pt x="95008" y="48777"/>
                  <a:pt x="97673" y="48777"/>
                  <a:pt x="99301" y="50425"/>
                </a:cubicBezTo>
                <a:close/>
                <a:moveTo>
                  <a:pt x="91528" y="48553"/>
                </a:moveTo>
                <a:lnTo>
                  <a:pt x="83470" y="56611"/>
                </a:lnTo>
                <a:cubicBezTo>
                  <a:pt x="81842" y="58259"/>
                  <a:pt x="79176" y="58259"/>
                  <a:pt x="77549" y="56611"/>
                </a:cubicBezTo>
                <a:lnTo>
                  <a:pt x="69491" y="48553"/>
                </a:lnTo>
                <a:cubicBezTo>
                  <a:pt x="67842" y="46925"/>
                  <a:pt x="67842" y="44259"/>
                  <a:pt x="69491" y="42631"/>
                </a:cubicBezTo>
                <a:lnTo>
                  <a:pt x="77549" y="34573"/>
                </a:lnTo>
                <a:cubicBezTo>
                  <a:pt x="79176" y="32925"/>
                  <a:pt x="81842" y="32925"/>
                  <a:pt x="83470" y="34573"/>
                </a:cubicBezTo>
                <a:lnTo>
                  <a:pt x="91528" y="42631"/>
                </a:lnTo>
                <a:cubicBezTo>
                  <a:pt x="93176" y="44259"/>
                  <a:pt x="93176" y="46925"/>
                  <a:pt x="91528" y="48573"/>
                </a:cubicBezTo>
                <a:close/>
                <a:moveTo>
                  <a:pt x="76104" y="58483"/>
                </a:moveTo>
                <a:cubicBezTo>
                  <a:pt x="77752" y="60111"/>
                  <a:pt x="77752" y="62776"/>
                  <a:pt x="76104" y="64404"/>
                </a:cubicBezTo>
                <a:lnTo>
                  <a:pt x="68046" y="72462"/>
                </a:lnTo>
                <a:cubicBezTo>
                  <a:pt x="66418" y="74111"/>
                  <a:pt x="63752" y="74111"/>
                  <a:pt x="62124" y="72462"/>
                </a:cubicBezTo>
                <a:lnTo>
                  <a:pt x="54066" y="64404"/>
                </a:lnTo>
                <a:cubicBezTo>
                  <a:pt x="52438" y="62776"/>
                  <a:pt x="52438" y="60111"/>
                  <a:pt x="54066" y="58483"/>
                </a:cubicBezTo>
                <a:lnTo>
                  <a:pt x="62124" y="50425"/>
                </a:lnTo>
                <a:cubicBezTo>
                  <a:pt x="63752" y="48777"/>
                  <a:pt x="66418" y="48777"/>
                  <a:pt x="68066" y="50425"/>
                </a:cubicBezTo>
                <a:close/>
                <a:moveTo>
                  <a:pt x="60273" y="48553"/>
                </a:moveTo>
                <a:lnTo>
                  <a:pt x="52215" y="56611"/>
                </a:lnTo>
                <a:cubicBezTo>
                  <a:pt x="50587" y="58259"/>
                  <a:pt x="47921" y="58259"/>
                  <a:pt x="46273" y="56611"/>
                </a:cubicBezTo>
                <a:lnTo>
                  <a:pt x="38235" y="48553"/>
                </a:lnTo>
                <a:cubicBezTo>
                  <a:pt x="36587" y="46925"/>
                  <a:pt x="36587" y="44259"/>
                  <a:pt x="38235" y="42631"/>
                </a:cubicBezTo>
                <a:lnTo>
                  <a:pt x="46273" y="34573"/>
                </a:lnTo>
                <a:cubicBezTo>
                  <a:pt x="47921" y="32925"/>
                  <a:pt x="50587" y="32925"/>
                  <a:pt x="52215" y="34573"/>
                </a:cubicBezTo>
                <a:lnTo>
                  <a:pt x="60273" y="42631"/>
                </a:lnTo>
                <a:cubicBezTo>
                  <a:pt x="61921" y="44259"/>
                  <a:pt x="61921" y="46925"/>
                  <a:pt x="60273" y="48573"/>
                </a:cubicBezTo>
                <a:close/>
                <a:moveTo>
                  <a:pt x="44848" y="58483"/>
                </a:moveTo>
                <a:cubicBezTo>
                  <a:pt x="46497" y="60111"/>
                  <a:pt x="46497" y="62776"/>
                  <a:pt x="44848" y="64404"/>
                </a:cubicBezTo>
                <a:lnTo>
                  <a:pt x="36811" y="72462"/>
                </a:lnTo>
                <a:cubicBezTo>
                  <a:pt x="35163" y="74111"/>
                  <a:pt x="32497" y="74111"/>
                  <a:pt x="30869" y="72462"/>
                </a:cubicBezTo>
                <a:lnTo>
                  <a:pt x="22811" y="64404"/>
                </a:lnTo>
                <a:cubicBezTo>
                  <a:pt x="21183" y="62776"/>
                  <a:pt x="21183" y="60111"/>
                  <a:pt x="22811" y="58483"/>
                </a:cubicBezTo>
                <a:lnTo>
                  <a:pt x="30869" y="50425"/>
                </a:lnTo>
                <a:cubicBezTo>
                  <a:pt x="32497" y="48777"/>
                  <a:pt x="35163" y="48777"/>
                  <a:pt x="36790" y="50425"/>
                </a:cubicBezTo>
                <a:close/>
                <a:moveTo>
                  <a:pt x="36811" y="81680"/>
                </a:moveTo>
                <a:lnTo>
                  <a:pt x="44848" y="89738"/>
                </a:lnTo>
                <a:cubicBezTo>
                  <a:pt x="46497" y="91366"/>
                  <a:pt x="46497" y="94032"/>
                  <a:pt x="44848" y="95660"/>
                </a:cubicBezTo>
                <a:lnTo>
                  <a:pt x="36811" y="103718"/>
                </a:lnTo>
                <a:cubicBezTo>
                  <a:pt x="35163" y="105346"/>
                  <a:pt x="32497" y="105346"/>
                  <a:pt x="30869" y="103718"/>
                </a:cubicBezTo>
                <a:lnTo>
                  <a:pt x="22811" y="95660"/>
                </a:lnTo>
                <a:cubicBezTo>
                  <a:pt x="21183" y="94032"/>
                  <a:pt x="21183" y="91366"/>
                  <a:pt x="22811" y="89738"/>
                </a:cubicBezTo>
                <a:lnTo>
                  <a:pt x="30869" y="81680"/>
                </a:lnTo>
                <a:cubicBezTo>
                  <a:pt x="32497" y="80032"/>
                  <a:pt x="35163" y="80032"/>
                  <a:pt x="36811" y="81680"/>
                </a:cubicBezTo>
                <a:close/>
                <a:moveTo>
                  <a:pt x="38235" y="79828"/>
                </a:moveTo>
                <a:cubicBezTo>
                  <a:pt x="36587" y="78180"/>
                  <a:pt x="36587" y="75535"/>
                  <a:pt x="38235" y="73887"/>
                </a:cubicBezTo>
                <a:lnTo>
                  <a:pt x="46273" y="65829"/>
                </a:lnTo>
                <a:cubicBezTo>
                  <a:pt x="47921" y="64201"/>
                  <a:pt x="50566" y="64201"/>
                  <a:pt x="52215" y="65829"/>
                </a:cubicBezTo>
                <a:lnTo>
                  <a:pt x="60273" y="73887"/>
                </a:lnTo>
                <a:cubicBezTo>
                  <a:pt x="61901" y="75535"/>
                  <a:pt x="61901" y="78180"/>
                  <a:pt x="60273" y="79828"/>
                </a:cubicBezTo>
                <a:lnTo>
                  <a:pt x="52215" y="87887"/>
                </a:lnTo>
                <a:cubicBezTo>
                  <a:pt x="50587" y="89514"/>
                  <a:pt x="47921" y="89514"/>
                  <a:pt x="46293" y="87887"/>
                </a:cubicBezTo>
                <a:close/>
                <a:moveTo>
                  <a:pt x="54066" y="89738"/>
                </a:moveTo>
                <a:lnTo>
                  <a:pt x="62124" y="81680"/>
                </a:lnTo>
                <a:cubicBezTo>
                  <a:pt x="63752" y="80032"/>
                  <a:pt x="66418" y="80032"/>
                  <a:pt x="68046" y="81680"/>
                </a:cubicBezTo>
                <a:lnTo>
                  <a:pt x="76104" y="89738"/>
                </a:lnTo>
                <a:cubicBezTo>
                  <a:pt x="77752" y="91366"/>
                  <a:pt x="77752" y="94032"/>
                  <a:pt x="76104" y="95660"/>
                </a:cubicBezTo>
                <a:lnTo>
                  <a:pt x="68046" y="103718"/>
                </a:lnTo>
                <a:cubicBezTo>
                  <a:pt x="66418" y="105346"/>
                  <a:pt x="63752" y="105346"/>
                  <a:pt x="62124" y="103718"/>
                </a:cubicBezTo>
                <a:lnTo>
                  <a:pt x="54066" y="95660"/>
                </a:lnTo>
                <a:cubicBezTo>
                  <a:pt x="52438" y="94032"/>
                  <a:pt x="52438" y="91366"/>
                  <a:pt x="54066" y="89738"/>
                </a:cubicBezTo>
                <a:close/>
                <a:moveTo>
                  <a:pt x="69491" y="79828"/>
                </a:moveTo>
                <a:cubicBezTo>
                  <a:pt x="67842" y="78180"/>
                  <a:pt x="67842" y="75535"/>
                  <a:pt x="69491" y="73887"/>
                </a:cubicBezTo>
                <a:lnTo>
                  <a:pt x="77528" y="65829"/>
                </a:lnTo>
                <a:cubicBezTo>
                  <a:pt x="79176" y="64201"/>
                  <a:pt x="81822" y="64201"/>
                  <a:pt x="83470" y="65829"/>
                </a:cubicBezTo>
                <a:lnTo>
                  <a:pt x="91528" y="73887"/>
                </a:lnTo>
                <a:cubicBezTo>
                  <a:pt x="93156" y="75535"/>
                  <a:pt x="93156" y="78180"/>
                  <a:pt x="91528" y="79828"/>
                </a:cubicBezTo>
                <a:lnTo>
                  <a:pt x="83470" y="87887"/>
                </a:lnTo>
                <a:cubicBezTo>
                  <a:pt x="81842" y="89514"/>
                  <a:pt x="79176" y="89514"/>
                  <a:pt x="77549" y="87887"/>
                </a:cubicBezTo>
                <a:close/>
                <a:moveTo>
                  <a:pt x="85322" y="89738"/>
                </a:moveTo>
                <a:lnTo>
                  <a:pt x="93380" y="81680"/>
                </a:lnTo>
                <a:cubicBezTo>
                  <a:pt x="95008" y="80032"/>
                  <a:pt x="97673" y="80032"/>
                  <a:pt x="99301" y="81680"/>
                </a:cubicBezTo>
                <a:lnTo>
                  <a:pt x="107359" y="89738"/>
                </a:lnTo>
                <a:cubicBezTo>
                  <a:pt x="109007" y="91366"/>
                  <a:pt x="109007" y="94032"/>
                  <a:pt x="107359" y="95660"/>
                </a:cubicBezTo>
                <a:lnTo>
                  <a:pt x="99301" y="103718"/>
                </a:lnTo>
                <a:cubicBezTo>
                  <a:pt x="97673" y="105346"/>
                  <a:pt x="95008" y="105346"/>
                  <a:pt x="93380" y="103718"/>
                </a:cubicBezTo>
                <a:lnTo>
                  <a:pt x="85322" y="95660"/>
                </a:lnTo>
                <a:cubicBezTo>
                  <a:pt x="83694" y="94032"/>
                  <a:pt x="83694" y="91366"/>
                  <a:pt x="85322" y="89738"/>
                </a:cubicBezTo>
                <a:close/>
                <a:moveTo>
                  <a:pt x="100746" y="79828"/>
                </a:moveTo>
                <a:cubicBezTo>
                  <a:pt x="99098" y="78180"/>
                  <a:pt x="99098" y="75535"/>
                  <a:pt x="100746" y="73887"/>
                </a:cubicBezTo>
                <a:lnTo>
                  <a:pt x="108784" y="65829"/>
                </a:lnTo>
                <a:cubicBezTo>
                  <a:pt x="110412" y="64201"/>
                  <a:pt x="113077" y="64201"/>
                  <a:pt x="114725" y="65829"/>
                </a:cubicBezTo>
                <a:lnTo>
                  <a:pt x="122783" y="73887"/>
                </a:lnTo>
                <a:cubicBezTo>
                  <a:pt x="124411" y="75535"/>
                  <a:pt x="124411" y="78180"/>
                  <a:pt x="122783" y="79828"/>
                </a:cubicBezTo>
                <a:lnTo>
                  <a:pt x="114725" y="87887"/>
                </a:lnTo>
                <a:cubicBezTo>
                  <a:pt x="113077" y="89514"/>
                  <a:pt x="110432" y="89514"/>
                  <a:pt x="108784" y="87887"/>
                </a:cubicBezTo>
                <a:close/>
                <a:moveTo>
                  <a:pt x="116577" y="89738"/>
                </a:moveTo>
                <a:lnTo>
                  <a:pt x="124635" y="81680"/>
                </a:lnTo>
                <a:cubicBezTo>
                  <a:pt x="126263" y="80032"/>
                  <a:pt x="128929" y="80032"/>
                  <a:pt x="130557" y="81680"/>
                </a:cubicBezTo>
                <a:lnTo>
                  <a:pt x="138615" y="89738"/>
                </a:lnTo>
                <a:cubicBezTo>
                  <a:pt x="140263" y="91366"/>
                  <a:pt x="140263" y="94032"/>
                  <a:pt x="138615" y="95660"/>
                </a:cubicBezTo>
                <a:lnTo>
                  <a:pt x="130557" y="103718"/>
                </a:lnTo>
                <a:cubicBezTo>
                  <a:pt x="128929" y="105346"/>
                  <a:pt x="126263" y="105346"/>
                  <a:pt x="124635" y="103718"/>
                </a:cubicBezTo>
                <a:lnTo>
                  <a:pt x="116577" y="95660"/>
                </a:lnTo>
                <a:cubicBezTo>
                  <a:pt x="114929" y="94032"/>
                  <a:pt x="114929" y="91366"/>
                  <a:pt x="116577" y="89738"/>
                </a:cubicBezTo>
                <a:close/>
                <a:moveTo>
                  <a:pt x="131981" y="79828"/>
                </a:moveTo>
                <a:cubicBezTo>
                  <a:pt x="130353" y="78180"/>
                  <a:pt x="130353" y="75535"/>
                  <a:pt x="131981" y="73887"/>
                </a:cubicBezTo>
                <a:lnTo>
                  <a:pt x="140039" y="65829"/>
                </a:lnTo>
                <a:cubicBezTo>
                  <a:pt x="141687" y="64201"/>
                  <a:pt x="144333" y="64201"/>
                  <a:pt x="145981" y="65829"/>
                </a:cubicBezTo>
                <a:lnTo>
                  <a:pt x="154039" y="73887"/>
                </a:lnTo>
                <a:cubicBezTo>
                  <a:pt x="155667" y="75535"/>
                  <a:pt x="155667" y="78180"/>
                  <a:pt x="154039" y="79828"/>
                </a:cubicBezTo>
                <a:lnTo>
                  <a:pt x="145981" y="87887"/>
                </a:lnTo>
                <a:cubicBezTo>
                  <a:pt x="144333" y="89514"/>
                  <a:pt x="141687" y="89514"/>
                  <a:pt x="140039" y="87887"/>
                </a:cubicBezTo>
                <a:close/>
                <a:moveTo>
                  <a:pt x="147833" y="89738"/>
                </a:moveTo>
                <a:lnTo>
                  <a:pt x="155891" y="81680"/>
                </a:lnTo>
                <a:cubicBezTo>
                  <a:pt x="157518" y="80032"/>
                  <a:pt x="160184" y="80032"/>
                  <a:pt x="161812" y="81680"/>
                </a:cubicBezTo>
                <a:lnTo>
                  <a:pt x="169870" y="89738"/>
                </a:lnTo>
                <a:cubicBezTo>
                  <a:pt x="171498" y="91366"/>
                  <a:pt x="171498" y="94032"/>
                  <a:pt x="169870" y="95660"/>
                </a:cubicBezTo>
                <a:lnTo>
                  <a:pt x="161812" y="103718"/>
                </a:lnTo>
                <a:cubicBezTo>
                  <a:pt x="160184" y="105366"/>
                  <a:pt x="157518" y="105366"/>
                  <a:pt x="155891" y="103718"/>
                </a:cubicBezTo>
                <a:lnTo>
                  <a:pt x="147833" y="95660"/>
                </a:lnTo>
                <a:cubicBezTo>
                  <a:pt x="146184" y="94032"/>
                  <a:pt x="146184" y="91366"/>
                  <a:pt x="147833" y="89738"/>
                </a:cubicBezTo>
                <a:close/>
                <a:moveTo>
                  <a:pt x="163236" y="79828"/>
                </a:moveTo>
                <a:cubicBezTo>
                  <a:pt x="161609" y="78180"/>
                  <a:pt x="161609" y="75535"/>
                  <a:pt x="163236" y="73887"/>
                </a:cubicBezTo>
                <a:lnTo>
                  <a:pt x="171294" y="65829"/>
                </a:lnTo>
                <a:cubicBezTo>
                  <a:pt x="172943" y="64201"/>
                  <a:pt x="175588" y="64201"/>
                  <a:pt x="177236" y="65829"/>
                </a:cubicBezTo>
                <a:lnTo>
                  <a:pt x="185294" y="73887"/>
                </a:lnTo>
                <a:cubicBezTo>
                  <a:pt x="186922" y="75535"/>
                  <a:pt x="186922" y="78180"/>
                  <a:pt x="185294" y="79828"/>
                </a:cubicBezTo>
                <a:lnTo>
                  <a:pt x="177236" y="87887"/>
                </a:lnTo>
                <a:cubicBezTo>
                  <a:pt x="175588" y="89514"/>
                  <a:pt x="172943" y="89514"/>
                  <a:pt x="171294" y="87887"/>
                </a:cubicBezTo>
                <a:close/>
                <a:moveTo>
                  <a:pt x="179088" y="89738"/>
                </a:moveTo>
                <a:lnTo>
                  <a:pt x="187146" y="81680"/>
                </a:lnTo>
                <a:cubicBezTo>
                  <a:pt x="188774" y="80032"/>
                  <a:pt x="191440" y="80032"/>
                  <a:pt x="193067" y="81680"/>
                </a:cubicBezTo>
                <a:lnTo>
                  <a:pt x="201125" y="89738"/>
                </a:lnTo>
                <a:cubicBezTo>
                  <a:pt x="202753" y="91366"/>
                  <a:pt x="202753" y="94032"/>
                  <a:pt x="201125" y="95660"/>
                </a:cubicBezTo>
                <a:lnTo>
                  <a:pt x="193067" y="103718"/>
                </a:lnTo>
                <a:cubicBezTo>
                  <a:pt x="191440" y="105346"/>
                  <a:pt x="188774" y="105346"/>
                  <a:pt x="187146" y="103718"/>
                </a:cubicBezTo>
                <a:lnTo>
                  <a:pt x="179088" y="95660"/>
                </a:lnTo>
                <a:cubicBezTo>
                  <a:pt x="177440" y="94032"/>
                  <a:pt x="177440" y="91366"/>
                  <a:pt x="179088" y="89738"/>
                </a:cubicBezTo>
                <a:close/>
                <a:moveTo>
                  <a:pt x="194512" y="79828"/>
                </a:moveTo>
                <a:cubicBezTo>
                  <a:pt x="192864" y="78180"/>
                  <a:pt x="192864" y="75535"/>
                  <a:pt x="194512" y="73887"/>
                </a:cubicBezTo>
                <a:lnTo>
                  <a:pt x="202550" y="65829"/>
                </a:lnTo>
                <a:cubicBezTo>
                  <a:pt x="204198" y="64201"/>
                  <a:pt x="206843" y="64201"/>
                  <a:pt x="208492" y="65829"/>
                </a:cubicBezTo>
                <a:lnTo>
                  <a:pt x="216550" y="73887"/>
                </a:lnTo>
                <a:cubicBezTo>
                  <a:pt x="218178" y="75535"/>
                  <a:pt x="218178" y="78180"/>
                  <a:pt x="216550" y="79828"/>
                </a:cubicBezTo>
                <a:lnTo>
                  <a:pt x="208492" y="87887"/>
                </a:lnTo>
                <a:cubicBezTo>
                  <a:pt x="206843" y="89514"/>
                  <a:pt x="204198" y="89514"/>
                  <a:pt x="202550" y="87887"/>
                </a:cubicBezTo>
                <a:close/>
                <a:moveTo>
                  <a:pt x="202550" y="56631"/>
                </a:moveTo>
                <a:lnTo>
                  <a:pt x="194512" y="48573"/>
                </a:lnTo>
                <a:cubicBezTo>
                  <a:pt x="192864" y="46925"/>
                  <a:pt x="192864" y="44279"/>
                  <a:pt x="194512" y="42631"/>
                </a:cubicBezTo>
                <a:lnTo>
                  <a:pt x="202550" y="34573"/>
                </a:lnTo>
                <a:cubicBezTo>
                  <a:pt x="204198" y="32945"/>
                  <a:pt x="206843" y="32945"/>
                  <a:pt x="208492" y="34573"/>
                </a:cubicBezTo>
                <a:lnTo>
                  <a:pt x="216550" y="42631"/>
                </a:lnTo>
                <a:cubicBezTo>
                  <a:pt x="218178" y="44279"/>
                  <a:pt x="218178" y="46925"/>
                  <a:pt x="216550" y="48573"/>
                </a:cubicBezTo>
                <a:lnTo>
                  <a:pt x="208492" y="56631"/>
                </a:lnTo>
                <a:cubicBezTo>
                  <a:pt x="206843" y="58259"/>
                  <a:pt x="204198" y="58259"/>
                  <a:pt x="202550" y="56631"/>
                </a:cubicBezTo>
                <a:close/>
                <a:moveTo>
                  <a:pt x="193067" y="19169"/>
                </a:moveTo>
                <a:lnTo>
                  <a:pt x="201125" y="27227"/>
                </a:lnTo>
                <a:cubicBezTo>
                  <a:pt x="202774" y="28855"/>
                  <a:pt x="202774" y="31521"/>
                  <a:pt x="201125" y="33149"/>
                </a:cubicBezTo>
                <a:lnTo>
                  <a:pt x="193067" y="41207"/>
                </a:lnTo>
                <a:cubicBezTo>
                  <a:pt x="191440" y="42855"/>
                  <a:pt x="188774" y="42855"/>
                  <a:pt x="187146" y="41207"/>
                </a:cubicBezTo>
                <a:lnTo>
                  <a:pt x="179088" y="33149"/>
                </a:lnTo>
                <a:cubicBezTo>
                  <a:pt x="177440" y="31521"/>
                  <a:pt x="177440" y="28855"/>
                  <a:pt x="179088" y="27227"/>
                </a:cubicBezTo>
                <a:lnTo>
                  <a:pt x="187146" y="19169"/>
                </a:lnTo>
                <a:cubicBezTo>
                  <a:pt x="188774" y="17541"/>
                  <a:pt x="191440" y="17541"/>
                  <a:pt x="193067" y="19169"/>
                </a:cubicBezTo>
                <a:close/>
                <a:moveTo>
                  <a:pt x="163236" y="11376"/>
                </a:moveTo>
                <a:lnTo>
                  <a:pt x="171294" y="3318"/>
                </a:lnTo>
                <a:cubicBezTo>
                  <a:pt x="172943" y="1690"/>
                  <a:pt x="175588" y="1690"/>
                  <a:pt x="177236" y="3318"/>
                </a:cubicBezTo>
                <a:lnTo>
                  <a:pt x="185294" y="11376"/>
                </a:lnTo>
                <a:cubicBezTo>
                  <a:pt x="186922" y="13024"/>
                  <a:pt x="186922" y="15669"/>
                  <a:pt x="185294" y="17318"/>
                </a:cubicBezTo>
                <a:lnTo>
                  <a:pt x="177236" y="25376"/>
                </a:lnTo>
                <a:cubicBezTo>
                  <a:pt x="175588" y="27003"/>
                  <a:pt x="172943" y="27003"/>
                  <a:pt x="171294" y="25376"/>
                </a:cubicBezTo>
                <a:lnTo>
                  <a:pt x="163236" y="17318"/>
                </a:lnTo>
                <a:cubicBezTo>
                  <a:pt x="161609" y="15669"/>
                  <a:pt x="161609" y="13024"/>
                  <a:pt x="163236" y="11376"/>
                </a:cubicBezTo>
                <a:close/>
                <a:moveTo>
                  <a:pt x="161812" y="19169"/>
                </a:moveTo>
                <a:lnTo>
                  <a:pt x="169870" y="27227"/>
                </a:lnTo>
                <a:cubicBezTo>
                  <a:pt x="171518" y="28855"/>
                  <a:pt x="171518" y="31521"/>
                  <a:pt x="169870" y="33149"/>
                </a:cubicBezTo>
                <a:lnTo>
                  <a:pt x="161812" y="41207"/>
                </a:lnTo>
                <a:cubicBezTo>
                  <a:pt x="160184" y="42855"/>
                  <a:pt x="157518" y="42855"/>
                  <a:pt x="155891" y="41207"/>
                </a:cubicBezTo>
                <a:lnTo>
                  <a:pt x="147833" y="33149"/>
                </a:lnTo>
                <a:cubicBezTo>
                  <a:pt x="146184" y="31521"/>
                  <a:pt x="146184" y="28855"/>
                  <a:pt x="147833" y="27227"/>
                </a:cubicBezTo>
                <a:lnTo>
                  <a:pt x="155891" y="19169"/>
                </a:lnTo>
                <a:cubicBezTo>
                  <a:pt x="157518" y="17521"/>
                  <a:pt x="160184" y="17521"/>
                  <a:pt x="161812" y="19169"/>
                </a:cubicBezTo>
                <a:close/>
                <a:moveTo>
                  <a:pt x="132001" y="11376"/>
                </a:moveTo>
                <a:lnTo>
                  <a:pt x="140039" y="3318"/>
                </a:lnTo>
                <a:cubicBezTo>
                  <a:pt x="141687" y="1690"/>
                  <a:pt x="144333" y="1690"/>
                  <a:pt x="145981" y="3318"/>
                </a:cubicBezTo>
                <a:lnTo>
                  <a:pt x="154039" y="11376"/>
                </a:lnTo>
                <a:cubicBezTo>
                  <a:pt x="155667" y="13024"/>
                  <a:pt x="155667" y="15669"/>
                  <a:pt x="154039" y="17318"/>
                </a:cubicBezTo>
                <a:lnTo>
                  <a:pt x="145981" y="25376"/>
                </a:lnTo>
                <a:cubicBezTo>
                  <a:pt x="144333" y="27003"/>
                  <a:pt x="141687" y="27003"/>
                  <a:pt x="140039" y="25376"/>
                </a:cubicBezTo>
                <a:lnTo>
                  <a:pt x="132001" y="17318"/>
                </a:lnTo>
                <a:cubicBezTo>
                  <a:pt x="130353" y="15669"/>
                  <a:pt x="130353" y="13024"/>
                  <a:pt x="132001" y="11376"/>
                </a:cubicBezTo>
                <a:close/>
                <a:moveTo>
                  <a:pt x="130557" y="19169"/>
                </a:moveTo>
                <a:lnTo>
                  <a:pt x="138615" y="27227"/>
                </a:lnTo>
                <a:cubicBezTo>
                  <a:pt x="140263" y="28855"/>
                  <a:pt x="140263" y="31521"/>
                  <a:pt x="138615" y="33149"/>
                </a:cubicBezTo>
                <a:lnTo>
                  <a:pt x="130557" y="41207"/>
                </a:lnTo>
                <a:cubicBezTo>
                  <a:pt x="128929" y="42855"/>
                  <a:pt x="126263" y="42855"/>
                  <a:pt x="124635" y="41207"/>
                </a:cubicBezTo>
                <a:lnTo>
                  <a:pt x="116577" y="33149"/>
                </a:lnTo>
                <a:cubicBezTo>
                  <a:pt x="114929" y="31521"/>
                  <a:pt x="114929" y="28855"/>
                  <a:pt x="116577" y="27227"/>
                </a:cubicBezTo>
                <a:lnTo>
                  <a:pt x="124635" y="19169"/>
                </a:lnTo>
                <a:cubicBezTo>
                  <a:pt x="126263" y="17541"/>
                  <a:pt x="128929" y="17541"/>
                  <a:pt x="130557" y="19169"/>
                </a:cubicBezTo>
                <a:close/>
                <a:moveTo>
                  <a:pt x="100746" y="11376"/>
                </a:moveTo>
                <a:lnTo>
                  <a:pt x="108784" y="3338"/>
                </a:lnTo>
                <a:cubicBezTo>
                  <a:pt x="110412" y="1690"/>
                  <a:pt x="113077" y="1690"/>
                  <a:pt x="114725" y="3338"/>
                </a:cubicBezTo>
                <a:lnTo>
                  <a:pt x="122783" y="11376"/>
                </a:lnTo>
                <a:cubicBezTo>
                  <a:pt x="124411" y="13024"/>
                  <a:pt x="124411" y="15669"/>
                  <a:pt x="122783" y="17318"/>
                </a:cubicBezTo>
                <a:lnTo>
                  <a:pt x="114725" y="25376"/>
                </a:lnTo>
                <a:cubicBezTo>
                  <a:pt x="113077" y="27003"/>
                  <a:pt x="110432" y="27003"/>
                  <a:pt x="108784" y="25376"/>
                </a:cubicBezTo>
                <a:lnTo>
                  <a:pt x="100726" y="17318"/>
                </a:lnTo>
                <a:cubicBezTo>
                  <a:pt x="99098" y="15669"/>
                  <a:pt x="99098" y="13024"/>
                  <a:pt x="100746" y="11376"/>
                </a:cubicBezTo>
                <a:close/>
                <a:moveTo>
                  <a:pt x="99322" y="19169"/>
                </a:moveTo>
                <a:lnTo>
                  <a:pt x="107359" y="27227"/>
                </a:lnTo>
                <a:cubicBezTo>
                  <a:pt x="109007" y="28855"/>
                  <a:pt x="109007" y="31521"/>
                  <a:pt x="107359" y="33149"/>
                </a:cubicBezTo>
                <a:lnTo>
                  <a:pt x="99322" y="41207"/>
                </a:lnTo>
                <a:cubicBezTo>
                  <a:pt x="97673" y="42855"/>
                  <a:pt x="95008" y="42855"/>
                  <a:pt x="93380" y="41207"/>
                </a:cubicBezTo>
                <a:lnTo>
                  <a:pt x="85322" y="33149"/>
                </a:lnTo>
                <a:cubicBezTo>
                  <a:pt x="83694" y="31521"/>
                  <a:pt x="83694" y="28855"/>
                  <a:pt x="85322" y="27227"/>
                </a:cubicBezTo>
                <a:lnTo>
                  <a:pt x="93380" y="19169"/>
                </a:lnTo>
                <a:cubicBezTo>
                  <a:pt x="95008" y="17541"/>
                  <a:pt x="97673" y="17541"/>
                  <a:pt x="99322" y="19169"/>
                </a:cubicBezTo>
                <a:close/>
                <a:moveTo>
                  <a:pt x="69491" y="11376"/>
                </a:moveTo>
                <a:lnTo>
                  <a:pt x="77549" y="3318"/>
                </a:lnTo>
                <a:cubicBezTo>
                  <a:pt x="79176" y="1690"/>
                  <a:pt x="81842" y="1690"/>
                  <a:pt x="83470" y="3318"/>
                </a:cubicBezTo>
                <a:lnTo>
                  <a:pt x="91528" y="11376"/>
                </a:lnTo>
                <a:cubicBezTo>
                  <a:pt x="93156" y="13024"/>
                  <a:pt x="93156" y="15669"/>
                  <a:pt x="91528" y="17318"/>
                </a:cubicBezTo>
                <a:lnTo>
                  <a:pt x="83470" y="25376"/>
                </a:lnTo>
                <a:cubicBezTo>
                  <a:pt x="81842" y="27003"/>
                  <a:pt x="79176" y="27003"/>
                  <a:pt x="77549" y="25376"/>
                </a:cubicBezTo>
                <a:lnTo>
                  <a:pt x="69491" y="17318"/>
                </a:lnTo>
                <a:cubicBezTo>
                  <a:pt x="67842" y="15669"/>
                  <a:pt x="67842" y="13024"/>
                  <a:pt x="69491" y="11376"/>
                </a:cubicBezTo>
                <a:close/>
                <a:moveTo>
                  <a:pt x="68066" y="19169"/>
                </a:moveTo>
                <a:lnTo>
                  <a:pt x="76104" y="27227"/>
                </a:lnTo>
                <a:cubicBezTo>
                  <a:pt x="77752" y="28855"/>
                  <a:pt x="77752" y="31521"/>
                  <a:pt x="76104" y="33149"/>
                </a:cubicBezTo>
                <a:lnTo>
                  <a:pt x="68066" y="41207"/>
                </a:lnTo>
                <a:cubicBezTo>
                  <a:pt x="66418" y="42855"/>
                  <a:pt x="63752" y="42855"/>
                  <a:pt x="62124" y="41207"/>
                </a:cubicBezTo>
                <a:lnTo>
                  <a:pt x="54066" y="33149"/>
                </a:lnTo>
                <a:cubicBezTo>
                  <a:pt x="52438" y="31521"/>
                  <a:pt x="52438" y="28855"/>
                  <a:pt x="54066" y="27227"/>
                </a:cubicBezTo>
                <a:lnTo>
                  <a:pt x="62124" y="19169"/>
                </a:lnTo>
                <a:cubicBezTo>
                  <a:pt x="63752" y="17541"/>
                  <a:pt x="66418" y="17541"/>
                  <a:pt x="68066" y="19169"/>
                </a:cubicBezTo>
                <a:close/>
                <a:moveTo>
                  <a:pt x="38235" y="11376"/>
                </a:moveTo>
                <a:lnTo>
                  <a:pt x="46293" y="3318"/>
                </a:lnTo>
                <a:cubicBezTo>
                  <a:pt x="47921" y="1690"/>
                  <a:pt x="50587" y="1690"/>
                  <a:pt x="52215" y="3318"/>
                </a:cubicBezTo>
                <a:lnTo>
                  <a:pt x="60273" y="11376"/>
                </a:lnTo>
                <a:cubicBezTo>
                  <a:pt x="61901" y="13024"/>
                  <a:pt x="61901" y="15669"/>
                  <a:pt x="60273" y="17318"/>
                </a:cubicBezTo>
                <a:lnTo>
                  <a:pt x="52215" y="25376"/>
                </a:lnTo>
                <a:cubicBezTo>
                  <a:pt x="50587" y="27003"/>
                  <a:pt x="47921" y="27003"/>
                  <a:pt x="46293" y="25376"/>
                </a:cubicBezTo>
                <a:lnTo>
                  <a:pt x="38235" y="17318"/>
                </a:lnTo>
                <a:cubicBezTo>
                  <a:pt x="36587" y="15669"/>
                  <a:pt x="36587" y="13024"/>
                  <a:pt x="38235" y="11376"/>
                </a:cubicBezTo>
                <a:close/>
                <a:moveTo>
                  <a:pt x="36811" y="19169"/>
                </a:moveTo>
                <a:lnTo>
                  <a:pt x="44848" y="27227"/>
                </a:lnTo>
                <a:cubicBezTo>
                  <a:pt x="46497" y="28855"/>
                  <a:pt x="46497" y="31521"/>
                  <a:pt x="44848" y="33149"/>
                </a:cubicBezTo>
                <a:lnTo>
                  <a:pt x="36811" y="41207"/>
                </a:lnTo>
                <a:cubicBezTo>
                  <a:pt x="35163" y="42855"/>
                  <a:pt x="32497" y="42855"/>
                  <a:pt x="30869" y="41207"/>
                </a:cubicBezTo>
                <a:lnTo>
                  <a:pt x="22811" y="33149"/>
                </a:lnTo>
                <a:cubicBezTo>
                  <a:pt x="21163" y="31521"/>
                  <a:pt x="21163" y="28855"/>
                  <a:pt x="22811" y="27227"/>
                </a:cubicBezTo>
                <a:lnTo>
                  <a:pt x="30869" y="19169"/>
                </a:lnTo>
                <a:cubicBezTo>
                  <a:pt x="32497" y="17521"/>
                  <a:pt x="35163" y="17521"/>
                  <a:pt x="36811" y="19169"/>
                </a:cubicBezTo>
                <a:close/>
                <a:moveTo>
                  <a:pt x="6980" y="11376"/>
                </a:moveTo>
                <a:lnTo>
                  <a:pt x="15038" y="3338"/>
                </a:lnTo>
                <a:cubicBezTo>
                  <a:pt x="16666" y="1690"/>
                  <a:pt x="19331" y="1690"/>
                  <a:pt x="20959" y="3338"/>
                </a:cubicBezTo>
                <a:lnTo>
                  <a:pt x="29017" y="11376"/>
                </a:lnTo>
                <a:cubicBezTo>
                  <a:pt x="30645" y="13024"/>
                  <a:pt x="30645" y="15669"/>
                  <a:pt x="29017" y="17318"/>
                </a:cubicBezTo>
                <a:lnTo>
                  <a:pt x="20959" y="25376"/>
                </a:lnTo>
                <a:cubicBezTo>
                  <a:pt x="19331" y="27003"/>
                  <a:pt x="16666" y="27003"/>
                  <a:pt x="15038" y="25376"/>
                </a:cubicBezTo>
                <a:lnTo>
                  <a:pt x="6980" y="17318"/>
                </a:lnTo>
                <a:cubicBezTo>
                  <a:pt x="5332" y="15669"/>
                  <a:pt x="5332" y="13024"/>
                  <a:pt x="6980" y="11376"/>
                </a:cubicBezTo>
                <a:close/>
                <a:moveTo>
                  <a:pt x="6980" y="42631"/>
                </a:moveTo>
                <a:lnTo>
                  <a:pt x="15038" y="34573"/>
                </a:lnTo>
                <a:cubicBezTo>
                  <a:pt x="16666" y="32945"/>
                  <a:pt x="19331" y="32945"/>
                  <a:pt x="20959" y="34573"/>
                </a:cubicBezTo>
                <a:lnTo>
                  <a:pt x="29017" y="42631"/>
                </a:lnTo>
                <a:cubicBezTo>
                  <a:pt x="30645" y="44279"/>
                  <a:pt x="30645" y="46925"/>
                  <a:pt x="29017" y="48573"/>
                </a:cubicBezTo>
                <a:lnTo>
                  <a:pt x="20959" y="56631"/>
                </a:lnTo>
                <a:cubicBezTo>
                  <a:pt x="19331" y="58259"/>
                  <a:pt x="16666" y="58259"/>
                  <a:pt x="15038" y="56631"/>
                </a:cubicBezTo>
                <a:lnTo>
                  <a:pt x="6980" y="48573"/>
                </a:lnTo>
                <a:cubicBezTo>
                  <a:pt x="5332" y="46925"/>
                  <a:pt x="5332" y="44279"/>
                  <a:pt x="6980" y="42631"/>
                </a:cubicBezTo>
                <a:close/>
                <a:moveTo>
                  <a:pt x="6980" y="73887"/>
                </a:moveTo>
                <a:lnTo>
                  <a:pt x="15038" y="65829"/>
                </a:lnTo>
                <a:cubicBezTo>
                  <a:pt x="16666" y="64201"/>
                  <a:pt x="19331" y="64201"/>
                  <a:pt x="20959" y="65829"/>
                </a:cubicBezTo>
                <a:lnTo>
                  <a:pt x="29017" y="73887"/>
                </a:lnTo>
                <a:cubicBezTo>
                  <a:pt x="30666" y="75535"/>
                  <a:pt x="30666" y="78180"/>
                  <a:pt x="29017" y="79828"/>
                </a:cubicBezTo>
                <a:lnTo>
                  <a:pt x="20959" y="87887"/>
                </a:lnTo>
                <a:cubicBezTo>
                  <a:pt x="19331" y="89514"/>
                  <a:pt x="16666" y="89514"/>
                  <a:pt x="15038" y="87887"/>
                </a:cubicBezTo>
                <a:lnTo>
                  <a:pt x="6980" y="79828"/>
                </a:lnTo>
                <a:cubicBezTo>
                  <a:pt x="5332" y="78180"/>
                  <a:pt x="5332" y="75535"/>
                  <a:pt x="6980" y="73887"/>
                </a:cubicBezTo>
                <a:close/>
                <a:moveTo>
                  <a:pt x="15038" y="119122"/>
                </a:moveTo>
                <a:lnTo>
                  <a:pt x="6980" y="111084"/>
                </a:lnTo>
                <a:cubicBezTo>
                  <a:pt x="5332" y="109436"/>
                  <a:pt x="5332" y="106770"/>
                  <a:pt x="6980" y="105142"/>
                </a:cubicBezTo>
                <a:lnTo>
                  <a:pt x="15038" y="97084"/>
                </a:lnTo>
                <a:cubicBezTo>
                  <a:pt x="16666" y="95456"/>
                  <a:pt x="19331" y="95456"/>
                  <a:pt x="20959" y="97084"/>
                </a:cubicBezTo>
                <a:lnTo>
                  <a:pt x="29017" y="105142"/>
                </a:lnTo>
                <a:cubicBezTo>
                  <a:pt x="30645" y="106770"/>
                  <a:pt x="30645" y="109436"/>
                  <a:pt x="29017" y="111064"/>
                </a:cubicBezTo>
                <a:lnTo>
                  <a:pt x="20959" y="119122"/>
                </a:lnTo>
                <a:cubicBezTo>
                  <a:pt x="19331" y="120770"/>
                  <a:pt x="16666" y="120770"/>
                  <a:pt x="15038" y="119122"/>
                </a:cubicBezTo>
                <a:close/>
                <a:moveTo>
                  <a:pt x="44869" y="126915"/>
                </a:moveTo>
                <a:lnTo>
                  <a:pt x="36811" y="134994"/>
                </a:lnTo>
                <a:cubicBezTo>
                  <a:pt x="35163" y="136621"/>
                  <a:pt x="32497" y="136621"/>
                  <a:pt x="30869" y="134994"/>
                </a:cubicBezTo>
                <a:lnTo>
                  <a:pt x="22811" y="126915"/>
                </a:lnTo>
                <a:cubicBezTo>
                  <a:pt x="21183" y="125287"/>
                  <a:pt x="21183" y="122622"/>
                  <a:pt x="22811" y="120994"/>
                </a:cubicBezTo>
                <a:lnTo>
                  <a:pt x="30869" y="112936"/>
                </a:lnTo>
                <a:cubicBezTo>
                  <a:pt x="32497" y="111308"/>
                  <a:pt x="35163" y="111308"/>
                  <a:pt x="36790" y="112936"/>
                </a:cubicBezTo>
                <a:lnTo>
                  <a:pt x="44869" y="120994"/>
                </a:lnTo>
                <a:cubicBezTo>
                  <a:pt x="46497" y="122622"/>
                  <a:pt x="46497" y="125287"/>
                  <a:pt x="44869" y="126915"/>
                </a:cubicBezTo>
                <a:close/>
                <a:moveTo>
                  <a:pt x="46293" y="119122"/>
                </a:moveTo>
                <a:lnTo>
                  <a:pt x="38235" y="111084"/>
                </a:lnTo>
                <a:cubicBezTo>
                  <a:pt x="36587" y="109436"/>
                  <a:pt x="36587" y="106770"/>
                  <a:pt x="38235" y="105142"/>
                </a:cubicBezTo>
                <a:lnTo>
                  <a:pt x="46293" y="97084"/>
                </a:lnTo>
                <a:cubicBezTo>
                  <a:pt x="47921" y="95436"/>
                  <a:pt x="50587" y="95436"/>
                  <a:pt x="52215" y="97084"/>
                </a:cubicBezTo>
                <a:lnTo>
                  <a:pt x="60273" y="105142"/>
                </a:lnTo>
                <a:cubicBezTo>
                  <a:pt x="61901" y="106770"/>
                  <a:pt x="61901" y="109436"/>
                  <a:pt x="60273" y="111064"/>
                </a:cubicBezTo>
                <a:lnTo>
                  <a:pt x="52215" y="119122"/>
                </a:lnTo>
                <a:cubicBezTo>
                  <a:pt x="50587" y="120770"/>
                  <a:pt x="47921" y="120770"/>
                  <a:pt x="46293" y="119122"/>
                </a:cubicBezTo>
                <a:close/>
                <a:moveTo>
                  <a:pt x="76104" y="126915"/>
                </a:moveTo>
                <a:lnTo>
                  <a:pt x="68066" y="134994"/>
                </a:lnTo>
                <a:cubicBezTo>
                  <a:pt x="66418" y="136621"/>
                  <a:pt x="63752" y="136621"/>
                  <a:pt x="62124" y="134994"/>
                </a:cubicBezTo>
                <a:lnTo>
                  <a:pt x="54066" y="126915"/>
                </a:lnTo>
                <a:cubicBezTo>
                  <a:pt x="52438" y="125287"/>
                  <a:pt x="52438" y="122622"/>
                  <a:pt x="54066" y="120994"/>
                </a:cubicBezTo>
                <a:lnTo>
                  <a:pt x="62124" y="112936"/>
                </a:lnTo>
                <a:cubicBezTo>
                  <a:pt x="63752" y="111287"/>
                  <a:pt x="66418" y="111287"/>
                  <a:pt x="68066" y="112936"/>
                </a:cubicBezTo>
                <a:lnTo>
                  <a:pt x="76104" y="120994"/>
                </a:lnTo>
                <a:cubicBezTo>
                  <a:pt x="77752" y="122622"/>
                  <a:pt x="77752" y="125287"/>
                  <a:pt x="76104" y="126915"/>
                </a:cubicBezTo>
                <a:close/>
                <a:moveTo>
                  <a:pt x="77549" y="119122"/>
                </a:moveTo>
                <a:lnTo>
                  <a:pt x="69491" y="111084"/>
                </a:lnTo>
                <a:cubicBezTo>
                  <a:pt x="67842" y="109436"/>
                  <a:pt x="67842" y="106770"/>
                  <a:pt x="69491" y="105142"/>
                </a:cubicBezTo>
                <a:lnTo>
                  <a:pt x="77549" y="97084"/>
                </a:lnTo>
                <a:cubicBezTo>
                  <a:pt x="79176" y="95456"/>
                  <a:pt x="81842" y="95456"/>
                  <a:pt x="83470" y="97084"/>
                </a:cubicBezTo>
                <a:lnTo>
                  <a:pt x="91528" y="105142"/>
                </a:lnTo>
                <a:cubicBezTo>
                  <a:pt x="93156" y="106770"/>
                  <a:pt x="93156" y="109436"/>
                  <a:pt x="91528" y="111064"/>
                </a:cubicBezTo>
                <a:lnTo>
                  <a:pt x="83470" y="119122"/>
                </a:lnTo>
                <a:cubicBezTo>
                  <a:pt x="81842" y="120770"/>
                  <a:pt x="79176" y="120770"/>
                  <a:pt x="77549" y="119122"/>
                </a:cubicBezTo>
                <a:close/>
                <a:moveTo>
                  <a:pt x="107359" y="126915"/>
                </a:moveTo>
                <a:lnTo>
                  <a:pt x="99322" y="134994"/>
                </a:lnTo>
                <a:cubicBezTo>
                  <a:pt x="97673" y="136621"/>
                  <a:pt x="95008" y="136621"/>
                  <a:pt x="93380" y="134994"/>
                </a:cubicBezTo>
                <a:lnTo>
                  <a:pt x="85322" y="126936"/>
                </a:lnTo>
                <a:cubicBezTo>
                  <a:pt x="83694" y="125287"/>
                  <a:pt x="83694" y="122642"/>
                  <a:pt x="85322" y="120994"/>
                </a:cubicBezTo>
                <a:lnTo>
                  <a:pt x="93380" y="112936"/>
                </a:lnTo>
                <a:cubicBezTo>
                  <a:pt x="95008" y="111308"/>
                  <a:pt x="97673" y="111308"/>
                  <a:pt x="99322" y="112936"/>
                </a:cubicBezTo>
                <a:lnTo>
                  <a:pt x="107359" y="120994"/>
                </a:lnTo>
                <a:cubicBezTo>
                  <a:pt x="109007" y="122622"/>
                  <a:pt x="109007" y="125287"/>
                  <a:pt x="107359" y="126915"/>
                </a:cubicBezTo>
                <a:close/>
                <a:moveTo>
                  <a:pt x="108784" y="119122"/>
                </a:moveTo>
                <a:lnTo>
                  <a:pt x="100746" y="111084"/>
                </a:lnTo>
                <a:cubicBezTo>
                  <a:pt x="99098" y="109436"/>
                  <a:pt x="99098" y="106770"/>
                  <a:pt x="100746" y="105142"/>
                </a:cubicBezTo>
                <a:lnTo>
                  <a:pt x="108784" y="97084"/>
                </a:lnTo>
                <a:cubicBezTo>
                  <a:pt x="110412" y="95456"/>
                  <a:pt x="113077" y="95456"/>
                  <a:pt x="114725" y="97084"/>
                </a:cubicBezTo>
                <a:lnTo>
                  <a:pt x="122783" y="105142"/>
                </a:lnTo>
                <a:cubicBezTo>
                  <a:pt x="124411" y="106790"/>
                  <a:pt x="124411" y="109436"/>
                  <a:pt x="122783" y="111084"/>
                </a:cubicBezTo>
                <a:lnTo>
                  <a:pt x="114725" y="119122"/>
                </a:lnTo>
                <a:cubicBezTo>
                  <a:pt x="113077" y="120770"/>
                  <a:pt x="110432" y="120770"/>
                  <a:pt x="108784" y="119122"/>
                </a:cubicBezTo>
                <a:close/>
                <a:moveTo>
                  <a:pt x="138615" y="126915"/>
                </a:moveTo>
                <a:lnTo>
                  <a:pt x="130557" y="134994"/>
                </a:lnTo>
                <a:cubicBezTo>
                  <a:pt x="128929" y="136621"/>
                  <a:pt x="126263" y="136621"/>
                  <a:pt x="124635" y="134994"/>
                </a:cubicBezTo>
                <a:lnTo>
                  <a:pt x="116577" y="126936"/>
                </a:lnTo>
                <a:cubicBezTo>
                  <a:pt x="114949" y="125287"/>
                  <a:pt x="114949" y="122642"/>
                  <a:pt x="116577" y="120994"/>
                </a:cubicBezTo>
                <a:lnTo>
                  <a:pt x="124635" y="112936"/>
                </a:lnTo>
                <a:cubicBezTo>
                  <a:pt x="126263" y="111308"/>
                  <a:pt x="128929" y="111308"/>
                  <a:pt x="130557" y="112936"/>
                </a:cubicBezTo>
                <a:lnTo>
                  <a:pt x="138615" y="120994"/>
                </a:lnTo>
                <a:cubicBezTo>
                  <a:pt x="140243" y="122622"/>
                  <a:pt x="140243" y="125287"/>
                  <a:pt x="138615" y="126915"/>
                </a:cubicBezTo>
                <a:close/>
                <a:moveTo>
                  <a:pt x="140039" y="119122"/>
                </a:moveTo>
                <a:lnTo>
                  <a:pt x="132001" y="111084"/>
                </a:lnTo>
                <a:cubicBezTo>
                  <a:pt x="130353" y="109436"/>
                  <a:pt x="130353" y="106770"/>
                  <a:pt x="132001" y="105142"/>
                </a:cubicBezTo>
                <a:lnTo>
                  <a:pt x="140039" y="97084"/>
                </a:lnTo>
                <a:cubicBezTo>
                  <a:pt x="141687" y="95456"/>
                  <a:pt x="144333" y="95456"/>
                  <a:pt x="145981" y="97084"/>
                </a:cubicBezTo>
                <a:lnTo>
                  <a:pt x="154039" y="105142"/>
                </a:lnTo>
                <a:cubicBezTo>
                  <a:pt x="155667" y="106770"/>
                  <a:pt x="155667" y="109436"/>
                  <a:pt x="154039" y="111064"/>
                </a:cubicBezTo>
                <a:lnTo>
                  <a:pt x="145981" y="119122"/>
                </a:lnTo>
                <a:cubicBezTo>
                  <a:pt x="144333" y="120770"/>
                  <a:pt x="141687" y="120770"/>
                  <a:pt x="140039" y="119122"/>
                </a:cubicBezTo>
                <a:close/>
                <a:moveTo>
                  <a:pt x="169870" y="126915"/>
                </a:moveTo>
                <a:lnTo>
                  <a:pt x="161812" y="134994"/>
                </a:lnTo>
                <a:cubicBezTo>
                  <a:pt x="160184" y="136621"/>
                  <a:pt x="157518" y="136621"/>
                  <a:pt x="155891" y="134994"/>
                </a:cubicBezTo>
                <a:lnTo>
                  <a:pt x="147833" y="126936"/>
                </a:lnTo>
                <a:cubicBezTo>
                  <a:pt x="146205" y="125287"/>
                  <a:pt x="146205" y="122642"/>
                  <a:pt x="147833" y="120994"/>
                </a:cubicBezTo>
                <a:lnTo>
                  <a:pt x="155891" y="112936"/>
                </a:lnTo>
                <a:cubicBezTo>
                  <a:pt x="157518" y="111308"/>
                  <a:pt x="160184" y="111308"/>
                  <a:pt x="161812" y="112936"/>
                </a:cubicBezTo>
                <a:lnTo>
                  <a:pt x="169870" y="120994"/>
                </a:lnTo>
                <a:cubicBezTo>
                  <a:pt x="171498" y="122622"/>
                  <a:pt x="171498" y="125287"/>
                  <a:pt x="169870" y="126915"/>
                </a:cubicBezTo>
                <a:close/>
                <a:moveTo>
                  <a:pt x="171294" y="119122"/>
                </a:moveTo>
                <a:lnTo>
                  <a:pt x="163236" y="111084"/>
                </a:lnTo>
                <a:cubicBezTo>
                  <a:pt x="161609" y="109436"/>
                  <a:pt x="161609" y="106770"/>
                  <a:pt x="163236" y="105142"/>
                </a:cubicBezTo>
                <a:lnTo>
                  <a:pt x="171294" y="97084"/>
                </a:lnTo>
                <a:cubicBezTo>
                  <a:pt x="172943" y="95456"/>
                  <a:pt x="175588" y="95456"/>
                  <a:pt x="177236" y="97084"/>
                </a:cubicBezTo>
                <a:lnTo>
                  <a:pt x="185294" y="105142"/>
                </a:lnTo>
                <a:cubicBezTo>
                  <a:pt x="186922" y="106770"/>
                  <a:pt x="186922" y="109436"/>
                  <a:pt x="185294" y="111064"/>
                </a:cubicBezTo>
                <a:lnTo>
                  <a:pt x="177236" y="119122"/>
                </a:lnTo>
                <a:cubicBezTo>
                  <a:pt x="175588" y="120770"/>
                  <a:pt x="172943" y="120770"/>
                  <a:pt x="171294" y="119122"/>
                </a:cubicBezTo>
                <a:close/>
                <a:moveTo>
                  <a:pt x="201125" y="126915"/>
                </a:moveTo>
                <a:lnTo>
                  <a:pt x="193067" y="134994"/>
                </a:lnTo>
                <a:cubicBezTo>
                  <a:pt x="191440" y="136621"/>
                  <a:pt x="188774" y="136621"/>
                  <a:pt x="187146" y="134994"/>
                </a:cubicBezTo>
                <a:lnTo>
                  <a:pt x="179088" y="126936"/>
                </a:lnTo>
                <a:cubicBezTo>
                  <a:pt x="177440" y="125287"/>
                  <a:pt x="177440" y="122642"/>
                  <a:pt x="179088" y="120994"/>
                </a:cubicBezTo>
                <a:lnTo>
                  <a:pt x="187146" y="112936"/>
                </a:lnTo>
                <a:cubicBezTo>
                  <a:pt x="188774" y="111308"/>
                  <a:pt x="191440" y="111308"/>
                  <a:pt x="193067" y="112936"/>
                </a:cubicBezTo>
                <a:lnTo>
                  <a:pt x="201125" y="120994"/>
                </a:lnTo>
                <a:cubicBezTo>
                  <a:pt x="202753" y="122622"/>
                  <a:pt x="202753" y="125287"/>
                  <a:pt x="201125" y="126915"/>
                </a:cubicBezTo>
                <a:close/>
                <a:moveTo>
                  <a:pt x="202550" y="119122"/>
                </a:moveTo>
                <a:lnTo>
                  <a:pt x="194512" y="111084"/>
                </a:lnTo>
                <a:cubicBezTo>
                  <a:pt x="192864" y="109436"/>
                  <a:pt x="192864" y="106770"/>
                  <a:pt x="194512" y="105142"/>
                </a:cubicBezTo>
                <a:lnTo>
                  <a:pt x="202550" y="97084"/>
                </a:lnTo>
                <a:cubicBezTo>
                  <a:pt x="204198" y="95436"/>
                  <a:pt x="206843" y="95436"/>
                  <a:pt x="208492" y="97084"/>
                </a:cubicBezTo>
                <a:lnTo>
                  <a:pt x="216550" y="105142"/>
                </a:lnTo>
                <a:cubicBezTo>
                  <a:pt x="218178" y="106770"/>
                  <a:pt x="218178" y="109436"/>
                  <a:pt x="216550" y="111064"/>
                </a:cubicBezTo>
                <a:lnTo>
                  <a:pt x="208492" y="119122"/>
                </a:lnTo>
                <a:cubicBezTo>
                  <a:pt x="206843" y="120770"/>
                  <a:pt x="204198" y="120770"/>
                  <a:pt x="202550" y="119122"/>
                </a:cubicBezTo>
                <a:close/>
                <a:moveTo>
                  <a:pt x="232381" y="126915"/>
                </a:moveTo>
                <a:lnTo>
                  <a:pt x="224323" y="134994"/>
                </a:lnTo>
                <a:cubicBezTo>
                  <a:pt x="222695" y="136621"/>
                  <a:pt x="220029" y="136621"/>
                  <a:pt x="218401" y="134994"/>
                </a:cubicBezTo>
                <a:lnTo>
                  <a:pt x="210343" y="126936"/>
                </a:lnTo>
                <a:cubicBezTo>
                  <a:pt x="208695" y="125287"/>
                  <a:pt x="208695" y="122642"/>
                  <a:pt x="210343" y="120994"/>
                </a:cubicBezTo>
                <a:lnTo>
                  <a:pt x="218401" y="112936"/>
                </a:lnTo>
                <a:cubicBezTo>
                  <a:pt x="220029" y="111308"/>
                  <a:pt x="222695" y="111308"/>
                  <a:pt x="224323" y="112936"/>
                </a:cubicBezTo>
                <a:lnTo>
                  <a:pt x="232381" y="120994"/>
                </a:lnTo>
                <a:cubicBezTo>
                  <a:pt x="234009" y="122622"/>
                  <a:pt x="234009" y="125287"/>
                  <a:pt x="232381" y="126915"/>
                </a:cubicBezTo>
                <a:close/>
                <a:moveTo>
                  <a:pt x="232381" y="95660"/>
                </a:moveTo>
                <a:lnTo>
                  <a:pt x="224323" y="103718"/>
                </a:lnTo>
                <a:cubicBezTo>
                  <a:pt x="222695" y="105346"/>
                  <a:pt x="220029" y="105346"/>
                  <a:pt x="218401" y="103718"/>
                </a:cubicBezTo>
                <a:lnTo>
                  <a:pt x="210343" y="95660"/>
                </a:lnTo>
                <a:cubicBezTo>
                  <a:pt x="208695" y="94032"/>
                  <a:pt x="208695" y="91366"/>
                  <a:pt x="210343" y="89738"/>
                </a:cubicBezTo>
                <a:lnTo>
                  <a:pt x="218401" y="81680"/>
                </a:lnTo>
                <a:cubicBezTo>
                  <a:pt x="220029" y="80032"/>
                  <a:pt x="222695" y="80032"/>
                  <a:pt x="224323" y="81680"/>
                </a:cubicBezTo>
                <a:lnTo>
                  <a:pt x="232381" y="89738"/>
                </a:lnTo>
                <a:cubicBezTo>
                  <a:pt x="234009" y="91366"/>
                  <a:pt x="234009" y="94032"/>
                  <a:pt x="232381" y="95660"/>
                </a:cubicBezTo>
                <a:close/>
                <a:moveTo>
                  <a:pt x="232381" y="64404"/>
                </a:moveTo>
                <a:lnTo>
                  <a:pt x="224323" y="72462"/>
                </a:lnTo>
                <a:cubicBezTo>
                  <a:pt x="222695" y="74111"/>
                  <a:pt x="220029" y="74111"/>
                  <a:pt x="218401" y="72462"/>
                </a:cubicBezTo>
                <a:lnTo>
                  <a:pt x="210343" y="64404"/>
                </a:lnTo>
                <a:cubicBezTo>
                  <a:pt x="208695" y="62776"/>
                  <a:pt x="208695" y="60111"/>
                  <a:pt x="210343" y="58483"/>
                </a:cubicBezTo>
                <a:lnTo>
                  <a:pt x="218401" y="50425"/>
                </a:lnTo>
                <a:cubicBezTo>
                  <a:pt x="220029" y="48777"/>
                  <a:pt x="222695" y="48777"/>
                  <a:pt x="224323" y="50425"/>
                </a:cubicBezTo>
                <a:lnTo>
                  <a:pt x="232381" y="58483"/>
                </a:lnTo>
                <a:cubicBezTo>
                  <a:pt x="234009" y="60111"/>
                  <a:pt x="234009" y="62776"/>
                  <a:pt x="232381" y="64404"/>
                </a:cubicBezTo>
                <a:close/>
                <a:moveTo>
                  <a:pt x="232381" y="33149"/>
                </a:moveTo>
                <a:lnTo>
                  <a:pt x="224323" y="41207"/>
                </a:lnTo>
                <a:cubicBezTo>
                  <a:pt x="222695" y="42855"/>
                  <a:pt x="220029" y="42855"/>
                  <a:pt x="218401" y="41207"/>
                </a:cubicBezTo>
                <a:lnTo>
                  <a:pt x="210343" y="33149"/>
                </a:lnTo>
                <a:cubicBezTo>
                  <a:pt x="208695" y="31521"/>
                  <a:pt x="208695" y="28855"/>
                  <a:pt x="210343" y="27227"/>
                </a:cubicBezTo>
                <a:lnTo>
                  <a:pt x="218401" y="19169"/>
                </a:lnTo>
                <a:cubicBezTo>
                  <a:pt x="220029" y="17541"/>
                  <a:pt x="222695" y="17541"/>
                  <a:pt x="224323" y="19169"/>
                </a:cubicBezTo>
                <a:lnTo>
                  <a:pt x="232381" y="27227"/>
                </a:lnTo>
                <a:cubicBezTo>
                  <a:pt x="234029" y="28855"/>
                  <a:pt x="234029" y="31521"/>
                  <a:pt x="232381" y="33149"/>
                </a:cubicBezTo>
                <a:close/>
              </a:path>
            </a:pathLst>
          </a:custGeom>
          <a:noFill/>
          <a:ln w="9525" cap="flat" cmpd="sng">
            <a:solidFill>
              <a:schemeClr val="lt1"/>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a:off x="233041" y="348630"/>
            <a:ext cx="381771" cy="381735"/>
          </a:xfrm>
          <a:custGeom>
            <a:avLst/>
            <a:gdLst/>
            <a:ahLst/>
            <a:cxnLst/>
            <a:rect l="l" t="t" r="r" b="b"/>
            <a:pathLst>
              <a:path w="10664" h="10663" extrusionOk="0">
                <a:moveTo>
                  <a:pt x="692" y="4070"/>
                </a:moveTo>
                <a:lnTo>
                  <a:pt x="4091" y="692"/>
                </a:lnTo>
                <a:cubicBezTo>
                  <a:pt x="4782" y="0"/>
                  <a:pt x="5881" y="0"/>
                  <a:pt x="6573" y="692"/>
                </a:cubicBezTo>
                <a:lnTo>
                  <a:pt x="9971" y="4070"/>
                </a:lnTo>
                <a:cubicBezTo>
                  <a:pt x="10663" y="4762"/>
                  <a:pt x="10663" y="5881"/>
                  <a:pt x="9971" y="6573"/>
                </a:cubicBezTo>
                <a:lnTo>
                  <a:pt x="6573" y="9971"/>
                </a:lnTo>
                <a:cubicBezTo>
                  <a:pt x="5881" y="10663"/>
                  <a:pt x="4782" y="10663"/>
                  <a:pt x="4091" y="9971"/>
                </a:cubicBezTo>
                <a:lnTo>
                  <a:pt x="692" y="6573"/>
                </a:lnTo>
                <a:cubicBezTo>
                  <a:pt x="0" y="5881"/>
                  <a:pt x="0" y="4762"/>
                  <a:pt x="692" y="4070"/>
                </a:cubicBezTo>
                <a:close/>
              </a:path>
            </a:pathLst>
          </a:custGeom>
          <a:gradFill>
            <a:gsLst>
              <a:gs pos="0">
                <a:schemeClr val="lt2"/>
              </a:gs>
              <a:gs pos="100000">
                <a:schemeClr val="accent1"/>
              </a:gs>
            </a:gsLst>
            <a:lin ang="10800025" scaled="0"/>
          </a:gradFill>
          <a:ln>
            <a:noFill/>
          </a:ln>
          <a:effectLst>
            <a:outerShdw blurRad="100013" dist="19050" dir="744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txBox="1">
            <a:spLocks noGrp="1"/>
          </p:cNvSpPr>
          <p:nvPr>
            <p:ph type="title"/>
          </p:nvPr>
        </p:nvSpPr>
        <p:spPr>
          <a:xfrm>
            <a:off x="1499550" y="1371600"/>
            <a:ext cx="6144900" cy="2381400"/>
          </a:xfrm>
          <a:prstGeom prst="rect">
            <a:avLst/>
          </a:prstGeom>
        </p:spPr>
        <p:txBody>
          <a:bodyPr spcFirstLastPara="1" wrap="square" lIns="91425" tIns="91425" rIns="91425" bIns="91425" anchor="ctr" anchorCtr="0">
            <a:noAutofit/>
          </a:bodyPr>
          <a:lstStyle>
            <a:lvl1pPr lvl="0" algn="ctr">
              <a:spcBef>
                <a:spcPts val="0"/>
              </a:spcBef>
              <a:spcAft>
                <a:spcPts val="0"/>
              </a:spcAft>
              <a:buSzPts val="8000"/>
              <a:buNone/>
              <a:defRPr sz="80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grpSp>
        <p:nvGrpSpPr>
          <p:cNvPr id="88" name="Google Shape;88;p8"/>
          <p:cNvGrpSpPr/>
          <p:nvPr/>
        </p:nvGrpSpPr>
        <p:grpSpPr>
          <a:xfrm>
            <a:off x="8003970" y="170360"/>
            <a:ext cx="2501251" cy="2401390"/>
            <a:chOff x="8003970" y="170360"/>
            <a:chExt cx="2501251" cy="2401390"/>
          </a:xfrm>
        </p:grpSpPr>
        <p:grpSp>
          <p:nvGrpSpPr>
            <p:cNvPr id="89" name="Google Shape;89;p8"/>
            <p:cNvGrpSpPr/>
            <p:nvPr/>
          </p:nvGrpSpPr>
          <p:grpSpPr>
            <a:xfrm flipH="1">
              <a:off x="8175429" y="477385"/>
              <a:ext cx="2329791" cy="2094365"/>
              <a:chOff x="11125660" y="2009201"/>
              <a:chExt cx="1038093" cy="933234"/>
            </a:xfrm>
          </p:grpSpPr>
          <p:sp>
            <p:nvSpPr>
              <p:cNvPr id="90" name="Google Shape;90;p8"/>
              <p:cNvSpPr/>
              <p:nvPr/>
            </p:nvSpPr>
            <p:spPr>
              <a:xfrm>
                <a:off x="11125660" y="2009201"/>
                <a:ext cx="933199" cy="933234"/>
              </a:xfrm>
              <a:custGeom>
                <a:avLst/>
                <a:gdLst/>
                <a:ahLst/>
                <a:cxnLst/>
                <a:rect l="l" t="t" r="r" b="b"/>
                <a:pathLst>
                  <a:path w="26067" h="26068" fill="none" extrusionOk="0">
                    <a:moveTo>
                      <a:pt x="26067" y="1"/>
                    </a:moveTo>
                    <a:lnTo>
                      <a:pt x="0" y="26067"/>
                    </a:lnTo>
                  </a:path>
                </a:pathLst>
              </a:custGeom>
              <a:noFill/>
              <a:ln w="9525" cap="flat" cmpd="sng">
                <a:solidFill>
                  <a:schemeClr val="dk2"/>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11230554" y="2009201"/>
                <a:ext cx="933199" cy="933234"/>
              </a:xfrm>
              <a:custGeom>
                <a:avLst/>
                <a:gdLst/>
                <a:ahLst/>
                <a:cxnLst/>
                <a:rect l="l" t="t" r="r" b="b"/>
                <a:pathLst>
                  <a:path w="26067" h="26068" fill="none" extrusionOk="0">
                    <a:moveTo>
                      <a:pt x="26067" y="1"/>
                    </a:moveTo>
                    <a:lnTo>
                      <a:pt x="0" y="26067"/>
                    </a:lnTo>
                  </a:path>
                </a:pathLst>
              </a:custGeom>
              <a:noFill/>
              <a:ln w="9525" cap="flat" cmpd="sng">
                <a:solidFill>
                  <a:schemeClr val="dk2"/>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2" name="Google Shape;92;p8"/>
            <p:cNvSpPr/>
            <p:nvPr/>
          </p:nvSpPr>
          <p:spPr>
            <a:xfrm>
              <a:off x="8003970" y="170360"/>
              <a:ext cx="775142" cy="774390"/>
            </a:xfrm>
            <a:custGeom>
              <a:avLst/>
              <a:gdLst/>
              <a:ahLst/>
              <a:cxnLst/>
              <a:rect l="l" t="t" r="r" b="b"/>
              <a:pathLst>
                <a:path w="21652" h="21631" extrusionOk="0">
                  <a:moveTo>
                    <a:pt x="1405" y="8282"/>
                  </a:moveTo>
                  <a:lnTo>
                    <a:pt x="8283" y="1404"/>
                  </a:lnTo>
                  <a:cubicBezTo>
                    <a:pt x="9687" y="0"/>
                    <a:pt x="11945" y="0"/>
                    <a:pt x="13349" y="1404"/>
                  </a:cubicBezTo>
                  <a:lnTo>
                    <a:pt x="20248" y="8282"/>
                  </a:lnTo>
                  <a:cubicBezTo>
                    <a:pt x="21652" y="9686"/>
                    <a:pt x="21652" y="11945"/>
                    <a:pt x="20248" y="13349"/>
                  </a:cubicBezTo>
                  <a:lnTo>
                    <a:pt x="13349" y="20227"/>
                  </a:lnTo>
                  <a:cubicBezTo>
                    <a:pt x="11945" y="21631"/>
                    <a:pt x="9687" y="21631"/>
                    <a:pt x="8283" y="20227"/>
                  </a:cubicBezTo>
                  <a:lnTo>
                    <a:pt x="1405" y="13349"/>
                  </a:lnTo>
                  <a:cubicBezTo>
                    <a:pt x="1" y="11945"/>
                    <a:pt x="1" y="9686"/>
                    <a:pt x="1405" y="8282"/>
                  </a:cubicBezTo>
                  <a:close/>
                </a:path>
              </a:pathLst>
            </a:custGeom>
            <a:gradFill>
              <a:gsLst>
                <a:gs pos="0">
                  <a:schemeClr val="lt2"/>
                </a:gs>
                <a:gs pos="100000">
                  <a:schemeClr val="accent1"/>
                </a:gs>
              </a:gsLst>
              <a:lin ang="10800025" scaled="0"/>
            </a:gradFill>
            <a:ln>
              <a:noFill/>
            </a:ln>
            <a:effectLst>
              <a:outerShdw blurRad="100013" dist="19050" dir="744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3" name="Google Shape;93;p8"/>
          <p:cNvGrpSpPr/>
          <p:nvPr/>
        </p:nvGrpSpPr>
        <p:grpSpPr>
          <a:xfrm>
            <a:off x="11817" y="3543133"/>
            <a:ext cx="1326605" cy="1327321"/>
            <a:chOff x="6523105" y="5803858"/>
            <a:chExt cx="1326605" cy="1327321"/>
          </a:xfrm>
        </p:grpSpPr>
        <p:sp>
          <p:nvSpPr>
            <p:cNvPr id="94" name="Google Shape;94;p8"/>
            <p:cNvSpPr/>
            <p:nvPr/>
          </p:nvSpPr>
          <p:spPr>
            <a:xfrm>
              <a:off x="6523105" y="5803858"/>
              <a:ext cx="1326605" cy="1327321"/>
            </a:xfrm>
            <a:custGeom>
              <a:avLst/>
              <a:gdLst/>
              <a:ahLst/>
              <a:cxnLst/>
              <a:rect l="l" t="t" r="r" b="b"/>
              <a:pathLst>
                <a:path w="37056" h="37076" extrusionOk="0">
                  <a:moveTo>
                    <a:pt x="2402" y="14204"/>
                  </a:moveTo>
                  <a:lnTo>
                    <a:pt x="14184" y="2422"/>
                  </a:lnTo>
                  <a:cubicBezTo>
                    <a:pt x="16585" y="1"/>
                    <a:pt x="20472" y="1"/>
                    <a:pt x="22873" y="2422"/>
                  </a:cubicBezTo>
                  <a:lnTo>
                    <a:pt x="34654" y="14204"/>
                  </a:lnTo>
                  <a:cubicBezTo>
                    <a:pt x="37056" y="16605"/>
                    <a:pt x="37056" y="20471"/>
                    <a:pt x="34654" y="22872"/>
                  </a:cubicBezTo>
                  <a:lnTo>
                    <a:pt x="22873" y="34675"/>
                  </a:lnTo>
                  <a:cubicBezTo>
                    <a:pt x="20472" y="37076"/>
                    <a:pt x="16585" y="37076"/>
                    <a:pt x="14184" y="34675"/>
                  </a:cubicBezTo>
                  <a:lnTo>
                    <a:pt x="2402" y="22872"/>
                  </a:lnTo>
                  <a:cubicBezTo>
                    <a:pt x="1" y="20471"/>
                    <a:pt x="1" y="16605"/>
                    <a:pt x="2402" y="14204"/>
                  </a:cubicBezTo>
                  <a:close/>
                </a:path>
              </a:pathLst>
            </a:custGeom>
            <a:gradFill>
              <a:gsLst>
                <a:gs pos="0">
                  <a:schemeClr val="lt2"/>
                </a:gs>
                <a:gs pos="100000">
                  <a:schemeClr val="accent1"/>
                </a:gs>
              </a:gsLst>
              <a:lin ang="10800025" scaled="0"/>
            </a:gradFill>
            <a:ln w="500" cap="flat" cmpd="sng">
              <a:solidFill>
                <a:srgbClr val="CD4489"/>
              </a:solidFill>
              <a:prstDash val="solid"/>
              <a:miter lim="20348"/>
              <a:headEnd type="none" w="sm" len="sm"/>
              <a:tailEnd type="none" w="sm" len="sm"/>
            </a:ln>
            <a:effectLst>
              <a:outerShdw blurRad="171450" dist="19050" dir="1620000" algn="bl" rotWithShape="0">
                <a:schemeClr val="accent1">
                  <a:alpha val="24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8"/>
            <p:cNvSpPr/>
            <p:nvPr/>
          </p:nvSpPr>
          <p:spPr>
            <a:xfrm>
              <a:off x="6883718" y="6179758"/>
              <a:ext cx="585724" cy="585724"/>
            </a:xfrm>
            <a:custGeom>
              <a:avLst/>
              <a:gdLst/>
              <a:ahLst/>
              <a:cxnLst/>
              <a:rect l="l" t="t" r="r" b="b"/>
              <a:pathLst>
                <a:path w="16361" h="16361" extrusionOk="0">
                  <a:moveTo>
                    <a:pt x="1059" y="6247"/>
                  </a:moveTo>
                  <a:lnTo>
                    <a:pt x="6268" y="1059"/>
                  </a:lnTo>
                  <a:cubicBezTo>
                    <a:pt x="7326" y="0"/>
                    <a:pt x="9035" y="0"/>
                    <a:pt x="10114" y="1059"/>
                  </a:cubicBezTo>
                  <a:lnTo>
                    <a:pt x="15303" y="6247"/>
                  </a:lnTo>
                  <a:cubicBezTo>
                    <a:pt x="16361" y="7326"/>
                    <a:pt x="16361" y="9035"/>
                    <a:pt x="15303" y="10093"/>
                  </a:cubicBezTo>
                  <a:lnTo>
                    <a:pt x="10114" y="15303"/>
                  </a:lnTo>
                  <a:cubicBezTo>
                    <a:pt x="9035" y="16361"/>
                    <a:pt x="7326" y="16361"/>
                    <a:pt x="6268" y="15303"/>
                  </a:cubicBezTo>
                  <a:lnTo>
                    <a:pt x="1059" y="10093"/>
                  </a:lnTo>
                  <a:cubicBezTo>
                    <a:pt x="0" y="9035"/>
                    <a:pt x="0" y="7326"/>
                    <a:pt x="1059" y="6247"/>
                  </a:cubicBezTo>
                  <a:close/>
                </a:path>
              </a:pathLst>
            </a:custGeom>
            <a:gradFill>
              <a:gsLst>
                <a:gs pos="0">
                  <a:schemeClr val="lt2"/>
                </a:gs>
                <a:gs pos="100000">
                  <a:schemeClr val="accent1"/>
                </a:gs>
              </a:gsLst>
              <a:lin ang="10800025" scaled="0"/>
            </a:gradFill>
            <a:ln w="500" cap="flat" cmpd="sng">
              <a:solidFill>
                <a:srgbClr val="CD4489"/>
              </a:solidFill>
              <a:prstDash val="solid"/>
              <a:miter lim="20348"/>
              <a:headEnd type="none" w="sm" len="sm"/>
              <a:tailEnd type="none" w="sm" len="sm"/>
            </a:ln>
            <a:effectLst>
              <a:outerShdw blurRad="171450" dist="66675" dir="1620000" algn="bl" rotWithShape="0">
                <a:schemeClr val="accent1">
                  <a:alpha val="24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6"/>
        <p:cNvGrpSpPr/>
        <p:nvPr/>
      </p:nvGrpSpPr>
      <p:grpSpPr>
        <a:xfrm>
          <a:off x="0" y="0"/>
          <a:ext cx="0" cy="0"/>
          <a:chOff x="0" y="0"/>
          <a:chExt cx="0" cy="0"/>
        </a:xfrm>
      </p:grpSpPr>
      <p:sp>
        <p:nvSpPr>
          <p:cNvPr id="97" name="Google Shape;97;p9"/>
          <p:cNvSpPr txBox="1">
            <a:spLocks noGrp="1"/>
          </p:cNvSpPr>
          <p:nvPr>
            <p:ph type="title"/>
          </p:nvPr>
        </p:nvSpPr>
        <p:spPr>
          <a:xfrm>
            <a:off x="1998600" y="852175"/>
            <a:ext cx="5146800" cy="14823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4200"/>
              <a:buNone/>
              <a:defRPr sz="42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98" name="Google Shape;98;p9"/>
          <p:cNvSpPr txBox="1">
            <a:spLocks noGrp="1"/>
          </p:cNvSpPr>
          <p:nvPr>
            <p:ph type="subTitle" idx="1"/>
          </p:nvPr>
        </p:nvSpPr>
        <p:spPr>
          <a:xfrm>
            <a:off x="1998600" y="2422075"/>
            <a:ext cx="5146800" cy="1235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99" name="Google Shape;99;p9"/>
          <p:cNvSpPr/>
          <p:nvPr/>
        </p:nvSpPr>
        <p:spPr>
          <a:xfrm>
            <a:off x="948395" y="3282710"/>
            <a:ext cx="6942408" cy="6942479"/>
          </a:xfrm>
          <a:custGeom>
            <a:avLst/>
            <a:gdLst/>
            <a:ahLst/>
            <a:cxnLst/>
            <a:rect l="l" t="t" r="r" b="b"/>
            <a:pathLst>
              <a:path w="193922" h="193924" extrusionOk="0">
                <a:moveTo>
                  <a:pt x="178905" y="124168"/>
                </a:moveTo>
                <a:lnTo>
                  <a:pt x="124167" y="178885"/>
                </a:lnTo>
                <a:cubicBezTo>
                  <a:pt x="109150" y="193923"/>
                  <a:pt x="84793" y="193923"/>
                  <a:pt x="69755" y="178885"/>
                </a:cubicBezTo>
                <a:lnTo>
                  <a:pt x="15038" y="124168"/>
                </a:lnTo>
                <a:cubicBezTo>
                  <a:pt x="0" y="109130"/>
                  <a:pt x="0" y="84773"/>
                  <a:pt x="15038" y="69735"/>
                </a:cubicBezTo>
                <a:lnTo>
                  <a:pt x="69755" y="15018"/>
                </a:lnTo>
                <a:cubicBezTo>
                  <a:pt x="84793" y="1"/>
                  <a:pt x="109150" y="1"/>
                  <a:pt x="124167" y="15018"/>
                </a:cubicBezTo>
                <a:lnTo>
                  <a:pt x="178905" y="69756"/>
                </a:lnTo>
                <a:cubicBezTo>
                  <a:pt x="193922" y="84773"/>
                  <a:pt x="193922" y="109130"/>
                  <a:pt x="178905" y="124168"/>
                </a:cubicBezTo>
                <a:close/>
              </a:path>
            </a:pathLst>
          </a:custGeom>
          <a:gradFill>
            <a:gsLst>
              <a:gs pos="0">
                <a:schemeClr val="accent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9"/>
          <p:cNvSpPr/>
          <p:nvPr/>
        </p:nvSpPr>
        <p:spPr>
          <a:xfrm>
            <a:off x="5050990" y="-1276059"/>
            <a:ext cx="2094407" cy="2094407"/>
          </a:xfrm>
          <a:custGeom>
            <a:avLst/>
            <a:gdLst/>
            <a:ahLst/>
            <a:cxnLst/>
            <a:rect l="l" t="t" r="r" b="b"/>
            <a:pathLst>
              <a:path w="58503" h="58503" extrusionOk="0">
                <a:moveTo>
                  <a:pt x="53985" y="37462"/>
                </a:moveTo>
                <a:lnTo>
                  <a:pt x="37462" y="53985"/>
                </a:lnTo>
                <a:cubicBezTo>
                  <a:pt x="32924" y="58503"/>
                  <a:pt x="25578" y="58503"/>
                  <a:pt x="21061" y="53985"/>
                </a:cubicBezTo>
                <a:lnTo>
                  <a:pt x="4538" y="37462"/>
                </a:lnTo>
                <a:cubicBezTo>
                  <a:pt x="0" y="32925"/>
                  <a:pt x="0" y="25579"/>
                  <a:pt x="4538" y="21041"/>
                </a:cubicBezTo>
                <a:lnTo>
                  <a:pt x="21061" y="4538"/>
                </a:lnTo>
                <a:cubicBezTo>
                  <a:pt x="25578" y="0"/>
                  <a:pt x="32944" y="0"/>
                  <a:pt x="37462" y="4538"/>
                </a:cubicBezTo>
                <a:lnTo>
                  <a:pt x="53985" y="21041"/>
                </a:lnTo>
                <a:cubicBezTo>
                  <a:pt x="58502" y="25579"/>
                  <a:pt x="58502" y="32925"/>
                  <a:pt x="53985" y="37462"/>
                </a:cubicBezTo>
                <a:close/>
              </a:path>
            </a:pathLst>
          </a:custGeom>
          <a:gradFill>
            <a:gsLst>
              <a:gs pos="0">
                <a:schemeClr val="accent2"/>
              </a:gs>
              <a:gs pos="100000">
                <a:schemeClr val="lt2"/>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9"/>
          <p:cNvSpPr/>
          <p:nvPr/>
        </p:nvSpPr>
        <p:spPr>
          <a:xfrm>
            <a:off x="-77412" y="-143767"/>
            <a:ext cx="9298825" cy="5431033"/>
          </a:xfrm>
          <a:custGeom>
            <a:avLst/>
            <a:gdLst/>
            <a:ahLst/>
            <a:cxnLst/>
            <a:rect l="l" t="t" r="r" b="b"/>
            <a:pathLst>
              <a:path w="236777" h="138291" fill="none" extrusionOk="0">
                <a:moveTo>
                  <a:pt x="0" y="1"/>
                </a:moveTo>
                <a:lnTo>
                  <a:pt x="0" y="138290"/>
                </a:lnTo>
                <a:lnTo>
                  <a:pt x="236776" y="138290"/>
                </a:lnTo>
                <a:lnTo>
                  <a:pt x="236776" y="1"/>
                </a:lnTo>
                <a:close/>
                <a:moveTo>
                  <a:pt x="194512" y="11376"/>
                </a:moveTo>
                <a:lnTo>
                  <a:pt x="202550" y="3318"/>
                </a:lnTo>
                <a:cubicBezTo>
                  <a:pt x="204198" y="1690"/>
                  <a:pt x="206843" y="1690"/>
                  <a:pt x="208492" y="3318"/>
                </a:cubicBezTo>
                <a:lnTo>
                  <a:pt x="216550" y="11376"/>
                </a:lnTo>
                <a:cubicBezTo>
                  <a:pt x="218178" y="13024"/>
                  <a:pt x="218178" y="15669"/>
                  <a:pt x="216550" y="17318"/>
                </a:cubicBezTo>
                <a:lnTo>
                  <a:pt x="208492" y="25376"/>
                </a:lnTo>
                <a:cubicBezTo>
                  <a:pt x="206843" y="27003"/>
                  <a:pt x="204198" y="27003"/>
                  <a:pt x="202550" y="25376"/>
                </a:cubicBezTo>
                <a:lnTo>
                  <a:pt x="194512" y="17318"/>
                </a:lnTo>
                <a:cubicBezTo>
                  <a:pt x="192864" y="15669"/>
                  <a:pt x="192864" y="13024"/>
                  <a:pt x="194512" y="11376"/>
                </a:cubicBezTo>
                <a:close/>
                <a:moveTo>
                  <a:pt x="185294" y="48573"/>
                </a:moveTo>
                <a:lnTo>
                  <a:pt x="177236" y="56631"/>
                </a:lnTo>
                <a:cubicBezTo>
                  <a:pt x="175588" y="58259"/>
                  <a:pt x="172943" y="58259"/>
                  <a:pt x="171294" y="56631"/>
                </a:cubicBezTo>
                <a:lnTo>
                  <a:pt x="163236" y="48573"/>
                </a:lnTo>
                <a:cubicBezTo>
                  <a:pt x="161609" y="46925"/>
                  <a:pt x="161609" y="44279"/>
                  <a:pt x="163236" y="42631"/>
                </a:cubicBezTo>
                <a:lnTo>
                  <a:pt x="171294" y="34573"/>
                </a:lnTo>
                <a:cubicBezTo>
                  <a:pt x="172943" y="32945"/>
                  <a:pt x="175588" y="32945"/>
                  <a:pt x="177236" y="34573"/>
                </a:cubicBezTo>
                <a:lnTo>
                  <a:pt x="185294" y="42631"/>
                </a:lnTo>
                <a:cubicBezTo>
                  <a:pt x="186922" y="44279"/>
                  <a:pt x="186922" y="46925"/>
                  <a:pt x="185294" y="48573"/>
                </a:cubicBezTo>
                <a:close/>
                <a:moveTo>
                  <a:pt x="187146" y="50425"/>
                </a:moveTo>
                <a:cubicBezTo>
                  <a:pt x="188774" y="48777"/>
                  <a:pt x="191440" y="48777"/>
                  <a:pt x="193067" y="50425"/>
                </a:cubicBezTo>
                <a:lnTo>
                  <a:pt x="201125" y="58483"/>
                </a:lnTo>
                <a:cubicBezTo>
                  <a:pt x="202774" y="60111"/>
                  <a:pt x="202774" y="62776"/>
                  <a:pt x="201125" y="64404"/>
                </a:cubicBezTo>
                <a:lnTo>
                  <a:pt x="193067" y="72462"/>
                </a:lnTo>
                <a:cubicBezTo>
                  <a:pt x="191440" y="74111"/>
                  <a:pt x="188774" y="74111"/>
                  <a:pt x="187146" y="72462"/>
                </a:cubicBezTo>
                <a:lnTo>
                  <a:pt x="179088" y="64404"/>
                </a:lnTo>
                <a:cubicBezTo>
                  <a:pt x="177440" y="62776"/>
                  <a:pt x="177440" y="60111"/>
                  <a:pt x="179088" y="58483"/>
                </a:cubicBezTo>
                <a:close/>
                <a:moveTo>
                  <a:pt x="169870" y="58483"/>
                </a:moveTo>
                <a:cubicBezTo>
                  <a:pt x="171518" y="60111"/>
                  <a:pt x="171518" y="62776"/>
                  <a:pt x="169870" y="64404"/>
                </a:cubicBezTo>
                <a:lnTo>
                  <a:pt x="161812" y="72462"/>
                </a:lnTo>
                <a:cubicBezTo>
                  <a:pt x="160184" y="74111"/>
                  <a:pt x="157518" y="74111"/>
                  <a:pt x="155891" y="72462"/>
                </a:cubicBezTo>
                <a:lnTo>
                  <a:pt x="147833" y="64404"/>
                </a:lnTo>
                <a:cubicBezTo>
                  <a:pt x="146205" y="62776"/>
                  <a:pt x="146205" y="60111"/>
                  <a:pt x="147833" y="58483"/>
                </a:cubicBezTo>
                <a:lnTo>
                  <a:pt x="155891" y="50425"/>
                </a:lnTo>
                <a:cubicBezTo>
                  <a:pt x="157518" y="48777"/>
                  <a:pt x="160184" y="48777"/>
                  <a:pt x="161812" y="50425"/>
                </a:cubicBezTo>
                <a:close/>
                <a:moveTo>
                  <a:pt x="154039" y="48553"/>
                </a:moveTo>
                <a:lnTo>
                  <a:pt x="145981" y="56611"/>
                </a:lnTo>
                <a:cubicBezTo>
                  <a:pt x="144333" y="58259"/>
                  <a:pt x="141687" y="58259"/>
                  <a:pt x="140039" y="56611"/>
                </a:cubicBezTo>
                <a:lnTo>
                  <a:pt x="132001" y="48553"/>
                </a:lnTo>
                <a:cubicBezTo>
                  <a:pt x="130353" y="46925"/>
                  <a:pt x="130353" y="44259"/>
                  <a:pt x="132001" y="42631"/>
                </a:cubicBezTo>
                <a:lnTo>
                  <a:pt x="140039" y="34573"/>
                </a:lnTo>
                <a:cubicBezTo>
                  <a:pt x="141687" y="32925"/>
                  <a:pt x="144333" y="32925"/>
                  <a:pt x="145981" y="34573"/>
                </a:cubicBezTo>
                <a:lnTo>
                  <a:pt x="154039" y="42631"/>
                </a:lnTo>
                <a:cubicBezTo>
                  <a:pt x="155667" y="44259"/>
                  <a:pt x="155667" y="46925"/>
                  <a:pt x="154039" y="48573"/>
                </a:cubicBezTo>
                <a:close/>
                <a:moveTo>
                  <a:pt x="138615" y="58483"/>
                </a:moveTo>
                <a:cubicBezTo>
                  <a:pt x="140263" y="60111"/>
                  <a:pt x="140263" y="62776"/>
                  <a:pt x="138615" y="64404"/>
                </a:cubicBezTo>
                <a:lnTo>
                  <a:pt x="130557" y="72462"/>
                </a:lnTo>
                <a:cubicBezTo>
                  <a:pt x="128929" y="74111"/>
                  <a:pt x="126263" y="74111"/>
                  <a:pt x="124635" y="72462"/>
                </a:cubicBezTo>
                <a:lnTo>
                  <a:pt x="116577" y="64404"/>
                </a:lnTo>
                <a:cubicBezTo>
                  <a:pt x="114949" y="62776"/>
                  <a:pt x="114949" y="60111"/>
                  <a:pt x="116577" y="58483"/>
                </a:cubicBezTo>
                <a:lnTo>
                  <a:pt x="124635" y="50425"/>
                </a:lnTo>
                <a:cubicBezTo>
                  <a:pt x="126263" y="48777"/>
                  <a:pt x="128929" y="48777"/>
                  <a:pt x="130557" y="50425"/>
                </a:cubicBezTo>
                <a:close/>
                <a:moveTo>
                  <a:pt x="122783" y="48553"/>
                </a:moveTo>
                <a:lnTo>
                  <a:pt x="114725" y="56611"/>
                </a:lnTo>
                <a:cubicBezTo>
                  <a:pt x="113077" y="58259"/>
                  <a:pt x="110432" y="58259"/>
                  <a:pt x="108784" y="56611"/>
                </a:cubicBezTo>
                <a:lnTo>
                  <a:pt x="100746" y="48553"/>
                </a:lnTo>
                <a:cubicBezTo>
                  <a:pt x="99098" y="46925"/>
                  <a:pt x="99098" y="44259"/>
                  <a:pt x="100746" y="42631"/>
                </a:cubicBezTo>
                <a:lnTo>
                  <a:pt x="108784" y="34573"/>
                </a:lnTo>
                <a:cubicBezTo>
                  <a:pt x="110412" y="32945"/>
                  <a:pt x="113077" y="32945"/>
                  <a:pt x="114725" y="34573"/>
                </a:cubicBezTo>
                <a:lnTo>
                  <a:pt x="122783" y="42631"/>
                </a:lnTo>
                <a:cubicBezTo>
                  <a:pt x="124411" y="44279"/>
                  <a:pt x="124411" y="46925"/>
                  <a:pt x="122783" y="48573"/>
                </a:cubicBezTo>
                <a:close/>
                <a:moveTo>
                  <a:pt x="107359" y="58483"/>
                </a:moveTo>
                <a:cubicBezTo>
                  <a:pt x="109007" y="60111"/>
                  <a:pt x="109007" y="62776"/>
                  <a:pt x="107359" y="64404"/>
                </a:cubicBezTo>
                <a:lnTo>
                  <a:pt x="99301" y="72462"/>
                </a:lnTo>
                <a:cubicBezTo>
                  <a:pt x="97673" y="74111"/>
                  <a:pt x="95008" y="74111"/>
                  <a:pt x="93380" y="72462"/>
                </a:cubicBezTo>
                <a:lnTo>
                  <a:pt x="85322" y="64404"/>
                </a:lnTo>
                <a:cubicBezTo>
                  <a:pt x="83694" y="62776"/>
                  <a:pt x="83694" y="60111"/>
                  <a:pt x="85322" y="58483"/>
                </a:cubicBezTo>
                <a:lnTo>
                  <a:pt x="93380" y="50425"/>
                </a:lnTo>
                <a:cubicBezTo>
                  <a:pt x="95008" y="48777"/>
                  <a:pt x="97673" y="48777"/>
                  <a:pt x="99301" y="50425"/>
                </a:cubicBezTo>
                <a:close/>
                <a:moveTo>
                  <a:pt x="91528" y="48553"/>
                </a:moveTo>
                <a:lnTo>
                  <a:pt x="83470" y="56611"/>
                </a:lnTo>
                <a:cubicBezTo>
                  <a:pt x="81842" y="58259"/>
                  <a:pt x="79176" y="58259"/>
                  <a:pt x="77549" y="56611"/>
                </a:cubicBezTo>
                <a:lnTo>
                  <a:pt x="69491" y="48553"/>
                </a:lnTo>
                <a:cubicBezTo>
                  <a:pt x="67842" y="46925"/>
                  <a:pt x="67842" y="44259"/>
                  <a:pt x="69491" y="42631"/>
                </a:cubicBezTo>
                <a:lnTo>
                  <a:pt x="77549" y="34573"/>
                </a:lnTo>
                <a:cubicBezTo>
                  <a:pt x="79176" y="32925"/>
                  <a:pt x="81842" y="32925"/>
                  <a:pt x="83470" y="34573"/>
                </a:cubicBezTo>
                <a:lnTo>
                  <a:pt x="91528" y="42631"/>
                </a:lnTo>
                <a:cubicBezTo>
                  <a:pt x="93176" y="44259"/>
                  <a:pt x="93176" y="46925"/>
                  <a:pt x="91528" y="48573"/>
                </a:cubicBezTo>
                <a:close/>
                <a:moveTo>
                  <a:pt x="76104" y="58483"/>
                </a:moveTo>
                <a:cubicBezTo>
                  <a:pt x="77752" y="60111"/>
                  <a:pt x="77752" y="62776"/>
                  <a:pt x="76104" y="64404"/>
                </a:cubicBezTo>
                <a:lnTo>
                  <a:pt x="68046" y="72462"/>
                </a:lnTo>
                <a:cubicBezTo>
                  <a:pt x="66418" y="74111"/>
                  <a:pt x="63752" y="74111"/>
                  <a:pt x="62124" y="72462"/>
                </a:cubicBezTo>
                <a:lnTo>
                  <a:pt x="54066" y="64404"/>
                </a:lnTo>
                <a:cubicBezTo>
                  <a:pt x="52438" y="62776"/>
                  <a:pt x="52438" y="60111"/>
                  <a:pt x="54066" y="58483"/>
                </a:cubicBezTo>
                <a:lnTo>
                  <a:pt x="62124" y="50425"/>
                </a:lnTo>
                <a:cubicBezTo>
                  <a:pt x="63752" y="48777"/>
                  <a:pt x="66418" y="48777"/>
                  <a:pt x="68066" y="50425"/>
                </a:cubicBezTo>
                <a:close/>
                <a:moveTo>
                  <a:pt x="60273" y="48553"/>
                </a:moveTo>
                <a:lnTo>
                  <a:pt x="52215" y="56611"/>
                </a:lnTo>
                <a:cubicBezTo>
                  <a:pt x="50587" y="58259"/>
                  <a:pt x="47921" y="58259"/>
                  <a:pt x="46273" y="56611"/>
                </a:cubicBezTo>
                <a:lnTo>
                  <a:pt x="38235" y="48553"/>
                </a:lnTo>
                <a:cubicBezTo>
                  <a:pt x="36587" y="46925"/>
                  <a:pt x="36587" y="44259"/>
                  <a:pt x="38235" y="42631"/>
                </a:cubicBezTo>
                <a:lnTo>
                  <a:pt x="46273" y="34573"/>
                </a:lnTo>
                <a:cubicBezTo>
                  <a:pt x="47921" y="32925"/>
                  <a:pt x="50587" y="32925"/>
                  <a:pt x="52215" y="34573"/>
                </a:cubicBezTo>
                <a:lnTo>
                  <a:pt x="60273" y="42631"/>
                </a:lnTo>
                <a:cubicBezTo>
                  <a:pt x="61921" y="44259"/>
                  <a:pt x="61921" y="46925"/>
                  <a:pt x="60273" y="48573"/>
                </a:cubicBezTo>
                <a:close/>
                <a:moveTo>
                  <a:pt x="44848" y="58483"/>
                </a:moveTo>
                <a:cubicBezTo>
                  <a:pt x="46497" y="60111"/>
                  <a:pt x="46497" y="62776"/>
                  <a:pt x="44848" y="64404"/>
                </a:cubicBezTo>
                <a:lnTo>
                  <a:pt x="36811" y="72462"/>
                </a:lnTo>
                <a:cubicBezTo>
                  <a:pt x="35163" y="74111"/>
                  <a:pt x="32497" y="74111"/>
                  <a:pt x="30869" y="72462"/>
                </a:cubicBezTo>
                <a:lnTo>
                  <a:pt x="22811" y="64404"/>
                </a:lnTo>
                <a:cubicBezTo>
                  <a:pt x="21183" y="62776"/>
                  <a:pt x="21183" y="60111"/>
                  <a:pt x="22811" y="58483"/>
                </a:cubicBezTo>
                <a:lnTo>
                  <a:pt x="30869" y="50425"/>
                </a:lnTo>
                <a:cubicBezTo>
                  <a:pt x="32497" y="48777"/>
                  <a:pt x="35163" y="48777"/>
                  <a:pt x="36790" y="50425"/>
                </a:cubicBezTo>
                <a:close/>
                <a:moveTo>
                  <a:pt x="36811" y="81680"/>
                </a:moveTo>
                <a:lnTo>
                  <a:pt x="44848" y="89738"/>
                </a:lnTo>
                <a:cubicBezTo>
                  <a:pt x="46497" y="91366"/>
                  <a:pt x="46497" y="94032"/>
                  <a:pt x="44848" y="95660"/>
                </a:cubicBezTo>
                <a:lnTo>
                  <a:pt x="36811" y="103718"/>
                </a:lnTo>
                <a:cubicBezTo>
                  <a:pt x="35163" y="105346"/>
                  <a:pt x="32497" y="105346"/>
                  <a:pt x="30869" y="103718"/>
                </a:cubicBezTo>
                <a:lnTo>
                  <a:pt x="22811" y="95660"/>
                </a:lnTo>
                <a:cubicBezTo>
                  <a:pt x="21183" y="94032"/>
                  <a:pt x="21183" y="91366"/>
                  <a:pt x="22811" y="89738"/>
                </a:cubicBezTo>
                <a:lnTo>
                  <a:pt x="30869" y="81680"/>
                </a:lnTo>
                <a:cubicBezTo>
                  <a:pt x="32497" y="80032"/>
                  <a:pt x="35163" y="80032"/>
                  <a:pt x="36811" y="81680"/>
                </a:cubicBezTo>
                <a:close/>
                <a:moveTo>
                  <a:pt x="38235" y="79828"/>
                </a:moveTo>
                <a:cubicBezTo>
                  <a:pt x="36587" y="78180"/>
                  <a:pt x="36587" y="75535"/>
                  <a:pt x="38235" y="73887"/>
                </a:cubicBezTo>
                <a:lnTo>
                  <a:pt x="46273" y="65829"/>
                </a:lnTo>
                <a:cubicBezTo>
                  <a:pt x="47921" y="64201"/>
                  <a:pt x="50566" y="64201"/>
                  <a:pt x="52215" y="65829"/>
                </a:cubicBezTo>
                <a:lnTo>
                  <a:pt x="60273" y="73887"/>
                </a:lnTo>
                <a:cubicBezTo>
                  <a:pt x="61901" y="75535"/>
                  <a:pt x="61901" y="78180"/>
                  <a:pt x="60273" y="79828"/>
                </a:cubicBezTo>
                <a:lnTo>
                  <a:pt x="52215" y="87887"/>
                </a:lnTo>
                <a:cubicBezTo>
                  <a:pt x="50587" y="89514"/>
                  <a:pt x="47921" y="89514"/>
                  <a:pt x="46293" y="87887"/>
                </a:cubicBezTo>
                <a:close/>
                <a:moveTo>
                  <a:pt x="54066" y="89738"/>
                </a:moveTo>
                <a:lnTo>
                  <a:pt x="62124" y="81680"/>
                </a:lnTo>
                <a:cubicBezTo>
                  <a:pt x="63752" y="80032"/>
                  <a:pt x="66418" y="80032"/>
                  <a:pt x="68046" y="81680"/>
                </a:cubicBezTo>
                <a:lnTo>
                  <a:pt x="76104" y="89738"/>
                </a:lnTo>
                <a:cubicBezTo>
                  <a:pt x="77752" y="91366"/>
                  <a:pt x="77752" y="94032"/>
                  <a:pt x="76104" y="95660"/>
                </a:cubicBezTo>
                <a:lnTo>
                  <a:pt x="68046" y="103718"/>
                </a:lnTo>
                <a:cubicBezTo>
                  <a:pt x="66418" y="105346"/>
                  <a:pt x="63752" y="105346"/>
                  <a:pt x="62124" y="103718"/>
                </a:cubicBezTo>
                <a:lnTo>
                  <a:pt x="54066" y="95660"/>
                </a:lnTo>
                <a:cubicBezTo>
                  <a:pt x="52438" y="94032"/>
                  <a:pt x="52438" y="91366"/>
                  <a:pt x="54066" y="89738"/>
                </a:cubicBezTo>
                <a:close/>
                <a:moveTo>
                  <a:pt x="69491" y="79828"/>
                </a:moveTo>
                <a:cubicBezTo>
                  <a:pt x="67842" y="78180"/>
                  <a:pt x="67842" y="75535"/>
                  <a:pt x="69491" y="73887"/>
                </a:cubicBezTo>
                <a:lnTo>
                  <a:pt x="77528" y="65829"/>
                </a:lnTo>
                <a:cubicBezTo>
                  <a:pt x="79176" y="64201"/>
                  <a:pt x="81822" y="64201"/>
                  <a:pt x="83470" y="65829"/>
                </a:cubicBezTo>
                <a:lnTo>
                  <a:pt x="91528" y="73887"/>
                </a:lnTo>
                <a:cubicBezTo>
                  <a:pt x="93156" y="75535"/>
                  <a:pt x="93156" y="78180"/>
                  <a:pt x="91528" y="79828"/>
                </a:cubicBezTo>
                <a:lnTo>
                  <a:pt x="83470" y="87887"/>
                </a:lnTo>
                <a:cubicBezTo>
                  <a:pt x="81842" y="89514"/>
                  <a:pt x="79176" y="89514"/>
                  <a:pt x="77549" y="87887"/>
                </a:cubicBezTo>
                <a:close/>
                <a:moveTo>
                  <a:pt x="85322" y="89738"/>
                </a:moveTo>
                <a:lnTo>
                  <a:pt x="93380" y="81680"/>
                </a:lnTo>
                <a:cubicBezTo>
                  <a:pt x="95008" y="80032"/>
                  <a:pt x="97673" y="80032"/>
                  <a:pt x="99301" y="81680"/>
                </a:cubicBezTo>
                <a:lnTo>
                  <a:pt x="107359" y="89738"/>
                </a:lnTo>
                <a:cubicBezTo>
                  <a:pt x="109007" y="91366"/>
                  <a:pt x="109007" y="94032"/>
                  <a:pt x="107359" y="95660"/>
                </a:cubicBezTo>
                <a:lnTo>
                  <a:pt x="99301" y="103718"/>
                </a:lnTo>
                <a:cubicBezTo>
                  <a:pt x="97673" y="105346"/>
                  <a:pt x="95008" y="105346"/>
                  <a:pt x="93380" y="103718"/>
                </a:cubicBezTo>
                <a:lnTo>
                  <a:pt x="85322" y="95660"/>
                </a:lnTo>
                <a:cubicBezTo>
                  <a:pt x="83694" y="94032"/>
                  <a:pt x="83694" y="91366"/>
                  <a:pt x="85322" y="89738"/>
                </a:cubicBezTo>
                <a:close/>
                <a:moveTo>
                  <a:pt x="100746" y="79828"/>
                </a:moveTo>
                <a:cubicBezTo>
                  <a:pt x="99098" y="78180"/>
                  <a:pt x="99098" y="75535"/>
                  <a:pt x="100746" y="73887"/>
                </a:cubicBezTo>
                <a:lnTo>
                  <a:pt x="108784" y="65829"/>
                </a:lnTo>
                <a:cubicBezTo>
                  <a:pt x="110412" y="64201"/>
                  <a:pt x="113077" y="64201"/>
                  <a:pt x="114725" y="65829"/>
                </a:cubicBezTo>
                <a:lnTo>
                  <a:pt x="122783" y="73887"/>
                </a:lnTo>
                <a:cubicBezTo>
                  <a:pt x="124411" y="75535"/>
                  <a:pt x="124411" y="78180"/>
                  <a:pt x="122783" y="79828"/>
                </a:cubicBezTo>
                <a:lnTo>
                  <a:pt x="114725" y="87887"/>
                </a:lnTo>
                <a:cubicBezTo>
                  <a:pt x="113077" y="89514"/>
                  <a:pt x="110432" y="89514"/>
                  <a:pt x="108784" y="87887"/>
                </a:cubicBezTo>
                <a:close/>
                <a:moveTo>
                  <a:pt x="116577" y="89738"/>
                </a:moveTo>
                <a:lnTo>
                  <a:pt x="124635" y="81680"/>
                </a:lnTo>
                <a:cubicBezTo>
                  <a:pt x="126263" y="80032"/>
                  <a:pt x="128929" y="80032"/>
                  <a:pt x="130557" y="81680"/>
                </a:cubicBezTo>
                <a:lnTo>
                  <a:pt x="138615" y="89738"/>
                </a:lnTo>
                <a:cubicBezTo>
                  <a:pt x="140263" y="91366"/>
                  <a:pt x="140263" y="94032"/>
                  <a:pt x="138615" y="95660"/>
                </a:cubicBezTo>
                <a:lnTo>
                  <a:pt x="130557" y="103718"/>
                </a:lnTo>
                <a:cubicBezTo>
                  <a:pt x="128929" y="105346"/>
                  <a:pt x="126263" y="105346"/>
                  <a:pt x="124635" y="103718"/>
                </a:cubicBezTo>
                <a:lnTo>
                  <a:pt x="116577" y="95660"/>
                </a:lnTo>
                <a:cubicBezTo>
                  <a:pt x="114929" y="94032"/>
                  <a:pt x="114929" y="91366"/>
                  <a:pt x="116577" y="89738"/>
                </a:cubicBezTo>
                <a:close/>
                <a:moveTo>
                  <a:pt x="131981" y="79828"/>
                </a:moveTo>
                <a:cubicBezTo>
                  <a:pt x="130353" y="78180"/>
                  <a:pt x="130353" y="75535"/>
                  <a:pt x="131981" y="73887"/>
                </a:cubicBezTo>
                <a:lnTo>
                  <a:pt x="140039" y="65829"/>
                </a:lnTo>
                <a:cubicBezTo>
                  <a:pt x="141687" y="64201"/>
                  <a:pt x="144333" y="64201"/>
                  <a:pt x="145981" y="65829"/>
                </a:cubicBezTo>
                <a:lnTo>
                  <a:pt x="154039" y="73887"/>
                </a:lnTo>
                <a:cubicBezTo>
                  <a:pt x="155667" y="75535"/>
                  <a:pt x="155667" y="78180"/>
                  <a:pt x="154039" y="79828"/>
                </a:cubicBezTo>
                <a:lnTo>
                  <a:pt x="145981" y="87887"/>
                </a:lnTo>
                <a:cubicBezTo>
                  <a:pt x="144333" y="89514"/>
                  <a:pt x="141687" y="89514"/>
                  <a:pt x="140039" y="87887"/>
                </a:cubicBezTo>
                <a:close/>
                <a:moveTo>
                  <a:pt x="147833" y="89738"/>
                </a:moveTo>
                <a:lnTo>
                  <a:pt x="155891" y="81680"/>
                </a:lnTo>
                <a:cubicBezTo>
                  <a:pt x="157518" y="80032"/>
                  <a:pt x="160184" y="80032"/>
                  <a:pt x="161812" y="81680"/>
                </a:cubicBezTo>
                <a:lnTo>
                  <a:pt x="169870" y="89738"/>
                </a:lnTo>
                <a:cubicBezTo>
                  <a:pt x="171498" y="91366"/>
                  <a:pt x="171498" y="94032"/>
                  <a:pt x="169870" y="95660"/>
                </a:cubicBezTo>
                <a:lnTo>
                  <a:pt x="161812" y="103718"/>
                </a:lnTo>
                <a:cubicBezTo>
                  <a:pt x="160184" y="105366"/>
                  <a:pt x="157518" y="105366"/>
                  <a:pt x="155891" y="103718"/>
                </a:cubicBezTo>
                <a:lnTo>
                  <a:pt x="147833" y="95660"/>
                </a:lnTo>
                <a:cubicBezTo>
                  <a:pt x="146184" y="94032"/>
                  <a:pt x="146184" y="91366"/>
                  <a:pt x="147833" y="89738"/>
                </a:cubicBezTo>
                <a:close/>
                <a:moveTo>
                  <a:pt x="163236" y="79828"/>
                </a:moveTo>
                <a:cubicBezTo>
                  <a:pt x="161609" y="78180"/>
                  <a:pt x="161609" y="75535"/>
                  <a:pt x="163236" y="73887"/>
                </a:cubicBezTo>
                <a:lnTo>
                  <a:pt x="171294" y="65829"/>
                </a:lnTo>
                <a:cubicBezTo>
                  <a:pt x="172943" y="64201"/>
                  <a:pt x="175588" y="64201"/>
                  <a:pt x="177236" y="65829"/>
                </a:cubicBezTo>
                <a:lnTo>
                  <a:pt x="185294" y="73887"/>
                </a:lnTo>
                <a:cubicBezTo>
                  <a:pt x="186922" y="75535"/>
                  <a:pt x="186922" y="78180"/>
                  <a:pt x="185294" y="79828"/>
                </a:cubicBezTo>
                <a:lnTo>
                  <a:pt x="177236" y="87887"/>
                </a:lnTo>
                <a:cubicBezTo>
                  <a:pt x="175588" y="89514"/>
                  <a:pt x="172943" y="89514"/>
                  <a:pt x="171294" y="87887"/>
                </a:cubicBezTo>
                <a:close/>
                <a:moveTo>
                  <a:pt x="179088" y="89738"/>
                </a:moveTo>
                <a:lnTo>
                  <a:pt x="187146" y="81680"/>
                </a:lnTo>
                <a:cubicBezTo>
                  <a:pt x="188774" y="80032"/>
                  <a:pt x="191440" y="80032"/>
                  <a:pt x="193067" y="81680"/>
                </a:cubicBezTo>
                <a:lnTo>
                  <a:pt x="201125" y="89738"/>
                </a:lnTo>
                <a:cubicBezTo>
                  <a:pt x="202753" y="91366"/>
                  <a:pt x="202753" y="94032"/>
                  <a:pt x="201125" y="95660"/>
                </a:cubicBezTo>
                <a:lnTo>
                  <a:pt x="193067" y="103718"/>
                </a:lnTo>
                <a:cubicBezTo>
                  <a:pt x="191440" y="105346"/>
                  <a:pt x="188774" y="105346"/>
                  <a:pt x="187146" y="103718"/>
                </a:cubicBezTo>
                <a:lnTo>
                  <a:pt x="179088" y="95660"/>
                </a:lnTo>
                <a:cubicBezTo>
                  <a:pt x="177440" y="94032"/>
                  <a:pt x="177440" y="91366"/>
                  <a:pt x="179088" y="89738"/>
                </a:cubicBezTo>
                <a:close/>
                <a:moveTo>
                  <a:pt x="194512" y="79828"/>
                </a:moveTo>
                <a:cubicBezTo>
                  <a:pt x="192864" y="78180"/>
                  <a:pt x="192864" y="75535"/>
                  <a:pt x="194512" y="73887"/>
                </a:cubicBezTo>
                <a:lnTo>
                  <a:pt x="202550" y="65829"/>
                </a:lnTo>
                <a:cubicBezTo>
                  <a:pt x="204198" y="64201"/>
                  <a:pt x="206843" y="64201"/>
                  <a:pt x="208492" y="65829"/>
                </a:cubicBezTo>
                <a:lnTo>
                  <a:pt x="216550" y="73887"/>
                </a:lnTo>
                <a:cubicBezTo>
                  <a:pt x="218178" y="75535"/>
                  <a:pt x="218178" y="78180"/>
                  <a:pt x="216550" y="79828"/>
                </a:cubicBezTo>
                <a:lnTo>
                  <a:pt x="208492" y="87887"/>
                </a:lnTo>
                <a:cubicBezTo>
                  <a:pt x="206843" y="89514"/>
                  <a:pt x="204198" y="89514"/>
                  <a:pt x="202550" y="87887"/>
                </a:cubicBezTo>
                <a:close/>
                <a:moveTo>
                  <a:pt x="202550" y="56631"/>
                </a:moveTo>
                <a:lnTo>
                  <a:pt x="194512" y="48573"/>
                </a:lnTo>
                <a:cubicBezTo>
                  <a:pt x="192864" y="46925"/>
                  <a:pt x="192864" y="44279"/>
                  <a:pt x="194512" y="42631"/>
                </a:cubicBezTo>
                <a:lnTo>
                  <a:pt x="202550" y="34573"/>
                </a:lnTo>
                <a:cubicBezTo>
                  <a:pt x="204198" y="32945"/>
                  <a:pt x="206843" y="32945"/>
                  <a:pt x="208492" y="34573"/>
                </a:cubicBezTo>
                <a:lnTo>
                  <a:pt x="216550" y="42631"/>
                </a:lnTo>
                <a:cubicBezTo>
                  <a:pt x="218178" y="44279"/>
                  <a:pt x="218178" y="46925"/>
                  <a:pt x="216550" y="48573"/>
                </a:cubicBezTo>
                <a:lnTo>
                  <a:pt x="208492" y="56631"/>
                </a:lnTo>
                <a:cubicBezTo>
                  <a:pt x="206843" y="58259"/>
                  <a:pt x="204198" y="58259"/>
                  <a:pt x="202550" y="56631"/>
                </a:cubicBezTo>
                <a:close/>
                <a:moveTo>
                  <a:pt x="193067" y="19169"/>
                </a:moveTo>
                <a:lnTo>
                  <a:pt x="201125" y="27227"/>
                </a:lnTo>
                <a:cubicBezTo>
                  <a:pt x="202774" y="28855"/>
                  <a:pt x="202774" y="31521"/>
                  <a:pt x="201125" y="33149"/>
                </a:cubicBezTo>
                <a:lnTo>
                  <a:pt x="193067" y="41207"/>
                </a:lnTo>
                <a:cubicBezTo>
                  <a:pt x="191440" y="42855"/>
                  <a:pt x="188774" y="42855"/>
                  <a:pt x="187146" y="41207"/>
                </a:cubicBezTo>
                <a:lnTo>
                  <a:pt x="179088" y="33149"/>
                </a:lnTo>
                <a:cubicBezTo>
                  <a:pt x="177440" y="31521"/>
                  <a:pt x="177440" y="28855"/>
                  <a:pt x="179088" y="27227"/>
                </a:cubicBezTo>
                <a:lnTo>
                  <a:pt x="187146" y="19169"/>
                </a:lnTo>
                <a:cubicBezTo>
                  <a:pt x="188774" y="17541"/>
                  <a:pt x="191440" y="17541"/>
                  <a:pt x="193067" y="19169"/>
                </a:cubicBezTo>
                <a:close/>
                <a:moveTo>
                  <a:pt x="163236" y="11376"/>
                </a:moveTo>
                <a:lnTo>
                  <a:pt x="171294" y="3318"/>
                </a:lnTo>
                <a:cubicBezTo>
                  <a:pt x="172943" y="1690"/>
                  <a:pt x="175588" y="1690"/>
                  <a:pt x="177236" y="3318"/>
                </a:cubicBezTo>
                <a:lnTo>
                  <a:pt x="185294" y="11376"/>
                </a:lnTo>
                <a:cubicBezTo>
                  <a:pt x="186922" y="13024"/>
                  <a:pt x="186922" y="15669"/>
                  <a:pt x="185294" y="17318"/>
                </a:cubicBezTo>
                <a:lnTo>
                  <a:pt x="177236" y="25376"/>
                </a:lnTo>
                <a:cubicBezTo>
                  <a:pt x="175588" y="27003"/>
                  <a:pt x="172943" y="27003"/>
                  <a:pt x="171294" y="25376"/>
                </a:cubicBezTo>
                <a:lnTo>
                  <a:pt x="163236" y="17318"/>
                </a:lnTo>
                <a:cubicBezTo>
                  <a:pt x="161609" y="15669"/>
                  <a:pt x="161609" y="13024"/>
                  <a:pt x="163236" y="11376"/>
                </a:cubicBezTo>
                <a:close/>
                <a:moveTo>
                  <a:pt x="161812" y="19169"/>
                </a:moveTo>
                <a:lnTo>
                  <a:pt x="169870" y="27227"/>
                </a:lnTo>
                <a:cubicBezTo>
                  <a:pt x="171518" y="28855"/>
                  <a:pt x="171518" y="31521"/>
                  <a:pt x="169870" y="33149"/>
                </a:cubicBezTo>
                <a:lnTo>
                  <a:pt x="161812" y="41207"/>
                </a:lnTo>
                <a:cubicBezTo>
                  <a:pt x="160184" y="42855"/>
                  <a:pt x="157518" y="42855"/>
                  <a:pt x="155891" y="41207"/>
                </a:cubicBezTo>
                <a:lnTo>
                  <a:pt x="147833" y="33149"/>
                </a:lnTo>
                <a:cubicBezTo>
                  <a:pt x="146184" y="31521"/>
                  <a:pt x="146184" y="28855"/>
                  <a:pt x="147833" y="27227"/>
                </a:cubicBezTo>
                <a:lnTo>
                  <a:pt x="155891" y="19169"/>
                </a:lnTo>
                <a:cubicBezTo>
                  <a:pt x="157518" y="17521"/>
                  <a:pt x="160184" y="17521"/>
                  <a:pt x="161812" y="19169"/>
                </a:cubicBezTo>
                <a:close/>
                <a:moveTo>
                  <a:pt x="132001" y="11376"/>
                </a:moveTo>
                <a:lnTo>
                  <a:pt x="140039" y="3318"/>
                </a:lnTo>
                <a:cubicBezTo>
                  <a:pt x="141687" y="1690"/>
                  <a:pt x="144333" y="1690"/>
                  <a:pt x="145981" y="3318"/>
                </a:cubicBezTo>
                <a:lnTo>
                  <a:pt x="154039" y="11376"/>
                </a:lnTo>
                <a:cubicBezTo>
                  <a:pt x="155667" y="13024"/>
                  <a:pt x="155667" y="15669"/>
                  <a:pt x="154039" y="17318"/>
                </a:cubicBezTo>
                <a:lnTo>
                  <a:pt x="145981" y="25376"/>
                </a:lnTo>
                <a:cubicBezTo>
                  <a:pt x="144333" y="27003"/>
                  <a:pt x="141687" y="27003"/>
                  <a:pt x="140039" y="25376"/>
                </a:cubicBezTo>
                <a:lnTo>
                  <a:pt x="132001" y="17318"/>
                </a:lnTo>
                <a:cubicBezTo>
                  <a:pt x="130353" y="15669"/>
                  <a:pt x="130353" y="13024"/>
                  <a:pt x="132001" y="11376"/>
                </a:cubicBezTo>
                <a:close/>
                <a:moveTo>
                  <a:pt x="130557" y="19169"/>
                </a:moveTo>
                <a:lnTo>
                  <a:pt x="138615" y="27227"/>
                </a:lnTo>
                <a:cubicBezTo>
                  <a:pt x="140263" y="28855"/>
                  <a:pt x="140263" y="31521"/>
                  <a:pt x="138615" y="33149"/>
                </a:cubicBezTo>
                <a:lnTo>
                  <a:pt x="130557" y="41207"/>
                </a:lnTo>
                <a:cubicBezTo>
                  <a:pt x="128929" y="42855"/>
                  <a:pt x="126263" y="42855"/>
                  <a:pt x="124635" y="41207"/>
                </a:cubicBezTo>
                <a:lnTo>
                  <a:pt x="116577" y="33149"/>
                </a:lnTo>
                <a:cubicBezTo>
                  <a:pt x="114929" y="31521"/>
                  <a:pt x="114929" y="28855"/>
                  <a:pt x="116577" y="27227"/>
                </a:cubicBezTo>
                <a:lnTo>
                  <a:pt x="124635" y="19169"/>
                </a:lnTo>
                <a:cubicBezTo>
                  <a:pt x="126263" y="17541"/>
                  <a:pt x="128929" y="17541"/>
                  <a:pt x="130557" y="19169"/>
                </a:cubicBezTo>
                <a:close/>
                <a:moveTo>
                  <a:pt x="100746" y="11376"/>
                </a:moveTo>
                <a:lnTo>
                  <a:pt x="108784" y="3338"/>
                </a:lnTo>
                <a:cubicBezTo>
                  <a:pt x="110412" y="1690"/>
                  <a:pt x="113077" y="1690"/>
                  <a:pt x="114725" y="3338"/>
                </a:cubicBezTo>
                <a:lnTo>
                  <a:pt x="122783" y="11376"/>
                </a:lnTo>
                <a:cubicBezTo>
                  <a:pt x="124411" y="13024"/>
                  <a:pt x="124411" y="15669"/>
                  <a:pt x="122783" y="17318"/>
                </a:cubicBezTo>
                <a:lnTo>
                  <a:pt x="114725" y="25376"/>
                </a:lnTo>
                <a:cubicBezTo>
                  <a:pt x="113077" y="27003"/>
                  <a:pt x="110432" y="27003"/>
                  <a:pt x="108784" y="25376"/>
                </a:cubicBezTo>
                <a:lnTo>
                  <a:pt x="100726" y="17318"/>
                </a:lnTo>
                <a:cubicBezTo>
                  <a:pt x="99098" y="15669"/>
                  <a:pt x="99098" y="13024"/>
                  <a:pt x="100746" y="11376"/>
                </a:cubicBezTo>
                <a:close/>
                <a:moveTo>
                  <a:pt x="99322" y="19169"/>
                </a:moveTo>
                <a:lnTo>
                  <a:pt x="107359" y="27227"/>
                </a:lnTo>
                <a:cubicBezTo>
                  <a:pt x="109007" y="28855"/>
                  <a:pt x="109007" y="31521"/>
                  <a:pt x="107359" y="33149"/>
                </a:cubicBezTo>
                <a:lnTo>
                  <a:pt x="99322" y="41207"/>
                </a:lnTo>
                <a:cubicBezTo>
                  <a:pt x="97673" y="42855"/>
                  <a:pt x="95008" y="42855"/>
                  <a:pt x="93380" y="41207"/>
                </a:cubicBezTo>
                <a:lnTo>
                  <a:pt x="85322" y="33149"/>
                </a:lnTo>
                <a:cubicBezTo>
                  <a:pt x="83694" y="31521"/>
                  <a:pt x="83694" y="28855"/>
                  <a:pt x="85322" y="27227"/>
                </a:cubicBezTo>
                <a:lnTo>
                  <a:pt x="93380" y="19169"/>
                </a:lnTo>
                <a:cubicBezTo>
                  <a:pt x="95008" y="17541"/>
                  <a:pt x="97673" y="17541"/>
                  <a:pt x="99322" y="19169"/>
                </a:cubicBezTo>
                <a:close/>
                <a:moveTo>
                  <a:pt x="69491" y="11376"/>
                </a:moveTo>
                <a:lnTo>
                  <a:pt x="77549" y="3318"/>
                </a:lnTo>
                <a:cubicBezTo>
                  <a:pt x="79176" y="1690"/>
                  <a:pt x="81842" y="1690"/>
                  <a:pt x="83470" y="3318"/>
                </a:cubicBezTo>
                <a:lnTo>
                  <a:pt x="91528" y="11376"/>
                </a:lnTo>
                <a:cubicBezTo>
                  <a:pt x="93156" y="13024"/>
                  <a:pt x="93156" y="15669"/>
                  <a:pt x="91528" y="17318"/>
                </a:cubicBezTo>
                <a:lnTo>
                  <a:pt x="83470" y="25376"/>
                </a:lnTo>
                <a:cubicBezTo>
                  <a:pt x="81842" y="27003"/>
                  <a:pt x="79176" y="27003"/>
                  <a:pt x="77549" y="25376"/>
                </a:cubicBezTo>
                <a:lnTo>
                  <a:pt x="69491" y="17318"/>
                </a:lnTo>
                <a:cubicBezTo>
                  <a:pt x="67842" y="15669"/>
                  <a:pt x="67842" y="13024"/>
                  <a:pt x="69491" y="11376"/>
                </a:cubicBezTo>
                <a:close/>
                <a:moveTo>
                  <a:pt x="68066" y="19169"/>
                </a:moveTo>
                <a:lnTo>
                  <a:pt x="76104" y="27227"/>
                </a:lnTo>
                <a:cubicBezTo>
                  <a:pt x="77752" y="28855"/>
                  <a:pt x="77752" y="31521"/>
                  <a:pt x="76104" y="33149"/>
                </a:cubicBezTo>
                <a:lnTo>
                  <a:pt x="68066" y="41207"/>
                </a:lnTo>
                <a:cubicBezTo>
                  <a:pt x="66418" y="42855"/>
                  <a:pt x="63752" y="42855"/>
                  <a:pt x="62124" y="41207"/>
                </a:cubicBezTo>
                <a:lnTo>
                  <a:pt x="54066" y="33149"/>
                </a:lnTo>
                <a:cubicBezTo>
                  <a:pt x="52438" y="31521"/>
                  <a:pt x="52438" y="28855"/>
                  <a:pt x="54066" y="27227"/>
                </a:cubicBezTo>
                <a:lnTo>
                  <a:pt x="62124" y="19169"/>
                </a:lnTo>
                <a:cubicBezTo>
                  <a:pt x="63752" y="17541"/>
                  <a:pt x="66418" y="17541"/>
                  <a:pt x="68066" y="19169"/>
                </a:cubicBezTo>
                <a:close/>
                <a:moveTo>
                  <a:pt x="38235" y="11376"/>
                </a:moveTo>
                <a:lnTo>
                  <a:pt x="46293" y="3318"/>
                </a:lnTo>
                <a:cubicBezTo>
                  <a:pt x="47921" y="1690"/>
                  <a:pt x="50587" y="1690"/>
                  <a:pt x="52215" y="3318"/>
                </a:cubicBezTo>
                <a:lnTo>
                  <a:pt x="60273" y="11376"/>
                </a:lnTo>
                <a:cubicBezTo>
                  <a:pt x="61901" y="13024"/>
                  <a:pt x="61901" y="15669"/>
                  <a:pt x="60273" y="17318"/>
                </a:cubicBezTo>
                <a:lnTo>
                  <a:pt x="52215" y="25376"/>
                </a:lnTo>
                <a:cubicBezTo>
                  <a:pt x="50587" y="27003"/>
                  <a:pt x="47921" y="27003"/>
                  <a:pt x="46293" y="25376"/>
                </a:cubicBezTo>
                <a:lnTo>
                  <a:pt x="38235" y="17318"/>
                </a:lnTo>
                <a:cubicBezTo>
                  <a:pt x="36587" y="15669"/>
                  <a:pt x="36587" y="13024"/>
                  <a:pt x="38235" y="11376"/>
                </a:cubicBezTo>
                <a:close/>
                <a:moveTo>
                  <a:pt x="36811" y="19169"/>
                </a:moveTo>
                <a:lnTo>
                  <a:pt x="44848" y="27227"/>
                </a:lnTo>
                <a:cubicBezTo>
                  <a:pt x="46497" y="28855"/>
                  <a:pt x="46497" y="31521"/>
                  <a:pt x="44848" y="33149"/>
                </a:cubicBezTo>
                <a:lnTo>
                  <a:pt x="36811" y="41207"/>
                </a:lnTo>
                <a:cubicBezTo>
                  <a:pt x="35163" y="42855"/>
                  <a:pt x="32497" y="42855"/>
                  <a:pt x="30869" y="41207"/>
                </a:cubicBezTo>
                <a:lnTo>
                  <a:pt x="22811" y="33149"/>
                </a:lnTo>
                <a:cubicBezTo>
                  <a:pt x="21163" y="31521"/>
                  <a:pt x="21163" y="28855"/>
                  <a:pt x="22811" y="27227"/>
                </a:cubicBezTo>
                <a:lnTo>
                  <a:pt x="30869" y="19169"/>
                </a:lnTo>
                <a:cubicBezTo>
                  <a:pt x="32497" y="17521"/>
                  <a:pt x="35163" y="17521"/>
                  <a:pt x="36811" y="19169"/>
                </a:cubicBezTo>
                <a:close/>
                <a:moveTo>
                  <a:pt x="6980" y="11376"/>
                </a:moveTo>
                <a:lnTo>
                  <a:pt x="15038" y="3338"/>
                </a:lnTo>
                <a:cubicBezTo>
                  <a:pt x="16666" y="1690"/>
                  <a:pt x="19331" y="1690"/>
                  <a:pt x="20959" y="3338"/>
                </a:cubicBezTo>
                <a:lnTo>
                  <a:pt x="29017" y="11376"/>
                </a:lnTo>
                <a:cubicBezTo>
                  <a:pt x="30645" y="13024"/>
                  <a:pt x="30645" y="15669"/>
                  <a:pt x="29017" y="17318"/>
                </a:cubicBezTo>
                <a:lnTo>
                  <a:pt x="20959" y="25376"/>
                </a:lnTo>
                <a:cubicBezTo>
                  <a:pt x="19331" y="27003"/>
                  <a:pt x="16666" y="27003"/>
                  <a:pt x="15038" y="25376"/>
                </a:cubicBezTo>
                <a:lnTo>
                  <a:pt x="6980" y="17318"/>
                </a:lnTo>
                <a:cubicBezTo>
                  <a:pt x="5332" y="15669"/>
                  <a:pt x="5332" y="13024"/>
                  <a:pt x="6980" y="11376"/>
                </a:cubicBezTo>
                <a:close/>
                <a:moveTo>
                  <a:pt x="6980" y="42631"/>
                </a:moveTo>
                <a:lnTo>
                  <a:pt x="15038" y="34573"/>
                </a:lnTo>
                <a:cubicBezTo>
                  <a:pt x="16666" y="32945"/>
                  <a:pt x="19331" y="32945"/>
                  <a:pt x="20959" y="34573"/>
                </a:cubicBezTo>
                <a:lnTo>
                  <a:pt x="29017" y="42631"/>
                </a:lnTo>
                <a:cubicBezTo>
                  <a:pt x="30645" y="44279"/>
                  <a:pt x="30645" y="46925"/>
                  <a:pt x="29017" y="48573"/>
                </a:cubicBezTo>
                <a:lnTo>
                  <a:pt x="20959" y="56631"/>
                </a:lnTo>
                <a:cubicBezTo>
                  <a:pt x="19331" y="58259"/>
                  <a:pt x="16666" y="58259"/>
                  <a:pt x="15038" y="56631"/>
                </a:cubicBezTo>
                <a:lnTo>
                  <a:pt x="6980" y="48573"/>
                </a:lnTo>
                <a:cubicBezTo>
                  <a:pt x="5332" y="46925"/>
                  <a:pt x="5332" y="44279"/>
                  <a:pt x="6980" y="42631"/>
                </a:cubicBezTo>
                <a:close/>
                <a:moveTo>
                  <a:pt x="6980" y="73887"/>
                </a:moveTo>
                <a:lnTo>
                  <a:pt x="15038" y="65829"/>
                </a:lnTo>
                <a:cubicBezTo>
                  <a:pt x="16666" y="64201"/>
                  <a:pt x="19331" y="64201"/>
                  <a:pt x="20959" y="65829"/>
                </a:cubicBezTo>
                <a:lnTo>
                  <a:pt x="29017" y="73887"/>
                </a:lnTo>
                <a:cubicBezTo>
                  <a:pt x="30666" y="75535"/>
                  <a:pt x="30666" y="78180"/>
                  <a:pt x="29017" y="79828"/>
                </a:cubicBezTo>
                <a:lnTo>
                  <a:pt x="20959" y="87887"/>
                </a:lnTo>
                <a:cubicBezTo>
                  <a:pt x="19331" y="89514"/>
                  <a:pt x="16666" y="89514"/>
                  <a:pt x="15038" y="87887"/>
                </a:cubicBezTo>
                <a:lnTo>
                  <a:pt x="6980" y="79828"/>
                </a:lnTo>
                <a:cubicBezTo>
                  <a:pt x="5332" y="78180"/>
                  <a:pt x="5332" y="75535"/>
                  <a:pt x="6980" y="73887"/>
                </a:cubicBezTo>
                <a:close/>
                <a:moveTo>
                  <a:pt x="15038" y="119122"/>
                </a:moveTo>
                <a:lnTo>
                  <a:pt x="6980" y="111084"/>
                </a:lnTo>
                <a:cubicBezTo>
                  <a:pt x="5332" y="109436"/>
                  <a:pt x="5332" y="106770"/>
                  <a:pt x="6980" y="105142"/>
                </a:cubicBezTo>
                <a:lnTo>
                  <a:pt x="15038" y="97084"/>
                </a:lnTo>
                <a:cubicBezTo>
                  <a:pt x="16666" y="95456"/>
                  <a:pt x="19331" y="95456"/>
                  <a:pt x="20959" y="97084"/>
                </a:cubicBezTo>
                <a:lnTo>
                  <a:pt x="29017" y="105142"/>
                </a:lnTo>
                <a:cubicBezTo>
                  <a:pt x="30645" y="106770"/>
                  <a:pt x="30645" y="109436"/>
                  <a:pt x="29017" y="111064"/>
                </a:cubicBezTo>
                <a:lnTo>
                  <a:pt x="20959" y="119122"/>
                </a:lnTo>
                <a:cubicBezTo>
                  <a:pt x="19331" y="120770"/>
                  <a:pt x="16666" y="120770"/>
                  <a:pt x="15038" y="119122"/>
                </a:cubicBezTo>
                <a:close/>
                <a:moveTo>
                  <a:pt x="44869" y="126915"/>
                </a:moveTo>
                <a:lnTo>
                  <a:pt x="36811" y="134994"/>
                </a:lnTo>
                <a:cubicBezTo>
                  <a:pt x="35163" y="136621"/>
                  <a:pt x="32497" y="136621"/>
                  <a:pt x="30869" y="134994"/>
                </a:cubicBezTo>
                <a:lnTo>
                  <a:pt x="22811" y="126915"/>
                </a:lnTo>
                <a:cubicBezTo>
                  <a:pt x="21183" y="125287"/>
                  <a:pt x="21183" y="122622"/>
                  <a:pt x="22811" y="120994"/>
                </a:cubicBezTo>
                <a:lnTo>
                  <a:pt x="30869" y="112936"/>
                </a:lnTo>
                <a:cubicBezTo>
                  <a:pt x="32497" y="111308"/>
                  <a:pt x="35163" y="111308"/>
                  <a:pt x="36790" y="112936"/>
                </a:cubicBezTo>
                <a:lnTo>
                  <a:pt x="44869" y="120994"/>
                </a:lnTo>
                <a:cubicBezTo>
                  <a:pt x="46497" y="122622"/>
                  <a:pt x="46497" y="125287"/>
                  <a:pt x="44869" y="126915"/>
                </a:cubicBezTo>
                <a:close/>
                <a:moveTo>
                  <a:pt x="46293" y="119122"/>
                </a:moveTo>
                <a:lnTo>
                  <a:pt x="38235" y="111084"/>
                </a:lnTo>
                <a:cubicBezTo>
                  <a:pt x="36587" y="109436"/>
                  <a:pt x="36587" y="106770"/>
                  <a:pt x="38235" y="105142"/>
                </a:cubicBezTo>
                <a:lnTo>
                  <a:pt x="46293" y="97084"/>
                </a:lnTo>
                <a:cubicBezTo>
                  <a:pt x="47921" y="95436"/>
                  <a:pt x="50587" y="95436"/>
                  <a:pt x="52215" y="97084"/>
                </a:cubicBezTo>
                <a:lnTo>
                  <a:pt x="60273" y="105142"/>
                </a:lnTo>
                <a:cubicBezTo>
                  <a:pt x="61901" y="106770"/>
                  <a:pt x="61901" y="109436"/>
                  <a:pt x="60273" y="111064"/>
                </a:cubicBezTo>
                <a:lnTo>
                  <a:pt x="52215" y="119122"/>
                </a:lnTo>
                <a:cubicBezTo>
                  <a:pt x="50587" y="120770"/>
                  <a:pt x="47921" y="120770"/>
                  <a:pt x="46293" y="119122"/>
                </a:cubicBezTo>
                <a:close/>
                <a:moveTo>
                  <a:pt x="76104" y="126915"/>
                </a:moveTo>
                <a:lnTo>
                  <a:pt x="68066" y="134994"/>
                </a:lnTo>
                <a:cubicBezTo>
                  <a:pt x="66418" y="136621"/>
                  <a:pt x="63752" y="136621"/>
                  <a:pt x="62124" y="134994"/>
                </a:cubicBezTo>
                <a:lnTo>
                  <a:pt x="54066" y="126915"/>
                </a:lnTo>
                <a:cubicBezTo>
                  <a:pt x="52438" y="125287"/>
                  <a:pt x="52438" y="122622"/>
                  <a:pt x="54066" y="120994"/>
                </a:cubicBezTo>
                <a:lnTo>
                  <a:pt x="62124" y="112936"/>
                </a:lnTo>
                <a:cubicBezTo>
                  <a:pt x="63752" y="111287"/>
                  <a:pt x="66418" y="111287"/>
                  <a:pt x="68066" y="112936"/>
                </a:cubicBezTo>
                <a:lnTo>
                  <a:pt x="76104" y="120994"/>
                </a:lnTo>
                <a:cubicBezTo>
                  <a:pt x="77752" y="122622"/>
                  <a:pt x="77752" y="125287"/>
                  <a:pt x="76104" y="126915"/>
                </a:cubicBezTo>
                <a:close/>
                <a:moveTo>
                  <a:pt x="77549" y="119122"/>
                </a:moveTo>
                <a:lnTo>
                  <a:pt x="69491" y="111084"/>
                </a:lnTo>
                <a:cubicBezTo>
                  <a:pt x="67842" y="109436"/>
                  <a:pt x="67842" y="106770"/>
                  <a:pt x="69491" y="105142"/>
                </a:cubicBezTo>
                <a:lnTo>
                  <a:pt x="77549" y="97084"/>
                </a:lnTo>
                <a:cubicBezTo>
                  <a:pt x="79176" y="95456"/>
                  <a:pt x="81842" y="95456"/>
                  <a:pt x="83470" y="97084"/>
                </a:cubicBezTo>
                <a:lnTo>
                  <a:pt x="91528" y="105142"/>
                </a:lnTo>
                <a:cubicBezTo>
                  <a:pt x="93156" y="106770"/>
                  <a:pt x="93156" y="109436"/>
                  <a:pt x="91528" y="111064"/>
                </a:cubicBezTo>
                <a:lnTo>
                  <a:pt x="83470" y="119122"/>
                </a:lnTo>
                <a:cubicBezTo>
                  <a:pt x="81842" y="120770"/>
                  <a:pt x="79176" y="120770"/>
                  <a:pt x="77549" y="119122"/>
                </a:cubicBezTo>
                <a:close/>
                <a:moveTo>
                  <a:pt x="107359" y="126915"/>
                </a:moveTo>
                <a:lnTo>
                  <a:pt x="99322" y="134994"/>
                </a:lnTo>
                <a:cubicBezTo>
                  <a:pt x="97673" y="136621"/>
                  <a:pt x="95008" y="136621"/>
                  <a:pt x="93380" y="134994"/>
                </a:cubicBezTo>
                <a:lnTo>
                  <a:pt x="85322" y="126936"/>
                </a:lnTo>
                <a:cubicBezTo>
                  <a:pt x="83694" y="125287"/>
                  <a:pt x="83694" y="122642"/>
                  <a:pt x="85322" y="120994"/>
                </a:cubicBezTo>
                <a:lnTo>
                  <a:pt x="93380" y="112936"/>
                </a:lnTo>
                <a:cubicBezTo>
                  <a:pt x="95008" y="111308"/>
                  <a:pt x="97673" y="111308"/>
                  <a:pt x="99322" y="112936"/>
                </a:cubicBezTo>
                <a:lnTo>
                  <a:pt x="107359" y="120994"/>
                </a:lnTo>
                <a:cubicBezTo>
                  <a:pt x="109007" y="122622"/>
                  <a:pt x="109007" y="125287"/>
                  <a:pt x="107359" y="126915"/>
                </a:cubicBezTo>
                <a:close/>
                <a:moveTo>
                  <a:pt x="108784" y="119122"/>
                </a:moveTo>
                <a:lnTo>
                  <a:pt x="100746" y="111084"/>
                </a:lnTo>
                <a:cubicBezTo>
                  <a:pt x="99098" y="109436"/>
                  <a:pt x="99098" y="106770"/>
                  <a:pt x="100746" y="105142"/>
                </a:cubicBezTo>
                <a:lnTo>
                  <a:pt x="108784" y="97084"/>
                </a:lnTo>
                <a:cubicBezTo>
                  <a:pt x="110412" y="95456"/>
                  <a:pt x="113077" y="95456"/>
                  <a:pt x="114725" y="97084"/>
                </a:cubicBezTo>
                <a:lnTo>
                  <a:pt x="122783" y="105142"/>
                </a:lnTo>
                <a:cubicBezTo>
                  <a:pt x="124411" y="106790"/>
                  <a:pt x="124411" y="109436"/>
                  <a:pt x="122783" y="111084"/>
                </a:cubicBezTo>
                <a:lnTo>
                  <a:pt x="114725" y="119122"/>
                </a:lnTo>
                <a:cubicBezTo>
                  <a:pt x="113077" y="120770"/>
                  <a:pt x="110432" y="120770"/>
                  <a:pt x="108784" y="119122"/>
                </a:cubicBezTo>
                <a:close/>
                <a:moveTo>
                  <a:pt x="138615" y="126915"/>
                </a:moveTo>
                <a:lnTo>
                  <a:pt x="130557" y="134994"/>
                </a:lnTo>
                <a:cubicBezTo>
                  <a:pt x="128929" y="136621"/>
                  <a:pt x="126263" y="136621"/>
                  <a:pt x="124635" y="134994"/>
                </a:cubicBezTo>
                <a:lnTo>
                  <a:pt x="116577" y="126936"/>
                </a:lnTo>
                <a:cubicBezTo>
                  <a:pt x="114949" y="125287"/>
                  <a:pt x="114949" y="122642"/>
                  <a:pt x="116577" y="120994"/>
                </a:cubicBezTo>
                <a:lnTo>
                  <a:pt x="124635" y="112936"/>
                </a:lnTo>
                <a:cubicBezTo>
                  <a:pt x="126263" y="111308"/>
                  <a:pt x="128929" y="111308"/>
                  <a:pt x="130557" y="112936"/>
                </a:cubicBezTo>
                <a:lnTo>
                  <a:pt x="138615" y="120994"/>
                </a:lnTo>
                <a:cubicBezTo>
                  <a:pt x="140243" y="122622"/>
                  <a:pt x="140243" y="125287"/>
                  <a:pt x="138615" y="126915"/>
                </a:cubicBezTo>
                <a:close/>
                <a:moveTo>
                  <a:pt x="140039" y="119122"/>
                </a:moveTo>
                <a:lnTo>
                  <a:pt x="132001" y="111084"/>
                </a:lnTo>
                <a:cubicBezTo>
                  <a:pt x="130353" y="109436"/>
                  <a:pt x="130353" y="106770"/>
                  <a:pt x="132001" y="105142"/>
                </a:cubicBezTo>
                <a:lnTo>
                  <a:pt x="140039" y="97084"/>
                </a:lnTo>
                <a:cubicBezTo>
                  <a:pt x="141687" y="95456"/>
                  <a:pt x="144333" y="95456"/>
                  <a:pt x="145981" y="97084"/>
                </a:cubicBezTo>
                <a:lnTo>
                  <a:pt x="154039" y="105142"/>
                </a:lnTo>
                <a:cubicBezTo>
                  <a:pt x="155667" y="106770"/>
                  <a:pt x="155667" y="109436"/>
                  <a:pt x="154039" y="111064"/>
                </a:cubicBezTo>
                <a:lnTo>
                  <a:pt x="145981" y="119122"/>
                </a:lnTo>
                <a:cubicBezTo>
                  <a:pt x="144333" y="120770"/>
                  <a:pt x="141687" y="120770"/>
                  <a:pt x="140039" y="119122"/>
                </a:cubicBezTo>
                <a:close/>
                <a:moveTo>
                  <a:pt x="169870" y="126915"/>
                </a:moveTo>
                <a:lnTo>
                  <a:pt x="161812" y="134994"/>
                </a:lnTo>
                <a:cubicBezTo>
                  <a:pt x="160184" y="136621"/>
                  <a:pt x="157518" y="136621"/>
                  <a:pt x="155891" y="134994"/>
                </a:cubicBezTo>
                <a:lnTo>
                  <a:pt x="147833" y="126936"/>
                </a:lnTo>
                <a:cubicBezTo>
                  <a:pt x="146205" y="125287"/>
                  <a:pt x="146205" y="122642"/>
                  <a:pt x="147833" y="120994"/>
                </a:cubicBezTo>
                <a:lnTo>
                  <a:pt x="155891" y="112936"/>
                </a:lnTo>
                <a:cubicBezTo>
                  <a:pt x="157518" y="111308"/>
                  <a:pt x="160184" y="111308"/>
                  <a:pt x="161812" y="112936"/>
                </a:cubicBezTo>
                <a:lnTo>
                  <a:pt x="169870" y="120994"/>
                </a:lnTo>
                <a:cubicBezTo>
                  <a:pt x="171498" y="122622"/>
                  <a:pt x="171498" y="125287"/>
                  <a:pt x="169870" y="126915"/>
                </a:cubicBezTo>
                <a:close/>
                <a:moveTo>
                  <a:pt x="171294" y="119122"/>
                </a:moveTo>
                <a:lnTo>
                  <a:pt x="163236" y="111084"/>
                </a:lnTo>
                <a:cubicBezTo>
                  <a:pt x="161609" y="109436"/>
                  <a:pt x="161609" y="106770"/>
                  <a:pt x="163236" y="105142"/>
                </a:cubicBezTo>
                <a:lnTo>
                  <a:pt x="171294" y="97084"/>
                </a:lnTo>
                <a:cubicBezTo>
                  <a:pt x="172943" y="95456"/>
                  <a:pt x="175588" y="95456"/>
                  <a:pt x="177236" y="97084"/>
                </a:cubicBezTo>
                <a:lnTo>
                  <a:pt x="185294" y="105142"/>
                </a:lnTo>
                <a:cubicBezTo>
                  <a:pt x="186922" y="106770"/>
                  <a:pt x="186922" y="109436"/>
                  <a:pt x="185294" y="111064"/>
                </a:cubicBezTo>
                <a:lnTo>
                  <a:pt x="177236" y="119122"/>
                </a:lnTo>
                <a:cubicBezTo>
                  <a:pt x="175588" y="120770"/>
                  <a:pt x="172943" y="120770"/>
                  <a:pt x="171294" y="119122"/>
                </a:cubicBezTo>
                <a:close/>
                <a:moveTo>
                  <a:pt x="201125" y="126915"/>
                </a:moveTo>
                <a:lnTo>
                  <a:pt x="193067" y="134994"/>
                </a:lnTo>
                <a:cubicBezTo>
                  <a:pt x="191440" y="136621"/>
                  <a:pt x="188774" y="136621"/>
                  <a:pt x="187146" y="134994"/>
                </a:cubicBezTo>
                <a:lnTo>
                  <a:pt x="179088" y="126936"/>
                </a:lnTo>
                <a:cubicBezTo>
                  <a:pt x="177440" y="125287"/>
                  <a:pt x="177440" y="122642"/>
                  <a:pt x="179088" y="120994"/>
                </a:cubicBezTo>
                <a:lnTo>
                  <a:pt x="187146" y="112936"/>
                </a:lnTo>
                <a:cubicBezTo>
                  <a:pt x="188774" y="111308"/>
                  <a:pt x="191440" y="111308"/>
                  <a:pt x="193067" y="112936"/>
                </a:cubicBezTo>
                <a:lnTo>
                  <a:pt x="201125" y="120994"/>
                </a:lnTo>
                <a:cubicBezTo>
                  <a:pt x="202753" y="122622"/>
                  <a:pt x="202753" y="125287"/>
                  <a:pt x="201125" y="126915"/>
                </a:cubicBezTo>
                <a:close/>
                <a:moveTo>
                  <a:pt x="202550" y="119122"/>
                </a:moveTo>
                <a:lnTo>
                  <a:pt x="194512" y="111084"/>
                </a:lnTo>
                <a:cubicBezTo>
                  <a:pt x="192864" y="109436"/>
                  <a:pt x="192864" y="106770"/>
                  <a:pt x="194512" y="105142"/>
                </a:cubicBezTo>
                <a:lnTo>
                  <a:pt x="202550" y="97084"/>
                </a:lnTo>
                <a:cubicBezTo>
                  <a:pt x="204198" y="95436"/>
                  <a:pt x="206843" y="95436"/>
                  <a:pt x="208492" y="97084"/>
                </a:cubicBezTo>
                <a:lnTo>
                  <a:pt x="216550" y="105142"/>
                </a:lnTo>
                <a:cubicBezTo>
                  <a:pt x="218178" y="106770"/>
                  <a:pt x="218178" y="109436"/>
                  <a:pt x="216550" y="111064"/>
                </a:cubicBezTo>
                <a:lnTo>
                  <a:pt x="208492" y="119122"/>
                </a:lnTo>
                <a:cubicBezTo>
                  <a:pt x="206843" y="120770"/>
                  <a:pt x="204198" y="120770"/>
                  <a:pt x="202550" y="119122"/>
                </a:cubicBezTo>
                <a:close/>
                <a:moveTo>
                  <a:pt x="232381" y="126915"/>
                </a:moveTo>
                <a:lnTo>
                  <a:pt x="224323" y="134994"/>
                </a:lnTo>
                <a:cubicBezTo>
                  <a:pt x="222695" y="136621"/>
                  <a:pt x="220029" y="136621"/>
                  <a:pt x="218401" y="134994"/>
                </a:cubicBezTo>
                <a:lnTo>
                  <a:pt x="210343" y="126936"/>
                </a:lnTo>
                <a:cubicBezTo>
                  <a:pt x="208695" y="125287"/>
                  <a:pt x="208695" y="122642"/>
                  <a:pt x="210343" y="120994"/>
                </a:cubicBezTo>
                <a:lnTo>
                  <a:pt x="218401" y="112936"/>
                </a:lnTo>
                <a:cubicBezTo>
                  <a:pt x="220029" y="111308"/>
                  <a:pt x="222695" y="111308"/>
                  <a:pt x="224323" y="112936"/>
                </a:cubicBezTo>
                <a:lnTo>
                  <a:pt x="232381" y="120994"/>
                </a:lnTo>
                <a:cubicBezTo>
                  <a:pt x="234009" y="122622"/>
                  <a:pt x="234009" y="125287"/>
                  <a:pt x="232381" y="126915"/>
                </a:cubicBezTo>
                <a:close/>
                <a:moveTo>
                  <a:pt x="232381" y="95660"/>
                </a:moveTo>
                <a:lnTo>
                  <a:pt x="224323" y="103718"/>
                </a:lnTo>
                <a:cubicBezTo>
                  <a:pt x="222695" y="105346"/>
                  <a:pt x="220029" y="105346"/>
                  <a:pt x="218401" y="103718"/>
                </a:cubicBezTo>
                <a:lnTo>
                  <a:pt x="210343" y="95660"/>
                </a:lnTo>
                <a:cubicBezTo>
                  <a:pt x="208695" y="94032"/>
                  <a:pt x="208695" y="91366"/>
                  <a:pt x="210343" y="89738"/>
                </a:cubicBezTo>
                <a:lnTo>
                  <a:pt x="218401" y="81680"/>
                </a:lnTo>
                <a:cubicBezTo>
                  <a:pt x="220029" y="80032"/>
                  <a:pt x="222695" y="80032"/>
                  <a:pt x="224323" y="81680"/>
                </a:cubicBezTo>
                <a:lnTo>
                  <a:pt x="232381" y="89738"/>
                </a:lnTo>
                <a:cubicBezTo>
                  <a:pt x="234009" y="91366"/>
                  <a:pt x="234009" y="94032"/>
                  <a:pt x="232381" y="95660"/>
                </a:cubicBezTo>
                <a:close/>
                <a:moveTo>
                  <a:pt x="232381" y="64404"/>
                </a:moveTo>
                <a:lnTo>
                  <a:pt x="224323" y="72462"/>
                </a:lnTo>
                <a:cubicBezTo>
                  <a:pt x="222695" y="74111"/>
                  <a:pt x="220029" y="74111"/>
                  <a:pt x="218401" y="72462"/>
                </a:cubicBezTo>
                <a:lnTo>
                  <a:pt x="210343" y="64404"/>
                </a:lnTo>
                <a:cubicBezTo>
                  <a:pt x="208695" y="62776"/>
                  <a:pt x="208695" y="60111"/>
                  <a:pt x="210343" y="58483"/>
                </a:cubicBezTo>
                <a:lnTo>
                  <a:pt x="218401" y="50425"/>
                </a:lnTo>
                <a:cubicBezTo>
                  <a:pt x="220029" y="48777"/>
                  <a:pt x="222695" y="48777"/>
                  <a:pt x="224323" y="50425"/>
                </a:cubicBezTo>
                <a:lnTo>
                  <a:pt x="232381" y="58483"/>
                </a:lnTo>
                <a:cubicBezTo>
                  <a:pt x="234009" y="60111"/>
                  <a:pt x="234009" y="62776"/>
                  <a:pt x="232381" y="64404"/>
                </a:cubicBezTo>
                <a:close/>
                <a:moveTo>
                  <a:pt x="232381" y="33149"/>
                </a:moveTo>
                <a:lnTo>
                  <a:pt x="224323" y="41207"/>
                </a:lnTo>
                <a:cubicBezTo>
                  <a:pt x="222695" y="42855"/>
                  <a:pt x="220029" y="42855"/>
                  <a:pt x="218401" y="41207"/>
                </a:cubicBezTo>
                <a:lnTo>
                  <a:pt x="210343" y="33149"/>
                </a:lnTo>
                <a:cubicBezTo>
                  <a:pt x="208695" y="31521"/>
                  <a:pt x="208695" y="28855"/>
                  <a:pt x="210343" y="27227"/>
                </a:cubicBezTo>
                <a:lnTo>
                  <a:pt x="218401" y="19169"/>
                </a:lnTo>
                <a:cubicBezTo>
                  <a:pt x="220029" y="17541"/>
                  <a:pt x="222695" y="17541"/>
                  <a:pt x="224323" y="19169"/>
                </a:cubicBezTo>
                <a:lnTo>
                  <a:pt x="232381" y="27227"/>
                </a:lnTo>
                <a:cubicBezTo>
                  <a:pt x="234029" y="28855"/>
                  <a:pt x="234029" y="31521"/>
                  <a:pt x="232381" y="33149"/>
                </a:cubicBezTo>
                <a:close/>
              </a:path>
            </a:pathLst>
          </a:custGeom>
          <a:noFill/>
          <a:ln w="9525" cap="flat" cmpd="sng">
            <a:solidFill>
              <a:schemeClr val="lt1"/>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9"/>
          <p:cNvSpPr/>
          <p:nvPr/>
        </p:nvSpPr>
        <p:spPr>
          <a:xfrm>
            <a:off x="8270670" y="1351460"/>
            <a:ext cx="775142" cy="774390"/>
          </a:xfrm>
          <a:custGeom>
            <a:avLst/>
            <a:gdLst/>
            <a:ahLst/>
            <a:cxnLst/>
            <a:rect l="l" t="t" r="r" b="b"/>
            <a:pathLst>
              <a:path w="21652" h="21631" extrusionOk="0">
                <a:moveTo>
                  <a:pt x="1405" y="8282"/>
                </a:moveTo>
                <a:lnTo>
                  <a:pt x="8283" y="1404"/>
                </a:lnTo>
                <a:cubicBezTo>
                  <a:pt x="9687" y="0"/>
                  <a:pt x="11945" y="0"/>
                  <a:pt x="13349" y="1404"/>
                </a:cubicBezTo>
                <a:lnTo>
                  <a:pt x="20248" y="8282"/>
                </a:lnTo>
                <a:cubicBezTo>
                  <a:pt x="21652" y="9686"/>
                  <a:pt x="21652" y="11945"/>
                  <a:pt x="20248" y="13349"/>
                </a:cubicBezTo>
                <a:lnTo>
                  <a:pt x="13349" y="20227"/>
                </a:lnTo>
                <a:cubicBezTo>
                  <a:pt x="11945" y="21631"/>
                  <a:pt x="9687" y="21631"/>
                  <a:pt x="8283" y="20227"/>
                </a:cubicBezTo>
                <a:lnTo>
                  <a:pt x="1405" y="13349"/>
                </a:lnTo>
                <a:cubicBezTo>
                  <a:pt x="1" y="11945"/>
                  <a:pt x="1" y="9686"/>
                  <a:pt x="1405" y="8282"/>
                </a:cubicBezTo>
                <a:close/>
              </a:path>
            </a:pathLst>
          </a:custGeom>
          <a:gradFill>
            <a:gsLst>
              <a:gs pos="0">
                <a:schemeClr val="lt2"/>
              </a:gs>
              <a:gs pos="100000">
                <a:schemeClr val="accent1"/>
              </a:gs>
            </a:gsLst>
            <a:lin ang="10800025" scaled="0"/>
          </a:gradFill>
          <a:ln>
            <a:noFill/>
          </a:ln>
          <a:effectLst>
            <a:outerShdw blurRad="100013" dist="19050" dir="744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3" name="Google Shape;103;p9"/>
          <p:cNvGrpSpPr/>
          <p:nvPr/>
        </p:nvGrpSpPr>
        <p:grpSpPr>
          <a:xfrm>
            <a:off x="2297817" y="3744783"/>
            <a:ext cx="1326605" cy="1327321"/>
            <a:chOff x="6523105" y="5803858"/>
            <a:chExt cx="1326605" cy="1327321"/>
          </a:xfrm>
        </p:grpSpPr>
        <p:sp>
          <p:nvSpPr>
            <p:cNvPr id="104" name="Google Shape;104;p9"/>
            <p:cNvSpPr/>
            <p:nvPr/>
          </p:nvSpPr>
          <p:spPr>
            <a:xfrm>
              <a:off x="6523105" y="5803858"/>
              <a:ext cx="1326605" cy="1327321"/>
            </a:xfrm>
            <a:custGeom>
              <a:avLst/>
              <a:gdLst/>
              <a:ahLst/>
              <a:cxnLst/>
              <a:rect l="l" t="t" r="r" b="b"/>
              <a:pathLst>
                <a:path w="37056" h="37076" extrusionOk="0">
                  <a:moveTo>
                    <a:pt x="2402" y="14204"/>
                  </a:moveTo>
                  <a:lnTo>
                    <a:pt x="14184" y="2422"/>
                  </a:lnTo>
                  <a:cubicBezTo>
                    <a:pt x="16585" y="1"/>
                    <a:pt x="20472" y="1"/>
                    <a:pt x="22873" y="2422"/>
                  </a:cubicBezTo>
                  <a:lnTo>
                    <a:pt x="34654" y="14204"/>
                  </a:lnTo>
                  <a:cubicBezTo>
                    <a:pt x="37056" y="16605"/>
                    <a:pt x="37056" y="20471"/>
                    <a:pt x="34654" y="22872"/>
                  </a:cubicBezTo>
                  <a:lnTo>
                    <a:pt x="22873" y="34675"/>
                  </a:lnTo>
                  <a:cubicBezTo>
                    <a:pt x="20472" y="37076"/>
                    <a:pt x="16585" y="37076"/>
                    <a:pt x="14184" y="34675"/>
                  </a:cubicBezTo>
                  <a:lnTo>
                    <a:pt x="2402" y="22872"/>
                  </a:lnTo>
                  <a:cubicBezTo>
                    <a:pt x="1" y="20471"/>
                    <a:pt x="1" y="16605"/>
                    <a:pt x="2402" y="14204"/>
                  </a:cubicBezTo>
                  <a:close/>
                </a:path>
              </a:pathLst>
            </a:custGeom>
            <a:gradFill>
              <a:gsLst>
                <a:gs pos="0">
                  <a:schemeClr val="lt2"/>
                </a:gs>
                <a:gs pos="100000">
                  <a:schemeClr val="accent1"/>
                </a:gs>
              </a:gsLst>
              <a:lin ang="10800025" scaled="0"/>
            </a:gradFill>
            <a:ln w="500" cap="flat" cmpd="sng">
              <a:solidFill>
                <a:srgbClr val="CD4489"/>
              </a:solidFill>
              <a:prstDash val="solid"/>
              <a:miter lim="20348"/>
              <a:headEnd type="none" w="sm" len="sm"/>
              <a:tailEnd type="none" w="sm" len="sm"/>
            </a:ln>
            <a:effectLst>
              <a:outerShdw blurRad="171450" dist="19050" dir="1620000" algn="bl" rotWithShape="0">
                <a:schemeClr val="accent1">
                  <a:alpha val="24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9"/>
            <p:cNvSpPr/>
            <p:nvPr/>
          </p:nvSpPr>
          <p:spPr>
            <a:xfrm>
              <a:off x="6883718" y="6179758"/>
              <a:ext cx="585724" cy="585724"/>
            </a:xfrm>
            <a:custGeom>
              <a:avLst/>
              <a:gdLst/>
              <a:ahLst/>
              <a:cxnLst/>
              <a:rect l="l" t="t" r="r" b="b"/>
              <a:pathLst>
                <a:path w="16361" h="16361" extrusionOk="0">
                  <a:moveTo>
                    <a:pt x="1059" y="6247"/>
                  </a:moveTo>
                  <a:lnTo>
                    <a:pt x="6268" y="1059"/>
                  </a:lnTo>
                  <a:cubicBezTo>
                    <a:pt x="7326" y="0"/>
                    <a:pt x="9035" y="0"/>
                    <a:pt x="10114" y="1059"/>
                  </a:cubicBezTo>
                  <a:lnTo>
                    <a:pt x="15303" y="6247"/>
                  </a:lnTo>
                  <a:cubicBezTo>
                    <a:pt x="16361" y="7326"/>
                    <a:pt x="16361" y="9035"/>
                    <a:pt x="15303" y="10093"/>
                  </a:cubicBezTo>
                  <a:lnTo>
                    <a:pt x="10114" y="15303"/>
                  </a:lnTo>
                  <a:cubicBezTo>
                    <a:pt x="9035" y="16361"/>
                    <a:pt x="7326" y="16361"/>
                    <a:pt x="6268" y="15303"/>
                  </a:cubicBezTo>
                  <a:lnTo>
                    <a:pt x="1059" y="10093"/>
                  </a:lnTo>
                  <a:cubicBezTo>
                    <a:pt x="0" y="9035"/>
                    <a:pt x="0" y="7326"/>
                    <a:pt x="1059" y="6247"/>
                  </a:cubicBezTo>
                  <a:close/>
                </a:path>
              </a:pathLst>
            </a:custGeom>
            <a:gradFill>
              <a:gsLst>
                <a:gs pos="0">
                  <a:schemeClr val="lt2"/>
                </a:gs>
                <a:gs pos="100000">
                  <a:schemeClr val="accent1"/>
                </a:gs>
              </a:gsLst>
              <a:lin ang="10800025" scaled="0"/>
            </a:gradFill>
            <a:ln w="500" cap="flat" cmpd="sng">
              <a:solidFill>
                <a:srgbClr val="CD4489"/>
              </a:solidFill>
              <a:prstDash val="solid"/>
              <a:miter lim="20348"/>
              <a:headEnd type="none" w="sm" len="sm"/>
              <a:tailEnd type="none" w="sm" len="sm"/>
            </a:ln>
            <a:effectLst>
              <a:outerShdw blurRad="171450" dist="66675" dir="1620000" algn="bl" rotWithShape="0">
                <a:schemeClr val="accent1">
                  <a:alpha val="24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6" name="Google Shape;106;p9"/>
          <p:cNvGrpSpPr/>
          <p:nvPr/>
        </p:nvGrpSpPr>
        <p:grpSpPr>
          <a:xfrm>
            <a:off x="-740271" y="152405"/>
            <a:ext cx="2408871" cy="2259820"/>
            <a:chOff x="-1407021" y="76205"/>
            <a:chExt cx="2408871" cy="2259820"/>
          </a:xfrm>
        </p:grpSpPr>
        <p:grpSp>
          <p:nvGrpSpPr>
            <p:cNvPr id="107" name="Google Shape;107;p9"/>
            <p:cNvGrpSpPr/>
            <p:nvPr/>
          </p:nvGrpSpPr>
          <p:grpSpPr>
            <a:xfrm>
              <a:off x="-1407021" y="241660"/>
              <a:ext cx="2329791" cy="2094365"/>
              <a:chOff x="11125660" y="2009201"/>
              <a:chExt cx="1038093" cy="933234"/>
            </a:xfrm>
          </p:grpSpPr>
          <p:sp>
            <p:nvSpPr>
              <p:cNvPr id="108" name="Google Shape;108;p9"/>
              <p:cNvSpPr/>
              <p:nvPr/>
            </p:nvSpPr>
            <p:spPr>
              <a:xfrm>
                <a:off x="11125660" y="2009201"/>
                <a:ext cx="933199" cy="933234"/>
              </a:xfrm>
              <a:custGeom>
                <a:avLst/>
                <a:gdLst/>
                <a:ahLst/>
                <a:cxnLst/>
                <a:rect l="l" t="t" r="r" b="b"/>
                <a:pathLst>
                  <a:path w="26067" h="26068" fill="none" extrusionOk="0">
                    <a:moveTo>
                      <a:pt x="26067" y="1"/>
                    </a:moveTo>
                    <a:lnTo>
                      <a:pt x="0" y="26067"/>
                    </a:lnTo>
                  </a:path>
                </a:pathLst>
              </a:custGeom>
              <a:noFill/>
              <a:ln w="9525" cap="flat" cmpd="sng">
                <a:solidFill>
                  <a:schemeClr val="dk2"/>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9"/>
              <p:cNvSpPr/>
              <p:nvPr/>
            </p:nvSpPr>
            <p:spPr>
              <a:xfrm>
                <a:off x="11230554" y="2009201"/>
                <a:ext cx="933199" cy="933234"/>
              </a:xfrm>
              <a:custGeom>
                <a:avLst/>
                <a:gdLst/>
                <a:ahLst/>
                <a:cxnLst/>
                <a:rect l="l" t="t" r="r" b="b"/>
                <a:pathLst>
                  <a:path w="26067" h="26068" fill="none" extrusionOk="0">
                    <a:moveTo>
                      <a:pt x="26067" y="1"/>
                    </a:moveTo>
                    <a:lnTo>
                      <a:pt x="0" y="26067"/>
                    </a:lnTo>
                  </a:path>
                </a:pathLst>
              </a:custGeom>
              <a:noFill/>
              <a:ln w="9525" cap="flat" cmpd="sng">
                <a:solidFill>
                  <a:schemeClr val="dk2"/>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0" name="Google Shape;110;p9"/>
            <p:cNvSpPr/>
            <p:nvPr/>
          </p:nvSpPr>
          <p:spPr>
            <a:xfrm>
              <a:off x="620079" y="76205"/>
              <a:ext cx="381771" cy="381735"/>
            </a:xfrm>
            <a:custGeom>
              <a:avLst/>
              <a:gdLst/>
              <a:ahLst/>
              <a:cxnLst/>
              <a:rect l="l" t="t" r="r" b="b"/>
              <a:pathLst>
                <a:path w="10664" h="10663" extrusionOk="0">
                  <a:moveTo>
                    <a:pt x="692" y="4070"/>
                  </a:moveTo>
                  <a:lnTo>
                    <a:pt x="4091" y="692"/>
                  </a:lnTo>
                  <a:cubicBezTo>
                    <a:pt x="4782" y="0"/>
                    <a:pt x="5881" y="0"/>
                    <a:pt x="6573" y="692"/>
                  </a:cubicBezTo>
                  <a:lnTo>
                    <a:pt x="9971" y="4070"/>
                  </a:lnTo>
                  <a:cubicBezTo>
                    <a:pt x="10663" y="4762"/>
                    <a:pt x="10663" y="5881"/>
                    <a:pt x="9971" y="6573"/>
                  </a:cubicBezTo>
                  <a:lnTo>
                    <a:pt x="6573" y="9971"/>
                  </a:lnTo>
                  <a:cubicBezTo>
                    <a:pt x="5881" y="10663"/>
                    <a:pt x="4782" y="10663"/>
                    <a:pt x="4091" y="9971"/>
                  </a:cubicBezTo>
                  <a:lnTo>
                    <a:pt x="692" y="6573"/>
                  </a:lnTo>
                  <a:cubicBezTo>
                    <a:pt x="0" y="5881"/>
                    <a:pt x="0" y="4762"/>
                    <a:pt x="692" y="4070"/>
                  </a:cubicBezTo>
                  <a:close/>
                </a:path>
              </a:pathLst>
            </a:custGeom>
            <a:gradFill>
              <a:gsLst>
                <a:gs pos="0">
                  <a:schemeClr val="lt2"/>
                </a:gs>
                <a:gs pos="100000">
                  <a:schemeClr val="accent1"/>
                </a:gs>
              </a:gsLst>
              <a:lin ang="10800025" scaled="0"/>
            </a:gradFill>
            <a:ln>
              <a:noFill/>
            </a:ln>
            <a:effectLst>
              <a:outerShdw blurRad="100013" dist="19050" dir="744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11"/>
        <p:cNvGrpSpPr/>
        <p:nvPr/>
      </p:nvGrpSpPr>
      <p:grpSpPr>
        <a:xfrm>
          <a:off x="0" y="0"/>
          <a:ext cx="0" cy="0"/>
          <a:chOff x="0" y="0"/>
          <a:chExt cx="0" cy="0"/>
        </a:xfrm>
      </p:grpSpPr>
      <p:sp>
        <p:nvSpPr>
          <p:cNvPr id="112" name="Google Shape;112;p10"/>
          <p:cNvSpPr/>
          <p:nvPr/>
        </p:nvSpPr>
        <p:spPr>
          <a:xfrm>
            <a:off x="7753890" y="2429166"/>
            <a:ext cx="2094407" cy="2094407"/>
          </a:xfrm>
          <a:custGeom>
            <a:avLst/>
            <a:gdLst/>
            <a:ahLst/>
            <a:cxnLst/>
            <a:rect l="l" t="t" r="r" b="b"/>
            <a:pathLst>
              <a:path w="58503" h="58503" extrusionOk="0">
                <a:moveTo>
                  <a:pt x="53985" y="37462"/>
                </a:moveTo>
                <a:lnTo>
                  <a:pt x="37462" y="53985"/>
                </a:lnTo>
                <a:cubicBezTo>
                  <a:pt x="32924" y="58503"/>
                  <a:pt x="25578" y="58503"/>
                  <a:pt x="21061" y="53985"/>
                </a:cubicBezTo>
                <a:lnTo>
                  <a:pt x="4538" y="37462"/>
                </a:lnTo>
                <a:cubicBezTo>
                  <a:pt x="0" y="32925"/>
                  <a:pt x="0" y="25579"/>
                  <a:pt x="4538" y="21041"/>
                </a:cubicBezTo>
                <a:lnTo>
                  <a:pt x="21061" y="4538"/>
                </a:lnTo>
                <a:cubicBezTo>
                  <a:pt x="25578" y="0"/>
                  <a:pt x="32944" y="0"/>
                  <a:pt x="37462" y="4538"/>
                </a:cubicBezTo>
                <a:lnTo>
                  <a:pt x="53985" y="21041"/>
                </a:lnTo>
                <a:cubicBezTo>
                  <a:pt x="58502" y="25579"/>
                  <a:pt x="58502" y="32925"/>
                  <a:pt x="53985" y="37462"/>
                </a:cubicBezTo>
                <a:close/>
              </a:path>
            </a:pathLst>
          </a:custGeom>
          <a:gradFill>
            <a:gsLst>
              <a:gs pos="0">
                <a:schemeClr val="accent2"/>
              </a:gs>
              <a:gs pos="100000">
                <a:schemeClr val="lt2"/>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0"/>
          <p:cNvSpPr/>
          <p:nvPr/>
        </p:nvSpPr>
        <p:spPr>
          <a:xfrm>
            <a:off x="-77412" y="-143767"/>
            <a:ext cx="9298825" cy="5431033"/>
          </a:xfrm>
          <a:custGeom>
            <a:avLst/>
            <a:gdLst/>
            <a:ahLst/>
            <a:cxnLst/>
            <a:rect l="l" t="t" r="r" b="b"/>
            <a:pathLst>
              <a:path w="236777" h="138291" fill="none" extrusionOk="0">
                <a:moveTo>
                  <a:pt x="0" y="1"/>
                </a:moveTo>
                <a:lnTo>
                  <a:pt x="0" y="138290"/>
                </a:lnTo>
                <a:lnTo>
                  <a:pt x="236776" y="138290"/>
                </a:lnTo>
                <a:lnTo>
                  <a:pt x="236776" y="1"/>
                </a:lnTo>
                <a:close/>
                <a:moveTo>
                  <a:pt x="194512" y="11376"/>
                </a:moveTo>
                <a:lnTo>
                  <a:pt x="202550" y="3318"/>
                </a:lnTo>
                <a:cubicBezTo>
                  <a:pt x="204198" y="1690"/>
                  <a:pt x="206843" y="1690"/>
                  <a:pt x="208492" y="3318"/>
                </a:cubicBezTo>
                <a:lnTo>
                  <a:pt x="216550" y="11376"/>
                </a:lnTo>
                <a:cubicBezTo>
                  <a:pt x="218178" y="13024"/>
                  <a:pt x="218178" y="15669"/>
                  <a:pt x="216550" y="17318"/>
                </a:cubicBezTo>
                <a:lnTo>
                  <a:pt x="208492" y="25376"/>
                </a:lnTo>
                <a:cubicBezTo>
                  <a:pt x="206843" y="27003"/>
                  <a:pt x="204198" y="27003"/>
                  <a:pt x="202550" y="25376"/>
                </a:cubicBezTo>
                <a:lnTo>
                  <a:pt x="194512" y="17318"/>
                </a:lnTo>
                <a:cubicBezTo>
                  <a:pt x="192864" y="15669"/>
                  <a:pt x="192864" y="13024"/>
                  <a:pt x="194512" y="11376"/>
                </a:cubicBezTo>
                <a:close/>
                <a:moveTo>
                  <a:pt x="185294" y="48573"/>
                </a:moveTo>
                <a:lnTo>
                  <a:pt x="177236" y="56631"/>
                </a:lnTo>
                <a:cubicBezTo>
                  <a:pt x="175588" y="58259"/>
                  <a:pt x="172943" y="58259"/>
                  <a:pt x="171294" y="56631"/>
                </a:cubicBezTo>
                <a:lnTo>
                  <a:pt x="163236" y="48573"/>
                </a:lnTo>
                <a:cubicBezTo>
                  <a:pt x="161609" y="46925"/>
                  <a:pt x="161609" y="44279"/>
                  <a:pt x="163236" y="42631"/>
                </a:cubicBezTo>
                <a:lnTo>
                  <a:pt x="171294" y="34573"/>
                </a:lnTo>
                <a:cubicBezTo>
                  <a:pt x="172943" y="32945"/>
                  <a:pt x="175588" y="32945"/>
                  <a:pt x="177236" y="34573"/>
                </a:cubicBezTo>
                <a:lnTo>
                  <a:pt x="185294" y="42631"/>
                </a:lnTo>
                <a:cubicBezTo>
                  <a:pt x="186922" y="44279"/>
                  <a:pt x="186922" y="46925"/>
                  <a:pt x="185294" y="48573"/>
                </a:cubicBezTo>
                <a:close/>
                <a:moveTo>
                  <a:pt x="187146" y="50425"/>
                </a:moveTo>
                <a:cubicBezTo>
                  <a:pt x="188774" y="48777"/>
                  <a:pt x="191440" y="48777"/>
                  <a:pt x="193067" y="50425"/>
                </a:cubicBezTo>
                <a:lnTo>
                  <a:pt x="201125" y="58483"/>
                </a:lnTo>
                <a:cubicBezTo>
                  <a:pt x="202774" y="60111"/>
                  <a:pt x="202774" y="62776"/>
                  <a:pt x="201125" y="64404"/>
                </a:cubicBezTo>
                <a:lnTo>
                  <a:pt x="193067" y="72462"/>
                </a:lnTo>
                <a:cubicBezTo>
                  <a:pt x="191440" y="74111"/>
                  <a:pt x="188774" y="74111"/>
                  <a:pt x="187146" y="72462"/>
                </a:cubicBezTo>
                <a:lnTo>
                  <a:pt x="179088" y="64404"/>
                </a:lnTo>
                <a:cubicBezTo>
                  <a:pt x="177440" y="62776"/>
                  <a:pt x="177440" y="60111"/>
                  <a:pt x="179088" y="58483"/>
                </a:cubicBezTo>
                <a:close/>
                <a:moveTo>
                  <a:pt x="169870" y="58483"/>
                </a:moveTo>
                <a:cubicBezTo>
                  <a:pt x="171518" y="60111"/>
                  <a:pt x="171518" y="62776"/>
                  <a:pt x="169870" y="64404"/>
                </a:cubicBezTo>
                <a:lnTo>
                  <a:pt x="161812" y="72462"/>
                </a:lnTo>
                <a:cubicBezTo>
                  <a:pt x="160184" y="74111"/>
                  <a:pt x="157518" y="74111"/>
                  <a:pt x="155891" y="72462"/>
                </a:cubicBezTo>
                <a:lnTo>
                  <a:pt x="147833" y="64404"/>
                </a:lnTo>
                <a:cubicBezTo>
                  <a:pt x="146205" y="62776"/>
                  <a:pt x="146205" y="60111"/>
                  <a:pt x="147833" y="58483"/>
                </a:cubicBezTo>
                <a:lnTo>
                  <a:pt x="155891" y="50425"/>
                </a:lnTo>
                <a:cubicBezTo>
                  <a:pt x="157518" y="48777"/>
                  <a:pt x="160184" y="48777"/>
                  <a:pt x="161812" y="50425"/>
                </a:cubicBezTo>
                <a:close/>
                <a:moveTo>
                  <a:pt x="154039" y="48553"/>
                </a:moveTo>
                <a:lnTo>
                  <a:pt x="145981" y="56611"/>
                </a:lnTo>
                <a:cubicBezTo>
                  <a:pt x="144333" y="58259"/>
                  <a:pt x="141687" y="58259"/>
                  <a:pt x="140039" y="56611"/>
                </a:cubicBezTo>
                <a:lnTo>
                  <a:pt x="132001" y="48553"/>
                </a:lnTo>
                <a:cubicBezTo>
                  <a:pt x="130353" y="46925"/>
                  <a:pt x="130353" y="44259"/>
                  <a:pt x="132001" y="42631"/>
                </a:cubicBezTo>
                <a:lnTo>
                  <a:pt x="140039" y="34573"/>
                </a:lnTo>
                <a:cubicBezTo>
                  <a:pt x="141687" y="32925"/>
                  <a:pt x="144333" y="32925"/>
                  <a:pt x="145981" y="34573"/>
                </a:cubicBezTo>
                <a:lnTo>
                  <a:pt x="154039" y="42631"/>
                </a:lnTo>
                <a:cubicBezTo>
                  <a:pt x="155667" y="44259"/>
                  <a:pt x="155667" y="46925"/>
                  <a:pt x="154039" y="48573"/>
                </a:cubicBezTo>
                <a:close/>
                <a:moveTo>
                  <a:pt x="138615" y="58483"/>
                </a:moveTo>
                <a:cubicBezTo>
                  <a:pt x="140263" y="60111"/>
                  <a:pt x="140263" y="62776"/>
                  <a:pt x="138615" y="64404"/>
                </a:cubicBezTo>
                <a:lnTo>
                  <a:pt x="130557" y="72462"/>
                </a:lnTo>
                <a:cubicBezTo>
                  <a:pt x="128929" y="74111"/>
                  <a:pt x="126263" y="74111"/>
                  <a:pt x="124635" y="72462"/>
                </a:cubicBezTo>
                <a:lnTo>
                  <a:pt x="116577" y="64404"/>
                </a:lnTo>
                <a:cubicBezTo>
                  <a:pt x="114949" y="62776"/>
                  <a:pt x="114949" y="60111"/>
                  <a:pt x="116577" y="58483"/>
                </a:cubicBezTo>
                <a:lnTo>
                  <a:pt x="124635" y="50425"/>
                </a:lnTo>
                <a:cubicBezTo>
                  <a:pt x="126263" y="48777"/>
                  <a:pt x="128929" y="48777"/>
                  <a:pt x="130557" y="50425"/>
                </a:cubicBezTo>
                <a:close/>
                <a:moveTo>
                  <a:pt x="122783" y="48553"/>
                </a:moveTo>
                <a:lnTo>
                  <a:pt x="114725" y="56611"/>
                </a:lnTo>
                <a:cubicBezTo>
                  <a:pt x="113077" y="58259"/>
                  <a:pt x="110432" y="58259"/>
                  <a:pt x="108784" y="56611"/>
                </a:cubicBezTo>
                <a:lnTo>
                  <a:pt x="100746" y="48553"/>
                </a:lnTo>
                <a:cubicBezTo>
                  <a:pt x="99098" y="46925"/>
                  <a:pt x="99098" y="44259"/>
                  <a:pt x="100746" y="42631"/>
                </a:cubicBezTo>
                <a:lnTo>
                  <a:pt x="108784" y="34573"/>
                </a:lnTo>
                <a:cubicBezTo>
                  <a:pt x="110412" y="32945"/>
                  <a:pt x="113077" y="32945"/>
                  <a:pt x="114725" y="34573"/>
                </a:cubicBezTo>
                <a:lnTo>
                  <a:pt x="122783" y="42631"/>
                </a:lnTo>
                <a:cubicBezTo>
                  <a:pt x="124411" y="44279"/>
                  <a:pt x="124411" y="46925"/>
                  <a:pt x="122783" y="48573"/>
                </a:cubicBezTo>
                <a:close/>
                <a:moveTo>
                  <a:pt x="107359" y="58483"/>
                </a:moveTo>
                <a:cubicBezTo>
                  <a:pt x="109007" y="60111"/>
                  <a:pt x="109007" y="62776"/>
                  <a:pt x="107359" y="64404"/>
                </a:cubicBezTo>
                <a:lnTo>
                  <a:pt x="99301" y="72462"/>
                </a:lnTo>
                <a:cubicBezTo>
                  <a:pt x="97673" y="74111"/>
                  <a:pt x="95008" y="74111"/>
                  <a:pt x="93380" y="72462"/>
                </a:cubicBezTo>
                <a:lnTo>
                  <a:pt x="85322" y="64404"/>
                </a:lnTo>
                <a:cubicBezTo>
                  <a:pt x="83694" y="62776"/>
                  <a:pt x="83694" y="60111"/>
                  <a:pt x="85322" y="58483"/>
                </a:cubicBezTo>
                <a:lnTo>
                  <a:pt x="93380" y="50425"/>
                </a:lnTo>
                <a:cubicBezTo>
                  <a:pt x="95008" y="48777"/>
                  <a:pt x="97673" y="48777"/>
                  <a:pt x="99301" y="50425"/>
                </a:cubicBezTo>
                <a:close/>
                <a:moveTo>
                  <a:pt x="91528" y="48553"/>
                </a:moveTo>
                <a:lnTo>
                  <a:pt x="83470" y="56611"/>
                </a:lnTo>
                <a:cubicBezTo>
                  <a:pt x="81842" y="58259"/>
                  <a:pt x="79176" y="58259"/>
                  <a:pt x="77549" y="56611"/>
                </a:cubicBezTo>
                <a:lnTo>
                  <a:pt x="69491" y="48553"/>
                </a:lnTo>
                <a:cubicBezTo>
                  <a:pt x="67842" y="46925"/>
                  <a:pt x="67842" y="44259"/>
                  <a:pt x="69491" y="42631"/>
                </a:cubicBezTo>
                <a:lnTo>
                  <a:pt x="77549" y="34573"/>
                </a:lnTo>
                <a:cubicBezTo>
                  <a:pt x="79176" y="32925"/>
                  <a:pt x="81842" y="32925"/>
                  <a:pt x="83470" y="34573"/>
                </a:cubicBezTo>
                <a:lnTo>
                  <a:pt x="91528" y="42631"/>
                </a:lnTo>
                <a:cubicBezTo>
                  <a:pt x="93176" y="44259"/>
                  <a:pt x="93176" y="46925"/>
                  <a:pt x="91528" y="48573"/>
                </a:cubicBezTo>
                <a:close/>
                <a:moveTo>
                  <a:pt x="76104" y="58483"/>
                </a:moveTo>
                <a:cubicBezTo>
                  <a:pt x="77752" y="60111"/>
                  <a:pt x="77752" y="62776"/>
                  <a:pt x="76104" y="64404"/>
                </a:cubicBezTo>
                <a:lnTo>
                  <a:pt x="68046" y="72462"/>
                </a:lnTo>
                <a:cubicBezTo>
                  <a:pt x="66418" y="74111"/>
                  <a:pt x="63752" y="74111"/>
                  <a:pt x="62124" y="72462"/>
                </a:cubicBezTo>
                <a:lnTo>
                  <a:pt x="54066" y="64404"/>
                </a:lnTo>
                <a:cubicBezTo>
                  <a:pt x="52438" y="62776"/>
                  <a:pt x="52438" y="60111"/>
                  <a:pt x="54066" y="58483"/>
                </a:cubicBezTo>
                <a:lnTo>
                  <a:pt x="62124" y="50425"/>
                </a:lnTo>
                <a:cubicBezTo>
                  <a:pt x="63752" y="48777"/>
                  <a:pt x="66418" y="48777"/>
                  <a:pt x="68066" y="50425"/>
                </a:cubicBezTo>
                <a:close/>
                <a:moveTo>
                  <a:pt x="60273" y="48553"/>
                </a:moveTo>
                <a:lnTo>
                  <a:pt x="52215" y="56611"/>
                </a:lnTo>
                <a:cubicBezTo>
                  <a:pt x="50587" y="58259"/>
                  <a:pt x="47921" y="58259"/>
                  <a:pt x="46273" y="56611"/>
                </a:cubicBezTo>
                <a:lnTo>
                  <a:pt x="38235" y="48553"/>
                </a:lnTo>
                <a:cubicBezTo>
                  <a:pt x="36587" y="46925"/>
                  <a:pt x="36587" y="44259"/>
                  <a:pt x="38235" y="42631"/>
                </a:cubicBezTo>
                <a:lnTo>
                  <a:pt x="46273" y="34573"/>
                </a:lnTo>
                <a:cubicBezTo>
                  <a:pt x="47921" y="32925"/>
                  <a:pt x="50587" y="32925"/>
                  <a:pt x="52215" y="34573"/>
                </a:cubicBezTo>
                <a:lnTo>
                  <a:pt x="60273" y="42631"/>
                </a:lnTo>
                <a:cubicBezTo>
                  <a:pt x="61921" y="44259"/>
                  <a:pt x="61921" y="46925"/>
                  <a:pt x="60273" y="48573"/>
                </a:cubicBezTo>
                <a:close/>
                <a:moveTo>
                  <a:pt x="44848" y="58483"/>
                </a:moveTo>
                <a:cubicBezTo>
                  <a:pt x="46497" y="60111"/>
                  <a:pt x="46497" y="62776"/>
                  <a:pt x="44848" y="64404"/>
                </a:cubicBezTo>
                <a:lnTo>
                  <a:pt x="36811" y="72462"/>
                </a:lnTo>
                <a:cubicBezTo>
                  <a:pt x="35163" y="74111"/>
                  <a:pt x="32497" y="74111"/>
                  <a:pt x="30869" y="72462"/>
                </a:cubicBezTo>
                <a:lnTo>
                  <a:pt x="22811" y="64404"/>
                </a:lnTo>
                <a:cubicBezTo>
                  <a:pt x="21183" y="62776"/>
                  <a:pt x="21183" y="60111"/>
                  <a:pt x="22811" y="58483"/>
                </a:cubicBezTo>
                <a:lnTo>
                  <a:pt x="30869" y="50425"/>
                </a:lnTo>
                <a:cubicBezTo>
                  <a:pt x="32497" y="48777"/>
                  <a:pt x="35163" y="48777"/>
                  <a:pt x="36790" y="50425"/>
                </a:cubicBezTo>
                <a:close/>
                <a:moveTo>
                  <a:pt x="36811" y="81680"/>
                </a:moveTo>
                <a:lnTo>
                  <a:pt x="44848" y="89738"/>
                </a:lnTo>
                <a:cubicBezTo>
                  <a:pt x="46497" y="91366"/>
                  <a:pt x="46497" y="94032"/>
                  <a:pt x="44848" y="95660"/>
                </a:cubicBezTo>
                <a:lnTo>
                  <a:pt x="36811" y="103718"/>
                </a:lnTo>
                <a:cubicBezTo>
                  <a:pt x="35163" y="105346"/>
                  <a:pt x="32497" y="105346"/>
                  <a:pt x="30869" y="103718"/>
                </a:cubicBezTo>
                <a:lnTo>
                  <a:pt x="22811" y="95660"/>
                </a:lnTo>
                <a:cubicBezTo>
                  <a:pt x="21183" y="94032"/>
                  <a:pt x="21183" y="91366"/>
                  <a:pt x="22811" y="89738"/>
                </a:cubicBezTo>
                <a:lnTo>
                  <a:pt x="30869" y="81680"/>
                </a:lnTo>
                <a:cubicBezTo>
                  <a:pt x="32497" y="80032"/>
                  <a:pt x="35163" y="80032"/>
                  <a:pt x="36811" y="81680"/>
                </a:cubicBezTo>
                <a:close/>
                <a:moveTo>
                  <a:pt x="38235" y="79828"/>
                </a:moveTo>
                <a:cubicBezTo>
                  <a:pt x="36587" y="78180"/>
                  <a:pt x="36587" y="75535"/>
                  <a:pt x="38235" y="73887"/>
                </a:cubicBezTo>
                <a:lnTo>
                  <a:pt x="46273" y="65829"/>
                </a:lnTo>
                <a:cubicBezTo>
                  <a:pt x="47921" y="64201"/>
                  <a:pt x="50566" y="64201"/>
                  <a:pt x="52215" y="65829"/>
                </a:cubicBezTo>
                <a:lnTo>
                  <a:pt x="60273" y="73887"/>
                </a:lnTo>
                <a:cubicBezTo>
                  <a:pt x="61901" y="75535"/>
                  <a:pt x="61901" y="78180"/>
                  <a:pt x="60273" y="79828"/>
                </a:cubicBezTo>
                <a:lnTo>
                  <a:pt x="52215" y="87887"/>
                </a:lnTo>
                <a:cubicBezTo>
                  <a:pt x="50587" y="89514"/>
                  <a:pt x="47921" y="89514"/>
                  <a:pt x="46293" y="87887"/>
                </a:cubicBezTo>
                <a:close/>
                <a:moveTo>
                  <a:pt x="54066" y="89738"/>
                </a:moveTo>
                <a:lnTo>
                  <a:pt x="62124" y="81680"/>
                </a:lnTo>
                <a:cubicBezTo>
                  <a:pt x="63752" y="80032"/>
                  <a:pt x="66418" y="80032"/>
                  <a:pt x="68046" y="81680"/>
                </a:cubicBezTo>
                <a:lnTo>
                  <a:pt x="76104" y="89738"/>
                </a:lnTo>
                <a:cubicBezTo>
                  <a:pt x="77752" y="91366"/>
                  <a:pt x="77752" y="94032"/>
                  <a:pt x="76104" y="95660"/>
                </a:cubicBezTo>
                <a:lnTo>
                  <a:pt x="68046" y="103718"/>
                </a:lnTo>
                <a:cubicBezTo>
                  <a:pt x="66418" y="105346"/>
                  <a:pt x="63752" y="105346"/>
                  <a:pt x="62124" y="103718"/>
                </a:cubicBezTo>
                <a:lnTo>
                  <a:pt x="54066" y="95660"/>
                </a:lnTo>
                <a:cubicBezTo>
                  <a:pt x="52438" y="94032"/>
                  <a:pt x="52438" y="91366"/>
                  <a:pt x="54066" y="89738"/>
                </a:cubicBezTo>
                <a:close/>
                <a:moveTo>
                  <a:pt x="69491" y="79828"/>
                </a:moveTo>
                <a:cubicBezTo>
                  <a:pt x="67842" y="78180"/>
                  <a:pt x="67842" y="75535"/>
                  <a:pt x="69491" y="73887"/>
                </a:cubicBezTo>
                <a:lnTo>
                  <a:pt x="77528" y="65829"/>
                </a:lnTo>
                <a:cubicBezTo>
                  <a:pt x="79176" y="64201"/>
                  <a:pt x="81822" y="64201"/>
                  <a:pt x="83470" y="65829"/>
                </a:cubicBezTo>
                <a:lnTo>
                  <a:pt x="91528" y="73887"/>
                </a:lnTo>
                <a:cubicBezTo>
                  <a:pt x="93156" y="75535"/>
                  <a:pt x="93156" y="78180"/>
                  <a:pt x="91528" y="79828"/>
                </a:cubicBezTo>
                <a:lnTo>
                  <a:pt x="83470" y="87887"/>
                </a:lnTo>
                <a:cubicBezTo>
                  <a:pt x="81842" y="89514"/>
                  <a:pt x="79176" y="89514"/>
                  <a:pt x="77549" y="87887"/>
                </a:cubicBezTo>
                <a:close/>
                <a:moveTo>
                  <a:pt x="85322" y="89738"/>
                </a:moveTo>
                <a:lnTo>
                  <a:pt x="93380" y="81680"/>
                </a:lnTo>
                <a:cubicBezTo>
                  <a:pt x="95008" y="80032"/>
                  <a:pt x="97673" y="80032"/>
                  <a:pt x="99301" y="81680"/>
                </a:cubicBezTo>
                <a:lnTo>
                  <a:pt x="107359" y="89738"/>
                </a:lnTo>
                <a:cubicBezTo>
                  <a:pt x="109007" y="91366"/>
                  <a:pt x="109007" y="94032"/>
                  <a:pt x="107359" y="95660"/>
                </a:cubicBezTo>
                <a:lnTo>
                  <a:pt x="99301" y="103718"/>
                </a:lnTo>
                <a:cubicBezTo>
                  <a:pt x="97673" y="105346"/>
                  <a:pt x="95008" y="105346"/>
                  <a:pt x="93380" y="103718"/>
                </a:cubicBezTo>
                <a:lnTo>
                  <a:pt x="85322" y="95660"/>
                </a:lnTo>
                <a:cubicBezTo>
                  <a:pt x="83694" y="94032"/>
                  <a:pt x="83694" y="91366"/>
                  <a:pt x="85322" y="89738"/>
                </a:cubicBezTo>
                <a:close/>
                <a:moveTo>
                  <a:pt x="100746" y="79828"/>
                </a:moveTo>
                <a:cubicBezTo>
                  <a:pt x="99098" y="78180"/>
                  <a:pt x="99098" y="75535"/>
                  <a:pt x="100746" y="73887"/>
                </a:cubicBezTo>
                <a:lnTo>
                  <a:pt x="108784" y="65829"/>
                </a:lnTo>
                <a:cubicBezTo>
                  <a:pt x="110412" y="64201"/>
                  <a:pt x="113077" y="64201"/>
                  <a:pt x="114725" y="65829"/>
                </a:cubicBezTo>
                <a:lnTo>
                  <a:pt x="122783" y="73887"/>
                </a:lnTo>
                <a:cubicBezTo>
                  <a:pt x="124411" y="75535"/>
                  <a:pt x="124411" y="78180"/>
                  <a:pt x="122783" y="79828"/>
                </a:cubicBezTo>
                <a:lnTo>
                  <a:pt x="114725" y="87887"/>
                </a:lnTo>
                <a:cubicBezTo>
                  <a:pt x="113077" y="89514"/>
                  <a:pt x="110432" y="89514"/>
                  <a:pt x="108784" y="87887"/>
                </a:cubicBezTo>
                <a:close/>
                <a:moveTo>
                  <a:pt x="116577" y="89738"/>
                </a:moveTo>
                <a:lnTo>
                  <a:pt x="124635" y="81680"/>
                </a:lnTo>
                <a:cubicBezTo>
                  <a:pt x="126263" y="80032"/>
                  <a:pt x="128929" y="80032"/>
                  <a:pt x="130557" y="81680"/>
                </a:cubicBezTo>
                <a:lnTo>
                  <a:pt x="138615" y="89738"/>
                </a:lnTo>
                <a:cubicBezTo>
                  <a:pt x="140263" y="91366"/>
                  <a:pt x="140263" y="94032"/>
                  <a:pt x="138615" y="95660"/>
                </a:cubicBezTo>
                <a:lnTo>
                  <a:pt x="130557" y="103718"/>
                </a:lnTo>
                <a:cubicBezTo>
                  <a:pt x="128929" y="105346"/>
                  <a:pt x="126263" y="105346"/>
                  <a:pt x="124635" y="103718"/>
                </a:cubicBezTo>
                <a:lnTo>
                  <a:pt x="116577" y="95660"/>
                </a:lnTo>
                <a:cubicBezTo>
                  <a:pt x="114929" y="94032"/>
                  <a:pt x="114929" y="91366"/>
                  <a:pt x="116577" y="89738"/>
                </a:cubicBezTo>
                <a:close/>
                <a:moveTo>
                  <a:pt x="131981" y="79828"/>
                </a:moveTo>
                <a:cubicBezTo>
                  <a:pt x="130353" y="78180"/>
                  <a:pt x="130353" y="75535"/>
                  <a:pt x="131981" y="73887"/>
                </a:cubicBezTo>
                <a:lnTo>
                  <a:pt x="140039" y="65829"/>
                </a:lnTo>
                <a:cubicBezTo>
                  <a:pt x="141687" y="64201"/>
                  <a:pt x="144333" y="64201"/>
                  <a:pt x="145981" y="65829"/>
                </a:cubicBezTo>
                <a:lnTo>
                  <a:pt x="154039" y="73887"/>
                </a:lnTo>
                <a:cubicBezTo>
                  <a:pt x="155667" y="75535"/>
                  <a:pt x="155667" y="78180"/>
                  <a:pt x="154039" y="79828"/>
                </a:cubicBezTo>
                <a:lnTo>
                  <a:pt x="145981" y="87887"/>
                </a:lnTo>
                <a:cubicBezTo>
                  <a:pt x="144333" y="89514"/>
                  <a:pt x="141687" y="89514"/>
                  <a:pt x="140039" y="87887"/>
                </a:cubicBezTo>
                <a:close/>
                <a:moveTo>
                  <a:pt x="147833" y="89738"/>
                </a:moveTo>
                <a:lnTo>
                  <a:pt x="155891" y="81680"/>
                </a:lnTo>
                <a:cubicBezTo>
                  <a:pt x="157518" y="80032"/>
                  <a:pt x="160184" y="80032"/>
                  <a:pt x="161812" y="81680"/>
                </a:cubicBezTo>
                <a:lnTo>
                  <a:pt x="169870" y="89738"/>
                </a:lnTo>
                <a:cubicBezTo>
                  <a:pt x="171498" y="91366"/>
                  <a:pt x="171498" y="94032"/>
                  <a:pt x="169870" y="95660"/>
                </a:cubicBezTo>
                <a:lnTo>
                  <a:pt x="161812" y="103718"/>
                </a:lnTo>
                <a:cubicBezTo>
                  <a:pt x="160184" y="105366"/>
                  <a:pt x="157518" y="105366"/>
                  <a:pt x="155891" y="103718"/>
                </a:cubicBezTo>
                <a:lnTo>
                  <a:pt x="147833" y="95660"/>
                </a:lnTo>
                <a:cubicBezTo>
                  <a:pt x="146184" y="94032"/>
                  <a:pt x="146184" y="91366"/>
                  <a:pt x="147833" y="89738"/>
                </a:cubicBezTo>
                <a:close/>
                <a:moveTo>
                  <a:pt x="163236" y="79828"/>
                </a:moveTo>
                <a:cubicBezTo>
                  <a:pt x="161609" y="78180"/>
                  <a:pt x="161609" y="75535"/>
                  <a:pt x="163236" y="73887"/>
                </a:cubicBezTo>
                <a:lnTo>
                  <a:pt x="171294" y="65829"/>
                </a:lnTo>
                <a:cubicBezTo>
                  <a:pt x="172943" y="64201"/>
                  <a:pt x="175588" y="64201"/>
                  <a:pt x="177236" y="65829"/>
                </a:cubicBezTo>
                <a:lnTo>
                  <a:pt x="185294" y="73887"/>
                </a:lnTo>
                <a:cubicBezTo>
                  <a:pt x="186922" y="75535"/>
                  <a:pt x="186922" y="78180"/>
                  <a:pt x="185294" y="79828"/>
                </a:cubicBezTo>
                <a:lnTo>
                  <a:pt x="177236" y="87887"/>
                </a:lnTo>
                <a:cubicBezTo>
                  <a:pt x="175588" y="89514"/>
                  <a:pt x="172943" y="89514"/>
                  <a:pt x="171294" y="87887"/>
                </a:cubicBezTo>
                <a:close/>
                <a:moveTo>
                  <a:pt x="179088" y="89738"/>
                </a:moveTo>
                <a:lnTo>
                  <a:pt x="187146" y="81680"/>
                </a:lnTo>
                <a:cubicBezTo>
                  <a:pt x="188774" y="80032"/>
                  <a:pt x="191440" y="80032"/>
                  <a:pt x="193067" y="81680"/>
                </a:cubicBezTo>
                <a:lnTo>
                  <a:pt x="201125" y="89738"/>
                </a:lnTo>
                <a:cubicBezTo>
                  <a:pt x="202753" y="91366"/>
                  <a:pt x="202753" y="94032"/>
                  <a:pt x="201125" y="95660"/>
                </a:cubicBezTo>
                <a:lnTo>
                  <a:pt x="193067" y="103718"/>
                </a:lnTo>
                <a:cubicBezTo>
                  <a:pt x="191440" y="105346"/>
                  <a:pt x="188774" y="105346"/>
                  <a:pt x="187146" y="103718"/>
                </a:cubicBezTo>
                <a:lnTo>
                  <a:pt x="179088" y="95660"/>
                </a:lnTo>
                <a:cubicBezTo>
                  <a:pt x="177440" y="94032"/>
                  <a:pt x="177440" y="91366"/>
                  <a:pt x="179088" y="89738"/>
                </a:cubicBezTo>
                <a:close/>
                <a:moveTo>
                  <a:pt x="194512" y="79828"/>
                </a:moveTo>
                <a:cubicBezTo>
                  <a:pt x="192864" y="78180"/>
                  <a:pt x="192864" y="75535"/>
                  <a:pt x="194512" y="73887"/>
                </a:cubicBezTo>
                <a:lnTo>
                  <a:pt x="202550" y="65829"/>
                </a:lnTo>
                <a:cubicBezTo>
                  <a:pt x="204198" y="64201"/>
                  <a:pt x="206843" y="64201"/>
                  <a:pt x="208492" y="65829"/>
                </a:cubicBezTo>
                <a:lnTo>
                  <a:pt x="216550" y="73887"/>
                </a:lnTo>
                <a:cubicBezTo>
                  <a:pt x="218178" y="75535"/>
                  <a:pt x="218178" y="78180"/>
                  <a:pt x="216550" y="79828"/>
                </a:cubicBezTo>
                <a:lnTo>
                  <a:pt x="208492" y="87887"/>
                </a:lnTo>
                <a:cubicBezTo>
                  <a:pt x="206843" y="89514"/>
                  <a:pt x="204198" y="89514"/>
                  <a:pt x="202550" y="87887"/>
                </a:cubicBezTo>
                <a:close/>
                <a:moveTo>
                  <a:pt x="202550" y="56631"/>
                </a:moveTo>
                <a:lnTo>
                  <a:pt x="194512" y="48573"/>
                </a:lnTo>
                <a:cubicBezTo>
                  <a:pt x="192864" y="46925"/>
                  <a:pt x="192864" y="44279"/>
                  <a:pt x="194512" y="42631"/>
                </a:cubicBezTo>
                <a:lnTo>
                  <a:pt x="202550" y="34573"/>
                </a:lnTo>
                <a:cubicBezTo>
                  <a:pt x="204198" y="32945"/>
                  <a:pt x="206843" y="32945"/>
                  <a:pt x="208492" y="34573"/>
                </a:cubicBezTo>
                <a:lnTo>
                  <a:pt x="216550" y="42631"/>
                </a:lnTo>
                <a:cubicBezTo>
                  <a:pt x="218178" y="44279"/>
                  <a:pt x="218178" y="46925"/>
                  <a:pt x="216550" y="48573"/>
                </a:cubicBezTo>
                <a:lnTo>
                  <a:pt x="208492" y="56631"/>
                </a:lnTo>
                <a:cubicBezTo>
                  <a:pt x="206843" y="58259"/>
                  <a:pt x="204198" y="58259"/>
                  <a:pt x="202550" y="56631"/>
                </a:cubicBezTo>
                <a:close/>
                <a:moveTo>
                  <a:pt x="193067" y="19169"/>
                </a:moveTo>
                <a:lnTo>
                  <a:pt x="201125" y="27227"/>
                </a:lnTo>
                <a:cubicBezTo>
                  <a:pt x="202774" y="28855"/>
                  <a:pt x="202774" y="31521"/>
                  <a:pt x="201125" y="33149"/>
                </a:cubicBezTo>
                <a:lnTo>
                  <a:pt x="193067" y="41207"/>
                </a:lnTo>
                <a:cubicBezTo>
                  <a:pt x="191440" y="42855"/>
                  <a:pt x="188774" y="42855"/>
                  <a:pt x="187146" y="41207"/>
                </a:cubicBezTo>
                <a:lnTo>
                  <a:pt x="179088" y="33149"/>
                </a:lnTo>
                <a:cubicBezTo>
                  <a:pt x="177440" y="31521"/>
                  <a:pt x="177440" y="28855"/>
                  <a:pt x="179088" y="27227"/>
                </a:cubicBezTo>
                <a:lnTo>
                  <a:pt x="187146" y="19169"/>
                </a:lnTo>
                <a:cubicBezTo>
                  <a:pt x="188774" y="17541"/>
                  <a:pt x="191440" y="17541"/>
                  <a:pt x="193067" y="19169"/>
                </a:cubicBezTo>
                <a:close/>
                <a:moveTo>
                  <a:pt x="163236" y="11376"/>
                </a:moveTo>
                <a:lnTo>
                  <a:pt x="171294" y="3318"/>
                </a:lnTo>
                <a:cubicBezTo>
                  <a:pt x="172943" y="1690"/>
                  <a:pt x="175588" y="1690"/>
                  <a:pt x="177236" y="3318"/>
                </a:cubicBezTo>
                <a:lnTo>
                  <a:pt x="185294" y="11376"/>
                </a:lnTo>
                <a:cubicBezTo>
                  <a:pt x="186922" y="13024"/>
                  <a:pt x="186922" y="15669"/>
                  <a:pt x="185294" y="17318"/>
                </a:cubicBezTo>
                <a:lnTo>
                  <a:pt x="177236" y="25376"/>
                </a:lnTo>
                <a:cubicBezTo>
                  <a:pt x="175588" y="27003"/>
                  <a:pt x="172943" y="27003"/>
                  <a:pt x="171294" y="25376"/>
                </a:cubicBezTo>
                <a:lnTo>
                  <a:pt x="163236" y="17318"/>
                </a:lnTo>
                <a:cubicBezTo>
                  <a:pt x="161609" y="15669"/>
                  <a:pt x="161609" y="13024"/>
                  <a:pt x="163236" y="11376"/>
                </a:cubicBezTo>
                <a:close/>
                <a:moveTo>
                  <a:pt x="161812" y="19169"/>
                </a:moveTo>
                <a:lnTo>
                  <a:pt x="169870" y="27227"/>
                </a:lnTo>
                <a:cubicBezTo>
                  <a:pt x="171518" y="28855"/>
                  <a:pt x="171518" y="31521"/>
                  <a:pt x="169870" y="33149"/>
                </a:cubicBezTo>
                <a:lnTo>
                  <a:pt x="161812" y="41207"/>
                </a:lnTo>
                <a:cubicBezTo>
                  <a:pt x="160184" y="42855"/>
                  <a:pt x="157518" y="42855"/>
                  <a:pt x="155891" y="41207"/>
                </a:cubicBezTo>
                <a:lnTo>
                  <a:pt x="147833" y="33149"/>
                </a:lnTo>
                <a:cubicBezTo>
                  <a:pt x="146184" y="31521"/>
                  <a:pt x="146184" y="28855"/>
                  <a:pt x="147833" y="27227"/>
                </a:cubicBezTo>
                <a:lnTo>
                  <a:pt x="155891" y="19169"/>
                </a:lnTo>
                <a:cubicBezTo>
                  <a:pt x="157518" y="17521"/>
                  <a:pt x="160184" y="17521"/>
                  <a:pt x="161812" y="19169"/>
                </a:cubicBezTo>
                <a:close/>
                <a:moveTo>
                  <a:pt x="132001" y="11376"/>
                </a:moveTo>
                <a:lnTo>
                  <a:pt x="140039" y="3318"/>
                </a:lnTo>
                <a:cubicBezTo>
                  <a:pt x="141687" y="1690"/>
                  <a:pt x="144333" y="1690"/>
                  <a:pt x="145981" y="3318"/>
                </a:cubicBezTo>
                <a:lnTo>
                  <a:pt x="154039" y="11376"/>
                </a:lnTo>
                <a:cubicBezTo>
                  <a:pt x="155667" y="13024"/>
                  <a:pt x="155667" y="15669"/>
                  <a:pt x="154039" y="17318"/>
                </a:cubicBezTo>
                <a:lnTo>
                  <a:pt x="145981" y="25376"/>
                </a:lnTo>
                <a:cubicBezTo>
                  <a:pt x="144333" y="27003"/>
                  <a:pt x="141687" y="27003"/>
                  <a:pt x="140039" y="25376"/>
                </a:cubicBezTo>
                <a:lnTo>
                  <a:pt x="132001" y="17318"/>
                </a:lnTo>
                <a:cubicBezTo>
                  <a:pt x="130353" y="15669"/>
                  <a:pt x="130353" y="13024"/>
                  <a:pt x="132001" y="11376"/>
                </a:cubicBezTo>
                <a:close/>
                <a:moveTo>
                  <a:pt x="130557" y="19169"/>
                </a:moveTo>
                <a:lnTo>
                  <a:pt x="138615" y="27227"/>
                </a:lnTo>
                <a:cubicBezTo>
                  <a:pt x="140263" y="28855"/>
                  <a:pt x="140263" y="31521"/>
                  <a:pt x="138615" y="33149"/>
                </a:cubicBezTo>
                <a:lnTo>
                  <a:pt x="130557" y="41207"/>
                </a:lnTo>
                <a:cubicBezTo>
                  <a:pt x="128929" y="42855"/>
                  <a:pt x="126263" y="42855"/>
                  <a:pt x="124635" y="41207"/>
                </a:cubicBezTo>
                <a:lnTo>
                  <a:pt x="116577" y="33149"/>
                </a:lnTo>
                <a:cubicBezTo>
                  <a:pt x="114929" y="31521"/>
                  <a:pt x="114929" y="28855"/>
                  <a:pt x="116577" y="27227"/>
                </a:cubicBezTo>
                <a:lnTo>
                  <a:pt x="124635" y="19169"/>
                </a:lnTo>
                <a:cubicBezTo>
                  <a:pt x="126263" y="17541"/>
                  <a:pt x="128929" y="17541"/>
                  <a:pt x="130557" y="19169"/>
                </a:cubicBezTo>
                <a:close/>
                <a:moveTo>
                  <a:pt x="100746" y="11376"/>
                </a:moveTo>
                <a:lnTo>
                  <a:pt x="108784" y="3338"/>
                </a:lnTo>
                <a:cubicBezTo>
                  <a:pt x="110412" y="1690"/>
                  <a:pt x="113077" y="1690"/>
                  <a:pt x="114725" y="3338"/>
                </a:cubicBezTo>
                <a:lnTo>
                  <a:pt x="122783" y="11376"/>
                </a:lnTo>
                <a:cubicBezTo>
                  <a:pt x="124411" y="13024"/>
                  <a:pt x="124411" y="15669"/>
                  <a:pt x="122783" y="17318"/>
                </a:cubicBezTo>
                <a:lnTo>
                  <a:pt x="114725" y="25376"/>
                </a:lnTo>
                <a:cubicBezTo>
                  <a:pt x="113077" y="27003"/>
                  <a:pt x="110432" y="27003"/>
                  <a:pt x="108784" y="25376"/>
                </a:cubicBezTo>
                <a:lnTo>
                  <a:pt x="100726" y="17318"/>
                </a:lnTo>
                <a:cubicBezTo>
                  <a:pt x="99098" y="15669"/>
                  <a:pt x="99098" y="13024"/>
                  <a:pt x="100746" y="11376"/>
                </a:cubicBezTo>
                <a:close/>
                <a:moveTo>
                  <a:pt x="99322" y="19169"/>
                </a:moveTo>
                <a:lnTo>
                  <a:pt x="107359" y="27227"/>
                </a:lnTo>
                <a:cubicBezTo>
                  <a:pt x="109007" y="28855"/>
                  <a:pt x="109007" y="31521"/>
                  <a:pt x="107359" y="33149"/>
                </a:cubicBezTo>
                <a:lnTo>
                  <a:pt x="99322" y="41207"/>
                </a:lnTo>
                <a:cubicBezTo>
                  <a:pt x="97673" y="42855"/>
                  <a:pt x="95008" y="42855"/>
                  <a:pt x="93380" y="41207"/>
                </a:cubicBezTo>
                <a:lnTo>
                  <a:pt x="85322" y="33149"/>
                </a:lnTo>
                <a:cubicBezTo>
                  <a:pt x="83694" y="31521"/>
                  <a:pt x="83694" y="28855"/>
                  <a:pt x="85322" y="27227"/>
                </a:cubicBezTo>
                <a:lnTo>
                  <a:pt x="93380" y="19169"/>
                </a:lnTo>
                <a:cubicBezTo>
                  <a:pt x="95008" y="17541"/>
                  <a:pt x="97673" y="17541"/>
                  <a:pt x="99322" y="19169"/>
                </a:cubicBezTo>
                <a:close/>
                <a:moveTo>
                  <a:pt x="69491" y="11376"/>
                </a:moveTo>
                <a:lnTo>
                  <a:pt x="77549" y="3318"/>
                </a:lnTo>
                <a:cubicBezTo>
                  <a:pt x="79176" y="1690"/>
                  <a:pt x="81842" y="1690"/>
                  <a:pt x="83470" y="3318"/>
                </a:cubicBezTo>
                <a:lnTo>
                  <a:pt x="91528" y="11376"/>
                </a:lnTo>
                <a:cubicBezTo>
                  <a:pt x="93156" y="13024"/>
                  <a:pt x="93156" y="15669"/>
                  <a:pt x="91528" y="17318"/>
                </a:cubicBezTo>
                <a:lnTo>
                  <a:pt x="83470" y="25376"/>
                </a:lnTo>
                <a:cubicBezTo>
                  <a:pt x="81842" y="27003"/>
                  <a:pt x="79176" y="27003"/>
                  <a:pt x="77549" y="25376"/>
                </a:cubicBezTo>
                <a:lnTo>
                  <a:pt x="69491" y="17318"/>
                </a:lnTo>
                <a:cubicBezTo>
                  <a:pt x="67842" y="15669"/>
                  <a:pt x="67842" y="13024"/>
                  <a:pt x="69491" y="11376"/>
                </a:cubicBezTo>
                <a:close/>
                <a:moveTo>
                  <a:pt x="68066" y="19169"/>
                </a:moveTo>
                <a:lnTo>
                  <a:pt x="76104" y="27227"/>
                </a:lnTo>
                <a:cubicBezTo>
                  <a:pt x="77752" y="28855"/>
                  <a:pt x="77752" y="31521"/>
                  <a:pt x="76104" y="33149"/>
                </a:cubicBezTo>
                <a:lnTo>
                  <a:pt x="68066" y="41207"/>
                </a:lnTo>
                <a:cubicBezTo>
                  <a:pt x="66418" y="42855"/>
                  <a:pt x="63752" y="42855"/>
                  <a:pt x="62124" y="41207"/>
                </a:cubicBezTo>
                <a:lnTo>
                  <a:pt x="54066" y="33149"/>
                </a:lnTo>
                <a:cubicBezTo>
                  <a:pt x="52438" y="31521"/>
                  <a:pt x="52438" y="28855"/>
                  <a:pt x="54066" y="27227"/>
                </a:cubicBezTo>
                <a:lnTo>
                  <a:pt x="62124" y="19169"/>
                </a:lnTo>
                <a:cubicBezTo>
                  <a:pt x="63752" y="17541"/>
                  <a:pt x="66418" y="17541"/>
                  <a:pt x="68066" y="19169"/>
                </a:cubicBezTo>
                <a:close/>
                <a:moveTo>
                  <a:pt x="38235" y="11376"/>
                </a:moveTo>
                <a:lnTo>
                  <a:pt x="46293" y="3318"/>
                </a:lnTo>
                <a:cubicBezTo>
                  <a:pt x="47921" y="1690"/>
                  <a:pt x="50587" y="1690"/>
                  <a:pt x="52215" y="3318"/>
                </a:cubicBezTo>
                <a:lnTo>
                  <a:pt x="60273" y="11376"/>
                </a:lnTo>
                <a:cubicBezTo>
                  <a:pt x="61901" y="13024"/>
                  <a:pt x="61901" y="15669"/>
                  <a:pt x="60273" y="17318"/>
                </a:cubicBezTo>
                <a:lnTo>
                  <a:pt x="52215" y="25376"/>
                </a:lnTo>
                <a:cubicBezTo>
                  <a:pt x="50587" y="27003"/>
                  <a:pt x="47921" y="27003"/>
                  <a:pt x="46293" y="25376"/>
                </a:cubicBezTo>
                <a:lnTo>
                  <a:pt x="38235" y="17318"/>
                </a:lnTo>
                <a:cubicBezTo>
                  <a:pt x="36587" y="15669"/>
                  <a:pt x="36587" y="13024"/>
                  <a:pt x="38235" y="11376"/>
                </a:cubicBezTo>
                <a:close/>
                <a:moveTo>
                  <a:pt x="36811" y="19169"/>
                </a:moveTo>
                <a:lnTo>
                  <a:pt x="44848" y="27227"/>
                </a:lnTo>
                <a:cubicBezTo>
                  <a:pt x="46497" y="28855"/>
                  <a:pt x="46497" y="31521"/>
                  <a:pt x="44848" y="33149"/>
                </a:cubicBezTo>
                <a:lnTo>
                  <a:pt x="36811" y="41207"/>
                </a:lnTo>
                <a:cubicBezTo>
                  <a:pt x="35163" y="42855"/>
                  <a:pt x="32497" y="42855"/>
                  <a:pt x="30869" y="41207"/>
                </a:cubicBezTo>
                <a:lnTo>
                  <a:pt x="22811" y="33149"/>
                </a:lnTo>
                <a:cubicBezTo>
                  <a:pt x="21163" y="31521"/>
                  <a:pt x="21163" y="28855"/>
                  <a:pt x="22811" y="27227"/>
                </a:cubicBezTo>
                <a:lnTo>
                  <a:pt x="30869" y="19169"/>
                </a:lnTo>
                <a:cubicBezTo>
                  <a:pt x="32497" y="17521"/>
                  <a:pt x="35163" y="17521"/>
                  <a:pt x="36811" y="19169"/>
                </a:cubicBezTo>
                <a:close/>
                <a:moveTo>
                  <a:pt x="6980" y="11376"/>
                </a:moveTo>
                <a:lnTo>
                  <a:pt x="15038" y="3338"/>
                </a:lnTo>
                <a:cubicBezTo>
                  <a:pt x="16666" y="1690"/>
                  <a:pt x="19331" y="1690"/>
                  <a:pt x="20959" y="3338"/>
                </a:cubicBezTo>
                <a:lnTo>
                  <a:pt x="29017" y="11376"/>
                </a:lnTo>
                <a:cubicBezTo>
                  <a:pt x="30645" y="13024"/>
                  <a:pt x="30645" y="15669"/>
                  <a:pt x="29017" y="17318"/>
                </a:cubicBezTo>
                <a:lnTo>
                  <a:pt x="20959" y="25376"/>
                </a:lnTo>
                <a:cubicBezTo>
                  <a:pt x="19331" y="27003"/>
                  <a:pt x="16666" y="27003"/>
                  <a:pt x="15038" y="25376"/>
                </a:cubicBezTo>
                <a:lnTo>
                  <a:pt x="6980" y="17318"/>
                </a:lnTo>
                <a:cubicBezTo>
                  <a:pt x="5332" y="15669"/>
                  <a:pt x="5332" y="13024"/>
                  <a:pt x="6980" y="11376"/>
                </a:cubicBezTo>
                <a:close/>
                <a:moveTo>
                  <a:pt x="6980" y="42631"/>
                </a:moveTo>
                <a:lnTo>
                  <a:pt x="15038" y="34573"/>
                </a:lnTo>
                <a:cubicBezTo>
                  <a:pt x="16666" y="32945"/>
                  <a:pt x="19331" y="32945"/>
                  <a:pt x="20959" y="34573"/>
                </a:cubicBezTo>
                <a:lnTo>
                  <a:pt x="29017" y="42631"/>
                </a:lnTo>
                <a:cubicBezTo>
                  <a:pt x="30645" y="44279"/>
                  <a:pt x="30645" y="46925"/>
                  <a:pt x="29017" y="48573"/>
                </a:cubicBezTo>
                <a:lnTo>
                  <a:pt x="20959" y="56631"/>
                </a:lnTo>
                <a:cubicBezTo>
                  <a:pt x="19331" y="58259"/>
                  <a:pt x="16666" y="58259"/>
                  <a:pt x="15038" y="56631"/>
                </a:cubicBezTo>
                <a:lnTo>
                  <a:pt x="6980" y="48573"/>
                </a:lnTo>
                <a:cubicBezTo>
                  <a:pt x="5332" y="46925"/>
                  <a:pt x="5332" y="44279"/>
                  <a:pt x="6980" y="42631"/>
                </a:cubicBezTo>
                <a:close/>
                <a:moveTo>
                  <a:pt x="6980" y="73887"/>
                </a:moveTo>
                <a:lnTo>
                  <a:pt x="15038" y="65829"/>
                </a:lnTo>
                <a:cubicBezTo>
                  <a:pt x="16666" y="64201"/>
                  <a:pt x="19331" y="64201"/>
                  <a:pt x="20959" y="65829"/>
                </a:cubicBezTo>
                <a:lnTo>
                  <a:pt x="29017" y="73887"/>
                </a:lnTo>
                <a:cubicBezTo>
                  <a:pt x="30666" y="75535"/>
                  <a:pt x="30666" y="78180"/>
                  <a:pt x="29017" y="79828"/>
                </a:cubicBezTo>
                <a:lnTo>
                  <a:pt x="20959" y="87887"/>
                </a:lnTo>
                <a:cubicBezTo>
                  <a:pt x="19331" y="89514"/>
                  <a:pt x="16666" y="89514"/>
                  <a:pt x="15038" y="87887"/>
                </a:cubicBezTo>
                <a:lnTo>
                  <a:pt x="6980" y="79828"/>
                </a:lnTo>
                <a:cubicBezTo>
                  <a:pt x="5332" y="78180"/>
                  <a:pt x="5332" y="75535"/>
                  <a:pt x="6980" y="73887"/>
                </a:cubicBezTo>
                <a:close/>
                <a:moveTo>
                  <a:pt x="15038" y="119122"/>
                </a:moveTo>
                <a:lnTo>
                  <a:pt x="6980" y="111084"/>
                </a:lnTo>
                <a:cubicBezTo>
                  <a:pt x="5332" y="109436"/>
                  <a:pt x="5332" y="106770"/>
                  <a:pt x="6980" y="105142"/>
                </a:cubicBezTo>
                <a:lnTo>
                  <a:pt x="15038" y="97084"/>
                </a:lnTo>
                <a:cubicBezTo>
                  <a:pt x="16666" y="95456"/>
                  <a:pt x="19331" y="95456"/>
                  <a:pt x="20959" y="97084"/>
                </a:cubicBezTo>
                <a:lnTo>
                  <a:pt x="29017" y="105142"/>
                </a:lnTo>
                <a:cubicBezTo>
                  <a:pt x="30645" y="106770"/>
                  <a:pt x="30645" y="109436"/>
                  <a:pt x="29017" y="111064"/>
                </a:cubicBezTo>
                <a:lnTo>
                  <a:pt x="20959" y="119122"/>
                </a:lnTo>
                <a:cubicBezTo>
                  <a:pt x="19331" y="120770"/>
                  <a:pt x="16666" y="120770"/>
                  <a:pt x="15038" y="119122"/>
                </a:cubicBezTo>
                <a:close/>
                <a:moveTo>
                  <a:pt x="44869" y="126915"/>
                </a:moveTo>
                <a:lnTo>
                  <a:pt x="36811" y="134994"/>
                </a:lnTo>
                <a:cubicBezTo>
                  <a:pt x="35163" y="136621"/>
                  <a:pt x="32497" y="136621"/>
                  <a:pt x="30869" y="134994"/>
                </a:cubicBezTo>
                <a:lnTo>
                  <a:pt x="22811" y="126915"/>
                </a:lnTo>
                <a:cubicBezTo>
                  <a:pt x="21183" y="125287"/>
                  <a:pt x="21183" y="122622"/>
                  <a:pt x="22811" y="120994"/>
                </a:cubicBezTo>
                <a:lnTo>
                  <a:pt x="30869" y="112936"/>
                </a:lnTo>
                <a:cubicBezTo>
                  <a:pt x="32497" y="111308"/>
                  <a:pt x="35163" y="111308"/>
                  <a:pt x="36790" y="112936"/>
                </a:cubicBezTo>
                <a:lnTo>
                  <a:pt x="44869" y="120994"/>
                </a:lnTo>
                <a:cubicBezTo>
                  <a:pt x="46497" y="122622"/>
                  <a:pt x="46497" y="125287"/>
                  <a:pt x="44869" y="126915"/>
                </a:cubicBezTo>
                <a:close/>
                <a:moveTo>
                  <a:pt x="46293" y="119122"/>
                </a:moveTo>
                <a:lnTo>
                  <a:pt x="38235" y="111084"/>
                </a:lnTo>
                <a:cubicBezTo>
                  <a:pt x="36587" y="109436"/>
                  <a:pt x="36587" y="106770"/>
                  <a:pt x="38235" y="105142"/>
                </a:cubicBezTo>
                <a:lnTo>
                  <a:pt x="46293" y="97084"/>
                </a:lnTo>
                <a:cubicBezTo>
                  <a:pt x="47921" y="95436"/>
                  <a:pt x="50587" y="95436"/>
                  <a:pt x="52215" y="97084"/>
                </a:cubicBezTo>
                <a:lnTo>
                  <a:pt x="60273" y="105142"/>
                </a:lnTo>
                <a:cubicBezTo>
                  <a:pt x="61901" y="106770"/>
                  <a:pt x="61901" y="109436"/>
                  <a:pt x="60273" y="111064"/>
                </a:cubicBezTo>
                <a:lnTo>
                  <a:pt x="52215" y="119122"/>
                </a:lnTo>
                <a:cubicBezTo>
                  <a:pt x="50587" y="120770"/>
                  <a:pt x="47921" y="120770"/>
                  <a:pt x="46293" y="119122"/>
                </a:cubicBezTo>
                <a:close/>
                <a:moveTo>
                  <a:pt x="76104" y="126915"/>
                </a:moveTo>
                <a:lnTo>
                  <a:pt x="68066" y="134994"/>
                </a:lnTo>
                <a:cubicBezTo>
                  <a:pt x="66418" y="136621"/>
                  <a:pt x="63752" y="136621"/>
                  <a:pt x="62124" y="134994"/>
                </a:cubicBezTo>
                <a:lnTo>
                  <a:pt x="54066" y="126915"/>
                </a:lnTo>
                <a:cubicBezTo>
                  <a:pt x="52438" y="125287"/>
                  <a:pt x="52438" y="122622"/>
                  <a:pt x="54066" y="120994"/>
                </a:cubicBezTo>
                <a:lnTo>
                  <a:pt x="62124" y="112936"/>
                </a:lnTo>
                <a:cubicBezTo>
                  <a:pt x="63752" y="111287"/>
                  <a:pt x="66418" y="111287"/>
                  <a:pt x="68066" y="112936"/>
                </a:cubicBezTo>
                <a:lnTo>
                  <a:pt x="76104" y="120994"/>
                </a:lnTo>
                <a:cubicBezTo>
                  <a:pt x="77752" y="122622"/>
                  <a:pt x="77752" y="125287"/>
                  <a:pt x="76104" y="126915"/>
                </a:cubicBezTo>
                <a:close/>
                <a:moveTo>
                  <a:pt x="77549" y="119122"/>
                </a:moveTo>
                <a:lnTo>
                  <a:pt x="69491" y="111084"/>
                </a:lnTo>
                <a:cubicBezTo>
                  <a:pt x="67842" y="109436"/>
                  <a:pt x="67842" y="106770"/>
                  <a:pt x="69491" y="105142"/>
                </a:cubicBezTo>
                <a:lnTo>
                  <a:pt x="77549" y="97084"/>
                </a:lnTo>
                <a:cubicBezTo>
                  <a:pt x="79176" y="95456"/>
                  <a:pt x="81842" y="95456"/>
                  <a:pt x="83470" y="97084"/>
                </a:cubicBezTo>
                <a:lnTo>
                  <a:pt x="91528" y="105142"/>
                </a:lnTo>
                <a:cubicBezTo>
                  <a:pt x="93156" y="106770"/>
                  <a:pt x="93156" y="109436"/>
                  <a:pt x="91528" y="111064"/>
                </a:cubicBezTo>
                <a:lnTo>
                  <a:pt x="83470" y="119122"/>
                </a:lnTo>
                <a:cubicBezTo>
                  <a:pt x="81842" y="120770"/>
                  <a:pt x="79176" y="120770"/>
                  <a:pt x="77549" y="119122"/>
                </a:cubicBezTo>
                <a:close/>
                <a:moveTo>
                  <a:pt x="107359" y="126915"/>
                </a:moveTo>
                <a:lnTo>
                  <a:pt x="99322" y="134994"/>
                </a:lnTo>
                <a:cubicBezTo>
                  <a:pt x="97673" y="136621"/>
                  <a:pt x="95008" y="136621"/>
                  <a:pt x="93380" y="134994"/>
                </a:cubicBezTo>
                <a:lnTo>
                  <a:pt x="85322" y="126936"/>
                </a:lnTo>
                <a:cubicBezTo>
                  <a:pt x="83694" y="125287"/>
                  <a:pt x="83694" y="122642"/>
                  <a:pt x="85322" y="120994"/>
                </a:cubicBezTo>
                <a:lnTo>
                  <a:pt x="93380" y="112936"/>
                </a:lnTo>
                <a:cubicBezTo>
                  <a:pt x="95008" y="111308"/>
                  <a:pt x="97673" y="111308"/>
                  <a:pt x="99322" y="112936"/>
                </a:cubicBezTo>
                <a:lnTo>
                  <a:pt x="107359" y="120994"/>
                </a:lnTo>
                <a:cubicBezTo>
                  <a:pt x="109007" y="122622"/>
                  <a:pt x="109007" y="125287"/>
                  <a:pt x="107359" y="126915"/>
                </a:cubicBezTo>
                <a:close/>
                <a:moveTo>
                  <a:pt x="108784" y="119122"/>
                </a:moveTo>
                <a:lnTo>
                  <a:pt x="100746" y="111084"/>
                </a:lnTo>
                <a:cubicBezTo>
                  <a:pt x="99098" y="109436"/>
                  <a:pt x="99098" y="106770"/>
                  <a:pt x="100746" y="105142"/>
                </a:cubicBezTo>
                <a:lnTo>
                  <a:pt x="108784" y="97084"/>
                </a:lnTo>
                <a:cubicBezTo>
                  <a:pt x="110412" y="95456"/>
                  <a:pt x="113077" y="95456"/>
                  <a:pt x="114725" y="97084"/>
                </a:cubicBezTo>
                <a:lnTo>
                  <a:pt x="122783" y="105142"/>
                </a:lnTo>
                <a:cubicBezTo>
                  <a:pt x="124411" y="106790"/>
                  <a:pt x="124411" y="109436"/>
                  <a:pt x="122783" y="111084"/>
                </a:cubicBezTo>
                <a:lnTo>
                  <a:pt x="114725" y="119122"/>
                </a:lnTo>
                <a:cubicBezTo>
                  <a:pt x="113077" y="120770"/>
                  <a:pt x="110432" y="120770"/>
                  <a:pt x="108784" y="119122"/>
                </a:cubicBezTo>
                <a:close/>
                <a:moveTo>
                  <a:pt x="138615" y="126915"/>
                </a:moveTo>
                <a:lnTo>
                  <a:pt x="130557" y="134994"/>
                </a:lnTo>
                <a:cubicBezTo>
                  <a:pt x="128929" y="136621"/>
                  <a:pt x="126263" y="136621"/>
                  <a:pt x="124635" y="134994"/>
                </a:cubicBezTo>
                <a:lnTo>
                  <a:pt x="116577" y="126936"/>
                </a:lnTo>
                <a:cubicBezTo>
                  <a:pt x="114949" y="125287"/>
                  <a:pt x="114949" y="122642"/>
                  <a:pt x="116577" y="120994"/>
                </a:cubicBezTo>
                <a:lnTo>
                  <a:pt x="124635" y="112936"/>
                </a:lnTo>
                <a:cubicBezTo>
                  <a:pt x="126263" y="111308"/>
                  <a:pt x="128929" y="111308"/>
                  <a:pt x="130557" y="112936"/>
                </a:cubicBezTo>
                <a:lnTo>
                  <a:pt x="138615" y="120994"/>
                </a:lnTo>
                <a:cubicBezTo>
                  <a:pt x="140243" y="122622"/>
                  <a:pt x="140243" y="125287"/>
                  <a:pt x="138615" y="126915"/>
                </a:cubicBezTo>
                <a:close/>
                <a:moveTo>
                  <a:pt x="140039" y="119122"/>
                </a:moveTo>
                <a:lnTo>
                  <a:pt x="132001" y="111084"/>
                </a:lnTo>
                <a:cubicBezTo>
                  <a:pt x="130353" y="109436"/>
                  <a:pt x="130353" y="106770"/>
                  <a:pt x="132001" y="105142"/>
                </a:cubicBezTo>
                <a:lnTo>
                  <a:pt x="140039" y="97084"/>
                </a:lnTo>
                <a:cubicBezTo>
                  <a:pt x="141687" y="95456"/>
                  <a:pt x="144333" y="95456"/>
                  <a:pt x="145981" y="97084"/>
                </a:cubicBezTo>
                <a:lnTo>
                  <a:pt x="154039" y="105142"/>
                </a:lnTo>
                <a:cubicBezTo>
                  <a:pt x="155667" y="106770"/>
                  <a:pt x="155667" y="109436"/>
                  <a:pt x="154039" y="111064"/>
                </a:cubicBezTo>
                <a:lnTo>
                  <a:pt x="145981" y="119122"/>
                </a:lnTo>
                <a:cubicBezTo>
                  <a:pt x="144333" y="120770"/>
                  <a:pt x="141687" y="120770"/>
                  <a:pt x="140039" y="119122"/>
                </a:cubicBezTo>
                <a:close/>
                <a:moveTo>
                  <a:pt x="169870" y="126915"/>
                </a:moveTo>
                <a:lnTo>
                  <a:pt x="161812" y="134994"/>
                </a:lnTo>
                <a:cubicBezTo>
                  <a:pt x="160184" y="136621"/>
                  <a:pt x="157518" y="136621"/>
                  <a:pt x="155891" y="134994"/>
                </a:cubicBezTo>
                <a:lnTo>
                  <a:pt x="147833" y="126936"/>
                </a:lnTo>
                <a:cubicBezTo>
                  <a:pt x="146205" y="125287"/>
                  <a:pt x="146205" y="122642"/>
                  <a:pt x="147833" y="120994"/>
                </a:cubicBezTo>
                <a:lnTo>
                  <a:pt x="155891" y="112936"/>
                </a:lnTo>
                <a:cubicBezTo>
                  <a:pt x="157518" y="111308"/>
                  <a:pt x="160184" y="111308"/>
                  <a:pt x="161812" y="112936"/>
                </a:cubicBezTo>
                <a:lnTo>
                  <a:pt x="169870" y="120994"/>
                </a:lnTo>
                <a:cubicBezTo>
                  <a:pt x="171498" y="122622"/>
                  <a:pt x="171498" y="125287"/>
                  <a:pt x="169870" y="126915"/>
                </a:cubicBezTo>
                <a:close/>
                <a:moveTo>
                  <a:pt x="171294" y="119122"/>
                </a:moveTo>
                <a:lnTo>
                  <a:pt x="163236" y="111084"/>
                </a:lnTo>
                <a:cubicBezTo>
                  <a:pt x="161609" y="109436"/>
                  <a:pt x="161609" y="106770"/>
                  <a:pt x="163236" y="105142"/>
                </a:cubicBezTo>
                <a:lnTo>
                  <a:pt x="171294" y="97084"/>
                </a:lnTo>
                <a:cubicBezTo>
                  <a:pt x="172943" y="95456"/>
                  <a:pt x="175588" y="95456"/>
                  <a:pt x="177236" y="97084"/>
                </a:cubicBezTo>
                <a:lnTo>
                  <a:pt x="185294" y="105142"/>
                </a:lnTo>
                <a:cubicBezTo>
                  <a:pt x="186922" y="106770"/>
                  <a:pt x="186922" y="109436"/>
                  <a:pt x="185294" y="111064"/>
                </a:cubicBezTo>
                <a:lnTo>
                  <a:pt x="177236" y="119122"/>
                </a:lnTo>
                <a:cubicBezTo>
                  <a:pt x="175588" y="120770"/>
                  <a:pt x="172943" y="120770"/>
                  <a:pt x="171294" y="119122"/>
                </a:cubicBezTo>
                <a:close/>
                <a:moveTo>
                  <a:pt x="201125" y="126915"/>
                </a:moveTo>
                <a:lnTo>
                  <a:pt x="193067" y="134994"/>
                </a:lnTo>
                <a:cubicBezTo>
                  <a:pt x="191440" y="136621"/>
                  <a:pt x="188774" y="136621"/>
                  <a:pt x="187146" y="134994"/>
                </a:cubicBezTo>
                <a:lnTo>
                  <a:pt x="179088" y="126936"/>
                </a:lnTo>
                <a:cubicBezTo>
                  <a:pt x="177440" y="125287"/>
                  <a:pt x="177440" y="122642"/>
                  <a:pt x="179088" y="120994"/>
                </a:cubicBezTo>
                <a:lnTo>
                  <a:pt x="187146" y="112936"/>
                </a:lnTo>
                <a:cubicBezTo>
                  <a:pt x="188774" y="111308"/>
                  <a:pt x="191440" y="111308"/>
                  <a:pt x="193067" y="112936"/>
                </a:cubicBezTo>
                <a:lnTo>
                  <a:pt x="201125" y="120994"/>
                </a:lnTo>
                <a:cubicBezTo>
                  <a:pt x="202753" y="122622"/>
                  <a:pt x="202753" y="125287"/>
                  <a:pt x="201125" y="126915"/>
                </a:cubicBezTo>
                <a:close/>
                <a:moveTo>
                  <a:pt x="202550" y="119122"/>
                </a:moveTo>
                <a:lnTo>
                  <a:pt x="194512" y="111084"/>
                </a:lnTo>
                <a:cubicBezTo>
                  <a:pt x="192864" y="109436"/>
                  <a:pt x="192864" y="106770"/>
                  <a:pt x="194512" y="105142"/>
                </a:cubicBezTo>
                <a:lnTo>
                  <a:pt x="202550" y="97084"/>
                </a:lnTo>
                <a:cubicBezTo>
                  <a:pt x="204198" y="95436"/>
                  <a:pt x="206843" y="95436"/>
                  <a:pt x="208492" y="97084"/>
                </a:cubicBezTo>
                <a:lnTo>
                  <a:pt x="216550" y="105142"/>
                </a:lnTo>
                <a:cubicBezTo>
                  <a:pt x="218178" y="106770"/>
                  <a:pt x="218178" y="109436"/>
                  <a:pt x="216550" y="111064"/>
                </a:cubicBezTo>
                <a:lnTo>
                  <a:pt x="208492" y="119122"/>
                </a:lnTo>
                <a:cubicBezTo>
                  <a:pt x="206843" y="120770"/>
                  <a:pt x="204198" y="120770"/>
                  <a:pt x="202550" y="119122"/>
                </a:cubicBezTo>
                <a:close/>
                <a:moveTo>
                  <a:pt x="232381" y="126915"/>
                </a:moveTo>
                <a:lnTo>
                  <a:pt x="224323" y="134994"/>
                </a:lnTo>
                <a:cubicBezTo>
                  <a:pt x="222695" y="136621"/>
                  <a:pt x="220029" y="136621"/>
                  <a:pt x="218401" y="134994"/>
                </a:cubicBezTo>
                <a:lnTo>
                  <a:pt x="210343" y="126936"/>
                </a:lnTo>
                <a:cubicBezTo>
                  <a:pt x="208695" y="125287"/>
                  <a:pt x="208695" y="122642"/>
                  <a:pt x="210343" y="120994"/>
                </a:cubicBezTo>
                <a:lnTo>
                  <a:pt x="218401" y="112936"/>
                </a:lnTo>
                <a:cubicBezTo>
                  <a:pt x="220029" y="111308"/>
                  <a:pt x="222695" y="111308"/>
                  <a:pt x="224323" y="112936"/>
                </a:cubicBezTo>
                <a:lnTo>
                  <a:pt x="232381" y="120994"/>
                </a:lnTo>
                <a:cubicBezTo>
                  <a:pt x="234009" y="122622"/>
                  <a:pt x="234009" y="125287"/>
                  <a:pt x="232381" y="126915"/>
                </a:cubicBezTo>
                <a:close/>
                <a:moveTo>
                  <a:pt x="232381" y="95660"/>
                </a:moveTo>
                <a:lnTo>
                  <a:pt x="224323" y="103718"/>
                </a:lnTo>
                <a:cubicBezTo>
                  <a:pt x="222695" y="105346"/>
                  <a:pt x="220029" y="105346"/>
                  <a:pt x="218401" y="103718"/>
                </a:cubicBezTo>
                <a:lnTo>
                  <a:pt x="210343" y="95660"/>
                </a:lnTo>
                <a:cubicBezTo>
                  <a:pt x="208695" y="94032"/>
                  <a:pt x="208695" y="91366"/>
                  <a:pt x="210343" y="89738"/>
                </a:cubicBezTo>
                <a:lnTo>
                  <a:pt x="218401" y="81680"/>
                </a:lnTo>
                <a:cubicBezTo>
                  <a:pt x="220029" y="80032"/>
                  <a:pt x="222695" y="80032"/>
                  <a:pt x="224323" y="81680"/>
                </a:cubicBezTo>
                <a:lnTo>
                  <a:pt x="232381" y="89738"/>
                </a:lnTo>
                <a:cubicBezTo>
                  <a:pt x="234009" y="91366"/>
                  <a:pt x="234009" y="94032"/>
                  <a:pt x="232381" y="95660"/>
                </a:cubicBezTo>
                <a:close/>
                <a:moveTo>
                  <a:pt x="232381" y="64404"/>
                </a:moveTo>
                <a:lnTo>
                  <a:pt x="224323" y="72462"/>
                </a:lnTo>
                <a:cubicBezTo>
                  <a:pt x="222695" y="74111"/>
                  <a:pt x="220029" y="74111"/>
                  <a:pt x="218401" y="72462"/>
                </a:cubicBezTo>
                <a:lnTo>
                  <a:pt x="210343" y="64404"/>
                </a:lnTo>
                <a:cubicBezTo>
                  <a:pt x="208695" y="62776"/>
                  <a:pt x="208695" y="60111"/>
                  <a:pt x="210343" y="58483"/>
                </a:cubicBezTo>
                <a:lnTo>
                  <a:pt x="218401" y="50425"/>
                </a:lnTo>
                <a:cubicBezTo>
                  <a:pt x="220029" y="48777"/>
                  <a:pt x="222695" y="48777"/>
                  <a:pt x="224323" y="50425"/>
                </a:cubicBezTo>
                <a:lnTo>
                  <a:pt x="232381" y="58483"/>
                </a:lnTo>
                <a:cubicBezTo>
                  <a:pt x="234009" y="60111"/>
                  <a:pt x="234009" y="62776"/>
                  <a:pt x="232381" y="64404"/>
                </a:cubicBezTo>
                <a:close/>
                <a:moveTo>
                  <a:pt x="232381" y="33149"/>
                </a:moveTo>
                <a:lnTo>
                  <a:pt x="224323" y="41207"/>
                </a:lnTo>
                <a:cubicBezTo>
                  <a:pt x="222695" y="42855"/>
                  <a:pt x="220029" y="42855"/>
                  <a:pt x="218401" y="41207"/>
                </a:cubicBezTo>
                <a:lnTo>
                  <a:pt x="210343" y="33149"/>
                </a:lnTo>
                <a:cubicBezTo>
                  <a:pt x="208695" y="31521"/>
                  <a:pt x="208695" y="28855"/>
                  <a:pt x="210343" y="27227"/>
                </a:cubicBezTo>
                <a:lnTo>
                  <a:pt x="218401" y="19169"/>
                </a:lnTo>
                <a:cubicBezTo>
                  <a:pt x="220029" y="17541"/>
                  <a:pt x="222695" y="17541"/>
                  <a:pt x="224323" y="19169"/>
                </a:cubicBezTo>
                <a:lnTo>
                  <a:pt x="232381" y="27227"/>
                </a:lnTo>
                <a:cubicBezTo>
                  <a:pt x="234029" y="28855"/>
                  <a:pt x="234029" y="31521"/>
                  <a:pt x="232381" y="33149"/>
                </a:cubicBezTo>
                <a:close/>
              </a:path>
            </a:pathLst>
          </a:custGeom>
          <a:noFill/>
          <a:ln w="9525" cap="flat" cmpd="sng">
            <a:solidFill>
              <a:schemeClr val="lt1"/>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0"/>
          <p:cNvSpPr/>
          <p:nvPr/>
        </p:nvSpPr>
        <p:spPr>
          <a:xfrm>
            <a:off x="8423991" y="1903892"/>
            <a:ext cx="381771" cy="381735"/>
          </a:xfrm>
          <a:custGeom>
            <a:avLst/>
            <a:gdLst/>
            <a:ahLst/>
            <a:cxnLst/>
            <a:rect l="l" t="t" r="r" b="b"/>
            <a:pathLst>
              <a:path w="10664" h="10663" extrusionOk="0">
                <a:moveTo>
                  <a:pt x="692" y="4070"/>
                </a:moveTo>
                <a:lnTo>
                  <a:pt x="4091" y="692"/>
                </a:lnTo>
                <a:cubicBezTo>
                  <a:pt x="4782" y="0"/>
                  <a:pt x="5881" y="0"/>
                  <a:pt x="6573" y="692"/>
                </a:cubicBezTo>
                <a:lnTo>
                  <a:pt x="9971" y="4070"/>
                </a:lnTo>
                <a:cubicBezTo>
                  <a:pt x="10663" y="4762"/>
                  <a:pt x="10663" y="5881"/>
                  <a:pt x="9971" y="6573"/>
                </a:cubicBezTo>
                <a:lnTo>
                  <a:pt x="6573" y="9971"/>
                </a:lnTo>
                <a:cubicBezTo>
                  <a:pt x="5881" y="10663"/>
                  <a:pt x="4782" y="10663"/>
                  <a:pt x="4091" y="9971"/>
                </a:cubicBezTo>
                <a:lnTo>
                  <a:pt x="692" y="6573"/>
                </a:lnTo>
                <a:cubicBezTo>
                  <a:pt x="0" y="5881"/>
                  <a:pt x="0" y="4762"/>
                  <a:pt x="692" y="4070"/>
                </a:cubicBezTo>
                <a:close/>
              </a:path>
            </a:pathLst>
          </a:custGeom>
          <a:gradFill>
            <a:gsLst>
              <a:gs pos="0">
                <a:schemeClr val="lt2"/>
              </a:gs>
              <a:gs pos="100000">
                <a:schemeClr val="accent1"/>
              </a:gs>
            </a:gsLst>
            <a:lin ang="10800025" scaled="0"/>
          </a:gradFill>
          <a:ln>
            <a:noFill/>
          </a:ln>
          <a:effectLst>
            <a:outerShdw blurRad="100013" dist="19050" dir="744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0"/>
          <p:cNvSpPr/>
          <p:nvPr/>
        </p:nvSpPr>
        <p:spPr>
          <a:xfrm>
            <a:off x="7490995" y="4216910"/>
            <a:ext cx="775142" cy="774390"/>
          </a:xfrm>
          <a:custGeom>
            <a:avLst/>
            <a:gdLst/>
            <a:ahLst/>
            <a:cxnLst/>
            <a:rect l="l" t="t" r="r" b="b"/>
            <a:pathLst>
              <a:path w="21652" h="21631" extrusionOk="0">
                <a:moveTo>
                  <a:pt x="1405" y="8282"/>
                </a:moveTo>
                <a:lnTo>
                  <a:pt x="8283" y="1404"/>
                </a:lnTo>
                <a:cubicBezTo>
                  <a:pt x="9687" y="0"/>
                  <a:pt x="11945" y="0"/>
                  <a:pt x="13349" y="1404"/>
                </a:cubicBezTo>
                <a:lnTo>
                  <a:pt x="20248" y="8282"/>
                </a:lnTo>
                <a:cubicBezTo>
                  <a:pt x="21652" y="9686"/>
                  <a:pt x="21652" y="11945"/>
                  <a:pt x="20248" y="13349"/>
                </a:cubicBezTo>
                <a:lnTo>
                  <a:pt x="13349" y="20227"/>
                </a:lnTo>
                <a:cubicBezTo>
                  <a:pt x="11945" y="21631"/>
                  <a:pt x="9687" y="21631"/>
                  <a:pt x="8283" y="20227"/>
                </a:cubicBezTo>
                <a:lnTo>
                  <a:pt x="1405" y="13349"/>
                </a:lnTo>
                <a:cubicBezTo>
                  <a:pt x="1" y="11945"/>
                  <a:pt x="1" y="9686"/>
                  <a:pt x="1405" y="8282"/>
                </a:cubicBezTo>
                <a:close/>
              </a:path>
            </a:pathLst>
          </a:custGeom>
          <a:gradFill>
            <a:gsLst>
              <a:gs pos="0">
                <a:schemeClr val="lt2"/>
              </a:gs>
              <a:gs pos="100000">
                <a:schemeClr val="accent1"/>
              </a:gs>
            </a:gsLst>
            <a:lin ang="10800025" scaled="0"/>
          </a:gradFill>
          <a:ln>
            <a:noFill/>
          </a:ln>
          <a:effectLst>
            <a:outerShdw blurRad="100013" dist="19050" dir="744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0"/>
          <p:cNvSpPr txBox="1">
            <a:spLocks noGrp="1"/>
          </p:cNvSpPr>
          <p:nvPr>
            <p:ph type="title"/>
          </p:nvPr>
        </p:nvSpPr>
        <p:spPr>
          <a:xfrm>
            <a:off x="720000" y="5212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sz="3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17" name="Google Shape;117;p10"/>
          <p:cNvSpPr/>
          <p:nvPr/>
        </p:nvSpPr>
        <p:spPr>
          <a:xfrm>
            <a:off x="194941" y="348630"/>
            <a:ext cx="381771" cy="381735"/>
          </a:xfrm>
          <a:custGeom>
            <a:avLst/>
            <a:gdLst/>
            <a:ahLst/>
            <a:cxnLst/>
            <a:rect l="l" t="t" r="r" b="b"/>
            <a:pathLst>
              <a:path w="10664" h="10663" extrusionOk="0">
                <a:moveTo>
                  <a:pt x="692" y="4070"/>
                </a:moveTo>
                <a:lnTo>
                  <a:pt x="4091" y="692"/>
                </a:lnTo>
                <a:cubicBezTo>
                  <a:pt x="4782" y="0"/>
                  <a:pt x="5881" y="0"/>
                  <a:pt x="6573" y="692"/>
                </a:cubicBezTo>
                <a:lnTo>
                  <a:pt x="9971" y="4070"/>
                </a:lnTo>
                <a:cubicBezTo>
                  <a:pt x="10663" y="4762"/>
                  <a:pt x="10663" y="5881"/>
                  <a:pt x="9971" y="6573"/>
                </a:cubicBezTo>
                <a:lnTo>
                  <a:pt x="6573" y="9971"/>
                </a:lnTo>
                <a:cubicBezTo>
                  <a:pt x="5881" y="10663"/>
                  <a:pt x="4782" y="10663"/>
                  <a:pt x="4091" y="9971"/>
                </a:cubicBezTo>
                <a:lnTo>
                  <a:pt x="692" y="6573"/>
                </a:lnTo>
                <a:cubicBezTo>
                  <a:pt x="0" y="5881"/>
                  <a:pt x="0" y="4762"/>
                  <a:pt x="692" y="4070"/>
                </a:cubicBezTo>
                <a:close/>
              </a:path>
            </a:pathLst>
          </a:custGeom>
          <a:gradFill>
            <a:gsLst>
              <a:gs pos="0">
                <a:schemeClr val="lt2"/>
              </a:gs>
              <a:gs pos="100000">
                <a:schemeClr val="accent1"/>
              </a:gs>
            </a:gsLst>
            <a:lin ang="10800025" scaled="0"/>
          </a:gradFill>
          <a:ln>
            <a:noFill/>
          </a:ln>
          <a:effectLst>
            <a:outerShdw blurRad="100013" dist="19050" dir="744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6"/>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four columns">
  <p:cSld name="CUSTOM_1_1_1">
    <p:spTree>
      <p:nvGrpSpPr>
        <p:cNvPr id="1" name="Shape 233"/>
        <p:cNvGrpSpPr/>
        <p:nvPr/>
      </p:nvGrpSpPr>
      <p:grpSpPr>
        <a:xfrm>
          <a:off x="0" y="0"/>
          <a:ext cx="0" cy="0"/>
          <a:chOff x="0" y="0"/>
          <a:chExt cx="0" cy="0"/>
        </a:xfrm>
      </p:grpSpPr>
      <p:sp>
        <p:nvSpPr>
          <p:cNvPr id="234" name="Google Shape;234;p21"/>
          <p:cNvSpPr/>
          <p:nvPr/>
        </p:nvSpPr>
        <p:spPr>
          <a:xfrm flipH="1">
            <a:off x="-102693" y="-1524000"/>
            <a:ext cx="2649016" cy="2649016"/>
          </a:xfrm>
          <a:custGeom>
            <a:avLst/>
            <a:gdLst/>
            <a:ahLst/>
            <a:cxnLst/>
            <a:rect l="l" t="t" r="r" b="b"/>
            <a:pathLst>
              <a:path w="58503" h="58503" extrusionOk="0">
                <a:moveTo>
                  <a:pt x="53985" y="37462"/>
                </a:moveTo>
                <a:lnTo>
                  <a:pt x="37462" y="53985"/>
                </a:lnTo>
                <a:cubicBezTo>
                  <a:pt x="32924" y="58503"/>
                  <a:pt x="25578" y="58503"/>
                  <a:pt x="21061" y="53985"/>
                </a:cubicBezTo>
                <a:lnTo>
                  <a:pt x="4538" y="37462"/>
                </a:lnTo>
                <a:cubicBezTo>
                  <a:pt x="0" y="32925"/>
                  <a:pt x="0" y="25579"/>
                  <a:pt x="4538" y="21041"/>
                </a:cubicBezTo>
                <a:lnTo>
                  <a:pt x="21061" y="4538"/>
                </a:lnTo>
                <a:cubicBezTo>
                  <a:pt x="25578" y="0"/>
                  <a:pt x="32944" y="0"/>
                  <a:pt x="37462" y="4538"/>
                </a:cubicBezTo>
                <a:lnTo>
                  <a:pt x="53985" y="21041"/>
                </a:lnTo>
                <a:cubicBezTo>
                  <a:pt x="58502" y="25579"/>
                  <a:pt x="58502" y="32925"/>
                  <a:pt x="53985" y="37462"/>
                </a:cubicBezTo>
                <a:close/>
              </a:path>
            </a:pathLst>
          </a:custGeom>
          <a:gradFill>
            <a:gsLst>
              <a:gs pos="0">
                <a:schemeClr val="accent2"/>
              </a:gs>
              <a:gs pos="100000">
                <a:schemeClr val="lt2"/>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21"/>
          <p:cNvSpPr/>
          <p:nvPr/>
        </p:nvSpPr>
        <p:spPr>
          <a:xfrm>
            <a:off x="-77412" y="-143767"/>
            <a:ext cx="9298825" cy="5431033"/>
          </a:xfrm>
          <a:custGeom>
            <a:avLst/>
            <a:gdLst/>
            <a:ahLst/>
            <a:cxnLst/>
            <a:rect l="l" t="t" r="r" b="b"/>
            <a:pathLst>
              <a:path w="236777" h="138291" fill="none" extrusionOk="0">
                <a:moveTo>
                  <a:pt x="0" y="1"/>
                </a:moveTo>
                <a:lnTo>
                  <a:pt x="0" y="138290"/>
                </a:lnTo>
                <a:lnTo>
                  <a:pt x="236776" y="138290"/>
                </a:lnTo>
                <a:lnTo>
                  <a:pt x="236776" y="1"/>
                </a:lnTo>
                <a:close/>
                <a:moveTo>
                  <a:pt x="194512" y="11376"/>
                </a:moveTo>
                <a:lnTo>
                  <a:pt x="202550" y="3318"/>
                </a:lnTo>
                <a:cubicBezTo>
                  <a:pt x="204198" y="1690"/>
                  <a:pt x="206843" y="1690"/>
                  <a:pt x="208492" y="3318"/>
                </a:cubicBezTo>
                <a:lnTo>
                  <a:pt x="216550" y="11376"/>
                </a:lnTo>
                <a:cubicBezTo>
                  <a:pt x="218178" y="13024"/>
                  <a:pt x="218178" y="15669"/>
                  <a:pt x="216550" y="17318"/>
                </a:cubicBezTo>
                <a:lnTo>
                  <a:pt x="208492" y="25376"/>
                </a:lnTo>
                <a:cubicBezTo>
                  <a:pt x="206843" y="27003"/>
                  <a:pt x="204198" y="27003"/>
                  <a:pt x="202550" y="25376"/>
                </a:cubicBezTo>
                <a:lnTo>
                  <a:pt x="194512" y="17318"/>
                </a:lnTo>
                <a:cubicBezTo>
                  <a:pt x="192864" y="15669"/>
                  <a:pt x="192864" y="13024"/>
                  <a:pt x="194512" y="11376"/>
                </a:cubicBezTo>
                <a:close/>
                <a:moveTo>
                  <a:pt x="185294" y="48573"/>
                </a:moveTo>
                <a:lnTo>
                  <a:pt x="177236" y="56631"/>
                </a:lnTo>
                <a:cubicBezTo>
                  <a:pt x="175588" y="58259"/>
                  <a:pt x="172943" y="58259"/>
                  <a:pt x="171294" y="56631"/>
                </a:cubicBezTo>
                <a:lnTo>
                  <a:pt x="163236" y="48573"/>
                </a:lnTo>
                <a:cubicBezTo>
                  <a:pt x="161609" y="46925"/>
                  <a:pt x="161609" y="44279"/>
                  <a:pt x="163236" y="42631"/>
                </a:cubicBezTo>
                <a:lnTo>
                  <a:pt x="171294" y="34573"/>
                </a:lnTo>
                <a:cubicBezTo>
                  <a:pt x="172943" y="32945"/>
                  <a:pt x="175588" y="32945"/>
                  <a:pt x="177236" y="34573"/>
                </a:cubicBezTo>
                <a:lnTo>
                  <a:pt x="185294" y="42631"/>
                </a:lnTo>
                <a:cubicBezTo>
                  <a:pt x="186922" y="44279"/>
                  <a:pt x="186922" y="46925"/>
                  <a:pt x="185294" y="48573"/>
                </a:cubicBezTo>
                <a:close/>
                <a:moveTo>
                  <a:pt x="187146" y="50425"/>
                </a:moveTo>
                <a:cubicBezTo>
                  <a:pt x="188774" y="48777"/>
                  <a:pt x="191440" y="48777"/>
                  <a:pt x="193067" y="50425"/>
                </a:cubicBezTo>
                <a:lnTo>
                  <a:pt x="201125" y="58483"/>
                </a:lnTo>
                <a:cubicBezTo>
                  <a:pt x="202774" y="60111"/>
                  <a:pt x="202774" y="62776"/>
                  <a:pt x="201125" y="64404"/>
                </a:cubicBezTo>
                <a:lnTo>
                  <a:pt x="193067" y="72462"/>
                </a:lnTo>
                <a:cubicBezTo>
                  <a:pt x="191440" y="74111"/>
                  <a:pt x="188774" y="74111"/>
                  <a:pt x="187146" y="72462"/>
                </a:cubicBezTo>
                <a:lnTo>
                  <a:pt x="179088" y="64404"/>
                </a:lnTo>
                <a:cubicBezTo>
                  <a:pt x="177440" y="62776"/>
                  <a:pt x="177440" y="60111"/>
                  <a:pt x="179088" y="58483"/>
                </a:cubicBezTo>
                <a:close/>
                <a:moveTo>
                  <a:pt x="169870" y="58483"/>
                </a:moveTo>
                <a:cubicBezTo>
                  <a:pt x="171518" y="60111"/>
                  <a:pt x="171518" y="62776"/>
                  <a:pt x="169870" y="64404"/>
                </a:cubicBezTo>
                <a:lnTo>
                  <a:pt x="161812" y="72462"/>
                </a:lnTo>
                <a:cubicBezTo>
                  <a:pt x="160184" y="74111"/>
                  <a:pt x="157518" y="74111"/>
                  <a:pt x="155891" y="72462"/>
                </a:cubicBezTo>
                <a:lnTo>
                  <a:pt x="147833" y="64404"/>
                </a:lnTo>
                <a:cubicBezTo>
                  <a:pt x="146205" y="62776"/>
                  <a:pt x="146205" y="60111"/>
                  <a:pt x="147833" y="58483"/>
                </a:cubicBezTo>
                <a:lnTo>
                  <a:pt x="155891" y="50425"/>
                </a:lnTo>
                <a:cubicBezTo>
                  <a:pt x="157518" y="48777"/>
                  <a:pt x="160184" y="48777"/>
                  <a:pt x="161812" y="50425"/>
                </a:cubicBezTo>
                <a:close/>
                <a:moveTo>
                  <a:pt x="154039" y="48553"/>
                </a:moveTo>
                <a:lnTo>
                  <a:pt x="145981" y="56611"/>
                </a:lnTo>
                <a:cubicBezTo>
                  <a:pt x="144333" y="58259"/>
                  <a:pt x="141687" y="58259"/>
                  <a:pt x="140039" y="56611"/>
                </a:cubicBezTo>
                <a:lnTo>
                  <a:pt x="132001" y="48553"/>
                </a:lnTo>
                <a:cubicBezTo>
                  <a:pt x="130353" y="46925"/>
                  <a:pt x="130353" y="44259"/>
                  <a:pt x="132001" y="42631"/>
                </a:cubicBezTo>
                <a:lnTo>
                  <a:pt x="140039" y="34573"/>
                </a:lnTo>
                <a:cubicBezTo>
                  <a:pt x="141687" y="32925"/>
                  <a:pt x="144333" y="32925"/>
                  <a:pt x="145981" y="34573"/>
                </a:cubicBezTo>
                <a:lnTo>
                  <a:pt x="154039" y="42631"/>
                </a:lnTo>
                <a:cubicBezTo>
                  <a:pt x="155667" y="44259"/>
                  <a:pt x="155667" y="46925"/>
                  <a:pt x="154039" y="48573"/>
                </a:cubicBezTo>
                <a:close/>
                <a:moveTo>
                  <a:pt x="138615" y="58483"/>
                </a:moveTo>
                <a:cubicBezTo>
                  <a:pt x="140263" y="60111"/>
                  <a:pt x="140263" y="62776"/>
                  <a:pt x="138615" y="64404"/>
                </a:cubicBezTo>
                <a:lnTo>
                  <a:pt x="130557" y="72462"/>
                </a:lnTo>
                <a:cubicBezTo>
                  <a:pt x="128929" y="74111"/>
                  <a:pt x="126263" y="74111"/>
                  <a:pt x="124635" y="72462"/>
                </a:cubicBezTo>
                <a:lnTo>
                  <a:pt x="116577" y="64404"/>
                </a:lnTo>
                <a:cubicBezTo>
                  <a:pt x="114949" y="62776"/>
                  <a:pt x="114949" y="60111"/>
                  <a:pt x="116577" y="58483"/>
                </a:cubicBezTo>
                <a:lnTo>
                  <a:pt x="124635" y="50425"/>
                </a:lnTo>
                <a:cubicBezTo>
                  <a:pt x="126263" y="48777"/>
                  <a:pt x="128929" y="48777"/>
                  <a:pt x="130557" y="50425"/>
                </a:cubicBezTo>
                <a:close/>
                <a:moveTo>
                  <a:pt x="122783" y="48553"/>
                </a:moveTo>
                <a:lnTo>
                  <a:pt x="114725" y="56611"/>
                </a:lnTo>
                <a:cubicBezTo>
                  <a:pt x="113077" y="58259"/>
                  <a:pt x="110432" y="58259"/>
                  <a:pt x="108784" y="56611"/>
                </a:cubicBezTo>
                <a:lnTo>
                  <a:pt x="100746" y="48553"/>
                </a:lnTo>
                <a:cubicBezTo>
                  <a:pt x="99098" y="46925"/>
                  <a:pt x="99098" y="44259"/>
                  <a:pt x="100746" y="42631"/>
                </a:cubicBezTo>
                <a:lnTo>
                  <a:pt x="108784" y="34573"/>
                </a:lnTo>
                <a:cubicBezTo>
                  <a:pt x="110412" y="32945"/>
                  <a:pt x="113077" y="32945"/>
                  <a:pt x="114725" y="34573"/>
                </a:cubicBezTo>
                <a:lnTo>
                  <a:pt x="122783" y="42631"/>
                </a:lnTo>
                <a:cubicBezTo>
                  <a:pt x="124411" y="44279"/>
                  <a:pt x="124411" y="46925"/>
                  <a:pt x="122783" y="48573"/>
                </a:cubicBezTo>
                <a:close/>
                <a:moveTo>
                  <a:pt x="107359" y="58483"/>
                </a:moveTo>
                <a:cubicBezTo>
                  <a:pt x="109007" y="60111"/>
                  <a:pt x="109007" y="62776"/>
                  <a:pt x="107359" y="64404"/>
                </a:cubicBezTo>
                <a:lnTo>
                  <a:pt x="99301" y="72462"/>
                </a:lnTo>
                <a:cubicBezTo>
                  <a:pt x="97673" y="74111"/>
                  <a:pt x="95008" y="74111"/>
                  <a:pt x="93380" y="72462"/>
                </a:cubicBezTo>
                <a:lnTo>
                  <a:pt x="85322" y="64404"/>
                </a:lnTo>
                <a:cubicBezTo>
                  <a:pt x="83694" y="62776"/>
                  <a:pt x="83694" y="60111"/>
                  <a:pt x="85322" y="58483"/>
                </a:cubicBezTo>
                <a:lnTo>
                  <a:pt x="93380" y="50425"/>
                </a:lnTo>
                <a:cubicBezTo>
                  <a:pt x="95008" y="48777"/>
                  <a:pt x="97673" y="48777"/>
                  <a:pt x="99301" y="50425"/>
                </a:cubicBezTo>
                <a:close/>
                <a:moveTo>
                  <a:pt x="91528" y="48553"/>
                </a:moveTo>
                <a:lnTo>
                  <a:pt x="83470" y="56611"/>
                </a:lnTo>
                <a:cubicBezTo>
                  <a:pt x="81842" y="58259"/>
                  <a:pt x="79176" y="58259"/>
                  <a:pt x="77549" y="56611"/>
                </a:cubicBezTo>
                <a:lnTo>
                  <a:pt x="69491" y="48553"/>
                </a:lnTo>
                <a:cubicBezTo>
                  <a:pt x="67842" y="46925"/>
                  <a:pt x="67842" y="44259"/>
                  <a:pt x="69491" y="42631"/>
                </a:cubicBezTo>
                <a:lnTo>
                  <a:pt x="77549" y="34573"/>
                </a:lnTo>
                <a:cubicBezTo>
                  <a:pt x="79176" y="32925"/>
                  <a:pt x="81842" y="32925"/>
                  <a:pt x="83470" y="34573"/>
                </a:cubicBezTo>
                <a:lnTo>
                  <a:pt x="91528" y="42631"/>
                </a:lnTo>
                <a:cubicBezTo>
                  <a:pt x="93176" y="44259"/>
                  <a:pt x="93176" y="46925"/>
                  <a:pt x="91528" y="48573"/>
                </a:cubicBezTo>
                <a:close/>
                <a:moveTo>
                  <a:pt x="76104" y="58483"/>
                </a:moveTo>
                <a:cubicBezTo>
                  <a:pt x="77752" y="60111"/>
                  <a:pt x="77752" y="62776"/>
                  <a:pt x="76104" y="64404"/>
                </a:cubicBezTo>
                <a:lnTo>
                  <a:pt x="68046" y="72462"/>
                </a:lnTo>
                <a:cubicBezTo>
                  <a:pt x="66418" y="74111"/>
                  <a:pt x="63752" y="74111"/>
                  <a:pt x="62124" y="72462"/>
                </a:cubicBezTo>
                <a:lnTo>
                  <a:pt x="54066" y="64404"/>
                </a:lnTo>
                <a:cubicBezTo>
                  <a:pt x="52438" y="62776"/>
                  <a:pt x="52438" y="60111"/>
                  <a:pt x="54066" y="58483"/>
                </a:cubicBezTo>
                <a:lnTo>
                  <a:pt x="62124" y="50425"/>
                </a:lnTo>
                <a:cubicBezTo>
                  <a:pt x="63752" y="48777"/>
                  <a:pt x="66418" y="48777"/>
                  <a:pt x="68066" y="50425"/>
                </a:cubicBezTo>
                <a:close/>
                <a:moveTo>
                  <a:pt x="60273" y="48553"/>
                </a:moveTo>
                <a:lnTo>
                  <a:pt x="52215" y="56611"/>
                </a:lnTo>
                <a:cubicBezTo>
                  <a:pt x="50587" y="58259"/>
                  <a:pt x="47921" y="58259"/>
                  <a:pt x="46273" y="56611"/>
                </a:cubicBezTo>
                <a:lnTo>
                  <a:pt x="38235" y="48553"/>
                </a:lnTo>
                <a:cubicBezTo>
                  <a:pt x="36587" y="46925"/>
                  <a:pt x="36587" y="44259"/>
                  <a:pt x="38235" y="42631"/>
                </a:cubicBezTo>
                <a:lnTo>
                  <a:pt x="46273" y="34573"/>
                </a:lnTo>
                <a:cubicBezTo>
                  <a:pt x="47921" y="32925"/>
                  <a:pt x="50587" y="32925"/>
                  <a:pt x="52215" y="34573"/>
                </a:cubicBezTo>
                <a:lnTo>
                  <a:pt x="60273" y="42631"/>
                </a:lnTo>
                <a:cubicBezTo>
                  <a:pt x="61921" y="44259"/>
                  <a:pt x="61921" y="46925"/>
                  <a:pt x="60273" y="48573"/>
                </a:cubicBezTo>
                <a:close/>
                <a:moveTo>
                  <a:pt x="44848" y="58483"/>
                </a:moveTo>
                <a:cubicBezTo>
                  <a:pt x="46497" y="60111"/>
                  <a:pt x="46497" y="62776"/>
                  <a:pt x="44848" y="64404"/>
                </a:cubicBezTo>
                <a:lnTo>
                  <a:pt x="36811" y="72462"/>
                </a:lnTo>
                <a:cubicBezTo>
                  <a:pt x="35163" y="74111"/>
                  <a:pt x="32497" y="74111"/>
                  <a:pt x="30869" y="72462"/>
                </a:cubicBezTo>
                <a:lnTo>
                  <a:pt x="22811" y="64404"/>
                </a:lnTo>
                <a:cubicBezTo>
                  <a:pt x="21183" y="62776"/>
                  <a:pt x="21183" y="60111"/>
                  <a:pt x="22811" y="58483"/>
                </a:cubicBezTo>
                <a:lnTo>
                  <a:pt x="30869" y="50425"/>
                </a:lnTo>
                <a:cubicBezTo>
                  <a:pt x="32497" y="48777"/>
                  <a:pt x="35163" y="48777"/>
                  <a:pt x="36790" y="50425"/>
                </a:cubicBezTo>
                <a:close/>
                <a:moveTo>
                  <a:pt x="36811" y="81680"/>
                </a:moveTo>
                <a:lnTo>
                  <a:pt x="44848" y="89738"/>
                </a:lnTo>
                <a:cubicBezTo>
                  <a:pt x="46497" y="91366"/>
                  <a:pt x="46497" y="94032"/>
                  <a:pt x="44848" y="95660"/>
                </a:cubicBezTo>
                <a:lnTo>
                  <a:pt x="36811" y="103718"/>
                </a:lnTo>
                <a:cubicBezTo>
                  <a:pt x="35163" y="105346"/>
                  <a:pt x="32497" y="105346"/>
                  <a:pt x="30869" y="103718"/>
                </a:cubicBezTo>
                <a:lnTo>
                  <a:pt x="22811" y="95660"/>
                </a:lnTo>
                <a:cubicBezTo>
                  <a:pt x="21183" y="94032"/>
                  <a:pt x="21183" y="91366"/>
                  <a:pt x="22811" y="89738"/>
                </a:cubicBezTo>
                <a:lnTo>
                  <a:pt x="30869" y="81680"/>
                </a:lnTo>
                <a:cubicBezTo>
                  <a:pt x="32497" y="80032"/>
                  <a:pt x="35163" y="80032"/>
                  <a:pt x="36811" y="81680"/>
                </a:cubicBezTo>
                <a:close/>
                <a:moveTo>
                  <a:pt x="38235" y="79828"/>
                </a:moveTo>
                <a:cubicBezTo>
                  <a:pt x="36587" y="78180"/>
                  <a:pt x="36587" y="75535"/>
                  <a:pt x="38235" y="73887"/>
                </a:cubicBezTo>
                <a:lnTo>
                  <a:pt x="46273" y="65829"/>
                </a:lnTo>
                <a:cubicBezTo>
                  <a:pt x="47921" y="64201"/>
                  <a:pt x="50566" y="64201"/>
                  <a:pt x="52215" y="65829"/>
                </a:cubicBezTo>
                <a:lnTo>
                  <a:pt x="60273" y="73887"/>
                </a:lnTo>
                <a:cubicBezTo>
                  <a:pt x="61901" y="75535"/>
                  <a:pt x="61901" y="78180"/>
                  <a:pt x="60273" y="79828"/>
                </a:cubicBezTo>
                <a:lnTo>
                  <a:pt x="52215" y="87887"/>
                </a:lnTo>
                <a:cubicBezTo>
                  <a:pt x="50587" y="89514"/>
                  <a:pt x="47921" y="89514"/>
                  <a:pt x="46293" y="87887"/>
                </a:cubicBezTo>
                <a:close/>
                <a:moveTo>
                  <a:pt x="54066" y="89738"/>
                </a:moveTo>
                <a:lnTo>
                  <a:pt x="62124" y="81680"/>
                </a:lnTo>
                <a:cubicBezTo>
                  <a:pt x="63752" y="80032"/>
                  <a:pt x="66418" y="80032"/>
                  <a:pt x="68046" y="81680"/>
                </a:cubicBezTo>
                <a:lnTo>
                  <a:pt x="76104" y="89738"/>
                </a:lnTo>
                <a:cubicBezTo>
                  <a:pt x="77752" y="91366"/>
                  <a:pt x="77752" y="94032"/>
                  <a:pt x="76104" y="95660"/>
                </a:cubicBezTo>
                <a:lnTo>
                  <a:pt x="68046" y="103718"/>
                </a:lnTo>
                <a:cubicBezTo>
                  <a:pt x="66418" y="105346"/>
                  <a:pt x="63752" y="105346"/>
                  <a:pt x="62124" y="103718"/>
                </a:cubicBezTo>
                <a:lnTo>
                  <a:pt x="54066" y="95660"/>
                </a:lnTo>
                <a:cubicBezTo>
                  <a:pt x="52438" y="94032"/>
                  <a:pt x="52438" y="91366"/>
                  <a:pt x="54066" y="89738"/>
                </a:cubicBezTo>
                <a:close/>
                <a:moveTo>
                  <a:pt x="69491" y="79828"/>
                </a:moveTo>
                <a:cubicBezTo>
                  <a:pt x="67842" y="78180"/>
                  <a:pt x="67842" y="75535"/>
                  <a:pt x="69491" y="73887"/>
                </a:cubicBezTo>
                <a:lnTo>
                  <a:pt x="77528" y="65829"/>
                </a:lnTo>
                <a:cubicBezTo>
                  <a:pt x="79176" y="64201"/>
                  <a:pt x="81822" y="64201"/>
                  <a:pt x="83470" y="65829"/>
                </a:cubicBezTo>
                <a:lnTo>
                  <a:pt x="91528" y="73887"/>
                </a:lnTo>
                <a:cubicBezTo>
                  <a:pt x="93156" y="75535"/>
                  <a:pt x="93156" y="78180"/>
                  <a:pt x="91528" y="79828"/>
                </a:cubicBezTo>
                <a:lnTo>
                  <a:pt x="83470" y="87887"/>
                </a:lnTo>
                <a:cubicBezTo>
                  <a:pt x="81842" y="89514"/>
                  <a:pt x="79176" y="89514"/>
                  <a:pt x="77549" y="87887"/>
                </a:cubicBezTo>
                <a:close/>
                <a:moveTo>
                  <a:pt x="85322" y="89738"/>
                </a:moveTo>
                <a:lnTo>
                  <a:pt x="93380" y="81680"/>
                </a:lnTo>
                <a:cubicBezTo>
                  <a:pt x="95008" y="80032"/>
                  <a:pt x="97673" y="80032"/>
                  <a:pt x="99301" y="81680"/>
                </a:cubicBezTo>
                <a:lnTo>
                  <a:pt x="107359" y="89738"/>
                </a:lnTo>
                <a:cubicBezTo>
                  <a:pt x="109007" y="91366"/>
                  <a:pt x="109007" y="94032"/>
                  <a:pt x="107359" y="95660"/>
                </a:cubicBezTo>
                <a:lnTo>
                  <a:pt x="99301" y="103718"/>
                </a:lnTo>
                <a:cubicBezTo>
                  <a:pt x="97673" y="105346"/>
                  <a:pt x="95008" y="105346"/>
                  <a:pt x="93380" y="103718"/>
                </a:cubicBezTo>
                <a:lnTo>
                  <a:pt x="85322" y="95660"/>
                </a:lnTo>
                <a:cubicBezTo>
                  <a:pt x="83694" y="94032"/>
                  <a:pt x="83694" y="91366"/>
                  <a:pt x="85322" y="89738"/>
                </a:cubicBezTo>
                <a:close/>
                <a:moveTo>
                  <a:pt x="100746" y="79828"/>
                </a:moveTo>
                <a:cubicBezTo>
                  <a:pt x="99098" y="78180"/>
                  <a:pt x="99098" y="75535"/>
                  <a:pt x="100746" y="73887"/>
                </a:cubicBezTo>
                <a:lnTo>
                  <a:pt x="108784" y="65829"/>
                </a:lnTo>
                <a:cubicBezTo>
                  <a:pt x="110412" y="64201"/>
                  <a:pt x="113077" y="64201"/>
                  <a:pt x="114725" y="65829"/>
                </a:cubicBezTo>
                <a:lnTo>
                  <a:pt x="122783" y="73887"/>
                </a:lnTo>
                <a:cubicBezTo>
                  <a:pt x="124411" y="75535"/>
                  <a:pt x="124411" y="78180"/>
                  <a:pt x="122783" y="79828"/>
                </a:cubicBezTo>
                <a:lnTo>
                  <a:pt x="114725" y="87887"/>
                </a:lnTo>
                <a:cubicBezTo>
                  <a:pt x="113077" y="89514"/>
                  <a:pt x="110432" y="89514"/>
                  <a:pt x="108784" y="87887"/>
                </a:cubicBezTo>
                <a:close/>
                <a:moveTo>
                  <a:pt x="116577" y="89738"/>
                </a:moveTo>
                <a:lnTo>
                  <a:pt x="124635" y="81680"/>
                </a:lnTo>
                <a:cubicBezTo>
                  <a:pt x="126263" y="80032"/>
                  <a:pt x="128929" y="80032"/>
                  <a:pt x="130557" y="81680"/>
                </a:cubicBezTo>
                <a:lnTo>
                  <a:pt x="138615" y="89738"/>
                </a:lnTo>
                <a:cubicBezTo>
                  <a:pt x="140263" y="91366"/>
                  <a:pt x="140263" y="94032"/>
                  <a:pt x="138615" y="95660"/>
                </a:cubicBezTo>
                <a:lnTo>
                  <a:pt x="130557" y="103718"/>
                </a:lnTo>
                <a:cubicBezTo>
                  <a:pt x="128929" y="105346"/>
                  <a:pt x="126263" y="105346"/>
                  <a:pt x="124635" y="103718"/>
                </a:cubicBezTo>
                <a:lnTo>
                  <a:pt x="116577" y="95660"/>
                </a:lnTo>
                <a:cubicBezTo>
                  <a:pt x="114929" y="94032"/>
                  <a:pt x="114929" y="91366"/>
                  <a:pt x="116577" y="89738"/>
                </a:cubicBezTo>
                <a:close/>
                <a:moveTo>
                  <a:pt x="131981" y="79828"/>
                </a:moveTo>
                <a:cubicBezTo>
                  <a:pt x="130353" y="78180"/>
                  <a:pt x="130353" y="75535"/>
                  <a:pt x="131981" y="73887"/>
                </a:cubicBezTo>
                <a:lnTo>
                  <a:pt x="140039" y="65829"/>
                </a:lnTo>
                <a:cubicBezTo>
                  <a:pt x="141687" y="64201"/>
                  <a:pt x="144333" y="64201"/>
                  <a:pt x="145981" y="65829"/>
                </a:cubicBezTo>
                <a:lnTo>
                  <a:pt x="154039" y="73887"/>
                </a:lnTo>
                <a:cubicBezTo>
                  <a:pt x="155667" y="75535"/>
                  <a:pt x="155667" y="78180"/>
                  <a:pt x="154039" y="79828"/>
                </a:cubicBezTo>
                <a:lnTo>
                  <a:pt x="145981" y="87887"/>
                </a:lnTo>
                <a:cubicBezTo>
                  <a:pt x="144333" y="89514"/>
                  <a:pt x="141687" y="89514"/>
                  <a:pt x="140039" y="87887"/>
                </a:cubicBezTo>
                <a:close/>
                <a:moveTo>
                  <a:pt x="147833" y="89738"/>
                </a:moveTo>
                <a:lnTo>
                  <a:pt x="155891" y="81680"/>
                </a:lnTo>
                <a:cubicBezTo>
                  <a:pt x="157518" y="80032"/>
                  <a:pt x="160184" y="80032"/>
                  <a:pt x="161812" y="81680"/>
                </a:cubicBezTo>
                <a:lnTo>
                  <a:pt x="169870" y="89738"/>
                </a:lnTo>
                <a:cubicBezTo>
                  <a:pt x="171498" y="91366"/>
                  <a:pt x="171498" y="94032"/>
                  <a:pt x="169870" y="95660"/>
                </a:cubicBezTo>
                <a:lnTo>
                  <a:pt x="161812" y="103718"/>
                </a:lnTo>
                <a:cubicBezTo>
                  <a:pt x="160184" y="105366"/>
                  <a:pt x="157518" y="105366"/>
                  <a:pt x="155891" y="103718"/>
                </a:cubicBezTo>
                <a:lnTo>
                  <a:pt x="147833" y="95660"/>
                </a:lnTo>
                <a:cubicBezTo>
                  <a:pt x="146184" y="94032"/>
                  <a:pt x="146184" y="91366"/>
                  <a:pt x="147833" y="89738"/>
                </a:cubicBezTo>
                <a:close/>
                <a:moveTo>
                  <a:pt x="163236" y="79828"/>
                </a:moveTo>
                <a:cubicBezTo>
                  <a:pt x="161609" y="78180"/>
                  <a:pt x="161609" y="75535"/>
                  <a:pt x="163236" y="73887"/>
                </a:cubicBezTo>
                <a:lnTo>
                  <a:pt x="171294" y="65829"/>
                </a:lnTo>
                <a:cubicBezTo>
                  <a:pt x="172943" y="64201"/>
                  <a:pt x="175588" y="64201"/>
                  <a:pt x="177236" y="65829"/>
                </a:cubicBezTo>
                <a:lnTo>
                  <a:pt x="185294" y="73887"/>
                </a:lnTo>
                <a:cubicBezTo>
                  <a:pt x="186922" y="75535"/>
                  <a:pt x="186922" y="78180"/>
                  <a:pt x="185294" y="79828"/>
                </a:cubicBezTo>
                <a:lnTo>
                  <a:pt x="177236" y="87887"/>
                </a:lnTo>
                <a:cubicBezTo>
                  <a:pt x="175588" y="89514"/>
                  <a:pt x="172943" y="89514"/>
                  <a:pt x="171294" y="87887"/>
                </a:cubicBezTo>
                <a:close/>
                <a:moveTo>
                  <a:pt x="179088" y="89738"/>
                </a:moveTo>
                <a:lnTo>
                  <a:pt x="187146" y="81680"/>
                </a:lnTo>
                <a:cubicBezTo>
                  <a:pt x="188774" y="80032"/>
                  <a:pt x="191440" y="80032"/>
                  <a:pt x="193067" y="81680"/>
                </a:cubicBezTo>
                <a:lnTo>
                  <a:pt x="201125" y="89738"/>
                </a:lnTo>
                <a:cubicBezTo>
                  <a:pt x="202753" y="91366"/>
                  <a:pt x="202753" y="94032"/>
                  <a:pt x="201125" y="95660"/>
                </a:cubicBezTo>
                <a:lnTo>
                  <a:pt x="193067" y="103718"/>
                </a:lnTo>
                <a:cubicBezTo>
                  <a:pt x="191440" y="105346"/>
                  <a:pt x="188774" y="105346"/>
                  <a:pt x="187146" y="103718"/>
                </a:cubicBezTo>
                <a:lnTo>
                  <a:pt x="179088" y="95660"/>
                </a:lnTo>
                <a:cubicBezTo>
                  <a:pt x="177440" y="94032"/>
                  <a:pt x="177440" y="91366"/>
                  <a:pt x="179088" y="89738"/>
                </a:cubicBezTo>
                <a:close/>
                <a:moveTo>
                  <a:pt x="194512" y="79828"/>
                </a:moveTo>
                <a:cubicBezTo>
                  <a:pt x="192864" y="78180"/>
                  <a:pt x="192864" y="75535"/>
                  <a:pt x="194512" y="73887"/>
                </a:cubicBezTo>
                <a:lnTo>
                  <a:pt x="202550" y="65829"/>
                </a:lnTo>
                <a:cubicBezTo>
                  <a:pt x="204198" y="64201"/>
                  <a:pt x="206843" y="64201"/>
                  <a:pt x="208492" y="65829"/>
                </a:cubicBezTo>
                <a:lnTo>
                  <a:pt x="216550" y="73887"/>
                </a:lnTo>
                <a:cubicBezTo>
                  <a:pt x="218178" y="75535"/>
                  <a:pt x="218178" y="78180"/>
                  <a:pt x="216550" y="79828"/>
                </a:cubicBezTo>
                <a:lnTo>
                  <a:pt x="208492" y="87887"/>
                </a:lnTo>
                <a:cubicBezTo>
                  <a:pt x="206843" y="89514"/>
                  <a:pt x="204198" y="89514"/>
                  <a:pt x="202550" y="87887"/>
                </a:cubicBezTo>
                <a:close/>
                <a:moveTo>
                  <a:pt x="202550" y="56631"/>
                </a:moveTo>
                <a:lnTo>
                  <a:pt x="194512" y="48573"/>
                </a:lnTo>
                <a:cubicBezTo>
                  <a:pt x="192864" y="46925"/>
                  <a:pt x="192864" y="44279"/>
                  <a:pt x="194512" y="42631"/>
                </a:cubicBezTo>
                <a:lnTo>
                  <a:pt x="202550" y="34573"/>
                </a:lnTo>
                <a:cubicBezTo>
                  <a:pt x="204198" y="32945"/>
                  <a:pt x="206843" y="32945"/>
                  <a:pt x="208492" y="34573"/>
                </a:cubicBezTo>
                <a:lnTo>
                  <a:pt x="216550" y="42631"/>
                </a:lnTo>
                <a:cubicBezTo>
                  <a:pt x="218178" y="44279"/>
                  <a:pt x="218178" y="46925"/>
                  <a:pt x="216550" y="48573"/>
                </a:cubicBezTo>
                <a:lnTo>
                  <a:pt x="208492" y="56631"/>
                </a:lnTo>
                <a:cubicBezTo>
                  <a:pt x="206843" y="58259"/>
                  <a:pt x="204198" y="58259"/>
                  <a:pt x="202550" y="56631"/>
                </a:cubicBezTo>
                <a:close/>
                <a:moveTo>
                  <a:pt x="193067" y="19169"/>
                </a:moveTo>
                <a:lnTo>
                  <a:pt x="201125" y="27227"/>
                </a:lnTo>
                <a:cubicBezTo>
                  <a:pt x="202774" y="28855"/>
                  <a:pt x="202774" y="31521"/>
                  <a:pt x="201125" y="33149"/>
                </a:cubicBezTo>
                <a:lnTo>
                  <a:pt x="193067" y="41207"/>
                </a:lnTo>
                <a:cubicBezTo>
                  <a:pt x="191440" y="42855"/>
                  <a:pt x="188774" y="42855"/>
                  <a:pt x="187146" y="41207"/>
                </a:cubicBezTo>
                <a:lnTo>
                  <a:pt x="179088" y="33149"/>
                </a:lnTo>
                <a:cubicBezTo>
                  <a:pt x="177440" y="31521"/>
                  <a:pt x="177440" y="28855"/>
                  <a:pt x="179088" y="27227"/>
                </a:cubicBezTo>
                <a:lnTo>
                  <a:pt x="187146" y="19169"/>
                </a:lnTo>
                <a:cubicBezTo>
                  <a:pt x="188774" y="17541"/>
                  <a:pt x="191440" y="17541"/>
                  <a:pt x="193067" y="19169"/>
                </a:cubicBezTo>
                <a:close/>
                <a:moveTo>
                  <a:pt x="163236" y="11376"/>
                </a:moveTo>
                <a:lnTo>
                  <a:pt x="171294" y="3318"/>
                </a:lnTo>
                <a:cubicBezTo>
                  <a:pt x="172943" y="1690"/>
                  <a:pt x="175588" y="1690"/>
                  <a:pt x="177236" y="3318"/>
                </a:cubicBezTo>
                <a:lnTo>
                  <a:pt x="185294" y="11376"/>
                </a:lnTo>
                <a:cubicBezTo>
                  <a:pt x="186922" y="13024"/>
                  <a:pt x="186922" y="15669"/>
                  <a:pt x="185294" y="17318"/>
                </a:cubicBezTo>
                <a:lnTo>
                  <a:pt x="177236" y="25376"/>
                </a:lnTo>
                <a:cubicBezTo>
                  <a:pt x="175588" y="27003"/>
                  <a:pt x="172943" y="27003"/>
                  <a:pt x="171294" y="25376"/>
                </a:cubicBezTo>
                <a:lnTo>
                  <a:pt x="163236" y="17318"/>
                </a:lnTo>
                <a:cubicBezTo>
                  <a:pt x="161609" y="15669"/>
                  <a:pt x="161609" y="13024"/>
                  <a:pt x="163236" y="11376"/>
                </a:cubicBezTo>
                <a:close/>
                <a:moveTo>
                  <a:pt x="161812" y="19169"/>
                </a:moveTo>
                <a:lnTo>
                  <a:pt x="169870" y="27227"/>
                </a:lnTo>
                <a:cubicBezTo>
                  <a:pt x="171518" y="28855"/>
                  <a:pt x="171518" y="31521"/>
                  <a:pt x="169870" y="33149"/>
                </a:cubicBezTo>
                <a:lnTo>
                  <a:pt x="161812" y="41207"/>
                </a:lnTo>
                <a:cubicBezTo>
                  <a:pt x="160184" y="42855"/>
                  <a:pt x="157518" y="42855"/>
                  <a:pt x="155891" y="41207"/>
                </a:cubicBezTo>
                <a:lnTo>
                  <a:pt x="147833" y="33149"/>
                </a:lnTo>
                <a:cubicBezTo>
                  <a:pt x="146184" y="31521"/>
                  <a:pt x="146184" y="28855"/>
                  <a:pt x="147833" y="27227"/>
                </a:cubicBezTo>
                <a:lnTo>
                  <a:pt x="155891" y="19169"/>
                </a:lnTo>
                <a:cubicBezTo>
                  <a:pt x="157518" y="17521"/>
                  <a:pt x="160184" y="17521"/>
                  <a:pt x="161812" y="19169"/>
                </a:cubicBezTo>
                <a:close/>
                <a:moveTo>
                  <a:pt x="132001" y="11376"/>
                </a:moveTo>
                <a:lnTo>
                  <a:pt x="140039" y="3318"/>
                </a:lnTo>
                <a:cubicBezTo>
                  <a:pt x="141687" y="1690"/>
                  <a:pt x="144333" y="1690"/>
                  <a:pt x="145981" y="3318"/>
                </a:cubicBezTo>
                <a:lnTo>
                  <a:pt x="154039" y="11376"/>
                </a:lnTo>
                <a:cubicBezTo>
                  <a:pt x="155667" y="13024"/>
                  <a:pt x="155667" y="15669"/>
                  <a:pt x="154039" y="17318"/>
                </a:cubicBezTo>
                <a:lnTo>
                  <a:pt x="145981" y="25376"/>
                </a:lnTo>
                <a:cubicBezTo>
                  <a:pt x="144333" y="27003"/>
                  <a:pt x="141687" y="27003"/>
                  <a:pt x="140039" y="25376"/>
                </a:cubicBezTo>
                <a:lnTo>
                  <a:pt x="132001" y="17318"/>
                </a:lnTo>
                <a:cubicBezTo>
                  <a:pt x="130353" y="15669"/>
                  <a:pt x="130353" y="13024"/>
                  <a:pt x="132001" y="11376"/>
                </a:cubicBezTo>
                <a:close/>
                <a:moveTo>
                  <a:pt x="130557" y="19169"/>
                </a:moveTo>
                <a:lnTo>
                  <a:pt x="138615" y="27227"/>
                </a:lnTo>
                <a:cubicBezTo>
                  <a:pt x="140263" y="28855"/>
                  <a:pt x="140263" y="31521"/>
                  <a:pt x="138615" y="33149"/>
                </a:cubicBezTo>
                <a:lnTo>
                  <a:pt x="130557" y="41207"/>
                </a:lnTo>
                <a:cubicBezTo>
                  <a:pt x="128929" y="42855"/>
                  <a:pt x="126263" y="42855"/>
                  <a:pt x="124635" y="41207"/>
                </a:cubicBezTo>
                <a:lnTo>
                  <a:pt x="116577" y="33149"/>
                </a:lnTo>
                <a:cubicBezTo>
                  <a:pt x="114929" y="31521"/>
                  <a:pt x="114929" y="28855"/>
                  <a:pt x="116577" y="27227"/>
                </a:cubicBezTo>
                <a:lnTo>
                  <a:pt x="124635" y="19169"/>
                </a:lnTo>
                <a:cubicBezTo>
                  <a:pt x="126263" y="17541"/>
                  <a:pt x="128929" y="17541"/>
                  <a:pt x="130557" y="19169"/>
                </a:cubicBezTo>
                <a:close/>
                <a:moveTo>
                  <a:pt x="100746" y="11376"/>
                </a:moveTo>
                <a:lnTo>
                  <a:pt x="108784" y="3338"/>
                </a:lnTo>
                <a:cubicBezTo>
                  <a:pt x="110412" y="1690"/>
                  <a:pt x="113077" y="1690"/>
                  <a:pt x="114725" y="3338"/>
                </a:cubicBezTo>
                <a:lnTo>
                  <a:pt x="122783" y="11376"/>
                </a:lnTo>
                <a:cubicBezTo>
                  <a:pt x="124411" y="13024"/>
                  <a:pt x="124411" y="15669"/>
                  <a:pt x="122783" y="17318"/>
                </a:cubicBezTo>
                <a:lnTo>
                  <a:pt x="114725" y="25376"/>
                </a:lnTo>
                <a:cubicBezTo>
                  <a:pt x="113077" y="27003"/>
                  <a:pt x="110432" y="27003"/>
                  <a:pt x="108784" y="25376"/>
                </a:cubicBezTo>
                <a:lnTo>
                  <a:pt x="100726" y="17318"/>
                </a:lnTo>
                <a:cubicBezTo>
                  <a:pt x="99098" y="15669"/>
                  <a:pt x="99098" y="13024"/>
                  <a:pt x="100746" y="11376"/>
                </a:cubicBezTo>
                <a:close/>
                <a:moveTo>
                  <a:pt x="99322" y="19169"/>
                </a:moveTo>
                <a:lnTo>
                  <a:pt x="107359" y="27227"/>
                </a:lnTo>
                <a:cubicBezTo>
                  <a:pt x="109007" y="28855"/>
                  <a:pt x="109007" y="31521"/>
                  <a:pt x="107359" y="33149"/>
                </a:cubicBezTo>
                <a:lnTo>
                  <a:pt x="99322" y="41207"/>
                </a:lnTo>
                <a:cubicBezTo>
                  <a:pt x="97673" y="42855"/>
                  <a:pt x="95008" y="42855"/>
                  <a:pt x="93380" y="41207"/>
                </a:cubicBezTo>
                <a:lnTo>
                  <a:pt x="85322" y="33149"/>
                </a:lnTo>
                <a:cubicBezTo>
                  <a:pt x="83694" y="31521"/>
                  <a:pt x="83694" y="28855"/>
                  <a:pt x="85322" y="27227"/>
                </a:cubicBezTo>
                <a:lnTo>
                  <a:pt x="93380" y="19169"/>
                </a:lnTo>
                <a:cubicBezTo>
                  <a:pt x="95008" y="17541"/>
                  <a:pt x="97673" y="17541"/>
                  <a:pt x="99322" y="19169"/>
                </a:cubicBezTo>
                <a:close/>
                <a:moveTo>
                  <a:pt x="69491" y="11376"/>
                </a:moveTo>
                <a:lnTo>
                  <a:pt x="77549" y="3318"/>
                </a:lnTo>
                <a:cubicBezTo>
                  <a:pt x="79176" y="1690"/>
                  <a:pt x="81842" y="1690"/>
                  <a:pt x="83470" y="3318"/>
                </a:cubicBezTo>
                <a:lnTo>
                  <a:pt x="91528" y="11376"/>
                </a:lnTo>
                <a:cubicBezTo>
                  <a:pt x="93156" y="13024"/>
                  <a:pt x="93156" y="15669"/>
                  <a:pt x="91528" y="17318"/>
                </a:cubicBezTo>
                <a:lnTo>
                  <a:pt x="83470" y="25376"/>
                </a:lnTo>
                <a:cubicBezTo>
                  <a:pt x="81842" y="27003"/>
                  <a:pt x="79176" y="27003"/>
                  <a:pt x="77549" y="25376"/>
                </a:cubicBezTo>
                <a:lnTo>
                  <a:pt x="69491" y="17318"/>
                </a:lnTo>
                <a:cubicBezTo>
                  <a:pt x="67842" y="15669"/>
                  <a:pt x="67842" y="13024"/>
                  <a:pt x="69491" y="11376"/>
                </a:cubicBezTo>
                <a:close/>
                <a:moveTo>
                  <a:pt x="68066" y="19169"/>
                </a:moveTo>
                <a:lnTo>
                  <a:pt x="76104" y="27227"/>
                </a:lnTo>
                <a:cubicBezTo>
                  <a:pt x="77752" y="28855"/>
                  <a:pt x="77752" y="31521"/>
                  <a:pt x="76104" y="33149"/>
                </a:cubicBezTo>
                <a:lnTo>
                  <a:pt x="68066" y="41207"/>
                </a:lnTo>
                <a:cubicBezTo>
                  <a:pt x="66418" y="42855"/>
                  <a:pt x="63752" y="42855"/>
                  <a:pt x="62124" y="41207"/>
                </a:cubicBezTo>
                <a:lnTo>
                  <a:pt x="54066" y="33149"/>
                </a:lnTo>
                <a:cubicBezTo>
                  <a:pt x="52438" y="31521"/>
                  <a:pt x="52438" y="28855"/>
                  <a:pt x="54066" y="27227"/>
                </a:cubicBezTo>
                <a:lnTo>
                  <a:pt x="62124" y="19169"/>
                </a:lnTo>
                <a:cubicBezTo>
                  <a:pt x="63752" y="17541"/>
                  <a:pt x="66418" y="17541"/>
                  <a:pt x="68066" y="19169"/>
                </a:cubicBezTo>
                <a:close/>
                <a:moveTo>
                  <a:pt x="38235" y="11376"/>
                </a:moveTo>
                <a:lnTo>
                  <a:pt x="46293" y="3318"/>
                </a:lnTo>
                <a:cubicBezTo>
                  <a:pt x="47921" y="1690"/>
                  <a:pt x="50587" y="1690"/>
                  <a:pt x="52215" y="3318"/>
                </a:cubicBezTo>
                <a:lnTo>
                  <a:pt x="60273" y="11376"/>
                </a:lnTo>
                <a:cubicBezTo>
                  <a:pt x="61901" y="13024"/>
                  <a:pt x="61901" y="15669"/>
                  <a:pt x="60273" y="17318"/>
                </a:cubicBezTo>
                <a:lnTo>
                  <a:pt x="52215" y="25376"/>
                </a:lnTo>
                <a:cubicBezTo>
                  <a:pt x="50587" y="27003"/>
                  <a:pt x="47921" y="27003"/>
                  <a:pt x="46293" y="25376"/>
                </a:cubicBezTo>
                <a:lnTo>
                  <a:pt x="38235" y="17318"/>
                </a:lnTo>
                <a:cubicBezTo>
                  <a:pt x="36587" y="15669"/>
                  <a:pt x="36587" y="13024"/>
                  <a:pt x="38235" y="11376"/>
                </a:cubicBezTo>
                <a:close/>
                <a:moveTo>
                  <a:pt x="36811" y="19169"/>
                </a:moveTo>
                <a:lnTo>
                  <a:pt x="44848" y="27227"/>
                </a:lnTo>
                <a:cubicBezTo>
                  <a:pt x="46497" y="28855"/>
                  <a:pt x="46497" y="31521"/>
                  <a:pt x="44848" y="33149"/>
                </a:cubicBezTo>
                <a:lnTo>
                  <a:pt x="36811" y="41207"/>
                </a:lnTo>
                <a:cubicBezTo>
                  <a:pt x="35163" y="42855"/>
                  <a:pt x="32497" y="42855"/>
                  <a:pt x="30869" y="41207"/>
                </a:cubicBezTo>
                <a:lnTo>
                  <a:pt x="22811" y="33149"/>
                </a:lnTo>
                <a:cubicBezTo>
                  <a:pt x="21163" y="31521"/>
                  <a:pt x="21163" y="28855"/>
                  <a:pt x="22811" y="27227"/>
                </a:cubicBezTo>
                <a:lnTo>
                  <a:pt x="30869" y="19169"/>
                </a:lnTo>
                <a:cubicBezTo>
                  <a:pt x="32497" y="17521"/>
                  <a:pt x="35163" y="17521"/>
                  <a:pt x="36811" y="19169"/>
                </a:cubicBezTo>
                <a:close/>
                <a:moveTo>
                  <a:pt x="6980" y="11376"/>
                </a:moveTo>
                <a:lnTo>
                  <a:pt x="15038" y="3338"/>
                </a:lnTo>
                <a:cubicBezTo>
                  <a:pt x="16666" y="1690"/>
                  <a:pt x="19331" y="1690"/>
                  <a:pt x="20959" y="3338"/>
                </a:cubicBezTo>
                <a:lnTo>
                  <a:pt x="29017" y="11376"/>
                </a:lnTo>
                <a:cubicBezTo>
                  <a:pt x="30645" y="13024"/>
                  <a:pt x="30645" y="15669"/>
                  <a:pt x="29017" y="17318"/>
                </a:cubicBezTo>
                <a:lnTo>
                  <a:pt x="20959" y="25376"/>
                </a:lnTo>
                <a:cubicBezTo>
                  <a:pt x="19331" y="27003"/>
                  <a:pt x="16666" y="27003"/>
                  <a:pt x="15038" y="25376"/>
                </a:cubicBezTo>
                <a:lnTo>
                  <a:pt x="6980" y="17318"/>
                </a:lnTo>
                <a:cubicBezTo>
                  <a:pt x="5332" y="15669"/>
                  <a:pt x="5332" y="13024"/>
                  <a:pt x="6980" y="11376"/>
                </a:cubicBezTo>
                <a:close/>
                <a:moveTo>
                  <a:pt x="6980" y="42631"/>
                </a:moveTo>
                <a:lnTo>
                  <a:pt x="15038" y="34573"/>
                </a:lnTo>
                <a:cubicBezTo>
                  <a:pt x="16666" y="32945"/>
                  <a:pt x="19331" y="32945"/>
                  <a:pt x="20959" y="34573"/>
                </a:cubicBezTo>
                <a:lnTo>
                  <a:pt x="29017" y="42631"/>
                </a:lnTo>
                <a:cubicBezTo>
                  <a:pt x="30645" y="44279"/>
                  <a:pt x="30645" y="46925"/>
                  <a:pt x="29017" y="48573"/>
                </a:cubicBezTo>
                <a:lnTo>
                  <a:pt x="20959" y="56631"/>
                </a:lnTo>
                <a:cubicBezTo>
                  <a:pt x="19331" y="58259"/>
                  <a:pt x="16666" y="58259"/>
                  <a:pt x="15038" y="56631"/>
                </a:cubicBezTo>
                <a:lnTo>
                  <a:pt x="6980" y="48573"/>
                </a:lnTo>
                <a:cubicBezTo>
                  <a:pt x="5332" y="46925"/>
                  <a:pt x="5332" y="44279"/>
                  <a:pt x="6980" y="42631"/>
                </a:cubicBezTo>
                <a:close/>
                <a:moveTo>
                  <a:pt x="6980" y="73887"/>
                </a:moveTo>
                <a:lnTo>
                  <a:pt x="15038" y="65829"/>
                </a:lnTo>
                <a:cubicBezTo>
                  <a:pt x="16666" y="64201"/>
                  <a:pt x="19331" y="64201"/>
                  <a:pt x="20959" y="65829"/>
                </a:cubicBezTo>
                <a:lnTo>
                  <a:pt x="29017" y="73887"/>
                </a:lnTo>
                <a:cubicBezTo>
                  <a:pt x="30666" y="75535"/>
                  <a:pt x="30666" y="78180"/>
                  <a:pt x="29017" y="79828"/>
                </a:cubicBezTo>
                <a:lnTo>
                  <a:pt x="20959" y="87887"/>
                </a:lnTo>
                <a:cubicBezTo>
                  <a:pt x="19331" y="89514"/>
                  <a:pt x="16666" y="89514"/>
                  <a:pt x="15038" y="87887"/>
                </a:cubicBezTo>
                <a:lnTo>
                  <a:pt x="6980" y="79828"/>
                </a:lnTo>
                <a:cubicBezTo>
                  <a:pt x="5332" y="78180"/>
                  <a:pt x="5332" y="75535"/>
                  <a:pt x="6980" y="73887"/>
                </a:cubicBezTo>
                <a:close/>
                <a:moveTo>
                  <a:pt x="15038" y="119122"/>
                </a:moveTo>
                <a:lnTo>
                  <a:pt x="6980" y="111084"/>
                </a:lnTo>
                <a:cubicBezTo>
                  <a:pt x="5332" y="109436"/>
                  <a:pt x="5332" y="106770"/>
                  <a:pt x="6980" y="105142"/>
                </a:cubicBezTo>
                <a:lnTo>
                  <a:pt x="15038" y="97084"/>
                </a:lnTo>
                <a:cubicBezTo>
                  <a:pt x="16666" y="95456"/>
                  <a:pt x="19331" y="95456"/>
                  <a:pt x="20959" y="97084"/>
                </a:cubicBezTo>
                <a:lnTo>
                  <a:pt x="29017" y="105142"/>
                </a:lnTo>
                <a:cubicBezTo>
                  <a:pt x="30645" y="106770"/>
                  <a:pt x="30645" y="109436"/>
                  <a:pt x="29017" y="111064"/>
                </a:cubicBezTo>
                <a:lnTo>
                  <a:pt x="20959" y="119122"/>
                </a:lnTo>
                <a:cubicBezTo>
                  <a:pt x="19331" y="120770"/>
                  <a:pt x="16666" y="120770"/>
                  <a:pt x="15038" y="119122"/>
                </a:cubicBezTo>
                <a:close/>
                <a:moveTo>
                  <a:pt x="44869" y="126915"/>
                </a:moveTo>
                <a:lnTo>
                  <a:pt x="36811" y="134994"/>
                </a:lnTo>
                <a:cubicBezTo>
                  <a:pt x="35163" y="136621"/>
                  <a:pt x="32497" y="136621"/>
                  <a:pt x="30869" y="134994"/>
                </a:cubicBezTo>
                <a:lnTo>
                  <a:pt x="22811" y="126915"/>
                </a:lnTo>
                <a:cubicBezTo>
                  <a:pt x="21183" y="125287"/>
                  <a:pt x="21183" y="122622"/>
                  <a:pt x="22811" y="120994"/>
                </a:cubicBezTo>
                <a:lnTo>
                  <a:pt x="30869" y="112936"/>
                </a:lnTo>
                <a:cubicBezTo>
                  <a:pt x="32497" y="111308"/>
                  <a:pt x="35163" y="111308"/>
                  <a:pt x="36790" y="112936"/>
                </a:cubicBezTo>
                <a:lnTo>
                  <a:pt x="44869" y="120994"/>
                </a:lnTo>
                <a:cubicBezTo>
                  <a:pt x="46497" y="122622"/>
                  <a:pt x="46497" y="125287"/>
                  <a:pt x="44869" y="126915"/>
                </a:cubicBezTo>
                <a:close/>
                <a:moveTo>
                  <a:pt x="46293" y="119122"/>
                </a:moveTo>
                <a:lnTo>
                  <a:pt x="38235" y="111084"/>
                </a:lnTo>
                <a:cubicBezTo>
                  <a:pt x="36587" y="109436"/>
                  <a:pt x="36587" y="106770"/>
                  <a:pt x="38235" y="105142"/>
                </a:cubicBezTo>
                <a:lnTo>
                  <a:pt x="46293" y="97084"/>
                </a:lnTo>
                <a:cubicBezTo>
                  <a:pt x="47921" y="95436"/>
                  <a:pt x="50587" y="95436"/>
                  <a:pt x="52215" y="97084"/>
                </a:cubicBezTo>
                <a:lnTo>
                  <a:pt x="60273" y="105142"/>
                </a:lnTo>
                <a:cubicBezTo>
                  <a:pt x="61901" y="106770"/>
                  <a:pt x="61901" y="109436"/>
                  <a:pt x="60273" y="111064"/>
                </a:cubicBezTo>
                <a:lnTo>
                  <a:pt x="52215" y="119122"/>
                </a:lnTo>
                <a:cubicBezTo>
                  <a:pt x="50587" y="120770"/>
                  <a:pt x="47921" y="120770"/>
                  <a:pt x="46293" y="119122"/>
                </a:cubicBezTo>
                <a:close/>
                <a:moveTo>
                  <a:pt x="76104" y="126915"/>
                </a:moveTo>
                <a:lnTo>
                  <a:pt x="68066" y="134994"/>
                </a:lnTo>
                <a:cubicBezTo>
                  <a:pt x="66418" y="136621"/>
                  <a:pt x="63752" y="136621"/>
                  <a:pt x="62124" y="134994"/>
                </a:cubicBezTo>
                <a:lnTo>
                  <a:pt x="54066" y="126915"/>
                </a:lnTo>
                <a:cubicBezTo>
                  <a:pt x="52438" y="125287"/>
                  <a:pt x="52438" y="122622"/>
                  <a:pt x="54066" y="120994"/>
                </a:cubicBezTo>
                <a:lnTo>
                  <a:pt x="62124" y="112936"/>
                </a:lnTo>
                <a:cubicBezTo>
                  <a:pt x="63752" y="111287"/>
                  <a:pt x="66418" y="111287"/>
                  <a:pt x="68066" y="112936"/>
                </a:cubicBezTo>
                <a:lnTo>
                  <a:pt x="76104" y="120994"/>
                </a:lnTo>
                <a:cubicBezTo>
                  <a:pt x="77752" y="122622"/>
                  <a:pt x="77752" y="125287"/>
                  <a:pt x="76104" y="126915"/>
                </a:cubicBezTo>
                <a:close/>
                <a:moveTo>
                  <a:pt x="77549" y="119122"/>
                </a:moveTo>
                <a:lnTo>
                  <a:pt x="69491" y="111084"/>
                </a:lnTo>
                <a:cubicBezTo>
                  <a:pt x="67842" y="109436"/>
                  <a:pt x="67842" y="106770"/>
                  <a:pt x="69491" y="105142"/>
                </a:cubicBezTo>
                <a:lnTo>
                  <a:pt x="77549" y="97084"/>
                </a:lnTo>
                <a:cubicBezTo>
                  <a:pt x="79176" y="95456"/>
                  <a:pt x="81842" y="95456"/>
                  <a:pt x="83470" y="97084"/>
                </a:cubicBezTo>
                <a:lnTo>
                  <a:pt x="91528" y="105142"/>
                </a:lnTo>
                <a:cubicBezTo>
                  <a:pt x="93156" y="106770"/>
                  <a:pt x="93156" y="109436"/>
                  <a:pt x="91528" y="111064"/>
                </a:cubicBezTo>
                <a:lnTo>
                  <a:pt x="83470" y="119122"/>
                </a:lnTo>
                <a:cubicBezTo>
                  <a:pt x="81842" y="120770"/>
                  <a:pt x="79176" y="120770"/>
                  <a:pt x="77549" y="119122"/>
                </a:cubicBezTo>
                <a:close/>
                <a:moveTo>
                  <a:pt x="107359" y="126915"/>
                </a:moveTo>
                <a:lnTo>
                  <a:pt x="99322" y="134994"/>
                </a:lnTo>
                <a:cubicBezTo>
                  <a:pt x="97673" y="136621"/>
                  <a:pt x="95008" y="136621"/>
                  <a:pt x="93380" y="134994"/>
                </a:cubicBezTo>
                <a:lnTo>
                  <a:pt x="85322" y="126936"/>
                </a:lnTo>
                <a:cubicBezTo>
                  <a:pt x="83694" y="125287"/>
                  <a:pt x="83694" y="122642"/>
                  <a:pt x="85322" y="120994"/>
                </a:cubicBezTo>
                <a:lnTo>
                  <a:pt x="93380" y="112936"/>
                </a:lnTo>
                <a:cubicBezTo>
                  <a:pt x="95008" y="111308"/>
                  <a:pt x="97673" y="111308"/>
                  <a:pt x="99322" y="112936"/>
                </a:cubicBezTo>
                <a:lnTo>
                  <a:pt x="107359" y="120994"/>
                </a:lnTo>
                <a:cubicBezTo>
                  <a:pt x="109007" y="122622"/>
                  <a:pt x="109007" y="125287"/>
                  <a:pt x="107359" y="126915"/>
                </a:cubicBezTo>
                <a:close/>
                <a:moveTo>
                  <a:pt x="108784" y="119122"/>
                </a:moveTo>
                <a:lnTo>
                  <a:pt x="100746" y="111084"/>
                </a:lnTo>
                <a:cubicBezTo>
                  <a:pt x="99098" y="109436"/>
                  <a:pt x="99098" y="106770"/>
                  <a:pt x="100746" y="105142"/>
                </a:cubicBezTo>
                <a:lnTo>
                  <a:pt x="108784" y="97084"/>
                </a:lnTo>
                <a:cubicBezTo>
                  <a:pt x="110412" y="95456"/>
                  <a:pt x="113077" y="95456"/>
                  <a:pt x="114725" y="97084"/>
                </a:cubicBezTo>
                <a:lnTo>
                  <a:pt x="122783" y="105142"/>
                </a:lnTo>
                <a:cubicBezTo>
                  <a:pt x="124411" y="106790"/>
                  <a:pt x="124411" y="109436"/>
                  <a:pt x="122783" y="111084"/>
                </a:cubicBezTo>
                <a:lnTo>
                  <a:pt x="114725" y="119122"/>
                </a:lnTo>
                <a:cubicBezTo>
                  <a:pt x="113077" y="120770"/>
                  <a:pt x="110432" y="120770"/>
                  <a:pt x="108784" y="119122"/>
                </a:cubicBezTo>
                <a:close/>
                <a:moveTo>
                  <a:pt x="138615" y="126915"/>
                </a:moveTo>
                <a:lnTo>
                  <a:pt x="130557" y="134994"/>
                </a:lnTo>
                <a:cubicBezTo>
                  <a:pt x="128929" y="136621"/>
                  <a:pt x="126263" y="136621"/>
                  <a:pt x="124635" y="134994"/>
                </a:cubicBezTo>
                <a:lnTo>
                  <a:pt x="116577" y="126936"/>
                </a:lnTo>
                <a:cubicBezTo>
                  <a:pt x="114949" y="125287"/>
                  <a:pt x="114949" y="122642"/>
                  <a:pt x="116577" y="120994"/>
                </a:cubicBezTo>
                <a:lnTo>
                  <a:pt x="124635" y="112936"/>
                </a:lnTo>
                <a:cubicBezTo>
                  <a:pt x="126263" y="111308"/>
                  <a:pt x="128929" y="111308"/>
                  <a:pt x="130557" y="112936"/>
                </a:cubicBezTo>
                <a:lnTo>
                  <a:pt x="138615" y="120994"/>
                </a:lnTo>
                <a:cubicBezTo>
                  <a:pt x="140243" y="122622"/>
                  <a:pt x="140243" y="125287"/>
                  <a:pt x="138615" y="126915"/>
                </a:cubicBezTo>
                <a:close/>
                <a:moveTo>
                  <a:pt x="140039" y="119122"/>
                </a:moveTo>
                <a:lnTo>
                  <a:pt x="132001" y="111084"/>
                </a:lnTo>
                <a:cubicBezTo>
                  <a:pt x="130353" y="109436"/>
                  <a:pt x="130353" y="106770"/>
                  <a:pt x="132001" y="105142"/>
                </a:cubicBezTo>
                <a:lnTo>
                  <a:pt x="140039" y="97084"/>
                </a:lnTo>
                <a:cubicBezTo>
                  <a:pt x="141687" y="95456"/>
                  <a:pt x="144333" y="95456"/>
                  <a:pt x="145981" y="97084"/>
                </a:cubicBezTo>
                <a:lnTo>
                  <a:pt x="154039" y="105142"/>
                </a:lnTo>
                <a:cubicBezTo>
                  <a:pt x="155667" y="106770"/>
                  <a:pt x="155667" y="109436"/>
                  <a:pt x="154039" y="111064"/>
                </a:cubicBezTo>
                <a:lnTo>
                  <a:pt x="145981" y="119122"/>
                </a:lnTo>
                <a:cubicBezTo>
                  <a:pt x="144333" y="120770"/>
                  <a:pt x="141687" y="120770"/>
                  <a:pt x="140039" y="119122"/>
                </a:cubicBezTo>
                <a:close/>
                <a:moveTo>
                  <a:pt x="169870" y="126915"/>
                </a:moveTo>
                <a:lnTo>
                  <a:pt x="161812" y="134994"/>
                </a:lnTo>
                <a:cubicBezTo>
                  <a:pt x="160184" y="136621"/>
                  <a:pt x="157518" y="136621"/>
                  <a:pt x="155891" y="134994"/>
                </a:cubicBezTo>
                <a:lnTo>
                  <a:pt x="147833" y="126936"/>
                </a:lnTo>
                <a:cubicBezTo>
                  <a:pt x="146205" y="125287"/>
                  <a:pt x="146205" y="122642"/>
                  <a:pt x="147833" y="120994"/>
                </a:cubicBezTo>
                <a:lnTo>
                  <a:pt x="155891" y="112936"/>
                </a:lnTo>
                <a:cubicBezTo>
                  <a:pt x="157518" y="111308"/>
                  <a:pt x="160184" y="111308"/>
                  <a:pt x="161812" y="112936"/>
                </a:cubicBezTo>
                <a:lnTo>
                  <a:pt x="169870" y="120994"/>
                </a:lnTo>
                <a:cubicBezTo>
                  <a:pt x="171498" y="122622"/>
                  <a:pt x="171498" y="125287"/>
                  <a:pt x="169870" y="126915"/>
                </a:cubicBezTo>
                <a:close/>
                <a:moveTo>
                  <a:pt x="171294" y="119122"/>
                </a:moveTo>
                <a:lnTo>
                  <a:pt x="163236" y="111084"/>
                </a:lnTo>
                <a:cubicBezTo>
                  <a:pt x="161609" y="109436"/>
                  <a:pt x="161609" y="106770"/>
                  <a:pt x="163236" y="105142"/>
                </a:cubicBezTo>
                <a:lnTo>
                  <a:pt x="171294" y="97084"/>
                </a:lnTo>
                <a:cubicBezTo>
                  <a:pt x="172943" y="95456"/>
                  <a:pt x="175588" y="95456"/>
                  <a:pt x="177236" y="97084"/>
                </a:cubicBezTo>
                <a:lnTo>
                  <a:pt x="185294" y="105142"/>
                </a:lnTo>
                <a:cubicBezTo>
                  <a:pt x="186922" y="106770"/>
                  <a:pt x="186922" y="109436"/>
                  <a:pt x="185294" y="111064"/>
                </a:cubicBezTo>
                <a:lnTo>
                  <a:pt x="177236" y="119122"/>
                </a:lnTo>
                <a:cubicBezTo>
                  <a:pt x="175588" y="120770"/>
                  <a:pt x="172943" y="120770"/>
                  <a:pt x="171294" y="119122"/>
                </a:cubicBezTo>
                <a:close/>
                <a:moveTo>
                  <a:pt x="201125" y="126915"/>
                </a:moveTo>
                <a:lnTo>
                  <a:pt x="193067" y="134994"/>
                </a:lnTo>
                <a:cubicBezTo>
                  <a:pt x="191440" y="136621"/>
                  <a:pt x="188774" y="136621"/>
                  <a:pt x="187146" y="134994"/>
                </a:cubicBezTo>
                <a:lnTo>
                  <a:pt x="179088" y="126936"/>
                </a:lnTo>
                <a:cubicBezTo>
                  <a:pt x="177440" y="125287"/>
                  <a:pt x="177440" y="122642"/>
                  <a:pt x="179088" y="120994"/>
                </a:cubicBezTo>
                <a:lnTo>
                  <a:pt x="187146" y="112936"/>
                </a:lnTo>
                <a:cubicBezTo>
                  <a:pt x="188774" y="111308"/>
                  <a:pt x="191440" y="111308"/>
                  <a:pt x="193067" y="112936"/>
                </a:cubicBezTo>
                <a:lnTo>
                  <a:pt x="201125" y="120994"/>
                </a:lnTo>
                <a:cubicBezTo>
                  <a:pt x="202753" y="122622"/>
                  <a:pt x="202753" y="125287"/>
                  <a:pt x="201125" y="126915"/>
                </a:cubicBezTo>
                <a:close/>
                <a:moveTo>
                  <a:pt x="202550" y="119122"/>
                </a:moveTo>
                <a:lnTo>
                  <a:pt x="194512" y="111084"/>
                </a:lnTo>
                <a:cubicBezTo>
                  <a:pt x="192864" y="109436"/>
                  <a:pt x="192864" y="106770"/>
                  <a:pt x="194512" y="105142"/>
                </a:cubicBezTo>
                <a:lnTo>
                  <a:pt x="202550" y="97084"/>
                </a:lnTo>
                <a:cubicBezTo>
                  <a:pt x="204198" y="95436"/>
                  <a:pt x="206843" y="95436"/>
                  <a:pt x="208492" y="97084"/>
                </a:cubicBezTo>
                <a:lnTo>
                  <a:pt x="216550" y="105142"/>
                </a:lnTo>
                <a:cubicBezTo>
                  <a:pt x="218178" y="106770"/>
                  <a:pt x="218178" y="109436"/>
                  <a:pt x="216550" y="111064"/>
                </a:cubicBezTo>
                <a:lnTo>
                  <a:pt x="208492" y="119122"/>
                </a:lnTo>
                <a:cubicBezTo>
                  <a:pt x="206843" y="120770"/>
                  <a:pt x="204198" y="120770"/>
                  <a:pt x="202550" y="119122"/>
                </a:cubicBezTo>
                <a:close/>
                <a:moveTo>
                  <a:pt x="232381" y="126915"/>
                </a:moveTo>
                <a:lnTo>
                  <a:pt x="224323" y="134994"/>
                </a:lnTo>
                <a:cubicBezTo>
                  <a:pt x="222695" y="136621"/>
                  <a:pt x="220029" y="136621"/>
                  <a:pt x="218401" y="134994"/>
                </a:cubicBezTo>
                <a:lnTo>
                  <a:pt x="210343" y="126936"/>
                </a:lnTo>
                <a:cubicBezTo>
                  <a:pt x="208695" y="125287"/>
                  <a:pt x="208695" y="122642"/>
                  <a:pt x="210343" y="120994"/>
                </a:cubicBezTo>
                <a:lnTo>
                  <a:pt x="218401" y="112936"/>
                </a:lnTo>
                <a:cubicBezTo>
                  <a:pt x="220029" y="111308"/>
                  <a:pt x="222695" y="111308"/>
                  <a:pt x="224323" y="112936"/>
                </a:cubicBezTo>
                <a:lnTo>
                  <a:pt x="232381" y="120994"/>
                </a:lnTo>
                <a:cubicBezTo>
                  <a:pt x="234009" y="122622"/>
                  <a:pt x="234009" y="125287"/>
                  <a:pt x="232381" y="126915"/>
                </a:cubicBezTo>
                <a:close/>
                <a:moveTo>
                  <a:pt x="232381" y="95660"/>
                </a:moveTo>
                <a:lnTo>
                  <a:pt x="224323" y="103718"/>
                </a:lnTo>
                <a:cubicBezTo>
                  <a:pt x="222695" y="105346"/>
                  <a:pt x="220029" y="105346"/>
                  <a:pt x="218401" y="103718"/>
                </a:cubicBezTo>
                <a:lnTo>
                  <a:pt x="210343" y="95660"/>
                </a:lnTo>
                <a:cubicBezTo>
                  <a:pt x="208695" y="94032"/>
                  <a:pt x="208695" y="91366"/>
                  <a:pt x="210343" y="89738"/>
                </a:cubicBezTo>
                <a:lnTo>
                  <a:pt x="218401" y="81680"/>
                </a:lnTo>
                <a:cubicBezTo>
                  <a:pt x="220029" y="80032"/>
                  <a:pt x="222695" y="80032"/>
                  <a:pt x="224323" y="81680"/>
                </a:cubicBezTo>
                <a:lnTo>
                  <a:pt x="232381" y="89738"/>
                </a:lnTo>
                <a:cubicBezTo>
                  <a:pt x="234009" y="91366"/>
                  <a:pt x="234009" y="94032"/>
                  <a:pt x="232381" y="95660"/>
                </a:cubicBezTo>
                <a:close/>
                <a:moveTo>
                  <a:pt x="232381" y="64404"/>
                </a:moveTo>
                <a:lnTo>
                  <a:pt x="224323" y="72462"/>
                </a:lnTo>
                <a:cubicBezTo>
                  <a:pt x="222695" y="74111"/>
                  <a:pt x="220029" y="74111"/>
                  <a:pt x="218401" y="72462"/>
                </a:cubicBezTo>
                <a:lnTo>
                  <a:pt x="210343" y="64404"/>
                </a:lnTo>
                <a:cubicBezTo>
                  <a:pt x="208695" y="62776"/>
                  <a:pt x="208695" y="60111"/>
                  <a:pt x="210343" y="58483"/>
                </a:cubicBezTo>
                <a:lnTo>
                  <a:pt x="218401" y="50425"/>
                </a:lnTo>
                <a:cubicBezTo>
                  <a:pt x="220029" y="48777"/>
                  <a:pt x="222695" y="48777"/>
                  <a:pt x="224323" y="50425"/>
                </a:cubicBezTo>
                <a:lnTo>
                  <a:pt x="232381" y="58483"/>
                </a:lnTo>
                <a:cubicBezTo>
                  <a:pt x="234009" y="60111"/>
                  <a:pt x="234009" y="62776"/>
                  <a:pt x="232381" y="64404"/>
                </a:cubicBezTo>
                <a:close/>
                <a:moveTo>
                  <a:pt x="232381" y="33149"/>
                </a:moveTo>
                <a:lnTo>
                  <a:pt x="224323" y="41207"/>
                </a:lnTo>
                <a:cubicBezTo>
                  <a:pt x="222695" y="42855"/>
                  <a:pt x="220029" y="42855"/>
                  <a:pt x="218401" y="41207"/>
                </a:cubicBezTo>
                <a:lnTo>
                  <a:pt x="210343" y="33149"/>
                </a:lnTo>
                <a:cubicBezTo>
                  <a:pt x="208695" y="31521"/>
                  <a:pt x="208695" y="28855"/>
                  <a:pt x="210343" y="27227"/>
                </a:cubicBezTo>
                <a:lnTo>
                  <a:pt x="218401" y="19169"/>
                </a:lnTo>
                <a:cubicBezTo>
                  <a:pt x="220029" y="17541"/>
                  <a:pt x="222695" y="17541"/>
                  <a:pt x="224323" y="19169"/>
                </a:cubicBezTo>
                <a:lnTo>
                  <a:pt x="232381" y="27227"/>
                </a:lnTo>
                <a:cubicBezTo>
                  <a:pt x="234029" y="28855"/>
                  <a:pt x="234029" y="31521"/>
                  <a:pt x="232381" y="33149"/>
                </a:cubicBezTo>
                <a:close/>
              </a:path>
            </a:pathLst>
          </a:custGeom>
          <a:noFill/>
          <a:ln w="9525" cap="flat" cmpd="sng">
            <a:solidFill>
              <a:schemeClr val="lt1"/>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21"/>
          <p:cNvSpPr/>
          <p:nvPr/>
        </p:nvSpPr>
        <p:spPr>
          <a:xfrm flipH="1">
            <a:off x="208530" y="4413230"/>
            <a:ext cx="381771" cy="381735"/>
          </a:xfrm>
          <a:custGeom>
            <a:avLst/>
            <a:gdLst/>
            <a:ahLst/>
            <a:cxnLst/>
            <a:rect l="l" t="t" r="r" b="b"/>
            <a:pathLst>
              <a:path w="10664" h="10663" extrusionOk="0">
                <a:moveTo>
                  <a:pt x="692" y="4070"/>
                </a:moveTo>
                <a:lnTo>
                  <a:pt x="4091" y="692"/>
                </a:lnTo>
                <a:cubicBezTo>
                  <a:pt x="4782" y="0"/>
                  <a:pt x="5881" y="0"/>
                  <a:pt x="6573" y="692"/>
                </a:cubicBezTo>
                <a:lnTo>
                  <a:pt x="9971" y="4070"/>
                </a:lnTo>
                <a:cubicBezTo>
                  <a:pt x="10663" y="4762"/>
                  <a:pt x="10663" y="5881"/>
                  <a:pt x="9971" y="6573"/>
                </a:cubicBezTo>
                <a:lnTo>
                  <a:pt x="6573" y="9971"/>
                </a:lnTo>
                <a:cubicBezTo>
                  <a:pt x="5881" y="10663"/>
                  <a:pt x="4782" y="10663"/>
                  <a:pt x="4091" y="9971"/>
                </a:cubicBezTo>
                <a:lnTo>
                  <a:pt x="692" y="6573"/>
                </a:lnTo>
                <a:cubicBezTo>
                  <a:pt x="0" y="5881"/>
                  <a:pt x="0" y="4762"/>
                  <a:pt x="692" y="4070"/>
                </a:cubicBezTo>
                <a:close/>
              </a:path>
            </a:pathLst>
          </a:custGeom>
          <a:gradFill>
            <a:gsLst>
              <a:gs pos="0">
                <a:schemeClr val="lt2"/>
              </a:gs>
              <a:gs pos="100000">
                <a:schemeClr val="accent1"/>
              </a:gs>
            </a:gsLst>
            <a:lin ang="10800025" scaled="0"/>
          </a:gradFill>
          <a:ln>
            <a:noFill/>
          </a:ln>
          <a:effectLst>
            <a:outerShdw blurRad="100013" dist="19050" dir="744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7" name="Google Shape;237;p21"/>
          <p:cNvGrpSpPr/>
          <p:nvPr/>
        </p:nvGrpSpPr>
        <p:grpSpPr>
          <a:xfrm>
            <a:off x="8156000" y="-1"/>
            <a:ext cx="1231753" cy="1232417"/>
            <a:chOff x="6523105" y="5803858"/>
            <a:chExt cx="1326605" cy="1327321"/>
          </a:xfrm>
        </p:grpSpPr>
        <p:sp>
          <p:nvSpPr>
            <p:cNvPr id="238" name="Google Shape;238;p21"/>
            <p:cNvSpPr/>
            <p:nvPr/>
          </p:nvSpPr>
          <p:spPr>
            <a:xfrm>
              <a:off x="6523105" y="5803858"/>
              <a:ext cx="1326605" cy="1327321"/>
            </a:xfrm>
            <a:custGeom>
              <a:avLst/>
              <a:gdLst/>
              <a:ahLst/>
              <a:cxnLst/>
              <a:rect l="l" t="t" r="r" b="b"/>
              <a:pathLst>
                <a:path w="37056" h="37076" extrusionOk="0">
                  <a:moveTo>
                    <a:pt x="2402" y="14204"/>
                  </a:moveTo>
                  <a:lnTo>
                    <a:pt x="14184" y="2422"/>
                  </a:lnTo>
                  <a:cubicBezTo>
                    <a:pt x="16585" y="1"/>
                    <a:pt x="20472" y="1"/>
                    <a:pt x="22873" y="2422"/>
                  </a:cubicBezTo>
                  <a:lnTo>
                    <a:pt x="34654" y="14204"/>
                  </a:lnTo>
                  <a:cubicBezTo>
                    <a:pt x="37056" y="16605"/>
                    <a:pt x="37056" y="20471"/>
                    <a:pt x="34654" y="22872"/>
                  </a:cubicBezTo>
                  <a:lnTo>
                    <a:pt x="22873" y="34675"/>
                  </a:lnTo>
                  <a:cubicBezTo>
                    <a:pt x="20472" y="37076"/>
                    <a:pt x="16585" y="37076"/>
                    <a:pt x="14184" y="34675"/>
                  </a:cubicBezTo>
                  <a:lnTo>
                    <a:pt x="2402" y="22872"/>
                  </a:lnTo>
                  <a:cubicBezTo>
                    <a:pt x="1" y="20471"/>
                    <a:pt x="1" y="16605"/>
                    <a:pt x="2402" y="14204"/>
                  </a:cubicBezTo>
                  <a:close/>
                </a:path>
              </a:pathLst>
            </a:custGeom>
            <a:gradFill>
              <a:gsLst>
                <a:gs pos="0">
                  <a:schemeClr val="lt2"/>
                </a:gs>
                <a:gs pos="100000">
                  <a:schemeClr val="accent1"/>
                </a:gs>
              </a:gsLst>
              <a:lin ang="10800025" scaled="0"/>
            </a:gradFill>
            <a:ln w="500" cap="flat" cmpd="sng">
              <a:solidFill>
                <a:srgbClr val="CD4489"/>
              </a:solidFill>
              <a:prstDash val="solid"/>
              <a:miter lim="20348"/>
              <a:headEnd type="none" w="sm" len="sm"/>
              <a:tailEnd type="none" w="sm" len="sm"/>
            </a:ln>
            <a:effectLst>
              <a:outerShdw blurRad="171450" dist="19050" dir="1620000" algn="bl" rotWithShape="0">
                <a:schemeClr val="accent1">
                  <a:alpha val="24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21"/>
            <p:cNvSpPr/>
            <p:nvPr/>
          </p:nvSpPr>
          <p:spPr>
            <a:xfrm>
              <a:off x="6883718" y="6179758"/>
              <a:ext cx="585724" cy="585724"/>
            </a:xfrm>
            <a:custGeom>
              <a:avLst/>
              <a:gdLst/>
              <a:ahLst/>
              <a:cxnLst/>
              <a:rect l="l" t="t" r="r" b="b"/>
              <a:pathLst>
                <a:path w="16361" h="16361" extrusionOk="0">
                  <a:moveTo>
                    <a:pt x="1059" y="6247"/>
                  </a:moveTo>
                  <a:lnTo>
                    <a:pt x="6268" y="1059"/>
                  </a:lnTo>
                  <a:cubicBezTo>
                    <a:pt x="7326" y="0"/>
                    <a:pt x="9035" y="0"/>
                    <a:pt x="10114" y="1059"/>
                  </a:cubicBezTo>
                  <a:lnTo>
                    <a:pt x="15303" y="6247"/>
                  </a:lnTo>
                  <a:cubicBezTo>
                    <a:pt x="16361" y="7326"/>
                    <a:pt x="16361" y="9035"/>
                    <a:pt x="15303" y="10093"/>
                  </a:cubicBezTo>
                  <a:lnTo>
                    <a:pt x="10114" y="15303"/>
                  </a:lnTo>
                  <a:cubicBezTo>
                    <a:pt x="9035" y="16361"/>
                    <a:pt x="7326" y="16361"/>
                    <a:pt x="6268" y="15303"/>
                  </a:cubicBezTo>
                  <a:lnTo>
                    <a:pt x="1059" y="10093"/>
                  </a:lnTo>
                  <a:cubicBezTo>
                    <a:pt x="0" y="9035"/>
                    <a:pt x="0" y="7326"/>
                    <a:pt x="1059" y="6247"/>
                  </a:cubicBezTo>
                  <a:close/>
                </a:path>
              </a:pathLst>
            </a:custGeom>
            <a:gradFill>
              <a:gsLst>
                <a:gs pos="0">
                  <a:schemeClr val="lt2"/>
                </a:gs>
                <a:gs pos="100000">
                  <a:schemeClr val="accent1"/>
                </a:gs>
              </a:gsLst>
              <a:lin ang="10800025" scaled="0"/>
            </a:gradFill>
            <a:ln w="500" cap="flat" cmpd="sng">
              <a:solidFill>
                <a:srgbClr val="CD4489"/>
              </a:solidFill>
              <a:prstDash val="solid"/>
              <a:miter lim="20348"/>
              <a:headEnd type="none" w="sm" len="sm"/>
              <a:tailEnd type="none" w="sm" len="sm"/>
            </a:ln>
            <a:effectLst>
              <a:outerShdw blurRad="171450" dist="66675" dir="1620000" algn="bl" rotWithShape="0">
                <a:schemeClr val="accent1">
                  <a:alpha val="24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0" name="Google Shape;240;p21"/>
          <p:cNvGrpSpPr/>
          <p:nvPr/>
        </p:nvGrpSpPr>
        <p:grpSpPr>
          <a:xfrm>
            <a:off x="6641879" y="3706505"/>
            <a:ext cx="2408871" cy="2259820"/>
            <a:chOff x="4799404" y="-3828908"/>
            <a:chExt cx="2408871" cy="2259820"/>
          </a:xfrm>
        </p:grpSpPr>
        <p:grpSp>
          <p:nvGrpSpPr>
            <p:cNvPr id="241" name="Google Shape;241;p21"/>
            <p:cNvGrpSpPr/>
            <p:nvPr/>
          </p:nvGrpSpPr>
          <p:grpSpPr>
            <a:xfrm>
              <a:off x="4799404" y="-3663452"/>
              <a:ext cx="2329791" cy="2094365"/>
              <a:chOff x="11125660" y="2009201"/>
              <a:chExt cx="1038093" cy="933234"/>
            </a:xfrm>
          </p:grpSpPr>
          <p:sp>
            <p:nvSpPr>
              <p:cNvPr id="242" name="Google Shape;242;p21"/>
              <p:cNvSpPr/>
              <p:nvPr/>
            </p:nvSpPr>
            <p:spPr>
              <a:xfrm>
                <a:off x="11125660" y="2009201"/>
                <a:ext cx="933199" cy="933234"/>
              </a:xfrm>
              <a:custGeom>
                <a:avLst/>
                <a:gdLst/>
                <a:ahLst/>
                <a:cxnLst/>
                <a:rect l="l" t="t" r="r" b="b"/>
                <a:pathLst>
                  <a:path w="26067" h="26068" fill="none" extrusionOk="0">
                    <a:moveTo>
                      <a:pt x="26067" y="1"/>
                    </a:moveTo>
                    <a:lnTo>
                      <a:pt x="0" y="26067"/>
                    </a:lnTo>
                  </a:path>
                </a:pathLst>
              </a:custGeom>
              <a:noFill/>
              <a:ln w="9525" cap="flat" cmpd="sng">
                <a:solidFill>
                  <a:schemeClr val="dk2"/>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21"/>
              <p:cNvSpPr/>
              <p:nvPr/>
            </p:nvSpPr>
            <p:spPr>
              <a:xfrm>
                <a:off x="11230554" y="2009201"/>
                <a:ext cx="933199" cy="933234"/>
              </a:xfrm>
              <a:custGeom>
                <a:avLst/>
                <a:gdLst/>
                <a:ahLst/>
                <a:cxnLst/>
                <a:rect l="l" t="t" r="r" b="b"/>
                <a:pathLst>
                  <a:path w="26067" h="26068" fill="none" extrusionOk="0">
                    <a:moveTo>
                      <a:pt x="26067" y="1"/>
                    </a:moveTo>
                    <a:lnTo>
                      <a:pt x="0" y="26067"/>
                    </a:lnTo>
                  </a:path>
                </a:pathLst>
              </a:custGeom>
              <a:noFill/>
              <a:ln w="9525" cap="flat" cmpd="sng">
                <a:solidFill>
                  <a:schemeClr val="dk2"/>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4" name="Google Shape;244;p21"/>
            <p:cNvSpPr/>
            <p:nvPr/>
          </p:nvSpPr>
          <p:spPr>
            <a:xfrm>
              <a:off x="6826504" y="-3828908"/>
              <a:ext cx="381771" cy="381735"/>
            </a:xfrm>
            <a:custGeom>
              <a:avLst/>
              <a:gdLst/>
              <a:ahLst/>
              <a:cxnLst/>
              <a:rect l="l" t="t" r="r" b="b"/>
              <a:pathLst>
                <a:path w="10664" h="10663" extrusionOk="0">
                  <a:moveTo>
                    <a:pt x="692" y="4070"/>
                  </a:moveTo>
                  <a:lnTo>
                    <a:pt x="4091" y="692"/>
                  </a:lnTo>
                  <a:cubicBezTo>
                    <a:pt x="4782" y="0"/>
                    <a:pt x="5881" y="0"/>
                    <a:pt x="6573" y="692"/>
                  </a:cubicBezTo>
                  <a:lnTo>
                    <a:pt x="9971" y="4070"/>
                  </a:lnTo>
                  <a:cubicBezTo>
                    <a:pt x="10663" y="4762"/>
                    <a:pt x="10663" y="5881"/>
                    <a:pt x="9971" y="6573"/>
                  </a:cubicBezTo>
                  <a:lnTo>
                    <a:pt x="6573" y="9971"/>
                  </a:lnTo>
                  <a:cubicBezTo>
                    <a:pt x="5881" y="10663"/>
                    <a:pt x="4782" y="10663"/>
                    <a:pt x="4091" y="9971"/>
                  </a:cubicBezTo>
                  <a:lnTo>
                    <a:pt x="692" y="6573"/>
                  </a:lnTo>
                  <a:cubicBezTo>
                    <a:pt x="0" y="5881"/>
                    <a:pt x="0" y="4762"/>
                    <a:pt x="692" y="4070"/>
                  </a:cubicBezTo>
                  <a:close/>
                </a:path>
              </a:pathLst>
            </a:custGeom>
            <a:gradFill>
              <a:gsLst>
                <a:gs pos="0">
                  <a:schemeClr val="lt2"/>
                </a:gs>
                <a:gs pos="100000">
                  <a:schemeClr val="accent1"/>
                </a:gs>
              </a:gsLst>
              <a:lin ang="10800025" scaled="0"/>
            </a:gradFill>
            <a:ln>
              <a:noFill/>
            </a:ln>
            <a:effectLst>
              <a:outerShdw blurRad="100013" dist="19050" dir="744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5" name="Google Shape;245;p21"/>
          <p:cNvSpPr txBox="1">
            <a:spLocks noGrp="1"/>
          </p:cNvSpPr>
          <p:nvPr>
            <p:ph type="title"/>
          </p:nvPr>
        </p:nvSpPr>
        <p:spPr>
          <a:xfrm>
            <a:off x="720000" y="5212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sz="3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46" name="Google Shape;246;p21"/>
          <p:cNvSpPr txBox="1">
            <a:spLocks noGrp="1"/>
          </p:cNvSpPr>
          <p:nvPr>
            <p:ph type="subTitle" idx="1"/>
          </p:nvPr>
        </p:nvSpPr>
        <p:spPr>
          <a:xfrm>
            <a:off x="1558025" y="1825100"/>
            <a:ext cx="2811000" cy="857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200"/>
              <a:buNone/>
              <a:defRPr sz="1200"/>
            </a:lvl1pPr>
            <a:lvl2pPr lvl="1" algn="ctr" rtl="0">
              <a:lnSpc>
                <a:spcPct val="100000"/>
              </a:lnSpc>
              <a:spcBef>
                <a:spcPts val="0"/>
              </a:spcBef>
              <a:spcAft>
                <a:spcPts val="0"/>
              </a:spcAft>
              <a:buSzPts val="1200"/>
              <a:buNone/>
              <a:defRPr sz="1200"/>
            </a:lvl2pPr>
            <a:lvl3pPr lvl="2" algn="ctr" rtl="0">
              <a:lnSpc>
                <a:spcPct val="100000"/>
              </a:lnSpc>
              <a:spcBef>
                <a:spcPts val="0"/>
              </a:spcBef>
              <a:spcAft>
                <a:spcPts val="0"/>
              </a:spcAft>
              <a:buSzPts val="1200"/>
              <a:buNone/>
              <a:defRPr sz="1200"/>
            </a:lvl3pPr>
            <a:lvl4pPr lvl="3" algn="ctr" rtl="0">
              <a:lnSpc>
                <a:spcPct val="100000"/>
              </a:lnSpc>
              <a:spcBef>
                <a:spcPts val="0"/>
              </a:spcBef>
              <a:spcAft>
                <a:spcPts val="0"/>
              </a:spcAft>
              <a:buSzPts val="1200"/>
              <a:buNone/>
              <a:defRPr sz="1200"/>
            </a:lvl4pPr>
            <a:lvl5pPr lvl="4" algn="ctr" rtl="0">
              <a:lnSpc>
                <a:spcPct val="100000"/>
              </a:lnSpc>
              <a:spcBef>
                <a:spcPts val="0"/>
              </a:spcBef>
              <a:spcAft>
                <a:spcPts val="0"/>
              </a:spcAft>
              <a:buSzPts val="1200"/>
              <a:buNone/>
              <a:defRPr sz="1200"/>
            </a:lvl5pPr>
            <a:lvl6pPr lvl="5" algn="ctr" rtl="0">
              <a:lnSpc>
                <a:spcPct val="100000"/>
              </a:lnSpc>
              <a:spcBef>
                <a:spcPts val="0"/>
              </a:spcBef>
              <a:spcAft>
                <a:spcPts val="0"/>
              </a:spcAft>
              <a:buSzPts val="1200"/>
              <a:buNone/>
              <a:defRPr sz="1200"/>
            </a:lvl6pPr>
            <a:lvl7pPr lvl="6" algn="ctr" rtl="0">
              <a:lnSpc>
                <a:spcPct val="100000"/>
              </a:lnSpc>
              <a:spcBef>
                <a:spcPts val="0"/>
              </a:spcBef>
              <a:spcAft>
                <a:spcPts val="0"/>
              </a:spcAft>
              <a:buSzPts val="1200"/>
              <a:buNone/>
              <a:defRPr sz="1200"/>
            </a:lvl7pPr>
            <a:lvl8pPr lvl="7" algn="ctr" rtl="0">
              <a:lnSpc>
                <a:spcPct val="100000"/>
              </a:lnSpc>
              <a:spcBef>
                <a:spcPts val="0"/>
              </a:spcBef>
              <a:spcAft>
                <a:spcPts val="0"/>
              </a:spcAft>
              <a:buSzPts val="1200"/>
              <a:buNone/>
              <a:defRPr sz="1200"/>
            </a:lvl8pPr>
            <a:lvl9pPr lvl="8" algn="ctr" rtl="0">
              <a:lnSpc>
                <a:spcPct val="100000"/>
              </a:lnSpc>
              <a:spcBef>
                <a:spcPts val="0"/>
              </a:spcBef>
              <a:spcAft>
                <a:spcPts val="0"/>
              </a:spcAft>
              <a:buSzPts val="1200"/>
              <a:buNone/>
              <a:defRPr sz="1200"/>
            </a:lvl9pPr>
          </a:lstStyle>
          <a:p>
            <a:endParaRPr/>
          </a:p>
        </p:txBody>
      </p:sp>
      <p:sp>
        <p:nvSpPr>
          <p:cNvPr id="247" name="Google Shape;247;p21"/>
          <p:cNvSpPr txBox="1">
            <a:spLocks noGrp="1"/>
          </p:cNvSpPr>
          <p:nvPr>
            <p:ph type="subTitle" idx="2"/>
          </p:nvPr>
        </p:nvSpPr>
        <p:spPr>
          <a:xfrm>
            <a:off x="5613176" y="1825100"/>
            <a:ext cx="2811000" cy="857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200"/>
              <a:buNone/>
              <a:defRPr sz="1200"/>
            </a:lvl1pPr>
            <a:lvl2pPr lvl="1" algn="ctr" rtl="0">
              <a:lnSpc>
                <a:spcPct val="100000"/>
              </a:lnSpc>
              <a:spcBef>
                <a:spcPts val="0"/>
              </a:spcBef>
              <a:spcAft>
                <a:spcPts val="0"/>
              </a:spcAft>
              <a:buSzPts val="1200"/>
              <a:buNone/>
              <a:defRPr sz="1200"/>
            </a:lvl2pPr>
            <a:lvl3pPr lvl="2" algn="ctr" rtl="0">
              <a:lnSpc>
                <a:spcPct val="100000"/>
              </a:lnSpc>
              <a:spcBef>
                <a:spcPts val="0"/>
              </a:spcBef>
              <a:spcAft>
                <a:spcPts val="0"/>
              </a:spcAft>
              <a:buSzPts val="1200"/>
              <a:buNone/>
              <a:defRPr sz="1200"/>
            </a:lvl3pPr>
            <a:lvl4pPr lvl="3" algn="ctr" rtl="0">
              <a:lnSpc>
                <a:spcPct val="100000"/>
              </a:lnSpc>
              <a:spcBef>
                <a:spcPts val="0"/>
              </a:spcBef>
              <a:spcAft>
                <a:spcPts val="0"/>
              </a:spcAft>
              <a:buSzPts val="1200"/>
              <a:buNone/>
              <a:defRPr sz="1200"/>
            </a:lvl4pPr>
            <a:lvl5pPr lvl="4" algn="ctr" rtl="0">
              <a:lnSpc>
                <a:spcPct val="100000"/>
              </a:lnSpc>
              <a:spcBef>
                <a:spcPts val="0"/>
              </a:spcBef>
              <a:spcAft>
                <a:spcPts val="0"/>
              </a:spcAft>
              <a:buSzPts val="1200"/>
              <a:buNone/>
              <a:defRPr sz="1200"/>
            </a:lvl5pPr>
            <a:lvl6pPr lvl="5" algn="ctr" rtl="0">
              <a:lnSpc>
                <a:spcPct val="100000"/>
              </a:lnSpc>
              <a:spcBef>
                <a:spcPts val="0"/>
              </a:spcBef>
              <a:spcAft>
                <a:spcPts val="0"/>
              </a:spcAft>
              <a:buSzPts val="1200"/>
              <a:buNone/>
              <a:defRPr sz="1200"/>
            </a:lvl6pPr>
            <a:lvl7pPr lvl="6" algn="ctr" rtl="0">
              <a:lnSpc>
                <a:spcPct val="100000"/>
              </a:lnSpc>
              <a:spcBef>
                <a:spcPts val="0"/>
              </a:spcBef>
              <a:spcAft>
                <a:spcPts val="0"/>
              </a:spcAft>
              <a:buSzPts val="1200"/>
              <a:buNone/>
              <a:defRPr sz="1200"/>
            </a:lvl7pPr>
            <a:lvl8pPr lvl="7" algn="ctr" rtl="0">
              <a:lnSpc>
                <a:spcPct val="100000"/>
              </a:lnSpc>
              <a:spcBef>
                <a:spcPts val="0"/>
              </a:spcBef>
              <a:spcAft>
                <a:spcPts val="0"/>
              </a:spcAft>
              <a:buSzPts val="1200"/>
              <a:buNone/>
              <a:defRPr sz="1200"/>
            </a:lvl8pPr>
            <a:lvl9pPr lvl="8" algn="ctr" rtl="0">
              <a:lnSpc>
                <a:spcPct val="100000"/>
              </a:lnSpc>
              <a:spcBef>
                <a:spcPts val="0"/>
              </a:spcBef>
              <a:spcAft>
                <a:spcPts val="0"/>
              </a:spcAft>
              <a:buSzPts val="1200"/>
              <a:buNone/>
              <a:defRPr sz="1200"/>
            </a:lvl9pPr>
          </a:lstStyle>
          <a:p>
            <a:endParaRPr/>
          </a:p>
        </p:txBody>
      </p:sp>
      <p:sp>
        <p:nvSpPr>
          <p:cNvPr id="248" name="Google Shape;248;p21"/>
          <p:cNvSpPr txBox="1">
            <a:spLocks noGrp="1"/>
          </p:cNvSpPr>
          <p:nvPr>
            <p:ph type="subTitle" idx="3"/>
          </p:nvPr>
        </p:nvSpPr>
        <p:spPr>
          <a:xfrm>
            <a:off x="1558025" y="3485675"/>
            <a:ext cx="2811000" cy="857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200"/>
              <a:buNone/>
              <a:defRPr sz="1200"/>
            </a:lvl1pPr>
            <a:lvl2pPr lvl="1" algn="ctr" rtl="0">
              <a:lnSpc>
                <a:spcPct val="100000"/>
              </a:lnSpc>
              <a:spcBef>
                <a:spcPts val="0"/>
              </a:spcBef>
              <a:spcAft>
                <a:spcPts val="0"/>
              </a:spcAft>
              <a:buSzPts val="1200"/>
              <a:buNone/>
              <a:defRPr sz="1200"/>
            </a:lvl2pPr>
            <a:lvl3pPr lvl="2" algn="ctr" rtl="0">
              <a:lnSpc>
                <a:spcPct val="100000"/>
              </a:lnSpc>
              <a:spcBef>
                <a:spcPts val="0"/>
              </a:spcBef>
              <a:spcAft>
                <a:spcPts val="0"/>
              </a:spcAft>
              <a:buSzPts val="1200"/>
              <a:buNone/>
              <a:defRPr sz="1200"/>
            </a:lvl3pPr>
            <a:lvl4pPr lvl="3" algn="ctr" rtl="0">
              <a:lnSpc>
                <a:spcPct val="100000"/>
              </a:lnSpc>
              <a:spcBef>
                <a:spcPts val="0"/>
              </a:spcBef>
              <a:spcAft>
                <a:spcPts val="0"/>
              </a:spcAft>
              <a:buSzPts val="1200"/>
              <a:buNone/>
              <a:defRPr sz="1200"/>
            </a:lvl4pPr>
            <a:lvl5pPr lvl="4" algn="ctr" rtl="0">
              <a:lnSpc>
                <a:spcPct val="100000"/>
              </a:lnSpc>
              <a:spcBef>
                <a:spcPts val="0"/>
              </a:spcBef>
              <a:spcAft>
                <a:spcPts val="0"/>
              </a:spcAft>
              <a:buSzPts val="1200"/>
              <a:buNone/>
              <a:defRPr sz="1200"/>
            </a:lvl5pPr>
            <a:lvl6pPr lvl="5" algn="ctr" rtl="0">
              <a:lnSpc>
                <a:spcPct val="100000"/>
              </a:lnSpc>
              <a:spcBef>
                <a:spcPts val="0"/>
              </a:spcBef>
              <a:spcAft>
                <a:spcPts val="0"/>
              </a:spcAft>
              <a:buSzPts val="1200"/>
              <a:buNone/>
              <a:defRPr sz="1200"/>
            </a:lvl6pPr>
            <a:lvl7pPr lvl="6" algn="ctr" rtl="0">
              <a:lnSpc>
                <a:spcPct val="100000"/>
              </a:lnSpc>
              <a:spcBef>
                <a:spcPts val="0"/>
              </a:spcBef>
              <a:spcAft>
                <a:spcPts val="0"/>
              </a:spcAft>
              <a:buSzPts val="1200"/>
              <a:buNone/>
              <a:defRPr sz="1200"/>
            </a:lvl7pPr>
            <a:lvl8pPr lvl="7" algn="ctr" rtl="0">
              <a:lnSpc>
                <a:spcPct val="100000"/>
              </a:lnSpc>
              <a:spcBef>
                <a:spcPts val="0"/>
              </a:spcBef>
              <a:spcAft>
                <a:spcPts val="0"/>
              </a:spcAft>
              <a:buSzPts val="1200"/>
              <a:buNone/>
              <a:defRPr sz="1200"/>
            </a:lvl8pPr>
            <a:lvl9pPr lvl="8" algn="ctr" rtl="0">
              <a:lnSpc>
                <a:spcPct val="100000"/>
              </a:lnSpc>
              <a:spcBef>
                <a:spcPts val="0"/>
              </a:spcBef>
              <a:spcAft>
                <a:spcPts val="0"/>
              </a:spcAft>
              <a:buSzPts val="1200"/>
              <a:buNone/>
              <a:defRPr sz="1200"/>
            </a:lvl9pPr>
          </a:lstStyle>
          <a:p>
            <a:endParaRPr/>
          </a:p>
        </p:txBody>
      </p:sp>
      <p:sp>
        <p:nvSpPr>
          <p:cNvPr id="249" name="Google Shape;249;p21"/>
          <p:cNvSpPr txBox="1">
            <a:spLocks noGrp="1"/>
          </p:cNvSpPr>
          <p:nvPr>
            <p:ph type="subTitle" idx="4"/>
          </p:nvPr>
        </p:nvSpPr>
        <p:spPr>
          <a:xfrm>
            <a:off x="5613176" y="3485675"/>
            <a:ext cx="2811000" cy="857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200"/>
              <a:buNone/>
              <a:defRPr sz="1200"/>
            </a:lvl1pPr>
            <a:lvl2pPr lvl="1" algn="ctr" rtl="0">
              <a:lnSpc>
                <a:spcPct val="100000"/>
              </a:lnSpc>
              <a:spcBef>
                <a:spcPts val="0"/>
              </a:spcBef>
              <a:spcAft>
                <a:spcPts val="0"/>
              </a:spcAft>
              <a:buSzPts val="1200"/>
              <a:buNone/>
              <a:defRPr sz="1200"/>
            </a:lvl2pPr>
            <a:lvl3pPr lvl="2" algn="ctr" rtl="0">
              <a:lnSpc>
                <a:spcPct val="100000"/>
              </a:lnSpc>
              <a:spcBef>
                <a:spcPts val="0"/>
              </a:spcBef>
              <a:spcAft>
                <a:spcPts val="0"/>
              </a:spcAft>
              <a:buSzPts val="1200"/>
              <a:buNone/>
              <a:defRPr sz="1200"/>
            </a:lvl3pPr>
            <a:lvl4pPr lvl="3" algn="ctr" rtl="0">
              <a:lnSpc>
                <a:spcPct val="100000"/>
              </a:lnSpc>
              <a:spcBef>
                <a:spcPts val="0"/>
              </a:spcBef>
              <a:spcAft>
                <a:spcPts val="0"/>
              </a:spcAft>
              <a:buSzPts val="1200"/>
              <a:buNone/>
              <a:defRPr sz="1200"/>
            </a:lvl4pPr>
            <a:lvl5pPr lvl="4" algn="ctr" rtl="0">
              <a:lnSpc>
                <a:spcPct val="100000"/>
              </a:lnSpc>
              <a:spcBef>
                <a:spcPts val="0"/>
              </a:spcBef>
              <a:spcAft>
                <a:spcPts val="0"/>
              </a:spcAft>
              <a:buSzPts val="1200"/>
              <a:buNone/>
              <a:defRPr sz="1200"/>
            </a:lvl5pPr>
            <a:lvl6pPr lvl="5" algn="ctr" rtl="0">
              <a:lnSpc>
                <a:spcPct val="100000"/>
              </a:lnSpc>
              <a:spcBef>
                <a:spcPts val="0"/>
              </a:spcBef>
              <a:spcAft>
                <a:spcPts val="0"/>
              </a:spcAft>
              <a:buSzPts val="1200"/>
              <a:buNone/>
              <a:defRPr sz="1200"/>
            </a:lvl6pPr>
            <a:lvl7pPr lvl="6" algn="ctr" rtl="0">
              <a:lnSpc>
                <a:spcPct val="100000"/>
              </a:lnSpc>
              <a:spcBef>
                <a:spcPts val="0"/>
              </a:spcBef>
              <a:spcAft>
                <a:spcPts val="0"/>
              </a:spcAft>
              <a:buSzPts val="1200"/>
              <a:buNone/>
              <a:defRPr sz="1200"/>
            </a:lvl7pPr>
            <a:lvl8pPr lvl="7" algn="ctr" rtl="0">
              <a:lnSpc>
                <a:spcPct val="100000"/>
              </a:lnSpc>
              <a:spcBef>
                <a:spcPts val="0"/>
              </a:spcBef>
              <a:spcAft>
                <a:spcPts val="0"/>
              </a:spcAft>
              <a:buSzPts val="1200"/>
              <a:buNone/>
              <a:defRPr sz="1200"/>
            </a:lvl8pPr>
            <a:lvl9pPr lvl="8" algn="ctr" rtl="0">
              <a:lnSpc>
                <a:spcPct val="100000"/>
              </a:lnSpc>
              <a:spcBef>
                <a:spcPts val="0"/>
              </a:spcBef>
              <a:spcAft>
                <a:spcPts val="0"/>
              </a:spcAft>
              <a:buSzPts val="1200"/>
              <a:buNone/>
              <a:defRPr sz="1200"/>
            </a:lvl9pPr>
          </a:lstStyle>
          <a:p>
            <a:endParaRPr/>
          </a:p>
        </p:txBody>
      </p:sp>
      <p:sp>
        <p:nvSpPr>
          <p:cNvPr id="250" name="Google Shape;250;p21"/>
          <p:cNvSpPr txBox="1">
            <a:spLocks noGrp="1"/>
          </p:cNvSpPr>
          <p:nvPr>
            <p:ph type="subTitle" idx="5"/>
          </p:nvPr>
        </p:nvSpPr>
        <p:spPr>
          <a:xfrm>
            <a:off x="1558024" y="1455550"/>
            <a:ext cx="2811000" cy="377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1pPr>
            <a:lvl2pPr lvl="1"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2pPr>
            <a:lvl3pPr lvl="2"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3pPr>
            <a:lvl4pPr lvl="3"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4pPr>
            <a:lvl5pPr lvl="4"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5pPr>
            <a:lvl6pPr lvl="5"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6pPr>
            <a:lvl7pPr lvl="6"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7pPr>
            <a:lvl8pPr lvl="7"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8pPr>
            <a:lvl9pPr lvl="8"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9pPr>
          </a:lstStyle>
          <a:p>
            <a:endParaRPr/>
          </a:p>
        </p:txBody>
      </p:sp>
      <p:sp>
        <p:nvSpPr>
          <p:cNvPr id="251" name="Google Shape;251;p21"/>
          <p:cNvSpPr txBox="1">
            <a:spLocks noGrp="1"/>
          </p:cNvSpPr>
          <p:nvPr>
            <p:ph type="subTitle" idx="6"/>
          </p:nvPr>
        </p:nvSpPr>
        <p:spPr>
          <a:xfrm>
            <a:off x="1558024" y="3116200"/>
            <a:ext cx="2811000" cy="377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1pPr>
            <a:lvl2pPr lvl="1"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2pPr>
            <a:lvl3pPr lvl="2"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3pPr>
            <a:lvl4pPr lvl="3"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4pPr>
            <a:lvl5pPr lvl="4"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5pPr>
            <a:lvl6pPr lvl="5"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6pPr>
            <a:lvl7pPr lvl="6"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7pPr>
            <a:lvl8pPr lvl="7"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8pPr>
            <a:lvl9pPr lvl="8"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9pPr>
          </a:lstStyle>
          <a:p>
            <a:endParaRPr/>
          </a:p>
        </p:txBody>
      </p:sp>
      <p:sp>
        <p:nvSpPr>
          <p:cNvPr id="252" name="Google Shape;252;p21"/>
          <p:cNvSpPr txBox="1">
            <a:spLocks noGrp="1"/>
          </p:cNvSpPr>
          <p:nvPr>
            <p:ph type="subTitle" idx="7"/>
          </p:nvPr>
        </p:nvSpPr>
        <p:spPr>
          <a:xfrm>
            <a:off x="5613149" y="1455550"/>
            <a:ext cx="2811000" cy="377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1pPr>
            <a:lvl2pPr lvl="1"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2pPr>
            <a:lvl3pPr lvl="2"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3pPr>
            <a:lvl4pPr lvl="3"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4pPr>
            <a:lvl5pPr lvl="4"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5pPr>
            <a:lvl6pPr lvl="5"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6pPr>
            <a:lvl7pPr lvl="6"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7pPr>
            <a:lvl8pPr lvl="7"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8pPr>
            <a:lvl9pPr lvl="8"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9pPr>
          </a:lstStyle>
          <a:p>
            <a:endParaRPr/>
          </a:p>
        </p:txBody>
      </p:sp>
      <p:sp>
        <p:nvSpPr>
          <p:cNvPr id="253" name="Google Shape;253;p21"/>
          <p:cNvSpPr txBox="1">
            <a:spLocks noGrp="1"/>
          </p:cNvSpPr>
          <p:nvPr>
            <p:ph type="subTitle" idx="8"/>
          </p:nvPr>
        </p:nvSpPr>
        <p:spPr>
          <a:xfrm>
            <a:off x="5613149" y="3116200"/>
            <a:ext cx="2811000" cy="377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1pPr>
            <a:lvl2pPr lvl="1"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2pPr>
            <a:lvl3pPr lvl="2"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3pPr>
            <a:lvl4pPr lvl="3"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4pPr>
            <a:lvl5pPr lvl="4"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5pPr>
            <a:lvl6pPr lvl="5"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6pPr>
            <a:lvl7pPr lvl="6"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7pPr>
            <a:lvl8pPr lvl="7"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8pPr>
            <a:lvl9pPr lvl="8" algn="ctr" rtl="0">
              <a:lnSpc>
                <a:spcPct val="100000"/>
              </a:lnSpc>
              <a:spcBef>
                <a:spcPts val="0"/>
              </a:spcBef>
              <a:spcAft>
                <a:spcPts val="0"/>
              </a:spcAft>
              <a:buClr>
                <a:schemeClr val="accent3"/>
              </a:buClr>
              <a:buSzPts val="3000"/>
              <a:buFont typeface="Bebas Neue"/>
              <a:buNone/>
              <a:defRPr sz="3000">
                <a:solidFill>
                  <a:schemeClr val="accent3"/>
                </a:solidFill>
                <a:latin typeface="Bebas Neue"/>
                <a:ea typeface="Bebas Neue"/>
                <a:cs typeface="Bebas Neue"/>
                <a:sym typeface="Bebas Neu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p:cSld name="CUSTOM_5">
    <p:spTree>
      <p:nvGrpSpPr>
        <p:cNvPr id="1" name="Shape 291"/>
        <p:cNvGrpSpPr/>
        <p:nvPr/>
      </p:nvGrpSpPr>
      <p:grpSpPr>
        <a:xfrm>
          <a:off x="0" y="0"/>
          <a:ext cx="0" cy="0"/>
          <a:chOff x="0" y="0"/>
          <a:chExt cx="0" cy="0"/>
        </a:xfrm>
      </p:grpSpPr>
      <p:sp>
        <p:nvSpPr>
          <p:cNvPr id="292" name="Google Shape;292;p24"/>
          <p:cNvSpPr/>
          <p:nvPr/>
        </p:nvSpPr>
        <p:spPr>
          <a:xfrm flipH="1">
            <a:off x="-985060" y="3562486"/>
            <a:ext cx="6942408" cy="6942479"/>
          </a:xfrm>
          <a:custGeom>
            <a:avLst/>
            <a:gdLst/>
            <a:ahLst/>
            <a:cxnLst/>
            <a:rect l="l" t="t" r="r" b="b"/>
            <a:pathLst>
              <a:path w="193922" h="193924" extrusionOk="0">
                <a:moveTo>
                  <a:pt x="178905" y="124168"/>
                </a:moveTo>
                <a:lnTo>
                  <a:pt x="124167" y="178885"/>
                </a:lnTo>
                <a:cubicBezTo>
                  <a:pt x="109150" y="193923"/>
                  <a:pt x="84793" y="193923"/>
                  <a:pt x="69755" y="178885"/>
                </a:cubicBezTo>
                <a:lnTo>
                  <a:pt x="15038" y="124168"/>
                </a:lnTo>
                <a:cubicBezTo>
                  <a:pt x="0" y="109130"/>
                  <a:pt x="0" y="84773"/>
                  <a:pt x="15038" y="69735"/>
                </a:cubicBezTo>
                <a:lnTo>
                  <a:pt x="69755" y="15018"/>
                </a:lnTo>
                <a:cubicBezTo>
                  <a:pt x="84793" y="1"/>
                  <a:pt x="109150" y="1"/>
                  <a:pt x="124167" y="15018"/>
                </a:cubicBezTo>
                <a:lnTo>
                  <a:pt x="178905" y="69756"/>
                </a:lnTo>
                <a:cubicBezTo>
                  <a:pt x="193922" y="84773"/>
                  <a:pt x="193922" y="109130"/>
                  <a:pt x="178905" y="124168"/>
                </a:cubicBezTo>
                <a:close/>
              </a:path>
            </a:pathLst>
          </a:custGeom>
          <a:gradFill>
            <a:gsLst>
              <a:gs pos="0">
                <a:schemeClr val="accent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24"/>
          <p:cNvSpPr/>
          <p:nvPr/>
        </p:nvSpPr>
        <p:spPr>
          <a:xfrm flipH="1">
            <a:off x="-743979" y="2408391"/>
            <a:ext cx="2094407" cy="2094407"/>
          </a:xfrm>
          <a:custGeom>
            <a:avLst/>
            <a:gdLst/>
            <a:ahLst/>
            <a:cxnLst/>
            <a:rect l="l" t="t" r="r" b="b"/>
            <a:pathLst>
              <a:path w="58503" h="58503" extrusionOk="0">
                <a:moveTo>
                  <a:pt x="53985" y="37462"/>
                </a:moveTo>
                <a:lnTo>
                  <a:pt x="37462" y="53985"/>
                </a:lnTo>
                <a:cubicBezTo>
                  <a:pt x="32924" y="58503"/>
                  <a:pt x="25578" y="58503"/>
                  <a:pt x="21061" y="53985"/>
                </a:cubicBezTo>
                <a:lnTo>
                  <a:pt x="4538" y="37462"/>
                </a:lnTo>
                <a:cubicBezTo>
                  <a:pt x="0" y="32925"/>
                  <a:pt x="0" y="25579"/>
                  <a:pt x="4538" y="21041"/>
                </a:cubicBezTo>
                <a:lnTo>
                  <a:pt x="21061" y="4538"/>
                </a:lnTo>
                <a:cubicBezTo>
                  <a:pt x="25578" y="0"/>
                  <a:pt x="32944" y="0"/>
                  <a:pt x="37462" y="4538"/>
                </a:cubicBezTo>
                <a:lnTo>
                  <a:pt x="53985" y="21041"/>
                </a:lnTo>
                <a:cubicBezTo>
                  <a:pt x="58502" y="25579"/>
                  <a:pt x="58502" y="32925"/>
                  <a:pt x="53985" y="37462"/>
                </a:cubicBezTo>
                <a:close/>
              </a:path>
            </a:pathLst>
          </a:custGeom>
          <a:gradFill>
            <a:gsLst>
              <a:gs pos="0">
                <a:schemeClr val="accent2"/>
              </a:gs>
              <a:gs pos="100000">
                <a:schemeClr val="lt2"/>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24"/>
          <p:cNvSpPr/>
          <p:nvPr/>
        </p:nvSpPr>
        <p:spPr>
          <a:xfrm>
            <a:off x="-77412" y="-143767"/>
            <a:ext cx="9298825" cy="5431033"/>
          </a:xfrm>
          <a:custGeom>
            <a:avLst/>
            <a:gdLst/>
            <a:ahLst/>
            <a:cxnLst/>
            <a:rect l="l" t="t" r="r" b="b"/>
            <a:pathLst>
              <a:path w="236777" h="138291" fill="none" extrusionOk="0">
                <a:moveTo>
                  <a:pt x="0" y="1"/>
                </a:moveTo>
                <a:lnTo>
                  <a:pt x="0" y="138290"/>
                </a:lnTo>
                <a:lnTo>
                  <a:pt x="236776" y="138290"/>
                </a:lnTo>
                <a:lnTo>
                  <a:pt x="236776" y="1"/>
                </a:lnTo>
                <a:close/>
                <a:moveTo>
                  <a:pt x="194512" y="11376"/>
                </a:moveTo>
                <a:lnTo>
                  <a:pt x="202550" y="3318"/>
                </a:lnTo>
                <a:cubicBezTo>
                  <a:pt x="204198" y="1690"/>
                  <a:pt x="206843" y="1690"/>
                  <a:pt x="208492" y="3318"/>
                </a:cubicBezTo>
                <a:lnTo>
                  <a:pt x="216550" y="11376"/>
                </a:lnTo>
                <a:cubicBezTo>
                  <a:pt x="218178" y="13024"/>
                  <a:pt x="218178" y="15669"/>
                  <a:pt x="216550" y="17318"/>
                </a:cubicBezTo>
                <a:lnTo>
                  <a:pt x="208492" y="25376"/>
                </a:lnTo>
                <a:cubicBezTo>
                  <a:pt x="206843" y="27003"/>
                  <a:pt x="204198" y="27003"/>
                  <a:pt x="202550" y="25376"/>
                </a:cubicBezTo>
                <a:lnTo>
                  <a:pt x="194512" y="17318"/>
                </a:lnTo>
                <a:cubicBezTo>
                  <a:pt x="192864" y="15669"/>
                  <a:pt x="192864" y="13024"/>
                  <a:pt x="194512" y="11376"/>
                </a:cubicBezTo>
                <a:close/>
                <a:moveTo>
                  <a:pt x="185294" y="48573"/>
                </a:moveTo>
                <a:lnTo>
                  <a:pt x="177236" y="56631"/>
                </a:lnTo>
                <a:cubicBezTo>
                  <a:pt x="175588" y="58259"/>
                  <a:pt x="172943" y="58259"/>
                  <a:pt x="171294" y="56631"/>
                </a:cubicBezTo>
                <a:lnTo>
                  <a:pt x="163236" y="48573"/>
                </a:lnTo>
                <a:cubicBezTo>
                  <a:pt x="161609" y="46925"/>
                  <a:pt x="161609" y="44279"/>
                  <a:pt x="163236" y="42631"/>
                </a:cubicBezTo>
                <a:lnTo>
                  <a:pt x="171294" y="34573"/>
                </a:lnTo>
                <a:cubicBezTo>
                  <a:pt x="172943" y="32945"/>
                  <a:pt x="175588" y="32945"/>
                  <a:pt x="177236" y="34573"/>
                </a:cubicBezTo>
                <a:lnTo>
                  <a:pt x="185294" y="42631"/>
                </a:lnTo>
                <a:cubicBezTo>
                  <a:pt x="186922" y="44279"/>
                  <a:pt x="186922" y="46925"/>
                  <a:pt x="185294" y="48573"/>
                </a:cubicBezTo>
                <a:close/>
                <a:moveTo>
                  <a:pt x="187146" y="50425"/>
                </a:moveTo>
                <a:cubicBezTo>
                  <a:pt x="188774" y="48777"/>
                  <a:pt x="191440" y="48777"/>
                  <a:pt x="193067" y="50425"/>
                </a:cubicBezTo>
                <a:lnTo>
                  <a:pt x="201125" y="58483"/>
                </a:lnTo>
                <a:cubicBezTo>
                  <a:pt x="202774" y="60111"/>
                  <a:pt x="202774" y="62776"/>
                  <a:pt x="201125" y="64404"/>
                </a:cubicBezTo>
                <a:lnTo>
                  <a:pt x="193067" y="72462"/>
                </a:lnTo>
                <a:cubicBezTo>
                  <a:pt x="191440" y="74111"/>
                  <a:pt x="188774" y="74111"/>
                  <a:pt x="187146" y="72462"/>
                </a:cubicBezTo>
                <a:lnTo>
                  <a:pt x="179088" y="64404"/>
                </a:lnTo>
                <a:cubicBezTo>
                  <a:pt x="177440" y="62776"/>
                  <a:pt x="177440" y="60111"/>
                  <a:pt x="179088" y="58483"/>
                </a:cubicBezTo>
                <a:close/>
                <a:moveTo>
                  <a:pt x="169870" y="58483"/>
                </a:moveTo>
                <a:cubicBezTo>
                  <a:pt x="171518" y="60111"/>
                  <a:pt x="171518" y="62776"/>
                  <a:pt x="169870" y="64404"/>
                </a:cubicBezTo>
                <a:lnTo>
                  <a:pt x="161812" y="72462"/>
                </a:lnTo>
                <a:cubicBezTo>
                  <a:pt x="160184" y="74111"/>
                  <a:pt x="157518" y="74111"/>
                  <a:pt x="155891" y="72462"/>
                </a:cubicBezTo>
                <a:lnTo>
                  <a:pt x="147833" y="64404"/>
                </a:lnTo>
                <a:cubicBezTo>
                  <a:pt x="146205" y="62776"/>
                  <a:pt x="146205" y="60111"/>
                  <a:pt x="147833" y="58483"/>
                </a:cubicBezTo>
                <a:lnTo>
                  <a:pt x="155891" y="50425"/>
                </a:lnTo>
                <a:cubicBezTo>
                  <a:pt x="157518" y="48777"/>
                  <a:pt x="160184" y="48777"/>
                  <a:pt x="161812" y="50425"/>
                </a:cubicBezTo>
                <a:close/>
                <a:moveTo>
                  <a:pt x="154039" y="48553"/>
                </a:moveTo>
                <a:lnTo>
                  <a:pt x="145981" y="56611"/>
                </a:lnTo>
                <a:cubicBezTo>
                  <a:pt x="144333" y="58259"/>
                  <a:pt x="141687" y="58259"/>
                  <a:pt x="140039" y="56611"/>
                </a:cubicBezTo>
                <a:lnTo>
                  <a:pt x="132001" y="48553"/>
                </a:lnTo>
                <a:cubicBezTo>
                  <a:pt x="130353" y="46925"/>
                  <a:pt x="130353" y="44259"/>
                  <a:pt x="132001" y="42631"/>
                </a:cubicBezTo>
                <a:lnTo>
                  <a:pt x="140039" y="34573"/>
                </a:lnTo>
                <a:cubicBezTo>
                  <a:pt x="141687" y="32925"/>
                  <a:pt x="144333" y="32925"/>
                  <a:pt x="145981" y="34573"/>
                </a:cubicBezTo>
                <a:lnTo>
                  <a:pt x="154039" y="42631"/>
                </a:lnTo>
                <a:cubicBezTo>
                  <a:pt x="155667" y="44259"/>
                  <a:pt x="155667" y="46925"/>
                  <a:pt x="154039" y="48573"/>
                </a:cubicBezTo>
                <a:close/>
                <a:moveTo>
                  <a:pt x="138615" y="58483"/>
                </a:moveTo>
                <a:cubicBezTo>
                  <a:pt x="140263" y="60111"/>
                  <a:pt x="140263" y="62776"/>
                  <a:pt x="138615" y="64404"/>
                </a:cubicBezTo>
                <a:lnTo>
                  <a:pt x="130557" y="72462"/>
                </a:lnTo>
                <a:cubicBezTo>
                  <a:pt x="128929" y="74111"/>
                  <a:pt x="126263" y="74111"/>
                  <a:pt x="124635" y="72462"/>
                </a:cubicBezTo>
                <a:lnTo>
                  <a:pt x="116577" y="64404"/>
                </a:lnTo>
                <a:cubicBezTo>
                  <a:pt x="114949" y="62776"/>
                  <a:pt x="114949" y="60111"/>
                  <a:pt x="116577" y="58483"/>
                </a:cubicBezTo>
                <a:lnTo>
                  <a:pt x="124635" y="50425"/>
                </a:lnTo>
                <a:cubicBezTo>
                  <a:pt x="126263" y="48777"/>
                  <a:pt x="128929" y="48777"/>
                  <a:pt x="130557" y="50425"/>
                </a:cubicBezTo>
                <a:close/>
                <a:moveTo>
                  <a:pt x="122783" y="48553"/>
                </a:moveTo>
                <a:lnTo>
                  <a:pt x="114725" y="56611"/>
                </a:lnTo>
                <a:cubicBezTo>
                  <a:pt x="113077" y="58259"/>
                  <a:pt x="110432" y="58259"/>
                  <a:pt x="108784" y="56611"/>
                </a:cubicBezTo>
                <a:lnTo>
                  <a:pt x="100746" y="48553"/>
                </a:lnTo>
                <a:cubicBezTo>
                  <a:pt x="99098" y="46925"/>
                  <a:pt x="99098" y="44259"/>
                  <a:pt x="100746" y="42631"/>
                </a:cubicBezTo>
                <a:lnTo>
                  <a:pt x="108784" y="34573"/>
                </a:lnTo>
                <a:cubicBezTo>
                  <a:pt x="110412" y="32945"/>
                  <a:pt x="113077" y="32945"/>
                  <a:pt x="114725" y="34573"/>
                </a:cubicBezTo>
                <a:lnTo>
                  <a:pt x="122783" y="42631"/>
                </a:lnTo>
                <a:cubicBezTo>
                  <a:pt x="124411" y="44279"/>
                  <a:pt x="124411" y="46925"/>
                  <a:pt x="122783" y="48573"/>
                </a:cubicBezTo>
                <a:close/>
                <a:moveTo>
                  <a:pt x="107359" y="58483"/>
                </a:moveTo>
                <a:cubicBezTo>
                  <a:pt x="109007" y="60111"/>
                  <a:pt x="109007" y="62776"/>
                  <a:pt x="107359" y="64404"/>
                </a:cubicBezTo>
                <a:lnTo>
                  <a:pt x="99301" y="72462"/>
                </a:lnTo>
                <a:cubicBezTo>
                  <a:pt x="97673" y="74111"/>
                  <a:pt x="95008" y="74111"/>
                  <a:pt x="93380" y="72462"/>
                </a:cubicBezTo>
                <a:lnTo>
                  <a:pt x="85322" y="64404"/>
                </a:lnTo>
                <a:cubicBezTo>
                  <a:pt x="83694" y="62776"/>
                  <a:pt x="83694" y="60111"/>
                  <a:pt x="85322" y="58483"/>
                </a:cubicBezTo>
                <a:lnTo>
                  <a:pt x="93380" y="50425"/>
                </a:lnTo>
                <a:cubicBezTo>
                  <a:pt x="95008" y="48777"/>
                  <a:pt x="97673" y="48777"/>
                  <a:pt x="99301" y="50425"/>
                </a:cubicBezTo>
                <a:close/>
                <a:moveTo>
                  <a:pt x="91528" y="48553"/>
                </a:moveTo>
                <a:lnTo>
                  <a:pt x="83470" y="56611"/>
                </a:lnTo>
                <a:cubicBezTo>
                  <a:pt x="81842" y="58259"/>
                  <a:pt x="79176" y="58259"/>
                  <a:pt x="77549" y="56611"/>
                </a:cubicBezTo>
                <a:lnTo>
                  <a:pt x="69491" y="48553"/>
                </a:lnTo>
                <a:cubicBezTo>
                  <a:pt x="67842" y="46925"/>
                  <a:pt x="67842" y="44259"/>
                  <a:pt x="69491" y="42631"/>
                </a:cubicBezTo>
                <a:lnTo>
                  <a:pt x="77549" y="34573"/>
                </a:lnTo>
                <a:cubicBezTo>
                  <a:pt x="79176" y="32925"/>
                  <a:pt x="81842" y="32925"/>
                  <a:pt x="83470" y="34573"/>
                </a:cubicBezTo>
                <a:lnTo>
                  <a:pt x="91528" y="42631"/>
                </a:lnTo>
                <a:cubicBezTo>
                  <a:pt x="93176" y="44259"/>
                  <a:pt x="93176" y="46925"/>
                  <a:pt x="91528" y="48573"/>
                </a:cubicBezTo>
                <a:close/>
                <a:moveTo>
                  <a:pt x="76104" y="58483"/>
                </a:moveTo>
                <a:cubicBezTo>
                  <a:pt x="77752" y="60111"/>
                  <a:pt x="77752" y="62776"/>
                  <a:pt x="76104" y="64404"/>
                </a:cubicBezTo>
                <a:lnTo>
                  <a:pt x="68046" y="72462"/>
                </a:lnTo>
                <a:cubicBezTo>
                  <a:pt x="66418" y="74111"/>
                  <a:pt x="63752" y="74111"/>
                  <a:pt x="62124" y="72462"/>
                </a:cubicBezTo>
                <a:lnTo>
                  <a:pt x="54066" y="64404"/>
                </a:lnTo>
                <a:cubicBezTo>
                  <a:pt x="52438" y="62776"/>
                  <a:pt x="52438" y="60111"/>
                  <a:pt x="54066" y="58483"/>
                </a:cubicBezTo>
                <a:lnTo>
                  <a:pt x="62124" y="50425"/>
                </a:lnTo>
                <a:cubicBezTo>
                  <a:pt x="63752" y="48777"/>
                  <a:pt x="66418" y="48777"/>
                  <a:pt x="68066" y="50425"/>
                </a:cubicBezTo>
                <a:close/>
                <a:moveTo>
                  <a:pt x="60273" y="48553"/>
                </a:moveTo>
                <a:lnTo>
                  <a:pt x="52215" y="56611"/>
                </a:lnTo>
                <a:cubicBezTo>
                  <a:pt x="50587" y="58259"/>
                  <a:pt x="47921" y="58259"/>
                  <a:pt x="46273" y="56611"/>
                </a:cubicBezTo>
                <a:lnTo>
                  <a:pt x="38235" y="48553"/>
                </a:lnTo>
                <a:cubicBezTo>
                  <a:pt x="36587" y="46925"/>
                  <a:pt x="36587" y="44259"/>
                  <a:pt x="38235" y="42631"/>
                </a:cubicBezTo>
                <a:lnTo>
                  <a:pt x="46273" y="34573"/>
                </a:lnTo>
                <a:cubicBezTo>
                  <a:pt x="47921" y="32925"/>
                  <a:pt x="50587" y="32925"/>
                  <a:pt x="52215" y="34573"/>
                </a:cubicBezTo>
                <a:lnTo>
                  <a:pt x="60273" y="42631"/>
                </a:lnTo>
                <a:cubicBezTo>
                  <a:pt x="61921" y="44259"/>
                  <a:pt x="61921" y="46925"/>
                  <a:pt x="60273" y="48573"/>
                </a:cubicBezTo>
                <a:close/>
                <a:moveTo>
                  <a:pt x="44848" y="58483"/>
                </a:moveTo>
                <a:cubicBezTo>
                  <a:pt x="46497" y="60111"/>
                  <a:pt x="46497" y="62776"/>
                  <a:pt x="44848" y="64404"/>
                </a:cubicBezTo>
                <a:lnTo>
                  <a:pt x="36811" y="72462"/>
                </a:lnTo>
                <a:cubicBezTo>
                  <a:pt x="35163" y="74111"/>
                  <a:pt x="32497" y="74111"/>
                  <a:pt x="30869" y="72462"/>
                </a:cubicBezTo>
                <a:lnTo>
                  <a:pt x="22811" y="64404"/>
                </a:lnTo>
                <a:cubicBezTo>
                  <a:pt x="21183" y="62776"/>
                  <a:pt x="21183" y="60111"/>
                  <a:pt x="22811" y="58483"/>
                </a:cubicBezTo>
                <a:lnTo>
                  <a:pt x="30869" y="50425"/>
                </a:lnTo>
                <a:cubicBezTo>
                  <a:pt x="32497" y="48777"/>
                  <a:pt x="35163" y="48777"/>
                  <a:pt x="36790" y="50425"/>
                </a:cubicBezTo>
                <a:close/>
                <a:moveTo>
                  <a:pt x="36811" y="81680"/>
                </a:moveTo>
                <a:lnTo>
                  <a:pt x="44848" y="89738"/>
                </a:lnTo>
                <a:cubicBezTo>
                  <a:pt x="46497" y="91366"/>
                  <a:pt x="46497" y="94032"/>
                  <a:pt x="44848" y="95660"/>
                </a:cubicBezTo>
                <a:lnTo>
                  <a:pt x="36811" y="103718"/>
                </a:lnTo>
                <a:cubicBezTo>
                  <a:pt x="35163" y="105346"/>
                  <a:pt x="32497" y="105346"/>
                  <a:pt x="30869" y="103718"/>
                </a:cubicBezTo>
                <a:lnTo>
                  <a:pt x="22811" y="95660"/>
                </a:lnTo>
                <a:cubicBezTo>
                  <a:pt x="21183" y="94032"/>
                  <a:pt x="21183" y="91366"/>
                  <a:pt x="22811" y="89738"/>
                </a:cubicBezTo>
                <a:lnTo>
                  <a:pt x="30869" y="81680"/>
                </a:lnTo>
                <a:cubicBezTo>
                  <a:pt x="32497" y="80032"/>
                  <a:pt x="35163" y="80032"/>
                  <a:pt x="36811" y="81680"/>
                </a:cubicBezTo>
                <a:close/>
                <a:moveTo>
                  <a:pt x="38235" y="79828"/>
                </a:moveTo>
                <a:cubicBezTo>
                  <a:pt x="36587" y="78180"/>
                  <a:pt x="36587" y="75535"/>
                  <a:pt x="38235" y="73887"/>
                </a:cubicBezTo>
                <a:lnTo>
                  <a:pt x="46273" y="65829"/>
                </a:lnTo>
                <a:cubicBezTo>
                  <a:pt x="47921" y="64201"/>
                  <a:pt x="50566" y="64201"/>
                  <a:pt x="52215" y="65829"/>
                </a:cubicBezTo>
                <a:lnTo>
                  <a:pt x="60273" y="73887"/>
                </a:lnTo>
                <a:cubicBezTo>
                  <a:pt x="61901" y="75535"/>
                  <a:pt x="61901" y="78180"/>
                  <a:pt x="60273" y="79828"/>
                </a:cubicBezTo>
                <a:lnTo>
                  <a:pt x="52215" y="87887"/>
                </a:lnTo>
                <a:cubicBezTo>
                  <a:pt x="50587" y="89514"/>
                  <a:pt x="47921" y="89514"/>
                  <a:pt x="46293" y="87887"/>
                </a:cubicBezTo>
                <a:close/>
                <a:moveTo>
                  <a:pt x="54066" y="89738"/>
                </a:moveTo>
                <a:lnTo>
                  <a:pt x="62124" y="81680"/>
                </a:lnTo>
                <a:cubicBezTo>
                  <a:pt x="63752" y="80032"/>
                  <a:pt x="66418" y="80032"/>
                  <a:pt x="68046" y="81680"/>
                </a:cubicBezTo>
                <a:lnTo>
                  <a:pt x="76104" y="89738"/>
                </a:lnTo>
                <a:cubicBezTo>
                  <a:pt x="77752" y="91366"/>
                  <a:pt x="77752" y="94032"/>
                  <a:pt x="76104" y="95660"/>
                </a:cubicBezTo>
                <a:lnTo>
                  <a:pt x="68046" y="103718"/>
                </a:lnTo>
                <a:cubicBezTo>
                  <a:pt x="66418" y="105346"/>
                  <a:pt x="63752" y="105346"/>
                  <a:pt x="62124" y="103718"/>
                </a:cubicBezTo>
                <a:lnTo>
                  <a:pt x="54066" y="95660"/>
                </a:lnTo>
                <a:cubicBezTo>
                  <a:pt x="52438" y="94032"/>
                  <a:pt x="52438" y="91366"/>
                  <a:pt x="54066" y="89738"/>
                </a:cubicBezTo>
                <a:close/>
                <a:moveTo>
                  <a:pt x="69491" y="79828"/>
                </a:moveTo>
                <a:cubicBezTo>
                  <a:pt x="67842" y="78180"/>
                  <a:pt x="67842" y="75535"/>
                  <a:pt x="69491" y="73887"/>
                </a:cubicBezTo>
                <a:lnTo>
                  <a:pt x="77528" y="65829"/>
                </a:lnTo>
                <a:cubicBezTo>
                  <a:pt x="79176" y="64201"/>
                  <a:pt x="81822" y="64201"/>
                  <a:pt x="83470" y="65829"/>
                </a:cubicBezTo>
                <a:lnTo>
                  <a:pt x="91528" y="73887"/>
                </a:lnTo>
                <a:cubicBezTo>
                  <a:pt x="93156" y="75535"/>
                  <a:pt x="93156" y="78180"/>
                  <a:pt x="91528" y="79828"/>
                </a:cubicBezTo>
                <a:lnTo>
                  <a:pt x="83470" y="87887"/>
                </a:lnTo>
                <a:cubicBezTo>
                  <a:pt x="81842" y="89514"/>
                  <a:pt x="79176" y="89514"/>
                  <a:pt x="77549" y="87887"/>
                </a:cubicBezTo>
                <a:close/>
                <a:moveTo>
                  <a:pt x="85322" y="89738"/>
                </a:moveTo>
                <a:lnTo>
                  <a:pt x="93380" y="81680"/>
                </a:lnTo>
                <a:cubicBezTo>
                  <a:pt x="95008" y="80032"/>
                  <a:pt x="97673" y="80032"/>
                  <a:pt x="99301" y="81680"/>
                </a:cubicBezTo>
                <a:lnTo>
                  <a:pt x="107359" y="89738"/>
                </a:lnTo>
                <a:cubicBezTo>
                  <a:pt x="109007" y="91366"/>
                  <a:pt x="109007" y="94032"/>
                  <a:pt x="107359" y="95660"/>
                </a:cubicBezTo>
                <a:lnTo>
                  <a:pt x="99301" y="103718"/>
                </a:lnTo>
                <a:cubicBezTo>
                  <a:pt x="97673" y="105346"/>
                  <a:pt x="95008" y="105346"/>
                  <a:pt x="93380" y="103718"/>
                </a:cubicBezTo>
                <a:lnTo>
                  <a:pt x="85322" y="95660"/>
                </a:lnTo>
                <a:cubicBezTo>
                  <a:pt x="83694" y="94032"/>
                  <a:pt x="83694" y="91366"/>
                  <a:pt x="85322" y="89738"/>
                </a:cubicBezTo>
                <a:close/>
                <a:moveTo>
                  <a:pt x="100746" y="79828"/>
                </a:moveTo>
                <a:cubicBezTo>
                  <a:pt x="99098" y="78180"/>
                  <a:pt x="99098" y="75535"/>
                  <a:pt x="100746" y="73887"/>
                </a:cubicBezTo>
                <a:lnTo>
                  <a:pt x="108784" y="65829"/>
                </a:lnTo>
                <a:cubicBezTo>
                  <a:pt x="110412" y="64201"/>
                  <a:pt x="113077" y="64201"/>
                  <a:pt x="114725" y="65829"/>
                </a:cubicBezTo>
                <a:lnTo>
                  <a:pt x="122783" y="73887"/>
                </a:lnTo>
                <a:cubicBezTo>
                  <a:pt x="124411" y="75535"/>
                  <a:pt x="124411" y="78180"/>
                  <a:pt x="122783" y="79828"/>
                </a:cubicBezTo>
                <a:lnTo>
                  <a:pt x="114725" y="87887"/>
                </a:lnTo>
                <a:cubicBezTo>
                  <a:pt x="113077" y="89514"/>
                  <a:pt x="110432" y="89514"/>
                  <a:pt x="108784" y="87887"/>
                </a:cubicBezTo>
                <a:close/>
                <a:moveTo>
                  <a:pt x="116577" y="89738"/>
                </a:moveTo>
                <a:lnTo>
                  <a:pt x="124635" y="81680"/>
                </a:lnTo>
                <a:cubicBezTo>
                  <a:pt x="126263" y="80032"/>
                  <a:pt x="128929" y="80032"/>
                  <a:pt x="130557" y="81680"/>
                </a:cubicBezTo>
                <a:lnTo>
                  <a:pt x="138615" y="89738"/>
                </a:lnTo>
                <a:cubicBezTo>
                  <a:pt x="140263" y="91366"/>
                  <a:pt x="140263" y="94032"/>
                  <a:pt x="138615" y="95660"/>
                </a:cubicBezTo>
                <a:lnTo>
                  <a:pt x="130557" y="103718"/>
                </a:lnTo>
                <a:cubicBezTo>
                  <a:pt x="128929" y="105346"/>
                  <a:pt x="126263" y="105346"/>
                  <a:pt x="124635" y="103718"/>
                </a:cubicBezTo>
                <a:lnTo>
                  <a:pt x="116577" y="95660"/>
                </a:lnTo>
                <a:cubicBezTo>
                  <a:pt x="114929" y="94032"/>
                  <a:pt x="114929" y="91366"/>
                  <a:pt x="116577" y="89738"/>
                </a:cubicBezTo>
                <a:close/>
                <a:moveTo>
                  <a:pt x="131981" y="79828"/>
                </a:moveTo>
                <a:cubicBezTo>
                  <a:pt x="130353" y="78180"/>
                  <a:pt x="130353" y="75535"/>
                  <a:pt x="131981" y="73887"/>
                </a:cubicBezTo>
                <a:lnTo>
                  <a:pt x="140039" y="65829"/>
                </a:lnTo>
                <a:cubicBezTo>
                  <a:pt x="141687" y="64201"/>
                  <a:pt x="144333" y="64201"/>
                  <a:pt x="145981" y="65829"/>
                </a:cubicBezTo>
                <a:lnTo>
                  <a:pt x="154039" y="73887"/>
                </a:lnTo>
                <a:cubicBezTo>
                  <a:pt x="155667" y="75535"/>
                  <a:pt x="155667" y="78180"/>
                  <a:pt x="154039" y="79828"/>
                </a:cubicBezTo>
                <a:lnTo>
                  <a:pt x="145981" y="87887"/>
                </a:lnTo>
                <a:cubicBezTo>
                  <a:pt x="144333" y="89514"/>
                  <a:pt x="141687" y="89514"/>
                  <a:pt x="140039" y="87887"/>
                </a:cubicBezTo>
                <a:close/>
                <a:moveTo>
                  <a:pt x="147833" y="89738"/>
                </a:moveTo>
                <a:lnTo>
                  <a:pt x="155891" y="81680"/>
                </a:lnTo>
                <a:cubicBezTo>
                  <a:pt x="157518" y="80032"/>
                  <a:pt x="160184" y="80032"/>
                  <a:pt x="161812" y="81680"/>
                </a:cubicBezTo>
                <a:lnTo>
                  <a:pt x="169870" y="89738"/>
                </a:lnTo>
                <a:cubicBezTo>
                  <a:pt x="171498" y="91366"/>
                  <a:pt x="171498" y="94032"/>
                  <a:pt x="169870" y="95660"/>
                </a:cubicBezTo>
                <a:lnTo>
                  <a:pt x="161812" y="103718"/>
                </a:lnTo>
                <a:cubicBezTo>
                  <a:pt x="160184" y="105366"/>
                  <a:pt x="157518" y="105366"/>
                  <a:pt x="155891" y="103718"/>
                </a:cubicBezTo>
                <a:lnTo>
                  <a:pt x="147833" y="95660"/>
                </a:lnTo>
                <a:cubicBezTo>
                  <a:pt x="146184" y="94032"/>
                  <a:pt x="146184" y="91366"/>
                  <a:pt x="147833" y="89738"/>
                </a:cubicBezTo>
                <a:close/>
                <a:moveTo>
                  <a:pt x="163236" y="79828"/>
                </a:moveTo>
                <a:cubicBezTo>
                  <a:pt x="161609" y="78180"/>
                  <a:pt x="161609" y="75535"/>
                  <a:pt x="163236" y="73887"/>
                </a:cubicBezTo>
                <a:lnTo>
                  <a:pt x="171294" y="65829"/>
                </a:lnTo>
                <a:cubicBezTo>
                  <a:pt x="172943" y="64201"/>
                  <a:pt x="175588" y="64201"/>
                  <a:pt x="177236" y="65829"/>
                </a:cubicBezTo>
                <a:lnTo>
                  <a:pt x="185294" y="73887"/>
                </a:lnTo>
                <a:cubicBezTo>
                  <a:pt x="186922" y="75535"/>
                  <a:pt x="186922" y="78180"/>
                  <a:pt x="185294" y="79828"/>
                </a:cubicBezTo>
                <a:lnTo>
                  <a:pt x="177236" y="87887"/>
                </a:lnTo>
                <a:cubicBezTo>
                  <a:pt x="175588" y="89514"/>
                  <a:pt x="172943" y="89514"/>
                  <a:pt x="171294" y="87887"/>
                </a:cubicBezTo>
                <a:close/>
                <a:moveTo>
                  <a:pt x="179088" y="89738"/>
                </a:moveTo>
                <a:lnTo>
                  <a:pt x="187146" y="81680"/>
                </a:lnTo>
                <a:cubicBezTo>
                  <a:pt x="188774" y="80032"/>
                  <a:pt x="191440" y="80032"/>
                  <a:pt x="193067" y="81680"/>
                </a:cubicBezTo>
                <a:lnTo>
                  <a:pt x="201125" y="89738"/>
                </a:lnTo>
                <a:cubicBezTo>
                  <a:pt x="202753" y="91366"/>
                  <a:pt x="202753" y="94032"/>
                  <a:pt x="201125" y="95660"/>
                </a:cubicBezTo>
                <a:lnTo>
                  <a:pt x="193067" y="103718"/>
                </a:lnTo>
                <a:cubicBezTo>
                  <a:pt x="191440" y="105346"/>
                  <a:pt x="188774" y="105346"/>
                  <a:pt x="187146" y="103718"/>
                </a:cubicBezTo>
                <a:lnTo>
                  <a:pt x="179088" y="95660"/>
                </a:lnTo>
                <a:cubicBezTo>
                  <a:pt x="177440" y="94032"/>
                  <a:pt x="177440" y="91366"/>
                  <a:pt x="179088" y="89738"/>
                </a:cubicBezTo>
                <a:close/>
                <a:moveTo>
                  <a:pt x="194512" y="79828"/>
                </a:moveTo>
                <a:cubicBezTo>
                  <a:pt x="192864" y="78180"/>
                  <a:pt x="192864" y="75535"/>
                  <a:pt x="194512" y="73887"/>
                </a:cubicBezTo>
                <a:lnTo>
                  <a:pt x="202550" y="65829"/>
                </a:lnTo>
                <a:cubicBezTo>
                  <a:pt x="204198" y="64201"/>
                  <a:pt x="206843" y="64201"/>
                  <a:pt x="208492" y="65829"/>
                </a:cubicBezTo>
                <a:lnTo>
                  <a:pt x="216550" y="73887"/>
                </a:lnTo>
                <a:cubicBezTo>
                  <a:pt x="218178" y="75535"/>
                  <a:pt x="218178" y="78180"/>
                  <a:pt x="216550" y="79828"/>
                </a:cubicBezTo>
                <a:lnTo>
                  <a:pt x="208492" y="87887"/>
                </a:lnTo>
                <a:cubicBezTo>
                  <a:pt x="206843" y="89514"/>
                  <a:pt x="204198" y="89514"/>
                  <a:pt x="202550" y="87887"/>
                </a:cubicBezTo>
                <a:close/>
                <a:moveTo>
                  <a:pt x="202550" y="56631"/>
                </a:moveTo>
                <a:lnTo>
                  <a:pt x="194512" y="48573"/>
                </a:lnTo>
                <a:cubicBezTo>
                  <a:pt x="192864" y="46925"/>
                  <a:pt x="192864" y="44279"/>
                  <a:pt x="194512" y="42631"/>
                </a:cubicBezTo>
                <a:lnTo>
                  <a:pt x="202550" y="34573"/>
                </a:lnTo>
                <a:cubicBezTo>
                  <a:pt x="204198" y="32945"/>
                  <a:pt x="206843" y="32945"/>
                  <a:pt x="208492" y="34573"/>
                </a:cubicBezTo>
                <a:lnTo>
                  <a:pt x="216550" y="42631"/>
                </a:lnTo>
                <a:cubicBezTo>
                  <a:pt x="218178" y="44279"/>
                  <a:pt x="218178" y="46925"/>
                  <a:pt x="216550" y="48573"/>
                </a:cubicBezTo>
                <a:lnTo>
                  <a:pt x="208492" y="56631"/>
                </a:lnTo>
                <a:cubicBezTo>
                  <a:pt x="206843" y="58259"/>
                  <a:pt x="204198" y="58259"/>
                  <a:pt x="202550" y="56631"/>
                </a:cubicBezTo>
                <a:close/>
                <a:moveTo>
                  <a:pt x="193067" y="19169"/>
                </a:moveTo>
                <a:lnTo>
                  <a:pt x="201125" y="27227"/>
                </a:lnTo>
                <a:cubicBezTo>
                  <a:pt x="202774" y="28855"/>
                  <a:pt x="202774" y="31521"/>
                  <a:pt x="201125" y="33149"/>
                </a:cubicBezTo>
                <a:lnTo>
                  <a:pt x="193067" y="41207"/>
                </a:lnTo>
                <a:cubicBezTo>
                  <a:pt x="191440" y="42855"/>
                  <a:pt x="188774" y="42855"/>
                  <a:pt x="187146" y="41207"/>
                </a:cubicBezTo>
                <a:lnTo>
                  <a:pt x="179088" y="33149"/>
                </a:lnTo>
                <a:cubicBezTo>
                  <a:pt x="177440" y="31521"/>
                  <a:pt x="177440" y="28855"/>
                  <a:pt x="179088" y="27227"/>
                </a:cubicBezTo>
                <a:lnTo>
                  <a:pt x="187146" y="19169"/>
                </a:lnTo>
                <a:cubicBezTo>
                  <a:pt x="188774" y="17541"/>
                  <a:pt x="191440" y="17541"/>
                  <a:pt x="193067" y="19169"/>
                </a:cubicBezTo>
                <a:close/>
                <a:moveTo>
                  <a:pt x="163236" y="11376"/>
                </a:moveTo>
                <a:lnTo>
                  <a:pt x="171294" y="3318"/>
                </a:lnTo>
                <a:cubicBezTo>
                  <a:pt x="172943" y="1690"/>
                  <a:pt x="175588" y="1690"/>
                  <a:pt x="177236" y="3318"/>
                </a:cubicBezTo>
                <a:lnTo>
                  <a:pt x="185294" y="11376"/>
                </a:lnTo>
                <a:cubicBezTo>
                  <a:pt x="186922" y="13024"/>
                  <a:pt x="186922" y="15669"/>
                  <a:pt x="185294" y="17318"/>
                </a:cubicBezTo>
                <a:lnTo>
                  <a:pt x="177236" y="25376"/>
                </a:lnTo>
                <a:cubicBezTo>
                  <a:pt x="175588" y="27003"/>
                  <a:pt x="172943" y="27003"/>
                  <a:pt x="171294" y="25376"/>
                </a:cubicBezTo>
                <a:lnTo>
                  <a:pt x="163236" y="17318"/>
                </a:lnTo>
                <a:cubicBezTo>
                  <a:pt x="161609" y="15669"/>
                  <a:pt x="161609" y="13024"/>
                  <a:pt x="163236" y="11376"/>
                </a:cubicBezTo>
                <a:close/>
                <a:moveTo>
                  <a:pt x="161812" y="19169"/>
                </a:moveTo>
                <a:lnTo>
                  <a:pt x="169870" y="27227"/>
                </a:lnTo>
                <a:cubicBezTo>
                  <a:pt x="171518" y="28855"/>
                  <a:pt x="171518" y="31521"/>
                  <a:pt x="169870" y="33149"/>
                </a:cubicBezTo>
                <a:lnTo>
                  <a:pt x="161812" y="41207"/>
                </a:lnTo>
                <a:cubicBezTo>
                  <a:pt x="160184" y="42855"/>
                  <a:pt x="157518" y="42855"/>
                  <a:pt x="155891" y="41207"/>
                </a:cubicBezTo>
                <a:lnTo>
                  <a:pt x="147833" y="33149"/>
                </a:lnTo>
                <a:cubicBezTo>
                  <a:pt x="146184" y="31521"/>
                  <a:pt x="146184" y="28855"/>
                  <a:pt x="147833" y="27227"/>
                </a:cubicBezTo>
                <a:lnTo>
                  <a:pt x="155891" y="19169"/>
                </a:lnTo>
                <a:cubicBezTo>
                  <a:pt x="157518" y="17521"/>
                  <a:pt x="160184" y="17521"/>
                  <a:pt x="161812" y="19169"/>
                </a:cubicBezTo>
                <a:close/>
                <a:moveTo>
                  <a:pt x="132001" y="11376"/>
                </a:moveTo>
                <a:lnTo>
                  <a:pt x="140039" y="3318"/>
                </a:lnTo>
                <a:cubicBezTo>
                  <a:pt x="141687" y="1690"/>
                  <a:pt x="144333" y="1690"/>
                  <a:pt x="145981" y="3318"/>
                </a:cubicBezTo>
                <a:lnTo>
                  <a:pt x="154039" y="11376"/>
                </a:lnTo>
                <a:cubicBezTo>
                  <a:pt x="155667" y="13024"/>
                  <a:pt x="155667" y="15669"/>
                  <a:pt x="154039" y="17318"/>
                </a:cubicBezTo>
                <a:lnTo>
                  <a:pt x="145981" y="25376"/>
                </a:lnTo>
                <a:cubicBezTo>
                  <a:pt x="144333" y="27003"/>
                  <a:pt x="141687" y="27003"/>
                  <a:pt x="140039" y="25376"/>
                </a:cubicBezTo>
                <a:lnTo>
                  <a:pt x="132001" y="17318"/>
                </a:lnTo>
                <a:cubicBezTo>
                  <a:pt x="130353" y="15669"/>
                  <a:pt x="130353" y="13024"/>
                  <a:pt x="132001" y="11376"/>
                </a:cubicBezTo>
                <a:close/>
                <a:moveTo>
                  <a:pt x="130557" y="19169"/>
                </a:moveTo>
                <a:lnTo>
                  <a:pt x="138615" y="27227"/>
                </a:lnTo>
                <a:cubicBezTo>
                  <a:pt x="140263" y="28855"/>
                  <a:pt x="140263" y="31521"/>
                  <a:pt x="138615" y="33149"/>
                </a:cubicBezTo>
                <a:lnTo>
                  <a:pt x="130557" y="41207"/>
                </a:lnTo>
                <a:cubicBezTo>
                  <a:pt x="128929" y="42855"/>
                  <a:pt x="126263" y="42855"/>
                  <a:pt x="124635" y="41207"/>
                </a:cubicBezTo>
                <a:lnTo>
                  <a:pt x="116577" y="33149"/>
                </a:lnTo>
                <a:cubicBezTo>
                  <a:pt x="114929" y="31521"/>
                  <a:pt x="114929" y="28855"/>
                  <a:pt x="116577" y="27227"/>
                </a:cubicBezTo>
                <a:lnTo>
                  <a:pt x="124635" y="19169"/>
                </a:lnTo>
                <a:cubicBezTo>
                  <a:pt x="126263" y="17541"/>
                  <a:pt x="128929" y="17541"/>
                  <a:pt x="130557" y="19169"/>
                </a:cubicBezTo>
                <a:close/>
                <a:moveTo>
                  <a:pt x="100746" y="11376"/>
                </a:moveTo>
                <a:lnTo>
                  <a:pt x="108784" y="3338"/>
                </a:lnTo>
                <a:cubicBezTo>
                  <a:pt x="110412" y="1690"/>
                  <a:pt x="113077" y="1690"/>
                  <a:pt x="114725" y="3338"/>
                </a:cubicBezTo>
                <a:lnTo>
                  <a:pt x="122783" y="11376"/>
                </a:lnTo>
                <a:cubicBezTo>
                  <a:pt x="124411" y="13024"/>
                  <a:pt x="124411" y="15669"/>
                  <a:pt x="122783" y="17318"/>
                </a:cubicBezTo>
                <a:lnTo>
                  <a:pt x="114725" y="25376"/>
                </a:lnTo>
                <a:cubicBezTo>
                  <a:pt x="113077" y="27003"/>
                  <a:pt x="110432" y="27003"/>
                  <a:pt x="108784" y="25376"/>
                </a:cubicBezTo>
                <a:lnTo>
                  <a:pt x="100726" y="17318"/>
                </a:lnTo>
                <a:cubicBezTo>
                  <a:pt x="99098" y="15669"/>
                  <a:pt x="99098" y="13024"/>
                  <a:pt x="100746" y="11376"/>
                </a:cubicBezTo>
                <a:close/>
                <a:moveTo>
                  <a:pt x="99322" y="19169"/>
                </a:moveTo>
                <a:lnTo>
                  <a:pt x="107359" y="27227"/>
                </a:lnTo>
                <a:cubicBezTo>
                  <a:pt x="109007" y="28855"/>
                  <a:pt x="109007" y="31521"/>
                  <a:pt x="107359" y="33149"/>
                </a:cubicBezTo>
                <a:lnTo>
                  <a:pt x="99322" y="41207"/>
                </a:lnTo>
                <a:cubicBezTo>
                  <a:pt x="97673" y="42855"/>
                  <a:pt x="95008" y="42855"/>
                  <a:pt x="93380" y="41207"/>
                </a:cubicBezTo>
                <a:lnTo>
                  <a:pt x="85322" y="33149"/>
                </a:lnTo>
                <a:cubicBezTo>
                  <a:pt x="83694" y="31521"/>
                  <a:pt x="83694" y="28855"/>
                  <a:pt x="85322" y="27227"/>
                </a:cubicBezTo>
                <a:lnTo>
                  <a:pt x="93380" y="19169"/>
                </a:lnTo>
                <a:cubicBezTo>
                  <a:pt x="95008" y="17541"/>
                  <a:pt x="97673" y="17541"/>
                  <a:pt x="99322" y="19169"/>
                </a:cubicBezTo>
                <a:close/>
                <a:moveTo>
                  <a:pt x="69491" y="11376"/>
                </a:moveTo>
                <a:lnTo>
                  <a:pt x="77549" y="3318"/>
                </a:lnTo>
                <a:cubicBezTo>
                  <a:pt x="79176" y="1690"/>
                  <a:pt x="81842" y="1690"/>
                  <a:pt x="83470" y="3318"/>
                </a:cubicBezTo>
                <a:lnTo>
                  <a:pt x="91528" y="11376"/>
                </a:lnTo>
                <a:cubicBezTo>
                  <a:pt x="93156" y="13024"/>
                  <a:pt x="93156" y="15669"/>
                  <a:pt x="91528" y="17318"/>
                </a:cubicBezTo>
                <a:lnTo>
                  <a:pt x="83470" y="25376"/>
                </a:lnTo>
                <a:cubicBezTo>
                  <a:pt x="81842" y="27003"/>
                  <a:pt x="79176" y="27003"/>
                  <a:pt x="77549" y="25376"/>
                </a:cubicBezTo>
                <a:lnTo>
                  <a:pt x="69491" y="17318"/>
                </a:lnTo>
                <a:cubicBezTo>
                  <a:pt x="67842" y="15669"/>
                  <a:pt x="67842" y="13024"/>
                  <a:pt x="69491" y="11376"/>
                </a:cubicBezTo>
                <a:close/>
                <a:moveTo>
                  <a:pt x="68066" y="19169"/>
                </a:moveTo>
                <a:lnTo>
                  <a:pt x="76104" y="27227"/>
                </a:lnTo>
                <a:cubicBezTo>
                  <a:pt x="77752" y="28855"/>
                  <a:pt x="77752" y="31521"/>
                  <a:pt x="76104" y="33149"/>
                </a:cubicBezTo>
                <a:lnTo>
                  <a:pt x="68066" y="41207"/>
                </a:lnTo>
                <a:cubicBezTo>
                  <a:pt x="66418" y="42855"/>
                  <a:pt x="63752" y="42855"/>
                  <a:pt x="62124" y="41207"/>
                </a:cubicBezTo>
                <a:lnTo>
                  <a:pt x="54066" y="33149"/>
                </a:lnTo>
                <a:cubicBezTo>
                  <a:pt x="52438" y="31521"/>
                  <a:pt x="52438" y="28855"/>
                  <a:pt x="54066" y="27227"/>
                </a:cubicBezTo>
                <a:lnTo>
                  <a:pt x="62124" y="19169"/>
                </a:lnTo>
                <a:cubicBezTo>
                  <a:pt x="63752" y="17541"/>
                  <a:pt x="66418" y="17541"/>
                  <a:pt x="68066" y="19169"/>
                </a:cubicBezTo>
                <a:close/>
                <a:moveTo>
                  <a:pt x="38235" y="11376"/>
                </a:moveTo>
                <a:lnTo>
                  <a:pt x="46293" y="3318"/>
                </a:lnTo>
                <a:cubicBezTo>
                  <a:pt x="47921" y="1690"/>
                  <a:pt x="50587" y="1690"/>
                  <a:pt x="52215" y="3318"/>
                </a:cubicBezTo>
                <a:lnTo>
                  <a:pt x="60273" y="11376"/>
                </a:lnTo>
                <a:cubicBezTo>
                  <a:pt x="61901" y="13024"/>
                  <a:pt x="61901" y="15669"/>
                  <a:pt x="60273" y="17318"/>
                </a:cubicBezTo>
                <a:lnTo>
                  <a:pt x="52215" y="25376"/>
                </a:lnTo>
                <a:cubicBezTo>
                  <a:pt x="50587" y="27003"/>
                  <a:pt x="47921" y="27003"/>
                  <a:pt x="46293" y="25376"/>
                </a:cubicBezTo>
                <a:lnTo>
                  <a:pt x="38235" y="17318"/>
                </a:lnTo>
                <a:cubicBezTo>
                  <a:pt x="36587" y="15669"/>
                  <a:pt x="36587" y="13024"/>
                  <a:pt x="38235" y="11376"/>
                </a:cubicBezTo>
                <a:close/>
                <a:moveTo>
                  <a:pt x="36811" y="19169"/>
                </a:moveTo>
                <a:lnTo>
                  <a:pt x="44848" y="27227"/>
                </a:lnTo>
                <a:cubicBezTo>
                  <a:pt x="46497" y="28855"/>
                  <a:pt x="46497" y="31521"/>
                  <a:pt x="44848" y="33149"/>
                </a:cubicBezTo>
                <a:lnTo>
                  <a:pt x="36811" y="41207"/>
                </a:lnTo>
                <a:cubicBezTo>
                  <a:pt x="35163" y="42855"/>
                  <a:pt x="32497" y="42855"/>
                  <a:pt x="30869" y="41207"/>
                </a:cubicBezTo>
                <a:lnTo>
                  <a:pt x="22811" y="33149"/>
                </a:lnTo>
                <a:cubicBezTo>
                  <a:pt x="21163" y="31521"/>
                  <a:pt x="21163" y="28855"/>
                  <a:pt x="22811" y="27227"/>
                </a:cubicBezTo>
                <a:lnTo>
                  <a:pt x="30869" y="19169"/>
                </a:lnTo>
                <a:cubicBezTo>
                  <a:pt x="32497" y="17521"/>
                  <a:pt x="35163" y="17521"/>
                  <a:pt x="36811" y="19169"/>
                </a:cubicBezTo>
                <a:close/>
                <a:moveTo>
                  <a:pt x="6980" y="11376"/>
                </a:moveTo>
                <a:lnTo>
                  <a:pt x="15038" y="3338"/>
                </a:lnTo>
                <a:cubicBezTo>
                  <a:pt x="16666" y="1690"/>
                  <a:pt x="19331" y="1690"/>
                  <a:pt x="20959" y="3338"/>
                </a:cubicBezTo>
                <a:lnTo>
                  <a:pt x="29017" y="11376"/>
                </a:lnTo>
                <a:cubicBezTo>
                  <a:pt x="30645" y="13024"/>
                  <a:pt x="30645" y="15669"/>
                  <a:pt x="29017" y="17318"/>
                </a:cubicBezTo>
                <a:lnTo>
                  <a:pt x="20959" y="25376"/>
                </a:lnTo>
                <a:cubicBezTo>
                  <a:pt x="19331" y="27003"/>
                  <a:pt x="16666" y="27003"/>
                  <a:pt x="15038" y="25376"/>
                </a:cubicBezTo>
                <a:lnTo>
                  <a:pt x="6980" y="17318"/>
                </a:lnTo>
                <a:cubicBezTo>
                  <a:pt x="5332" y="15669"/>
                  <a:pt x="5332" y="13024"/>
                  <a:pt x="6980" y="11376"/>
                </a:cubicBezTo>
                <a:close/>
                <a:moveTo>
                  <a:pt x="6980" y="42631"/>
                </a:moveTo>
                <a:lnTo>
                  <a:pt x="15038" y="34573"/>
                </a:lnTo>
                <a:cubicBezTo>
                  <a:pt x="16666" y="32945"/>
                  <a:pt x="19331" y="32945"/>
                  <a:pt x="20959" y="34573"/>
                </a:cubicBezTo>
                <a:lnTo>
                  <a:pt x="29017" y="42631"/>
                </a:lnTo>
                <a:cubicBezTo>
                  <a:pt x="30645" y="44279"/>
                  <a:pt x="30645" y="46925"/>
                  <a:pt x="29017" y="48573"/>
                </a:cubicBezTo>
                <a:lnTo>
                  <a:pt x="20959" y="56631"/>
                </a:lnTo>
                <a:cubicBezTo>
                  <a:pt x="19331" y="58259"/>
                  <a:pt x="16666" y="58259"/>
                  <a:pt x="15038" y="56631"/>
                </a:cubicBezTo>
                <a:lnTo>
                  <a:pt x="6980" y="48573"/>
                </a:lnTo>
                <a:cubicBezTo>
                  <a:pt x="5332" y="46925"/>
                  <a:pt x="5332" y="44279"/>
                  <a:pt x="6980" y="42631"/>
                </a:cubicBezTo>
                <a:close/>
                <a:moveTo>
                  <a:pt x="6980" y="73887"/>
                </a:moveTo>
                <a:lnTo>
                  <a:pt x="15038" y="65829"/>
                </a:lnTo>
                <a:cubicBezTo>
                  <a:pt x="16666" y="64201"/>
                  <a:pt x="19331" y="64201"/>
                  <a:pt x="20959" y="65829"/>
                </a:cubicBezTo>
                <a:lnTo>
                  <a:pt x="29017" y="73887"/>
                </a:lnTo>
                <a:cubicBezTo>
                  <a:pt x="30666" y="75535"/>
                  <a:pt x="30666" y="78180"/>
                  <a:pt x="29017" y="79828"/>
                </a:cubicBezTo>
                <a:lnTo>
                  <a:pt x="20959" y="87887"/>
                </a:lnTo>
                <a:cubicBezTo>
                  <a:pt x="19331" y="89514"/>
                  <a:pt x="16666" y="89514"/>
                  <a:pt x="15038" y="87887"/>
                </a:cubicBezTo>
                <a:lnTo>
                  <a:pt x="6980" y="79828"/>
                </a:lnTo>
                <a:cubicBezTo>
                  <a:pt x="5332" y="78180"/>
                  <a:pt x="5332" y="75535"/>
                  <a:pt x="6980" y="73887"/>
                </a:cubicBezTo>
                <a:close/>
                <a:moveTo>
                  <a:pt x="15038" y="119122"/>
                </a:moveTo>
                <a:lnTo>
                  <a:pt x="6980" y="111084"/>
                </a:lnTo>
                <a:cubicBezTo>
                  <a:pt x="5332" y="109436"/>
                  <a:pt x="5332" y="106770"/>
                  <a:pt x="6980" y="105142"/>
                </a:cubicBezTo>
                <a:lnTo>
                  <a:pt x="15038" y="97084"/>
                </a:lnTo>
                <a:cubicBezTo>
                  <a:pt x="16666" y="95456"/>
                  <a:pt x="19331" y="95456"/>
                  <a:pt x="20959" y="97084"/>
                </a:cubicBezTo>
                <a:lnTo>
                  <a:pt x="29017" y="105142"/>
                </a:lnTo>
                <a:cubicBezTo>
                  <a:pt x="30645" y="106770"/>
                  <a:pt x="30645" y="109436"/>
                  <a:pt x="29017" y="111064"/>
                </a:cubicBezTo>
                <a:lnTo>
                  <a:pt x="20959" y="119122"/>
                </a:lnTo>
                <a:cubicBezTo>
                  <a:pt x="19331" y="120770"/>
                  <a:pt x="16666" y="120770"/>
                  <a:pt x="15038" y="119122"/>
                </a:cubicBezTo>
                <a:close/>
                <a:moveTo>
                  <a:pt x="44869" y="126915"/>
                </a:moveTo>
                <a:lnTo>
                  <a:pt x="36811" y="134994"/>
                </a:lnTo>
                <a:cubicBezTo>
                  <a:pt x="35163" y="136621"/>
                  <a:pt x="32497" y="136621"/>
                  <a:pt x="30869" y="134994"/>
                </a:cubicBezTo>
                <a:lnTo>
                  <a:pt x="22811" y="126915"/>
                </a:lnTo>
                <a:cubicBezTo>
                  <a:pt x="21183" y="125287"/>
                  <a:pt x="21183" y="122622"/>
                  <a:pt x="22811" y="120994"/>
                </a:cubicBezTo>
                <a:lnTo>
                  <a:pt x="30869" y="112936"/>
                </a:lnTo>
                <a:cubicBezTo>
                  <a:pt x="32497" y="111308"/>
                  <a:pt x="35163" y="111308"/>
                  <a:pt x="36790" y="112936"/>
                </a:cubicBezTo>
                <a:lnTo>
                  <a:pt x="44869" y="120994"/>
                </a:lnTo>
                <a:cubicBezTo>
                  <a:pt x="46497" y="122622"/>
                  <a:pt x="46497" y="125287"/>
                  <a:pt x="44869" y="126915"/>
                </a:cubicBezTo>
                <a:close/>
                <a:moveTo>
                  <a:pt x="46293" y="119122"/>
                </a:moveTo>
                <a:lnTo>
                  <a:pt x="38235" y="111084"/>
                </a:lnTo>
                <a:cubicBezTo>
                  <a:pt x="36587" y="109436"/>
                  <a:pt x="36587" y="106770"/>
                  <a:pt x="38235" y="105142"/>
                </a:cubicBezTo>
                <a:lnTo>
                  <a:pt x="46293" y="97084"/>
                </a:lnTo>
                <a:cubicBezTo>
                  <a:pt x="47921" y="95436"/>
                  <a:pt x="50587" y="95436"/>
                  <a:pt x="52215" y="97084"/>
                </a:cubicBezTo>
                <a:lnTo>
                  <a:pt x="60273" y="105142"/>
                </a:lnTo>
                <a:cubicBezTo>
                  <a:pt x="61901" y="106770"/>
                  <a:pt x="61901" y="109436"/>
                  <a:pt x="60273" y="111064"/>
                </a:cubicBezTo>
                <a:lnTo>
                  <a:pt x="52215" y="119122"/>
                </a:lnTo>
                <a:cubicBezTo>
                  <a:pt x="50587" y="120770"/>
                  <a:pt x="47921" y="120770"/>
                  <a:pt x="46293" y="119122"/>
                </a:cubicBezTo>
                <a:close/>
                <a:moveTo>
                  <a:pt x="76104" y="126915"/>
                </a:moveTo>
                <a:lnTo>
                  <a:pt x="68066" y="134994"/>
                </a:lnTo>
                <a:cubicBezTo>
                  <a:pt x="66418" y="136621"/>
                  <a:pt x="63752" y="136621"/>
                  <a:pt x="62124" y="134994"/>
                </a:cubicBezTo>
                <a:lnTo>
                  <a:pt x="54066" y="126915"/>
                </a:lnTo>
                <a:cubicBezTo>
                  <a:pt x="52438" y="125287"/>
                  <a:pt x="52438" y="122622"/>
                  <a:pt x="54066" y="120994"/>
                </a:cubicBezTo>
                <a:lnTo>
                  <a:pt x="62124" y="112936"/>
                </a:lnTo>
                <a:cubicBezTo>
                  <a:pt x="63752" y="111287"/>
                  <a:pt x="66418" y="111287"/>
                  <a:pt x="68066" y="112936"/>
                </a:cubicBezTo>
                <a:lnTo>
                  <a:pt x="76104" y="120994"/>
                </a:lnTo>
                <a:cubicBezTo>
                  <a:pt x="77752" y="122622"/>
                  <a:pt x="77752" y="125287"/>
                  <a:pt x="76104" y="126915"/>
                </a:cubicBezTo>
                <a:close/>
                <a:moveTo>
                  <a:pt x="77549" y="119122"/>
                </a:moveTo>
                <a:lnTo>
                  <a:pt x="69491" y="111084"/>
                </a:lnTo>
                <a:cubicBezTo>
                  <a:pt x="67842" y="109436"/>
                  <a:pt x="67842" y="106770"/>
                  <a:pt x="69491" y="105142"/>
                </a:cubicBezTo>
                <a:lnTo>
                  <a:pt x="77549" y="97084"/>
                </a:lnTo>
                <a:cubicBezTo>
                  <a:pt x="79176" y="95456"/>
                  <a:pt x="81842" y="95456"/>
                  <a:pt x="83470" y="97084"/>
                </a:cubicBezTo>
                <a:lnTo>
                  <a:pt x="91528" y="105142"/>
                </a:lnTo>
                <a:cubicBezTo>
                  <a:pt x="93156" y="106770"/>
                  <a:pt x="93156" y="109436"/>
                  <a:pt x="91528" y="111064"/>
                </a:cubicBezTo>
                <a:lnTo>
                  <a:pt x="83470" y="119122"/>
                </a:lnTo>
                <a:cubicBezTo>
                  <a:pt x="81842" y="120770"/>
                  <a:pt x="79176" y="120770"/>
                  <a:pt x="77549" y="119122"/>
                </a:cubicBezTo>
                <a:close/>
                <a:moveTo>
                  <a:pt x="107359" y="126915"/>
                </a:moveTo>
                <a:lnTo>
                  <a:pt x="99322" y="134994"/>
                </a:lnTo>
                <a:cubicBezTo>
                  <a:pt x="97673" y="136621"/>
                  <a:pt x="95008" y="136621"/>
                  <a:pt x="93380" y="134994"/>
                </a:cubicBezTo>
                <a:lnTo>
                  <a:pt x="85322" y="126936"/>
                </a:lnTo>
                <a:cubicBezTo>
                  <a:pt x="83694" y="125287"/>
                  <a:pt x="83694" y="122642"/>
                  <a:pt x="85322" y="120994"/>
                </a:cubicBezTo>
                <a:lnTo>
                  <a:pt x="93380" y="112936"/>
                </a:lnTo>
                <a:cubicBezTo>
                  <a:pt x="95008" y="111308"/>
                  <a:pt x="97673" y="111308"/>
                  <a:pt x="99322" y="112936"/>
                </a:cubicBezTo>
                <a:lnTo>
                  <a:pt x="107359" y="120994"/>
                </a:lnTo>
                <a:cubicBezTo>
                  <a:pt x="109007" y="122622"/>
                  <a:pt x="109007" y="125287"/>
                  <a:pt x="107359" y="126915"/>
                </a:cubicBezTo>
                <a:close/>
                <a:moveTo>
                  <a:pt x="108784" y="119122"/>
                </a:moveTo>
                <a:lnTo>
                  <a:pt x="100746" y="111084"/>
                </a:lnTo>
                <a:cubicBezTo>
                  <a:pt x="99098" y="109436"/>
                  <a:pt x="99098" y="106770"/>
                  <a:pt x="100746" y="105142"/>
                </a:cubicBezTo>
                <a:lnTo>
                  <a:pt x="108784" y="97084"/>
                </a:lnTo>
                <a:cubicBezTo>
                  <a:pt x="110412" y="95456"/>
                  <a:pt x="113077" y="95456"/>
                  <a:pt x="114725" y="97084"/>
                </a:cubicBezTo>
                <a:lnTo>
                  <a:pt x="122783" y="105142"/>
                </a:lnTo>
                <a:cubicBezTo>
                  <a:pt x="124411" y="106790"/>
                  <a:pt x="124411" y="109436"/>
                  <a:pt x="122783" y="111084"/>
                </a:cubicBezTo>
                <a:lnTo>
                  <a:pt x="114725" y="119122"/>
                </a:lnTo>
                <a:cubicBezTo>
                  <a:pt x="113077" y="120770"/>
                  <a:pt x="110432" y="120770"/>
                  <a:pt x="108784" y="119122"/>
                </a:cubicBezTo>
                <a:close/>
                <a:moveTo>
                  <a:pt x="138615" y="126915"/>
                </a:moveTo>
                <a:lnTo>
                  <a:pt x="130557" y="134994"/>
                </a:lnTo>
                <a:cubicBezTo>
                  <a:pt x="128929" y="136621"/>
                  <a:pt x="126263" y="136621"/>
                  <a:pt x="124635" y="134994"/>
                </a:cubicBezTo>
                <a:lnTo>
                  <a:pt x="116577" y="126936"/>
                </a:lnTo>
                <a:cubicBezTo>
                  <a:pt x="114949" y="125287"/>
                  <a:pt x="114949" y="122642"/>
                  <a:pt x="116577" y="120994"/>
                </a:cubicBezTo>
                <a:lnTo>
                  <a:pt x="124635" y="112936"/>
                </a:lnTo>
                <a:cubicBezTo>
                  <a:pt x="126263" y="111308"/>
                  <a:pt x="128929" y="111308"/>
                  <a:pt x="130557" y="112936"/>
                </a:cubicBezTo>
                <a:lnTo>
                  <a:pt x="138615" y="120994"/>
                </a:lnTo>
                <a:cubicBezTo>
                  <a:pt x="140243" y="122622"/>
                  <a:pt x="140243" y="125287"/>
                  <a:pt x="138615" y="126915"/>
                </a:cubicBezTo>
                <a:close/>
                <a:moveTo>
                  <a:pt x="140039" y="119122"/>
                </a:moveTo>
                <a:lnTo>
                  <a:pt x="132001" y="111084"/>
                </a:lnTo>
                <a:cubicBezTo>
                  <a:pt x="130353" y="109436"/>
                  <a:pt x="130353" y="106770"/>
                  <a:pt x="132001" y="105142"/>
                </a:cubicBezTo>
                <a:lnTo>
                  <a:pt x="140039" y="97084"/>
                </a:lnTo>
                <a:cubicBezTo>
                  <a:pt x="141687" y="95456"/>
                  <a:pt x="144333" y="95456"/>
                  <a:pt x="145981" y="97084"/>
                </a:cubicBezTo>
                <a:lnTo>
                  <a:pt x="154039" y="105142"/>
                </a:lnTo>
                <a:cubicBezTo>
                  <a:pt x="155667" y="106770"/>
                  <a:pt x="155667" y="109436"/>
                  <a:pt x="154039" y="111064"/>
                </a:cubicBezTo>
                <a:lnTo>
                  <a:pt x="145981" y="119122"/>
                </a:lnTo>
                <a:cubicBezTo>
                  <a:pt x="144333" y="120770"/>
                  <a:pt x="141687" y="120770"/>
                  <a:pt x="140039" y="119122"/>
                </a:cubicBezTo>
                <a:close/>
                <a:moveTo>
                  <a:pt x="169870" y="126915"/>
                </a:moveTo>
                <a:lnTo>
                  <a:pt x="161812" y="134994"/>
                </a:lnTo>
                <a:cubicBezTo>
                  <a:pt x="160184" y="136621"/>
                  <a:pt x="157518" y="136621"/>
                  <a:pt x="155891" y="134994"/>
                </a:cubicBezTo>
                <a:lnTo>
                  <a:pt x="147833" y="126936"/>
                </a:lnTo>
                <a:cubicBezTo>
                  <a:pt x="146205" y="125287"/>
                  <a:pt x="146205" y="122642"/>
                  <a:pt x="147833" y="120994"/>
                </a:cubicBezTo>
                <a:lnTo>
                  <a:pt x="155891" y="112936"/>
                </a:lnTo>
                <a:cubicBezTo>
                  <a:pt x="157518" y="111308"/>
                  <a:pt x="160184" y="111308"/>
                  <a:pt x="161812" y="112936"/>
                </a:cubicBezTo>
                <a:lnTo>
                  <a:pt x="169870" y="120994"/>
                </a:lnTo>
                <a:cubicBezTo>
                  <a:pt x="171498" y="122622"/>
                  <a:pt x="171498" y="125287"/>
                  <a:pt x="169870" y="126915"/>
                </a:cubicBezTo>
                <a:close/>
                <a:moveTo>
                  <a:pt x="171294" y="119122"/>
                </a:moveTo>
                <a:lnTo>
                  <a:pt x="163236" y="111084"/>
                </a:lnTo>
                <a:cubicBezTo>
                  <a:pt x="161609" y="109436"/>
                  <a:pt x="161609" y="106770"/>
                  <a:pt x="163236" y="105142"/>
                </a:cubicBezTo>
                <a:lnTo>
                  <a:pt x="171294" y="97084"/>
                </a:lnTo>
                <a:cubicBezTo>
                  <a:pt x="172943" y="95456"/>
                  <a:pt x="175588" y="95456"/>
                  <a:pt x="177236" y="97084"/>
                </a:cubicBezTo>
                <a:lnTo>
                  <a:pt x="185294" y="105142"/>
                </a:lnTo>
                <a:cubicBezTo>
                  <a:pt x="186922" y="106770"/>
                  <a:pt x="186922" y="109436"/>
                  <a:pt x="185294" y="111064"/>
                </a:cubicBezTo>
                <a:lnTo>
                  <a:pt x="177236" y="119122"/>
                </a:lnTo>
                <a:cubicBezTo>
                  <a:pt x="175588" y="120770"/>
                  <a:pt x="172943" y="120770"/>
                  <a:pt x="171294" y="119122"/>
                </a:cubicBezTo>
                <a:close/>
                <a:moveTo>
                  <a:pt x="201125" y="126915"/>
                </a:moveTo>
                <a:lnTo>
                  <a:pt x="193067" y="134994"/>
                </a:lnTo>
                <a:cubicBezTo>
                  <a:pt x="191440" y="136621"/>
                  <a:pt x="188774" y="136621"/>
                  <a:pt x="187146" y="134994"/>
                </a:cubicBezTo>
                <a:lnTo>
                  <a:pt x="179088" y="126936"/>
                </a:lnTo>
                <a:cubicBezTo>
                  <a:pt x="177440" y="125287"/>
                  <a:pt x="177440" y="122642"/>
                  <a:pt x="179088" y="120994"/>
                </a:cubicBezTo>
                <a:lnTo>
                  <a:pt x="187146" y="112936"/>
                </a:lnTo>
                <a:cubicBezTo>
                  <a:pt x="188774" y="111308"/>
                  <a:pt x="191440" y="111308"/>
                  <a:pt x="193067" y="112936"/>
                </a:cubicBezTo>
                <a:lnTo>
                  <a:pt x="201125" y="120994"/>
                </a:lnTo>
                <a:cubicBezTo>
                  <a:pt x="202753" y="122622"/>
                  <a:pt x="202753" y="125287"/>
                  <a:pt x="201125" y="126915"/>
                </a:cubicBezTo>
                <a:close/>
                <a:moveTo>
                  <a:pt x="202550" y="119122"/>
                </a:moveTo>
                <a:lnTo>
                  <a:pt x="194512" y="111084"/>
                </a:lnTo>
                <a:cubicBezTo>
                  <a:pt x="192864" y="109436"/>
                  <a:pt x="192864" y="106770"/>
                  <a:pt x="194512" y="105142"/>
                </a:cubicBezTo>
                <a:lnTo>
                  <a:pt x="202550" y="97084"/>
                </a:lnTo>
                <a:cubicBezTo>
                  <a:pt x="204198" y="95436"/>
                  <a:pt x="206843" y="95436"/>
                  <a:pt x="208492" y="97084"/>
                </a:cubicBezTo>
                <a:lnTo>
                  <a:pt x="216550" y="105142"/>
                </a:lnTo>
                <a:cubicBezTo>
                  <a:pt x="218178" y="106770"/>
                  <a:pt x="218178" y="109436"/>
                  <a:pt x="216550" y="111064"/>
                </a:cubicBezTo>
                <a:lnTo>
                  <a:pt x="208492" y="119122"/>
                </a:lnTo>
                <a:cubicBezTo>
                  <a:pt x="206843" y="120770"/>
                  <a:pt x="204198" y="120770"/>
                  <a:pt x="202550" y="119122"/>
                </a:cubicBezTo>
                <a:close/>
                <a:moveTo>
                  <a:pt x="232381" y="126915"/>
                </a:moveTo>
                <a:lnTo>
                  <a:pt x="224323" y="134994"/>
                </a:lnTo>
                <a:cubicBezTo>
                  <a:pt x="222695" y="136621"/>
                  <a:pt x="220029" y="136621"/>
                  <a:pt x="218401" y="134994"/>
                </a:cubicBezTo>
                <a:lnTo>
                  <a:pt x="210343" y="126936"/>
                </a:lnTo>
                <a:cubicBezTo>
                  <a:pt x="208695" y="125287"/>
                  <a:pt x="208695" y="122642"/>
                  <a:pt x="210343" y="120994"/>
                </a:cubicBezTo>
                <a:lnTo>
                  <a:pt x="218401" y="112936"/>
                </a:lnTo>
                <a:cubicBezTo>
                  <a:pt x="220029" y="111308"/>
                  <a:pt x="222695" y="111308"/>
                  <a:pt x="224323" y="112936"/>
                </a:cubicBezTo>
                <a:lnTo>
                  <a:pt x="232381" y="120994"/>
                </a:lnTo>
                <a:cubicBezTo>
                  <a:pt x="234009" y="122622"/>
                  <a:pt x="234009" y="125287"/>
                  <a:pt x="232381" y="126915"/>
                </a:cubicBezTo>
                <a:close/>
                <a:moveTo>
                  <a:pt x="232381" y="95660"/>
                </a:moveTo>
                <a:lnTo>
                  <a:pt x="224323" y="103718"/>
                </a:lnTo>
                <a:cubicBezTo>
                  <a:pt x="222695" y="105346"/>
                  <a:pt x="220029" y="105346"/>
                  <a:pt x="218401" y="103718"/>
                </a:cubicBezTo>
                <a:lnTo>
                  <a:pt x="210343" y="95660"/>
                </a:lnTo>
                <a:cubicBezTo>
                  <a:pt x="208695" y="94032"/>
                  <a:pt x="208695" y="91366"/>
                  <a:pt x="210343" y="89738"/>
                </a:cubicBezTo>
                <a:lnTo>
                  <a:pt x="218401" y="81680"/>
                </a:lnTo>
                <a:cubicBezTo>
                  <a:pt x="220029" y="80032"/>
                  <a:pt x="222695" y="80032"/>
                  <a:pt x="224323" y="81680"/>
                </a:cubicBezTo>
                <a:lnTo>
                  <a:pt x="232381" y="89738"/>
                </a:lnTo>
                <a:cubicBezTo>
                  <a:pt x="234009" y="91366"/>
                  <a:pt x="234009" y="94032"/>
                  <a:pt x="232381" y="95660"/>
                </a:cubicBezTo>
                <a:close/>
                <a:moveTo>
                  <a:pt x="232381" y="64404"/>
                </a:moveTo>
                <a:lnTo>
                  <a:pt x="224323" y="72462"/>
                </a:lnTo>
                <a:cubicBezTo>
                  <a:pt x="222695" y="74111"/>
                  <a:pt x="220029" y="74111"/>
                  <a:pt x="218401" y="72462"/>
                </a:cubicBezTo>
                <a:lnTo>
                  <a:pt x="210343" y="64404"/>
                </a:lnTo>
                <a:cubicBezTo>
                  <a:pt x="208695" y="62776"/>
                  <a:pt x="208695" y="60111"/>
                  <a:pt x="210343" y="58483"/>
                </a:cubicBezTo>
                <a:lnTo>
                  <a:pt x="218401" y="50425"/>
                </a:lnTo>
                <a:cubicBezTo>
                  <a:pt x="220029" y="48777"/>
                  <a:pt x="222695" y="48777"/>
                  <a:pt x="224323" y="50425"/>
                </a:cubicBezTo>
                <a:lnTo>
                  <a:pt x="232381" y="58483"/>
                </a:lnTo>
                <a:cubicBezTo>
                  <a:pt x="234009" y="60111"/>
                  <a:pt x="234009" y="62776"/>
                  <a:pt x="232381" y="64404"/>
                </a:cubicBezTo>
                <a:close/>
                <a:moveTo>
                  <a:pt x="232381" y="33149"/>
                </a:moveTo>
                <a:lnTo>
                  <a:pt x="224323" y="41207"/>
                </a:lnTo>
                <a:cubicBezTo>
                  <a:pt x="222695" y="42855"/>
                  <a:pt x="220029" y="42855"/>
                  <a:pt x="218401" y="41207"/>
                </a:cubicBezTo>
                <a:lnTo>
                  <a:pt x="210343" y="33149"/>
                </a:lnTo>
                <a:cubicBezTo>
                  <a:pt x="208695" y="31521"/>
                  <a:pt x="208695" y="28855"/>
                  <a:pt x="210343" y="27227"/>
                </a:cubicBezTo>
                <a:lnTo>
                  <a:pt x="218401" y="19169"/>
                </a:lnTo>
                <a:cubicBezTo>
                  <a:pt x="220029" y="17541"/>
                  <a:pt x="222695" y="17541"/>
                  <a:pt x="224323" y="19169"/>
                </a:cubicBezTo>
                <a:lnTo>
                  <a:pt x="232381" y="27227"/>
                </a:lnTo>
                <a:cubicBezTo>
                  <a:pt x="234029" y="28855"/>
                  <a:pt x="234029" y="31521"/>
                  <a:pt x="232381" y="33149"/>
                </a:cubicBezTo>
                <a:close/>
              </a:path>
            </a:pathLst>
          </a:custGeom>
          <a:noFill/>
          <a:ln w="9525" cap="flat" cmpd="sng">
            <a:solidFill>
              <a:schemeClr val="lt1"/>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24"/>
          <p:cNvSpPr/>
          <p:nvPr/>
        </p:nvSpPr>
        <p:spPr>
          <a:xfrm flipH="1">
            <a:off x="7180830" y="157755"/>
            <a:ext cx="381771" cy="381735"/>
          </a:xfrm>
          <a:custGeom>
            <a:avLst/>
            <a:gdLst/>
            <a:ahLst/>
            <a:cxnLst/>
            <a:rect l="l" t="t" r="r" b="b"/>
            <a:pathLst>
              <a:path w="10664" h="10663" extrusionOk="0">
                <a:moveTo>
                  <a:pt x="692" y="4070"/>
                </a:moveTo>
                <a:lnTo>
                  <a:pt x="4091" y="692"/>
                </a:lnTo>
                <a:cubicBezTo>
                  <a:pt x="4782" y="0"/>
                  <a:pt x="5881" y="0"/>
                  <a:pt x="6573" y="692"/>
                </a:cubicBezTo>
                <a:lnTo>
                  <a:pt x="9971" y="4070"/>
                </a:lnTo>
                <a:cubicBezTo>
                  <a:pt x="10663" y="4762"/>
                  <a:pt x="10663" y="5881"/>
                  <a:pt x="9971" y="6573"/>
                </a:cubicBezTo>
                <a:lnTo>
                  <a:pt x="6573" y="9971"/>
                </a:lnTo>
                <a:cubicBezTo>
                  <a:pt x="5881" y="10663"/>
                  <a:pt x="4782" y="10663"/>
                  <a:pt x="4091" y="9971"/>
                </a:cubicBezTo>
                <a:lnTo>
                  <a:pt x="692" y="6573"/>
                </a:lnTo>
                <a:cubicBezTo>
                  <a:pt x="0" y="5881"/>
                  <a:pt x="0" y="4762"/>
                  <a:pt x="692" y="4070"/>
                </a:cubicBezTo>
                <a:close/>
              </a:path>
            </a:pathLst>
          </a:custGeom>
          <a:gradFill>
            <a:gsLst>
              <a:gs pos="0">
                <a:schemeClr val="lt2"/>
              </a:gs>
              <a:gs pos="100000">
                <a:schemeClr val="accent1"/>
              </a:gs>
            </a:gsLst>
            <a:lin ang="10800025" scaled="0"/>
          </a:gradFill>
          <a:ln>
            <a:noFill/>
          </a:ln>
          <a:effectLst>
            <a:outerShdw blurRad="100013" dist="19050" dir="744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24"/>
          <p:cNvSpPr/>
          <p:nvPr/>
        </p:nvSpPr>
        <p:spPr>
          <a:xfrm rot="10800000" flipH="1">
            <a:off x="8552428" y="1367181"/>
            <a:ext cx="1326605" cy="1326605"/>
          </a:xfrm>
          <a:custGeom>
            <a:avLst/>
            <a:gdLst/>
            <a:ahLst/>
            <a:cxnLst/>
            <a:rect l="l" t="t" r="r" b="b"/>
            <a:pathLst>
              <a:path w="37056" h="37056" extrusionOk="0">
                <a:moveTo>
                  <a:pt x="34654" y="22852"/>
                </a:moveTo>
                <a:lnTo>
                  <a:pt x="22873" y="34654"/>
                </a:lnTo>
                <a:cubicBezTo>
                  <a:pt x="20472" y="37056"/>
                  <a:pt x="16585" y="37056"/>
                  <a:pt x="14184" y="34654"/>
                </a:cubicBezTo>
                <a:lnTo>
                  <a:pt x="2402" y="22852"/>
                </a:lnTo>
                <a:cubicBezTo>
                  <a:pt x="1" y="20471"/>
                  <a:pt x="1" y="16585"/>
                  <a:pt x="2402" y="14184"/>
                </a:cubicBezTo>
                <a:lnTo>
                  <a:pt x="14184" y="2402"/>
                </a:lnTo>
                <a:cubicBezTo>
                  <a:pt x="16585" y="1"/>
                  <a:pt x="20472" y="1"/>
                  <a:pt x="22873" y="2402"/>
                </a:cubicBezTo>
                <a:lnTo>
                  <a:pt x="34654" y="14184"/>
                </a:lnTo>
                <a:cubicBezTo>
                  <a:pt x="37056" y="16585"/>
                  <a:pt x="37056" y="20471"/>
                  <a:pt x="34654" y="22852"/>
                </a:cubicBezTo>
                <a:close/>
              </a:path>
            </a:pathLst>
          </a:custGeom>
          <a:gradFill>
            <a:gsLst>
              <a:gs pos="0">
                <a:schemeClr val="lt2"/>
              </a:gs>
              <a:gs pos="100000">
                <a:schemeClr val="accent1"/>
              </a:gs>
            </a:gsLst>
            <a:lin ang="10800025" scaled="0"/>
          </a:gradFill>
          <a:ln>
            <a:noFill/>
          </a:ln>
          <a:effectLst>
            <a:outerShdw blurRad="100013" dist="19050" dir="744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1">
  <p:cSld name="CUSTOM_5_1">
    <p:spTree>
      <p:nvGrpSpPr>
        <p:cNvPr id="1" name="Shape 297"/>
        <p:cNvGrpSpPr/>
        <p:nvPr/>
      </p:nvGrpSpPr>
      <p:grpSpPr>
        <a:xfrm>
          <a:off x="0" y="0"/>
          <a:ext cx="0" cy="0"/>
          <a:chOff x="0" y="0"/>
          <a:chExt cx="0" cy="0"/>
        </a:xfrm>
      </p:grpSpPr>
      <p:sp>
        <p:nvSpPr>
          <p:cNvPr id="298" name="Google Shape;298;p25"/>
          <p:cNvSpPr/>
          <p:nvPr/>
        </p:nvSpPr>
        <p:spPr>
          <a:xfrm flipH="1">
            <a:off x="4882340" y="3257686"/>
            <a:ext cx="6942408" cy="6942479"/>
          </a:xfrm>
          <a:custGeom>
            <a:avLst/>
            <a:gdLst/>
            <a:ahLst/>
            <a:cxnLst/>
            <a:rect l="l" t="t" r="r" b="b"/>
            <a:pathLst>
              <a:path w="193922" h="193924" extrusionOk="0">
                <a:moveTo>
                  <a:pt x="178905" y="124168"/>
                </a:moveTo>
                <a:lnTo>
                  <a:pt x="124167" y="178885"/>
                </a:lnTo>
                <a:cubicBezTo>
                  <a:pt x="109150" y="193923"/>
                  <a:pt x="84793" y="193923"/>
                  <a:pt x="69755" y="178885"/>
                </a:cubicBezTo>
                <a:lnTo>
                  <a:pt x="15038" y="124168"/>
                </a:lnTo>
                <a:cubicBezTo>
                  <a:pt x="0" y="109130"/>
                  <a:pt x="0" y="84773"/>
                  <a:pt x="15038" y="69735"/>
                </a:cubicBezTo>
                <a:lnTo>
                  <a:pt x="69755" y="15018"/>
                </a:lnTo>
                <a:cubicBezTo>
                  <a:pt x="84793" y="1"/>
                  <a:pt x="109150" y="1"/>
                  <a:pt x="124167" y="15018"/>
                </a:cubicBezTo>
                <a:lnTo>
                  <a:pt x="178905" y="69756"/>
                </a:lnTo>
                <a:cubicBezTo>
                  <a:pt x="193922" y="84773"/>
                  <a:pt x="193922" y="109130"/>
                  <a:pt x="178905" y="124168"/>
                </a:cubicBezTo>
                <a:close/>
              </a:path>
            </a:pathLst>
          </a:custGeom>
          <a:gradFill>
            <a:gsLst>
              <a:gs pos="0">
                <a:schemeClr val="accent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25"/>
          <p:cNvSpPr/>
          <p:nvPr/>
        </p:nvSpPr>
        <p:spPr>
          <a:xfrm flipH="1">
            <a:off x="-743979" y="-49059"/>
            <a:ext cx="2094407" cy="2094407"/>
          </a:xfrm>
          <a:custGeom>
            <a:avLst/>
            <a:gdLst/>
            <a:ahLst/>
            <a:cxnLst/>
            <a:rect l="l" t="t" r="r" b="b"/>
            <a:pathLst>
              <a:path w="58503" h="58503" extrusionOk="0">
                <a:moveTo>
                  <a:pt x="53985" y="37462"/>
                </a:moveTo>
                <a:lnTo>
                  <a:pt x="37462" y="53985"/>
                </a:lnTo>
                <a:cubicBezTo>
                  <a:pt x="32924" y="58503"/>
                  <a:pt x="25578" y="58503"/>
                  <a:pt x="21061" y="53985"/>
                </a:cubicBezTo>
                <a:lnTo>
                  <a:pt x="4538" y="37462"/>
                </a:lnTo>
                <a:cubicBezTo>
                  <a:pt x="0" y="32925"/>
                  <a:pt x="0" y="25579"/>
                  <a:pt x="4538" y="21041"/>
                </a:cubicBezTo>
                <a:lnTo>
                  <a:pt x="21061" y="4538"/>
                </a:lnTo>
                <a:cubicBezTo>
                  <a:pt x="25578" y="0"/>
                  <a:pt x="32944" y="0"/>
                  <a:pt x="37462" y="4538"/>
                </a:cubicBezTo>
                <a:lnTo>
                  <a:pt x="53985" y="21041"/>
                </a:lnTo>
                <a:cubicBezTo>
                  <a:pt x="58502" y="25579"/>
                  <a:pt x="58502" y="32925"/>
                  <a:pt x="53985" y="37462"/>
                </a:cubicBezTo>
                <a:close/>
              </a:path>
            </a:pathLst>
          </a:custGeom>
          <a:gradFill>
            <a:gsLst>
              <a:gs pos="0">
                <a:schemeClr val="accent2"/>
              </a:gs>
              <a:gs pos="100000">
                <a:schemeClr val="lt2"/>
              </a:gs>
            </a:gsLst>
            <a:lin ang="10800025"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25"/>
          <p:cNvSpPr/>
          <p:nvPr/>
        </p:nvSpPr>
        <p:spPr>
          <a:xfrm>
            <a:off x="-77412" y="-143767"/>
            <a:ext cx="9298825" cy="5431033"/>
          </a:xfrm>
          <a:custGeom>
            <a:avLst/>
            <a:gdLst/>
            <a:ahLst/>
            <a:cxnLst/>
            <a:rect l="l" t="t" r="r" b="b"/>
            <a:pathLst>
              <a:path w="236777" h="138291" fill="none" extrusionOk="0">
                <a:moveTo>
                  <a:pt x="0" y="1"/>
                </a:moveTo>
                <a:lnTo>
                  <a:pt x="0" y="138290"/>
                </a:lnTo>
                <a:lnTo>
                  <a:pt x="236776" y="138290"/>
                </a:lnTo>
                <a:lnTo>
                  <a:pt x="236776" y="1"/>
                </a:lnTo>
                <a:close/>
                <a:moveTo>
                  <a:pt x="194512" y="11376"/>
                </a:moveTo>
                <a:lnTo>
                  <a:pt x="202550" y="3318"/>
                </a:lnTo>
                <a:cubicBezTo>
                  <a:pt x="204198" y="1690"/>
                  <a:pt x="206843" y="1690"/>
                  <a:pt x="208492" y="3318"/>
                </a:cubicBezTo>
                <a:lnTo>
                  <a:pt x="216550" y="11376"/>
                </a:lnTo>
                <a:cubicBezTo>
                  <a:pt x="218178" y="13024"/>
                  <a:pt x="218178" y="15669"/>
                  <a:pt x="216550" y="17318"/>
                </a:cubicBezTo>
                <a:lnTo>
                  <a:pt x="208492" y="25376"/>
                </a:lnTo>
                <a:cubicBezTo>
                  <a:pt x="206843" y="27003"/>
                  <a:pt x="204198" y="27003"/>
                  <a:pt x="202550" y="25376"/>
                </a:cubicBezTo>
                <a:lnTo>
                  <a:pt x="194512" y="17318"/>
                </a:lnTo>
                <a:cubicBezTo>
                  <a:pt x="192864" y="15669"/>
                  <a:pt x="192864" y="13024"/>
                  <a:pt x="194512" y="11376"/>
                </a:cubicBezTo>
                <a:close/>
                <a:moveTo>
                  <a:pt x="185294" y="48573"/>
                </a:moveTo>
                <a:lnTo>
                  <a:pt x="177236" y="56631"/>
                </a:lnTo>
                <a:cubicBezTo>
                  <a:pt x="175588" y="58259"/>
                  <a:pt x="172943" y="58259"/>
                  <a:pt x="171294" y="56631"/>
                </a:cubicBezTo>
                <a:lnTo>
                  <a:pt x="163236" y="48573"/>
                </a:lnTo>
                <a:cubicBezTo>
                  <a:pt x="161609" y="46925"/>
                  <a:pt x="161609" y="44279"/>
                  <a:pt x="163236" y="42631"/>
                </a:cubicBezTo>
                <a:lnTo>
                  <a:pt x="171294" y="34573"/>
                </a:lnTo>
                <a:cubicBezTo>
                  <a:pt x="172943" y="32945"/>
                  <a:pt x="175588" y="32945"/>
                  <a:pt x="177236" y="34573"/>
                </a:cubicBezTo>
                <a:lnTo>
                  <a:pt x="185294" y="42631"/>
                </a:lnTo>
                <a:cubicBezTo>
                  <a:pt x="186922" y="44279"/>
                  <a:pt x="186922" y="46925"/>
                  <a:pt x="185294" y="48573"/>
                </a:cubicBezTo>
                <a:close/>
                <a:moveTo>
                  <a:pt x="187146" y="50425"/>
                </a:moveTo>
                <a:cubicBezTo>
                  <a:pt x="188774" y="48777"/>
                  <a:pt x="191440" y="48777"/>
                  <a:pt x="193067" y="50425"/>
                </a:cubicBezTo>
                <a:lnTo>
                  <a:pt x="201125" y="58483"/>
                </a:lnTo>
                <a:cubicBezTo>
                  <a:pt x="202774" y="60111"/>
                  <a:pt x="202774" y="62776"/>
                  <a:pt x="201125" y="64404"/>
                </a:cubicBezTo>
                <a:lnTo>
                  <a:pt x="193067" y="72462"/>
                </a:lnTo>
                <a:cubicBezTo>
                  <a:pt x="191440" y="74111"/>
                  <a:pt x="188774" y="74111"/>
                  <a:pt x="187146" y="72462"/>
                </a:cubicBezTo>
                <a:lnTo>
                  <a:pt x="179088" y="64404"/>
                </a:lnTo>
                <a:cubicBezTo>
                  <a:pt x="177440" y="62776"/>
                  <a:pt x="177440" y="60111"/>
                  <a:pt x="179088" y="58483"/>
                </a:cubicBezTo>
                <a:close/>
                <a:moveTo>
                  <a:pt x="169870" y="58483"/>
                </a:moveTo>
                <a:cubicBezTo>
                  <a:pt x="171518" y="60111"/>
                  <a:pt x="171518" y="62776"/>
                  <a:pt x="169870" y="64404"/>
                </a:cubicBezTo>
                <a:lnTo>
                  <a:pt x="161812" y="72462"/>
                </a:lnTo>
                <a:cubicBezTo>
                  <a:pt x="160184" y="74111"/>
                  <a:pt x="157518" y="74111"/>
                  <a:pt x="155891" y="72462"/>
                </a:cubicBezTo>
                <a:lnTo>
                  <a:pt x="147833" y="64404"/>
                </a:lnTo>
                <a:cubicBezTo>
                  <a:pt x="146205" y="62776"/>
                  <a:pt x="146205" y="60111"/>
                  <a:pt x="147833" y="58483"/>
                </a:cubicBezTo>
                <a:lnTo>
                  <a:pt x="155891" y="50425"/>
                </a:lnTo>
                <a:cubicBezTo>
                  <a:pt x="157518" y="48777"/>
                  <a:pt x="160184" y="48777"/>
                  <a:pt x="161812" y="50425"/>
                </a:cubicBezTo>
                <a:close/>
                <a:moveTo>
                  <a:pt x="154039" y="48553"/>
                </a:moveTo>
                <a:lnTo>
                  <a:pt x="145981" y="56611"/>
                </a:lnTo>
                <a:cubicBezTo>
                  <a:pt x="144333" y="58259"/>
                  <a:pt x="141687" y="58259"/>
                  <a:pt x="140039" y="56611"/>
                </a:cubicBezTo>
                <a:lnTo>
                  <a:pt x="132001" y="48553"/>
                </a:lnTo>
                <a:cubicBezTo>
                  <a:pt x="130353" y="46925"/>
                  <a:pt x="130353" y="44259"/>
                  <a:pt x="132001" y="42631"/>
                </a:cubicBezTo>
                <a:lnTo>
                  <a:pt x="140039" y="34573"/>
                </a:lnTo>
                <a:cubicBezTo>
                  <a:pt x="141687" y="32925"/>
                  <a:pt x="144333" y="32925"/>
                  <a:pt x="145981" y="34573"/>
                </a:cubicBezTo>
                <a:lnTo>
                  <a:pt x="154039" y="42631"/>
                </a:lnTo>
                <a:cubicBezTo>
                  <a:pt x="155667" y="44259"/>
                  <a:pt x="155667" y="46925"/>
                  <a:pt x="154039" y="48573"/>
                </a:cubicBezTo>
                <a:close/>
                <a:moveTo>
                  <a:pt x="138615" y="58483"/>
                </a:moveTo>
                <a:cubicBezTo>
                  <a:pt x="140263" y="60111"/>
                  <a:pt x="140263" y="62776"/>
                  <a:pt x="138615" y="64404"/>
                </a:cubicBezTo>
                <a:lnTo>
                  <a:pt x="130557" y="72462"/>
                </a:lnTo>
                <a:cubicBezTo>
                  <a:pt x="128929" y="74111"/>
                  <a:pt x="126263" y="74111"/>
                  <a:pt x="124635" y="72462"/>
                </a:cubicBezTo>
                <a:lnTo>
                  <a:pt x="116577" y="64404"/>
                </a:lnTo>
                <a:cubicBezTo>
                  <a:pt x="114949" y="62776"/>
                  <a:pt x="114949" y="60111"/>
                  <a:pt x="116577" y="58483"/>
                </a:cubicBezTo>
                <a:lnTo>
                  <a:pt x="124635" y="50425"/>
                </a:lnTo>
                <a:cubicBezTo>
                  <a:pt x="126263" y="48777"/>
                  <a:pt x="128929" y="48777"/>
                  <a:pt x="130557" y="50425"/>
                </a:cubicBezTo>
                <a:close/>
                <a:moveTo>
                  <a:pt x="122783" y="48553"/>
                </a:moveTo>
                <a:lnTo>
                  <a:pt x="114725" y="56611"/>
                </a:lnTo>
                <a:cubicBezTo>
                  <a:pt x="113077" y="58259"/>
                  <a:pt x="110432" y="58259"/>
                  <a:pt x="108784" y="56611"/>
                </a:cubicBezTo>
                <a:lnTo>
                  <a:pt x="100746" y="48553"/>
                </a:lnTo>
                <a:cubicBezTo>
                  <a:pt x="99098" y="46925"/>
                  <a:pt x="99098" y="44259"/>
                  <a:pt x="100746" y="42631"/>
                </a:cubicBezTo>
                <a:lnTo>
                  <a:pt x="108784" y="34573"/>
                </a:lnTo>
                <a:cubicBezTo>
                  <a:pt x="110412" y="32945"/>
                  <a:pt x="113077" y="32945"/>
                  <a:pt x="114725" y="34573"/>
                </a:cubicBezTo>
                <a:lnTo>
                  <a:pt x="122783" y="42631"/>
                </a:lnTo>
                <a:cubicBezTo>
                  <a:pt x="124411" y="44279"/>
                  <a:pt x="124411" y="46925"/>
                  <a:pt x="122783" y="48573"/>
                </a:cubicBezTo>
                <a:close/>
                <a:moveTo>
                  <a:pt x="107359" y="58483"/>
                </a:moveTo>
                <a:cubicBezTo>
                  <a:pt x="109007" y="60111"/>
                  <a:pt x="109007" y="62776"/>
                  <a:pt x="107359" y="64404"/>
                </a:cubicBezTo>
                <a:lnTo>
                  <a:pt x="99301" y="72462"/>
                </a:lnTo>
                <a:cubicBezTo>
                  <a:pt x="97673" y="74111"/>
                  <a:pt x="95008" y="74111"/>
                  <a:pt x="93380" y="72462"/>
                </a:cubicBezTo>
                <a:lnTo>
                  <a:pt x="85322" y="64404"/>
                </a:lnTo>
                <a:cubicBezTo>
                  <a:pt x="83694" y="62776"/>
                  <a:pt x="83694" y="60111"/>
                  <a:pt x="85322" y="58483"/>
                </a:cubicBezTo>
                <a:lnTo>
                  <a:pt x="93380" y="50425"/>
                </a:lnTo>
                <a:cubicBezTo>
                  <a:pt x="95008" y="48777"/>
                  <a:pt x="97673" y="48777"/>
                  <a:pt x="99301" y="50425"/>
                </a:cubicBezTo>
                <a:close/>
                <a:moveTo>
                  <a:pt x="91528" y="48553"/>
                </a:moveTo>
                <a:lnTo>
                  <a:pt x="83470" y="56611"/>
                </a:lnTo>
                <a:cubicBezTo>
                  <a:pt x="81842" y="58259"/>
                  <a:pt x="79176" y="58259"/>
                  <a:pt x="77549" y="56611"/>
                </a:cubicBezTo>
                <a:lnTo>
                  <a:pt x="69491" y="48553"/>
                </a:lnTo>
                <a:cubicBezTo>
                  <a:pt x="67842" y="46925"/>
                  <a:pt x="67842" y="44259"/>
                  <a:pt x="69491" y="42631"/>
                </a:cubicBezTo>
                <a:lnTo>
                  <a:pt x="77549" y="34573"/>
                </a:lnTo>
                <a:cubicBezTo>
                  <a:pt x="79176" y="32925"/>
                  <a:pt x="81842" y="32925"/>
                  <a:pt x="83470" y="34573"/>
                </a:cubicBezTo>
                <a:lnTo>
                  <a:pt x="91528" y="42631"/>
                </a:lnTo>
                <a:cubicBezTo>
                  <a:pt x="93176" y="44259"/>
                  <a:pt x="93176" y="46925"/>
                  <a:pt x="91528" y="48573"/>
                </a:cubicBezTo>
                <a:close/>
                <a:moveTo>
                  <a:pt x="76104" y="58483"/>
                </a:moveTo>
                <a:cubicBezTo>
                  <a:pt x="77752" y="60111"/>
                  <a:pt x="77752" y="62776"/>
                  <a:pt x="76104" y="64404"/>
                </a:cubicBezTo>
                <a:lnTo>
                  <a:pt x="68046" y="72462"/>
                </a:lnTo>
                <a:cubicBezTo>
                  <a:pt x="66418" y="74111"/>
                  <a:pt x="63752" y="74111"/>
                  <a:pt x="62124" y="72462"/>
                </a:cubicBezTo>
                <a:lnTo>
                  <a:pt x="54066" y="64404"/>
                </a:lnTo>
                <a:cubicBezTo>
                  <a:pt x="52438" y="62776"/>
                  <a:pt x="52438" y="60111"/>
                  <a:pt x="54066" y="58483"/>
                </a:cubicBezTo>
                <a:lnTo>
                  <a:pt x="62124" y="50425"/>
                </a:lnTo>
                <a:cubicBezTo>
                  <a:pt x="63752" y="48777"/>
                  <a:pt x="66418" y="48777"/>
                  <a:pt x="68066" y="50425"/>
                </a:cubicBezTo>
                <a:close/>
                <a:moveTo>
                  <a:pt x="60273" y="48553"/>
                </a:moveTo>
                <a:lnTo>
                  <a:pt x="52215" y="56611"/>
                </a:lnTo>
                <a:cubicBezTo>
                  <a:pt x="50587" y="58259"/>
                  <a:pt x="47921" y="58259"/>
                  <a:pt x="46273" y="56611"/>
                </a:cubicBezTo>
                <a:lnTo>
                  <a:pt x="38235" y="48553"/>
                </a:lnTo>
                <a:cubicBezTo>
                  <a:pt x="36587" y="46925"/>
                  <a:pt x="36587" y="44259"/>
                  <a:pt x="38235" y="42631"/>
                </a:cubicBezTo>
                <a:lnTo>
                  <a:pt x="46273" y="34573"/>
                </a:lnTo>
                <a:cubicBezTo>
                  <a:pt x="47921" y="32925"/>
                  <a:pt x="50587" y="32925"/>
                  <a:pt x="52215" y="34573"/>
                </a:cubicBezTo>
                <a:lnTo>
                  <a:pt x="60273" y="42631"/>
                </a:lnTo>
                <a:cubicBezTo>
                  <a:pt x="61921" y="44259"/>
                  <a:pt x="61921" y="46925"/>
                  <a:pt x="60273" y="48573"/>
                </a:cubicBezTo>
                <a:close/>
                <a:moveTo>
                  <a:pt x="44848" y="58483"/>
                </a:moveTo>
                <a:cubicBezTo>
                  <a:pt x="46497" y="60111"/>
                  <a:pt x="46497" y="62776"/>
                  <a:pt x="44848" y="64404"/>
                </a:cubicBezTo>
                <a:lnTo>
                  <a:pt x="36811" y="72462"/>
                </a:lnTo>
                <a:cubicBezTo>
                  <a:pt x="35163" y="74111"/>
                  <a:pt x="32497" y="74111"/>
                  <a:pt x="30869" y="72462"/>
                </a:cubicBezTo>
                <a:lnTo>
                  <a:pt x="22811" y="64404"/>
                </a:lnTo>
                <a:cubicBezTo>
                  <a:pt x="21183" y="62776"/>
                  <a:pt x="21183" y="60111"/>
                  <a:pt x="22811" y="58483"/>
                </a:cubicBezTo>
                <a:lnTo>
                  <a:pt x="30869" y="50425"/>
                </a:lnTo>
                <a:cubicBezTo>
                  <a:pt x="32497" y="48777"/>
                  <a:pt x="35163" y="48777"/>
                  <a:pt x="36790" y="50425"/>
                </a:cubicBezTo>
                <a:close/>
                <a:moveTo>
                  <a:pt x="36811" y="81680"/>
                </a:moveTo>
                <a:lnTo>
                  <a:pt x="44848" y="89738"/>
                </a:lnTo>
                <a:cubicBezTo>
                  <a:pt x="46497" y="91366"/>
                  <a:pt x="46497" y="94032"/>
                  <a:pt x="44848" y="95660"/>
                </a:cubicBezTo>
                <a:lnTo>
                  <a:pt x="36811" y="103718"/>
                </a:lnTo>
                <a:cubicBezTo>
                  <a:pt x="35163" y="105346"/>
                  <a:pt x="32497" y="105346"/>
                  <a:pt x="30869" y="103718"/>
                </a:cubicBezTo>
                <a:lnTo>
                  <a:pt x="22811" y="95660"/>
                </a:lnTo>
                <a:cubicBezTo>
                  <a:pt x="21183" y="94032"/>
                  <a:pt x="21183" y="91366"/>
                  <a:pt x="22811" y="89738"/>
                </a:cubicBezTo>
                <a:lnTo>
                  <a:pt x="30869" y="81680"/>
                </a:lnTo>
                <a:cubicBezTo>
                  <a:pt x="32497" y="80032"/>
                  <a:pt x="35163" y="80032"/>
                  <a:pt x="36811" y="81680"/>
                </a:cubicBezTo>
                <a:close/>
                <a:moveTo>
                  <a:pt x="38235" y="79828"/>
                </a:moveTo>
                <a:cubicBezTo>
                  <a:pt x="36587" y="78180"/>
                  <a:pt x="36587" y="75535"/>
                  <a:pt x="38235" y="73887"/>
                </a:cubicBezTo>
                <a:lnTo>
                  <a:pt x="46273" y="65829"/>
                </a:lnTo>
                <a:cubicBezTo>
                  <a:pt x="47921" y="64201"/>
                  <a:pt x="50566" y="64201"/>
                  <a:pt x="52215" y="65829"/>
                </a:cubicBezTo>
                <a:lnTo>
                  <a:pt x="60273" y="73887"/>
                </a:lnTo>
                <a:cubicBezTo>
                  <a:pt x="61901" y="75535"/>
                  <a:pt x="61901" y="78180"/>
                  <a:pt x="60273" y="79828"/>
                </a:cubicBezTo>
                <a:lnTo>
                  <a:pt x="52215" y="87887"/>
                </a:lnTo>
                <a:cubicBezTo>
                  <a:pt x="50587" y="89514"/>
                  <a:pt x="47921" y="89514"/>
                  <a:pt x="46293" y="87887"/>
                </a:cubicBezTo>
                <a:close/>
                <a:moveTo>
                  <a:pt x="54066" y="89738"/>
                </a:moveTo>
                <a:lnTo>
                  <a:pt x="62124" y="81680"/>
                </a:lnTo>
                <a:cubicBezTo>
                  <a:pt x="63752" y="80032"/>
                  <a:pt x="66418" y="80032"/>
                  <a:pt x="68046" y="81680"/>
                </a:cubicBezTo>
                <a:lnTo>
                  <a:pt x="76104" y="89738"/>
                </a:lnTo>
                <a:cubicBezTo>
                  <a:pt x="77752" y="91366"/>
                  <a:pt x="77752" y="94032"/>
                  <a:pt x="76104" y="95660"/>
                </a:cubicBezTo>
                <a:lnTo>
                  <a:pt x="68046" y="103718"/>
                </a:lnTo>
                <a:cubicBezTo>
                  <a:pt x="66418" y="105346"/>
                  <a:pt x="63752" y="105346"/>
                  <a:pt x="62124" y="103718"/>
                </a:cubicBezTo>
                <a:lnTo>
                  <a:pt x="54066" y="95660"/>
                </a:lnTo>
                <a:cubicBezTo>
                  <a:pt x="52438" y="94032"/>
                  <a:pt x="52438" y="91366"/>
                  <a:pt x="54066" y="89738"/>
                </a:cubicBezTo>
                <a:close/>
                <a:moveTo>
                  <a:pt x="69491" y="79828"/>
                </a:moveTo>
                <a:cubicBezTo>
                  <a:pt x="67842" y="78180"/>
                  <a:pt x="67842" y="75535"/>
                  <a:pt x="69491" y="73887"/>
                </a:cubicBezTo>
                <a:lnTo>
                  <a:pt x="77528" y="65829"/>
                </a:lnTo>
                <a:cubicBezTo>
                  <a:pt x="79176" y="64201"/>
                  <a:pt x="81822" y="64201"/>
                  <a:pt x="83470" y="65829"/>
                </a:cubicBezTo>
                <a:lnTo>
                  <a:pt x="91528" y="73887"/>
                </a:lnTo>
                <a:cubicBezTo>
                  <a:pt x="93156" y="75535"/>
                  <a:pt x="93156" y="78180"/>
                  <a:pt x="91528" y="79828"/>
                </a:cubicBezTo>
                <a:lnTo>
                  <a:pt x="83470" y="87887"/>
                </a:lnTo>
                <a:cubicBezTo>
                  <a:pt x="81842" y="89514"/>
                  <a:pt x="79176" y="89514"/>
                  <a:pt x="77549" y="87887"/>
                </a:cubicBezTo>
                <a:close/>
                <a:moveTo>
                  <a:pt x="85322" y="89738"/>
                </a:moveTo>
                <a:lnTo>
                  <a:pt x="93380" y="81680"/>
                </a:lnTo>
                <a:cubicBezTo>
                  <a:pt x="95008" y="80032"/>
                  <a:pt x="97673" y="80032"/>
                  <a:pt x="99301" y="81680"/>
                </a:cubicBezTo>
                <a:lnTo>
                  <a:pt x="107359" y="89738"/>
                </a:lnTo>
                <a:cubicBezTo>
                  <a:pt x="109007" y="91366"/>
                  <a:pt x="109007" y="94032"/>
                  <a:pt x="107359" y="95660"/>
                </a:cubicBezTo>
                <a:lnTo>
                  <a:pt x="99301" y="103718"/>
                </a:lnTo>
                <a:cubicBezTo>
                  <a:pt x="97673" y="105346"/>
                  <a:pt x="95008" y="105346"/>
                  <a:pt x="93380" y="103718"/>
                </a:cubicBezTo>
                <a:lnTo>
                  <a:pt x="85322" y="95660"/>
                </a:lnTo>
                <a:cubicBezTo>
                  <a:pt x="83694" y="94032"/>
                  <a:pt x="83694" y="91366"/>
                  <a:pt x="85322" y="89738"/>
                </a:cubicBezTo>
                <a:close/>
                <a:moveTo>
                  <a:pt x="100746" y="79828"/>
                </a:moveTo>
                <a:cubicBezTo>
                  <a:pt x="99098" y="78180"/>
                  <a:pt x="99098" y="75535"/>
                  <a:pt x="100746" y="73887"/>
                </a:cubicBezTo>
                <a:lnTo>
                  <a:pt x="108784" y="65829"/>
                </a:lnTo>
                <a:cubicBezTo>
                  <a:pt x="110412" y="64201"/>
                  <a:pt x="113077" y="64201"/>
                  <a:pt x="114725" y="65829"/>
                </a:cubicBezTo>
                <a:lnTo>
                  <a:pt x="122783" y="73887"/>
                </a:lnTo>
                <a:cubicBezTo>
                  <a:pt x="124411" y="75535"/>
                  <a:pt x="124411" y="78180"/>
                  <a:pt x="122783" y="79828"/>
                </a:cubicBezTo>
                <a:lnTo>
                  <a:pt x="114725" y="87887"/>
                </a:lnTo>
                <a:cubicBezTo>
                  <a:pt x="113077" y="89514"/>
                  <a:pt x="110432" y="89514"/>
                  <a:pt x="108784" y="87887"/>
                </a:cubicBezTo>
                <a:close/>
                <a:moveTo>
                  <a:pt x="116577" y="89738"/>
                </a:moveTo>
                <a:lnTo>
                  <a:pt x="124635" y="81680"/>
                </a:lnTo>
                <a:cubicBezTo>
                  <a:pt x="126263" y="80032"/>
                  <a:pt x="128929" y="80032"/>
                  <a:pt x="130557" y="81680"/>
                </a:cubicBezTo>
                <a:lnTo>
                  <a:pt x="138615" y="89738"/>
                </a:lnTo>
                <a:cubicBezTo>
                  <a:pt x="140263" y="91366"/>
                  <a:pt x="140263" y="94032"/>
                  <a:pt x="138615" y="95660"/>
                </a:cubicBezTo>
                <a:lnTo>
                  <a:pt x="130557" y="103718"/>
                </a:lnTo>
                <a:cubicBezTo>
                  <a:pt x="128929" y="105346"/>
                  <a:pt x="126263" y="105346"/>
                  <a:pt x="124635" y="103718"/>
                </a:cubicBezTo>
                <a:lnTo>
                  <a:pt x="116577" y="95660"/>
                </a:lnTo>
                <a:cubicBezTo>
                  <a:pt x="114929" y="94032"/>
                  <a:pt x="114929" y="91366"/>
                  <a:pt x="116577" y="89738"/>
                </a:cubicBezTo>
                <a:close/>
                <a:moveTo>
                  <a:pt x="131981" y="79828"/>
                </a:moveTo>
                <a:cubicBezTo>
                  <a:pt x="130353" y="78180"/>
                  <a:pt x="130353" y="75535"/>
                  <a:pt x="131981" y="73887"/>
                </a:cubicBezTo>
                <a:lnTo>
                  <a:pt x="140039" y="65829"/>
                </a:lnTo>
                <a:cubicBezTo>
                  <a:pt x="141687" y="64201"/>
                  <a:pt x="144333" y="64201"/>
                  <a:pt x="145981" y="65829"/>
                </a:cubicBezTo>
                <a:lnTo>
                  <a:pt x="154039" y="73887"/>
                </a:lnTo>
                <a:cubicBezTo>
                  <a:pt x="155667" y="75535"/>
                  <a:pt x="155667" y="78180"/>
                  <a:pt x="154039" y="79828"/>
                </a:cubicBezTo>
                <a:lnTo>
                  <a:pt x="145981" y="87887"/>
                </a:lnTo>
                <a:cubicBezTo>
                  <a:pt x="144333" y="89514"/>
                  <a:pt x="141687" y="89514"/>
                  <a:pt x="140039" y="87887"/>
                </a:cubicBezTo>
                <a:close/>
                <a:moveTo>
                  <a:pt x="147833" y="89738"/>
                </a:moveTo>
                <a:lnTo>
                  <a:pt x="155891" y="81680"/>
                </a:lnTo>
                <a:cubicBezTo>
                  <a:pt x="157518" y="80032"/>
                  <a:pt x="160184" y="80032"/>
                  <a:pt x="161812" y="81680"/>
                </a:cubicBezTo>
                <a:lnTo>
                  <a:pt x="169870" y="89738"/>
                </a:lnTo>
                <a:cubicBezTo>
                  <a:pt x="171498" y="91366"/>
                  <a:pt x="171498" y="94032"/>
                  <a:pt x="169870" y="95660"/>
                </a:cubicBezTo>
                <a:lnTo>
                  <a:pt x="161812" y="103718"/>
                </a:lnTo>
                <a:cubicBezTo>
                  <a:pt x="160184" y="105366"/>
                  <a:pt x="157518" y="105366"/>
                  <a:pt x="155891" y="103718"/>
                </a:cubicBezTo>
                <a:lnTo>
                  <a:pt x="147833" y="95660"/>
                </a:lnTo>
                <a:cubicBezTo>
                  <a:pt x="146184" y="94032"/>
                  <a:pt x="146184" y="91366"/>
                  <a:pt x="147833" y="89738"/>
                </a:cubicBezTo>
                <a:close/>
                <a:moveTo>
                  <a:pt x="163236" y="79828"/>
                </a:moveTo>
                <a:cubicBezTo>
                  <a:pt x="161609" y="78180"/>
                  <a:pt x="161609" y="75535"/>
                  <a:pt x="163236" y="73887"/>
                </a:cubicBezTo>
                <a:lnTo>
                  <a:pt x="171294" y="65829"/>
                </a:lnTo>
                <a:cubicBezTo>
                  <a:pt x="172943" y="64201"/>
                  <a:pt x="175588" y="64201"/>
                  <a:pt x="177236" y="65829"/>
                </a:cubicBezTo>
                <a:lnTo>
                  <a:pt x="185294" y="73887"/>
                </a:lnTo>
                <a:cubicBezTo>
                  <a:pt x="186922" y="75535"/>
                  <a:pt x="186922" y="78180"/>
                  <a:pt x="185294" y="79828"/>
                </a:cubicBezTo>
                <a:lnTo>
                  <a:pt x="177236" y="87887"/>
                </a:lnTo>
                <a:cubicBezTo>
                  <a:pt x="175588" y="89514"/>
                  <a:pt x="172943" y="89514"/>
                  <a:pt x="171294" y="87887"/>
                </a:cubicBezTo>
                <a:close/>
                <a:moveTo>
                  <a:pt x="179088" y="89738"/>
                </a:moveTo>
                <a:lnTo>
                  <a:pt x="187146" y="81680"/>
                </a:lnTo>
                <a:cubicBezTo>
                  <a:pt x="188774" y="80032"/>
                  <a:pt x="191440" y="80032"/>
                  <a:pt x="193067" y="81680"/>
                </a:cubicBezTo>
                <a:lnTo>
                  <a:pt x="201125" y="89738"/>
                </a:lnTo>
                <a:cubicBezTo>
                  <a:pt x="202753" y="91366"/>
                  <a:pt x="202753" y="94032"/>
                  <a:pt x="201125" y="95660"/>
                </a:cubicBezTo>
                <a:lnTo>
                  <a:pt x="193067" y="103718"/>
                </a:lnTo>
                <a:cubicBezTo>
                  <a:pt x="191440" y="105346"/>
                  <a:pt x="188774" y="105346"/>
                  <a:pt x="187146" y="103718"/>
                </a:cubicBezTo>
                <a:lnTo>
                  <a:pt x="179088" y="95660"/>
                </a:lnTo>
                <a:cubicBezTo>
                  <a:pt x="177440" y="94032"/>
                  <a:pt x="177440" y="91366"/>
                  <a:pt x="179088" y="89738"/>
                </a:cubicBezTo>
                <a:close/>
                <a:moveTo>
                  <a:pt x="194512" y="79828"/>
                </a:moveTo>
                <a:cubicBezTo>
                  <a:pt x="192864" y="78180"/>
                  <a:pt x="192864" y="75535"/>
                  <a:pt x="194512" y="73887"/>
                </a:cubicBezTo>
                <a:lnTo>
                  <a:pt x="202550" y="65829"/>
                </a:lnTo>
                <a:cubicBezTo>
                  <a:pt x="204198" y="64201"/>
                  <a:pt x="206843" y="64201"/>
                  <a:pt x="208492" y="65829"/>
                </a:cubicBezTo>
                <a:lnTo>
                  <a:pt x="216550" y="73887"/>
                </a:lnTo>
                <a:cubicBezTo>
                  <a:pt x="218178" y="75535"/>
                  <a:pt x="218178" y="78180"/>
                  <a:pt x="216550" y="79828"/>
                </a:cubicBezTo>
                <a:lnTo>
                  <a:pt x="208492" y="87887"/>
                </a:lnTo>
                <a:cubicBezTo>
                  <a:pt x="206843" y="89514"/>
                  <a:pt x="204198" y="89514"/>
                  <a:pt x="202550" y="87887"/>
                </a:cubicBezTo>
                <a:close/>
                <a:moveTo>
                  <a:pt x="202550" y="56631"/>
                </a:moveTo>
                <a:lnTo>
                  <a:pt x="194512" y="48573"/>
                </a:lnTo>
                <a:cubicBezTo>
                  <a:pt x="192864" y="46925"/>
                  <a:pt x="192864" y="44279"/>
                  <a:pt x="194512" y="42631"/>
                </a:cubicBezTo>
                <a:lnTo>
                  <a:pt x="202550" y="34573"/>
                </a:lnTo>
                <a:cubicBezTo>
                  <a:pt x="204198" y="32945"/>
                  <a:pt x="206843" y="32945"/>
                  <a:pt x="208492" y="34573"/>
                </a:cubicBezTo>
                <a:lnTo>
                  <a:pt x="216550" y="42631"/>
                </a:lnTo>
                <a:cubicBezTo>
                  <a:pt x="218178" y="44279"/>
                  <a:pt x="218178" y="46925"/>
                  <a:pt x="216550" y="48573"/>
                </a:cubicBezTo>
                <a:lnTo>
                  <a:pt x="208492" y="56631"/>
                </a:lnTo>
                <a:cubicBezTo>
                  <a:pt x="206843" y="58259"/>
                  <a:pt x="204198" y="58259"/>
                  <a:pt x="202550" y="56631"/>
                </a:cubicBezTo>
                <a:close/>
                <a:moveTo>
                  <a:pt x="193067" y="19169"/>
                </a:moveTo>
                <a:lnTo>
                  <a:pt x="201125" y="27227"/>
                </a:lnTo>
                <a:cubicBezTo>
                  <a:pt x="202774" y="28855"/>
                  <a:pt x="202774" y="31521"/>
                  <a:pt x="201125" y="33149"/>
                </a:cubicBezTo>
                <a:lnTo>
                  <a:pt x="193067" y="41207"/>
                </a:lnTo>
                <a:cubicBezTo>
                  <a:pt x="191440" y="42855"/>
                  <a:pt x="188774" y="42855"/>
                  <a:pt x="187146" y="41207"/>
                </a:cubicBezTo>
                <a:lnTo>
                  <a:pt x="179088" y="33149"/>
                </a:lnTo>
                <a:cubicBezTo>
                  <a:pt x="177440" y="31521"/>
                  <a:pt x="177440" y="28855"/>
                  <a:pt x="179088" y="27227"/>
                </a:cubicBezTo>
                <a:lnTo>
                  <a:pt x="187146" y="19169"/>
                </a:lnTo>
                <a:cubicBezTo>
                  <a:pt x="188774" y="17541"/>
                  <a:pt x="191440" y="17541"/>
                  <a:pt x="193067" y="19169"/>
                </a:cubicBezTo>
                <a:close/>
                <a:moveTo>
                  <a:pt x="163236" y="11376"/>
                </a:moveTo>
                <a:lnTo>
                  <a:pt x="171294" y="3318"/>
                </a:lnTo>
                <a:cubicBezTo>
                  <a:pt x="172943" y="1690"/>
                  <a:pt x="175588" y="1690"/>
                  <a:pt x="177236" y="3318"/>
                </a:cubicBezTo>
                <a:lnTo>
                  <a:pt x="185294" y="11376"/>
                </a:lnTo>
                <a:cubicBezTo>
                  <a:pt x="186922" y="13024"/>
                  <a:pt x="186922" y="15669"/>
                  <a:pt x="185294" y="17318"/>
                </a:cubicBezTo>
                <a:lnTo>
                  <a:pt x="177236" y="25376"/>
                </a:lnTo>
                <a:cubicBezTo>
                  <a:pt x="175588" y="27003"/>
                  <a:pt x="172943" y="27003"/>
                  <a:pt x="171294" y="25376"/>
                </a:cubicBezTo>
                <a:lnTo>
                  <a:pt x="163236" y="17318"/>
                </a:lnTo>
                <a:cubicBezTo>
                  <a:pt x="161609" y="15669"/>
                  <a:pt x="161609" y="13024"/>
                  <a:pt x="163236" y="11376"/>
                </a:cubicBezTo>
                <a:close/>
                <a:moveTo>
                  <a:pt x="161812" y="19169"/>
                </a:moveTo>
                <a:lnTo>
                  <a:pt x="169870" y="27227"/>
                </a:lnTo>
                <a:cubicBezTo>
                  <a:pt x="171518" y="28855"/>
                  <a:pt x="171518" y="31521"/>
                  <a:pt x="169870" y="33149"/>
                </a:cubicBezTo>
                <a:lnTo>
                  <a:pt x="161812" y="41207"/>
                </a:lnTo>
                <a:cubicBezTo>
                  <a:pt x="160184" y="42855"/>
                  <a:pt x="157518" y="42855"/>
                  <a:pt x="155891" y="41207"/>
                </a:cubicBezTo>
                <a:lnTo>
                  <a:pt x="147833" y="33149"/>
                </a:lnTo>
                <a:cubicBezTo>
                  <a:pt x="146184" y="31521"/>
                  <a:pt x="146184" y="28855"/>
                  <a:pt x="147833" y="27227"/>
                </a:cubicBezTo>
                <a:lnTo>
                  <a:pt x="155891" y="19169"/>
                </a:lnTo>
                <a:cubicBezTo>
                  <a:pt x="157518" y="17521"/>
                  <a:pt x="160184" y="17521"/>
                  <a:pt x="161812" y="19169"/>
                </a:cubicBezTo>
                <a:close/>
                <a:moveTo>
                  <a:pt x="132001" y="11376"/>
                </a:moveTo>
                <a:lnTo>
                  <a:pt x="140039" y="3318"/>
                </a:lnTo>
                <a:cubicBezTo>
                  <a:pt x="141687" y="1690"/>
                  <a:pt x="144333" y="1690"/>
                  <a:pt x="145981" y="3318"/>
                </a:cubicBezTo>
                <a:lnTo>
                  <a:pt x="154039" y="11376"/>
                </a:lnTo>
                <a:cubicBezTo>
                  <a:pt x="155667" y="13024"/>
                  <a:pt x="155667" y="15669"/>
                  <a:pt x="154039" y="17318"/>
                </a:cubicBezTo>
                <a:lnTo>
                  <a:pt x="145981" y="25376"/>
                </a:lnTo>
                <a:cubicBezTo>
                  <a:pt x="144333" y="27003"/>
                  <a:pt x="141687" y="27003"/>
                  <a:pt x="140039" y="25376"/>
                </a:cubicBezTo>
                <a:lnTo>
                  <a:pt x="132001" y="17318"/>
                </a:lnTo>
                <a:cubicBezTo>
                  <a:pt x="130353" y="15669"/>
                  <a:pt x="130353" y="13024"/>
                  <a:pt x="132001" y="11376"/>
                </a:cubicBezTo>
                <a:close/>
                <a:moveTo>
                  <a:pt x="130557" y="19169"/>
                </a:moveTo>
                <a:lnTo>
                  <a:pt x="138615" y="27227"/>
                </a:lnTo>
                <a:cubicBezTo>
                  <a:pt x="140263" y="28855"/>
                  <a:pt x="140263" y="31521"/>
                  <a:pt x="138615" y="33149"/>
                </a:cubicBezTo>
                <a:lnTo>
                  <a:pt x="130557" y="41207"/>
                </a:lnTo>
                <a:cubicBezTo>
                  <a:pt x="128929" y="42855"/>
                  <a:pt x="126263" y="42855"/>
                  <a:pt x="124635" y="41207"/>
                </a:cubicBezTo>
                <a:lnTo>
                  <a:pt x="116577" y="33149"/>
                </a:lnTo>
                <a:cubicBezTo>
                  <a:pt x="114929" y="31521"/>
                  <a:pt x="114929" y="28855"/>
                  <a:pt x="116577" y="27227"/>
                </a:cubicBezTo>
                <a:lnTo>
                  <a:pt x="124635" y="19169"/>
                </a:lnTo>
                <a:cubicBezTo>
                  <a:pt x="126263" y="17541"/>
                  <a:pt x="128929" y="17541"/>
                  <a:pt x="130557" y="19169"/>
                </a:cubicBezTo>
                <a:close/>
                <a:moveTo>
                  <a:pt x="100746" y="11376"/>
                </a:moveTo>
                <a:lnTo>
                  <a:pt x="108784" y="3338"/>
                </a:lnTo>
                <a:cubicBezTo>
                  <a:pt x="110412" y="1690"/>
                  <a:pt x="113077" y="1690"/>
                  <a:pt x="114725" y="3338"/>
                </a:cubicBezTo>
                <a:lnTo>
                  <a:pt x="122783" y="11376"/>
                </a:lnTo>
                <a:cubicBezTo>
                  <a:pt x="124411" y="13024"/>
                  <a:pt x="124411" y="15669"/>
                  <a:pt x="122783" y="17318"/>
                </a:cubicBezTo>
                <a:lnTo>
                  <a:pt x="114725" y="25376"/>
                </a:lnTo>
                <a:cubicBezTo>
                  <a:pt x="113077" y="27003"/>
                  <a:pt x="110432" y="27003"/>
                  <a:pt x="108784" y="25376"/>
                </a:cubicBezTo>
                <a:lnTo>
                  <a:pt x="100726" y="17318"/>
                </a:lnTo>
                <a:cubicBezTo>
                  <a:pt x="99098" y="15669"/>
                  <a:pt x="99098" y="13024"/>
                  <a:pt x="100746" y="11376"/>
                </a:cubicBezTo>
                <a:close/>
                <a:moveTo>
                  <a:pt x="99322" y="19169"/>
                </a:moveTo>
                <a:lnTo>
                  <a:pt x="107359" y="27227"/>
                </a:lnTo>
                <a:cubicBezTo>
                  <a:pt x="109007" y="28855"/>
                  <a:pt x="109007" y="31521"/>
                  <a:pt x="107359" y="33149"/>
                </a:cubicBezTo>
                <a:lnTo>
                  <a:pt x="99322" y="41207"/>
                </a:lnTo>
                <a:cubicBezTo>
                  <a:pt x="97673" y="42855"/>
                  <a:pt x="95008" y="42855"/>
                  <a:pt x="93380" y="41207"/>
                </a:cubicBezTo>
                <a:lnTo>
                  <a:pt x="85322" y="33149"/>
                </a:lnTo>
                <a:cubicBezTo>
                  <a:pt x="83694" y="31521"/>
                  <a:pt x="83694" y="28855"/>
                  <a:pt x="85322" y="27227"/>
                </a:cubicBezTo>
                <a:lnTo>
                  <a:pt x="93380" y="19169"/>
                </a:lnTo>
                <a:cubicBezTo>
                  <a:pt x="95008" y="17541"/>
                  <a:pt x="97673" y="17541"/>
                  <a:pt x="99322" y="19169"/>
                </a:cubicBezTo>
                <a:close/>
                <a:moveTo>
                  <a:pt x="69491" y="11376"/>
                </a:moveTo>
                <a:lnTo>
                  <a:pt x="77549" y="3318"/>
                </a:lnTo>
                <a:cubicBezTo>
                  <a:pt x="79176" y="1690"/>
                  <a:pt x="81842" y="1690"/>
                  <a:pt x="83470" y="3318"/>
                </a:cubicBezTo>
                <a:lnTo>
                  <a:pt x="91528" y="11376"/>
                </a:lnTo>
                <a:cubicBezTo>
                  <a:pt x="93156" y="13024"/>
                  <a:pt x="93156" y="15669"/>
                  <a:pt x="91528" y="17318"/>
                </a:cubicBezTo>
                <a:lnTo>
                  <a:pt x="83470" y="25376"/>
                </a:lnTo>
                <a:cubicBezTo>
                  <a:pt x="81842" y="27003"/>
                  <a:pt x="79176" y="27003"/>
                  <a:pt x="77549" y="25376"/>
                </a:cubicBezTo>
                <a:lnTo>
                  <a:pt x="69491" y="17318"/>
                </a:lnTo>
                <a:cubicBezTo>
                  <a:pt x="67842" y="15669"/>
                  <a:pt x="67842" y="13024"/>
                  <a:pt x="69491" y="11376"/>
                </a:cubicBezTo>
                <a:close/>
                <a:moveTo>
                  <a:pt x="68066" y="19169"/>
                </a:moveTo>
                <a:lnTo>
                  <a:pt x="76104" y="27227"/>
                </a:lnTo>
                <a:cubicBezTo>
                  <a:pt x="77752" y="28855"/>
                  <a:pt x="77752" y="31521"/>
                  <a:pt x="76104" y="33149"/>
                </a:cubicBezTo>
                <a:lnTo>
                  <a:pt x="68066" y="41207"/>
                </a:lnTo>
                <a:cubicBezTo>
                  <a:pt x="66418" y="42855"/>
                  <a:pt x="63752" y="42855"/>
                  <a:pt x="62124" y="41207"/>
                </a:cubicBezTo>
                <a:lnTo>
                  <a:pt x="54066" y="33149"/>
                </a:lnTo>
                <a:cubicBezTo>
                  <a:pt x="52438" y="31521"/>
                  <a:pt x="52438" y="28855"/>
                  <a:pt x="54066" y="27227"/>
                </a:cubicBezTo>
                <a:lnTo>
                  <a:pt x="62124" y="19169"/>
                </a:lnTo>
                <a:cubicBezTo>
                  <a:pt x="63752" y="17541"/>
                  <a:pt x="66418" y="17541"/>
                  <a:pt x="68066" y="19169"/>
                </a:cubicBezTo>
                <a:close/>
                <a:moveTo>
                  <a:pt x="38235" y="11376"/>
                </a:moveTo>
                <a:lnTo>
                  <a:pt x="46293" y="3318"/>
                </a:lnTo>
                <a:cubicBezTo>
                  <a:pt x="47921" y="1690"/>
                  <a:pt x="50587" y="1690"/>
                  <a:pt x="52215" y="3318"/>
                </a:cubicBezTo>
                <a:lnTo>
                  <a:pt x="60273" y="11376"/>
                </a:lnTo>
                <a:cubicBezTo>
                  <a:pt x="61901" y="13024"/>
                  <a:pt x="61901" y="15669"/>
                  <a:pt x="60273" y="17318"/>
                </a:cubicBezTo>
                <a:lnTo>
                  <a:pt x="52215" y="25376"/>
                </a:lnTo>
                <a:cubicBezTo>
                  <a:pt x="50587" y="27003"/>
                  <a:pt x="47921" y="27003"/>
                  <a:pt x="46293" y="25376"/>
                </a:cubicBezTo>
                <a:lnTo>
                  <a:pt x="38235" y="17318"/>
                </a:lnTo>
                <a:cubicBezTo>
                  <a:pt x="36587" y="15669"/>
                  <a:pt x="36587" y="13024"/>
                  <a:pt x="38235" y="11376"/>
                </a:cubicBezTo>
                <a:close/>
                <a:moveTo>
                  <a:pt x="36811" y="19169"/>
                </a:moveTo>
                <a:lnTo>
                  <a:pt x="44848" y="27227"/>
                </a:lnTo>
                <a:cubicBezTo>
                  <a:pt x="46497" y="28855"/>
                  <a:pt x="46497" y="31521"/>
                  <a:pt x="44848" y="33149"/>
                </a:cubicBezTo>
                <a:lnTo>
                  <a:pt x="36811" y="41207"/>
                </a:lnTo>
                <a:cubicBezTo>
                  <a:pt x="35163" y="42855"/>
                  <a:pt x="32497" y="42855"/>
                  <a:pt x="30869" y="41207"/>
                </a:cubicBezTo>
                <a:lnTo>
                  <a:pt x="22811" y="33149"/>
                </a:lnTo>
                <a:cubicBezTo>
                  <a:pt x="21163" y="31521"/>
                  <a:pt x="21163" y="28855"/>
                  <a:pt x="22811" y="27227"/>
                </a:cubicBezTo>
                <a:lnTo>
                  <a:pt x="30869" y="19169"/>
                </a:lnTo>
                <a:cubicBezTo>
                  <a:pt x="32497" y="17521"/>
                  <a:pt x="35163" y="17521"/>
                  <a:pt x="36811" y="19169"/>
                </a:cubicBezTo>
                <a:close/>
                <a:moveTo>
                  <a:pt x="6980" y="11376"/>
                </a:moveTo>
                <a:lnTo>
                  <a:pt x="15038" y="3338"/>
                </a:lnTo>
                <a:cubicBezTo>
                  <a:pt x="16666" y="1690"/>
                  <a:pt x="19331" y="1690"/>
                  <a:pt x="20959" y="3338"/>
                </a:cubicBezTo>
                <a:lnTo>
                  <a:pt x="29017" y="11376"/>
                </a:lnTo>
                <a:cubicBezTo>
                  <a:pt x="30645" y="13024"/>
                  <a:pt x="30645" y="15669"/>
                  <a:pt x="29017" y="17318"/>
                </a:cubicBezTo>
                <a:lnTo>
                  <a:pt x="20959" y="25376"/>
                </a:lnTo>
                <a:cubicBezTo>
                  <a:pt x="19331" y="27003"/>
                  <a:pt x="16666" y="27003"/>
                  <a:pt x="15038" y="25376"/>
                </a:cubicBezTo>
                <a:lnTo>
                  <a:pt x="6980" y="17318"/>
                </a:lnTo>
                <a:cubicBezTo>
                  <a:pt x="5332" y="15669"/>
                  <a:pt x="5332" y="13024"/>
                  <a:pt x="6980" y="11376"/>
                </a:cubicBezTo>
                <a:close/>
                <a:moveTo>
                  <a:pt x="6980" y="42631"/>
                </a:moveTo>
                <a:lnTo>
                  <a:pt x="15038" y="34573"/>
                </a:lnTo>
                <a:cubicBezTo>
                  <a:pt x="16666" y="32945"/>
                  <a:pt x="19331" y="32945"/>
                  <a:pt x="20959" y="34573"/>
                </a:cubicBezTo>
                <a:lnTo>
                  <a:pt x="29017" y="42631"/>
                </a:lnTo>
                <a:cubicBezTo>
                  <a:pt x="30645" y="44279"/>
                  <a:pt x="30645" y="46925"/>
                  <a:pt x="29017" y="48573"/>
                </a:cubicBezTo>
                <a:lnTo>
                  <a:pt x="20959" y="56631"/>
                </a:lnTo>
                <a:cubicBezTo>
                  <a:pt x="19331" y="58259"/>
                  <a:pt x="16666" y="58259"/>
                  <a:pt x="15038" y="56631"/>
                </a:cubicBezTo>
                <a:lnTo>
                  <a:pt x="6980" y="48573"/>
                </a:lnTo>
                <a:cubicBezTo>
                  <a:pt x="5332" y="46925"/>
                  <a:pt x="5332" y="44279"/>
                  <a:pt x="6980" y="42631"/>
                </a:cubicBezTo>
                <a:close/>
                <a:moveTo>
                  <a:pt x="6980" y="73887"/>
                </a:moveTo>
                <a:lnTo>
                  <a:pt x="15038" y="65829"/>
                </a:lnTo>
                <a:cubicBezTo>
                  <a:pt x="16666" y="64201"/>
                  <a:pt x="19331" y="64201"/>
                  <a:pt x="20959" y="65829"/>
                </a:cubicBezTo>
                <a:lnTo>
                  <a:pt x="29017" y="73887"/>
                </a:lnTo>
                <a:cubicBezTo>
                  <a:pt x="30666" y="75535"/>
                  <a:pt x="30666" y="78180"/>
                  <a:pt x="29017" y="79828"/>
                </a:cubicBezTo>
                <a:lnTo>
                  <a:pt x="20959" y="87887"/>
                </a:lnTo>
                <a:cubicBezTo>
                  <a:pt x="19331" y="89514"/>
                  <a:pt x="16666" y="89514"/>
                  <a:pt x="15038" y="87887"/>
                </a:cubicBezTo>
                <a:lnTo>
                  <a:pt x="6980" y="79828"/>
                </a:lnTo>
                <a:cubicBezTo>
                  <a:pt x="5332" y="78180"/>
                  <a:pt x="5332" y="75535"/>
                  <a:pt x="6980" y="73887"/>
                </a:cubicBezTo>
                <a:close/>
                <a:moveTo>
                  <a:pt x="15038" y="119122"/>
                </a:moveTo>
                <a:lnTo>
                  <a:pt x="6980" y="111084"/>
                </a:lnTo>
                <a:cubicBezTo>
                  <a:pt x="5332" y="109436"/>
                  <a:pt x="5332" y="106770"/>
                  <a:pt x="6980" y="105142"/>
                </a:cubicBezTo>
                <a:lnTo>
                  <a:pt x="15038" y="97084"/>
                </a:lnTo>
                <a:cubicBezTo>
                  <a:pt x="16666" y="95456"/>
                  <a:pt x="19331" y="95456"/>
                  <a:pt x="20959" y="97084"/>
                </a:cubicBezTo>
                <a:lnTo>
                  <a:pt x="29017" y="105142"/>
                </a:lnTo>
                <a:cubicBezTo>
                  <a:pt x="30645" y="106770"/>
                  <a:pt x="30645" y="109436"/>
                  <a:pt x="29017" y="111064"/>
                </a:cubicBezTo>
                <a:lnTo>
                  <a:pt x="20959" y="119122"/>
                </a:lnTo>
                <a:cubicBezTo>
                  <a:pt x="19331" y="120770"/>
                  <a:pt x="16666" y="120770"/>
                  <a:pt x="15038" y="119122"/>
                </a:cubicBezTo>
                <a:close/>
                <a:moveTo>
                  <a:pt x="44869" y="126915"/>
                </a:moveTo>
                <a:lnTo>
                  <a:pt x="36811" y="134994"/>
                </a:lnTo>
                <a:cubicBezTo>
                  <a:pt x="35163" y="136621"/>
                  <a:pt x="32497" y="136621"/>
                  <a:pt x="30869" y="134994"/>
                </a:cubicBezTo>
                <a:lnTo>
                  <a:pt x="22811" y="126915"/>
                </a:lnTo>
                <a:cubicBezTo>
                  <a:pt x="21183" y="125287"/>
                  <a:pt x="21183" y="122622"/>
                  <a:pt x="22811" y="120994"/>
                </a:cubicBezTo>
                <a:lnTo>
                  <a:pt x="30869" y="112936"/>
                </a:lnTo>
                <a:cubicBezTo>
                  <a:pt x="32497" y="111308"/>
                  <a:pt x="35163" y="111308"/>
                  <a:pt x="36790" y="112936"/>
                </a:cubicBezTo>
                <a:lnTo>
                  <a:pt x="44869" y="120994"/>
                </a:lnTo>
                <a:cubicBezTo>
                  <a:pt x="46497" y="122622"/>
                  <a:pt x="46497" y="125287"/>
                  <a:pt x="44869" y="126915"/>
                </a:cubicBezTo>
                <a:close/>
                <a:moveTo>
                  <a:pt x="46293" y="119122"/>
                </a:moveTo>
                <a:lnTo>
                  <a:pt x="38235" y="111084"/>
                </a:lnTo>
                <a:cubicBezTo>
                  <a:pt x="36587" y="109436"/>
                  <a:pt x="36587" y="106770"/>
                  <a:pt x="38235" y="105142"/>
                </a:cubicBezTo>
                <a:lnTo>
                  <a:pt x="46293" y="97084"/>
                </a:lnTo>
                <a:cubicBezTo>
                  <a:pt x="47921" y="95436"/>
                  <a:pt x="50587" y="95436"/>
                  <a:pt x="52215" y="97084"/>
                </a:cubicBezTo>
                <a:lnTo>
                  <a:pt x="60273" y="105142"/>
                </a:lnTo>
                <a:cubicBezTo>
                  <a:pt x="61901" y="106770"/>
                  <a:pt x="61901" y="109436"/>
                  <a:pt x="60273" y="111064"/>
                </a:cubicBezTo>
                <a:lnTo>
                  <a:pt x="52215" y="119122"/>
                </a:lnTo>
                <a:cubicBezTo>
                  <a:pt x="50587" y="120770"/>
                  <a:pt x="47921" y="120770"/>
                  <a:pt x="46293" y="119122"/>
                </a:cubicBezTo>
                <a:close/>
                <a:moveTo>
                  <a:pt x="76104" y="126915"/>
                </a:moveTo>
                <a:lnTo>
                  <a:pt x="68066" y="134994"/>
                </a:lnTo>
                <a:cubicBezTo>
                  <a:pt x="66418" y="136621"/>
                  <a:pt x="63752" y="136621"/>
                  <a:pt x="62124" y="134994"/>
                </a:cubicBezTo>
                <a:lnTo>
                  <a:pt x="54066" y="126915"/>
                </a:lnTo>
                <a:cubicBezTo>
                  <a:pt x="52438" y="125287"/>
                  <a:pt x="52438" y="122622"/>
                  <a:pt x="54066" y="120994"/>
                </a:cubicBezTo>
                <a:lnTo>
                  <a:pt x="62124" y="112936"/>
                </a:lnTo>
                <a:cubicBezTo>
                  <a:pt x="63752" y="111287"/>
                  <a:pt x="66418" y="111287"/>
                  <a:pt x="68066" y="112936"/>
                </a:cubicBezTo>
                <a:lnTo>
                  <a:pt x="76104" y="120994"/>
                </a:lnTo>
                <a:cubicBezTo>
                  <a:pt x="77752" y="122622"/>
                  <a:pt x="77752" y="125287"/>
                  <a:pt x="76104" y="126915"/>
                </a:cubicBezTo>
                <a:close/>
                <a:moveTo>
                  <a:pt x="77549" y="119122"/>
                </a:moveTo>
                <a:lnTo>
                  <a:pt x="69491" y="111084"/>
                </a:lnTo>
                <a:cubicBezTo>
                  <a:pt x="67842" y="109436"/>
                  <a:pt x="67842" y="106770"/>
                  <a:pt x="69491" y="105142"/>
                </a:cubicBezTo>
                <a:lnTo>
                  <a:pt x="77549" y="97084"/>
                </a:lnTo>
                <a:cubicBezTo>
                  <a:pt x="79176" y="95456"/>
                  <a:pt x="81842" y="95456"/>
                  <a:pt x="83470" y="97084"/>
                </a:cubicBezTo>
                <a:lnTo>
                  <a:pt x="91528" y="105142"/>
                </a:lnTo>
                <a:cubicBezTo>
                  <a:pt x="93156" y="106770"/>
                  <a:pt x="93156" y="109436"/>
                  <a:pt x="91528" y="111064"/>
                </a:cubicBezTo>
                <a:lnTo>
                  <a:pt x="83470" y="119122"/>
                </a:lnTo>
                <a:cubicBezTo>
                  <a:pt x="81842" y="120770"/>
                  <a:pt x="79176" y="120770"/>
                  <a:pt x="77549" y="119122"/>
                </a:cubicBezTo>
                <a:close/>
                <a:moveTo>
                  <a:pt x="107359" y="126915"/>
                </a:moveTo>
                <a:lnTo>
                  <a:pt x="99322" y="134994"/>
                </a:lnTo>
                <a:cubicBezTo>
                  <a:pt x="97673" y="136621"/>
                  <a:pt x="95008" y="136621"/>
                  <a:pt x="93380" y="134994"/>
                </a:cubicBezTo>
                <a:lnTo>
                  <a:pt x="85322" y="126936"/>
                </a:lnTo>
                <a:cubicBezTo>
                  <a:pt x="83694" y="125287"/>
                  <a:pt x="83694" y="122642"/>
                  <a:pt x="85322" y="120994"/>
                </a:cubicBezTo>
                <a:lnTo>
                  <a:pt x="93380" y="112936"/>
                </a:lnTo>
                <a:cubicBezTo>
                  <a:pt x="95008" y="111308"/>
                  <a:pt x="97673" y="111308"/>
                  <a:pt x="99322" y="112936"/>
                </a:cubicBezTo>
                <a:lnTo>
                  <a:pt x="107359" y="120994"/>
                </a:lnTo>
                <a:cubicBezTo>
                  <a:pt x="109007" y="122622"/>
                  <a:pt x="109007" y="125287"/>
                  <a:pt x="107359" y="126915"/>
                </a:cubicBezTo>
                <a:close/>
                <a:moveTo>
                  <a:pt x="108784" y="119122"/>
                </a:moveTo>
                <a:lnTo>
                  <a:pt x="100746" y="111084"/>
                </a:lnTo>
                <a:cubicBezTo>
                  <a:pt x="99098" y="109436"/>
                  <a:pt x="99098" y="106770"/>
                  <a:pt x="100746" y="105142"/>
                </a:cubicBezTo>
                <a:lnTo>
                  <a:pt x="108784" y="97084"/>
                </a:lnTo>
                <a:cubicBezTo>
                  <a:pt x="110412" y="95456"/>
                  <a:pt x="113077" y="95456"/>
                  <a:pt x="114725" y="97084"/>
                </a:cubicBezTo>
                <a:lnTo>
                  <a:pt x="122783" y="105142"/>
                </a:lnTo>
                <a:cubicBezTo>
                  <a:pt x="124411" y="106790"/>
                  <a:pt x="124411" y="109436"/>
                  <a:pt x="122783" y="111084"/>
                </a:cubicBezTo>
                <a:lnTo>
                  <a:pt x="114725" y="119122"/>
                </a:lnTo>
                <a:cubicBezTo>
                  <a:pt x="113077" y="120770"/>
                  <a:pt x="110432" y="120770"/>
                  <a:pt x="108784" y="119122"/>
                </a:cubicBezTo>
                <a:close/>
                <a:moveTo>
                  <a:pt x="138615" y="126915"/>
                </a:moveTo>
                <a:lnTo>
                  <a:pt x="130557" y="134994"/>
                </a:lnTo>
                <a:cubicBezTo>
                  <a:pt x="128929" y="136621"/>
                  <a:pt x="126263" y="136621"/>
                  <a:pt x="124635" y="134994"/>
                </a:cubicBezTo>
                <a:lnTo>
                  <a:pt x="116577" y="126936"/>
                </a:lnTo>
                <a:cubicBezTo>
                  <a:pt x="114949" y="125287"/>
                  <a:pt x="114949" y="122642"/>
                  <a:pt x="116577" y="120994"/>
                </a:cubicBezTo>
                <a:lnTo>
                  <a:pt x="124635" y="112936"/>
                </a:lnTo>
                <a:cubicBezTo>
                  <a:pt x="126263" y="111308"/>
                  <a:pt x="128929" y="111308"/>
                  <a:pt x="130557" y="112936"/>
                </a:cubicBezTo>
                <a:lnTo>
                  <a:pt x="138615" y="120994"/>
                </a:lnTo>
                <a:cubicBezTo>
                  <a:pt x="140243" y="122622"/>
                  <a:pt x="140243" y="125287"/>
                  <a:pt x="138615" y="126915"/>
                </a:cubicBezTo>
                <a:close/>
                <a:moveTo>
                  <a:pt x="140039" y="119122"/>
                </a:moveTo>
                <a:lnTo>
                  <a:pt x="132001" y="111084"/>
                </a:lnTo>
                <a:cubicBezTo>
                  <a:pt x="130353" y="109436"/>
                  <a:pt x="130353" y="106770"/>
                  <a:pt x="132001" y="105142"/>
                </a:cubicBezTo>
                <a:lnTo>
                  <a:pt x="140039" y="97084"/>
                </a:lnTo>
                <a:cubicBezTo>
                  <a:pt x="141687" y="95456"/>
                  <a:pt x="144333" y="95456"/>
                  <a:pt x="145981" y="97084"/>
                </a:cubicBezTo>
                <a:lnTo>
                  <a:pt x="154039" y="105142"/>
                </a:lnTo>
                <a:cubicBezTo>
                  <a:pt x="155667" y="106770"/>
                  <a:pt x="155667" y="109436"/>
                  <a:pt x="154039" y="111064"/>
                </a:cubicBezTo>
                <a:lnTo>
                  <a:pt x="145981" y="119122"/>
                </a:lnTo>
                <a:cubicBezTo>
                  <a:pt x="144333" y="120770"/>
                  <a:pt x="141687" y="120770"/>
                  <a:pt x="140039" y="119122"/>
                </a:cubicBezTo>
                <a:close/>
                <a:moveTo>
                  <a:pt x="169870" y="126915"/>
                </a:moveTo>
                <a:lnTo>
                  <a:pt x="161812" y="134994"/>
                </a:lnTo>
                <a:cubicBezTo>
                  <a:pt x="160184" y="136621"/>
                  <a:pt x="157518" y="136621"/>
                  <a:pt x="155891" y="134994"/>
                </a:cubicBezTo>
                <a:lnTo>
                  <a:pt x="147833" y="126936"/>
                </a:lnTo>
                <a:cubicBezTo>
                  <a:pt x="146205" y="125287"/>
                  <a:pt x="146205" y="122642"/>
                  <a:pt x="147833" y="120994"/>
                </a:cubicBezTo>
                <a:lnTo>
                  <a:pt x="155891" y="112936"/>
                </a:lnTo>
                <a:cubicBezTo>
                  <a:pt x="157518" y="111308"/>
                  <a:pt x="160184" y="111308"/>
                  <a:pt x="161812" y="112936"/>
                </a:cubicBezTo>
                <a:lnTo>
                  <a:pt x="169870" y="120994"/>
                </a:lnTo>
                <a:cubicBezTo>
                  <a:pt x="171498" y="122622"/>
                  <a:pt x="171498" y="125287"/>
                  <a:pt x="169870" y="126915"/>
                </a:cubicBezTo>
                <a:close/>
                <a:moveTo>
                  <a:pt x="171294" y="119122"/>
                </a:moveTo>
                <a:lnTo>
                  <a:pt x="163236" y="111084"/>
                </a:lnTo>
                <a:cubicBezTo>
                  <a:pt x="161609" y="109436"/>
                  <a:pt x="161609" y="106770"/>
                  <a:pt x="163236" y="105142"/>
                </a:cubicBezTo>
                <a:lnTo>
                  <a:pt x="171294" y="97084"/>
                </a:lnTo>
                <a:cubicBezTo>
                  <a:pt x="172943" y="95456"/>
                  <a:pt x="175588" y="95456"/>
                  <a:pt x="177236" y="97084"/>
                </a:cubicBezTo>
                <a:lnTo>
                  <a:pt x="185294" y="105142"/>
                </a:lnTo>
                <a:cubicBezTo>
                  <a:pt x="186922" y="106770"/>
                  <a:pt x="186922" y="109436"/>
                  <a:pt x="185294" y="111064"/>
                </a:cubicBezTo>
                <a:lnTo>
                  <a:pt x="177236" y="119122"/>
                </a:lnTo>
                <a:cubicBezTo>
                  <a:pt x="175588" y="120770"/>
                  <a:pt x="172943" y="120770"/>
                  <a:pt x="171294" y="119122"/>
                </a:cubicBezTo>
                <a:close/>
                <a:moveTo>
                  <a:pt x="201125" y="126915"/>
                </a:moveTo>
                <a:lnTo>
                  <a:pt x="193067" y="134994"/>
                </a:lnTo>
                <a:cubicBezTo>
                  <a:pt x="191440" y="136621"/>
                  <a:pt x="188774" y="136621"/>
                  <a:pt x="187146" y="134994"/>
                </a:cubicBezTo>
                <a:lnTo>
                  <a:pt x="179088" y="126936"/>
                </a:lnTo>
                <a:cubicBezTo>
                  <a:pt x="177440" y="125287"/>
                  <a:pt x="177440" y="122642"/>
                  <a:pt x="179088" y="120994"/>
                </a:cubicBezTo>
                <a:lnTo>
                  <a:pt x="187146" y="112936"/>
                </a:lnTo>
                <a:cubicBezTo>
                  <a:pt x="188774" y="111308"/>
                  <a:pt x="191440" y="111308"/>
                  <a:pt x="193067" y="112936"/>
                </a:cubicBezTo>
                <a:lnTo>
                  <a:pt x="201125" y="120994"/>
                </a:lnTo>
                <a:cubicBezTo>
                  <a:pt x="202753" y="122622"/>
                  <a:pt x="202753" y="125287"/>
                  <a:pt x="201125" y="126915"/>
                </a:cubicBezTo>
                <a:close/>
                <a:moveTo>
                  <a:pt x="202550" y="119122"/>
                </a:moveTo>
                <a:lnTo>
                  <a:pt x="194512" y="111084"/>
                </a:lnTo>
                <a:cubicBezTo>
                  <a:pt x="192864" y="109436"/>
                  <a:pt x="192864" y="106770"/>
                  <a:pt x="194512" y="105142"/>
                </a:cubicBezTo>
                <a:lnTo>
                  <a:pt x="202550" y="97084"/>
                </a:lnTo>
                <a:cubicBezTo>
                  <a:pt x="204198" y="95436"/>
                  <a:pt x="206843" y="95436"/>
                  <a:pt x="208492" y="97084"/>
                </a:cubicBezTo>
                <a:lnTo>
                  <a:pt x="216550" y="105142"/>
                </a:lnTo>
                <a:cubicBezTo>
                  <a:pt x="218178" y="106770"/>
                  <a:pt x="218178" y="109436"/>
                  <a:pt x="216550" y="111064"/>
                </a:cubicBezTo>
                <a:lnTo>
                  <a:pt x="208492" y="119122"/>
                </a:lnTo>
                <a:cubicBezTo>
                  <a:pt x="206843" y="120770"/>
                  <a:pt x="204198" y="120770"/>
                  <a:pt x="202550" y="119122"/>
                </a:cubicBezTo>
                <a:close/>
                <a:moveTo>
                  <a:pt x="232381" y="126915"/>
                </a:moveTo>
                <a:lnTo>
                  <a:pt x="224323" y="134994"/>
                </a:lnTo>
                <a:cubicBezTo>
                  <a:pt x="222695" y="136621"/>
                  <a:pt x="220029" y="136621"/>
                  <a:pt x="218401" y="134994"/>
                </a:cubicBezTo>
                <a:lnTo>
                  <a:pt x="210343" y="126936"/>
                </a:lnTo>
                <a:cubicBezTo>
                  <a:pt x="208695" y="125287"/>
                  <a:pt x="208695" y="122642"/>
                  <a:pt x="210343" y="120994"/>
                </a:cubicBezTo>
                <a:lnTo>
                  <a:pt x="218401" y="112936"/>
                </a:lnTo>
                <a:cubicBezTo>
                  <a:pt x="220029" y="111308"/>
                  <a:pt x="222695" y="111308"/>
                  <a:pt x="224323" y="112936"/>
                </a:cubicBezTo>
                <a:lnTo>
                  <a:pt x="232381" y="120994"/>
                </a:lnTo>
                <a:cubicBezTo>
                  <a:pt x="234009" y="122622"/>
                  <a:pt x="234009" y="125287"/>
                  <a:pt x="232381" y="126915"/>
                </a:cubicBezTo>
                <a:close/>
                <a:moveTo>
                  <a:pt x="232381" y="95660"/>
                </a:moveTo>
                <a:lnTo>
                  <a:pt x="224323" y="103718"/>
                </a:lnTo>
                <a:cubicBezTo>
                  <a:pt x="222695" y="105346"/>
                  <a:pt x="220029" y="105346"/>
                  <a:pt x="218401" y="103718"/>
                </a:cubicBezTo>
                <a:lnTo>
                  <a:pt x="210343" y="95660"/>
                </a:lnTo>
                <a:cubicBezTo>
                  <a:pt x="208695" y="94032"/>
                  <a:pt x="208695" y="91366"/>
                  <a:pt x="210343" y="89738"/>
                </a:cubicBezTo>
                <a:lnTo>
                  <a:pt x="218401" y="81680"/>
                </a:lnTo>
                <a:cubicBezTo>
                  <a:pt x="220029" y="80032"/>
                  <a:pt x="222695" y="80032"/>
                  <a:pt x="224323" y="81680"/>
                </a:cubicBezTo>
                <a:lnTo>
                  <a:pt x="232381" y="89738"/>
                </a:lnTo>
                <a:cubicBezTo>
                  <a:pt x="234009" y="91366"/>
                  <a:pt x="234009" y="94032"/>
                  <a:pt x="232381" y="95660"/>
                </a:cubicBezTo>
                <a:close/>
                <a:moveTo>
                  <a:pt x="232381" y="64404"/>
                </a:moveTo>
                <a:lnTo>
                  <a:pt x="224323" y="72462"/>
                </a:lnTo>
                <a:cubicBezTo>
                  <a:pt x="222695" y="74111"/>
                  <a:pt x="220029" y="74111"/>
                  <a:pt x="218401" y="72462"/>
                </a:cubicBezTo>
                <a:lnTo>
                  <a:pt x="210343" y="64404"/>
                </a:lnTo>
                <a:cubicBezTo>
                  <a:pt x="208695" y="62776"/>
                  <a:pt x="208695" y="60111"/>
                  <a:pt x="210343" y="58483"/>
                </a:cubicBezTo>
                <a:lnTo>
                  <a:pt x="218401" y="50425"/>
                </a:lnTo>
                <a:cubicBezTo>
                  <a:pt x="220029" y="48777"/>
                  <a:pt x="222695" y="48777"/>
                  <a:pt x="224323" y="50425"/>
                </a:cubicBezTo>
                <a:lnTo>
                  <a:pt x="232381" y="58483"/>
                </a:lnTo>
                <a:cubicBezTo>
                  <a:pt x="234009" y="60111"/>
                  <a:pt x="234009" y="62776"/>
                  <a:pt x="232381" y="64404"/>
                </a:cubicBezTo>
                <a:close/>
                <a:moveTo>
                  <a:pt x="232381" y="33149"/>
                </a:moveTo>
                <a:lnTo>
                  <a:pt x="224323" y="41207"/>
                </a:lnTo>
                <a:cubicBezTo>
                  <a:pt x="222695" y="42855"/>
                  <a:pt x="220029" y="42855"/>
                  <a:pt x="218401" y="41207"/>
                </a:cubicBezTo>
                <a:lnTo>
                  <a:pt x="210343" y="33149"/>
                </a:lnTo>
                <a:cubicBezTo>
                  <a:pt x="208695" y="31521"/>
                  <a:pt x="208695" y="28855"/>
                  <a:pt x="210343" y="27227"/>
                </a:cubicBezTo>
                <a:lnTo>
                  <a:pt x="218401" y="19169"/>
                </a:lnTo>
                <a:cubicBezTo>
                  <a:pt x="220029" y="17541"/>
                  <a:pt x="222695" y="17541"/>
                  <a:pt x="224323" y="19169"/>
                </a:cubicBezTo>
                <a:lnTo>
                  <a:pt x="232381" y="27227"/>
                </a:lnTo>
                <a:cubicBezTo>
                  <a:pt x="234029" y="28855"/>
                  <a:pt x="234029" y="31521"/>
                  <a:pt x="232381" y="33149"/>
                </a:cubicBezTo>
                <a:close/>
              </a:path>
            </a:pathLst>
          </a:custGeom>
          <a:noFill/>
          <a:ln w="9525" cap="flat" cmpd="sng">
            <a:solidFill>
              <a:schemeClr val="lt1"/>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25"/>
          <p:cNvSpPr/>
          <p:nvPr/>
        </p:nvSpPr>
        <p:spPr>
          <a:xfrm flipH="1">
            <a:off x="112343" y="2380880"/>
            <a:ext cx="381771" cy="381735"/>
          </a:xfrm>
          <a:custGeom>
            <a:avLst/>
            <a:gdLst/>
            <a:ahLst/>
            <a:cxnLst/>
            <a:rect l="l" t="t" r="r" b="b"/>
            <a:pathLst>
              <a:path w="10664" h="10663" extrusionOk="0">
                <a:moveTo>
                  <a:pt x="692" y="4070"/>
                </a:moveTo>
                <a:lnTo>
                  <a:pt x="4091" y="692"/>
                </a:lnTo>
                <a:cubicBezTo>
                  <a:pt x="4782" y="0"/>
                  <a:pt x="5881" y="0"/>
                  <a:pt x="6573" y="692"/>
                </a:cubicBezTo>
                <a:lnTo>
                  <a:pt x="9971" y="4070"/>
                </a:lnTo>
                <a:cubicBezTo>
                  <a:pt x="10663" y="4762"/>
                  <a:pt x="10663" y="5881"/>
                  <a:pt x="9971" y="6573"/>
                </a:cubicBezTo>
                <a:lnTo>
                  <a:pt x="6573" y="9971"/>
                </a:lnTo>
                <a:cubicBezTo>
                  <a:pt x="5881" y="10663"/>
                  <a:pt x="4782" y="10663"/>
                  <a:pt x="4091" y="9971"/>
                </a:cubicBezTo>
                <a:lnTo>
                  <a:pt x="692" y="6573"/>
                </a:lnTo>
                <a:cubicBezTo>
                  <a:pt x="0" y="5881"/>
                  <a:pt x="0" y="4762"/>
                  <a:pt x="692" y="4070"/>
                </a:cubicBezTo>
                <a:close/>
              </a:path>
            </a:pathLst>
          </a:custGeom>
          <a:gradFill>
            <a:gsLst>
              <a:gs pos="0">
                <a:schemeClr val="lt2"/>
              </a:gs>
              <a:gs pos="100000">
                <a:schemeClr val="accent1"/>
              </a:gs>
            </a:gsLst>
            <a:lin ang="10800025" scaled="0"/>
          </a:gradFill>
          <a:ln>
            <a:noFill/>
          </a:ln>
          <a:effectLst>
            <a:outerShdw blurRad="100013" dist="19050" dir="744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25"/>
          <p:cNvSpPr/>
          <p:nvPr/>
        </p:nvSpPr>
        <p:spPr>
          <a:xfrm rot="10800000" flipH="1">
            <a:off x="5466328" y="-2614269"/>
            <a:ext cx="1326605" cy="1326605"/>
          </a:xfrm>
          <a:custGeom>
            <a:avLst/>
            <a:gdLst/>
            <a:ahLst/>
            <a:cxnLst/>
            <a:rect l="l" t="t" r="r" b="b"/>
            <a:pathLst>
              <a:path w="37056" h="37056" extrusionOk="0">
                <a:moveTo>
                  <a:pt x="34654" y="22852"/>
                </a:moveTo>
                <a:lnTo>
                  <a:pt x="22873" y="34654"/>
                </a:lnTo>
                <a:cubicBezTo>
                  <a:pt x="20472" y="37056"/>
                  <a:pt x="16585" y="37056"/>
                  <a:pt x="14184" y="34654"/>
                </a:cubicBezTo>
                <a:lnTo>
                  <a:pt x="2402" y="22852"/>
                </a:lnTo>
                <a:cubicBezTo>
                  <a:pt x="1" y="20471"/>
                  <a:pt x="1" y="16585"/>
                  <a:pt x="2402" y="14184"/>
                </a:cubicBezTo>
                <a:lnTo>
                  <a:pt x="14184" y="2402"/>
                </a:lnTo>
                <a:cubicBezTo>
                  <a:pt x="16585" y="1"/>
                  <a:pt x="20472" y="1"/>
                  <a:pt x="22873" y="2402"/>
                </a:cubicBezTo>
                <a:lnTo>
                  <a:pt x="34654" y="14184"/>
                </a:lnTo>
                <a:cubicBezTo>
                  <a:pt x="37056" y="16585"/>
                  <a:pt x="37056" y="20471"/>
                  <a:pt x="34654" y="22852"/>
                </a:cubicBezTo>
                <a:close/>
              </a:path>
            </a:pathLst>
          </a:custGeom>
          <a:gradFill>
            <a:gsLst>
              <a:gs pos="0">
                <a:schemeClr val="lt2"/>
              </a:gs>
              <a:gs pos="100000">
                <a:schemeClr val="accent1"/>
              </a:gs>
            </a:gsLst>
            <a:lin ang="10800025" scaled="0"/>
          </a:gradFill>
          <a:ln>
            <a:noFill/>
          </a:ln>
          <a:effectLst>
            <a:outerShdw blurRad="100013" dist="19050" dir="744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3" name="Google Shape;303;p25"/>
          <p:cNvGrpSpPr/>
          <p:nvPr/>
        </p:nvGrpSpPr>
        <p:grpSpPr>
          <a:xfrm flipH="1">
            <a:off x="7593029" y="129530"/>
            <a:ext cx="2408871" cy="2259820"/>
            <a:chOff x="-1407021" y="76205"/>
            <a:chExt cx="2408871" cy="2259820"/>
          </a:xfrm>
        </p:grpSpPr>
        <p:grpSp>
          <p:nvGrpSpPr>
            <p:cNvPr id="304" name="Google Shape;304;p25"/>
            <p:cNvGrpSpPr/>
            <p:nvPr/>
          </p:nvGrpSpPr>
          <p:grpSpPr>
            <a:xfrm>
              <a:off x="-1407021" y="241660"/>
              <a:ext cx="2329791" cy="2094365"/>
              <a:chOff x="11125660" y="2009201"/>
              <a:chExt cx="1038093" cy="933234"/>
            </a:xfrm>
          </p:grpSpPr>
          <p:sp>
            <p:nvSpPr>
              <p:cNvPr id="305" name="Google Shape;305;p25"/>
              <p:cNvSpPr/>
              <p:nvPr/>
            </p:nvSpPr>
            <p:spPr>
              <a:xfrm>
                <a:off x="11125660" y="2009201"/>
                <a:ext cx="933199" cy="933234"/>
              </a:xfrm>
              <a:custGeom>
                <a:avLst/>
                <a:gdLst/>
                <a:ahLst/>
                <a:cxnLst/>
                <a:rect l="l" t="t" r="r" b="b"/>
                <a:pathLst>
                  <a:path w="26067" h="26068" fill="none" extrusionOk="0">
                    <a:moveTo>
                      <a:pt x="26067" y="1"/>
                    </a:moveTo>
                    <a:lnTo>
                      <a:pt x="0" y="26067"/>
                    </a:lnTo>
                  </a:path>
                </a:pathLst>
              </a:custGeom>
              <a:noFill/>
              <a:ln w="9525" cap="flat" cmpd="sng">
                <a:solidFill>
                  <a:schemeClr val="dk2"/>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25"/>
              <p:cNvSpPr/>
              <p:nvPr/>
            </p:nvSpPr>
            <p:spPr>
              <a:xfrm>
                <a:off x="11230554" y="2009201"/>
                <a:ext cx="933199" cy="933234"/>
              </a:xfrm>
              <a:custGeom>
                <a:avLst/>
                <a:gdLst/>
                <a:ahLst/>
                <a:cxnLst/>
                <a:rect l="l" t="t" r="r" b="b"/>
                <a:pathLst>
                  <a:path w="26067" h="26068" fill="none" extrusionOk="0">
                    <a:moveTo>
                      <a:pt x="26067" y="1"/>
                    </a:moveTo>
                    <a:lnTo>
                      <a:pt x="0" y="26067"/>
                    </a:lnTo>
                  </a:path>
                </a:pathLst>
              </a:custGeom>
              <a:noFill/>
              <a:ln w="9525" cap="flat" cmpd="sng">
                <a:solidFill>
                  <a:schemeClr val="dk2"/>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7" name="Google Shape;307;p25"/>
            <p:cNvSpPr/>
            <p:nvPr/>
          </p:nvSpPr>
          <p:spPr>
            <a:xfrm>
              <a:off x="620079" y="76205"/>
              <a:ext cx="381771" cy="381735"/>
            </a:xfrm>
            <a:custGeom>
              <a:avLst/>
              <a:gdLst/>
              <a:ahLst/>
              <a:cxnLst/>
              <a:rect l="l" t="t" r="r" b="b"/>
              <a:pathLst>
                <a:path w="10664" h="10663" extrusionOk="0">
                  <a:moveTo>
                    <a:pt x="692" y="4070"/>
                  </a:moveTo>
                  <a:lnTo>
                    <a:pt x="4091" y="692"/>
                  </a:lnTo>
                  <a:cubicBezTo>
                    <a:pt x="4782" y="0"/>
                    <a:pt x="5881" y="0"/>
                    <a:pt x="6573" y="692"/>
                  </a:cubicBezTo>
                  <a:lnTo>
                    <a:pt x="9971" y="4070"/>
                  </a:lnTo>
                  <a:cubicBezTo>
                    <a:pt x="10663" y="4762"/>
                    <a:pt x="10663" y="5881"/>
                    <a:pt x="9971" y="6573"/>
                  </a:cubicBezTo>
                  <a:lnTo>
                    <a:pt x="6573" y="9971"/>
                  </a:lnTo>
                  <a:cubicBezTo>
                    <a:pt x="5881" y="10663"/>
                    <a:pt x="4782" y="10663"/>
                    <a:pt x="4091" y="9971"/>
                  </a:cubicBezTo>
                  <a:lnTo>
                    <a:pt x="692" y="6573"/>
                  </a:lnTo>
                  <a:cubicBezTo>
                    <a:pt x="0" y="5881"/>
                    <a:pt x="0" y="4762"/>
                    <a:pt x="692" y="4070"/>
                  </a:cubicBezTo>
                  <a:close/>
                </a:path>
              </a:pathLst>
            </a:custGeom>
            <a:gradFill>
              <a:gsLst>
                <a:gs pos="0">
                  <a:schemeClr val="lt2"/>
                </a:gs>
                <a:gs pos="100000">
                  <a:schemeClr val="accent1"/>
                </a:gs>
              </a:gsLst>
              <a:lin ang="10800025" scaled="0"/>
            </a:gradFill>
            <a:ln>
              <a:noFill/>
            </a:ln>
            <a:effectLst>
              <a:outerShdw blurRad="100013" dist="19050" dir="744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2">
  <p:cSld name="CUSTOM_5_1_1">
    <p:spTree>
      <p:nvGrpSpPr>
        <p:cNvPr id="1" name="Shape 308"/>
        <p:cNvGrpSpPr/>
        <p:nvPr/>
      </p:nvGrpSpPr>
      <p:grpSpPr>
        <a:xfrm>
          <a:off x="0" y="0"/>
          <a:ext cx="0" cy="0"/>
          <a:chOff x="0" y="0"/>
          <a:chExt cx="0" cy="0"/>
        </a:xfrm>
      </p:grpSpPr>
      <p:sp>
        <p:nvSpPr>
          <p:cNvPr id="309" name="Google Shape;309;p26"/>
          <p:cNvSpPr/>
          <p:nvPr/>
        </p:nvSpPr>
        <p:spPr>
          <a:xfrm flipH="1">
            <a:off x="3829040" y="-5071714"/>
            <a:ext cx="6942408" cy="6942479"/>
          </a:xfrm>
          <a:custGeom>
            <a:avLst/>
            <a:gdLst/>
            <a:ahLst/>
            <a:cxnLst/>
            <a:rect l="l" t="t" r="r" b="b"/>
            <a:pathLst>
              <a:path w="193922" h="193924" extrusionOk="0">
                <a:moveTo>
                  <a:pt x="178905" y="124168"/>
                </a:moveTo>
                <a:lnTo>
                  <a:pt x="124167" y="178885"/>
                </a:lnTo>
                <a:cubicBezTo>
                  <a:pt x="109150" y="193923"/>
                  <a:pt x="84793" y="193923"/>
                  <a:pt x="69755" y="178885"/>
                </a:cubicBezTo>
                <a:lnTo>
                  <a:pt x="15038" y="124168"/>
                </a:lnTo>
                <a:cubicBezTo>
                  <a:pt x="0" y="109130"/>
                  <a:pt x="0" y="84773"/>
                  <a:pt x="15038" y="69735"/>
                </a:cubicBezTo>
                <a:lnTo>
                  <a:pt x="69755" y="15018"/>
                </a:lnTo>
                <a:cubicBezTo>
                  <a:pt x="84793" y="1"/>
                  <a:pt x="109150" y="1"/>
                  <a:pt x="124167" y="15018"/>
                </a:cubicBezTo>
                <a:lnTo>
                  <a:pt x="178905" y="69756"/>
                </a:lnTo>
                <a:cubicBezTo>
                  <a:pt x="193922" y="84773"/>
                  <a:pt x="193922" y="109130"/>
                  <a:pt x="178905" y="124168"/>
                </a:cubicBezTo>
                <a:close/>
              </a:path>
            </a:pathLst>
          </a:custGeom>
          <a:gradFill>
            <a:gsLst>
              <a:gs pos="0">
                <a:schemeClr val="accent2"/>
              </a:gs>
              <a:gs pos="100000">
                <a:schemeClr val="lt2"/>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26"/>
          <p:cNvSpPr/>
          <p:nvPr/>
        </p:nvSpPr>
        <p:spPr>
          <a:xfrm>
            <a:off x="-77412" y="-143767"/>
            <a:ext cx="9298825" cy="5431033"/>
          </a:xfrm>
          <a:custGeom>
            <a:avLst/>
            <a:gdLst/>
            <a:ahLst/>
            <a:cxnLst/>
            <a:rect l="l" t="t" r="r" b="b"/>
            <a:pathLst>
              <a:path w="236777" h="138291" fill="none" extrusionOk="0">
                <a:moveTo>
                  <a:pt x="0" y="1"/>
                </a:moveTo>
                <a:lnTo>
                  <a:pt x="0" y="138290"/>
                </a:lnTo>
                <a:lnTo>
                  <a:pt x="236776" y="138290"/>
                </a:lnTo>
                <a:lnTo>
                  <a:pt x="236776" y="1"/>
                </a:lnTo>
                <a:close/>
                <a:moveTo>
                  <a:pt x="194512" y="11376"/>
                </a:moveTo>
                <a:lnTo>
                  <a:pt x="202550" y="3318"/>
                </a:lnTo>
                <a:cubicBezTo>
                  <a:pt x="204198" y="1690"/>
                  <a:pt x="206843" y="1690"/>
                  <a:pt x="208492" y="3318"/>
                </a:cubicBezTo>
                <a:lnTo>
                  <a:pt x="216550" y="11376"/>
                </a:lnTo>
                <a:cubicBezTo>
                  <a:pt x="218178" y="13024"/>
                  <a:pt x="218178" y="15669"/>
                  <a:pt x="216550" y="17318"/>
                </a:cubicBezTo>
                <a:lnTo>
                  <a:pt x="208492" y="25376"/>
                </a:lnTo>
                <a:cubicBezTo>
                  <a:pt x="206843" y="27003"/>
                  <a:pt x="204198" y="27003"/>
                  <a:pt x="202550" y="25376"/>
                </a:cubicBezTo>
                <a:lnTo>
                  <a:pt x="194512" y="17318"/>
                </a:lnTo>
                <a:cubicBezTo>
                  <a:pt x="192864" y="15669"/>
                  <a:pt x="192864" y="13024"/>
                  <a:pt x="194512" y="11376"/>
                </a:cubicBezTo>
                <a:close/>
                <a:moveTo>
                  <a:pt x="185294" y="48573"/>
                </a:moveTo>
                <a:lnTo>
                  <a:pt x="177236" y="56631"/>
                </a:lnTo>
                <a:cubicBezTo>
                  <a:pt x="175588" y="58259"/>
                  <a:pt x="172943" y="58259"/>
                  <a:pt x="171294" y="56631"/>
                </a:cubicBezTo>
                <a:lnTo>
                  <a:pt x="163236" y="48573"/>
                </a:lnTo>
                <a:cubicBezTo>
                  <a:pt x="161609" y="46925"/>
                  <a:pt x="161609" y="44279"/>
                  <a:pt x="163236" y="42631"/>
                </a:cubicBezTo>
                <a:lnTo>
                  <a:pt x="171294" y="34573"/>
                </a:lnTo>
                <a:cubicBezTo>
                  <a:pt x="172943" y="32945"/>
                  <a:pt x="175588" y="32945"/>
                  <a:pt x="177236" y="34573"/>
                </a:cubicBezTo>
                <a:lnTo>
                  <a:pt x="185294" y="42631"/>
                </a:lnTo>
                <a:cubicBezTo>
                  <a:pt x="186922" y="44279"/>
                  <a:pt x="186922" y="46925"/>
                  <a:pt x="185294" y="48573"/>
                </a:cubicBezTo>
                <a:close/>
                <a:moveTo>
                  <a:pt x="187146" y="50425"/>
                </a:moveTo>
                <a:cubicBezTo>
                  <a:pt x="188774" y="48777"/>
                  <a:pt x="191440" y="48777"/>
                  <a:pt x="193067" y="50425"/>
                </a:cubicBezTo>
                <a:lnTo>
                  <a:pt x="201125" y="58483"/>
                </a:lnTo>
                <a:cubicBezTo>
                  <a:pt x="202774" y="60111"/>
                  <a:pt x="202774" y="62776"/>
                  <a:pt x="201125" y="64404"/>
                </a:cubicBezTo>
                <a:lnTo>
                  <a:pt x="193067" y="72462"/>
                </a:lnTo>
                <a:cubicBezTo>
                  <a:pt x="191440" y="74111"/>
                  <a:pt x="188774" y="74111"/>
                  <a:pt x="187146" y="72462"/>
                </a:cubicBezTo>
                <a:lnTo>
                  <a:pt x="179088" y="64404"/>
                </a:lnTo>
                <a:cubicBezTo>
                  <a:pt x="177440" y="62776"/>
                  <a:pt x="177440" y="60111"/>
                  <a:pt x="179088" y="58483"/>
                </a:cubicBezTo>
                <a:close/>
                <a:moveTo>
                  <a:pt x="169870" y="58483"/>
                </a:moveTo>
                <a:cubicBezTo>
                  <a:pt x="171518" y="60111"/>
                  <a:pt x="171518" y="62776"/>
                  <a:pt x="169870" y="64404"/>
                </a:cubicBezTo>
                <a:lnTo>
                  <a:pt x="161812" y="72462"/>
                </a:lnTo>
                <a:cubicBezTo>
                  <a:pt x="160184" y="74111"/>
                  <a:pt x="157518" y="74111"/>
                  <a:pt x="155891" y="72462"/>
                </a:cubicBezTo>
                <a:lnTo>
                  <a:pt x="147833" y="64404"/>
                </a:lnTo>
                <a:cubicBezTo>
                  <a:pt x="146205" y="62776"/>
                  <a:pt x="146205" y="60111"/>
                  <a:pt x="147833" y="58483"/>
                </a:cubicBezTo>
                <a:lnTo>
                  <a:pt x="155891" y="50425"/>
                </a:lnTo>
                <a:cubicBezTo>
                  <a:pt x="157518" y="48777"/>
                  <a:pt x="160184" y="48777"/>
                  <a:pt x="161812" y="50425"/>
                </a:cubicBezTo>
                <a:close/>
                <a:moveTo>
                  <a:pt x="154039" y="48553"/>
                </a:moveTo>
                <a:lnTo>
                  <a:pt x="145981" y="56611"/>
                </a:lnTo>
                <a:cubicBezTo>
                  <a:pt x="144333" y="58259"/>
                  <a:pt x="141687" y="58259"/>
                  <a:pt x="140039" y="56611"/>
                </a:cubicBezTo>
                <a:lnTo>
                  <a:pt x="132001" y="48553"/>
                </a:lnTo>
                <a:cubicBezTo>
                  <a:pt x="130353" y="46925"/>
                  <a:pt x="130353" y="44259"/>
                  <a:pt x="132001" y="42631"/>
                </a:cubicBezTo>
                <a:lnTo>
                  <a:pt x="140039" y="34573"/>
                </a:lnTo>
                <a:cubicBezTo>
                  <a:pt x="141687" y="32925"/>
                  <a:pt x="144333" y="32925"/>
                  <a:pt x="145981" y="34573"/>
                </a:cubicBezTo>
                <a:lnTo>
                  <a:pt x="154039" y="42631"/>
                </a:lnTo>
                <a:cubicBezTo>
                  <a:pt x="155667" y="44259"/>
                  <a:pt x="155667" y="46925"/>
                  <a:pt x="154039" y="48573"/>
                </a:cubicBezTo>
                <a:close/>
                <a:moveTo>
                  <a:pt x="138615" y="58483"/>
                </a:moveTo>
                <a:cubicBezTo>
                  <a:pt x="140263" y="60111"/>
                  <a:pt x="140263" y="62776"/>
                  <a:pt x="138615" y="64404"/>
                </a:cubicBezTo>
                <a:lnTo>
                  <a:pt x="130557" y="72462"/>
                </a:lnTo>
                <a:cubicBezTo>
                  <a:pt x="128929" y="74111"/>
                  <a:pt x="126263" y="74111"/>
                  <a:pt x="124635" y="72462"/>
                </a:cubicBezTo>
                <a:lnTo>
                  <a:pt x="116577" y="64404"/>
                </a:lnTo>
                <a:cubicBezTo>
                  <a:pt x="114949" y="62776"/>
                  <a:pt x="114949" y="60111"/>
                  <a:pt x="116577" y="58483"/>
                </a:cubicBezTo>
                <a:lnTo>
                  <a:pt x="124635" y="50425"/>
                </a:lnTo>
                <a:cubicBezTo>
                  <a:pt x="126263" y="48777"/>
                  <a:pt x="128929" y="48777"/>
                  <a:pt x="130557" y="50425"/>
                </a:cubicBezTo>
                <a:close/>
                <a:moveTo>
                  <a:pt x="122783" y="48553"/>
                </a:moveTo>
                <a:lnTo>
                  <a:pt x="114725" y="56611"/>
                </a:lnTo>
                <a:cubicBezTo>
                  <a:pt x="113077" y="58259"/>
                  <a:pt x="110432" y="58259"/>
                  <a:pt x="108784" y="56611"/>
                </a:cubicBezTo>
                <a:lnTo>
                  <a:pt x="100746" y="48553"/>
                </a:lnTo>
                <a:cubicBezTo>
                  <a:pt x="99098" y="46925"/>
                  <a:pt x="99098" y="44259"/>
                  <a:pt x="100746" y="42631"/>
                </a:cubicBezTo>
                <a:lnTo>
                  <a:pt x="108784" y="34573"/>
                </a:lnTo>
                <a:cubicBezTo>
                  <a:pt x="110412" y="32945"/>
                  <a:pt x="113077" y="32945"/>
                  <a:pt x="114725" y="34573"/>
                </a:cubicBezTo>
                <a:lnTo>
                  <a:pt x="122783" y="42631"/>
                </a:lnTo>
                <a:cubicBezTo>
                  <a:pt x="124411" y="44279"/>
                  <a:pt x="124411" y="46925"/>
                  <a:pt x="122783" y="48573"/>
                </a:cubicBezTo>
                <a:close/>
                <a:moveTo>
                  <a:pt x="107359" y="58483"/>
                </a:moveTo>
                <a:cubicBezTo>
                  <a:pt x="109007" y="60111"/>
                  <a:pt x="109007" y="62776"/>
                  <a:pt x="107359" y="64404"/>
                </a:cubicBezTo>
                <a:lnTo>
                  <a:pt x="99301" y="72462"/>
                </a:lnTo>
                <a:cubicBezTo>
                  <a:pt x="97673" y="74111"/>
                  <a:pt x="95008" y="74111"/>
                  <a:pt x="93380" y="72462"/>
                </a:cubicBezTo>
                <a:lnTo>
                  <a:pt x="85322" y="64404"/>
                </a:lnTo>
                <a:cubicBezTo>
                  <a:pt x="83694" y="62776"/>
                  <a:pt x="83694" y="60111"/>
                  <a:pt x="85322" y="58483"/>
                </a:cubicBezTo>
                <a:lnTo>
                  <a:pt x="93380" y="50425"/>
                </a:lnTo>
                <a:cubicBezTo>
                  <a:pt x="95008" y="48777"/>
                  <a:pt x="97673" y="48777"/>
                  <a:pt x="99301" y="50425"/>
                </a:cubicBezTo>
                <a:close/>
                <a:moveTo>
                  <a:pt x="91528" y="48553"/>
                </a:moveTo>
                <a:lnTo>
                  <a:pt x="83470" y="56611"/>
                </a:lnTo>
                <a:cubicBezTo>
                  <a:pt x="81842" y="58259"/>
                  <a:pt x="79176" y="58259"/>
                  <a:pt x="77549" y="56611"/>
                </a:cubicBezTo>
                <a:lnTo>
                  <a:pt x="69491" y="48553"/>
                </a:lnTo>
                <a:cubicBezTo>
                  <a:pt x="67842" y="46925"/>
                  <a:pt x="67842" y="44259"/>
                  <a:pt x="69491" y="42631"/>
                </a:cubicBezTo>
                <a:lnTo>
                  <a:pt x="77549" y="34573"/>
                </a:lnTo>
                <a:cubicBezTo>
                  <a:pt x="79176" y="32925"/>
                  <a:pt x="81842" y="32925"/>
                  <a:pt x="83470" y="34573"/>
                </a:cubicBezTo>
                <a:lnTo>
                  <a:pt x="91528" y="42631"/>
                </a:lnTo>
                <a:cubicBezTo>
                  <a:pt x="93176" y="44259"/>
                  <a:pt x="93176" y="46925"/>
                  <a:pt x="91528" y="48573"/>
                </a:cubicBezTo>
                <a:close/>
                <a:moveTo>
                  <a:pt x="76104" y="58483"/>
                </a:moveTo>
                <a:cubicBezTo>
                  <a:pt x="77752" y="60111"/>
                  <a:pt x="77752" y="62776"/>
                  <a:pt x="76104" y="64404"/>
                </a:cubicBezTo>
                <a:lnTo>
                  <a:pt x="68046" y="72462"/>
                </a:lnTo>
                <a:cubicBezTo>
                  <a:pt x="66418" y="74111"/>
                  <a:pt x="63752" y="74111"/>
                  <a:pt x="62124" y="72462"/>
                </a:cubicBezTo>
                <a:lnTo>
                  <a:pt x="54066" y="64404"/>
                </a:lnTo>
                <a:cubicBezTo>
                  <a:pt x="52438" y="62776"/>
                  <a:pt x="52438" y="60111"/>
                  <a:pt x="54066" y="58483"/>
                </a:cubicBezTo>
                <a:lnTo>
                  <a:pt x="62124" y="50425"/>
                </a:lnTo>
                <a:cubicBezTo>
                  <a:pt x="63752" y="48777"/>
                  <a:pt x="66418" y="48777"/>
                  <a:pt x="68066" y="50425"/>
                </a:cubicBezTo>
                <a:close/>
                <a:moveTo>
                  <a:pt x="60273" y="48553"/>
                </a:moveTo>
                <a:lnTo>
                  <a:pt x="52215" y="56611"/>
                </a:lnTo>
                <a:cubicBezTo>
                  <a:pt x="50587" y="58259"/>
                  <a:pt x="47921" y="58259"/>
                  <a:pt x="46273" y="56611"/>
                </a:cubicBezTo>
                <a:lnTo>
                  <a:pt x="38235" y="48553"/>
                </a:lnTo>
                <a:cubicBezTo>
                  <a:pt x="36587" y="46925"/>
                  <a:pt x="36587" y="44259"/>
                  <a:pt x="38235" y="42631"/>
                </a:cubicBezTo>
                <a:lnTo>
                  <a:pt x="46273" y="34573"/>
                </a:lnTo>
                <a:cubicBezTo>
                  <a:pt x="47921" y="32925"/>
                  <a:pt x="50587" y="32925"/>
                  <a:pt x="52215" y="34573"/>
                </a:cubicBezTo>
                <a:lnTo>
                  <a:pt x="60273" y="42631"/>
                </a:lnTo>
                <a:cubicBezTo>
                  <a:pt x="61921" y="44259"/>
                  <a:pt x="61921" y="46925"/>
                  <a:pt x="60273" y="48573"/>
                </a:cubicBezTo>
                <a:close/>
                <a:moveTo>
                  <a:pt x="44848" y="58483"/>
                </a:moveTo>
                <a:cubicBezTo>
                  <a:pt x="46497" y="60111"/>
                  <a:pt x="46497" y="62776"/>
                  <a:pt x="44848" y="64404"/>
                </a:cubicBezTo>
                <a:lnTo>
                  <a:pt x="36811" y="72462"/>
                </a:lnTo>
                <a:cubicBezTo>
                  <a:pt x="35163" y="74111"/>
                  <a:pt x="32497" y="74111"/>
                  <a:pt x="30869" y="72462"/>
                </a:cubicBezTo>
                <a:lnTo>
                  <a:pt x="22811" y="64404"/>
                </a:lnTo>
                <a:cubicBezTo>
                  <a:pt x="21183" y="62776"/>
                  <a:pt x="21183" y="60111"/>
                  <a:pt x="22811" y="58483"/>
                </a:cubicBezTo>
                <a:lnTo>
                  <a:pt x="30869" y="50425"/>
                </a:lnTo>
                <a:cubicBezTo>
                  <a:pt x="32497" y="48777"/>
                  <a:pt x="35163" y="48777"/>
                  <a:pt x="36790" y="50425"/>
                </a:cubicBezTo>
                <a:close/>
                <a:moveTo>
                  <a:pt x="36811" y="81680"/>
                </a:moveTo>
                <a:lnTo>
                  <a:pt x="44848" y="89738"/>
                </a:lnTo>
                <a:cubicBezTo>
                  <a:pt x="46497" y="91366"/>
                  <a:pt x="46497" y="94032"/>
                  <a:pt x="44848" y="95660"/>
                </a:cubicBezTo>
                <a:lnTo>
                  <a:pt x="36811" y="103718"/>
                </a:lnTo>
                <a:cubicBezTo>
                  <a:pt x="35163" y="105346"/>
                  <a:pt x="32497" y="105346"/>
                  <a:pt x="30869" y="103718"/>
                </a:cubicBezTo>
                <a:lnTo>
                  <a:pt x="22811" y="95660"/>
                </a:lnTo>
                <a:cubicBezTo>
                  <a:pt x="21183" y="94032"/>
                  <a:pt x="21183" y="91366"/>
                  <a:pt x="22811" y="89738"/>
                </a:cubicBezTo>
                <a:lnTo>
                  <a:pt x="30869" y="81680"/>
                </a:lnTo>
                <a:cubicBezTo>
                  <a:pt x="32497" y="80032"/>
                  <a:pt x="35163" y="80032"/>
                  <a:pt x="36811" y="81680"/>
                </a:cubicBezTo>
                <a:close/>
                <a:moveTo>
                  <a:pt x="38235" y="79828"/>
                </a:moveTo>
                <a:cubicBezTo>
                  <a:pt x="36587" y="78180"/>
                  <a:pt x="36587" y="75535"/>
                  <a:pt x="38235" y="73887"/>
                </a:cubicBezTo>
                <a:lnTo>
                  <a:pt x="46273" y="65829"/>
                </a:lnTo>
                <a:cubicBezTo>
                  <a:pt x="47921" y="64201"/>
                  <a:pt x="50566" y="64201"/>
                  <a:pt x="52215" y="65829"/>
                </a:cubicBezTo>
                <a:lnTo>
                  <a:pt x="60273" y="73887"/>
                </a:lnTo>
                <a:cubicBezTo>
                  <a:pt x="61901" y="75535"/>
                  <a:pt x="61901" y="78180"/>
                  <a:pt x="60273" y="79828"/>
                </a:cubicBezTo>
                <a:lnTo>
                  <a:pt x="52215" y="87887"/>
                </a:lnTo>
                <a:cubicBezTo>
                  <a:pt x="50587" y="89514"/>
                  <a:pt x="47921" y="89514"/>
                  <a:pt x="46293" y="87887"/>
                </a:cubicBezTo>
                <a:close/>
                <a:moveTo>
                  <a:pt x="54066" y="89738"/>
                </a:moveTo>
                <a:lnTo>
                  <a:pt x="62124" y="81680"/>
                </a:lnTo>
                <a:cubicBezTo>
                  <a:pt x="63752" y="80032"/>
                  <a:pt x="66418" y="80032"/>
                  <a:pt x="68046" y="81680"/>
                </a:cubicBezTo>
                <a:lnTo>
                  <a:pt x="76104" y="89738"/>
                </a:lnTo>
                <a:cubicBezTo>
                  <a:pt x="77752" y="91366"/>
                  <a:pt x="77752" y="94032"/>
                  <a:pt x="76104" y="95660"/>
                </a:cubicBezTo>
                <a:lnTo>
                  <a:pt x="68046" y="103718"/>
                </a:lnTo>
                <a:cubicBezTo>
                  <a:pt x="66418" y="105346"/>
                  <a:pt x="63752" y="105346"/>
                  <a:pt x="62124" y="103718"/>
                </a:cubicBezTo>
                <a:lnTo>
                  <a:pt x="54066" y="95660"/>
                </a:lnTo>
                <a:cubicBezTo>
                  <a:pt x="52438" y="94032"/>
                  <a:pt x="52438" y="91366"/>
                  <a:pt x="54066" y="89738"/>
                </a:cubicBezTo>
                <a:close/>
                <a:moveTo>
                  <a:pt x="69491" y="79828"/>
                </a:moveTo>
                <a:cubicBezTo>
                  <a:pt x="67842" y="78180"/>
                  <a:pt x="67842" y="75535"/>
                  <a:pt x="69491" y="73887"/>
                </a:cubicBezTo>
                <a:lnTo>
                  <a:pt x="77528" y="65829"/>
                </a:lnTo>
                <a:cubicBezTo>
                  <a:pt x="79176" y="64201"/>
                  <a:pt x="81822" y="64201"/>
                  <a:pt x="83470" y="65829"/>
                </a:cubicBezTo>
                <a:lnTo>
                  <a:pt x="91528" y="73887"/>
                </a:lnTo>
                <a:cubicBezTo>
                  <a:pt x="93156" y="75535"/>
                  <a:pt x="93156" y="78180"/>
                  <a:pt x="91528" y="79828"/>
                </a:cubicBezTo>
                <a:lnTo>
                  <a:pt x="83470" y="87887"/>
                </a:lnTo>
                <a:cubicBezTo>
                  <a:pt x="81842" y="89514"/>
                  <a:pt x="79176" y="89514"/>
                  <a:pt x="77549" y="87887"/>
                </a:cubicBezTo>
                <a:close/>
                <a:moveTo>
                  <a:pt x="85322" y="89738"/>
                </a:moveTo>
                <a:lnTo>
                  <a:pt x="93380" y="81680"/>
                </a:lnTo>
                <a:cubicBezTo>
                  <a:pt x="95008" y="80032"/>
                  <a:pt x="97673" y="80032"/>
                  <a:pt x="99301" y="81680"/>
                </a:cubicBezTo>
                <a:lnTo>
                  <a:pt x="107359" y="89738"/>
                </a:lnTo>
                <a:cubicBezTo>
                  <a:pt x="109007" y="91366"/>
                  <a:pt x="109007" y="94032"/>
                  <a:pt x="107359" y="95660"/>
                </a:cubicBezTo>
                <a:lnTo>
                  <a:pt x="99301" y="103718"/>
                </a:lnTo>
                <a:cubicBezTo>
                  <a:pt x="97673" y="105346"/>
                  <a:pt x="95008" y="105346"/>
                  <a:pt x="93380" y="103718"/>
                </a:cubicBezTo>
                <a:lnTo>
                  <a:pt x="85322" y="95660"/>
                </a:lnTo>
                <a:cubicBezTo>
                  <a:pt x="83694" y="94032"/>
                  <a:pt x="83694" y="91366"/>
                  <a:pt x="85322" y="89738"/>
                </a:cubicBezTo>
                <a:close/>
                <a:moveTo>
                  <a:pt x="100746" y="79828"/>
                </a:moveTo>
                <a:cubicBezTo>
                  <a:pt x="99098" y="78180"/>
                  <a:pt x="99098" y="75535"/>
                  <a:pt x="100746" y="73887"/>
                </a:cubicBezTo>
                <a:lnTo>
                  <a:pt x="108784" y="65829"/>
                </a:lnTo>
                <a:cubicBezTo>
                  <a:pt x="110412" y="64201"/>
                  <a:pt x="113077" y="64201"/>
                  <a:pt x="114725" y="65829"/>
                </a:cubicBezTo>
                <a:lnTo>
                  <a:pt x="122783" y="73887"/>
                </a:lnTo>
                <a:cubicBezTo>
                  <a:pt x="124411" y="75535"/>
                  <a:pt x="124411" y="78180"/>
                  <a:pt x="122783" y="79828"/>
                </a:cubicBezTo>
                <a:lnTo>
                  <a:pt x="114725" y="87887"/>
                </a:lnTo>
                <a:cubicBezTo>
                  <a:pt x="113077" y="89514"/>
                  <a:pt x="110432" y="89514"/>
                  <a:pt x="108784" y="87887"/>
                </a:cubicBezTo>
                <a:close/>
                <a:moveTo>
                  <a:pt x="116577" y="89738"/>
                </a:moveTo>
                <a:lnTo>
                  <a:pt x="124635" y="81680"/>
                </a:lnTo>
                <a:cubicBezTo>
                  <a:pt x="126263" y="80032"/>
                  <a:pt x="128929" y="80032"/>
                  <a:pt x="130557" y="81680"/>
                </a:cubicBezTo>
                <a:lnTo>
                  <a:pt x="138615" y="89738"/>
                </a:lnTo>
                <a:cubicBezTo>
                  <a:pt x="140263" y="91366"/>
                  <a:pt x="140263" y="94032"/>
                  <a:pt x="138615" y="95660"/>
                </a:cubicBezTo>
                <a:lnTo>
                  <a:pt x="130557" y="103718"/>
                </a:lnTo>
                <a:cubicBezTo>
                  <a:pt x="128929" y="105346"/>
                  <a:pt x="126263" y="105346"/>
                  <a:pt x="124635" y="103718"/>
                </a:cubicBezTo>
                <a:lnTo>
                  <a:pt x="116577" y="95660"/>
                </a:lnTo>
                <a:cubicBezTo>
                  <a:pt x="114929" y="94032"/>
                  <a:pt x="114929" y="91366"/>
                  <a:pt x="116577" y="89738"/>
                </a:cubicBezTo>
                <a:close/>
                <a:moveTo>
                  <a:pt x="131981" y="79828"/>
                </a:moveTo>
                <a:cubicBezTo>
                  <a:pt x="130353" y="78180"/>
                  <a:pt x="130353" y="75535"/>
                  <a:pt x="131981" y="73887"/>
                </a:cubicBezTo>
                <a:lnTo>
                  <a:pt x="140039" y="65829"/>
                </a:lnTo>
                <a:cubicBezTo>
                  <a:pt x="141687" y="64201"/>
                  <a:pt x="144333" y="64201"/>
                  <a:pt x="145981" y="65829"/>
                </a:cubicBezTo>
                <a:lnTo>
                  <a:pt x="154039" y="73887"/>
                </a:lnTo>
                <a:cubicBezTo>
                  <a:pt x="155667" y="75535"/>
                  <a:pt x="155667" y="78180"/>
                  <a:pt x="154039" y="79828"/>
                </a:cubicBezTo>
                <a:lnTo>
                  <a:pt x="145981" y="87887"/>
                </a:lnTo>
                <a:cubicBezTo>
                  <a:pt x="144333" y="89514"/>
                  <a:pt x="141687" y="89514"/>
                  <a:pt x="140039" y="87887"/>
                </a:cubicBezTo>
                <a:close/>
                <a:moveTo>
                  <a:pt x="147833" y="89738"/>
                </a:moveTo>
                <a:lnTo>
                  <a:pt x="155891" y="81680"/>
                </a:lnTo>
                <a:cubicBezTo>
                  <a:pt x="157518" y="80032"/>
                  <a:pt x="160184" y="80032"/>
                  <a:pt x="161812" y="81680"/>
                </a:cubicBezTo>
                <a:lnTo>
                  <a:pt x="169870" y="89738"/>
                </a:lnTo>
                <a:cubicBezTo>
                  <a:pt x="171498" y="91366"/>
                  <a:pt x="171498" y="94032"/>
                  <a:pt x="169870" y="95660"/>
                </a:cubicBezTo>
                <a:lnTo>
                  <a:pt x="161812" y="103718"/>
                </a:lnTo>
                <a:cubicBezTo>
                  <a:pt x="160184" y="105366"/>
                  <a:pt x="157518" y="105366"/>
                  <a:pt x="155891" y="103718"/>
                </a:cubicBezTo>
                <a:lnTo>
                  <a:pt x="147833" y="95660"/>
                </a:lnTo>
                <a:cubicBezTo>
                  <a:pt x="146184" y="94032"/>
                  <a:pt x="146184" y="91366"/>
                  <a:pt x="147833" y="89738"/>
                </a:cubicBezTo>
                <a:close/>
                <a:moveTo>
                  <a:pt x="163236" y="79828"/>
                </a:moveTo>
                <a:cubicBezTo>
                  <a:pt x="161609" y="78180"/>
                  <a:pt x="161609" y="75535"/>
                  <a:pt x="163236" y="73887"/>
                </a:cubicBezTo>
                <a:lnTo>
                  <a:pt x="171294" y="65829"/>
                </a:lnTo>
                <a:cubicBezTo>
                  <a:pt x="172943" y="64201"/>
                  <a:pt x="175588" y="64201"/>
                  <a:pt x="177236" y="65829"/>
                </a:cubicBezTo>
                <a:lnTo>
                  <a:pt x="185294" y="73887"/>
                </a:lnTo>
                <a:cubicBezTo>
                  <a:pt x="186922" y="75535"/>
                  <a:pt x="186922" y="78180"/>
                  <a:pt x="185294" y="79828"/>
                </a:cubicBezTo>
                <a:lnTo>
                  <a:pt x="177236" y="87887"/>
                </a:lnTo>
                <a:cubicBezTo>
                  <a:pt x="175588" y="89514"/>
                  <a:pt x="172943" y="89514"/>
                  <a:pt x="171294" y="87887"/>
                </a:cubicBezTo>
                <a:close/>
                <a:moveTo>
                  <a:pt x="179088" y="89738"/>
                </a:moveTo>
                <a:lnTo>
                  <a:pt x="187146" y="81680"/>
                </a:lnTo>
                <a:cubicBezTo>
                  <a:pt x="188774" y="80032"/>
                  <a:pt x="191440" y="80032"/>
                  <a:pt x="193067" y="81680"/>
                </a:cubicBezTo>
                <a:lnTo>
                  <a:pt x="201125" y="89738"/>
                </a:lnTo>
                <a:cubicBezTo>
                  <a:pt x="202753" y="91366"/>
                  <a:pt x="202753" y="94032"/>
                  <a:pt x="201125" y="95660"/>
                </a:cubicBezTo>
                <a:lnTo>
                  <a:pt x="193067" y="103718"/>
                </a:lnTo>
                <a:cubicBezTo>
                  <a:pt x="191440" y="105346"/>
                  <a:pt x="188774" y="105346"/>
                  <a:pt x="187146" y="103718"/>
                </a:cubicBezTo>
                <a:lnTo>
                  <a:pt x="179088" y="95660"/>
                </a:lnTo>
                <a:cubicBezTo>
                  <a:pt x="177440" y="94032"/>
                  <a:pt x="177440" y="91366"/>
                  <a:pt x="179088" y="89738"/>
                </a:cubicBezTo>
                <a:close/>
                <a:moveTo>
                  <a:pt x="194512" y="79828"/>
                </a:moveTo>
                <a:cubicBezTo>
                  <a:pt x="192864" y="78180"/>
                  <a:pt x="192864" y="75535"/>
                  <a:pt x="194512" y="73887"/>
                </a:cubicBezTo>
                <a:lnTo>
                  <a:pt x="202550" y="65829"/>
                </a:lnTo>
                <a:cubicBezTo>
                  <a:pt x="204198" y="64201"/>
                  <a:pt x="206843" y="64201"/>
                  <a:pt x="208492" y="65829"/>
                </a:cubicBezTo>
                <a:lnTo>
                  <a:pt x="216550" y="73887"/>
                </a:lnTo>
                <a:cubicBezTo>
                  <a:pt x="218178" y="75535"/>
                  <a:pt x="218178" y="78180"/>
                  <a:pt x="216550" y="79828"/>
                </a:cubicBezTo>
                <a:lnTo>
                  <a:pt x="208492" y="87887"/>
                </a:lnTo>
                <a:cubicBezTo>
                  <a:pt x="206843" y="89514"/>
                  <a:pt x="204198" y="89514"/>
                  <a:pt x="202550" y="87887"/>
                </a:cubicBezTo>
                <a:close/>
                <a:moveTo>
                  <a:pt x="202550" y="56631"/>
                </a:moveTo>
                <a:lnTo>
                  <a:pt x="194512" y="48573"/>
                </a:lnTo>
                <a:cubicBezTo>
                  <a:pt x="192864" y="46925"/>
                  <a:pt x="192864" y="44279"/>
                  <a:pt x="194512" y="42631"/>
                </a:cubicBezTo>
                <a:lnTo>
                  <a:pt x="202550" y="34573"/>
                </a:lnTo>
                <a:cubicBezTo>
                  <a:pt x="204198" y="32945"/>
                  <a:pt x="206843" y="32945"/>
                  <a:pt x="208492" y="34573"/>
                </a:cubicBezTo>
                <a:lnTo>
                  <a:pt x="216550" y="42631"/>
                </a:lnTo>
                <a:cubicBezTo>
                  <a:pt x="218178" y="44279"/>
                  <a:pt x="218178" y="46925"/>
                  <a:pt x="216550" y="48573"/>
                </a:cubicBezTo>
                <a:lnTo>
                  <a:pt x="208492" y="56631"/>
                </a:lnTo>
                <a:cubicBezTo>
                  <a:pt x="206843" y="58259"/>
                  <a:pt x="204198" y="58259"/>
                  <a:pt x="202550" y="56631"/>
                </a:cubicBezTo>
                <a:close/>
                <a:moveTo>
                  <a:pt x="193067" y="19169"/>
                </a:moveTo>
                <a:lnTo>
                  <a:pt x="201125" y="27227"/>
                </a:lnTo>
                <a:cubicBezTo>
                  <a:pt x="202774" y="28855"/>
                  <a:pt x="202774" y="31521"/>
                  <a:pt x="201125" y="33149"/>
                </a:cubicBezTo>
                <a:lnTo>
                  <a:pt x="193067" y="41207"/>
                </a:lnTo>
                <a:cubicBezTo>
                  <a:pt x="191440" y="42855"/>
                  <a:pt x="188774" y="42855"/>
                  <a:pt x="187146" y="41207"/>
                </a:cubicBezTo>
                <a:lnTo>
                  <a:pt x="179088" y="33149"/>
                </a:lnTo>
                <a:cubicBezTo>
                  <a:pt x="177440" y="31521"/>
                  <a:pt x="177440" y="28855"/>
                  <a:pt x="179088" y="27227"/>
                </a:cubicBezTo>
                <a:lnTo>
                  <a:pt x="187146" y="19169"/>
                </a:lnTo>
                <a:cubicBezTo>
                  <a:pt x="188774" y="17541"/>
                  <a:pt x="191440" y="17541"/>
                  <a:pt x="193067" y="19169"/>
                </a:cubicBezTo>
                <a:close/>
                <a:moveTo>
                  <a:pt x="163236" y="11376"/>
                </a:moveTo>
                <a:lnTo>
                  <a:pt x="171294" y="3318"/>
                </a:lnTo>
                <a:cubicBezTo>
                  <a:pt x="172943" y="1690"/>
                  <a:pt x="175588" y="1690"/>
                  <a:pt x="177236" y="3318"/>
                </a:cubicBezTo>
                <a:lnTo>
                  <a:pt x="185294" y="11376"/>
                </a:lnTo>
                <a:cubicBezTo>
                  <a:pt x="186922" y="13024"/>
                  <a:pt x="186922" y="15669"/>
                  <a:pt x="185294" y="17318"/>
                </a:cubicBezTo>
                <a:lnTo>
                  <a:pt x="177236" y="25376"/>
                </a:lnTo>
                <a:cubicBezTo>
                  <a:pt x="175588" y="27003"/>
                  <a:pt x="172943" y="27003"/>
                  <a:pt x="171294" y="25376"/>
                </a:cubicBezTo>
                <a:lnTo>
                  <a:pt x="163236" y="17318"/>
                </a:lnTo>
                <a:cubicBezTo>
                  <a:pt x="161609" y="15669"/>
                  <a:pt x="161609" y="13024"/>
                  <a:pt x="163236" y="11376"/>
                </a:cubicBezTo>
                <a:close/>
                <a:moveTo>
                  <a:pt x="161812" y="19169"/>
                </a:moveTo>
                <a:lnTo>
                  <a:pt x="169870" y="27227"/>
                </a:lnTo>
                <a:cubicBezTo>
                  <a:pt x="171518" y="28855"/>
                  <a:pt x="171518" y="31521"/>
                  <a:pt x="169870" y="33149"/>
                </a:cubicBezTo>
                <a:lnTo>
                  <a:pt x="161812" y="41207"/>
                </a:lnTo>
                <a:cubicBezTo>
                  <a:pt x="160184" y="42855"/>
                  <a:pt x="157518" y="42855"/>
                  <a:pt x="155891" y="41207"/>
                </a:cubicBezTo>
                <a:lnTo>
                  <a:pt x="147833" y="33149"/>
                </a:lnTo>
                <a:cubicBezTo>
                  <a:pt x="146184" y="31521"/>
                  <a:pt x="146184" y="28855"/>
                  <a:pt x="147833" y="27227"/>
                </a:cubicBezTo>
                <a:lnTo>
                  <a:pt x="155891" y="19169"/>
                </a:lnTo>
                <a:cubicBezTo>
                  <a:pt x="157518" y="17521"/>
                  <a:pt x="160184" y="17521"/>
                  <a:pt x="161812" y="19169"/>
                </a:cubicBezTo>
                <a:close/>
                <a:moveTo>
                  <a:pt x="132001" y="11376"/>
                </a:moveTo>
                <a:lnTo>
                  <a:pt x="140039" y="3318"/>
                </a:lnTo>
                <a:cubicBezTo>
                  <a:pt x="141687" y="1690"/>
                  <a:pt x="144333" y="1690"/>
                  <a:pt x="145981" y="3318"/>
                </a:cubicBezTo>
                <a:lnTo>
                  <a:pt x="154039" y="11376"/>
                </a:lnTo>
                <a:cubicBezTo>
                  <a:pt x="155667" y="13024"/>
                  <a:pt x="155667" y="15669"/>
                  <a:pt x="154039" y="17318"/>
                </a:cubicBezTo>
                <a:lnTo>
                  <a:pt x="145981" y="25376"/>
                </a:lnTo>
                <a:cubicBezTo>
                  <a:pt x="144333" y="27003"/>
                  <a:pt x="141687" y="27003"/>
                  <a:pt x="140039" y="25376"/>
                </a:cubicBezTo>
                <a:lnTo>
                  <a:pt x="132001" y="17318"/>
                </a:lnTo>
                <a:cubicBezTo>
                  <a:pt x="130353" y="15669"/>
                  <a:pt x="130353" y="13024"/>
                  <a:pt x="132001" y="11376"/>
                </a:cubicBezTo>
                <a:close/>
                <a:moveTo>
                  <a:pt x="130557" y="19169"/>
                </a:moveTo>
                <a:lnTo>
                  <a:pt x="138615" y="27227"/>
                </a:lnTo>
                <a:cubicBezTo>
                  <a:pt x="140263" y="28855"/>
                  <a:pt x="140263" y="31521"/>
                  <a:pt x="138615" y="33149"/>
                </a:cubicBezTo>
                <a:lnTo>
                  <a:pt x="130557" y="41207"/>
                </a:lnTo>
                <a:cubicBezTo>
                  <a:pt x="128929" y="42855"/>
                  <a:pt x="126263" y="42855"/>
                  <a:pt x="124635" y="41207"/>
                </a:cubicBezTo>
                <a:lnTo>
                  <a:pt x="116577" y="33149"/>
                </a:lnTo>
                <a:cubicBezTo>
                  <a:pt x="114929" y="31521"/>
                  <a:pt x="114929" y="28855"/>
                  <a:pt x="116577" y="27227"/>
                </a:cubicBezTo>
                <a:lnTo>
                  <a:pt x="124635" y="19169"/>
                </a:lnTo>
                <a:cubicBezTo>
                  <a:pt x="126263" y="17541"/>
                  <a:pt x="128929" y="17541"/>
                  <a:pt x="130557" y="19169"/>
                </a:cubicBezTo>
                <a:close/>
                <a:moveTo>
                  <a:pt x="100746" y="11376"/>
                </a:moveTo>
                <a:lnTo>
                  <a:pt x="108784" y="3338"/>
                </a:lnTo>
                <a:cubicBezTo>
                  <a:pt x="110412" y="1690"/>
                  <a:pt x="113077" y="1690"/>
                  <a:pt x="114725" y="3338"/>
                </a:cubicBezTo>
                <a:lnTo>
                  <a:pt x="122783" y="11376"/>
                </a:lnTo>
                <a:cubicBezTo>
                  <a:pt x="124411" y="13024"/>
                  <a:pt x="124411" y="15669"/>
                  <a:pt x="122783" y="17318"/>
                </a:cubicBezTo>
                <a:lnTo>
                  <a:pt x="114725" y="25376"/>
                </a:lnTo>
                <a:cubicBezTo>
                  <a:pt x="113077" y="27003"/>
                  <a:pt x="110432" y="27003"/>
                  <a:pt x="108784" y="25376"/>
                </a:cubicBezTo>
                <a:lnTo>
                  <a:pt x="100726" y="17318"/>
                </a:lnTo>
                <a:cubicBezTo>
                  <a:pt x="99098" y="15669"/>
                  <a:pt x="99098" y="13024"/>
                  <a:pt x="100746" y="11376"/>
                </a:cubicBezTo>
                <a:close/>
                <a:moveTo>
                  <a:pt x="99322" y="19169"/>
                </a:moveTo>
                <a:lnTo>
                  <a:pt x="107359" y="27227"/>
                </a:lnTo>
                <a:cubicBezTo>
                  <a:pt x="109007" y="28855"/>
                  <a:pt x="109007" y="31521"/>
                  <a:pt x="107359" y="33149"/>
                </a:cubicBezTo>
                <a:lnTo>
                  <a:pt x="99322" y="41207"/>
                </a:lnTo>
                <a:cubicBezTo>
                  <a:pt x="97673" y="42855"/>
                  <a:pt x="95008" y="42855"/>
                  <a:pt x="93380" y="41207"/>
                </a:cubicBezTo>
                <a:lnTo>
                  <a:pt x="85322" y="33149"/>
                </a:lnTo>
                <a:cubicBezTo>
                  <a:pt x="83694" y="31521"/>
                  <a:pt x="83694" y="28855"/>
                  <a:pt x="85322" y="27227"/>
                </a:cubicBezTo>
                <a:lnTo>
                  <a:pt x="93380" y="19169"/>
                </a:lnTo>
                <a:cubicBezTo>
                  <a:pt x="95008" y="17541"/>
                  <a:pt x="97673" y="17541"/>
                  <a:pt x="99322" y="19169"/>
                </a:cubicBezTo>
                <a:close/>
                <a:moveTo>
                  <a:pt x="69491" y="11376"/>
                </a:moveTo>
                <a:lnTo>
                  <a:pt x="77549" y="3318"/>
                </a:lnTo>
                <a:cubicBezTo>
                  <a:pt x="79176" y="1690"/>
                  <a:pt x="81842" y="1690"/>
                  <a:pt x="83470" y="3318"/>
                </a:cubicBezTo>
                <a:lnTo>
                  <a:pt x="91528" y="11376"/>
                </a:lnTo>
                <a:cubicBezTo>
                  <a:pt x="93156" y="13024"/>
                  <a:pt x="93156" y="15669"/>
                  <a:pt x="91528" y="17318"/>
                </a:cubicBezTo>
                <a:lnTo>
                  <a:pt x="83470" y="25376"/>
                </a:lnTo>
                <a:cubicBezTo>
                  <a:pt x="81842" y="27003"/>
                  <a:pt x="79176" y="27003"/>
                  <a:pt x="77549" y="25376"/>
                </a:cubicBezTo>
                <a:lnTo>
                  <a:pt x="69491" y="17318"/>
                </a:lnTo>
                <a:cubicBezTo>
                  <a:pt x="67842" y="15669"/>
                  <a:pt x="67842" y="13024"/>
                  <a:pt x="69491" y="11376"/>
                </a:cubicBezTo>
                <a:close/>
                <a:moveTo>
                  <a:pt x="68066" y="19169"/>
                </a:moveTo>
                <a:lnTo>
                  <a:pt x="76104" y="27227"/>
                </a:lnTo>
                <a:cubicBezTo>
                  <a:pt x="77752" y="28855"/>
                  <a:pt x="77752" y="31521"/>
                  <a:pt x="76104" y="33149"/>
                </a:cubicBezTo>
                <a:lnTo>
                  <a:pt x="68066" y="41207"/>
                </a:lnTo>
                <a:cubicBezTo>
                  <a:pt x="66418" y="42855"/>
                  <a:pt x="63752" y="42855"/>
                  <a:pt x="62124" y="41207"/>
                </a:cubicBezTo>
                <a:lnTo>
                  <a:pt x="54066" y="33149"/>
                </a:lnTo>
                <a:cubicBezTo>
                  <a:pt x="52438" y="31521"/>
                  <a:pt x="52438" y="28855"/>
                  <a:pt x="54066" y="27227"/>
                </a:cubicBezTo>
                <a:lnTo>
                  <a:pt x="62124" y="19169"/>
                </a:lnTo>
                <a:cubicBezTo>
                  <a:pt x="63752" y="17541"/>
                  <a:pt x="66418" y="17541"/>
                  <a:pt x="68066" y="19169"/>
                </a:cubicBezTo>
                <a:close/>
                <a:moveTo>
                  <a:pt x="38235" y="11376"/>
                </a:moveTo>
                <a:lnTo>
                  <a:pt x="46293" y="3318"/>
                </a:lnTo>
                <a:cubicBezTo>
                  <a:pt x="47921" y="1690"/>
                  <a:pt x="50587" y="1690"/>
                  <a:pt x="52215" y="3318"/>
                </a:cubicBezTo>
                <a:lnTo>
                  <a:pt x="60273" y="11376"/>
                </a:lnTo>
                <a:cubicBezTo>
                  <a:pt x="61901" y="13024"/>
                  <a:pt x="61901" y="15669"/>
                  <a:pt x="60273" y="17318"/>
                </a:cubicBezTo>
                <a:lnTo>
                  <a:pt x="52215" y="25376"/>
                </a:lnTo>
                <a:cubicBezTo>
                  <a:pt x="50587" y="27003"/>
                  <a:pt x="47921" y="27003"/>
                  <a:pt x="46293" y="25376"/>
                </a:cubicBezTo>
                <a:lnTo>
                  <a:pt x="38235" y="17318"/>
                </a:lnTo>
                <a:cubicBezTo>
                  <a:pt x="36587" y="15669"/>
                  <a:pt x="36587" y="13024"/>
                  <a:pt x="38235" y="11376"/>
                </a:cubicBezTo>
                <a:close/>
                <a:moveTo>
                  <a:pt x="36811" y="19169"/>
                </a:moveTo>
                <a:lnTo>
                  <a:pt x="44848" y="27227"/>
                </a:lnTo>
                <a:cubicBezTo>
                  <a:pt x="46497" y="28855"/>
                  <a:pt x="46497" y="31521"/>
                  <a:pt x="44848" y="33149"/>
                </a:cubicBezTo>
                <a:lnTo>
                  <a:pt x="36811" y="41207"/>
                </a:lnTo>
                <a:cubicBezTo>
                  <a:pt x="35163" y="42855"/>
                  <a:pt x="32497" y="42855"/>
                  <a:pt x="30869" y="41207"/>
                </a:cubicBezTo>
                <a:lnTo>
                  <a:pt x="22811" y="33149"/>
                </a:lnTo>
                <a:cubicBezTo>
                  <a:pt x="21163" y="31521"/>
                  <a:pt x="21163" y="28855"/>
                  <a:pt x="22811" y="27227"/>
                </a:cubicBezTo>
                <a:lnTo>
                  <a:pt x="30869" y="19169"/>
                </a:lnTo>
                <a:cubicBezTo>
                  <a:pt x="32497" y="17521"/>
                  <a:pt x="35163" y="17521"/>
                  <a:pt x="36811" y="19169"/>
                </a:cubicBezTo>
                <a:close/>
                <a:moveTo>
                  <a:pt x="6980" y="11376"/>
                </a:moveTo>
                <a:lnTo>
                  <a:pt x="15038" y="3338"/>
                </a:lnTo>
                <a:cubicBezTo>
                  <a:pt x="16666" y="1690"/>
                  <a:pt x="19331" y="1690"/>
                  <a:pt x="20959" y="3338"/>
                </a:cubicBezTo>
                <a:lnTo>
                  <a:pt x="29017" y="11376"/>
                </a:lnTo>
                <a:cubicBezTo>
                  <a:pt x="30645" y="13024"/>
                  <a:pt x="30645" y="15669"/>
                  <a:pt x="29017" y="17318"/>
                </a:cubicBezTo>
                <a:lnTo>
                  <a:pt x="20959" y="25376"/>
                </a:lnTo>
                <a:cubicBezTo>
                  <a:pt x="19331" y="27003"/>
                  <a:pt x="16666" y="27003"/>
                  <a:pt x="15038" y="25376"/>
                </a:cubicBezTo>
                <a:lnTo>
                  <a:pt x="6980" y="17318"/>
                </a:lnTo>
                <a:cubicBezTo>
                  <a:pt x="5332" y="15669"/>
                  <a:pt x="5332" y="13024"/>
                  <a:pt x="6980" y="11376"/>
                </a:cubicBezTo>
                <a:close/>
                <a:moveTo>
                  <a:pt x="6980" y="42631"/>
                </a:moveTo>
                <a:lnTo>
                  <a:pt x="15038" y="34573"/>
                </a:lnTo>
                <a:cubicBezTo>
                  <a:pt x="16666" y="32945"/>
                  <a:pt x="19331" y="32945"/>
                  <a:pt x="20959" y="34573"/>
                </a:cubicBezTo>
                <a:lnTo>
                  <a:pt x="29017" y="42631"/>
                </a:lnTo>
                <a:cubicBezTo>
                  <a:pt x="30645" y="44279"/>
                  <a:pt x="30645" y="46925"/>
                  <a:pt x="29017" y="48573"/>
                </a:cubicBezTo>
                <a:lnTo>
                  <a:pt x="20959" y="56631"/>
                </a:lnTo>
                <a:cubicBezTo>
                  <a:pt x="19331" y="58259"/>
                  <a:pt x="16666" y="58259"/>
                  <a:pt x="15038" y="56631"/>
                </a:cubicBezTo>
                <a:lnTo>
                  <a:pt x="6980" y="48573"/>
                </a:lnTo>
                <a:cubicBezTo>
                  <a:pt x="5332" y="46925"/>
                  <a:pt x="5332" y="44279"/>
                  <a:pt x="6980" y="42631"/>
                </a:cubicBezTo>
                <a:close/>
                <a:moveTo>
                  <a:pt x="6980" y="73887"/>
                </a:moveTo>
                <a:lnTo>
                  <a:pt x="15038" y="65829"/>
                </a:lnTo>
                <a:cubicBezTo>
                  <a:pt x="16666" y="64201"/>
                  <a:pt x="19331" y="64201"/>
                  <a:pt x="20959" y="65829"/>
                </a:cubicBezTo>
                <a:lnTo>
                  <a:pt x="29017" y="73887"/>
                </a:lnTo>
                <a:cubicBezTo>
                  <a:pt x="30666" y="75535"/>
                  <a:pt x="30666" y="78180"/>
                  <a:pt x="29017" y="79828"/>
                </a:cubicBezTo>
                <a:lnTo>
                  <a:pt x="20959" y="87887"/>
                </a:lnTo>
                <a:cubicBezTo>
                  <a:pt x="19331" y="89514"/>
                  <a:pt x="16666" y="89514"/>
                  <a:pt x="15038" y="87887"/>
                </a:cubicBezTo>
                <a:lnTo>
                  <a:pt x="6980" y="79828"/>
                </a:lnTo>
                <a:cubicBezTo>
                  <a:pt x="5332" y="78180"/>
                  <a:pt x="5332" y="75535"/>
                  <a:pt x="6980" y="73887"/>
                </a:cubicBezTo>
                <a:close/>
                <a:moveTo>
                  <a:pt x="15038" y="119122"/>
                </a:moveTo>
                <a:lnTo>
                  <a:pt x="6980" y="111084"/>
                </a:lnTo>
                <a:cubicBezTo>
                  <a:pt x="5332" y="109436"/>
                  <a:pt x="5332" y="106770"/>
                  <a:pt x="6980" y="105142"/>
                </a:cubicBezTo>
                <a:lnTo>
                  <a:pt x="15038" y="97084"/>
                </a:lnTo>
                <a:cubicBezTo>
                  <a:pt x="16666" y="95456"/>
                  <a:pt x="19331" y="95456"/>
                  <a:pt x="20959" y="97084"/>
                </a:cubicBezTo>
                <a:lnTo>
                  <a:pt x="29017" y="105142"/>
                </a:lnTo>
                <a:cubicBezTo>
                  <a:pt x="30645" y="106770"/>
                  <a:pt x="30645" y="109436"/>
                  <a:pt x="29017" y="111064"/>
                </a:cubicBezTo>
                <a:lnTo>
                  <a:pt x="20959" y="119122"/>
                </a:lnTo>
                <a:cubicBezTo>
                  <a:pt x="19331" y="120770"/>
                  <a:pt x="16666" y="120770"/>
                  <a:pt x="15038" y="119122"/>
                </a:cubicBezTo>
                <a:close/>
                <a:moveTo>
                  <a:pt x="44869" y="126915"/>
                </a:moveTo>
                <a:lnTo>
                  <a:pt x="36811" y="134994"/>
                </a:lnTo>
                <a:cubicBezTo>
                  <a:pt x="35163" y="136621"/>
                  <a:pt x="32497" y="136621"/>
                  <a:pt x="30869" y="134994"/>
                </a:cubicBezTo>
                <a:lnTo>
                  <a:pt x="22811" y="126915"/>
                </a:lnTo>
                <a:cubicBezTo>
                  <a:pt x="21183" y="125287"/>
                  <a:pt x="21183" y="122622"/>
                  <a:pt x="22811" y="120994"/>
                </a:cubicBezTo>
                <a:lnTo>
                  <a:pt x="30869" y="112936"/>
                </a:lnTo>
                <a:cubicBezTo>
                  <a:pt x="32497" y="111308"/>
                  <a:pt x="35163" y="111308"/>
                  <a:pt x="36790" y="112936"/>
                </a:cubicBezTo>
                <a:lnTo>
                  <a:pt x="44869" y="120994"/>
                </a:lnTo>
                <a:cubicBezTo>
                  <a:pt x="46497" y="122622"/>
                  <a:pt x="46497" y="125287"/>
                  <a:pt x="44869" y="126915"/>
                </a:cubicBezTo>
                <a:close/>
                <a:moveTo>
                  <a:pt x="46293" y="119122"/>
                </a:moveTo>
                <a:lnTo>
                  <a:pt x="38235" y="111084"/>
                </a:lnTo>
                <a:cubicBezTo>
                  <a:pt x="36587" y="109436"/>
                  <a:pt x="36587" y="106770"/>
                  <a:pt x="38235" y="105142"/>
                </a:cubicBezTo>
                <a:lnTo>
                  <a:pt x="46293" y="97084"/>
                </a:lnTo>
                <a:cubicBezTo>
                  <a:pt x="47921" y="95436"/>
                  <a:pt x="50587" y="95436"/>
                  <a:pt x="52215" y="97084"/>
                </a:cubicBezTo>
                <a:lnTo>
                  <a:pt x="60273" y="105142"/>
                </a:lnTo>
                <a:cubicBezTo>
                  <a:pt x="61901" y="106770"/>
                  <a:pt x="61901" y="109436"/>
                  <a:pt x="60273" y="111064"/>
                </a:cubicBezTo>
                <a:lnTo>
                  <a:pt x="52215" y="119122"/>
                </a:lnTo>
                <a:cubicBezTo>
                  <a:pt x="50587" y="120770"/>
                  <a:pt x="47921" y="120770"/>
                  <a:pt x="46293" y="119122"/>
                </a:cubicBezTo>
                <a:close/>
                <a:moveTo>
                  <a:pt x="76104" y="126915"/>
                </a:moveTo>
                <a:lnTo>
                  <a:pt x="68066" y="134994"/>
                </a:lnTo>
                <a:cubicBezTo>
                  <a:pt x="66418" y="136621"/>
                  <a:pt x="63752" y="136621"/>
                  <a:pt x="62124" y="134994"/>
                </a:cubicBezTo>
                <a:lnTo>
                  <a:pt x="54066" y="126915"/>
                </a:lnTo>
                <a:cubicBezTo>
                  <a:pt x="52438" y="125287"/>
                  <a:pt x="52438" y="122622"/>
                  <a:pt x="54066" y="120994"/>
                </a:cubicBezTo>
                <a:lnTo>
                  <a:pt x="62124" y="112936"/>
                </a:lnTo>
                <a:cubicBezTo>
                  <a:pt x="63752" y="111287"/>
                  <a:pt x="66418" y="111287"/>
                  <a:pt x="68066" y="112936"/>
                </a:cubicBezTo>
                <a:lnTo>
                  <a:pt x="76104" y="120994"/>
                </a:lnTo>
                <a:cubicBezTo>
                  <a:pt x="77752" y="122622"/>
                  <a:pt x="77752" y="125287"/>
                  <a:pt x="76104" y="126915"/>
                </a:cubicBezTo>
                <a:close/>
                <a:moveTo>
                  <a:pt x="77549" y="119122"/>
                </a:moveTo>
                <a:lnTo>
                  <a:pt x="69491" y="111084"/>
                </a:lnTo>
                <a:cubicBezTo>
                  <a:pt x="67842" y="109436"/>
                  <a:pt x="67842" y="106770"/>
                  <a:pt x="69491" y="105142"/>
                </a:cubicBezTo>
                <a:lnTo>
                  <a:pt x="77549" y="97084"/>
                </a:lnTo>
                <a:cubicBezTo>
                  <a:pt x="79176" y="95456"/>
                  <a:pt x="81842" y="95456"/>
                  <a:pt x="83470" y="97084"/>
                </a:cubicBezTo>
                <a:lnTo>
                  <a:pt x="91528" y="105142"/>
                </a:lnTo>
                <a:cubicBezTo>
                  <a:pt x="93156" y="106770"/>
                  <a:pt x="93156" y="109436"/>
                  <a:pt x="91528" y="111064"/>
                </a:cubicBezTo>
                <a:lnTo>
                  <a:pt x="83470" y="119122"/>
                </a:lnTo>
                <a:cubicBezTo>
                  <a:pt x="81842" y="120770"/>
                  <a:pt x="79176" y="120770"/>
                  <a:pt x="77549" y="119122"/>
                </a:cubicBezTo>
                <a:close/>
                <a:moveTo>
                  <a:pt x="107359" y="126915"/>
                </a:moveTo>
                <a:lnTo>
                  <a:pt x="99322" y="134994"/>
                </a:lnTo>
                <a:cubicBezTo>
                  <a:pt x="97673" y="136621"/>
                  <a:pt x="95008" y="136621"/>
                  <a:pt x="93380" y="134994"/>
                </a:cubicBezTo>
                <a:lnTo>
                  <a:pt x="85322" y="126936"/>
                </a:lnTo>
                <a:cubicBezTo>
                  <a:pt x="83694" y="125287"/>
                  <a:pt x="83694" y="122642"/>
                  <a:pt x="85322" y="120994"/>
                </a:cubicBezTo>
                <a:lnTo>
                  <a:pt x="93380" y="112936"/>
                </a:lnTo>
                <a:cubicBezTo>
                  <a:pt x="95008" y="111308"/>
                  <a:pt x="97673" y="111308"/>
                  <a:pt x="99322" y="112936"/>
                </a:cubicBezTo>
                <a:lnTo>
                  <a:pt x="107359" y="120994"/>
                </a:lnTo>
                <a:cubicBezTo>
                  <a:pt x="109007" y="122622"/>
                  <a:pt x="109007" y="125287"/>
                  <a:pt x="107359" y="126915"/>
                </a:cubicBezTo>
                <a:close/>
                <a:moveTo>
                  <a:pt x="108784" y="119122"/>
                </a:moveTo>
                <a:lnTo>
                  <a:pt x="100746" y="111084"/>
                </a:lnTo>
                <a:cubicBezTo>
                  <a:pt x="99098" y="109436"/>
                  <a:pt x="99098" y="106770"/>
                  <a:pt x="100746" y="105142"/>
                </a:cubicBezTo>
                <a:lnTo>
                  <a:pt x="108784" y="97084"/>
                </a:lnTo>
                <a:cubicBezTo>
                  <a:pt x="110412" y="95456"/>
                  <a:pt x="113077" y="95456"/>
                  <a:pt x="114725" y="97084"/>
                </a:cubicBezTo>
                <a:lnTo>
                  <a:pt x="122783" y="105142"/>
                </a:lnTo>
                <a:cubicBezTo>
                  <a:pt x="124411" y="106790"/>
                  <a:pt x="124411" y="109436"/>
                  <a:pt x="122783" y="111084"/>
                </a:cubicBezTo>
                <a:lnTo>
                  <a:pt x="114725" y="119122"/>
                </a:lnTo>
                <a:cubicBezTo>
                  <a:pt x="113077" y="120770"/>
                  <a:pt x="110432" y="120770"/>
                  <a:pt x="108784" y="119122"/>
                </a:cubicBezTo>
                <a:close/>
                <a:moveTo>
                  <a:pt x="138615" y="126915"/>
                </a:moveTo>
                <a:lnTo>
                  <a:pt x="130557" y="134994"/>
                </a:lnTo>
                <a:cubicBezTo>
                  <a:pt x="128929" y="136621"/>
                  <a:pt x="126263" y="136621"/>
                  <a:pt x="124635" y="134994"/>
                </a:cubicBezTo>
                <a:lnTo>
                  <a:pt x="116577" y="126936"/>
                </a:lnTo>
                <a:cubicBezTo>
                  <a:pt x="114949" y="125287"/>
                  <a:pt x="114949" y="122642"/>
                  <a:pt x="116577" y="120994"/>
                </a:cubicBezTo>
                <a:lnTo>
                  <a:pt x="124635" y="112936"/>
                </a:lnTo>
                <a:cubicBezTo>
                  <a:pt x="126263" y="111308"/>
                  <a:pt x="128929" y="111308"/>
                  <a:pt x="130557" y="112936"/>
                </a:cubicBezTo>
                <a:lnTo>
                  <a:pt x="138615" y="120994"/>
                </a:lnTo>
                <a:cubicBezTo>
                  <a:pt x="140243" y="122622"/>
                  <a:pt x="140243" y="125287"/>
                  <a:pt x="138615" y="126915"/>
                </a:cubicBezTo>
                <a:close/>
                <a:moveTo>
                  <a:pt x="140039" y="119122"/>
                </a:moveTo>
                <a:lnTo>
                  <a:pt x="132001" y="111084"/>
                </a:lnTo>
                <a:cubicBezTo>
                  <a:pt x="130353" y="109436"/>
                  <a:pt x="130353" y="106770"/>
                  <a:pt x="132001" y="105142"/>
                </a:cubicBezTo>
                <a:lnTo>
                  <a:pt x="140039" y="97084"/>
                </a:lnTo>
                <a:cubicBezTo>
                  <a:pt x="141687" y="95456"/>
                  <a:pt x="144333" y="95456"/>
                  <a:pt x="145981" y="97084"/>
                </a:cubicBezTo>
                <a:lnTo>
                  <a:pt x="154039" y="105142"/>
                </a:lnTo>
                <a:cubicBezTo>
                  <a:pt x="155667" y="106770"/>
                  <a:pt x="155667" y="109436"/>
                  <a:pt x="154039" y="111064"/>
                </a:cubicBezTo>
                <a:lnTo>
                  <a:pt x="145981" y="119122"/>
                </a:lnTo>
                <a:cubicBezTo>
                  <a:pt x="144333" y="120770"/>
                  <a:pt x="141687" y="120770"/>
                  <a:pt x="140039" y="119122"/>
                </a:cubicBezTo>
                <a:close/>
                <a:moveTo>
                  <a:pt x="169870" y="126915"/>
                </a:moveTo>
                <a:lnTo>
                  <a:pt x="161812" y="134994"/>
                </a:lnTo>
                <a:cubicBezTo>
                  <a:pt x="160184" y="136621"/>
                  <a:pt x="157518" y="136621"/>
                  <a:pt x="155891" y="134994"/>
                </a:cubicBezTo>
                <a:lnTo>
                  <a:pt x="147833" y="126936"/>
                </a:lnTo>
                <a:cubicBezTo>
                  <a:pt x="146205" y="125287"/>
                  <a:pt x="146205" y="122642"/>
                  <a:pt x="147833" y="120994"/>
                </a:cubicBezTo>
                <a:lnTo>
                  <a:pt x="155891" y="112936"/>
                </a:lnTo>
                <a:cubicBezTo>
                  <a:pt x="157518" y="111308"/>
                  <a:pt x="160184" y="111308"/>
                  <a:pt x="161812" y="112936"/>
                </a:cubicBezTo>
                <a:lnTo>
                  <a:pt x="169870" y="120994"/>
                </a:lnTo>
                <a:cubicBezTo>
                  <a:pt x="171498" y="122622"/>
                  <a:pt x="171498" y="125287"/>
                  <a:pt x="169870" y="126915"/>
                </a:cubicBezTo>
                <a:close/>
                <a:moveTo>
                  <a:pt x="171294" y="119122"/>
                </a:moveTo>
                <a:lnTo>
                  <a:pt x="163236" y="111084"/>
                </a:lnTo>
                <a:cubicBezTo>
                  <a:pt x="161609" y="109436"/>
                  <a:pt x="161609" y="106770"/>
                  <a:pt x="163236" y="105142"/>
                </a:cubicBezTo>
                <a:lnTo>
                  <a:pt x="171294" y="97084"/>
                </a:lnTo>
                <a:cubicBezTo>
                  <a:pt x="172943" y="95456"/>
                  <a:pt x="175588" y="95456"/>
                  <a:pt x="177236" y="97084"/>
                </a:cubicBezTo>
                <a:lnTo>
                  <a:pt x="185294" y="105142"/>
                </a:lnTo>
                <a:cubicBezTo>
                  <a:pt x="186922" y="106770"/>
                  <a:pt x="186922" y="109436"/>
                  <a:pt x="185294" y="111064"/>
                </a:cubicBezTo>
                <a:lnTo>
                  <a:pt x="177236" y="119122"/>
                </a:lnTo>
                <a:cubicBezTo>
                  <a:pt x="175588" y="120770"/>
                  <a:pt x="172943" y="120770"/>
                  <a:pt x="171294" y="119122"/>
                </a:cubicBezTo>
                <a:close/>
                <a:moveTo>
                  <a:pt x="201125" y="126915"/>
                </a:moveTo>
                <a:lnTo>
                  <a:pt x="193067" y="134994"/>
                </a:lnTo>
                <a:cubicBezTo>
                  <a:pt x="191440" y="136621"/>
                  <a:pt x="188774" y="136621"/>
                  <a:pt x="187146" y="134994"/>
                </a:cubicBezTo>
                <a:lnTo>
                  <a:pt x="179088" y="126936"/>
                </a:lnTo>
                <a:cubicBezTo>
                  <a:pt x="177440" y="125287"/>
                  <a:pt x="177440" y="122642"/>
                  <a:pt x="179088" y="120994"/>
                </a:cubicBezTo>
                <a:lnTo>
                  <a:pt x="187146" y="112936"/>
                </a:lnTo>
                <a:cubicBezTo>
                  <a:pt x="188774" y="111308"/>
                  <a:pt x="191440" y="111308"/>
                  <a:pt x="193067" y="112936"/>
                </a:cubicBezTo>
                <a:lnTo>
                  <a:pt x="201125" y="120994"/>
                </a:lnTo>
                <a:cubicBezTo>
                  <a:pt x="202753" y="122622"/>
                  <a:pt x="202753" y="125287"/>
                  <a:pt x="201125" y="126915"/>
                </a:cubicBezTo>
                <a:close/>
                <a:moveTo>
                  <a:pt x="202550" y="119122"/>
                </a:moveTo>
                <a:lnTo>
                  <a:pt x="194512" y="111084"/>
                </a:lnTo>
                <a:cubicBezTo>
                  <a:pt x="192864" y="109436"/>
                  <a:pt x="192864" y="106770"/>
                  <a:pt x="194512" y="105142"/>
                </a:cubicBezTo>
                <a:lnTo>
                  <a:pt x="202550" y="97084"/>
                </a:lnTo>
                <a:cubicBezTo>
                  <a:pt x="204198" y="95436"/>
                  <a:pt x="206843" y="95436"/>
                  <a:pt x="208492" y="97084"/>
                </a:cubicBezTo>
                <a:lnTo>
                  <a:pt x="216550" y="105142"/>
                </a:lnTo>
                <a:cubicBezTo>
                  <a:pt x="218178" y="106770"/>
                  <a:pt x="218178" y="109436"/>
                  <a:pt x="216550" y="111064"/>
                </a:cubicBezTo>
                <a:lnTo>
                  <a:pt x="208492" y="119122"/>
                </a:lnTo>
                <a:cubicBezTo>
                  <a:pt x="206843" y="120770"/>
                  <a:pt x="204198" y="120770"/>
                  <a:pt x="202550" y="119122"/>
                </a:cubicBezTo>
                <a:close/>
                <a:moveTo>
                  <a:pt x="232381" y="126915"/>
                </a:moveTo>
                <a:lnTo>
                  <a:pt x="224323" y="134994"/>
                </a:lnTo>
                <a:cubicBezTo>
                  <a:pt x="222695" y="136621"/>
                  <a:pt x="220029" y="136621"/>
                  <a:pt x="218401" y="134994"/>
                </a:cubicBezTo>
                <a:lnTo>
                  <a:pt x="210343" y="126936"/>
                </a:lnTo>
                <a:cubicBezTo>
                  <a:pt x="208695" y="125287"/>
                  <a:pt x="208695" y="122642"/>
                  <a:pt x="210343" y="120994"/>
                </a:cubicBezTo>
                <a:lnTo>
                  <a:pt x="218401" y="112936"/>
                </a:lnTo>
                <a:cubicBezTo>
                  <a:pt x="220029" y="111308"/>
                  <a:pt x="222695" y="111308"/>
                  <a:pt x="224323" y="112936"/>
                </a:cubicBezTo>
                <a:lnTo>
                  <a:pt x="232381" y="120994"/>
                </a:lnTo>
                <a:cubicBezTo>
                  <a:pt x="234009" y="122622"/>
                  <a:pt x="234009" y="125287"/>
                  <a:pt x="232381" y="126915"/>
                </a:cubicBezTo>
                <a:close/>
                <a:moveTo>
                  <a:pt x="232381" y="95660"/>
                </a:moveTo>
                <a:lnTo>
                  <a:pt x="224323" y="103718"/>
                </a:lnTo>
                <a:cubicBezTo>
                  <a:pt x="222695" y="105346"/>
                  <a:pt x="220029" y="105346"/>
                  <a:pt x="218401" y="103718"/>
                </a:cubicBezTo>
                <a:lnTo>
                  <a:pt x="210343" y="95660"/>
                </a:lnTo>
                <a:cubicBezTo>
                  <a:pt x="208695" y="94032"/>
                  <a:pt x="208695" y="91366"/>
                  <a:pt x="210343" y="89738"/>
                </a:cubicBezTo>
                <a:lnTo>
                  <a:pt x="218401" y="81680"/>
                </a:lnTo>
                <a:cubicBezTo>
                  <a:pt x="220029" y="80032"/>
                  <a:pt x="222695" y="80032"/>
                  <a:pt x="224323" y="81680"/>
                </a:cubicBezTo>
                <a:lnTo>
                  <a:pt x="232381" y="89738"/>
                </a:lnTo>
                <a:cubicBezTo>
                  <a:pt x="234009" y="91366"/>
                  <a:pt x="234009" y="94032"/>
                  <a:pt x="232381" y="95660"/>
                </a:cubicBezTo>
                <a:close/>
                <a:moveTo>
                  <a:pt x="232381" y="64404"/>
                </a:moveTo>
                <a:lnTo>
                  <a:pt x="224323" y="72462"/>
                </a:lnTo>
                <a:cubicBezTo>
                  <a:pt x="222695" y="74111"/>
                  <a:pt x="220029" y="74111"/>
                  <a:pt x="218401" y="72462"/>
                </a:cubicBezTo>
                <a:lnTo>
                  <a:pt x="210343" y="64404"/>
                </a:lnTo>
                <a:cubicBezTo>
                  <a:pt x="208695" y="62776"/>
                  <a:pt x="208695" y="60111"/>
                  <a:pt x="210343" y="58483"/>
                </a:cubicBezTo>
                <a:lnTo>
                  <a:pt x="218401" y="50425"/>
                </a:lnTo>
                <a:cubicBezTo>
                  <a:pt x="220029" y="48777"/>
                  <a:pt x="222695" y="48777"/>
                  <a:pt x="224323" y="50425"/>
                </a:cubicBezTo>
                <a:lnTo>
                  <a:pt x="232381" y="58483"/>
                </a:lnTo>
                <a:cubicBezTo>
                  <a:pt x="234009" y="60111"/>
                  <a:pt x="234009" y="62776"/>
                  <a:pt x="232381" y="64404"/>
                </a:cubicBezTo>
                <a:close/>
                <a:moveTo>
                  <a:pt x="232381" y="33149"/>
                </a:moveTo>
                <a:lnTo>
                  <a:pt x="224323" y="41207"/>
                </a:lnTo>
                <a:cubicBezTo>
                  <a:pt x="222695" y="42855"/>
                  <a:pt x="220029" y="42855"/>
                  <a:pt x="218401" y="41207"/>
                </a:cubicBezTo>
                <a:lnTo>
                  <a:pt x="210343" y="33149"/>
                </a:lnTo>
                <a:cubicBezTo>
                  <a:pt x="208695" y="31521"/>
                  <a:pt x="208695" y="28855"/>
                  <a:pt x="210343" y="27227"/>
                </a:cubicBezTo>
                <a:lnTo>
                  <a:pt x="218401" y="19169"/>
                </a:lnTo>
                <a:cubicBezTo>
                  <a:pt x="220029" y="17541"/>
                  <a:pt x="222695" y="17541"/>
                  <a:pt x="224323" y="19169"/>
                </a:cubicBezTo>
                <a:lnTo>
                  <a:pt x="232381" y="27227"/>
                </a:lnTo>
                <a:cubicBezTo>
                  <a:pt x="234029" y="28855"/>
                  <a:pt x="234029" y="31521"/>
                  <a:pt x="232381" y="33149"/>
                </a:cubicBezTo>
                <a:close/>
              </a:path>
            </a:pathLst>
          </a:custGeom>
          <a:noFill/>
          <a:ln w="9525" cap="flat" cmpd="sng">
            <a:solidFill>
              <a:schemeClr val="lt1"/>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26"/>
          <p:cNvSpPr/>
          <p:nvPr/>
        </p:nvSpPr>
        <p:spPr>
          <a:xfrm flipH="1">
            <a:off x="4474793" y="57155"/>
            <a:ext cx="381771" cy="381735"/>
          </a:xfrm>
          <a:custGeom>
            <a:avLst/>
            <a:gdLst/>
            <a:ahLst/>
            <a:cxnLst/>
            <a:rect l="l" t="t" r="r" b="b"/>
            <a:pathLst>
              <a:path w="10664" h="10663" extrusionOk="0">
                <a:moveTo>
                  <a:pt x="692" y="4070"/>
                </a:moveTo>
                <a:lnTo>
                  <a:pt x="4091" y="692"/>
                </a:lnTo>
                <a:cubicBezTo>
                  <a:pt x="4782" y="0"/>
                  <a:pt x="5881" y="0"/>
                  <a:pt x="6573" y="692"/>
                </a:cubicBezTo>
                <a:lnTo>
                  <a:pt x="9971" y="4070"/>
                </a:lnTo>
                <a:cubicBezTo>
                  <a:pt x="10663" y="4762"/>
                  <a:pt x="10663" y="5881"/>
                  <a:pt x="9971" y="6573"/>
                </a:cubicBezTo>
                <a:lnTo>
                  <a:pt x="6573" y="9971"/>
                </a:lnTo>
                <a:cubicBezTo>
                  <a:pt x="5881" y="10663"/>
                  <a:pt x="4782" y="10663"/>
                  <a:pt x="4091" y="9971"/>
                </a:cubicBezTo>
                <a:lnTo>
                  <a:pt x="692" y="6573"/>
                </a:lnTo>
                <a:cubicBezTo>
                  <a:pt x="0" y="5881"/>
                  <a:pt x="0" y="4762"/>
                  <a:pt x="692" y="4070"/>
                </a:cubicBezTo>
                <a:close/>
              </a:path>
            </a:pathLst>
          </a:custGeom>
          <a:gradFill>
            <a:gsLst>
              <a:gs pos="0">
                <a:schemeClr val="lt2"/>
              </a:gs>
              <a:gs pos="100000">
                <a:schemeClr val="accent1"/>
              </a:gs>
            </a:gsLst>
            <a:lin ang="10800025" scaled="0"/>
          </a:gradFill>
          <a:ln>
            <a:noFill/>
          </a:ln>
          <a:effectLst>
            <a:outerShdw blurRad="100013" dist="19050" dir="744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2" name="Google Shape;312;p26"/>
          <p:cNvGrpSpPr/>
          <p:nvPr/>
        </p:nvGrpSpPr>
        <p:grpSpPr>
          <a:xfrm>
            <a:off x="6716729" y="3569480"/>
            <a:ext cx="2408871" cy="2259820"/>
            <a:chOff x="-1407021" y="76205"/>
            <a:chExt cx="2408871" cy="2259820"/>
          </a:xfrm>
        </p:grpSpPr>
        <p:grpSp>
          <p:nvGrpSpPr>
            <p:cNvPr id="313" name="Google Shape;313;p26"/>
            <p:cNvGrpSpPr/>
            <p:nvPr/>
          </p:nvGrpSpPr>
          <p:grpSpPr>
            <a:xfrm>
              <a:off x="-1407021" y="241660"/>
              <a:ext cx="2329791" cy="2094365"/>
              <a:chOff x="11125660" y="2009201"/>
              <a:chExt cx="1038093" cy="933234"/>
            </a:xfrm>
          </p:grpSpPr>
          <p:sp>
            <p:nvSpPr>
              <p:cNvPr id="314" name="Google Shape;314;p26"/>
              <p:cNvSpPr/>
              <p:nvPr/>
            </p:nvSpPr>
            <p:spPr>
              <a:xfrm>
                <a:off x="11125660" y="2009201"/>
                <a:ext cx="933199" cy="933234"/>
              </a:xfrm>
              <a:custGeom>
                <a:avLst/>
                <a:gdLst/>
                <a:ahLst/>
                <a:cxnLst/>
                <a:rect l="l" t="t" r="r" b="b"/>
                <a:pathLst>
                  <a:path w="26067" h="26068" fill="none" extrusionOk="0">
                    <a:moveTo>
                      <a:pt x="26067" y="1"/>
                    </a:moveTo>
                    <a:lnTo>
                      <a:pt x="0" y="26067"/>
                    </a:lnTo>
                  </a:path>
                </a:pathLst>
              </a:custGeom>
              <a:noFill/>
              <a:ln w="9525" cap="flat" cmpd="sng">
                <a:solidFill>
                  <a:schemeClr val="dk2"/>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26"/>
              <p:cNvSpPr/>
              <p:nvPr/>
            </p:nvSpPr>
            <p:spPr>
              <a:xfrm>
                <a:off x="11230554" y="2009201"/>
                <a:ext cx="933199" cy="933234"/>
              </a:xfrm>
              <a:custGeom>
                <a:avLst/>
                <a:gdLst/>
                <a:ahLst/>
                <a:cxnLst/>
                <a:rect l="l" t="t" r="r" b="b"/>
                <a:pathLst>
                  <a:path w="26067" h="26068" fill="none" extrusionOk="0">
                    <a:moveTo>
                      <a:pt x="26067" y="1"/>
                    </a:moveTo>
                    <a:lnTo>
                      <a:pt x="0" y="26067"/>
                    </a:lnTo>
                  </a:path>
                </a:pathLst>
              </a:custGeom>
              <a:noFill/>
              <a:ln w="9525" cap="flat" cmpd="sng">
                <a:solidFill>
                  <a:schemeClr val="dk2"/>
                </a:solidFill>
                <a:prstDash val="solid"/>
                <a:miter lim="20348"/>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6" name="Google Shape;316;p26"/>
            <p:cNvSpPr/>
            <p:nvPr/>
          </p:nvSpPr>
          <p:spPr>
            <a:xfrm>
              <a:off x="620079" y="76205"/>
              <a:ext cx="381771" cy="381735"/>
            </a:xfrm>
            <a:custGeom>
              <a:avLst/>
              <a:gdLst/>
              <a:ahLst/>
              <a:cxnLst/>
              <a:rect l="l" t="t" r="r" b="b"/>
              <a:pathLst>
                <a:path w="10664" h="10663" extrusionOk="0">
                  <a:moveTo>
                    <a:pt x="692" y="4070"/>
                  </a:moveTo>
                  <a:lnTo>
                    <a:pt x="4091" y="692"/>
                  </a:lnTo>
                  <a:cubicBezTo>
                    <a:pt x="4782" y="0"/>
                    <a:pt x="5881" y="0"/>
                    <a:pt x="6573" y="692"/>
                  </a:cubicBezTo>
                  <a:lnTo>
                    <a:pt x="9971" y="4070"/>
                  </a:lnTo>
                  <a:cubicBezTo>
                    <a:pt x="10663" y="4762"/>
                    <a:pt x="10663" y="5881"/>
                    <a:pt x="9971" y="6573"/>
                  </a:cubicBezTo>
                  <a:lnTo>
                    <a:pt x="6573" y="9971"/>
                  </a:lnTo>
                  <a:cubicBezTo>
                    <a:pt x="5881" y="10663"/>
                    <a:pt x="4782" y="10663"/>
                    <a:pt x="4091" y="9971"/>
                  </a:cubicBezTo>
                  <a:lnTo>
                    <a:pt x="692" y="6573"/>
                  </a:lnTo>
                  <a:cubicBezTo>
                    <a:pt x="0" y="5881"/>
                    <a:pt x="0" y="4762"/>
                    <a:pt x="692" y="4070"/>
                  </a:cubicBezTo>
                  <a:close/>
                </a:path>
              </a:pathLst>
            </a:custGeom>
            <a:gradFill>
              <a:gsLst>
                <a:gs pos="0">
                  <a:schemeClr val="lt2"/>
                </a:gs>
                <a:gs pos="100000">
                  <a:schemeClr val="accent1"/>
                </a:gs>
              </a:gsLst>
              <a:lin ang="10800025" scaled="0"/>
            </a:gradFill>
            <a:ln>
              <a:noFill/>
            </a:ln>
            <a:effectLst>
              <a:outerShdw blurRad="100013" dist="19050" dir="744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7" name="Google Shape;317;p26"/>
          <p:cNvGrpSpPr/>
          <p:nvPr/>
        </p:nvGrpSpPr>
        <p:grpSpPr>
          <a:xfrm>
            <a:off x="49930" y="3639983"/>
            <a:ext cx="1326605" cy="1327321"/>
            <a:chOff x="6523105" y="5803858"/>
            <a:chExt cx="1326605" cy="1327321"/>
          </a:xfrm>
        </p:grpSpPr>
        <p:sp>
          <p:nvSpPr>
            <p:cNvPr id="318" name="Google Shape;318;p26"/>
            <p:cNvSpPr/>
            <p:nvPr/>
          </p:nvSpPr>
          <p:spPr>
            <a:xfrm>
              <a:off x="6523105" y="5803858"/>
              <a:ext cx="1326605" cy="1327321"/>
            </a:xfrm>
            <a:custGeom>
              <a:avLst/>
              <a:gdLst/>
              <a:ahLst/>
              <a:cxnLst/>
              <a:rect l="l" t="t" r="r" b="b"/>
              <a:pathLst>
                <a:path w="37056" h="37076" extrusionOk="0">
                  <a:moveTo>
                    <a:pt x="2402" y="14204"/>
                  </a:moveTo>
                  <a:lnTo>
                    <a:pt x="14184" y="2422"/>
                  </a:lnTo>
                  <a:cubicBezTo>
                    <a:pt x="16585" y="1"/>
                    <a:pt x="20472" y="1"/>
                    <a:pt x="22873" y="2422"/>
                  </a:cubicBezTo>
                  <a:lnTo>
                    <a:pt x="34654" y="14204"/>
                  </a:lnTo>
                  <a:cubicBezTo>
                    <a:pt x="37056" y="16605"/>
                    <a:pt x="37056" y="20471"/>
                    <a:pt x="34654" y="22872"/>
                  </a:cubicBezTo>
                  <a:lnTo>
                    <a:pt x="22873" y="34675"/>
                  </a:lnTo>
                  <a:cubicBezTo>
                    <a:pt x="20472" y="37076"/>
                    <a:pt x="16585" y="37076"/>
                    <a:pt x="14184" y="34675"/>
                  </a:cubicBezTo>
                  <a:lnTo>
                    <a:pt x="2402" y="22872"/>
                  </a:lnTo>
                  <a:cubicBezTo>
                    <a:pt x="1" y="20471"/>
                    <a:pt x="1" y="16605"/>
                    <a:pt x="2402" y="14204"/>
                  </a:cubicBezTo>
                  <a:close/>
                </a:path>
              </a:pathLst>
            </a:custGeom>
            <a:gradFill>
              <a:gsLst>
                <a:gs pos="0">
                  <a:schemeClr val="lt2"/>
                </a:gs>
                <a:gs pos="100000">
                  <a:schemeClr val="accent1"/>
                </a:gs>
              </a:gsLst>
              <a:lin ang="10800025" scaled="0"/>
            </a:gradFill>
            <a:ln w="500" cap="flat" cmpd="sng">
              <a:solidFill>
                <a:srgbClr val="CD4489"/>
              </a:solidFill>
              <a:prstDash val="solid"/>
              <a:miter lim="20348"/>
              <a:headEnd type="none" w="sm" len="sm"/>
              <a:tailEnd type="none" w="sm" len="sm"/>
            </a:ln>
            <a:effectLst>
              <a:outerShdw blurRad="171450" dist="19050" dir="1620000" algn="bl" rotWithShape="0">
                <a:schemeClr val="accent1">
                  <a:alpha val="24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26"/>
            <p:cNvSpPr/>
            <p:nvPr/>
          </p:nvSpPr>
          <p:spPr>
            <a:xfrm>
              <a:off x="6883718" y="6179758"/>
              <a:ext cx="585724" cy="585724"/>
            </a:xfrm>
            <a:custGeom>
              <a:avLst/>
              <a:gdLst/>
              <a:ahLst/>
              <a:cxnLst/>
              <a:rect l="l" t="t" r="r" b="b"/>
              <a:pathLst>
                <a:path w="16361" h="16361" extrusionOk="0">
                  <a:moveTo>
                    <a:pt x="1059" y="6247"/>
                  </a:moveTo>
                  <a:lnTo>
                    <a:pt x="6268" y="1059"/>
                  </a:lnTo>
                  <a:cubicBezTo>
                    <a:pt x="7326" y="0"/>
                    <a:pt x="9035" y="0"/>
                    <a:pt x="10114" y="1059"/>
                  </a:cubicBezTo>
                  <a:lnTo>
                    <a:pt x="15303" y="6247"/>
                  </a:lnTo>
                  <a:cubicBezTo>
                    <a:pt x="16361" y="7326"/>
                    <a:pt x="16361" y="9035"/>
                    <a:pt x="15303" y="10093"/>
                  </a:cubicBezTo>
                  <a:lnTo>
                    <a:pt x="10114" y="15303"/>
                  </a:lnTo>
                  <a:cubicBezTo>
                    <a:pt x="9035" y="16361"/>
                    <a:pt x="7326" y="16361"/>
                    <a:pt x="6268" y="15303"/>
                  </a:cubicBezTo>
                  <a:lnTo>
                    <a:pt x="1059" y="10093"/>
                  </a:lnTo>
                  <a:cubicBezTo>
                    <a:pt x="0" y="9035"/>
                    <a:pt x="0" y="7326"/>
                    <a:pt x="1059" y="6247"/>
                  </a:cubicBezTo>
                  <a:close/>
                </a:path>
              </a:pathLst>
            </a:custGeom>
            <a:gradFill>
              <a:gsLst>
                <a:gs pos="0">
                  <a:schemeClr val="lt2"/>
                </a:gs>
                <a:gs pos="100000">
                  <a:schemeClr val="accent1"/>
                </a:gs>
              </a:gsLst>
              <a:lin ang="10800025" scaled="0"/>
            </a:gradFill>
            <a:ln w="500" cap="flat" cmpd="sng">
              <a:solidFill>
                <a:srgbClr val="CD4489"/>
              </a:solidFill>
              <a:prstDash val="solid"/>
              <a:miter lim="20348"/>
              <a:headEnd type="none" w="sm" len="sm"/>
              <a:tailEnd type="none" w="sm" len="sm"/>
            </a:ln>
            <a:effectLst>
              <a:outerShdw blurRad="171450" dist="66675" dir="1620000" algn="bl" rotWithShape="0">
                <a:schemeClr val="accent1">
                  <a:alpha val="24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200"/>
              <a:buFont typeface="Inter"/>
              <a:buNone/>
              <a:defRPr sz="3200" b="1">
                <a:solidFill>
                  <a:schemeClr val="dk1"/>
                </a:solidFill>
                <a:latin typeface="Inter"/>
                <a:ea typeface="Inter"/>
                <a:cs typeface="Inter"/>
                <a:sym typeface="Inter"/>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1"/>
              </a:buClr>
              <a:buSzPts val="1800"/>
              <a:buFont typeface="Inter"/>
              <a:buChar char="●"/>
              <a:defRPr sz="1800">
                <a:solidFill>
                  <a:schemeClr val="dk1"/>
                </a:solidFill>
                <a:latin typeface="Inter"/>
                <a:ea typeface="Inter"/>
                <a:cs typeface="Inter"/>
                <a:sym typeface="Inter"/>
              </a:defRPr>
            </a:lvl1pPr>
            <a:lvl2pPr marL="914400" lvl="1" indent="-317500">
              <a:lnSpc>
                <a:spcPct val="115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2pPr>
            <a:lvl3pPr marL="1371600" lvl="2" indent="-317500">
              <a:lnSpc>
                <a:spcPct val="115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3pPr>
            <a:lvl4pPr marL="1828800" lvl="3" indent="-317500">
              <a:lnSpc>
                <a:spcPct val="115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4pPr>
            <a:lvl5pPr marL="2286000" lvl="4" indent="-317500">
              <a:lnSpc>
                <a:spcPct val="115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5pPr>
            <a:lvl6pPr marL="2743200" lvl="5" indent="-317500">
              <a:lnSpc>
                <a:spcPct val="115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6pPr>
            <a:lvl7pPr marL="3200400" lvl="6" indent="-317500">
              <a:lnSpc>
                <a:spcPct val="115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7pPr>
            <a:lvl8pPr marL="3657600" lvl="7" indent="-317500">
              <a:lnSpc>
                <a:spcPct val="115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8pPr>
            <a:lvl9pPr marL="4114800" lvl="8" indent="-317500">
              <a:lnSpc>
                <a:spcPct val="115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4" r:id="rId3"/>
    <p:sldLayoutId id="2147483655" r:id="rId4"/>
    <p:sldLayoutId id="2147483656" r:id="rId5"/>
    <p:sldLayoutId id="2147483658" r:id="rId6"/>
    <p:sldLayoutId id="2147483667" r:id="rId7"/>
    <p:sldLayoutId id="2147483670" r:id="rId8"/>
    <p:sldLayoutId id="2147483671" r:id="rId9"/>
    <p:sldLayoutId id="2147483672"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sp>
        <p:nvSpPr>
          <p:cNvPr id="330" name="Google Shape;330;p30"/>
          <p:cNvSpPr txBox="1">
            <a:spLocks noGrp="1"/>
          </p:cNvSpPr>
          <p:nvPr>
            <p:ph type="ctrTitle"/>
          </p:nvPr>
        </p:nvSpPr>
        <p:spPr>
          <a:xfrm>
            <a:off x="288417" y="765359"/>
            <a:ext cx="5574900" cy="3119700"/>
          </a:xfrm>
          <a:prstGeom prst="rect">
            <a:avLst/>
          </a:prstGeom>
        </p:spPr>
        <p:txBody>
          <a:bodyPr spcFirstLastPara="1" wrap="square" lIns="91425" tIns="91425" rIns="91425" bIns="91425" anchor="b" anchorCtr="0">
            <a:noAutofit/>
          </a:bodyPr>
          <a:lstStyle/>
          <a:p>
            <a:pPr lvl="0" algn="ctr"/>
            <a:r>
              <a:rPr lang="en-US" sz="4400" b="0" dirty="0">
                <a:solidFill>
                  <a:schemeClr val="bg2">
                    <a:lumMod val="60000"/>
                    <a:lumOff val="40000"/>
                  </a:schemeClr>
                </a:solidFill>
                <a:latin typeface="Bebas Neue"/>
                <a:ea typeface="Bebas Neue"/>
                <a:cs typeface="Bebas Neue"/>
                <a:sym typeface="Bebas Neue"/>
              </a:rPr>
              <a:t>Navigating the Intersection of Technology and Guest Satisfaction in Hotel Concierge Services</a:t>
            </a:r>
            <a:endParaRPr sz="4400" b="0" dirty="0">
              <a:solidFill>
                <a:schemeClr val="bg2">
                  <a:lumMod val="60000"/>
                  <a:lumOff val="40000"/>
                </a:schemeClr>
              </a:solidFill>
              <a:latin typeface="Bebas Neue"/>
              <a:ea typeface="Bebas Neue"/>
              <a:cs typeface="Bebas Neue"/>
              <a:sym typeface="Bebas Neue"/>
            </a:endParaRPr>
          </a:p>
        </p:txBody>
      </p:sp>
      <p:grpSp>
        <p:nvGrpSpPr>
          <p:cNvPr id="332" name="Google Shape;332;p30"/>
          <p:cNvGrpSpPr/>
          <p:nvPr/>
        </p:nvGrpSpPr>
        <p:grpSpPr>
          <a:xfrm>
            <a:off x="6286650" y="3511277"/>
            <a:ext cx="2768987" cy="2768987"/>
            <a:chOff x="9358358" y="5181009"/>
            <a:chExt cx="2768987" cy="2768987"/>
          </a:xfrm>
        </p:grpSpPr>
        <p:sp>
          <p:nvSpPr>
            <p:cNvPr id="333" name="Google Shape;333;p30"/>
            <p:cNvSpPr/>
            <p:nvPr/>
          </p:nvSpPr>
          <p:spPr>
            <a:xfrm>
              <a:off x="9358358" y="5181009"/>
              <a:ext cx="2768987" cy="2768987"/>
            </a:xfrm>
            <a:custGeom>
              <a:avLst/>
              <a:gdLst/>
              <a:ahLst/>
              <a:cxnLst/>
              <a:rect l="l" t="t" r="r" b="b"/>
              <a:pathLst>
                <a:path w="77346" h="77346" extrusionOk="0">
                  <a:moveTo>
                    <a:pt x="72340" y="47738"/>
                  </a:moveTo>
                  <a:lnTo>
                    <a:pt x="47738" y="72360"/>
                  </a:lnTo>
                  <a:cubicBezTo>
                    <a:pt x="42732" y="77346"/>
                    <a:pt x="34613" y="77346"/>
                    <a:pt x="29608" y="72360"/>
                  </a:cubicBezTo>
                  <a:lnTo>
                    <a:pt x="5006" y="47738"/>
                  </a:lnTo>
                  <a:cubicBezTo>
                    <a:pt x="0" y="42733"/>
                    <a:pt x="0" y="34614"/>
                    <a:pt x="5006" y="29628"/>
                  </a:cubicBezTo>
                  <a:lnTo>
                    <a:pt x="29608" y="5006"/>
                  </a:lnTo>
                  <a:cubicBezTo>
                    <a:pt x="34613" y="1"/>
                    <a:pt x="42732" y="1"/>
                    <a:pt x="47738" y="5006"/>
                  </a:cubicBezTo>
                  <a:lnTo>
                    <a:pt x="72340" y="29628"/>
                  </a:lnTo>
                  <a:cubicBezTo>
                    <a:pt x="77345" y="34634"/>
                    <a:pt x="77345" y="42733"/>
                    <a:pt x="72340" y="47738"/>
                  </a:cubicBezTo>
                  <a:close/>
                </a:path>
              </a:pathLst>
            </a:custGeom>
            <a:gradFill>
              <a:gsLst>
                <a:gs pos="0">
                  <a:schemeClr val="lt2"/>
                </a:gs>
                <a:gs pos="100000">
                  <a:schemeClr val="accent1"/>
                </a:gs>
              </a:gsLst>
              <a:lin ang="10800025" scaled="0"/>
            </a:gradFill>
            <a:ln>
              <a:noFill/>
            </a:ln>
            <a:effectLst>
              <a:outerShdw blurRad="157163" dist="47625" dir="4980000" algn="bl" rotWithShape="0">
                <a:schemeClr val="accent1">
                  <a:alpha val="46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30"/>
            <p:cNvSpPr/>
            <p:nvPr/>
          </p:nvSpPr>
          <p:spPr>
            <a:xfrm>
              <a:off x="10035837" y="5858488"/>
              <a:ext cx="1414028" cy="1414744"/>
            </a:xfrm>
            <a:custGeom>
              <a:avLst/>
              <a:gdLst/>
              <a:ahLst/>
              <a:cxnLst/>
              <a:rect l="l" t="t" r="r" b="b"/>
              <a:pathLst>
                <a:path w="39498" h="39518" extrusionOk="0">
                  <a:moveTo>
                    <a:pt x="36933" y="24399"/>
                  </a:moveTo>
                  <a:lnTo>
                    <a:pt x="24378" y="36954"/>
                  </a:lnTo>
                  <a:cubicBezTo>
                    <a:pt x="21814" y="39518"/>
                    <a:pt x="17663" y="39518"/>
                    <a:pt x="15120" y="36954"/>
                  </a:cubicBezTo>
                  <a:lnTo>
                    <a:pt x="2544" y="24399"/>
                  </a:lnTo>
                  <a:cubicBezTo>
                    <a:pt x="1" y="21835"/>
                    <a:pt x="1" y="17684"/>
                    <a:pt x="2544" y="15140"/>
                  </a:cubicBezTo>
                  <a:lnTo>
                    <a:pt x="15120" y="2565"/>
                  </a:lnTo>
                  <a:cubicBezTo>
                    <a:pt x="17663" y="1"/>
                    <a:pt x="21814" y="1"/>
                    <a:pt x="24378" y="2565"/>
                  </a:cubicBezTo>
                  <a:lnTo>
                    <a:pt x="36933" y="15140"/>
                  </a:lnTo>
                  <a:cubicBezTo>
                    <a:pt x="39497" y="17684"/>
                    <a:pt x="39497" y="21835"/>
                    <a:pt x="36933" y="24399"/>
                  </a:cubicBezTo>
                  <a:close/>
                </a:path>
              </a:pathLst>
            </a:custGeom>
            <a:gradFill>
              <a:gsLst>
                <a:gs pos="0">
                  <a:schemeClr val="lt2"/>
                </a:gs>
                <a:gs pos="100000">
                  <a:schemeClr val="accent1"/>
                </a:gs>
              </a:gsLst>
              <a:lin ang="10800025" scaled="0"/>
            </a:gradFill>
            <a:ln>
              <a:noFill/>
            </a:ln>
            <a:effectLst>
              <a:outerShdw blurRad="257175" dist="114300" dir="4980000" algn="bl" rotWithShape="0">
                <a:schemeClr val="accent1">
                  <a:alpha val="25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5" name="Google Shape;335;p30"/>
          <p:cNvGrpSpPr/>
          <p:nvPr/>
        </p:nvGrpSpPr>
        <p:grpSpPr>
          <a:xfrm>
            <a:off x="5781642" y="539508"/>
            <a:ext cx="1326605" cy="1327321"/>
            <a:chOff x="6523105" y="5803858"/>
            <a:chExt cx="1326605" cy="1327321"/>
          </a:xfrm>
        </p:grpSpPr>
        <p:sp>
          <p:nvSpPr>
            <p:cNvPr id="336" name="Google Shape;336;p30"/>
            <p:cNvSpPr/>
            <p:nvPr/>
          </p:nvSpPr>
          <p:spPr>
            <a:xfrm>
              <a:off x="6523105" y="5803858"/>
              <a:ext cx="1326605" cy="1327321"/>
            </a:xfrm>
            <a:custGeom>
              <a:avLst/>
              <a:gdLst/>
              <a:ahLst/>
              <a:cxnLst/>
              <a:rect l="l" t="t" r="r" b="b"/>
              <a:pathLst>
                <a:path w="37056" h="37076" extrusionOk="0">
                  <a:moveTo>
                    <a:pt x="2402" y="14204"/>
                  </a:moveTo>
                  <a:lnTo>
                    <a:pt x="14184" y="2422"/>
                  </a:lnTo>
                  <a:cubicBezTo>
                    <a:pt x="16585" y="1"/>
                    <a:pt x="20472" y="1"/>
                    <a:pt x="22873" y="2422"/>
                  </a:cubicBezTo>
                  <a:lnTo>
                    <a:pt x="34654" y="14204"/>
                  </a:lnTo>
                  <a:cubicBezTo>
                    <a:pt x="37056" y="16605"/>
                    <a:pt x="37056" y="20471"/>
                    <a:pt x="34654" y="22872"/>
                  </a:cubicBezTo>
                  <a:lnTo>
                    <a:pt x="22873" y="34675"/>
                  </a:lnTo>
                  <a:cubicBezTo>
                    <a:pt x="20472" y="37076"/>
                    <a:pt x="16585" y="37076"/>
                    <a:pt x="14184" y="34675"/>
                  </a:cubicBezTo>
                  <a:lnTo>
                    <a:pt x="2402" y="22872"/>
                  </a:lnTo>
                  <a:cubicBezTo>
                    <a:pt x="1" y="20471"/>
                    <a:pt x="1" y="16605"/>
                    <a:pt x="2402" y="14204"/>
                  </a:cubicBezTo>
                  <a:close/>
                </a:path>
              </a:pathLst>
            </a:custGeom>
            <a:gradFill>
              <a:gsLst>
                <a:gs pos="0">
                  <a:schemeClr val="lt2"/>
                </a:gs>
                <a:gs pos="100000">
                  <a:schemeClr val="accent1"/>
                </a:gs>
              </a:gsLst>
              <a:lin ang="10800025" scaled="0"/>
            </a:gradFill>
            <a:ln w="500" cap="flat" cmpd="sng">
              <a:solidFill>
                <a:srgbClr val="CD4489"/>
              </a:solidFill>
              <a:prstDash val="solid"/>
              <a:miter lim="20348"/>
              <a:headEnd type="none" w="sm" len="sm"/>
              <a:tailEnd type="none" w="sm" len="sm"/>
            </a:ln>
            <a:effectLst>
              <a:outerShdw blurRad="171450" dist="19050" dir="1620000" algn="bl" rotWithShape="0">
                <a:schemeClr val="accent1">
                  <a:alpha val="24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30"/>
            <p:cNvSpPr/>
            <p:nvPr/>
          </p:nvSpPr>
          <p:spPr>
            <a:xfrm>
              <a:off x="6883718" y="6179758"/>
              <a:ext cx="585724" cy="585724"/>
            </a:xfrm>
            <a:custGeom>
              <a:avLst/>
              <a:gdLst/>
              <a:ahLst/>
              <a:cxnLst/>
              <a:rect l="l" t="t" r="r" b="b"/>
              <a:pathLst>
                <a:path w="16361" h="16361" extrusionOk="0">
                  <a:moveTo>
                    <a:pt x="1059" y="6247"/>
                  </a:moveTo>
                  <a:lnTo>
                    <a:pt x="6268" y="1059"/>
                  </a:lnTo>
                  <a:cubicBezTo>
                    <a:pt x="7326" y="0"/>
                    <a:pt x="9035" y="0"/>
                    <a:pt x="10114" y="1059"/>
                  </a:cubicBezTo>
                  <a:lnTo>
                    <a:pt x="15303" y="6247"/>
                  </a:lnTo>
                  <a:cubicBezTo>
                    <a:pt x="16361" y="7326"/>
                    <a:pt x="16361" y="9035"/>
                    <a:pt x="15303" y="10093"/>
                  </a:cubicBezTo>
                  <a:lnTo>
                    <a:pt x="10114" y="15303"/>
                  </a:lnTo>
                  <a:cubicBezTo>
                    <a:pt x="9035" y="16361"/>
                    <a:pt x="7326" y="16361"/>
                    <a:pt x="6268" y="15303"/>
                  </a:cubicBezTo>
                  <a:lnTo>
                    <a:pt x="1059" y="10093"/>
                  </a:lnTo>
                  <a:cubicBezTo>
                    <a:pt x="0" y="9035"/>
                    <a:pt x="0" y="7326"/>
                    <a:pt x="1059" y="6247"/>
                  </a:cubicBezTo>
                  <a:close/>
                </a:path>
              </a:pathLst>
            </a:custGeom>
            <a:gradFill>
              <a:gsLst>
                <a:gs pos="0">
                  <a:schemeClr val="lt2"/>
                </a:gs>
                <a:gs pos="100000">
                  <a:schemeClr val="accent1"/>
                </a:gs>
              </a:gsLst>
              <a:lin ang="10800025" scaled="0"/>
            </a:gradFill>
            <a:ln w="500" cap="flat" cmpd="sng">
              <a:solidFill>
                <a:srgbClr val="CD4489"/>
              </a:solidFill>
              <a:prstDash val="solid"/>
              <a:miter lim="20348"/>
              <a:headEnd type="none" w="sm" len="sm"/>
              <a:tailEnd type="none" w="sm" len="sm"/>
            </a:ln>
            <a:effectLst>
              <a:outerShdw blurRad="171450" dist="66675" dir="1620000" algn="bl" rotWithShape="0">
                <a:schemeClr val="accent1">
                  <a:alpha val="24000"/>
                </a:scheme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397" name="Google Shape;397;p35"/>
          <p:cNvSpPr txBox="1">
            <a:spLocks noGrp="1"/>
          </p:cNvSpPr>
          <p:nvPr>
            <p:ph type="title"/>
          </p:nvPr>
        </p:nvSpPr>
        <p:spPr>
          <a:xfrm>
            <a:off x="720000" y="521225"/>
            <a:ext cx="7704000" cy="572700"/>
          </a:xfrm>
          <a:prstGeom prst="rect">
            <a:avLst/>
          </a:prstGeom>
        </p:spPr>
        <p:txBody>
          <a:bodyPr spcFirstLastPara="1" wrap="square" lIns="91425" tIns="91425" rIns="91425" bIns="91425" anchor="t" anchorCtr="0">
            <a:noAutofit/>
          </a:bodyPr>
          <a:lstStyle/>
          <a:p>
            <a:pPr algn="ctr"/>
            <a:r>
              <a:rPr lang="en-GB" dirty="0"/>
              <a:t>Introduction</a:t>
            </a:r>
          </a:p>
        </p:txBody>
      </p:sp>
      <p:grpSp>
        <p:nvGrpSpPr>
          <p:cNvPr id="407" name="Google Shape;407;p35"/>
          <p:cNvGrpSpPr/>
          <p:nvPr/>
        </p:nvGrpSpPr>
        <p:grpSpPr>
          <a:xfrm>
            <a:off x="4605275" y="1614749"/>
            <a:ext cx="367261" cy="367261"/>
            <a:chOff x="-63250675" y="4110200"/>
            <a:chExt cx="317425" cy="317425"/>
          </a:xfrm>
        </p:grpSpPr>
        <p:sp>
          <p:nvSpPr>
            <p:cNvPr id="408" name="Google Shape;408;p35"/>
            <p:cNvSpPr/>
            <p:nvPr/>
          </p:nvSpPr>
          <p:spPr>
            <a:xfrm>
              <a:off x="-63007300" y="4153725"/>
              <a:ext cx="30725" cy="29750"/>
            </a:xfrm>
            <a:custGeom>
              <a:avLst/>
              <a:gdLst/>
              <a:ahLst/>
              <a:cxnLst/>
              <a:rect l="l" t="t" r="r" b="b"/>
              <a:pathLst>
                <a:path w="1229" h="1190" extrusionOk="0">
                  <a:moveTo>
                    <a:pt x="772" y="0"/>
                  </a:moveTo>
                  <a:cubicBezTo>
                    <a:pt x="662" y="0"/>
                    <a:pt x="552" y="39"/>
                    <a:pt x="473" y="118"/>
                  </a:cubicBezTo>
                  <a:lnTo>
                    <a:pt x="0" y="591"/>
                  </a:lnTo>
                  <a:cubicBezTo>
                    <a:pt x="252" y="780"/>
                    <a:pt x="441" y="1000"/>
                    <a:pt x="599" y="1189"/>
                  </a:cubicBezTo>
                  <a:lnTo>
                    <a:pt x="1071" y="717"/>
                  </a:lnTo>
                  <a:cubicBezTo>
                    <a:pt x="1229" y="559"/>
                    <a:pt x="1229" y="276"/>
                    <a:pt x="1071" y="118"/>
                  </a:cubicBezTo>
                  <a:cubicBezTo>
                    <a:pt x="993" y="39"/>
                    <a:pt x="882" y="0"/>
                    <a:pt x="77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5"/>
            <p:cNvSpPr/>
            <p:nvPr/>
          </p:nvSpPr>
          <p:spPr>
            <a:xfrm>
              <a:off x="-63203425" y="4159025"/>
              <a:ext cx="222925" cy="222150"/>
            </a:xfrm>
            <a:custGeom>
              <a:avLst/>
              <a:gdLst/>
              <a:ahLst/>
              <a:cxnLst/>
              <a:rect l="l" t="t" r="r" b="b"/>
              <a:pathLst>
                <a:path w="8917" h="8886" extrusionOk="0">
                  <a:moveTo>
                    <a:pt x="4033" y="1418"/>
                  </a:moveTo>
                  <a:lnTo>
                    <a:pt x="4033" y="3088"/>
                  </a:lnTo>
                  <a:cubicBezTo>
                    <a:pt x="3939" y="3151"/>
                    <a:pt x="3876" y="3151"/>
                    <a:pt x="3781" y="3183"/>
                  </a:cubicBezTo>
                  <a:lnTo>
                    <a:pt x="2615" y="1985"/>
                  </a:lnTo>
                  <a:cubicBezTo>
                    <a:pt x="2993" y="1670"/>
                    <a:pt x="3529" y="1481"/>
                    <a:pt x="4033" y="1418"/>
                  </a:cubicBezTo>
                  <a:close/>
                  <a:moveTo>
                    <a:pt x="4852" y="1418"/>
                  </a:moveTo>
                  <a:cubicBezTo>
                    <a:pt x="5356" y="1481"/>
                    <a:pt x="5892" y="1670"/>
                    <a:pt x="6270" y="1985"/>
                  </a:cubicBezTo>
                  <a:lnTo>
                    <a:pt x="5104" y="3183"/>
                  </a:lnTo>
                  <a:cubicBezTo>
                    <a:pt x="5010" y="3151"/>
                    <a:pt x="4947" y="3088"/>
                    <a:pt x="4852" y="3088"/>
                  </a:cubicBezTo>
                  <a:lnTo>
                    <a:pt x="4852" y="1418"/>
                  </a:lnTo>
                  <a:close/>
                  <a:moveTo>
                    <a:pt x="2017" y="2553"/>
                  </a:moveTo>
                  <a:lnTo>
                    <a:pt x="3214" y="3718"/>
                  </a:lnTo>
                  <a:cubicBezTo>
                    <a:pt x="3151" y="3813"/>
                    <a:pt x="3119" y="3876"/>
                    <a:pt x="3119" y="3970"/>
                  </a:cubicBezTo>
                  <a:lnTo>
                    <a:pt x="1418" y="3970"/>
                  </a:lnTo>
                  <a:cubicBezTo>
                    <a:pt x="1513" y="3466"/>
                    <a:pt x="1733" y="2994"/>
                    <a:pt x="2017" y="2553"/>
                  </a:cubicBezTo>
                  <a:close/>
                  <a:moveTo>
                    <a:pt x="6869" y="2553"/>
                  </a:moveTo>
                  <a:cubicBezTo>
                    <a:pt x="7184" y="2994"/>
                    <a:pt x="7373" y="3466"/>
                    <a:pt x="7467" y="3970"/>
                  </a:cubicBezTo>
                  <a:lnTo>
                    <a:pt x="5766" y="3970"/>
                  </a:lnTo>
                  <a:cubicBezTo>
                    <a:pt x="5734" y="3876"/>
                    <a:pt x="5734" y="3813"/>
                    <a:pt x="5671" y="3718"/>
                  </a:cubicBezTo>
                  <a:lnTo>
                    <a:pt x="6869" y="2553"/>
                  </a:lnTo>
                  <a:close/>
                  <a:moveTo>
                    <a:pt x="3119" y="4789"/>
                  </a:moveTo>
                  <a:cubicBezTo>
                    <a:pt x="3182" y="4884"/>
                    <a:pt x="3182" y="4947"/>
                    <a:pt x="3214" y="5041"/>
                  </a:cubicBezTo>
                  <a:lnTo>
                    <a:pt x="2017" y="6207"/>
                  </a:lnTo>
                  <a:cubicBezTo>
                    <a:pt x="1733" y="5829"/>
                    <a:pt x="1513" y="5357"/>
                    <a:pt x="1418" y="4789"/>
                  </a:cubicBezTo>
                  <a:close/>
                  <a:moveTo>
                    <a:pt x="7467" y="4789"/>
                  </a:moveTo>
                  <a:cubicBezTo>
                    <a:pt x="7373" y="5357"/>
                    <a:pt x="7184" y="5829"/>
                    <a:pt x="6869" y="6207"/>
                  </a:cubicBezTo>
                  <a:lnTo>
                    <a:pt x="5671" y="5041"/>
                  </a:lnTo>
                  <a:cubicBezTo>
                    <a:pt x="5734" y="4947"/>
                    <a:pt x="5766" y="4884"/>
                    <a:pt x="5766" y="4789"/>
                  </a:cubicBezTo>
                  <a:close/>
                  <a:moveTo>
                    <a:pt x="3781" y="5609"/>
                  </a:moveTo>
                  <a:cubicBezTo>
                    <a:pt x="3876" y="5672"/>
                    <a:pt x="3939" y="5703"/>
                    <a:pt x="4033" y="5703"/>
                  </a:cubicBezTo>
                  <a:lnTo>
                    <a:pt x="4033" y="7404"/>
                  </a:lnTo>
                  <a:cubicBezTo>
                    <a:pt x="3529" y="7310"/>
                    <a:pt x="2993" y="7121"/>
                    <a:pt x="2615" y="6806"/>
                  </a:cubicBezTo>
                  <a:lnTo>
                    <a:pt x="3781" y="5609"/>
                  </a:lnTo>
                  <a:close/>
                  <a:moveTo>
                    <a:pt x="5104" y="5609"/>
                  </a:moveTo>
                  <a:lnTo>
                    <a:pt x="6270" y="6806"/>
                  </a:lnTo>
                  <a:cubicBezTo>
                    <a:pt x="5892" y="7121"/>
                    <a:pt x="5419" y="7310"/>
                    <a:pt x="4852" y="7404"/>
                  </a:cubicBezTo>
                  <a:lnTo>
                    <a:pt x="4852" y="5703"/>
                  </a:lnTo>
                  <a:cubicBezTo>
                    <a:pt x="4947" y="5672"/>
                    <a:pt x="5010" y="5672"/>
                    <a:pt x="5104" y="5609"/>
                  </a:cubicBezTo>
                  <a:close/>
                  <a:moveTo>
                    <a:pt x="4474" y="1"/>
                  </a:moveTo>
                  <a:cubicBezTo>
                    <a:pt x="2017" y="1"/>
                    <a:pt x="0" y="1985"/>
                    <a:pt x="0" y="4443"/>
                  </a:cubicBezTo>
                  <a:cubicBezTo>
                    <a:pt x="0" y="6869"/>
                    <a:pt x="2017" y="8885"/>
                    <a:pt x="4474" y="8885"/>
                  </a:cubicBezTo>
                  <a:cubicBezTo>
                    <a:pt x="6900" y="8885"/>
                    <a:pt x="8916" y="6869"/>
                    <a:pt x="8916" y="4443"/>
                  </a:cubicBezTo>
                  <a:cubicBezTo>
                    <a:pt x="8916" y="1954"/>
                    <a:pt x="6900" y="1"/>
                    <a:pt x="447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5"/>
            <p:cNvSpPr/>
            <p:nvPr/>
          </p:nvSpPr>
          <p:spPr>
            <a:xfrm>
              <a:off x="-63102600" y="4401625"/>
              <a:ext cx="20500" cy="26000"/>
            </a:xfrm>
            <a:custGeom>
              <a:avLst/>
              <a:gdLst/>
              <a:ahLst/>
              <a:cxnLst/>
              <a:rect l="l" t="t" r="r" b="b"/>
              <a:pathLst>
                <a:path w="820" h="1040" extrusionOk="0">
                  <a:moveTo>
                    <a:pt x="0" y="0"/>
                  </a:moveTo>
                  <a:lnTo>
                    <a:pt x="0" y="630"/>
                  </a:lnTo>
                  <a:cubicBezTo>
                    <a:pt x="0" y="882"/>
                    <a:pt x="189" y="1040"/>
                    <a:pt x="441" y="1040"/>
                  </a:cubicBezTo>
                  <a:cubicBezTo>
                    <a:pt x="662" y="1040"/>
                    <a:pt x="819" y="851"/>
                    <a:pt x="819" y="630"/>
                  </a:cubicBezTo>
                  <a:lnTo>
                    <a:pt x="81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5"/>
            <p:cNvSpPr/>
            <p:nvPr/>
          </p:nvSpPr>
          <p:spPr>
            <a:xfrm>
              <a:off x="-63006525" y="4354350"/>
              <a:ext cx="29950" cy="29975"/>
            </a:xfrm>
            <a:custGeom>
              <a:avLst/>
              <a:gdLst/>
              <a:ahLst/>
              <a:cxnLst/>
              <a:rect l="l" t="t" r="r" b="b"/>
              <a:pathLst>
                <a:path w="1198" h="1199" extrusionOk="0">
                  <a:moveTo>
                    <a:pt x="599" y="1"/>
                  </a:moveTo>
                  <a:cubicBezTo>
                    <a:pt x="410" y="221"/>
                    <a:pt x="253" y="410"/>
                    <a:pt x="1" y="599"/>
                  </a:cubicBezTo>
                  <a:lnTo>
                    <a:pt x="473" y="1072"/>
                  </a:lnTo>
                  <a:cubicBezTo>
                    <a:pt x="568" y="1167"/>
                    <a:pt x="694" y="1198"/>
                    <a:pt x="757" y="1198"/>
                  </a:cubicBezTo>
                  <a:cubicBezTo>
                    <a:pt x="851" y="1198"/>
                    <a:pt x="946" y="1167"/>
                    <a:pt x="1040" y="1072"/>
                  </a:cubicBezTo>
                  <a:cubicBezTo>
                    <a:pt x="1198" y="915"/>
                    <a:pt x="1198" y="631"/>
                    <a:pt x="1040" y="473"/>
                  </a:cubicBezTo>
                  <a:lnTo>
                    <a:pt x="599"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5"/>
            <p:cNvSpPr/>
            <p:nvPr/>
          </p:nvSpPr>
          <p:spPr>
            <a:xfrm>
              <a:off x="-62960825" y="4258275"/>
              <a:ext cx="27575" cy="20500"/>
            </a:xfrm>
            <a:custGeom>
              <a:avLst/>
              <a:gdLst/>
              <a:ahLst/>
              <a:cxnLst/>
              <a:rect l="l" t="t" r="r" b="b"/>
              <a:pathLst>
                <a:path w="1103" h="820" extrusionOk="0">
                  <a:moveTo>
                    <a:pt x="0" y="0"/>
                  </a:moveTo>
                  <a:lnTo>
                    <a:pt x="0" y="441"/>
                  </a:lnTo>
                  <a:lnTo>
                    <a:pt x="0" y="819"/>
                  </a:lnTo>
                  <a:lnTo>
                    <a:pt x="662" y="819"/>
                  </a:lnTo>
                  <a:cubicBezTo>
                    <a:pt x="914" y="819"/>
                    <a:pt x="1071" y="630"/>
                    <a:pt x="1071" y="378"/>
                  </a:cubicBezTo>
                  <a:cubicBezTo>
                    <a:pt x="1103" y="189"/>
                    <a:pt x="914" y="0"/>
                    <a:pt x="66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5"/>
            <p:cNvSpPr/>
            <p:nvPr/>
          </p:nvSpPr>
          <p:spPr>
            <a:xfrm>
              <a:off x="-63250675" y="4259050"/>
              <a:ext cx="26800" cy="20500"/>
            </a:xfrm>
            <a:custGeom>
              <a:avLst/>
              <a:gdLst/>
              <a:ahLst/>
              <a:cxnLst/>
              <a:rect l="l" t="t" r="r" b="b"/>
              <a:pathLst>
                <a:path w="1072" h="820" extrusionOk="0">
                  <a:moveTo>
                    <a:pt x="410" y="1"/>
                  </a:moveTo>
                  <a:cubicBezTo>
                    <a:pt x="158" y="1"/>
                    <a:pt x="0" y="190"/>
                    <a:pt x="0" y="410"/>
                  </a:cubicBezTo>
                  <a:cubicBezTo>
                    <a:pt x="0" y="631"/>
                    <a:pt x="221" y="820"/>
                    <a:pt x="410" y="820"/>
                  </a:cubicBezTo>
                  <a:lnTo>
                    <a:pt x="1071" y="820"/>
                  </a:lnTo>
                  <a:lnTo>
                    <a:pt x="1071" y="442"/>
                  </a:lnTo>
                  <a:lnTo>
                    <a:pt x="107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35"/>
            <p:cNvSpPr/>
            <p:nvPr/>
          </p:nvSpPr>
          <p:spPr>
            <a:xfrm>
              <a:off x="-63208950" y="4354350"/>
              <a:ext cx="29175" cy="29975"/>
            </a:xfrm>
            <a:custGeom>
              <a:avLst/>
              <a:gdLst/>
              <a:ahLst/>
              <a:cxnLst/>
              <a:rect l="l" t="t" r="r" b="b"/>
              <a:pathLst>
                <a:path w="1167" h="1199" extrusionOk="0">
                  <a:moveTo>
                    <a:pt x="631" y="1"/>
                  </a:moveTo>
                  <a:lnTo>
                    <a:pt x="158" y="473"/>
                  </a:lnTo>
                  <a:cubicBezTo>
                    <a:pt x="1" y="631"/>
                    <a:pt x="1" y="915"/>
                    <a:pt x="158" y="1072"/>
                  </a:cubicBezTo>
                  <a:cubicBezTo>
                    <a:pt x="221" y="1167"/>
                    <a:pt x="348" y="1198"/>
                    <a:pt x="442" y="1198"/>
                  </a:cubicBezTo>
                  <a:cubicBezTo>
                    <a:pt x="505" y="1198"/>
                    <a:pt x="631" y="1167"/>
                    <a:pt x="694" y="1072"/>
                  </a:cubicBezTo>
                  <a:lnTo>
                    <a:pt x="1167" y="599"/>
                  </a:lnTo>
                  <a:cubicBezTo>
                    <a:pt x="1009" y="442"/>
                    <a:pt x="820" y="253"/>
                    <a:pt x="6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35"/>
            <p:cNvSpPr/>
            <p:nvPr/>
          </p:nvSpPr>
          <p:spPr>
            <a:xfrm>
              <a:off x="-63208150" y="4153725"/>
              <a:ext cx="30725" cy="29750"/>
            </a:xfrm>
            <a:custGeom>
              <a:avLst/>
              <a:gdLst/>
              <a:ahLst/>
              <a:cxnLst/>
              <a:rect l="l" t="t" r="r" b="b"/>
              <a:pathLst>
                <a:path w="1229" h="1190" extrusionOk="0">
                  <a:moveTo>
                    <a:pt x="457" y="0"/>
                  </a:moveTo>
                  <a:cubicBezTo>
                    <a:pt x="347" y="0"/>
                    <a:pt x="237" y="39"/>
                    <a:pt x="158" y="118"/>
                  </a:cubicBezTo>
                  <a:cubicBezTo>
                    <a:pt x="0" y="276"/>
                    <a:pt x="0" y="559"/>
                    <a:pt x="158" y="717"/>
                  </a:cubicBezTo>
                  <a:lnTo>
                    <a:pt x="631" y="1189"/>
                  </a:lnTo>
                  <a:lnTo>
                    <a:pt x="1229" y="591"/>
                  </a:lnTo>
                  <a:lnTo>
                    <a:pt x="757" y="118"/>
                  </a:lnTo>
                  <a:cubicBezTo>
                    <a:pt x="678" y="39"/>
                    <a:pt x="568" y="0"/>
                    <a:pt x="45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35"/>
            <p:cNvSpPr/>
            <p:nvPr/>
          </p:nvSpPr>
          <p:spPr>
            <a:xfrm>
              <a:off x="-63102600" y="4110200"/>
              <a:ext cx="20500" cy="27600"/>
            </a:xfrm>
            <a:custGeom>
              <a:avLst/>
              <a:gdLst/>
              <a:ahLst/>
              <a:cxnLst/>
              <a:rect l="l" t="t" r="r" b="b"/>
              <a:pathLst>
                <a:path w="820" h="1104" extrusionOk="0">
                  <a:moveTo>
                    <a:pt x="441" y="0"/>
                  </a:moveTo>
                  <a:cubicBezTo>
                    <a:pt x="221" y="0"/>
                    <a:pt x="0" y="221"/>
                    <a:pt x="0" y="410"/>
                  </a:cubicBezTo>
                  <a:lnTo>
                    <a:pt x="0" y="1103"/>
                  </a:lnTo>
                  <a:lnTo>
                    <a:pt x="819" y="1103"/>
                  </a:lnTo>
                  <a:lnTo>
                    <a:pt x="819" y="410"/>
                  </a:lnTo>
                  <a:cubicBezTo>
                    <a:pt x="819" y="158"/>
                    <a:pt x="630" y="0"/>
                    <a:pt x="44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7" name="Google Shape;417;p35"/>
          <p:cNvSpPr/>
          <p:nvPr/>
        </p:nvSpPr>
        <p:spPr>
          <a:xfrm>
            <a:off x="994051" y="1614741"/>
            <a:ext cx="312592" cy="367261"/>
          </a:xfrm>
          <a:custGeom>
            <a:avLst/>
            <a:gdLst/>
            <a:ahLst/>
            <a:cxnLst/>
            <a:rect l="l" t="t" r="r" b="b"/>
            <a:pathLst>
              <a:path w="10807" h="12697" extrusionOk="0">
                <a:moveTo>
                  <a:pt x="6617" y="9924"/>
                </a:moveTo>
                <a:lnTo>
                  <a:pt x="6617" y="10775"/>
                </a:lnTo>
                <a:lnTo>
                  <a:pt x="4159" y="10775"/>
                </a:lnTo>
                <a:lnTo>
                  <a:pt x="4159" y="9924"/>
                </a:lnTo>
                <a:close/>
                <a:moveTo>
                  <a:pt x="4159" y="0"/>
                </a:moveTo>
                <a:cubicBezTo>
                  <a:pt x="3561" y="0"/>
                  <a:pt x="2994" y="315"/>
                  <a:pt x="2742" y="851"/>
                </a:cubicBezTo>
                <a:lnTo>
                  <a:pt x="2490" y="851"/>
                </a:lnTo>
                <a:cubicBezTo>
                  <a:pt x="1797" y="851"/>
                  <a:pt x="1166" y="1324"/>
                  <a:pt x="914" y="1954"/>
                </a:cubicBezTo>
                <a:cubicBezTo>
                  <a:pt x="1324" y="1985"/>
                  <a:pt x="1702" y="2143"/>
                  <a:pt x="1986" y="2426"/>
                </a:cubicBezTo>
                <a:cubicBezTo>
                  <a:pt x="2143" y="2584"/>
                  <a:pt x="2143" y="2836"/>
                  <a:pt x="1986" y="2993"/>
                </a:cubicBezTo>
                <a:cubicBezTo>
                  <a:pt x="1907" y="3072"/>
                  <a:pt x="1797" y="3111"/>
                  <a:pt x="1686" y="3111"/>
                </a:cubicBezTo>
                <a:cubicBezTo>
                  <a:pt x="1576" y="3111"/>
                  <a:pt x="1466" y="3072"/>
                  <a:pt x="1387" y="2993"/>
                </a:cubicBezTo>
                <a:cubicBezTo>
                  <a:pt x="1198" y="2804"/>
                  <a:pt x="946" y="2773"/>
                  <a:pt x="725" y="2773"/>
                </a:cubicBezTo>
                <a:cubicBezTo>
                  <a:pt x="284" y="3088"/>
                  <a:pt x="1" y="3560"/>
                  <a:pt x="1" y="4159"/>
                </a:cubicBezTo>
                <a:cubicBezTo>
                  <a:pt x="1" y="4411"/>
                  <a:pt x="95" y="4726"/>
                  <a:pt x="253" y="4978"/>
                </a:cubicBezTo>
                <a:cubicBezTo>
                  <a:pt x="95" y="5199"/>
                  <a:pt x="1" y="5514"/>
                  <a:pt x="1" y="5797"/>
                </a:cubicBezTo>
                <a:cubicBezTo>
                  <a:pt x="1" y="6144"/>
                  <a:pt x="127" y="6459"/>
                  <a:pt x="316" y="6742"/>
                </a:cubicBezTo>
                <a:cubicBezTo>
                  <a:pt x="599" y="6522"/>
                  <a:pt x="1009" y="6364"/>
                  <a:pt x="1387" y="6364"/>
                </a:cubicBezTo>
                <a:cubicBezTo>
                  <a:pt x="1639" y="6364"/>
                  <a:pt x="1797" y="6553"/>
                  <a:pt x="1797" y="6742"/>
                </a:cubicBezTo>
                <a:cubicBezTo>
                  <a:pt x="1797" y="6994"/>
                  <a:pt x="1576" y="7152"/>
                  <a:pt x="1387" y="7152"/>
                </a:cubicBezTo>
                <a:cubicBezTo>
                  <a:pt x="1198" y="7152"/>
                  <a:pt x="1009" y="7215"/>
                  <a:pt x="851" y="7341"/>
                </a:cubicBezTo>
                <a:lnTo>
                  <a:pt x="851" y="7404"/>
                </a:lnTo>
                <a:cubicBezTo>
                  <a:pt x="851" y="8318"/>
                  <a:pt x="1576" y="9074"/>
                  <a:pt x="2490" y="9074"/>
                </a:cubicBezTo>
                <a:lnTo>
                  <a:pt x="2742" y="9074"/>
                </a:lnTo>
                <a:cubicBezTo>
                  <a:pt x="2899" y="9357"/>
                  <a:pt x="3088" y="9546"/>
                  <a:pt x="3309" y="9704"/>
                </a:cubicBezTo>
                <a:lnTo>
                  <a:pt x="3309" y="10617"/>
                </a:lnTo>
                <a:cubicBezTo>
                  <a:pt x="3309" y="11752"/>
                  <a:pt x="4254" y="12697"/>
                  <a:pt x="5420" y="12697"/>
                </a:cubicBezTo>
                <a:cubicBezTo>
                  <a:pt x="6554" y="12697"/>
                  <a:pt x="7499" y="11752"/>
                  <a:pt x="7499" y="10617"/>
                </a:cubicBezTo>
                <a:lnTo>
                  <a:pt x="7499" y="9704"/>
                </a:lnTo>
                <a:cubicBezTo>
                  <a:pt x="7719" y="9546"/>
                  <a:pt x="7971" y="9357"/>
                  <a:pt x="8097" y="9074"/>
                </a:cubicBezTo>
                <a:lnTo>
                  <a:pt x="8318" y="9074"/>
                </a:lnTo>
                <a:cubicBezTo>
                  <a:pt x="9232" y="9074"/>
                  <a:pt x="9988" y="8318"/>
                  <a:pt x="9988" y="7404"/>
                </a:cubicBezTo>
                <a:lnTo>
                  <a:pt x="9988" y="7341"/>
                </a:lnTo>
                <a:cubicBezTo>
                  <a:pt x="9830" y="7215"/>
                  <a:pt x="9610" y="7152"/>
                  <a:pt x="9421" y="7152"/>
                </a:cubicBezTo>
                <a:cubicBezTo>
                  <a:pt x="9200" y="7152"/>
                  <a:pt x="9043" y="6931"/>
                  <a:pt x="9043" y="6742"/>
                </a:cubicBezTo>
                <a:cubicBezTo>
                  <a:pt x="9043" y="6522"/>
                  <a:pt x="9232" y="6364"/>
                  <a:pt x="9421" y="6364"/>
                </a:cubicBezTo>
                <a:cubicBezTo>
                  <a:pt x="9830" y="6364"/>
                  <a:pt x="10208" y="6522"/>
                  <a:pt x="10492" y="6742"/>
                </a:cubicBezTo>
                <a:cubicBezTo>
                  <a:pt x="10681" y="6459"/>
                  <a:pt x="10807" y="6144"/>
                  <a:pt x="10807" y="5797"/>
                </a:cubicBezTo>
                <a:cubicBezTo>
                  <a:pt x="10807" y="5514"/>
                  <a:pt x="10712" y="5199"/>
                  <a:pt x="10555" y="4978"/>
                </a:cubicBezTo>
                <a:cubicBezTo>
                  <a:pt x="10681" y="4726"/>
                  <a:pt x="10775" y="4411"/>
                  <a:pt x="10775" y="4159"/>
                </a:cubicBezTo>
                <a:cubicBezTo>
                  <a:pt x="10775" y="3592"/>
                  <a:pt x="10492" y="3088"/>
                  <a:pt x="10051" y="2773"/>
                </a:cubicBezTo>
                <a:cubicBezTo>
                  <a:pt x="10015" y="2768"/>
                  <a:pt x="9978" y="2765"/>
                  <a:pt x="9939" y="2765"/>
                </a:cubicBezTo>
                <a:cubicBezTo>
                  <a:pt x="9742" y="2765"/>
                  <a:pt x="9521" y="2835"/>
                  <a:pt x="9389" y="2993"/>
                </a:cubicBezTo>
                <a:cubicBezTo>
                  <a:pt x="9310" y="3072"/>
                  <a:pt x="9200" y="3111"/>
                  <a:pt x="9090" y="3111"/>
                </a:cubicBezTo>
                <a:cubicBezTo>
                  <a:pt x="8980" y="3111"/>
                  <a:pt x="8869" y="3072"/>
                  <a:pt x="8791" y="2993"/>
                </a:cubicBezTo>
                <a:cubicBezTo>
                  <a:pt x="8633" y="2836"/>
                  <a:pt x="8633" y="2584"/>
                  <a:pt x="8791" y="2426"/>
                </a:cubicBezTo>
                <a:cubicBezTo>
                  <a:pt x="9074" y="2143"/>
                  <a:pt x="9452" y="1954"/>
                  <a:pt x="9862" y="1954"/>
                </a:cubicBezTo>
                <a:cubicBezTo>
                  <a:pt x="9610" y="1324"/>
                  <a:pt x="9043" y="851"/>
                  <a:pt x="8287" y="851"/>
                </a:cubicBezTo>
                <a:lnTo>
                  <a:pt x="8034" y="851"/>
                </a:lnTo>
                <a:cubicBezTo>
                  <a:pt x="7782" y="315"/>
                  <a:pt x="7215" y="0"/>
                  <a:pt x="6617" y="0"/>
                </a:cubicBezTo>
                <a:cubicBezTo>
                  <a:pt x="6302" y="0"/>
                  <a:pt x="6050" y="95"/>
                  <a:pt x="5798" y="252"/>
                </a:cubicBezTo>
                <a:lnTo>
                  <a:pt x="5798" y="4190"/>
                </a:lnTo>
                <a:cubicBezTo>
                  <a:pt x="6743" y="4379"/>
                  <a:pt x="7467" y="5199"/>
                  <a:pt x="7467" y="6207"/>
                </a:cubicBezTo>
                <a:cubicBezTo>
                  <a:pt x="7467" y="6427"/>
                  <a:pt x="7247" y="6585"/>
                  <a:pt x="7058" y="6585"/>
                </a:cubicBezTo>
                <a:cubicBezTo>
                  <a:pt x="6869" y="6585"/>
                  <a:pt x="6617" y="6396"/>
                  <a:pt x="6617" y="6207"/>
                </a:cubicBezTo>
                <a:cubicBezTo>
                  <a:pt x="6617" y="5640"/>
                  <a:pt x="6270" y="5199"/>
                  <a:pt x="5798" y="5010"/>
                </a:cubicBezTo>
                <a:lnTo>
                  <a:pt x="5798" y="9074"/>
                </a:lnTo>
                <a:lnTo>
                  <a:pt x="4979" y="9074"/>
                </a:lnTo>
                <a:lnTo>
                  <a:pt x="4979" y="5010"/>
                </a:lnTo>
                <a:cubicBezTo>
                  <a:pt x="4506" y="5167"/>
                  <a:pt x="4159" y="5640"/>
                  <a:pt x="4159" y="6207"/>
                </a:cubicBezTo>
                <a:cubicBezTo>
                  <a:pt x="4159" y="6427"/>
                  <a:pt x="3939" y="6585"/>
                  <a:pt x="3718" y="6585"/>
                </a:cubicBezTo>
                <a:cubicBezTo>
                  <a:pt x="3466" y="6585"/>
                  <a:pt x="3309" y="6396"/>
                  <a:pt x="3309" y="6207"/>
                </a:cubicBezTo>
                <a:cubicBezTo>
                  <a:pt x="3309" y="5199"/>
                  <a:pt x="4033" y="4348"/>
                  <a:pt x="4979" y="4190"/>
                </a:cubicBezTo>
                <a:lnTo>
                  <a:pt x="4979" y="252"/>
                </a:lnTo>
                <a:cubicBezTo>
                  <a:pt x="4726" y="95"/>
                  <a:pt x="4474" y="0"/>
                  <a:pt x="415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2" name="Rectangle 1"/>
          <p:cNvSpPr/>
          <p:nvPr/>
        </p:nvSpPr>
        <p:spPr>
          <a:xfrm>
            <a:off x="778934" y="1290146"/>
            <a:ext cx="7066476" cy="5355312"/>
          </a:xfrm>
          <a:prstGeom prst="rect">
            <a:avLst/>
          </a:prstGeom>
        </p:spPr>
        <p:txBody>
          <a:bodyPr wrap="square">
            <a:spAutoFit/>
          </a:bodyPr>
          <a:lstStyle/>
          <a:p>
            <a:pPr marL="342900" indent="-342900" algn="just">
              <a:buFont typeface="Wingdings" panose="05000000000000000000" pitchFamily="2" charset="2"/>
              <a:buChar char="v"/>
            </a:pPr>
            <a:r>
              <a:rPr lang="en-US" sz="1800" dirty="0">
                <a:latin typeface="Times New Roman" pitchFamily="18" charset="0"/>
                <a:cs typeface="Times New Roman" pitchFamily="18" charset="0"/>
              </a:rPr>
              <a:t>Technology is increasingly used in hotels and hospitality to adapt to changing consumer preferences</a:t>
            </a:r>
            <a:r>
              <a:rPr lang="en-US" sz="1800" dirty="0" smtClean="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marL="342900" indent="-342900" algn="just">
              <a:buFont typeface="Wingdings" panose="05000000000000000000" pitchFamily="2" charset="2"/>
              <a:buChar char="v"/>
            </a:pPr>
            <a:r>
              <a:rPr lang="en-US" sz="1800" dirty="0">
                <a:latin typeface="Times New Roman" pitchFamily="18" charset="0"/>
                <a:cs typeface="Times New Roman" pitchFamily="18" charset="0"/>
              </a:rPr>
              <a:t>Technology is essential for seamless and </a:t>
            </a:r>
            <a:r>
              <a:rPr lang="en-US" sz="1800" dirty="0" err="1">
                <a:latin typeface="Times New Roman" pitchFamily="18" charset="0"/>
                <a:cs typeface="Times New Roman" pitchFamily="18" charset="0"/>
              </a:rPr>
              <a:t>personalised</a:t>
            </a:r>
            <a:r>
              <a:rPr lang="en-US" sz="1800" dirty="0">
                <a:latin typeface="Times New Roman" pitchFamily="18" charset="0"/>
                <a:cs typeface="Times New Roman" pitchFamily="18" charset="0"/>
              </a:rPr>
              <a:t> guest experiences and operational efficiency in a customer-centric industry</a:t>
            </a:r>
            <a:r>
              <a:rPr lang="en-US" sz="1800" dirty="0" smtClean="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marL="342900" indent="-342900" algn="just">
              <a:buFont typeface="Wingdings" panose="05000000000000000000" pitchFamily="2" charset="2"/>
              <a:buChar char="v"/>
            </a:pPr>
            <a:r>
              <a:rPr lang="en-US" sz="1800" dirty="0">
                <a:latin typeface="Times New Roman" pitchFamily="18" charset="0"/>
                <a:cs typeface="Times New Roman" pitchFamily="18" charset="0"/>
              </a:rPr>
              <a:t>The hotel and hospitality industry </a:t>
            </a:r>
            <a:r>
              <a:rPr lang="en-US" sz="1800" dirty="0" err="1">
                <a:latin typeface="Times New Roman" pitchFamily="18" charset="0"/>
                <a:cs typeface="Times New Roman" pitchFamily="18" charset="0"/>
              </a:rPr>
              <a:t>emphasises</a:t>
            </a:r>
            <a:r>
              <a:rPr lang="en-US" sz="1800" dirty="0">
                <a:latin typeface="Times New Roman" pitchFamily="18" charset="0"/>
                <a:cs typeface="Times New Roman" pitchFamily="18" charset="0"/>
              </a:rPr>
              <a:t> memorable guest experiences through diverse services</a:t>
            </a:r>
            <a:r>
              <a:rPr lang="en-US" sz="1800" dirty="0" smtClean="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marL="342900" indent="-342900" algn="just">
              <a:buFont typeface="Wingdings" panose="05000000000000000000" pitchFamily="2" charset="2"/>
              <a:buChar char="v"/>
            </a:pPr>
            <a:r>
              <a:rPr lang="en-US" sz="1800" dirty="0">
                <a:latin typeface="Times New Roman" pitchFamily="18" charset="0"/>
                <a:cs typeface="Times New Roman" pitchFamily="18" charset="0"/>
              </a:rPr>
              <a:t>Technology must be integrated constantly to meet guest expectations and stay competitive in the dynamic sector.</a:t>
            </a:r>
          </a:p>
          <a:p>
            <a:pPr marL="342900" indent="-342900" algn="just">
              <a:buFont typeface="Wingdings" panose="05000000000000000000" pitchFamily="2" charset="2"/>
              <a:buChar char="v"/>
            </a:pPr>
            <a:r>
              <a:rPr lang="en-US" sz="1800" dirty="0">
                <a:latin typeface="Times New Roman" pitchFamily="18" charset="0"/>
                <a:cs typeface="Times New Roman" pitchFamily="18" charset="0"/>
              </a:rPr>
              <a:t>The paper will focus on a concierge service case study to examine how technology affects concierge services</a:t>
            </a:r>
            <a:r>
              <a:rPr lang="en-US" sz="1800" dirty="0" smtClean="0">
                <a:latin typeface="Times New Roman" pitchFamily="18" charset="0"/>
                <a:cs typeface="Times New Roman" pitchFamily="18" charset="0"/>
              </a:rPr>
              <a:t>.</a:t>
            </a:r>
            <a:endParaRPr lang="en-US" sz="1800" dirty="0">
              <a:latin typeface="Times New Roman" pitchFamily="18" charset="0"/>
              <a:cs typeface="Times New Roman" pitchFamily="18" charset="0"/>
            </a:endParaRPr>
          </a:p>
          <a:p>
            <a:pPr marL="342900" indent="-342900" algn="just">
              <a:buFont typeface="Wingdings" panose="05000000000000000000" pitchFamily="2" charset="2"/>
              <a:buChar char="v"/>
            </a:pPr>
            <a:r>
              <a:rPr lang="en-US" sz="1800" dirty="0">
                <a:latin typeface="Times New Roman" pitchFamily="18" charset="0"/>
                <a:cs typeface="Times New Roman" pitchFamily="18" charset="0"/>
              </a:rPr>
              <a:t>We aim to explore how the contemporary 'Technology' theme shapes concierge services in hospitality through this case study.</a:t>
            </a:r>
          </a:p>
          <a:p>
            <a:pPr marL="342900" indent="-342900" algn="just">
              <a:buFont typeface="Wingdings" panose="05000000000000000000" pitchFamily="2" charset="2"/>
              <a:buChar char="v"/>
            </a:pPr>
            <a:endParaRPr lang="en-US" sz="1800" dirty="0">
              <a:latin typeface="Times New Roman" pitchFamily="18" charset="0"/>
              <a:cs typeface="Times New Roman" pitchFamily="18" charset="0"/>
            </a:endParaRPr>
          </a:p>
          <a:p>
            <a:pPr marL="342900" indent="-342900" algn="just">
              <a:buFont typeface="Wingdings" panose="05000000000000000000" pitchFamily="2" charset="2"/>
              <a:buChar char="v"/>
            </a:pPr>
            <a:endParaRPr lang="en-US" sz="1800" dirty="0">
              <a:latin typeface="Times New Roman" pitchFamily="18" charset="0"/>
              <a:cs typeface="Times New Roman" pitchFamily="18" charset="0"/>
            </a:endParaRPr>
          </a:p>
          <a:p>
            <a:pPr marL="342900" indent="-342900" algn="just">
              <a:buFont typeface="Wingdings" panose="05000000000000000000" pitchFamily="2" charset="2"/>
              <a:buChar char="v"/>
            </a:pPr>
            <a:endParaRPr lang="en-US" sz="1800" dirty="0">
              <a:latin typeface="Times New Roman" pitchFamily="18" charset="0"/>
              <a:cs typeface="Times New Roman" pitchFamily="18" charset="0"/>
            </a:endParaRPr>
          </a:p>
          <a:p>
            <a:pPr marL="342900" indent="-342900" algn="just">
              <a:buFont typeface="Wingdings" panose="05000000000000000000" pitchFamily="2" charset="2"/>
              <a:buChar char="v"/>
            </a:pPr>
            <a:endParaRPr lang="en-US" sz="1800" dirty="0">
              <a:latin typeface="Times New Roman" pitchFamily="18" charset="0"/>
              <a:cs typeface="Times New Roman" pitchFamily="18" charset="0"/>
            </a:endParaRPr>
          </a:p>
          <a:p>
            <a:pPr marL="342900" indent="-342900" algn="just">
              <a:buFont typeface="Wingdings" panose="05000000000000000000" pitchFamily="2" charset="2"/>
              <a:buChar char="v"/>
            </a:pPr>
            <a:endParaRPr lang="en-US" sz="1800" dirty="0">
              <a:latin typeface="Times New Roman" pitchFamily="18" charset="0"/>
              <a:cs typeface="Times New Roman" pitchFamily="18" charset="0"/>
            </a:endParaRPr>
          </a:p>
          <a:p>
            <a:pPr marL="342900" indent="-342900" algn="just">
              <a:buFont typeface="Wingdings" panose="05000000000000000000" pitchFamily="2" charset="2"/>
              <a:buChar char="v"/>
            </a:pPr>
            <a:endParaRPr lang="en-US" sz="1800" dirty="0">
              <a:latin typeface="Times New Roman" pitchFamily="18" charset="0"/>
              <a:cs typeface="Times New Roman" pitchFamily="18" charset="0"/>
            </a:endParaRPr>
          </a:p>
          <a:p>
            <a:pPr marL="342900" indent="-342900" algn="just">
              <a:buFont typeface="Wingdings" panose="05000000000000000000" pitchFamily="2" charset="2"/>
              <a:buChar char="v"/>
            </a:pPr>
            <a:endParaRPr lang="en-US" sz="18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43"/>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literature</a:t>
            </a:r>
            <a:endParaRPr lang="en-GB" dirty="0"/>
          </a:p>
        </p:txBody>
      </p:sp>
      <p:graphicFrame>
        <p:nvGraphicFramePr>
          <p:cNvPr id="3" name="Diagram 2"/>
          <p:cNvGraphicFramePr/>
          <p:nvPr>
            <p:extLst>
              <p:ext uri="{D42A27DB-BD31-4B8C-83A1-F6EECF244321}">
                <p14:modId xmlns:p14="http://schemas.microsoft.com/office/powerpoint/2010/main" val="3694827068"/>
              </p:ext>
            </p:extLst>
          </p:nvPr>
        </p:nvGraphicFramePr>
        <p:xfrm>
          <a:off x="1138767" y="1183217"/>
          <a:ext cx="6866467"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p:cNvSpPr>
            <a:spLocks noGrp="1"/>
          </p:cNvSpPr>
          <p:nvPr>
            <p:ph type="title"/>
          </p:nvPr>
        </p:nvSpPr>
        <p:spPr>
          <a:xfrm>
            <a:off x="720000" y="521225"/>
            <a:ext cx="7704000" cy="572700"/>
          </a:xfrm>
        </p:spPr>
        <p:txBody>
          <a:bodyPr/>
          <a:lstStyle/>
          <a:p>
            <a:r>
              <a:rPr lang="en-GB" dirty="0"/>
              <a:t>Overview of </a:t>
            </a:r>
            <a:r>
              <a:rPr lang="en-GB" dirty="0" smtClean="0"/>
              <a:t>literature(cont.)</a:t>
            </a:r>
            <a:endParaRPr lang="en-GB" dirty="0"/>
          </a:p>
        </p:txBody>
      </p:sp>
      <p:graphicFrame>
        <p:nvGraphicFramePr>
          <p:cNvPr id="12" name="Diagram 11"/>
          <p:cNvGraphicFramePr/>
          <p:nvPr>
            <p:extLst>
              <p:ext uri="{D42A27DB-BD31-4B8C-83A1-F6EECF244321}">
                <p14:modId xmlns:p14="http://schemas.microsoft.com/office/powerpoint/2010/main" val="2147419907"/>
              </p:ext>
            </p:extLst>
          </p:nvPr>
        </p:nvGraphicFramePr>
        <p:xfrm>
          <a:off x="1138767" y="1183217"/>
          <a:ext cx="6866467"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155841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dirty="0"/>
              <a:t>Application to the hotel and hospitality sector</a:t>
            </a:r>
            <a:endParaRPr lang="en-GB" sz="2800" dirty="0"/>
          </a:p>
        </p:txBody>
      </p:sp>
      <p:sp>
        <p:nvSpPr>
          <p:cNvPr id="11" name="Rectangle 10"/>
          <p:cNvSpPr/>
          <p:nvPr/>
        </p:nvSpPr>
        <p:spPr>
          <a:xfrm>
            <a:off x="3115733" y="1617133"/>
            <a:ext cx="2997200" cy="770467"/>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b="1" dirty="0">
                <a:latin typeface="Times New Roman" pitchFamily="18" charset="0"/>
                <a:cs typeface="Times New Roman" pitchFamily="18" charset="0"/>
              </a:rPr>
              <a:t>Focus Area: Hotel Reservation Systems</a:t>
            </a:r>
            <a:endParaRPr lang="en-GB" dirty="0">
              <a:latin typeface="Times New Roman" pitchFamily="18" charset="0"/>
              <a:cs typeface="Times New Roman" pitchFamily="18" charset="0"/>
            </a:endParaRPr>
          </a:p>
        </p:txBody>
      </p:sp>
      <p:graphicFrame>
        <p:nvGraphicFramePr>
          <p:cNvPr id="12" name="Diagram 11"/>
          <p:cNvGraphicFramePr/>
          <p:nvPr>
            <p:extLst>
              <p:ext uri="{D42A27DB-BD31-4B8C-83A1-F6EECF244321}">
                <p14:modId xmlns:p14="http://schemas.microsoft.com/office/powerpoint/2010/main" val="378823572"/>
              </p:ext>
            </p:extLst>
          </p:nvPr>
        </p:nvGraphicFramePr>
        <p:xfrm>
          <a:off x="1879600" y="2387600"/>
          <a:ext cx="6096000" cy="29188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020695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dirty="0"/>
              <a:t>Application to the hotel and hospitality </a:t>
            </a:r>
            <a:r>
              <a:rPr lang="en-US" sz="2800" dirty="0" smtClean="0"/>
              <a:t>sector(cont.)</a:t>
            </a:r>
            <a:endParaRPr lang="en-GB" sz="2800" dirty="0"/>
          </a:p>
        </p:txBody>
      </p:sp>
      <p:sp>
        <p:nvSpPr>
          <p:cNvPr id="11" name="Rectangle 10"/>
          <p:cNvSpPr/>
          <p:nvPr/>
        </p:nvSpPr>
        <p:spPr>
          <a:xfrm>
            <a:off x="3115733" y="1617133"/>
            <a:ext cx="2997200" cy="770467"/>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b="1" dirty="0">
                <a:latin typeface="Times New Roman" pitchFamily="18" charset="0"/>
                <a:cs typeface="Times New Roman" pitchFamily="18" charset="0"/>
              </a:rPr>
              <a:t>Focus Area: Hotel Reservation Systems</a:t>
            </a:r>
            <a:endParaRPr lang="en-GB" dirty="0">
              <a:latin typeface="Times New Roman" pitchFamily="18" charset="0"/>
              <a:cs typeface="Times New Roman" pitchFamily="18" charset="0"/>
            </a:endParaRPr>
          </a:p>
        </p:txBody>
      </p:sp>
      <p:graphicFrame>
        <p:nvGraphicFramePr>
          <p:cNvPr id="12" name="Diagram 11"/>
          <p:cNvGraphicFramePr/>
          <p:nvPr>
            <p:extLst>
              <p:ext uri="{D42A27DB-BD31-4B8C-83A1-F6EECF244321}">
                <p14:modId xmlns:p14="http://schemas.microsoft.com/office/powerpoint/2010/main" val="706592001"/>
              </p:ext>
            </p:extLst>
          </p:nvPr>
        </p:nvGraphicFramePr>
        <p:xfrm>
          <a:off x="1879600" y="2387600"/>
          <a:ext cx="6096000" cy="29188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406937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p:cNvSpPr>
            <a:spLocks noGrp="1"/>
          </p:cNvSpPr>
          <p:nvPr>
            <p:ph type="title"/>
          </p:nvPr>
        </p:nvSpPr>
        <p:spPr>
          <a:xfrm>
            <a:off x="720000" y="521225"/>
            <a:ext cx="7704000" cy="994308"/>
          </a:xfrm>
        </p:spPr>
        <p:txBody>
          <a:bodyPr/>
          <a:lstStyle/>
          <a:p>
            <a:r>
              <a:rPr lang="en-US" sz="2800" dirty="0"/>
              <a:t>Application to the hotel and hospitality </a:t>
            </a:r>
            <a:r>
              <a:rPr lang="en-US" sz="2800" dirty="0" smtClean="0"/>
              <a:t>sector(cont.)</a:t>
            </a:r>
            <a:endParaRPr lang="en-GB" sz="2800" dirty="0"/>
          </a:p>
        </p:txBody>
      </p:sp>
      <p:sp>
        <p:nvSpPr>
          <p:cNvPr id="12" name="Rectangle 11"/>
          <p:cNvSpPr/>
          <p:nvPr/>
        </p:nvSpPr>
        <p:spPr>
          <a:xfrm>
            <a:off x="3115733" y="1617133"/>
            <a:ext cx="2997200" cy="770467"/>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b="1" dirty="0">
                <a:latin typeface="Times New Roman" pitchFamily="18" charset="0"/>
                <a:cs typeface="Times New Roman" pitchFamily="18" charset="0"/>
              </a:rPr>
              <a:t>Focus Area: Sustainable Practices through Smart Technologies</a:t>
            </a:r>
            <a:endParaRPr lang="en-GB" dirty="0">
              <a:latin typeface="Times New Roman" pitchFamily="18" charset="0"/>
              <a:cs typeface="Times New Roman" pitchFamily="18" charset="0"/>
            </a:endParaRPr>
          </a:p>
        </p:txBody>
      </p:sp>
      <p:graphicFrame>
        <p:nvGraphicFramePr>
          <p:cNvPr id="13" name="Diagram 12"/>
          <p:cNvGraphicFramePr/>
          <p:nvPr>
            <p:extLst>
              <p:ext uri="{D42A27DB-BD31-4B8C-83A1-F6EECF244321}">
                <p14:modId xmlns:p14="http://schemas.microsoft.com/office/powerpoint/2010/main" val="1056741928"/>
              </p:ext>
            </p:extLst>
          </p:nvPr>
        </p:nvGraphicFramePr>
        <p:xfrm>
          <a:off x="1879600" y="2506132"/>
          <a:ext cx="6096000" cy="2800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186698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3134" y="690557"/>
            <a:ext cx="7704000" cy="1155175"/>
          </a:xfrm>
        </p:spPr>
        <p:txBody>
          <a:bodyPr/>
          <a:lstStyle/>
          <a:p>
            <a:r>
              <a:rPr lang="en-US" sz="2400" dirty="0"/>
              <a:t>Evaluate Future Policy and Management </a:t>
            </a:r>
            <a:r>
              <a:rPr lang="en-US" sz="2400" dirty="0" smtClean="0"/>
              <a:t>Options-Recommendations</a:t>
            </a:r>
            <a:endParaRPr lang="en-GB" sz="2400" dirty="0"/>
          </a:p>
        </p:txBody>
      </p:sp>
      <p:graphicFrame>
        <p:nvGraphicFramePr>
          <p:cNvPr id="11" name="Diagram 10"/>
          <p:cNvGraphicFramePr/>
          <p:nvPr>
            <p:extLst>
              <p:ext uri="{D42A27DB-BD31-4B8C-83A1-F6EECF244321}">
                <p14:modId xmlns:p14="http://schemas.microsoft.com/office/powerpoint/2010/main" val="2799497789"/>
              </p:ext>
            </p:extLst>
          </p:nvPr>
        </p:nvGraphicFramePr>
        <p:xfrm>
          <a:off x="1524000" y="1100666"/>
          <a:ext cx="6096000" cy="35030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035087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p:cNvSpPr>
            <a:spLocks noGrp="1"/>
          </p:cNvSpPr>
          <p:nvPr>
            <p:ph type="title"/>
          </p:nvPr>
        </p:nvSpPr>
        <p:spPr>
          <a:xfrm>
            <a:off x="813134" y="690557"/>
            <a:ext cx="7704000" cy="1155175"/>
          </a:xfrm>
        </p:spPr>
        <p:txBody>
          <a:bodyPr/>
          <a:lstStyle/>
          <a:p>
            <a:r>
              <a:rPr lang="en-US" sz="2400" dirty="0"/>
              <a:t>Evaluate Future Policy and Management </a:t>
            </a:r>
            <a:r>
              <a:rPr lang="en-US" sz="2400" dirty="0" smtClean="0"/>
              <a:t>Options-Recommendations(cont.)</a:t>
            </a:r>
            <a:endParaRPr lang="en-GB" sz="2400" dirty="0"/>
          </a:p>
        </p:txBody>
      </p:sp>
      <p:graphicFrame>
        <p:nvGraphicFramePr>
          <p:cNvPr id="12" name="Diagram 11"/>
          <p:cNvGraphicFramePr/>
          <p:nvPr>
            <p:extLst>
              <p:ext uri="{D42A27DB-BD31-4B8C-83A1-F6EECF244321}">
                <p14:modId xmlns:p14="http://schemas.microsoft.com/office/powerpoint/2010/main" val="1638127958"/>
              </p:ext>
            </p:extLst>
          </p:nvPr>
        </p:nvGraphicFramePr>
        <p:xfrm>
          <a:off x="1524000" y="1100666"/>
          <a:ext cx="6096000" cy="35030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06439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11" name="TextBox 10"/>
          <p:cNvSpPr txBox="1"/>
          <p:nvPr/>
        </p:nvSpPr>
        <p:spPr>
          <a:xfrm>
            <a:off x="706967" y="1244600"/>
            <a:ext cx="7730067" cy="3277820"/>
          </a:xfrm>
          <a:prstGeom prst="rect">
            <a:avLst/>
          </a:prstGeom>
          <a:noFill/>
        </p:spPr>
        <p:txBody>
          <a:bodyPr wrap="square" rtlCol="0">
            <a:spAutoFit/>
          </a:bodyPr>
          <a:lstStyle/>
          <a:p>
            <a:pPr marL="342900" indent="-342900" algn="just">
              <a:buFont typeface="Arial" pitchFamily="34" charset="0"/>
              <a:buChar char="•"/>
            </a:pPr>
            <a:r>
              <a:rPr lang="en-US" sz="2300" dirty="0">
                <a:latin typeface="Times New Roman" pitchFamily="18" charset="0"/>
                <a:cs typeface="Times New Roman" pitchFamily="18" charset="0"/>
              </a:rPr>
              <a:t>Emphasizes the need for a strategic partnership between humans and AI in hospitality services.</a:t>
            </a:r>
          </a:p>
          <a:p>
            <a:pPr marL="342900" indent="-342900" algn="just">
              <a:buFont typeface="Arial" pitchFamily="34" charset="0"/>
              <a:buChar char="•"/>
            </a:pPr>
            <a:r>
              <a:rPr lang="en-US" sz="2300" dirty="0" smtClean="0">
                <a:latin typeface="Times New Roman" pitchFamily="18" charset="0"/>
                <a:cs typeface="Times New Roman" pitchFamily="18" charset="0"/>
              </a:rPr>
              <a:t>Stresses </a:t>
            </a:r>
            <a:r>
              <a:rPr lang="en-US" sz="2300" dirty="0">
                <a:latin typeface="Times New Roman" pitchFamily="18" charset="0"/>
                <a:cs typeface="Times New Roman" pitchFamily="18" charset="0"/>
              </a:rPr>
              <a:t>the importance of data safety, user-friendly interfaces, comprehensive guest education, and continuous feedback.</a:t>
            </a:r>
          </a:p>
          <a:p>
            <a:pPr marL="342900" indent="-342900" algn="just">
              <a:buFont typeface="Arial" pitchFamily="34" charset="0"/>
              <a:buChar char="•"/>
            </a:pPr>
            <a:r>
              <a:rPr lang="en-US" sz="2300" dirty="0" smtClean="0">
                <a:latin typeface="Times New Roman" pitchFamily="18" charset="0"/>
                <a:cs typeface="Times New Roman" pitchFamily="18" charset="0"/>
              </a:rPr>
              <a:t>Suggests </a:t>
            </a:r>
            <a:r>
              <a:rPr lang="en-US" sz="2300" dirty="0">
                <a:latin typeface="Times New Roman" pitchFamily="18" charset="0"/>
                <a:cs typeface="Times New Roman" pitchFamily="18" charset="0"/>
              </a:rPr>
              <a:t>a culture of innovation based on industry trends to transition into the digital era.</a:t>
            </a:r>
          </a:p>
          <a:p>
            <a:pPr marL="342900" indent="-342900" algn="just">
              <a:buFont typeface="Arial" pitchFamily="34" charset="0"/>
              <a:buChar char="•"/>
            </a:pPr>
            <a:r>
              <a:rPr lang="en-US" sz="2300" dirty="0" smtClean="0">
                <a:latin typeface="Times New Roman" pitchFamily="18" charset="0"/>
                <a:cs typeface="Times New Roman" pitchFamily="18" charset="0"/>
              </a:rPr>
              <a:t>Believes </a:t>
            </a:r>
            <a:r>
              <a:rPr lang="en-US" sz="2300" dirty="0">
                <a:latin typeface="Times New Roman" pitchFamily="18" charset="0"/>
                <a:cs typeface="Times New Roman" pitchFamily="18" charset="0"/>
              </a:rPr>
              <a:t>technology will enhance guest experiences without hindering personalized service and customer satisfaction.</a:t>
            </a:r>
            <a:endParaRPr lang="en-GB" sz="2300" dirty="0">
              <a:latin typeface="Times New Roman" pitchFamily="18" charset="0"/>
              <a:cs typeface="Times New Roman" pitchFamily="18" charset="0"/>
            </a:endParaRPr>
          </a:p>
        </p:txBody>
      </p:sp>
    </p:spTree>
    <p:extLst>
      <p:ext uri="{BB962C8B-B14F-4D97-AF65-F5344CB8AC3E}">
        <p14:creationId xmlns:p14="http://schemas.microsoft.com/office/powerpoint/2010/main" val="42047699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12" name="TextBox 11"/>
          <p:cNvSpPr txBox="1"/>
          <p:nvPr/>
        </p:nvSpPr>
        <p:spPr>
          <a:xfrm>
            <a:off x="618067" y="1075267"/>
            <a:ext cx="7992533" cy="4131900"/>
          </a:xfrm>
          <a:prstGeom prst="rect">
            <a:avLst/>
          </a:prstGeom>
          <a:noFill/>
        </p:spPr>
        <p:txBody>
          <a:bodyPr wrap="square" rtlCol="0">
            <a:spAutoFit/>
          </a:bodyPr>
          <a:lstStyle/>
          <a:p>
            <a:pPr marL="285750" indent="-285750" algn="just">
              <a:buFont typeface="Arial" pitchFamily="34" charset="0"/>
              <a:buChar char="•"/>
            </a:pPr>
            <a:r>
              <a:rPr lang="en-GB" sz="1250" dirty="0" err="1">
                <a:latin typeface="Times New Roman" pitchFamily="18" charset="0"/>
                <a:cs typeface="Times New Roman" pitchFamily="18" charset="0"/>
              </a:rPr>
              <a:t>Brotherton</a:t>
            </a:r>
            <a:r>
              <a:rPr lang="en-GB" sz="1250" dirty="0">
                <a:latin typeface="Times New Roman" pitchFamily="18" charset="0"/>
                <a:cs typeface="Times New Roman" pitchFamily="18" charset="0"/>
              </a:rPr>
              <a:t>. B (2015) </a:t>
            </a:r>
            <a:r>
              <a:rPr lang="en-GB" sz="1250" i="1" dirty="0">
                <a:latin typeface="Times New Roman" pitchFamily="18" charset="0"/>
                <a:cs typeface="Times New Roman" pitchFamily="18" charset="0"/>
              </a:rPr>
              <a:t>Researching Hospitality &amp; Tourism 2</a:t>
            </a:r>
            <a:r>
              <a:rPr lang="en-GB" sz="1250" i="1" baseline="30000" dirty="0">
                <a:latin typeface="Times New Roman" pitchFamily="18" charset="0"/>
                <a:cs typeface="Times New Roman" pitchFamily="18" charset="0"/>
              </a:rPr>
              <a:t>nd</a:t>
            </a:r>
            <a:r>
              <a:rPr lang="en-GB" sz="1250" i="1" dirty="0">
                <a:latin typeface="Times New Roman" pitchFamily="18" charset="0"/>
                <a:cs typeface="Times New Roman" pitchFamily="18" charset="0"/>
              </a:rPr>
              <a:t> </a:t>
            </a:r>
            <a:r>
              <a:rPr lang="en-GB" sz="1250" i="1" dirty="0" err="1">
                <a:latin typeface="Times New Roman" pitchFamily="18" charset="0"/>
                <a:cs typeface="Times New Roman" pitchFamily="18" charset="0"/>
              </a:rPr>
              <a:t>Edn</a:t>
            </a:r>
            <a:r>
              <a:rPr lang="en-GB" sz="1250" dirty="0">
                <a:latin typeface="Times New Roman" pitchFamily="18" charset="0"/>
                <a:cs typeface="Times New Roman" pitchFamily="18" charset="0"/>
              </a:rPr>
              <a:t>. Sage. London</a:t>
            </a:r>
            <a:endParaRPr lang="en-US" sz="1250" dirty="0">
              <a:latin typeface="Times New Roman" pitchFamily="18" charset="0"/>
              <a:cs typeface="Times New Roman" pitchFamily="18" charset="0"/>
            </a:endParaRPr>
          </a:p>
          <a:p>
            <a:pPr marL="285750" indent="-285750" algn="just">
              <a:buFont typeface="Arial" pitchFamily="34" charset="0"/>
              <a:buChar char="•"/>
            </a:pPr>
            <a:r>
              <a:rPr lang="en-GB" sz="1250" dirty="0" err="1">
                <a:latin typeface="Times New Roman" pitchFamily="18" charset="0"/>
                <a:cs typeface="Times New Roman" pitchFamily="18" charset="0"/>
              </a:rPr>
              <a:t>Casado</a:t>
            </a:r>
            <a:r>
              <a:rPr lang="en-GB" sz="1250" dirty="0">
                <a:latin typeface="Times New Roman" pitchFamily="18" charset="0"/>
                <a:cs typeface="Times New Roman" pitchFamily="18" charset="0"/>
              </a:rPr>
              <a:t> M., </a:t>
            </a:r>
            <a:r>
              <a:rPr lang="en-GB" sz="1250" dirty="0" err="1">
                <a:latin typeface="Times New Roman" pitchFamily="18" charset="0"/>
                <a:cs typeface="Times New Roman" pitchFamily="18" charset="0"/>
              </a:rPr>
              <a:t>Echchakoui</a:t>
            </a:r>
            <a:r>
              <a:rPr lang="en-GB" sz="1250" dirty="0">
                <a:latin typeface="Times New Roman" pitchFamily="18" charset="0"/>
                <a:cs typeface="Times New Roman" pitchFamily="18" charset="0"/>
              </a:rPr>
              <a:t>, S. and </a:t>
            </a:r>
            <a:r>
              <a:rPr lang="en-GB" sz="1250" dirty="0" err="1">
                <a:latin typeface="Times New Roman" pitchFamily="18" charset="0"/>
                <a:cs typeface="Times New Roman" pitchFamily="18" charset="0"/>
              </a:rPr>
              <a:t>Ladhari</a:t>
            </a:r>
            <a:r>
              <a:rPr lang="en-GB" sz="1250" dirty="0">
                <a:latin typeface="Times New Roman" pitchFamily="18" charset="0"/>
                <a:cs typeface="Times New Roman" pitchFamily="18" charset="0"/>
              </a:rPr>
              <a:t>, R., 2022. Artificial intelligence in tourism and hospitality: </a:t>
            </a:r>
            <a:r>
              <a:rPr lang="en-GB" sz="1250" dirty="0" err="1">
                <a:latin typeface="Times New Roman" pitchFamily="18" charset="0"/>
                <a:cs typeface="Times New Roman" pitchFamily="18" charset="0"/>
              </a:rPr>
              <a:t>Bibliometric</a:t>
            </a:r>
            <a:r>
              <a:rPr lang="en-GB" sz="1250" dirty="0">
                <a:latin typeface="Times New Roman" pitchFamily="18" charset="0"/>
                <a:cs typeface="Times New Roman" pitchFamily="18" charset="0"/>
              </a:rPr>
              <a:t> analysis and research agenda. </a:t>
            </a:r>
            <a:r>
              <a:rPr lang="en-GB" sz="1250" i="1" dirty="0">
                <a:latin typeface="Times New Roman" pitchFamily="18" charset="0"/>
                <a:cs typeface="Times New Roman" pitchFamily="18" charset="0"/>
              </a:rPr>
              <a:t>International Journal of Hospitality Management</a:t>
            </a:r>
            <a:r>
              <a:rPr lang="en-GB" sz="1250" dirty="0">
                <a:latin typeface="Times New Roman" pitchFamily="18" charset="0"/>
                <a:cs typeface="Times New Roman" pitchFamily="18" charset="0"/>
              </a:rPr>
              <a:t>, </a:t>
            </a:r>
            <a:r>
              <a:rPr lang="en-GB" sz="1250" i="1" dirty="0">
                <a:latin typeface="Times New Roman" pitchFamily="18" charset="0"/>
                <a:cs typeface="Times New Roman" pitchFamily="18" charset="0"/>
              </a:rPr>
              <a:t>107</a:t>
            </a:r>
            <a:r>
              <a:rPr lang="en-GB" sz="1250" dirty="0">
                <a:latin typeface="Times New Roman" pitchFamily="18" charset="0"/>
                <a:cs typeface="Times New Roman" pitchFamily="18" charset="0"/>
              </a:rPr>
              <a:t>, p.103317.</a:t>
            </a:r>
            <a:endParaRPr lang="en-US" sz="1250" dirty="0">
              <a:latin typeface="Times New Roman" pitchFamily="18" charset="0"/>
              <a:cs typeface="Times New Roman" pitchFamily="18" charset="0"/>
            </a:endParaRPr>
          </a:p>
          <a:p>
            <a:pPr marL="285750" indent="-285750" algn="just">
              <a:buFont typeface="Arial" pitchFamily="34" charset="0"/>
              <a:buChar char="•"/>
            </a:pPr>
            <a:r>
              <a:rPr lang="en-GB" sz="1250" dirty="0">
                <a:latin typeface="Times New Roman" pitchFamily="18" charset="0"/>
                <a:cs typeface="Times New Roman" pitchFamily="18" charset="0"/>
              </a:rPr>
              <a:t>Clegg. S.R, </a:t>
            </a:r>
            <a:r>
              <a:rPr lang="en-GB" sz="1250" dirty="0" err="1">
                <a:latin typeface="Times New Roman" pitchFamily="18" charset="0"/>
                <a:cs typeface="Times New Roman" pitchFamily="18" charset="0"/>
              </a:rPr>
              <a:t>Skyttermoen</a:t>
            </a:r>
            <a:r>
              <a:rPr lang="en-GB" sz="1250" dirty="0">
                <a:latin typeface="Times New Roman" pitchFamily="18" charset="0"/>
                <a:cs typeface="Times New Roman" pitchFamily="18" charset="0"/>
              </a:rPr>
              <a:t>. T. </a:t>
            </a:r>
            <a:r>
              <a:rPr lang="en-GB" sz="1250" dirty="0" err="1">
                <a:latin typeface="Times New Roman" pitchFamily="18" charset="0"/>
                <a:cs typeface="Times New Roman" pitchFamily="18" charset="0"/>
              </a:rPr>
              <a:t>Vaagaasar</a:t>
            </a:r>
            <a:r>
              <a:rPr lang="en-GB" sz="1250" dirty="0">
                <a:latin typeface="Times New Roman" pitchFamily="18" charset="0"/>
                <a:cs typeface="Times New Roman" pitchFamily="18" charset="0"/>
              </a:rPr>
              <a:t> .A.L, (2021) Project Management: </a:t>
            </a:r>
            <a:r>
              <a:rPr lang="en-GB" sz="1250" i="1" dirty="0">
                <a:latin typeface="Times New Roman" pitchFamily="18" charset="0"/>
                <a:cs typeface="Times New Roman" pitchFamily="18" charset="0"/>
              </a:rPr>
              <a:t>A Value Creation Approach.</a:t>
            </a:r>
            <a:r>
              <a:rPr lang="en-GB" sz="1250" dirty="0">
                <a:latin typeface="Times New Roman" pitchFamily="18" charset="0"/>
                <a:cs typeface="Times New Roman" pitchFamily="18" charset="0"/>
              </a:rPr>
              <a:t> Sage, London</a:t>
            </a:r>
            <a:endParaRPr lang="en-US" sz="1250" dirty="0">
              <a:latin typeface="Times New Roman" pitchFamily="18" charset="0"/>
              <a:cs typeface="Times New Roman" pitchFamily="18" charset="0"/>
            </a:endParaRPr>
          </a:p>
          <a:p>
            <a:pPr marL="285750" indent="-285750" algn="just">
              <a:buFont typeface="Arial" pitchFamily="34" charset="0"/>
              <a:buChar char="•"/>
            </a:pPr>
            <a:r>
              <a:rPr lang="en-GB" sz="1250" dirty="0" err="1">
                <a:latin typeface="Times New Roman" pitchFamily="18" charset="0"/>
                <a:cs typeface="Times New Roman" pitchFamily="18" charset="0"/>
              </a:rPr>
              <a:t>Conrady</a:t>
            </a:r>
            <a:r>
              <a:rPr lang="en-GB" sz="1250" dirty="0">
                <a:latin typeface="Times New Roman" pitchFamily="18" charset="0"/>
                <a:cs typeface="Times New Roman" pitchFamily="18" charset="0"/>
              </a:rPr>
              <a:t>, R., Buck, M. (2012) </a:t>
            </a:r>
            <a:r>
              <a:rPr lang="en-GB" sz="1250" i="1" dirty="0">
                <a:latin typeface="Times New Roman" pitchFamily="18" charset="0"/>
                <a:cs typeface="Times New Roman" pitchFamily="18" charset="0"/>
              </a:rPr>
              <a:t>Trends and Issues in Global Tourism, Springer</a:t>
            </a:r>
            <a:endParaRPr lang="en-US" sz="1250" dirty="0">
              <a:latin typeface="Times New Roman" pitchFamily="18" charset="0"/>
              <a:cs typeface="Times New Roman" pitchFamily="18" charset="0"/>
            </a:endParaRPr>
          </a:p>
          <a:p>
            <a:pPr marL="285750" indent="-285750" algn="just">
              <a:buFont typeface="Arial" pitchFamily="34" charset="0"/>
              <a:buChar char="•"/>
            </a:pPr>
            <a:r>
              <a:rPr lang="en-GB" sz="1250" dirty="0">
                <a:latin typeface="Times New Roman" pitchFamily="18" charset="0"/>
                <a:cs typeface="Times New Roman" pitchFamily="18" charset="0"/>
              </a:rPr>
              <a:t>Cooper, C. and Hall, M. (2019) Contemporary Tourism: </a:t>
            </a:r>
            <a:r>
              <a:rPr lang="en-GB" sz="1250" i="1" dirty="0">
                <a:latin typeface="Times New Roman" pitchFamily="18" charset="0"/>
                <a:cs typeface="Times New Roman" pitchFamily="18" charset="0"/>
              </a:rPr>
              <a:t>An International Approach</a:t>
            </a:r>
            <a:r>
              <a:rPr lang="en-GB" sz="1250" dirty="0">
                <a:latin typeface="Times New Roman" pitchFamily="18" charset="0"/>
                <a:cs typeface="Times New Roman" pitchFamily="18" charset="0"/>
              </a:rPr>
              <a:t>, 4th </a:t>
            </a:r>
            <a:r>
              <a:rPr lang="en-GB" sz="1250" dirty="0" err="1">
                <a:latin typeface="Times New Roman" pitchFamily="18" charset="0"/>
                <a:cs typeface="Times New Roman" pitchFamily="18" charset="0"/>
              </a:rPr>
              <a:t>Edn</a:t>
            </a:r>
            <a:r>
              <a:rPr lang="en-GB" sz="1250" dirty="0">
                <a:latin typeface="Times New Roman" pitchFamily="18" charset="0"/>
                <a:cs typeface="Times New Roman" pitchFamily="18" charset="0"/>
              </a:rPr>
              <a:t>. </a:t>
            </a:r>
            <a:r>
              <a:rPr lang="en-GB" sz="1250" dirty="0" err="1">
                <a:latin typeface="Times New Roman" pitchFamily="18" charset="0"/>
                <a:cs typeface="Times New Roman" pitchFamily="18" charset="0"/>
              </a:rPr>
              <a:t>Goodfellows</a:t>
            </a:r>
            <a:r>
              <a:rPr lang="en-GB" sz="1250" dirty="0">
                <a:latin typeface="Times New Roman" pitchFamily="18" charset="0"/>
                <a:cs typeface="Times New Roman" pitchFamily="18" charset="0"/>
              </a:rPr>
              <a:t>, Oxford.</a:t>
            </a:r>
            <a:endParaRPr lang="en-US" sz="1250" dirty="0">
              <a:latin typeface="Times New Roman" pitchFamily="18" charset="0"/>
              <a:cs typeface="Times New Roman" pitchFamily="18" charset="0"/>
            </a:endParaRPr>
          </a:p>
          <a:p>
            <a:pPr marL="285750" indent="-285750" algn="just">
              <a:buFont typeface="Arial" pitchFamily="34" charset="0"/>
              <a:buChar char="•"/>
            </a:pPr>
            <a:r>
              <a:rPr lang="en-GB" sz="1250" dirty="0">
                <a:latin typeface="Times New Roman" pitchFamily="18" charset="0"/>
                <a:cs typeface="Times New Roman" pitchFamily="18" charset="0"/>
              </a:rPr>
              <a:t>Eubanks, V., 2018. </a:t>
            </a:r>
            <a:r>
              <a:rPr lang="en-GB" sz="1250" i="1" dirty="0">
                <a:latin typeface="Times New Roman" pitchFamily="18" charset="0"/>
                <a:cs typeface="Times New Roman" pitchFamily="18" charset="0"/>
              </a:rPr>
              <a:t>Automating inequality: How high-tech tools profile, police, and punish the poor</a:t>
            </a:r>
            <a:r>
              <a:rPr lang="en-GB" sz="1250" dirty="0">
                <a:latin typeface="Times New Roman" pitchFamily="18" charset="0"/>
                <a:cs typeface="Times New Roman" pitchFamily="18" charset="0"/>
              </a:rPr>
              <a:t>. St. Martin's Press.</a:t>
            </a:r>
            <a:endParaRPr lang="en-US" sz="1250" dirty="0">
              <a:latin typeface="Times New Roman" pitchFamily="18" charset="0"/>
              <a:cs typeface="Times New Roman" pitchFamily="18" charset="0"/>
            </a:endParaRPr>
          </a:p>
          <a:p>
            <a:pPr marL="285750" indent="-285750" algn="just">
              <a:buFont typeface="Arial" pitchFamily="34" charset="0"/>
              <a:buChar char="•"/>
            </a:pPr>
            <a:r>
              <a:rPr lang="en-GB" sz="1250" dirty="0" err="1">
                <a:latin typeface="Times New Roman" pitchFamily="18" charset="0"/>
                <a:cs typeface="Times New Roman" pitchFamily="18" charset="0"/>
              </a:rPr>
              <a:t>Ford.R.C</a:t>
            </a:r>
            <a:r>
              <a:rPr lang="en-GB" sz="1250" dirty="0">
                <a:latin typeface="Times New Roman" pitchFamily="18" charset="0"/>
                <a:cs typeface="Times New Roman" pitchFamily="18" charset="0"/>
              </a:rPr>
              <a:t>, </a:t>
            </a:r>
            <a:r>
              <a:rPr lang="en-GB" sz="1250" dirty="0" err="1">
                <a:latin typeface="Times New Roman" pitchFamily="18" charset="0"/>
                <a:cs typeface="Times New Roman" pitchFamily="18" charset="0"/>
              </a:rPr>
              <a:t>Sturman.M.C</a:t>
            </a:r>
            <a:r>
              <a:rPr lang="en-GB" sz="1250" dirty="0">
                <a:latin typeface="Times New Roman" pitchFamily="18" charset="0"/>
                <a:cs typeface="Times New Roman" pitchFamily="18" charset="0"/>
              </a:rPr>
              <a:t> (2020) </a:t>
            </a:r>
            <a:r>
              <a:rPr lang="en-GB" sz="1250" i="1" dirty="0">
                <a:latin typeface="Times New Roman" pitchFamily="18" charset="0"/>
                <a:cs typeface="Times New Roman" pitchFamily="18" charset="0"/>
              </a:rPr>
              <a:t>Managing Hospitality Organizations 2nd </a:t>
            </a:r>
            <a:r>
              <a:rPr lang="en-GB" sz="1250" i="1" dirty="0" err="1">
                <a:latin typeface="Times New Roman" pitchFamily="18" charset="0"/>
                <a:cs typeface="Times New Roman" pitchFamily="18" charset="0"/>
              </a:rPr>
              <a:t>Edn</a:t>
            </a:r>
            <a:r>
              <a:rPr lang="en-GB" sz="1250" i="1" dirty="0">
                <a:latin typeface="Times New Roman" pitchFamily="18" charset="0"/>
                <a:cs typeface="Times New Roman" pitchFamily="18" charset="0"/>
              </a:rPr>
              <a:t>.</a:t>
            </a:r>
            <a:r>
              <a:rPr lang="en-GB" sz="1250" dirty="0">
                <a:latin typeface="Times New Roman" pitchFamily="18" charset="0"/>
                <a:cs typeface="Times New Roman" pitchFamily="18" charset="0"/>
              </a:rPr>
              <a:t> Sage, London.</a:t>
            </a:r>
            <a:endParaRPr lang="en-US" sz="1250" dirty="0">
              <a:latin typeface="Times New Roman" pitchFamily="18" charset="0"/>
              <a:cs typeface="Times New Roman" pitchFamily="18" charset="0"/>
            </a:endParaRPr>
          </a:p>
          <a:p>
            <a:pPr marL="285750" indent="-285750" algn="just">
              <a:buFont typeface="Arial" pitchFamily="34" charset="0"/>
              <a:buChar char="•"/>
            </a:pPr>
            <a:r>
              <a:rPr lang="en-GB" sz="1250" dirty="0" err="1">
                <a:latin typeface="Times New Roman" pitchFamily="18" charset="0"/>
                <a:cs typeface="Times New Roman" pitchFamily="18" charset="0"/>
              </a:rPr>
              <a:t>Gretzel</a:t>
            </a:r>
            <a:r>
              <a:rPr lang="en-GB" sz="1250" dirty="0">
                <a:latin typeface="Times New Roman" pitchFamily="18" charset="0"/>
                <a:cs typeface="Times New Roman" pitchFamily="18" charset="0"/>
              </a:rPr>
              <a:t>, U., </a:t>
            </a:r>
            <a:r>
              <a:rPr lang="en-GB" sz="1250" dirty="0" err="1">
                <a:latin typeface="Times New Roman" pitchFamily="18" charset="0"/>
                <a:cs typeface="Times New Roman" pitchFamily="18" charset="0"/>
              </a:rPr>
              <a:t>Zhong</a:t>
            </a:r>
            <a:r>
              <a:rPr lang="en-GB" sz="1250" dirty="0">
                <a:latin typeface="Times New Roman" pitchFamily="18" charset="0"/>
                <a:cs typeface="Times New Roman" pitchFamily="18" charset="0"/>
              </a:rPr>
              <a:t>, L. and Koo, C., 2016. Application of smart tourism to cities. </a:t>
            </a:r>
            <a:r>
              <a:rPr lang="en-GB" sz="1250" i="1" dirty="0">
                <a:latin typeface="Times New Roman" pitchFamily="18" charset="0"/>
                <a:cs typeface="Times New Roman" pitchFamily="18" charset="0"/>
              </a:rPr>
              <a:t>International Journal of Tourism Cities</a:t>
            </a:r>
            <a:r>
              <a:rPr lang="en-GB" sz="1250" dirty="0">
                <a:latin typeface="Times New Roman" pitchFamily="18" charset="0"/>
                <a:cs typeface="Times New Roman" pitchFamily="18" charset="0"/>
              </a:rPr>
              <a:t>, </a:t>
            </a:r>
            <a:r>
              <a:rPr lang="en-GB" sz="1250" i="1" dirty="0">
                <a:latin typeface="Times New Roman" pitchFamily="18" charset="0"/>
                <a:cs typeface="Times New Roman" pitchFamily="18" charset="0"/>
              </a:rPr>
              <a:t>2</a:t>
            </a:r>
            <a:r>
              <a:rPr lang="en-GB" sz="1250" dirty="0">
                <a:latin typeface="Times New Roman" pitchFamily="18" charset="0"/>
                <a:cs typeface="Times New Roman" pitchFamily="18" charset="0"/>
              </a:rPr>
              <a:t>(2).</a:t>
            </a:r>
            <a:endParaRPr lang="en-US" sz="1250" dirty="0">
              <a:latin typeface="Times New Roman" pitchFamily="18" charset="0"/>
              <a:cs typeface="Times New Roman" pitchFamily="18" charset="0"/>
            </a:endParaRPr>
          </a:p>
          <a:p>
            <a:pPr marL="285750" indent="-285750" algn="just">
              <a:buFont typeface="Arial" pitchFamily="34" charset="0"/>
              <a:buChar char="•"/>
            </a:pPr>
            <a:r>
              <a:rPr lang="en-GB" sz="1250" dirty="0" err="1">
                <a:latin typeface="Times New Roman" pitchFamily="18" charset="0"/>
                <a:cs typeface="Times New Roman" pitchFamily="18" charset="0"/>
              </a:rPr>
              <a:t>Kock</a:t>
            </a:r>
            <a:r>
              <a:rPr lang="en-GB" sz="1250" dirty="0">
                <a:latin typeface="Times New Roman" pitchFamily="18" charset="0"/>
                <a:cs typeface="Times New Roman" pitchFamily="18" charset="0"/>
              </a:rPr>
              <a:t>, F., </a:t>
            </a:r>
            <a:r>
              <a:rPr lang="en-GB" sz="1250" dirty="0" err="1">
                <a:latin typeface="Times New Roman" pitchFamily="18" charset="0"/>
                <a:cs typeface="Times New Roman" pitchFamily="18" charset="0"/>
              </a:rPr>
              <a:t>Nørfelt</a:t>
            </a:r>
            <a:r>
              <a:rPr lang="en-GB" sz="1250" dirty="0">
                <a:latin typeface="Times New Roman" pitchFamily="18" charset="0"/>
                <a:cs typeface="Times New Roman" pitchFamily="18" charset="0"/>
              </a:rPr>
              <a:t>, A., </a:t>
            </a:r>
            <a:r>
              <a:rPr lang="en-GB" sz="1250" dirty="0" err="1">
                <a:latin typeface="Times New Roman" pitchFamily="18" charset="0"/>
                <a:cs typeface="Times New Roman" pitchFamily="18" charset="0"/>
              </a:rPr>
              <a:t>Josiassen</a:t>
            </a:r>
            <a:r>
              <a:rPr lang="en-GB" sz="1250" dirty="0">
                <a:latin typeface="Times New Roman" pitchFamily="18" charset="0"/>
                <a:cs typeface="Times New Roman" pitchFamily="18" charset="0"/>
              </a:rPr>
              <a:t>, A., </a:t>
            </a:r>
            <a:r>
              <a:rPr lang="en-GB" sz="1250" dirty="0" err="1">
                <a:latin typeface="Times New Roman" pitchFamily="18" charset="0"/>
                <a:cs typeface="Times New Roman" pitchFamily="18" charset="0"/>
              </a:rPr>
              <a:t>Assaf</a:t>
            </a:r>
            <a:r>
              <a:rPr lang="en-GB" sz="1250" dirty="0">
                <a:latin typeface="Times New Roman" pitchFamily="18" charset="0"/>
                <a:cs typeface="Times New Roman" pitchFamily="18" charset="0"/>
              </a:rPr>
              <a:t>, A.G. and </a:t>
            </a:r>
            <a:r>
              <a:rPr lang="en-GB" sz="1250" dirty="0" err="1">
                <a:latin typeface="Times New Roman" pitchFamily="18" charset="0"/>
                <a:cs typeface="Times New Roman" pitchFamily="18" charset="0"/>
              </a:rPr>
              <a:t>Tsionas</a:t>
            </a:r>
            <a:r>
              <a:rPr lang="en-GB" sz="1250" dirty="0">
                <a:latin typeface="Times New Roman" pitchFamily="18" charset="0"/>
                <a:cs typeface="Times New Roman" pitchFamily="18" charset="0"/>
              </a:rPr>
              <a:t>, M.G., 2020. Understanding the COVID-19 tourist psyche: The evolutionary tourism paradigm. </a:t>
            </a:r>
            <a:r>
              <a:rPr lang="en-GB" sz="1250" i="1" dirty="0">
                <a:latin typeface="Times New Roman" pitchFamily="18" charset="0"/>
                <a:cs typeface="Times New Roman" pitchFamily="18" charset="0"/>
              </a:rPr>
              <a:t>Annals of tourism research</a:t>
            </a:r>
            <a:r>
              <a:rPr lang="en-GB" sz="1250" dirty="0">
                <a:latin typeface="Times New Roman" pitchFamily="18" charset="0"/>
                <a:cs typeface="Times New Roman" pitchFamily="18" charset="0"/>
              </a:rPr>
              <a:t>, </a:t>
            </a:r>
            <a:r>
              <a:rPr lang="en-GB" sz="1250" i="1" dirty="0">
                <a:latin typeface="Times New Roman" pitchFamily="18" charset="0"/>
                <a:cs typeface="Times New Roman" pitchFamily="18" charset="0"/>
              </a:rPr>
              <a:t>85</a:t>
            </a:r>
            <a:r>
              <a:rPr lang="en-GB" sz="1250" dirty="0">
                <a:latin typeface="Times New Roman" pitchFamily="18" charset="0"/>
                <a:cs typeface="Times New Roman" pitchFamily="18" charset="0"/>
              </a:rPr>
              <a:t>, p.103053.</a:t>
            </a:r>
            <a:endParaRPr lang="en-US" sz="1250" dirty="0">
              <a:latin typeface="Times New Roman" pitchFamily="18" charset="0"/>
              <a:cs typeface="Times New Roman" pitchFamily="18" charset="0"/>
            </a:endParaRPr>
          </a:p>
          <a:p>
            <a:pPr marL="285750" indent="-285750" algn="just">
              <a:buFont typeface="Arial" pitchFamily="34" charset="0"/>
              <a:buChar char="•"/>
            </a:pPr>
            <a:r>
              <a:rPr lang="en-GB" sz="1250" dirty="0">
                <a:latin typeface="Times New Roman" pitchFamily="18" charset="0"/>
                <a:cs typeface="Times New Roman" pitchFamily="18" charset="0"/>
              </a:rPr>
              <a:t>Mill, R. (2012) </a:t>
            </a:r>
            <a:r>
              <a:rPr lang="en-GB" sz="1250" i="1" dirty="0">
                <a:latin typeface="Times New Roman" pitchFamily="18" charset="0"/>
                <a:cs typeface="Times New Roman" pitchFamily="18" charset="0"/>
              </a:rPr>
              <a:t>Resorts management and Operations (3rd Ed)</a:t>
            </a:r>
            <a:r>
              <a:rPr lang="en-GB" sz="1250" dirty="0">
                <a:latin typeface="Times New Roman" pitchFamily="18" charset="0"/>
                <a:cs typeface="Times New Roman" pitchFamily="18" charset="0"/>
              </a:rPr>
              <a:t> Wiley, London</a:t>
            </a:r>
            <a:endParaRPr lang="en-US" sz="1250" dirty="0">
              <a:latin typeface="Times New Roman" pitchFamily="18" charset="0"/>
              <a:cs typeface="Times New Roman" pitchFamily="18" charset="0"/>
            </a:endParaRPr>
          </a:p>
          <a:p>
            <a:pPr marL="285750" indent="-285750" algn="just">
              <a:buFont typeface="Arial" pitchFamily="34" charset="0"/>
              <a:buChar char="•"/>
            </a:pPr>
            <a:r>
              <a:rPr lang="en-US" sz="1250" dirty="0" err="1">
                <a:latin typeface="Times New Roman" pitchFamily="18" charset="0"/>
                <a:cs typeface="Times New Roman" pitchFamily="18" charset="0"/>
              </a:rPr>
              <a:t>Tripadvisor</a:t>
            </a:r>
            <a:r>
              <a:rPr lang="en-US" sz="1250" dirty="0">
                <a:latin typeface="Times New Roman" pitchFamily="18" charset="0"/>
                <a:cs typeface="Times New Roman" pitchFamily="18" charset="0"/>
              </a:rPr>
              <a:t> (2023). </a:t>
            </a:r>
            <a:r>
              <a:rPr lang="en-US" sz="1250" i="1" dirty="0" err="1">
                <a:latin typeface="Times New Roman" pitchFamily="18" charset="0"/>
                <a:cs typeface="Times New Roman" pitchFamily="18" charset="0"/>
              </a:rPr>
              <a:t>TripAdvisor</a:t>
            </a:r>
            <a:r>
              <a:rPr lang="en-US" sz="1250" i="1" dirty="0">
                <a:latin typeface="Times New Roman" pitchFamily="18" charset="0"/>
                <a:cs typeface="Times New Roman" pitchFamily="18" charset="0"/>
              </a:rPr>
              <a:t>: Read Reviews, Compare Prices &amp; Book</a:t>
            </a:r>
            <a:r>
              <a:rPr lang="en-US" sz="1250" dirty="0">
                <a:latin typeface="Times New Roman" pitchFamily="18" charset="0"/>
                <a:cs typeface="Times New Roman" pitchFamily="18" charset="0"/>
              </a:rPr>
              <a:t>. [online] </a:t>
            </a:r>
            <a:r>
              <a:rPr lang="en-US" sz="1250" dirty="0" err="1">
                <a:latin typeface="Times New Roman" pitchFamily="18" charset="0"/>
                <a:cs typeface="Times New Roman" pitchFamily="18" charset="0"/>
              </a:rPr>
              <a:t>TripAdvisor</a:t>
            </a:r>
            <a:r>
              <a:rPr lang="en-US" sz="1250" dirty="0">
                <a:latin typeface="Times New Roman" pitchFamily="18" charset="0"/>
                <a:cs typeface="Times New Roman" pitchFamily="18" charset="0"/>
              </a:rPr>
              <a:t>. Available at: https://www.tripadvisor.com/.</a:t>
            </a:r>
          </a:p>
          <a:p>
            <a:pPr marL="285750" indent="-285750" algn="just">
              <a:buFont typeface="Arial" pitchFamily="34" charset="0"/>
              <a:buChar char="•"/>
            </a:pPr>
            <a:r>
              <a:rPr lang="en-GB" sz="1250" dirty="0">
                <a:latin typeface="Times New Roman" pitchFamily="18" charset="0"/>
                <a:cs typeface="Times New Roman" pitchFamily="18" charset="0"/>
              </a:rPr>
              <a:t>Weatherford, L.R. and </a:t>
            </a:r>
            <a:r>
              <a:rPr lang="en-GB" sz="1250" dirty="0" err="1">
                <a:latin typeface="Times New Roman" pitchFamily="18" charset="0"/>
                <a:cs typeface="Times New Roman" pitchFamily="18" charset="0"/>
              </a:rPr>
              <a:t>Kimes</a:t>
            </a:r>
            <a:r>
              <a:rPr lang="en-GB" sz="1250" dirty="0">
                <a:latin typeface="Times New Roman" pitchFamily="18" charset="0"/>
                <a:cs typeface="Times New Roman" pitchFamily="18" charset="0"/>
              </a:rPr>
              <a:t>, S.E., 2018. A comparison of forecasting methods for hotel revenue management. </a:t>
            </a:r>
            <a:r>
              <a:rPr lang="en-GB" sz="1250" i="1" dirty="0">
                <a:latin typeface="Times New Roman" pitchFamily="18" charset="0"/>
                <a:cs typeface="Times New Roman" pitchFamily="18" charset="0"/>
              </a:rPr>
              <a:t>International journal of forecasting</a:t>
            </a:r>
            <a:r>
              <a:rPr lang="en-GB" sz="1250" dirty="0">
                <a:latin typeface="Times New Roman" pitchFamily="18" charset="0"/>
                <a:cs typeface="Times New Roman" pitchFamily="18" charset="0"/>
              </a:rPr>
              <a:t>, </a:t>
            </a:r>
            <a:r>
              <a:rPr lang="en-GB" sz="1250" i="1" dirty="0">
                <a:latin typeface="Times New Roman" pitchFamily="18" charset="0"/>
                <a:cs typeface="Times New Roman" pitchFamily="18" charset="0"/>
              </a:rPr>
              <a:t>19</a:t>
            </a:r>
            <a:r>
              <a:rPr lang="en-GB" sz="1250" dirty="0">
                <a:latin typeface="Times New Roman" pitchFamily="18" charset="0"/>
                <a:cs typeface="Times New Roman" pitchFamily="18" charset="0"/>
              </a:rPr>
              <a:t>(3), pp.401-415.</a:t>
            </a:r>
            <a:endParaRPr lang="en-US" sz="1250" dirty="0">
              <a:latin typeface="Times New Roman" pitchFamily="18" charset="0"/>
              <a:cs typeface="Times New Roman" pitchFamily="18" charset="0"/>
            </a:endParaRPr>
          </a:p>
          <a:p>
            <a:pPr marL="285750" indent="-285750" algn="just">
              <a:buFont typeface="Arial" pitchFamily="34" charset="0"/>
              <a:buChar char="•"/>
            </a:pPr>
            <a:r>
              <a:rPr lang="en-US" sz="1250" dirty="0">
                <a:latin typeface="Times New Roman" pitchFamily="18" charset="0"/>
                <a:cs typeface="Times New Roman" pitchFamily="18" charset="0"/>
              </a:rPr>
              <a:t>www.guestrevu.com. (2023). </a:t>
            </a:r>
            <a:r>
              <a:rPr lang="en-US" sz="1250" i="1" dirty="0" err="1">
                <a:latin typeface="Times New Roman" pitchFamily="18" charset="0"/>
                <a:cs typeface="Times New Roman" pitchFamily="18" charset="0"/>
              </a:rPr>
              <a:t>GuestRevu</a:t>
            </a:r>
            <a:r>
              <a:rPr lang="en-US" sz="1250" i="1" dirty="0">
                <a:latin typeface="Times New Roman" pitchFamily="18" charset="0"/>
                <a:cs typeface="Times New Roman" pitchFamily="18" charset="0"/>
              </a:rPr>
              <a:t> | Surveys and Reputation Management</a:t>
            </a:r>
            <a:r>
              <a:rPr lang="en-US" sz="1250" dirty="0">
                <a:latin typeface="Times New Roman" pitchFamily="18" charset="0"/>
                <a:cs typeface="Times New Roman" pitchFamily="18" charset="0"/>
              </a:rPr>
              <a:t>. [online] Available at: https://www.guestrevu.com/.</a:t>
            </a:r>
          </a:p>
          <a:p>
            <a:pPr marL="285750" indent="-285750" algn="just">
              <a:buFont typeface="Arial" pitchFamily="34" charset="0"/>
              <a:buChar char="•"/>
            </a:pPr>
            <a:endParaRPr lang="en-GB" sz="1250" dirty="0">
              <a:latin typeface="Times New Roman" pitchFamily="18" charset="0"/>
              <a:cs typeface="Times New Roman" pitchFamily="18" charset="0"/>
            </a:endParaRPr>
          </a:p>
        </p:txBody>
      </p:sp>
    </p:spTree>
    <p:extLst>
      <p:ext uri="{BB962C8B-B14F-4D97-AF65-F5344CB8AC3E}">
        <p14:creationId xmlns:p14="http://schemas.microsoft.com/office/powerpoint/2010/main" val="1894323045"/>
      </p:ext>
    </p:extLst>
  </p:cSld>
  <p:clrMapOvr>
    <a:masterClrMapping/>
  </p:clrMapOvr>
  <p:timing>
    <p:tnLst>
      <p:par>
        <p:cTn id="1" dur="indefinite" restart="never" nodeType="tmRoot"/>
      </p:par>
    </p:tnLst>
  </p:timing>
</p:sld>
</file>

<file path=ppt/theme/theme1.xml><?xml version="1.0" encoding="utf-8"?>
<a:theme xmlns:a="http://schemas.openxmlformats.org/drawingml/2006/main" name="Brand Guidelines Renovation Project Proposal by Slidesgo">
  <a:themeElements>
    <a:clrScheme name="Simple Light">
      <a:dk1>
        <a:srgbClr val="1B1B1B"/>
      </a:dk1>
      <a:lt1>
        <a:srgbClr val="FFFFFF"/>
      </a:lt1>
      <a:dk2>
        <a:srgbClr val="001894"/>
      </a:dk2>
      <a:lt2>
        <a:srgbClr val="FF4E45"/>
      </a:lt2>
      <a:accent1>
        <a:srgbClr val="9B3BCE"/>
      </a:accent1>
      <a:accent2>
        <a:srgbClr val="FFAF7E"/>
      </a:accent2>
      <a:accent3>
        <a:srgbClr val="0065FA"/>
      </a:accent3>
      <a:accent4>
        <a:srgbClr val="CEE4E9"/>
      </a:accent4>
      <a:accent5>
        <a:srgbClr val="FFFFFF"/>
      </a:accent5>
      <a:accent6>
        <a:srgbClr val="FFFFFF"/>
      </a:accent6>
      <a:hlink>
        <a:srgbClr val="1B1B1B"/>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1006</TotalTime>
  <Words>2002</Words>
  <Application>Microsoft Office PowerPoint</Application>
  <PresentationFormat>On-screen Show (16:9)</PresentationFormat>
  <Paragraphs>107</Paragraphs>
  <Slides>11</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Wingdings</vt:lpstr>
      <vt:lpstr>Inter</vt:lpstr>
      <vt:lpstr>Bebas Neue</vt:lpstr>
      <vt:lpstr>Times New Roman</vt:lpstr>
      <vt:lpstr>Brand Guidelines Renovation Project Proposal by Slidesgo</vt:lpstr>
      <vt:lpstr>Navigating the Intersection of Technology and Guest Satisfaction in Hotel Concierge Services</vt:lpstr>
      <vt:lpstr>Introduction</vt:lpstr>
      <vt:lpstr>Overview of literature</vt:lpstr>
      <vt:lpstr>Overview of literature(cont.)</vt:lpstr>
      <vt:lpstr>Application to the hotel and hospitality sector</vt:lpstr>
      <vt:lpstr>Application to the hotel and hospitality sector(cont.)</vt:lpstr>
      <vt:lpstr>Application to the hotel and hospitality sector(cont.)</vt:lpstr>
      <vt:lpstr>Evaluate Future Policy and Management Options-Recommendations</vt:lpstr>
      <vt:lpstr>Evaluate Future Policy and Management Options-Recommendations(cont.)</vt:lpstr>
      <vt:lpstr>Conclusion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Analysing the Evolution and Management of the Tesla Brand</dc:title>
  <dc:creator>Sourav Das</dc:creator>
  <cp:lastModifiedBy>Sourav Das</cp:lastModifiedBy>
  <cp:revision>72</cp:revision>
  <dcterms:modified xsi:type="dcterms:W3CDTF">2024-01-31T18:43:39Z</dcterms:modified>
</cp:coreProperties>
</file>