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EDA25F-99ED-4D94-B8F7-BD4840695B50}" v="39" dt="2026-03-15T14:57:01.3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68" d="100"/>
          <a:sy n="68" d="100"/>
        </p:scale>
        <p:origin x="22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zeabela-Gheorgita Sultana (2335994)" userId="45506fb0-b299-4e73-acdb-c3145baf4d4b" providerId="ADAL" clId="{D3BFA802-C569-4D4C-8ACD-3CFD99A6008A}"/>
    <pc:docChg chg="undo custSel modSld sldOrd">
      <pc:chgData name="Izeabela-Gheorgita Sultana (2335994)" userId="45506fb0-b299-4e73-acdb-c3145baf4d4b" providerId="ADAL" clId="{D3BFA802-C569-4D4C-8ACD-3CFD99A6008A}" dt="2026-03-15T15:09:42.215" v="2787" actId="1076"/>
      <pc:docMkLst>
        <pc:docMk/>
      </pc:docMkLst>
      <pc:sldChg chg="modSp mod modTransition">
        <pc:chgData name="Izeabela-Gheorgita Sultana (2335994)" userId="45506fb0-b299-4e73-acdb-c3145baf4d4b" providerId="ADAL" clId="{D3BFA802-C569-4D4C-8ACD-3CFD99A6008A}" dt="2026-03-15T15:09:42.215" v="2787" actId="1076"/>
        <pc:sldMkLst>
          <pc:docMk/>
          <pc:sldMk cId="2563627717" sldId="256"/>
        </pc:sldMkLst>
        <pc:picChg chg="mod">
          <ac:chgData name="Izeabela-Gheorgita Sultana (2335994)" userId="45506fb0-b299-4e73-acdb-c3145baf4d4b" providerId="ADAL" clId="{D3BFA802-C569-4D4C-8ACD-3CFD99A6008A}" dt="2026-03-15T15:09:42.215" v="2787" actId="1076"/>
          <ac:picMkLst>
            <pc:docMk/>
            <pc:sldMk cId="2563627717" sldId="256"/>
            <ac:picMk id="46" creationId="{506002EA-9F07-88B5-4AA0-BB05826E2FA9}"/>
          </ac:picMkLst>
        </pc:picChg>
      </pc:sldChg>
      <pc:sldChg chg="modTransition">
        <pc:chgData name="Izeabela-Gheorgita Sultana (2335994)" userId="45506fb0-b299-4e73-acdb-c3145baf4d4b" providerId="ADAL" clId="{D3BFA802-C569-4D4C-8ACD-3CFD99A6008A}" dt="2026-03-15T14:55:06.887" v="2751"/>
        <pc:sldMkLst>
          <pc:docMk/>
          <pc:sldMk cId="2715806010" sldId="257"/>
        </pc:sldMkLst>
      </pc:sldChg>
      <pc:sldChg chg="modTransition">
        <pc:chgData name="Izeabela-Gheorgita Sultana (2335994)" userId="45506fb0-b299-4e73-acdb-c3145baf4d4b" providerId="ADAL" clId="{D3BFA802-C569-4D4C-8ACD-3CFD99A6008A}" dt="2026-03-15T14:55:14.432" v="2753"/>
        <pc:sldMkLst>
          <pc:docMk/>
          <pc:sldMk cId="2897957523" sldId="258"/>
        </pc:sldMkLst>
      </pc:sldChg>
      <pc:sldChg chg="modTransition">
        <pc:chgData name="Izeabela-Gheorgita Sultana (2335994)" userId="45506fb0-b299-4e73-acdb-c3145baf4d4b" providerId="ADAL" clId="{D3BFA802-C569-4D4C-8ACD-3CFD99A6008A}" dt="2026-03-15T14:55:19.855" v="2754"/>
        <pc:sldMkLst>
          <pc:docMk/>
          <pc:sldMk cId="1748499028" sldId="259"/>
        </pc:sldMkLst>
      </pc:sldChg>
      <pc:sldChg chg="modTransition">
        <pc:chgData name="Izeabela-Gheorgita Sultana (2335994)" userId="45506fb0-b299-4e73-acdb-c3145baf4d4b" providerId="ADAL" clId="{D3BFA802-C569-4D4C-8ACD-3CFD99A6008A}" dt="2026-03-15T14:55:23.709" v="2755"/>
        <pc:sldMkLst>
          <pc:docMk/>
          <pc:sldMk cId="1424087263" sldId="260"/>
        </pc:sldMkLst>
      </pc:sldChg>
      <pc:sldChg chg="modTransition">
        <pc:chgData name="Izeabela-Gheorgita Sultana (2335994)" userId="45506fb0-b299-4e73-acdb-c3145baf4d4b" providerId="ADAL" clId="{D3BFA802-C569-4D4C-8ACD-3CFD99A6008A}" dt="2026-03-15T14:55:29.015" v="2756"/>
        <pc:sldMkLst>
          <pc:docMk/>
          <pc:sldMk cId="1382716628" sldId="262"/>
        </pc:sldMkLst>
      </pc:sldChg>
      <pc:sldChg chg="addSp delSp modSp mod modTransition setBg setClrOvrMap">
        <pc:chgData name="Izeabela-Gheorgita Sultana (2335994)" userId="45506fb0-b299-4e73-acdb-c3145baf4d4b" providerId="ADAL" clId="{D3BFA802-C569-4D4C-8ACD-3CFD99A6008A}" dt="2026-03-15T14:59:36.020" v="2786" actId="255"/>
        <pc:sldMkLst>
          <pc:docMk/>
          <pc:sldMk cId="3970473306" sldId="264"/>
        </pc:sldMkLst>
        <pc:spChg chg="mod">
          <ac:chgData name="Izeabela-Gheorgita Sultana (2335994)" userId="45506fb0-b299-4e73-acdb-c3145baf4d4b" providerId="ADAL" clId="{D3BFA802-C569-4D4C-8ACD-3CFD99A6008A}" dt="2026-03-15T14:58:49.503" v="2781" actId="26606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Izeabela-Gheorgita Sultana (2335994)" userId="45506fb0-b299-4e73-acdb-c3145baf4d4b" providerId="ADAL" clId="{D3BFA802-C569-4D4C-8ACD-3CFD99A6008A}" dt="2026-03-15T14:59:36.020" v="2786" actId="255"/>
          <ac:spMkLst>
            <pc:docMk/>
            <pc:sldMk cId="3970473306" sldId="264"/>
            <ac:spMk id="3" creationId="{4A53051C-8483-F6FD-7AB5-FC885653EC99}"/>
          </ac:spMkLst>
        </pc:spChg>
        <pc:spChg chg="add del">
          <ac:chgData name="Izeabela-Gheorgita Sultana (2335994)" userId="45506fb0-b299-4e73-acdb-c3145baf4d4b" providerId="ADAL" clId="{D3BFA802-C569-4D4C-8ACD-3CFD99A6008A}" dt="2026-03-15T14:58:49.514" v="2782" actId="26606"/>
          <ac:spMkLst>
            <pc:docMk/>
            <pc:sldMk cId="3970473306" sldId="264"/>
            <ac:spMk id="37" creationId="{DE91395A-2D18-4AF6-A0AC-AAA7189FED11}"/>
          </ac:spMkLst>
        </pc:spChg>
        <pc:spChg chg="add del">
          <ac:chgData name="Izeabela-Gheorgita Sultana (2335994)" userId="45506fb0-b299-4e73-acdb-c3145baf4d4b" providerId="ADAL" clId="{D3BFA802-C569-4D4C-8ACD-3CFD99A6008A}" dt="2026-03-15T14:58:49.514" v="2782" actId="26606"/>
          <ac:spMkLst>
            <pc:docMk/>
            <pc:sldMk cId="3970473306" sldId="264"/>
            <ac:spMk id="39" creationId="{7BD08880-457D-4C62-A3B5-6A9B0878C7E9}"/>
          </ac:spMkLst>
        </pc:spChg>
        <pc:spChg chg="add del">
          <ac:chgData name="Izeabela-Gheorgita Sultana (2335994)" userId="45506fb0-b299-4e73-acdb-c3145baf4d4b" providerId="ADAL" clId="{D3BFA802-C569-4D4C-8ACD-3CFD99A6008A}" dt="2026-03-15T14:58:49.514" v="2782" actId="26606"/>
          <ac:spMkLst>
            <pc:docMk/>
            <pc:sldMk cId="3970473306" sldId="264"/>
            <ac:spMk id="41" creationId="{6D356F1A-690D-401E-8CF3-E4686CDFEC30}"/>
          </ac:spMkLst>
        </pc:spChg>
        <pc:spChg chg="add del">
          <ac:chgData name="Izeabela-Gheorgita Sultana (2335994)" userId="45506fb0-b299-4e73-acdb-c3145baf4d4b" providerId="ADAL" clId="{D3BFA802-C569-4D4C-8ACD-3CFD99A6008A}" dt="2026-03-15T14:58:49.514" v="2782" actId="26606"/>
          <ac:spMkLst>
            <pc:docMk/>
            <pc:sldMk cId="3970473306" sldId="264"/>
            <ac:spMk id="71" creationId="{8841A10E-0F0E-4596-8888-870D709254A7}"/>
          </ac:spMkLst>
        </pc:spChg>
        <pc:spChg chg="add del">
          <ac:chgData name="Izeabela-Gheorgita Sultana (2335994)" userId="45506fb0-b299-4e73-acdb-c3145baf4d4b" providerId="ADAL" clId="{D3BFA802-C569-4D4C-8ACD-3CFD99A6008A}" dt="2026-03-15T14:58:49.514" v="2782" actId="26606"/>
          <ac:spMkLst>
            <pc:docMk/>
            <pc:sldMk cId="3970473306" sldId="264"/>
            <ac:spMk id="73" creationId="{29B1E55C-E51F-4093-A2A8-137C3E9014D7}"/>
          </ac:spMkLst>
        </pc:spChg>
        <pc:spChg chg="add del">
          <ac:chgData name="Izeabela-Gheorgita Sultana (2335994)" userId="45506fb0-b299-4e73-acdb-c3145baf4d4b" providerId="ADAL" clId="{D3BFA802-C569-4D4C-8ACD-3CFD99A6008A}" dt="2026-03-15T14:58:48.230" v="2779" actId="26606"/>
          <ac:spMkLst>
            <pc:docMk/>
            <pc:sldMk cId="3970473306" sldId="264"/>
            <ac:spMk id="106" creationId="{DE91395A-2D18-4AF6-A0AC-AAA7189FED11}"/>
          </ac:spMkLst>
        </pc:spChg>
        <pc:spChg chg="add del">
          <ac:chgData name="Izeabela-Gheorgita Sultana (2335994)" userId="45506fb0-b299-4e73-acdb-c3145baf4d4b" providerId="ADAL" clId="{D3BFA802-C569-4D4C-8ACD-3CFD99A6008A}" dt="2026-03-15T14:58:48.230" v="2779" actId="26606"/>
          <ac:spMkLst>
            <pc:docMk/>
            <pc:sldMk cId="3970473306" sldId="264"/>
            <ac:spMk id="110" creationId="{95FFA5E0-4C70-431D-A19D-18415F6C4009}"/>
          </ac:spMkLst>
        </pc:spChg>
        <pc:spChg chg="add del">
          <ac:chgData name="Izeabela-Gheorgita Sultana (2335994)" userId="45506fb0-b299-4e73-acdb-c3145baf4d4b" providerId="ADAL" clId="{D3BFA802-C569-4D4C-8ACD-3CFD99A6008A}" dt="2026-03-15T14:58:48.230" v="2779" actId="26606"/>
          <ac:spMkLst>
            <pc:docMk/>
            <pc:sldMk cId="3970473306" sldId="264"/>
            <ac:spMk id="112" creationId="{BBE55C11-4C41-45E4-A00F-83DEE6BB51A8}"/>
          </ac:spMkLst>
        </pc:spChg>
        <pc:spChg chg="add del">
          <ac:chgData name="Izeabela-Gheorgita Sultana (2335994)" userId="45506fb0-b299-4e73-acdb-c3145baf4d4b" providerId="ADAL" clId="{D3BFA802-C569-4D4C-8ACD-3CFD99A6008A}" dt="2026-03-15T14:58:49.503" v="2781" actId="26606"/>
          <ac:spMkLst>
            <pc:docMk/>
            <pc:sldMk cId="3970473306" sldId="264"/>
            <ac:spMk id="114" creationId="{1EDF7896-F56A-49DA-90F3-F5CE8B9833AD}"/>
          </ac:spMkLst>
        </pc:spChg>
        <pc:spChg chg="add del">
          <ac:chgData name="Izeabela-Gheorgita Sultana (2335994)" userId="45506fb0-b299-4e73-acdb-c3145baf4d4b" providerId="ADAL" clId="{D3BFA802-C569-4D4C-8ACD-3CFD99A6008A}" dt="2026-03-15T14:58:49.503" v="2781" actId="26606"/>
          <ac:spMkLst>
            <pc:docMk/>
            <pc:sldMk cId="3970473306" sldId="264"/>
            <ac:spMk id="141" creationId="{DE91395A-2D18-4AF6-A0AC-AAA7189FED11}"/>
          </ac:spMkLst>
        </pc:spChg>
        <pc:spChg chg="add del">
          <ac:chgData name="Izeabela-Gheorgita Sultana (2335994)" userId="45506fb0-b299-4e73-acdb-c3145baf4d4b" providerId="ADAL" clId="{D3BFA802-C569-4D4C-8ACD-3CFD99A6008A}" dt="2026-03-15T14:58:49.503" v="2781" actId="26606"/>
          <ac:spMkLst>
            <pc:docMk/>
            <pc:sldMk cId="3970473306" sldId="264"/>
            <ac:spMk id="142" creationId="{7BD08880-457D-4C62-A3B5-6A9B0878C7E9}"/>
          </ac:spMkLst>
        </pc:spChg>
        <pc:spChg chg="add del">
          <ac:chgData name="Izeabela-Gheorgita Sultana (2335994)" userId="45506fb0-b299-4e73-acdb-c3145baf4d4b" providerId="ADAL" clId="{D3BFA802-C569-4D4C-8ACD-3CFD99A6008A}" dt="2026-03-15T14:58:49.503" v="2781" actId="26606"/>
          <ac:spMkLst>
            <pc:docMk/>
            <pc:sldMk cId="3970473306" sldId="264"/>
            <ac:spMk id="143" creationId="{1FF9CEF5-A50D-4B8B-9852-D76F7037867E}"/>
          </ac:spMkLst>
        </pc:spChg>
        <pc:spChg chg="add del">
          <ac:chgData name="Izeabela-Gheorgita Sultana (2335994)" userId="45506fb0-b299-4e73-acdb-c3145baf4d4b" providerId="ADAL" clId="{D3BFA802-C569-4D4C-8ACD-3CFD99A6008A}" dt="2026-03-15T14:58:49.503" v="2781" actId="26606"/>
          <ac:spMkLst>
            <pc:docMk/>
            <pc:sldMk cId="3970473306" sldId="264"/>
            <ac:spMk id="144" creationId="{30684D86-C9D1-40C3-A9B6-EC935C7312E3}"/>
          </ac:spMkLst>
        </pc:spChg>
        <pc:spChg chg="add">
          <ac:chgData name="Izeabela-Gheorgita Sultana (2335994)" userId="45506fb0-b299-4e73-acdb-c3145baf4d4b" providerId="ADAL" clId="{D3BFA802-C569-4D4C-8ACD-3CFD99A6008A}" dt="2026-03-15T14:58:49.514" v="2782" actId="26606"/>
          <ac:spMkLst>
            <pc:docMk/>
            <pc:sldMk cId="3970473306" sldId="264"/>
            <ac:spMk id="148" creationId="{DE91395A-2D18-4AF6-A0AC-AAA7189FED11}"/>
          </ac:spMkLst>
        </pc:spChg>
        <pc:spChg chg="add">
          <ac:chgData name="Izeabela-Gheorgita Sultana (2335994)" userId="45506fb0-b299-4e73-acdb-c3145baf4d4b" providerId="ADAL" clId="{D3BFA802-C569-4D4C-8ACD-3CFD99A6008A}" dt="2026-03-15T14:58:49.514" v="2782" actId="26606"/>
          <ac:spMkLst>
            <pc:docMk/>
            <pc:sldMk cId="3970473306" sldId="264"/>
            <ac:spMk id="149" creationId="{7BD08880-457D-4C62-A3B5-6A9B0878C7E9}"/>
          </ac:spMkLst>
        </pc:spChg>
        <pc:spChg chg="add">
          <ac:chgData name="Izeabela-Gheorgita Sultana (2335994)" userId="45506fb0-b299-4e73-acdb-c3145baf4d4b" providerId="ADAL" clId="{D3BFA802-C569-4D4C-8ACD-3CFD99A6008A}" dt="2026-03-15T14:58:49.514" v="2782" actId="26606"/>
          <ac:spMkLst>
            <pc:docMk/>
            <pc:sldMk cId="3970473306" sldId="264"/>
            <ac:spMk id="150" creationId="{6D356F1A-690D-401E-8CF3-E4686CDFEC30}"/>
          </ac:spMkLst>
        </pc:spChg>
        <pc:spChg chg="add">
          <ac:chgData name="Izeabela-Gheorgita Sultana (2335994)" userId="45506fb0-b299-4e73-acdb-c3145baf4d4b" providerId="ADAL" clId="{D3BFA802-C569-4D4C-8ACD-3CFD99A6008A}" dt="2026-03-15T14:58:49.514" v="2782" actId="26606"/>
          <ac:spMkLst>
            <pc:docMk/>
            <pc:sldMk cId="3970473306" sldId="264"/>
            <ac:spMk id="176" creationId="{8841A10E-0F0E-4596-8888-870D709254A7}"/>
          </ac:spMkLst>
        </pc:spChg>
        <pc:grpChg chg="add">
          <ac:chgData name="Izeabela-Gheorgita Sultana (2335994)" userId="45506fb0-b299-4e73-acdb-c3145baf4d4b" providerId="ADAL" clId="{D3BFA802-C569-4D4C-8ACD-3CFD99A6008A}" dt="2026-03-15T14:58:00.885" v="2774" actId="26606"/>
          <ac:grpSpMkLst>
            <pc:docMk/>
            <pc:sldMk cId="3970473306" sldId="264"/>
            <ac:grpSpMk id="9" creationId="{7398C59F-5A18-487B-91D6-B955AACF2E50}"/>
          </ac:grpSpMkLst>
        </pc:grpChg>
        <pc:grpChg chg="add">
          <ac:chgData name="Izeabela-Gheorgita Sultana (2335994)" userId="45506fb0-b299-4e73-acdb-c3145baf4d4b" providerId="ADAL" clId="{D3BFA802-C569-4D4C-8ACD-3CFD99A6008A}" dt="2026-03-15T14:58:00.885" v="2774" actId="26606"/>
          <ac:grpSpMkLst>
            <pc:docMk/>
            <pc:sldMk cId="3970473306" sldId="264"/>
            <ac:grpSpMk id="43" creationId="{F398A7BA-9279-4363-9D59-238782AB6BB5}"/>
          </ac:grpSpMkLst>
        </pc:grpChg>
        <pc:picChg chg="add">
          <ac:chgData name="Izeabela-Gheorgita Sultana (2335994)" userId="45506fb0-b299-4e73-acdb-c3145baf4d4b" providerId="ADAL" clId="{D3BFA802-C569-4D4C-8ACD-3CFD99A6008A}" dt="2026-03-15T14:58:00.885" v="2774" actId="26606"/>
          <ac:picMkLst>
            <pc:docMk/>
            <pc:sldMk cId="3970473306" sldId="264"/>
            <ac:picMk id="5" creationId="{854B5451-F656-2FD8-0DE5-FC6B21DA7387}"/>
          </ac:picMkLst>
        </pc:picChg>
      </pc:sldChg>
      <pc:sldChg chg="addSp modSp mod modTransition setBg">
        <pc:chgData name="Izeabela-Gheorgita Sultana (2335994)" userId="45506fb0-b299-4e73-acdb-c3145baf4d4b" providerId="ADAL" clId="{D3BFA802-C569-4D4C-8ACD-3CFD99A6008A}" dt="2026-03-15T14:57:52.899" v="2773" actId="26606"/>
        <pc:sldMkLst>
          <pc:docMk/>
          <pc:sldMk cId="359125969" sldId="265"/>
        </pc:sldMkLst>
        <pc:spChg chg="mod">
          <ac:chgData name="Izeabela-Gheorgita Sultana (2335994)" userId="45506fb0-b299-4e73-acdb-c3145baf4d4b" providerId="ADAL" clId="{D3BFA802-C569-4D4C-8ACD-3CFD99A6008A}" dt="2026-03-15T14:57:52.899" v="2773" actId="2660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Izeabela-Gheorgita Sultana (2335994)" userId="45506fb0-b299-4e73-acdb-c3145baf4d4b" providerId="ADAL" clId="{D3BFA802-C569-4D4C-8ACD-3CFD99A6008A}" dt="2026-03-15T14:57:52.899" v="2773" actId="26606"/>
          <ac:spMkLst>
            <pc:docMk/>
            <pc:sldMk cId="359125969" sldId="265"/>
            <ac:spMk id="3" creationId="{5F8D0C3B-0DFC-3E5A-28D7-AC7CD95B6A10}"/>
          </ac:spMkLst>
        </pc:spChg>
        <pc:spChg chg="add">
          <ac:chgData name="Izeabela-Gheorgita Sultana (2335994)" userId="45506fb0-b299-4e73-acdb-c3145baf4d4b" providerId="ADAL" clId="{D3BFA802-C569-4D4C-8ACD-3CFD99A6008A}" dt="2026-03-15T14:57:52.899" v="2773" actId="26606"/>
          <ac:spMkLst>
            <pc:docMk/>
            <pc:sldMk cId="359125969" sldId="265"/>
            <ac:spMk id="36" creationId="{CE6C63DC-BAE4-42B6-8FDF-F6467C2D23AC}"/>
          </ac:spMkLst>
        </pc:spChg>
        <pc:spChg chg="add">
          <ac:chgData name="Izeabela-Gheorgita Sultana (2335994)" userId="45506fb0-b299-4e73-acdb-c3145baf4d4b" providerId="ADAL" clId="{D3BFA802-C569-4D4C-8ACD-3CFD99A6008A}" dt="2026-03-15T14:57:52.899" v="2773" actId="26606"/>
          <ac:spMkLst>
            <pc:docMk/>
            <pc:sldMk cId="359125969" sldId="265"/>
            <ac:spMk id="38" creationId="{5BD23F8E-2E78-4C84-8EFB-FE6C8ACB7F1F}"/>
          </ac:spMkLst>
        </pc:spChg>
        <pc:spChg chg="add">
          <ac:chgData name="Izeabela-Gheorgita Sultana (2335994)" userId="45506fb0-b299-4e73-acdb-c3145baf4d4b" providerId="ADAL" clId="{D3BFA802-C569-4D4C-8ACD-3CFD99A6008A}" dt="2026-03-15T14:57:52.899" v="2773" actId="26606"/>
          <ac:spMkLst>
            <pc:docMk/>
            <pc:sldMk cId="359125969" sldId="265"/>
            <ac:spMk id="40" creationId="{57ABABA7-0420-4200-9B65-1C1967CE9373}"/>
          </ac:spMkLst>
        </pc:spChg>
        <pc:spChg chg="add">
          <ac:chgData name="Izeabela-Gheorgita Sultana (2335994)" userId="45506fb0-b299-4e73-acdb-c3145baf4d4b" providerId="ADAL" clId="{D3BFA802-C569-4D4C-8ACD-3CFD99A6008A}" dt="2026-03-15T14:57:52.899" v="2773" actId="26606"/>
          <ac:spMkLst>
            <pc:docMk/>
            <pc:sldMk cId="359125969" sldId="265"/>
            <ac:spMk id="56" creationId="{8576F020-8157-45CE-B1D9-6FA47AFEB4FA}"/>
          </ac:spMkLst>
        </pc:spChg>
        <pc:grpChg chg="add">
          <ac:chgData name="Izeabela-Gheorgita Sultana (2335994)" userId="45506fb0-b299-4e73-acdb-c3145baf4d4b" providerId="ADAL" clId="{D3BFA802-C569-4D4C-8ACD-3CFD99A6008A}" dt="2026-03-15T14:57:52.899" v="2773" actId="26606"/>
          <ac:grpSpMkLst>
            <pc:docMk/>
            <pc:sldMk cId="359125969" sldId="265"/>
            <ac:grpSpMk id="8" creationId="{8CD25866-F15D-40A4-AEC5-47C044637AB7}"/>
          </ac:grpSpMkLst>
        </pc:grpChg>
        <pc:grpChg chg="add">
          <ac:chgData name="Izeabela-Gheorgita Sultana (2335994)" userId="45506fb0-b299-4e73-acdb-c3145baf4d4b" providerId="ADAL" clId="{D3BFA802-C569-4D4C-8ACD-3CFD99A6008A}" dt="2026-03-15T14:57:52.899" v="2773" actId="26606"/>
          <ac:grpSpMkLst>
            <pc:docMk/>
            <pc:sldMk cId="359125969" sldId="265"/>
            <ac:grpSpMk id="22" creationId="{0C4A17ED-96AA-44A6-A050-E1A7A1CDD9E7}"/>
          </ac:grpSpMkLst>
        </pc:grpChg>
        <pc:grpChg chg="add">
          <ac:chgData name="Izeabela-Gheorgita Sultana (2335994)" userId="45506fb0-b299-4e73-acdb-c3145baf4d4b" providerId="ADAL" clId="{D3BFA802-C569-4D4C-8ACD-3CFD99A6008A}" dt="2026-03-15T14:57:52.899" v="2773" actId="26606"/>
          <ac:grpSpMkLst>
            <pc:docMk/>
            <pc:sldMk cId="359125969" sldId="265"/>
            <ac:grpSpMk id="42" creationId="{7A03E380-9CD1-4ABA-A763-9F9D252B8908}"/>
          </ac:grpSpMkLst>
        </pc:grpChg>
      </pc:sldChg>
      <pc:sldChg chg="addSp delSp modSp mod ord modTransition setBg setClrOvrMap">
        <pc:chgData name="Izeabela-Gheorgita Sultana (2335994)" userId="45506fb0-b299-4e73-acdb-c3145baf4d4b" providerId="ADAL" clId="{D3BFA802-C569-4D4C-8ACD-3CFD99A6008A}" dt="2026-03-15T14:58:54.931" v="2784"/>
        <pc:sldMkLst>
          <pc:docMk/>
          <pc:sldMk cId="2850782885" sldId="266"/>
        </pc:sldMkLst>
        <pc:spChg chg="mod ord">
          <ac:chgData name="Izeabela-Gheorgita Sultana (2335994)" userId="45506fb0-b299-4e73-acdb-c3145baf4d4b" providerId="ADAL" clId="{D3BFA802-C569-4D4C-8ACD-3CFD99A6008A}" dt="2026-03-15T14:57:44.264" v="2772" actId="26606"/>
          <ac:spMkLst>
            <pc:docMk/>
            <pc:sldMk cId="2850782885" sldId="266"/>
            <ac:spMk id="2" creationId="{522107DF-28D1-AECE-299A-375E6A01AF85}"/>
          </ac:spMkLst>
        </pc:spChg>
        <pc:spChg chg="del">
          <ac:chgData name="Izeabela-Gheorgita Sultana (2335994)" userId="45506fb0-b299-4e73-acdb-c3145baf4d4b" providerId="ADAL" clId="{D3BFA802-C569-4D4C-8ACD-3CFD99A6008A}" dt="2026-03-15T14:57:44.264" v="2772" actId="26606"/>
          <ac:spMkLst>
            <pc:docMk/>
            <pc:sldMk cId="2850782885" sldId="266"/>
            <ac:spMk id="1067" creationId="{97A5CE44-9D07-4AD7-B94C-7C93513677DA}"/>
          </ac:spMkLst>
        </pc:spChg>
        <pc:spChg chg="del">
          <ac:chgData name="Izeabela-Gheorgita Sultana (2335994)" userId="45506fb0-b299-4e73-acdb-c3145baf4d4b" providerId="ADAL" clId="{D3BFA802-C569-4D4C-8ACD-3CFD99A6008A}" dt="2026-03-15T14:57:44.264" v="2772" actId="26606"/>
          <ac:spMkLst>
            <pc:docMk/>
            <pc:sldMk cId="2850782885" sldId="266"/>
            <ac:spMk id="1069" creationId="{1A703601-C9B7-448F-B403-01CBCB088B29}"/>
          </ac:spMkLst>
        </pc:spChg>
        <pc:spChg chg="del">
          <ac:chgData name="Izeabela-Gheorgita Sultana (2335994)" userId="45506fb0-b299-4e73-acdb-c3145baf4d4b" providerId="ADAL" clId="{D3BFA802-C569-4D4C-8ACD-3CFD99A6008A}" dt="2026-03-15T14:57:44.264" v="2772" actId="26606"/>
          <ac:spMkLst>
            <pc:docMk/>
            <pc:sldMk cId="2850782885" sldId="266"/>
            <ac:spMk id="1099" creationId="{E15F4FDF-1B24-4F56-AF01-4D0645A83005}"/>
          </ac:spMkLst>
        </pc:spChg>
        <pc:spChg chg="del">
          <ac:chgData name="Izeabela-Gheorgita Sultana (2335994)" userId="45506fb0-b299-4e73-acdb-c3145baf4d4b" providerId="ADAL" clId="{D3BFA802-C569-4D4C-8ACD-3CFD99A6008A}" dt="2026-03-15T14:57:44.264" v="2772" actId="26606"/>
          <ac:spMkLst>
            <pc:docMk/>
            <pc:sldMk cId="2850782885" sldId="266"/>
            <ac:spMk id="1101" creationId="{4FD76CDA-1C6B-40B2-9A61-FD38CE1B4DCF}"/>
          </ac:spMkLst>
        </pc:spChg>
        <pc:spChg chg="del">
          <ac:chgData name="Izeabela-Gheorgita Sultana (2335994)" userId="45506fb0-b299-4e73-acdb-c3145baf4d4b" providerId="ADAL" clId="{D3BFA802-C569-4D4C-8ACD-3CFD99A6008A}" dt="2026-03-15T14:57:44.264" v="2772" actId="26606"/>
          <ac:spMkLst>
            <pc:docMk/>
            <pc:sldMk cId="2850782885" sldId="266"/>
            <ac:spMk id="1123" creationId="{DE91395A-2D18-4AF6-A0AC-AAA7189FED11}"/>
          </ac:spMkLst>
        </pc:spChg>
        <pc:spChg chg="del">
          <ac:chgData name="Izeabela-Gheorgita Sultana (2335994)" userId="45506fb0-b299-4e73-acdb-c3145baf4d4b" providerId="ADAL" clId="{D3BFA802-C569-4D4C-8ACD-3CFD99A6008A}" dt="2026-03-15T14:57:44.264" v="2772" actId="26606"/>
          <ac:spMkLst>
            <pc:docMk/>
            <pc:sldMk cId="2850782885" sldId="266"/>
            <ac:spMk id="1124" creationId="{7BD08880-457D-4C62-A3B5-6A9B0878C7E9}"/>
          </ac:spMkLst>
        </pc:spChg>
        <pc:spChg chg="add">
          <ac:chgData name="Izeabela-Gheorgita Sultana (2335994)" userId="45506fb0-b299-4e73-acdb-c3145baf4d4b" providerId="ADAL" clId="{D3BFA802-C569-4D4C-8ACD-3CFD99A6008A}" dt="2026-03-15T14:57:44.264" v="2772" actId="26606"/>
          <ac:spMkLst>
            <pc:docMk/>
            <pc:sldMk cId="2850782885" sldId="266"/>
            <ac:spMk id="1157" creationId="{DE91395A-2D18-4AF6-A0AC-AAA7189FED11}"/>
          </ac:spMkLst>
        </pc:spChg>
        <pc:spChg chg="add">
          <ac:chgData name="Izeabela-Gheorgita Sultana (2335994)" userId="45506fb0-b299-4e73-acdb-c3145baf4d4b" providerId="ADAL" clId="{D3BFA802-C569-4D4C-8ACD-3CFD99A6008A}" dt="2026-03-15T14:57:44.264" v="2772" actId="26606"/>
          <ac:spMkLst>
            <pc:docMk/>
            <pc:sldMk cId="2850782885" sldId="266"/>
            <ac:spMk id="1159" creationId="{7BD08880-457D-4C62-A3B5-6A9B0878C7E9}"/>
          </ac:spMkLst>
        </pc:spChg>
        <pc:spChg chg="add">
          <ac:chgData name="Izeabela-Gheorgita Sultana (2335994)" userId="45506fb0-b299-4e73-acdb-c3145baf4d4b" providerId="ADAL" clId="{D3BFA802-C569-4D4C-8ACD-3CFD99A6008A}" dt="2026-03-15T14:57:44.264" v="2772" actId="26606"/>
          <ac:spMkLst>
            <pc:docMk/>
            <pc:sldMk cId="2850782885" sldId="266"/>
            <ac:spMk id="1163" creationId="{BBE55C11-4C41-45E4-A00F-83DEE6BB51A8}"/>
          </ac:spMkLst>
        </pc:spChg>
        <pc:picChg chg="add mod">
          <ac:chgData name="Izeabela-Gheorgita Sultana (2335994)" userId="45506fb0-b299-4e73-acdb-c3145baf4d4b" providerId="ADAL" clId="{D3BFA802-C569-4D4C-8ACD-3CFD99A6008A}" dt="2026-03-15T14:57:28.985" v="2771" actId="14100"/>
          <ac:picMkLst>
            <pc:docMk/>
            <pc:sldMk cId="2850782885" sldId="266"/>
            <ac:picMk id="4" creationId="{34F28D58-6A1F-74B2-23F7-CD538BEC7262}"/>
          </ac:picMkLst>
        </pc:picChg>
        <pc:picChg chg="del mod">
          <ac:chgData name="Izeabela-Gheorgita Sultana (2335994)" userId="45506fb0-b299-4e73-acdb-c3145baf4d4b" providerId="ADAL" clId="{D3BFA802-C569-4D4C-8ACD-3CFD99A6008A}" dt="2026-03-15T14:57:01.361" v="2767" actId="478"/>
          <ac:picMkLst>
            <pc:docMk/>
            <pc:sldMk cId="2850782885" sldId="266"/>
            <ac:picMk id="1030" creationId="{4E528340-6F23-E58F-AD00-71C55AF8F101}"/>
          </ac:picMkLst>
        </pc:picChg>
      </pc:sldChg>
      <pc:sldChg chg="modTransition">
        <pc:chgData name="Izeabela-Gheorgita Sultana (2335994)" userId="45506fb0-b299-4e73-acdb-c3145baf4d4b" providerId="ADAL" clId="{D3BFA802-C569-4D4C-8ACD-3CFD99A6008A}" dt="2026-03-15T14:55:38.700" v="2757"/>
        <pc:sldMkLst>
          <pc:docMk/>
          <pc:sldMk cId="1917974163" sldId="267"/>
        </pc:sldMkLst>
      </pc:sldChg>
      <pc:sldChg chg="addSp delSp modSp mod modTransition">
        <pc:chgData name="Izeabela-Gheorgita Sultana (2335994)" userId="45506fb0-b299-4e73-acdb-c3145baf4d4b" providerId="ADAL" clId="{D3BFA802-C569-4D4C-8ACD-3CFD99A6008A}" dt="2026-03-15T14:55:43.277" v="2758"/>
        <pc:sldMkLst>
          <pc:docMk/>
          <pc:sldMk cId="3645478630" sldId="268"/>
        </pc:sldMkLst>
        <pc:spChg chg="mod">
          <ac:chgData name="Izeabela-Gheorgita Sultana (2335994)" userId="45506fb0-b299-4e73-acdb-c3145baf4d4b" providerId="ADAL" clId="{D3BFA802-C569-4D4C-8ACD-3CFD99A6008A}" dt="2026-03-15T14:13:10.855" v="1006" actId="14100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Izeabela-Gheorgita Sultana (2335994)" userId="45506fb0-b299-4e73-acdb-c3145baf4d4b" providerId="ADAL" clId="{D3BFA802-C569-4D4C-8ACD-3CFD99A6008A}" dt="2026-03-15T13:33:35.587" v="112" actId="207"/>
          <ac:spMkLst>
            <pc:docMk/>
            <pc:sldMk cId="3645478630" sldId="268"/>
            <ac:spMk id="4" creationId="{1708E6AD-1492-D2F1-FF85-A4F351A5F1E4}"/>
          </ac:spMkLst>
        </pc:spChg>
        <pc:spChg chg="add del mod">
          <ac:chgData name="Izeabela-Gheorgita Sultana (2335994)" userId="45506fb0-b299-4e73-acdb-c3145baf4d4b" providerId="ADAL" clId="{D3BFA802-C569-4D4C-8ACD-3CFD99A6008A}" dt="2026-03-15T13:32:47.184" v="104"/>
          <ac:spMkLst>
            <pc:docMk/>
            <pc:sldMk cId="3645478630" sldId="268"/>
            <ac:spMk id="36" creationId="{05B8AEF6-4D8F-1E40-B613-504396ECB9B0}"/>
          </ac:spMkLst>
        </pc:spChg>
        <pc:spChg chg="add del mod">
          <ac:chgData name="Izeabela-Gheorgita Sultana (2335994)" userId="45506fb0-b299-4e73-acdb-c3145baf4d4b" providerId="ADAL" clId="{D3BFA802-C569-4D4C-8ACD-3CFD99A6008A}" dt="2026-03-15T13:32:51.496" v="105" actId="478"/>
          <ac:spMkLst>
            <pc:docMk/>
            <pc:sldMk cId="3645478630" sldId="268"/>
            <ac:spMk id="37" creationId="{4B3CDA17-F6F1-D235-FF4A-2EBEC27D59C5}"/>
          </ac:spMkLst>
        </pc:spChg>
        <pc:spChg chg="add del mod">
          <ac:chgData name="Izeabela-Gheorgita Sultana (2335994)" userId="45506fb0-b299-4e73-acdb-c3145baf4d4b" providerId="ADAL" clId="{D3BFA802-C569-4D4C-8ACD-3CFD99A6008A}" dt="2026-03-15T13:33:25.358" v="109" actId="478"/>
          <ac:spMkLst>
            <pc:docMk/>
            <pc:sldMk cId="3645478630" sldId="268"/>
            <ac:spMk id="38" creationId="{DB29DF43-CA69-DD16-254A-28EF14BABEF2}"/>
          </ac:spMkLst>
        </pc:spChg>
        <pc:spChg chg="add del mod">
          <ac:chgData name="Izeabela-Gheorgita Sultana (2335994)" userId="45506fb0-b299-4e73-acdb-c3145baf4d4b" providerId="ADAL" clId="{D3BFA802-C569-4D4C-8ACD-3CFD99A6008A}" dt="2026-03-15T13:38:09.572" v="194"/>
          <ac:spMkLst>
            <pc:docMk/>
            <pc:sldMk cId="3645478630" sldId="268"/>
            <ac:spMk id="39" creationId="{FA5449D7-7DC5-BC87-3B1D-F5E2C7BBA75B}"/>
          </ac:spMkLst>
        </pc:spChg>
        <pc:spChg chg="add mod">
          <ac:chgData name="Izeabela-Gheorgita Sultana (2335994)" userId="45506fb0-b299-4e73-acdb-c3145baf4d4b" providerId="ADAL" clId="{D3BFA802-C569-4D4C-8ACD-3CFD99A6008A}" dt="2026-03-15T14:18:26.043" v="1152" actId="20577"/>
          <ac:spMkLst>
            <pc:docMk/>
            <pc:sldMk cId="3645478630" sldId="268"/>
            <ac:spMk id="40" creationId="{8A2C35B0-2A6D-A294-173B-F44FC4D9DBF1}"/>
          </ac:spMkLst>
        </pc:spChg>
        <pc:spChg chg="add del mod">
          <ac:chgData name="Izeabela-Gheorgita Sultana (2335994)" userId="45506fb0-b299-4e73-acdb-c3145baf4d4b" providerId="ADAL" clId="{D3BFA802-C569-4D4C-8ACD-3CFD99A6008A}" dt="2026-03-15T13:38:09.562" v="192" actId="478"/>
          <ac:spMkLst>
            <pc:docMk/>
            <pc:sldMk cId="3645478630" sldId="268"/>
            <ac:spMk id="41" creationId="{C62FF3E2-C506-4502-5980-C6C6DB8169B2}"/>
          </ac:spMkLst>
        </pc:spChg>
        <pc:spChg chg="add del mod">
          <ac:chgData name="Izeabela-Gheorgita Sultana (2335994)" userId="45506fb0-b299-4e73-acdb-c3145baf4d4b" providerId="ADAL" clId="{D3BFA802-C569-4D4C-8ACD-3CFD99A6008A}" dt="2026-03-15T13:40:41.172" v="242" actId="478"/>
          <ac:spMkLst>
            <pc:docMk/>
            <pc:sldMk cId="3645478630" sldId="268"/>
            <ac:spMk id="42" creationId="{40DD2764-C13D-BA25-63A6-3EAF10ECC416}"/>
          </ac:spMkLst>
        </pc:spChg>
        <pc:spChg chg="add del mod">
          <ac:chgData name="Izeabela-Gheorgita Sultana (2335994)" userId="45506fb0-b299-4e73-acdb-c3145baf4d4b" providerId="ADAL" clId="{D3BFA802-C569-4D4C-8ACD-3CFD99A6008A}" dt="2026-03-15T13:40:59.264" v="246"/>
          <ac:spMkLst>
            <pc:docMk/>
            <pc:sldMk cId="3645478630" sldId="268"/>
            <ac:spMk id="43" creationId="{B1E7AF70-B22A-E755-A2F6-1C02B7B3E258}"/>
          </ac:spMkLst>
        </pc:spChg>
        <pc:spChg chg="add del mod">
          <ac:chgData name="Izeabela-Gheorgita Sultana (2335994)" userId="45506fb0-b299-4e73-acdb-c3145baf4d4b" providerId="ADAL" clId="{D3BFA802-C569-4D4C-8ACD-3CFD99A6008A}" dt="2026-03-15T13:41:34.101" v="257" actId="478"/>
          <ac:spMkLst>
            <pc:docMk/>
            <pc:sldMk cId="3645478630" sldId="268"/>
            <ac:spMk id="44" creationId="{FD74ABC0-B878-68DB-B328-16B97DA0EEEC}"/>
          </ac:spMkLst>
        </pc:spChg>
        <pc:spChg chg="add mod">
          <ac:chgData name="Izeabela-Gheorgita Sultana (2335994)" userId="45506fb0-b299-4e73-acdb-c3145baf4d4b" providerId="ADAL" clId="{D3BFA802-C569-4D4C-8ACD-3CFD99A6008A}" dt="2026-03-15T14:07:59.984" v="894" actId="1076"/>
          <ac:spMkLst>
            <pc:docMk/>
            <pc:sldMk cId="3645478630" sldId="268"/>
            <ac:spMk id="45" creationId="{7B15A241-9E47-B4BB-2AC3-1767A167B0F9}"/>
          </ac:spMkLst>
        </pc:spChg>
        <pc:spChg chg="add mod">
          <ac:chgData name="Izeabela-Gheorgita Sultana (2335994)" userId="45506fb0-b299-4e73-acdb-c3145baf4d4b" providerId="ADAL" clId="{D3BFA802-C569-4D4C-8ACD-3CFD99A6008A}" dt="2026-03-15T14:07:54.558" v="893" actId="1076"/>
          <ac:spMkLst>
            <pc:docMk/>
            <pc:sldMk cId="3645478630" sldId="268"/>
            <ac:spMk id="46" creationId="{51933F9B-B577-B12E-76FB-6C662BB28414}"/>
          </ac:spMkLst>
        </pc:spChg>
        <pc:spChg chg="add mod">
          <ac:chgData name="Izeabela-Gheorgita Sultana (2335994)" userId="45506fb0-b299-4e73-acdb-c3145baf4d4b" providerId="ADAL" clId="{D3BFA802-C569-4D4C-8ACD-3CFD99A6008A}" dt="2026-03-15T14:08:19.993" v="898" actId="1076"/>
          <ac:spMkLst>
            <pc:docMk/>
            <pc:sldMk cId="3645478630" sldId="268"/>
            <ac:spMk id="47" creationId="{7B12F5E5-8832-1E50-EFEE-938ED14D5C0F}"/>
          </ac:spMkLst>
        </pc:spChg>
        <pc:spChg chg="add mod">
          <ac:chgData name="Izeabela-Gheorgita Sultana (2335994)" userId="45506fb0-b299-4e73-acdb-c3145baf4d4b" providerId="ADAL" clId="{D3BFA802-C569-4D4C-8ACD-3CFD99A6008A}" dt="2026-03-15T14:14:03.974" v="1014" actId="20577"/>
          <ac:spMkLst>
            <pc:docMk/>
            <pc:sldMk cId="3645478630" sldId="268"/>
            <ac:spMk id="48" creationId="{EA1C345F-CAE8-43D4-E7C0-3C5750FE19E9}"/>
          </ac:spMkLst>
        </pc:spChg>
        <pc:spChg chg="add mod">
          <ac:chgData name="Izeabela-Gheorgita Sultana (2335994)" userId="45506fb0-b299-4e73-acdb-c3145baf4d4b" providerId="ADAL" clId="{D3BFA802-C569-4D4C-8ACD-3CFD99A6008A}" dt="2026-03-15T14:08:27.419" v="899" actId="255"/>
          <ac:spMkLst>
            <pc:docMk/>
            <pc:sldMk cId="3645478630" sldId="268"/>
            <ac:spMk id="49" creationId="{32BDA328-CCAB-1F30-B75A-DBA6C84E482C}"/>
          </ac:spMkLst>
        </pc:spChg>
        <pc:spChg chg="add mod">
          <ac:chgData name="Izeabela-Gheorgita Sultana (2335994)" userId="45506fb0-b299-4e73-acdb-c3145baf4d4b" providerId="ADAL" clId="{D3BFA802-C569-4D4C-8ACD-3CFD99A6008A}" dt="2026-03-15T14:14:54.134" v="1043" actId="14100"/>
          <ac:spMkLst>
            <pc:docMk/>
            <pc:sldMk cId="3645478630" sldId="268"/>
            <ac:spMk id="50" creationId="{BB0FE42D-0CA7-DA69-7328-55091C41B582}"/>
          </ac:spMkLst>
        </pc:spChg>
        <pc:spChg chg="add mod">
          <ac:chgData name="Izeabela-Gheorgita Sultana (2335994)" userId="45506fb0-b299-4e73-acdb-c3145baf4d4b" providerId="ADAL" clId="{D3BFA802-C569-4D4C-8ACD-3CFD99A6008A}" dt="2026-03-15T14:07:34.825" v="889" actId="1076"/>
          <ac:spMkLst>
            <pc:docMk/>
            <pc:sldMk cId="3645478630" sldId="268"/>
            <ac:spMk id="51" creationId="{9033D5E0-35CE-D974-D05E-4135FAC89F39}"/>
          </ac:spMkLst>
        </pc:spChg>
        <pc:spChg chg="add mod">
          <ac:chgData name="Izeabela-Gheorgita Sultana (2335994)" userId="45506fb0-b299-4e73-acdb-c3145baf4d4b" providerId="ADAL" clId="{D3BFA802-C569-4D4C-8ACD-3CFD99A6008A}" dt="2026-03-15T14:04:40.718" v="840" actId="20577"/>
          <ac:spMkLst>
            <pc:docMk/>
            <pc:sldMk cId="3645478630" sldId="268"/>
            <ac:spMk id="52" creationId="{91F8F3D4-C749-F0E2-36A9-9F82BE23B7CC}"/>
          </ac:spMkLst>
        </pc:spChg>
        <pc:spChg chg="add mod">
          <ac:chgData name="Izeabela-Gheorgita Sultana (2335994)" userId="45506fb0-b299-4e73-acdb-c3145baf4d4b" providerId="ADAL" clId="{D3BFA802-C569-4D4C-8ACD-3CFD99A6008A}" dt="2026-03-15T14:07:08.489" v="884" actId="1076"/>
          <ac:spMkLst>
            <pc:docMk/>
            <pc:sldMk cId="3645478630" sldId="268"/>
            <ac:spMk id="53" creationId="{6591E02F-0FB5-9008-24B7-BED6B0B63829}"/>
          </ac:spMkLst>
        </pc:spChg>
        <pc:spChg chg="add mod">
          <ac:chgData name="Izeabela-Gheorgita Sultana (2335994)" userId="45506fb0-b299-4e73-acdb-c3145baf4d4b" providerId="ADAL" clId="{D3BFA802-C569-4D4C-8ACD-3CFD99A6008A}" dt="2026-03-15T14:20:39.082" v="1221" actId="20577"/>
          <ac:spMkLst>
            <pc:docMk/>
            <pc:sldMk cId="3645478630" sldId="268"/>
            <ac:spMk id="54" creationId="{69E3B372-E62C-DDC3-33B8-760F0C308676}"/>
          </ac:spMkLst>
        </pc:spChg>
        <pc:spChg chg="add mod">
          <ac:chgData name="Izeabela-Gheorgita Sultana (2335994)" userId="45506fb0-b299-4e73-acdb-c3145baf4d4b" providerId="ADAL" clId="{D3BFA802-C569-4D4C-8ACD-3CFD99A6008A}" dt="2026-03-15T14:20:05.426" v="1207" actId="1076"/>
          <ac:spMkLst>
            <pc:docMk/>
            <pc:sldMk cId="3645478630" sldId="268"/>
            <ac:spMk id="55" creationId="{F514F62B-51D4-6100-47CD-4230E6446B96}"/>
          </ac:spMkLst>
        </pc:spChg>
        <pc:spChg chg="add mod">
          <ac:chgData name="Izeabela-Gheorgita Sultana (2335994)" userId="45506fb0-b299-4e73-acdb-c3145baf4d4b" providerId="ADAL" clId="{D3BFA802-C569-4D4C-8ACD-3CFD99A6008A}" dt="2026-03-15T14:21:04.407" v="1223" actId="1076"/>
          <ac:spMkLst>
            <pc:docMk/>
            <pc:sldMk cId="3645478630" sldId="268"/>
            <ac:spMk id="56" creationId="{E46E6A10-9D8C-6703-CE0D-DD3B5C566A5C}"/>
          </ac:spMkLst>
        </pc:spChg>
        <pc:cxnChg chg="add mod">
          <ac:chgData name="Izeabela-Gheorgita Sultana (2335994)" userId="45506fb0-b299-4e73-acdb-c3145baf4d4b" providerId="ADAL" clId="{D3BFA802-C569-4D4C-8ACD-3CFD99A6008A}" dt="2026-03-15T13:23:27.937" v="9" actId="1582"/>
          <ac:cxnSpMkLst>
            <pc:docMk/>
            <pc:sldMk cId="3645478630" sldId="268"/>
            <ac:cxnSpMk id="6" creationId="{ADF2952C-35F7-BE8D-11AE-D214594A0861}"/>
          </ac:cxnSpMkLst>
        </pc:cxnChg>
        <pc:cxnChg chg="add mod">
          <ac:chgData name="Izeabela-Gheorgita Sultana (2335994)" userId="45506fb0-b299-4e73-acdb-c3145baf4d4b" providerId="ADAL" clId="{D3BFA802-C569-4D4C-8ACD-3CFD99A6008A}" dt="2026-03-15T13:26:17.265" v="30" actId="14100"/>
          <ac:cxnSpMkLst>
            <pc:docMk/>
            <pc:sldMk cId="3645478630" sldId="268"/>
            <ac:cxnSpMk id="10" creationId="{05714402-587E-BA5F-612E-7C6F34405092}"/>
          </ac:cxnSpMkLst>
        </pc:cxnChg>
        <pc:cxnChg chg="add mod">
          <ac:chgData name="Izeabela-Gheorgita Sultana (2335994)" userId="45506fb0-b299-4e73-acdb-c3145baf4d4b" providerId="ADAL" clId="{D3BFA802-C569-4D4C-8ACD-3CFD99A6008A}" dt="2026-03-15T13:26:26.092" v="32" actId="14100"/>
          <ac:cxnSpMkLst>
            <pc:docMk/>
            <pc:sldMk cId="3645478630" sldId="268"/>
            <ac:cxnSpMk id="13" creationId="{D9AD77ED-2317-9051-1332-993DE3EEB8A1}"/>
          </ac:cxnSpMkLst>
        </pc:cxnChg>
        <pc:cxnChg chg="add mod">
          <ac:chgData name="Izeabela-Gheorgita Sultana (2335994)" userId="45506fb0-b299-4e73-acdb-c3145baf4d4b" providerId="ADAL" clId="{D3BFA802-C569-4D4C-8ACD-3CFD99A6008A}" dt="2026-03-15T13:26:04.918" v="28" actId="1582"/>
          <ac:cxnSpMkLst>
            <pc:docMk/>
            <pc:sldMk cId="3645478630" sldId="268"/>
            <ac:cxnSpMk id="16" creationId="{9A0F2F3B-75CA-07CF-2212-F80F4FC81B7E}"/>
          </ac:cxnSpMkLst>
        </pc:cxnChg>
        <pc:cxnChg chg="add">
          <ac:chgData name="Izeabela-Gheorgita Sultana (2335994)" userId="45506fb0-b299-4e73-acdb-c3145baf4d4b" providerId="ADAL" clId="{D3BFA802-C569-4D4C-8ACD-3CFD99A6008A}" dt="2026-03-15T13:26:42.699" v="33" actId="11529"/>
          <ac:cxnSpMkLst>
            <pc:docMk/>
            <pc:sldMk cId="3645478630" sldId="268"/>
            <ac:cxnSpMk id="23" creationId="{3537EDAC-12FA-92F8-20B9-C2936955F2E1}"/>
          </ac:cxnSpMkLst>
        </pc:cxnChg>
        <pc:cxnChg chg="add mod">
          <ac:chgData name="Izeabela-Gheorgita Sultana (2335994)" userId="45506fb0-b299-4e73-acdb-c3145baf4d4b" providerId="ADAL" clId="{D3BFA802-C569-4D4C-8ACD-3CFD99A6008A}" dt="2026-03-15T13:27:26.095" v="40" actId="1582"/>
          <ac:cxnSpMkLst>
            <pc:docMk/>
            <pc:sldMk cId="3645478630" sldId="268"/>
            <ac:cxnSpMk id="25" creationId="{EA84A50D-0E54-8F1A-8C9E-09C87A3EC948}"/>
          </ac:cxnSpMkLst>
        </pc:cxnChg>
        <pc:cxnChg chg="add mod">
          <ac:chgData name="Izeabela-Gheorgita Sultana (2335994)" userId="45506fb0-b299-4e73-acdb-c3145baf4d4b" providerId="ADAL" clId="{D3BFA802-C569-4D4C-8ACD-3CFD99A6008A}" dt="2026-03-15T13:28:47.898" v="54" actId="1076"/>
          <ac:cxnSpMkLst>
            <pc:docMk/>
            <pc:sldMk cId="3645478630" sldId="268"/>
            <ac:cxnSpMk id="29" creationId="{581462FB-3C2D-EAC7-7299-B0381B2698D0}"/>
          </ac:cxnSpMkLst>
        </pc:cxnChg>
        <pc:cxnChg chg="add mod">
          <ac:chgData name="Izeabela-Gheorgita Sultana (2335994)" userId="45506fb0-b299-4e73-acdb-c3145baf4d4b" providerId="ADAL" clId="{D3BFA802-C569-4D4C-8ACD-3CFD99A6008A}" dt="2026-03-15T13:28:40.195" v="53" actId="1076"/>
          <ac:cxnSpMkLst>
            <pc:docMk/>
            <pc:sldMk cId="3645478630" sldId="268"/>
            <ac:cxnSpMk id="33" creationId="{EA244D77-BA38-C38C-59C4-FA1C2FBF3B47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" TargetMode="External"/><Relationship Id="rId2" Type="http://schemas.openxmlformats.org/officeDocument/2006/relationships/hyperlink" Target="https://www.mindtools.com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bbc.co.uk/new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8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10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278" y="304800"/>
            <a:ext cx="3824457" cy="4605867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500" dirty="0">
                <a:solidFill>
                  <a:srgbClr val="FEFFFF"/>
                </a:solidFill>
                <a:latin typeface="A"/>
              </a:rPr>
              <a:t>MODULE NAME : Problem Solving and Decision Making </a:t>
            </a: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r>
              <a:rPr lang="en-GB" sz="2500" dirty="0">
                <a:solidFill>
                  <a:srgbClr val="FEFFFF"/>
                </a:solidFill>
                <a:latin typeface="A"/>
              </a:rPr>
              <a:t>MODULE CODE : (LCLM4004_LON)</a:t>
            </a: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r>
              <a:rPr lang="en-GB" sz="2500" dirty="0">
                <a:solidFill>
                  <a:srgbClr val="FEFFFF"/>
                </a:solidFill>
                <a:latin typeface="A"/>
              </a:rPr>
              <a:t>STUDENT NAME : Izabela </a:t>
            </a:r>
            <a:r>
              <a:rPr lang="en-GB" sz="2500" dirty="0" err="1">
                <a:solidFill>
                  <a:srgbClr val="FEFFFF"/>
                </a:solidFill>
                <a:latin typeface="A"/>
              </a:rPr>
              <a:t>Gheorghita</a:t>
            </a:r>
            <a:r>
              <a:rPr lang="en-GB" sz="2500" dirty="0">
                <a:solidFill>
                  <a:srgbClr val="FEFFFF"/>
                </a:solidFill>
                <a:latin typeface="A"/>
              </a:rPr>
              <a:t> Sultana</a:t>
            </a: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r>
              <a:rPr lang="en-GB" sz="2500" dirty="0">
                <a:solidFill>
                  <a:srgbClr val="FEFFFF"/>
                </a:solidFill>
                <a:latin typeface="A"/>
              </a:rPr>
              <a:t>STUDENT ID :2335994</a:t>
            </a: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r>
              <a:rPr lang="en-GB" sz="2500" dirty="0">
                <a:solidFill>
                  <a:srgbClr val="FEFFFF"/>
                </a:solidFill>
                <a:latin typeface="A"/>
              </a:rPr>
              <a:t>LECTURER : Charles </a:t>
            </a:r>
            <a:r>
              <a:rPr lang="en-GB" sz="2500" dirty="0" err="1">
                <a:solidFill>
                  <a:srgbClr val="FEFFFF"/>
                </a:solidFill>
                <a:latin typeface="A"/>
              </a:rPr>
              <a:t>Obinwa</a:t>
            </a: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r>
              <a:rPr lang="en-GB" sz="2500" dirty="0">
                <a:solidFill>
                  <a:srgbClr val="FEFFFF"/>
                </a:solidFill>
                <a:latin typeface="A"/>
              </a:rPr>
              <a:t>Assignment 1: Presentation</a:t>
            </a:r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6" name="Graphic 5" descr="Diploma Roll">
            <a:extLst>
              <a:ext uri="{FF2B5EF4-FFF2-40B4-BE49-F238E27FC236}">
                <a16:creationId xmlns:a16="http://schemas.microsoft.com/office/drawing/2014/main" id="{506002EA-9F07-88B5-4AA0-BB05826E2F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68488" y="531062"/>
            <a:ext cx="4930468" cy="4930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" name="Group 80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2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96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9" name="Rectangle 108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1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13" name="Rectangle 112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A317EBE3-FF86-4DA1-BC9A-331F7F214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54" name="Group 116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118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3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8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9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103" y="1318591"/>
            <a:ext cx="580092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600" b="1" dirty="0">
                <a:solidFill>
                  <a:schemeClr val="tx2">
                    <a:lumMod val="75000"/>
                  </a:schemeClr>
                </a:solidFill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55049" y="1702340"/>
            <a:ext cx="3084557" cy="3320605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Introduction </a:t>
            </a:r>
          </a:p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Company background – Green Haven Florist</a:t>
            </a:r>
          </a:p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Problem: Nature and Scope of the Issue</a:t>
            </a:r>
          </a:p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5W2H Analysis</a:t>
            </a:r>
          </a:p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PESTLE ANALYSIS: Green Haven Florists</a:t>
            </a:r>
          </a:p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Cause and Effect Analysis: (Fishbone Diagram)</a:t>
            </a:r>
          </a:p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Conclusion / Key Findings</a:t>
            </a:r>
          </a:p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References</a:t>
            </a:r>
          </a:p>
          <a:p>
            <a:endParaRPr lang="en-US" sz="1700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55" name="Straight Connector 130">
            <a:extLst>
              <a:ext uri="{FF2B5EF4-FFF2-40B4-BE49-F238E27FC236}">
                <a16:creationId xmlns:a16="http://schemas.microsoft.com/office/drawing/2014/main" id="{34D43EC1-35FA-4FC3-8526-F655CEB09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7196" y="1871831"/>
            <a:ext cx="0" cy="3200400"/>
          </a:xfrm>
          <a:prstGeom prst="line">
            <a:avLst/>
          </a:prstGeom>
          <a:ln w="158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         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 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Green Heaven Florist is a small independent flower shop located in </a:t>
            </a:r>
            <a:r>
              <a:rPr lang="en-GB" sz="1500" b="1" dirty="0" err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Norwich,UK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The business has experienced a 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significant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in-store sales over the last 12 months.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A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drop sales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refers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to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a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decrease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in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the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amount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of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products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sold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or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revenue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generated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between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two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periods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This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presentation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will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analyse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the</a:t>
            </a: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main causes of the problem using business analysis tools.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fontScale="92500"/>
          </a:bodyPr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Founded</a:t>
            </a:r>
            <a:r>
              <a:rPr lang="en-GB" b="1" dirty="0"/>
              <a:t> </a:t>
            </a:r>
            <a:r>
              <a:rPr lang="en-GB" dirty="0"/>
              <a:t>in</a:t>
            </a:r>
            <a:r>
              <a:rPr lang="en-GB" b="1" dirty="0"/>
              <a:t> 2016 in </a:t>
            </a:r>
            <a:r>
              <a:rPr lang="en-GB" b="1" dirty="0" err="1"/>
              <a:t>Norwich,UK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Owned</a:t>
            </a:r>
            <a:r>
              <a:rPr lang="en-GB" b="1" dirty="0"/>
              <a:t> </a:t>
            </a:r>
            <a:r>
              <a:rPr lang="en-GB" dirty="0"/>
              <a:t>by</a:t>
            </a:r>
            <a:r>
              <a:rPr lang="en-GB" b="1" dirty="0"/>
              <a:t> Liam and Priya Patel 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Sells</a:t>
            </a:r>
            <a:r>
              <a:rPr lang="en-GB" b="1" dirty="0"/>
              <a:t>: fresh flowers and floral bouquets, and Custom floral arrangements for Weddings and events 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Small</a:t>
            </a:r>
            <a:r>
              <a:rPr lang="en-GB" b="1" dirty="0"/>
              <a:t> independent flower shop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Specialises</a:t>
            </a:r>
            <a:r>
              <a:rPr lang="en-GB" b="1" dirty="0"/>
              <a:t> in bespoke floral arrangements and eco-friendly packaging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Serves</a:t>
            </a:r>
            <a:r>
              <a:rPr lang="en-GB" b="1" dirty="0"/>
              <a:t> walk-in customers, corporate clients, and wedding/events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Known</a:t>
            </a:r>
            <a:r>
              <a:rPr lang="en-GB" b="1" dirty="0"/>
              <a:t> </a:t>
            </a:r>
            <a:r>
              <a:rPr lang="en-GB" dirty="0"/>
              <a:t>for</a:t>
            </a:r>
            <a:r>
              <a:rPr lang="en-GB" b="1" dirty="0"/>
              <a:t> strong relationships within the local community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92500" lnSpcReduction="2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Who</a:t>
            </a:r>
            <a:r>
              <a:rPr lang="en-GB" sz="2800" dirty="0">
                <a:solidFill>
                  <a:schemeClr val="tx1"/>
                </a:solidFill>
              </a:rPr>
              <a:t>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 (owners of Green Haven Florists)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What</a:t>
            </a:r>
            <a:r>
              <a:rPr lang="en-GB" sz="2800" dirty="0">
                <a:solidFill>
                  <a:schemeClr val="tx1"/>
                </a:solidFill>
              </a:rPr>
              <a:t>: Decline in in-store sales and customer foot traffic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When</a:t>
            </a:r>
            <a:r>
              <a:rPr lang="en-GB" sz="2800" dirty="0">
                <a:solidFill>
                  <a:schemeClr val="tx1"/>
                </a:solidFill>
              </a:rPr>
              <a:t>: Over the last 12 months.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Where</a:t>
            </a:r>
            <a:r>
              <a:rPr lang="en-GB" sz="2800" dirty="0">
                <a:solidFill>
                  <a:schemeClr val="tx1"/>
                </a:solidFill>
              </a:rPr>
              <a:t>: Green Haven Florists shop in Norwich, UK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Why</a:t>
            </a:r>
            <a:r>
              <a:rPr lang="en-GB" sz="2800" dirty="0">
                <a:solidFill>
                  <a:schemeClr val="tx1"/>
                </a:solidFill>
              </a:rPr>
              <a:t>: Increased competition from online flower retailers and rising costs.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How</a:t>
            </a:r>
            <a:r>
              <a:rPr lang="en-GB" sz="2800" dirty="0">
                <a:solidFill>
                  <a:schemeClr val="tx1"/>
                </a:solidFill>
              </a:rPr>
              <a:t>: Customers prefer online ordering and competitors offer faster delivery and lower prices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How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b="1" dirty="0">
                <a:solidFill>
                  <a:schemeClr val="tx1"/>
                </a:solidFill>
              </a:rPr>
              <a:t>much</a:t>
            </a:r>
            <a:r>
              <a:rPr lang="en-GB" sz="2800" dirty="0">
                <a:solidFill>
                  <a:schemeClr val="tx1"/>
                </a:solidFill>
              </a:rPr>
              <a:t>: Around 30% decline in in-store sales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73157" y="719847"/>
            <a:ext cx="10321047" cy="6215973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Import regulations affecting flower supply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Environmental polices encouraging sustainable packaging</a:t>
            </a:r>
            <a:endParaRPr lang="en-GB" b="1" dirty="0"/>
          </a:p>
          <a:p>
            <a:r>
              <a:rPr lang="en-GB" b="1" dirty="0"/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 Inflation increasing flower and operating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Customers looking for cheaper online alternatives</a:t>
            </a:r>
          </a:p>
          <a:p>
            <a:r>
              <a:rPr lang="en-GB" b="1" dirty="0"/>
              <a:t>  SOCIAL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Customers prefer online shopping and delivery services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Growing demand for eco-friendly and sustainable products</a:t>
            </a:r>
          </a:p>
          <a:p>
            <a:r>
              <a:rPr lang="en-GB" b="1" dirty="0"/>
              <a:t> TECHNOLOGICAL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Competitors using strong websites and social media marketing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Green Haven’s website is outdated and difficult to navigate </a:t>
            </a:r>
          </a:p>
          <a:p>
            <a:r>
              <a:rPr lang="en-GB" b="1" dirty="0"/>
              <a:t> LEGAL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Business regulations and employment laws affecting operations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Consumer protection laws for online orders and deliveries</a:t>
            </a:r>
          </a:p>
          <a:p>
            <a:r>
              <a:rPr lang="en-GB" b="1" dirty="0"/>
              <a:t>ENVIRONMENTAL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Pressure to use sustainable packaging and reduce waste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Climate conditions affecting flower supply and prices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TECHNOLOGICAL</a:t>
            </a:r>
          </a:p>
          <a:p>
            <a:r>
              <a:rPr lang="en-GB" b="1" dirty="0"/>
              <a:t>Competitors use strong websites and social media marketing</a:t>
            </a:r>
          </a:p>
          <a:p>
            <a:r>
              <a:rPr lang="en-GB" b="1" dirty="0"/>
              <a:t>Green Haven’s websites is outdated and difficult to navigate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LEGAL</a:t>
            </a:r>
          </a:p>
          <a:p>
            <a:r>
              <a:rPr lang="en-GB" b="1" dirty="0"/>
              <a:t>Business regulations and employment laws affect operations </a:t>
            </a:r>
          </a:p>
          <a:p>
            <a:r>
              <a:rPr lang="en-GB" b="1" dirty="0"/>
              <a:t>Consumer protection laws for online orders and deliveries</a:t>
            </a:r>
          </a:p>
          <a:p>
            <a:endParaRPr lang="en-GB" b="1" dirty="0"/>
          </a:p>
          <a:p>
            <a:r>
              <a:rPr lang="en-GB" b="1" dirty="0"/>
              <a:t>ENVIRONMENTAL </a:t>
            </a:r>
          </a:p>
          <a:p>
            <a:r>
              <a:rPr lang="en-GB" b="1" dirty="0"/>
              <a:t>Pressure to use sustainable and eco-friendly packaging</a:t>
            </a:r>
          </a:p>
          <a:p>
            <a:r>
              <a:rPr lang="en-GB" b="1" dirty="0"/>
              <a:t>Climate conditions affecting flower supply and prices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065" y="1183946"/>
            <a:ext cx="11219243" cy="4764271"/>
          </a:xfrm>
        </p:spPr>
        <p:txBody>
          <a:bodyPr/>
          <a:lstStyle/>
          <a:p>
            <a:r>
              <a:rPr lang="en-US" dirty="0"/>
              <a:t>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08E6AD-1492-D2F1-FF85-A4F351A5F1E4}"/>
              </a:ext>
            </a:extLst>
          </p:cNvPr>
          <p:cNvSpPr/>
          <p:nvPr/>
        </p:nvSpPr>
        <p:spPr>
          <a:xfrm>
            <a:off x="1765426" y="2879002"/>
            <a:ext cx="1004935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ysClr val="windowText" lastClr="000000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DF2952C-35F7-BE8D-11AE-D214594A0861}"/>
              </a:ext>
            </a:extLst>
          </p:cNvPr>
          <p:cNvCxnSpPr>
            <a:cxnSpLocks/>
          </p:cNvCxnSpPr>
          <p:nvPr/>
        </p:nvCxnSpPr>
        <p:spPr>
          <a:xfrm>
            <a:off x="2770361" y="3331675"/>
            <a:ext cx="6771991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5714402-587E-BA5F-612E-7C6F34405092}"/>
              </a:ext>
            </a:extLst>
          </p:cNvPr>
          <p:cNvCxnSpPr>
            <a:cxnSpLocks/>
          </p:cNvCxnSpPr>
          <p:nvPr/>
        </p:nvCxnSpPr>
        <p:spPr>
          <a:xfrm>
            <a:off x="3275724" y="1962338"/>
            <a:ext cx="1106154" cy="136481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9AD77ED-2317-9051-1332-993DE3EEB8A1}"/>
              </a:ext>
            </a:extLst>
          </p:cNvPr>
          <p:cNvCxnSpPr>
            <a:cxnSpLocks/>
          </p:cNvCxnSpPr>
          <p:nvPr/>
        </p:nvCxnSpPr>
        <p:spPr>
          <a:xfrm>
            <a:off x="5468293" y="1846623"/>
            <a:ext cx="1263520" cy="1480525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A0F2F3B-75CA-07CF-2212-F80F4FC81B7E}"/>
              </a:ext>
            </a:extLst>
          </p:cNvPr>
          <p:cNvCxnSpPr>
            <a:cxnSpLocks/>
          </p:cNvCxnSpPr>
          <p:nvPr/>
        </p:nvCxnSpPr>
        <p:spPr>
          <a:xfrm>
            <a:off x="7930834" y="1828800"/>
            <a:ext cx="1285594" cy="1507402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537EDAC-12FA-92F8-20B9-C2936955F2E1}"/>
              </a:ext>
            </a:extLst>
          </p:cNvPr>
          <p:cNvCxnSpPr/>
          <p:nvPr/>
        </p:nvCxnSpPr>
        <p:spPr>
          <a:xfrm>
            <a:off x="5133315" y="491603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A84A50D-0E54-8F1A-8C9E-09C87A3EC948}"/>
              </a:ext>
            </a:extLst>
          </p:cNvPr>
          <p:cNvCxnSpPr>
            <a:cxnSpLocks/>
          </p:cNvCxnSpPr>
          <p:nvPr/>
        </p:nvCxnSpPr>
        <p:spPr>
          <a:xfrm flipH="1">
            <a:off x="3684761" y="3336202"/>
            <a:ext cx="1190530" cy="1493822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81462FB-3C2D-EAC7-7299-B0381B2698D0}"/>
              </a:ext>
            </a:extLst>
          </p:cNvPr>
          <p:cNvCxnSpPr>
            <a:cxnSpLocks/>
          </p:cNvCxnSpPr>
          <p:nvPr/>
        </p:nvCxnSpPr>
        <p:spPr>
          <a:xfrm flipH="1">
            <a:off x="5756609" y="3327148"/>
            <a:ext cx="1292907" cy="185143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A244D77-BA38-C38C-59C4-FA1C2FBF3B47}"/>
              </a:ext>
            </a:extLst>
          </p:cNvPr>
          <p:cNvCxnSpPr>
            <a:cxnSpLocks/>
          </p:cNvCxnSpPr>
          <p:nvPr/>
        </p:nvCxnSpPr>
        <p:spPr>
          <a:xfrm flipH="1">
            <a:off x="8256760" y="3336202"/>
            <a:ext cx="1054951" cy="1904453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8A2C35B0-2A6D-A294-173B-F44FC4D9DBF1}"/>
              </a:ext>
            </a:extLst>
          </p:cNvPr>
          <p:cNvSpPr txBox="1"/>
          <p:nvPr/>
        </p:nvSpPr>
        <p:spPr>
          <a:xfrm>
            <a:off x="1722026" y="2951482"/>
            <a:ext cx="12929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rgbClr val="FF0000"/>
                </a:solidFill>
              </a:rPr>
              <a:t>Decline in in-store sales at Green Haven Florists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B15A241-9E47-B4BB-2AC3-1767A167B0F9}"/>
              </a:ext>
            </a:extLst>
          </p:cNvPr>
          <p:cNvSpPr txBox="1"/>
          <p:nvPr/>
        </p:nvSpPr>
        <p:spPr>
          <a:xfrm>
            <a:off x="2799059" y="1759116"/>
            <a:ext cx="110615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COMPETITION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51933F9B-B577-B12E-76FB-6C662BB28414}"/>
              </a:ext>
            </a:extLst>
          </p:cNvPr>
          <p:cNvSpPr txBox="1"/>
          <p:nvPr/>
        </p:nvSpPr>
        <p:spPr>
          <a:xfrm>
            <a:off x="3376862" y="1871664"/>
            <a:ext cx="23647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b="1" dirty="0"/>
              <a:t>Online flower retailers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b="1" dirty="0"/>
              <a:t>Lower prices from large chains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B12F5E5-8832-1E50-EFEE-938ED14D5C0F}"/>
              </a:ext>
            </a:extLst>
          </p:cNvPr>
          <p:cNvSpPr txBox="1"/>
          <p:nvPr/>
        </p:nvSpPr>
        <p:spPr>
          <a:xfrm>
            <a:off x="4991628" y="1643700"/>
            <a:ext cx="12635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TECHNOLOGY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A1C345F-CAE8-43D4-E7C0-3C5750FE19E9}"/>
              </a:ext>
            </a:extLst>
          </p:cNvPr>
          <p:cNvSpPr txBox="1"/>
          <p:nvPr/>
        </p:nvSpPr>
        <p:spPr>
          <a:xfrm rot="10800000" flipV="1">
            <a:off x="5791064" y="1822065"/>
            <a:ext cx="1584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b="1" dirty="0"/>
              <a:t>Outdated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b="1" dirty="0"/>
              <a:t>Limited online ordering options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32BDA328-CCAB-1F30-B75A-DBA6C84E482C}"/>
              </a:ext>
            </a:extLst>
          </p:cNvPr>
          <p:cNvSpPr txBox="1"/>
          <p:nvPr/>
        </p:nvSpPr>
        <p:spPr>
          <a:xfrm>
            <a:off x="7513795" y="1643700"/>
            <a:ext cx="914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MARKETING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BB0FE42D-0CA7-DA69-7328-55091C41B582}"/>
              </a:ext>
            </a:extLst>
          </p:cNvPr>
          <p:cNvSpPr txBox="1"/>
          <p:nvPr/>
        </p:nvSpPr>
        <p:spPr>
          <a:xfrm>
            <a:off x="8054897" y="1910033"/>
            <a:ext cx="19111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b="1" dirty="0"/>
              <a:t>Limited social media marketing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9033D5E0-35CE-D974-D05E-4135FAC89F39}"/>
              </a:ext>
            </a:extLst>
          </p:cNvPr>
          <p:cNvSpPr txBox="1"/>
          <p:nvPr/>
        </p:nvSpPr>
        <p:spPr>
          <a:xfrm>
            <a:off x="3335900" y="4784292"/>
            <a:ext cx="79404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COSTS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1F8F3D4-C749-F0E2-36A9-9F82BE23B7CC}"/>
              </a:ext>
            </a:extLst>
          </p:cNvPr>
          <p:cNvSpPr txBox="1"/>
          <p:nvPr/>
        </p:nvSpPr>
        <p:spPr>
          <a:xfrm>
            <a:off x="4414177" y="3736508"/>
            <a:ext cx="1833773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50" b="1" dirty="0"/>
              <a:t>Rising flower prices due to inflation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50" b="1" dirty="0"/>
              <a:t>Higher operating costs (rent, energy, suppliers)</a:t>
            </a:r>
            <a:endParaRPr lang="en-GB" sz="1050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6591E02F-0FB5-9008-24B7-BED6B0B63829}"/>
              </a:ext>
            </a:extLst>
          </p:cNvPr>
          <p:cNvSpPr txBox="1"/>
          <p:nvPr/>
        </p:nvSpPr>
        <p:spPr>
          <a:xfrm>
            <a:off x="4936656" y="5134776"/>
            <a:ext cx="160569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CUSTOMER BEHAVIOUR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9E3B372-E62C-DDC3-33B8-760F0C308676}"/>
              </a:ext>
            </a:extLst>
          </p:cNvPr>
          <p:cNvSpPr txBox="1"/>
          <p:nvPr/>
        </p:nvSpPr>
        <p:spPr>
          <a:xfrm>
            <a:off x="6628995" y="3673499"/>
            <a:ext cx="18653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b="1" dirty="0"/>
              <a:t>Customers prefer buying flowers 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b="1" dirty="0"/>
              <a:t>Reduced  foot traffic in local high-street shops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F514F62B-51D4-6100-47CD-4230E6446B96}"/>
              </a:ext>
            </a:extLst>
          </p:cNvPr>
          <p:cNvSpPr txBox="1"/>
          <p:nvPr/>
        </p:nvSpPr>
        <p:spPr>
          <a:xfrm>
            <a:off x="7513795" y="5178582"/>
            <a:ext cx="325581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LOCATION/FOOT TRAFFIC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E46E6A10-9D8C-6703-CE0D-DD3B5C566A5C}"/>
              </a:ext>
            </a:extLst>
          </p:cNvPr>
          <p:cNvSpPr txBox="1"/>
          <p:nvPr/>
        </p:nvSpPr>
        <p:spPr>
          <a:xfrm>
            <a:off x="8956242" y="3774930"/>
            <a:ext cx="3255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b="1" dirty="0"/>
              <a:t>Declining foot traffic I physical stores Shopping habits shifting to online platforms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b="1" dirty="0"/>
              <a:t>Local shopping habits shifting to online platforms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6" name="Group 145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9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8" name="Rectangle 147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50" name="Rectangle 149">
            <a:extLst>
              <a:ext uri="{FF2B5EF4-FFF2-40B4-BE49-F238E27FC236}">
                <a16:creationId xmlns:a16="http://schemas.microsoft.com/office/drawing/2014/main" id="{6D356F1A-690D-401E-8CF3-E4686CDFE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51" name="Group 150">
            <a:extLst>
              <a:ext uri="{FF2B5EF4-FFF2-40B4-BE49-F238E27FC236}">
                <a16:creationId xmlns:a16="http://schemas.microsoft.com/office/drawing/2014/main" id="{F398A7BA-9279-4363-9D59-238782AB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57608" y="228600"/>
            <a:ext cx="2851523" cy="6638625"/>
            <a:chOff x="2487613" y="285750"/>
            <a:chExt cx="2428875" cy="5654676"/>
          </a:xfrm>
        </p:grpSpPr>
        <p:sp>
          <p:nvSpPr>
            <p:cNvPr id="113" name="Freeform 11">
              <a:extLst>
                <a:ext uri="{FF2B5EF4-FFF2-40B4-BE49-F238E27FC236}">
                  <a16:creationId xmlns:a16="http://schemas.microsoft.com/office/drawing/2014/main" id="{8ACCBEEF-7085-4833-8335-E4613C0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2" name="Freeform 12">
              <a:extLst>
                <a:ext uri="{FF2B5EF4-FFF2-40B4-BE49-F238E27FC236}">
                  <a16:creationId xmlns:a16="http://schemas.microsoft.com/office/drawing/2014/main" id="{B39C0EC5-6C91-409A-AB3F-D66AF23E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3" name="Freeform 13">
              <a:extLst>
                <a:ext uri="{FF2B5EF4-FFF2-40B4-BE49-F238E27FC236}">
                  <a16:creationId xmlns:a16="http://schemas.microsoft.com/office/drawing/2014/main" id="{4D4A9340-30CF-474C-AC93-3E9048DFE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4" name="Freeform 14">
              <a:extLst>
                <a:ext uri="{FF2B5EF4-FFF2-40B4-BE49-F238E27FC236}">
                  <a16:creationId xmlns:a16="http://schemas.microsoft.com/office/drawing/2014/main" id="{C2D90565-D660-46B2-B574-5A6E37C8B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5" name="Freeform 15">
              <a:extLst>
                <a:ext uri="{FF2B5EF4-FFF2-40B4-BE49-F238E27FC236}">
                  <a16:creationId xmlns:a16="http://schemas.microsoft.com/office/drawing/2014/main" id="{4ADDF1F8-3D32-49F9-8A53-B01C2D92C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6" name="Freeform 16">
              <a:extLst>
                <a:ext uri="{FF2B5EF4-FFF2-40B4-BE49-F238E27FC236}">
                  <a16:creationId xmlns:a16="http://schemas.microsoft.com/office/drawing/2014/main" id="{DD712377-DF82-454C-8AF4-CA681129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7" name="Freeform 17">
              <a:extLst>
                <a:ext uri="{FF2B5EF4-FFF2-40B4-BE49-F238E27FC236}">
                  <a16:creationId xmlns:a16="http://schemas.microsoft.com/office/drawing/2014/main" id="{694E1871-CC0E-4704-902D-A324F58E4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8" name="Freeform 18">
              <a:extLst>
                <a:ext uri="{FF2B5EF4-FFF2-40B4-BE49-F238E27FC236}">
                  <a16:creationId xmlns:a16="http://schemas.microsoft.com/office/drawing/2014/main" id="{6CEE1CA2-8DDF-468B-B5E5-B584B84B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9" name="Freeform 19">
              <a:extLst>
                <a:ext uri="{FF2B5EF4-FFF2-40B4-BE49-F238E27FC236}">
                  <a16:creationId xmlns:a16="http://schemas.microsoft.com/office/drawing/2014/main" id="{AAA4172B-3921-482A-ABEF-E70C9242A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0" name="Freeform 20">
              <a:extLst>
                <a:ext uri="{FF2B5EF4-FFF2-40B4-BE49-F238E27FC236}">
                  <a16:creationId xmlns:a16="http://schemas.microsoft.com/office/drawing/2014/main" id="{6D277B64-E367-442D-B59F-993A45856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1" name="Freeform 21">
              <a:extLst>
                <a:ext uri="{FF2B5EF4-FFF2-40B4-BE49-F238E27FC236}">
                  <a16:creationId xmlns:a16="http://schemas.microsoft.com/office/drawing/2014/main" id="{B4BA4199-8677-44FF-BD30-63130A0F5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2" name="Freeform 22">
              <a:extLst>
                <a:ext uri="{FF2B5EF4-FFF2-40B4-BE49-F238E27FC236}">
                  <a16:creationId xmlns:a16="http://schemas.microsoft.com/office/drawing/2014/main" id="{A890CEB5-09DD-4185-9405-A39BA6405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3B88DAD3-AF6F-4D6C-8512-7239A69A4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4823" y="-786"/>
            <a:ext cx="2356675" cy="6854040"/>
            <a:chOff x="6627813" y="194833"/>
            <a:chExt cx="1952625" cy="5678918"/>
          </a:xfrm>
        </p:grpSpPr>
        <p:sp>
          <p:nvSpPr>
            <p:cNvPr id="164" name="Freeform 27">
              <a:extLst>
                <a:ext uri="{FF2B5EF4-FFF2-40B4-BE49-F238E27FC236}">
                  <a16:creationId xmlns:a16="http://schemas.microsoft.com/office/drawing/2014/main" id="{1BA39A29-3A4E-4822-A540-9AD6ACCBA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5" name="Freeform 28">
              <a:extLst>
                <a:ext uri="{FF2B5EF4-FFF2-40B4-BE49-F238E27FC236}">
                  <a16:creationId xmlns:a16="http://schemas.microsoft.com/office/drawing/2014/main" id="{B2ACACE6-15B3-4FAF-AA08-E1006B3FD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6" name="Freeform 29">
              <a:extLst>
                <a:ext uri="{FF2B5EF4-FFF2-40B4-BE49-F238E27FC236}">
                  <a16:creationId xmlns:a16="http://schemas.microsoft.com/office/drawing/2014/main" id="{1F9A4D9A-69F4-4FEC-B0DE-DD76F476E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7" name="Freeform 30">
              <a:extLst>
                <a:ext uri="{FF2B5EF4-FFF2-40B4-BE49-F238E27FC236}">
                  <a16:creationId xmlns:a16="http://schemas.microsoft.com/office/drawing/2014/main" id="{E92DC9B5-F16D-4C41-824C-822DE7AA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8" name="Freeform 31">
              <a:extLst>
                <a:ext uri="{FF2B5EF4-FFF2-40B4-BE49-F238E27FC236}">
                  <a16:creationId xmlns:a16="http://schemas.microsoft.com/office/drawing/2014/main" id="{E737D559-8865-4000-A777-792FF6754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9" name="Freeform 32">
              <a:extLst>
                <a:ext uri="{FF2B5EF4-FFF2-40B4-BE49-F238E27FC236}">
                  <a16:creationId xmlns:a16="http://schemas.microsoft.com/office/drawing/2014/main" id="{B1C2147A-442E-40A4-8A97-FF053B9D2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0" name="Freeform 33">
              <a:extLst>
                <a:ext uri="{FF2B5EF4-FFF2-40B4-BE49-F238E27FC236}">
                  <a16:creationId xmlns:a16="http://schemas.microsoft.com/office/drawing/2014/main" id="{B138F17C-6D47-4F1B-BE44-4A47FBCFF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1" name="Freeform 34">
              <a:extLst>
                <a:ext uri="{FF2B5EF4-FFF2-40B4-BE49-F238E27FC236}">
                  <a16:creationId xmlns:a16="http://schemas.microsoft.com/office/drawing/2014/main" id="{1BCD5498-C801-426F-9CDD-B84178E7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2" name="Freeform 35">
              <a:extLst>
                <a:ext uri="{FF2B5EF4-FFF2-40B4-BE49-F238E27FC236}">
                  <a16:creationId xmlns:a16="http://schemas.microsoft.com/office/drawing/2014/main" id="{6DB0639C-39E0-4218-B7D1-0408D870F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3" name="Freeform 36">
              <a:extLst>
                <a:ext uri="{FF2B5EF4-FFF2-40B4-BE49-F238E27FC236}">
                  <a16:creationId xmlns:a16="http://schemas.microsoft.com/office/drawing/2014/main" id="{72715634-CCEA-4B5D-94D7-E2C090EA1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" name="Freeform 37">
              <a:extLst>
                <a:ext uri="{FF2B5EF4-FFF2-40B4-BE49-F238E27FC236}">
                  <a16:creationId xmlns:a16="http://schemas.microsoft.com/office/drawing/2014/main" id="{6BE08C78-1349-4408-8CE2-ED20F3244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" name="Freeform 38">
              <a:extLst>
                <a:ext uri="{FF2B5EF4-FFF2-40B4-BE49-F238E27FC236}">
                  <a16:creationId xmlns:a16="http://schemas.microsoft.com/office/drawing/2014/main" id="{642D5BF8-EF6C-43FC-947B-69868821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5066" y="2514600"/>
            <a:ext cx="5681134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9518" y="4658091"/>
            <a:ext cx="5994040" cy="206870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000" dirty="0"/>
              <a:t>Green Haven Florists is experiencing a </a:t>
            </a:r>
            <a:r>
              <a:rPr lang="en-US" sz="1000" b="1" dirty="0"/>
              <a:t>decline in in-store</a:t>
            </a:r>
            <a:r>
              <a:rPr lang="en-US" sz="1000" dirty="0"/>
              <a:t> </a:t>
            </a:r>
            <a:r>
              <a:rPr lang="en-US" sz="1000" b="1" dirty="0"/>
              <a:t>sales</a:t>
            </a:r>
            <a:r>
              <a:rPr lang="en-US" sz="1000" dirty="0"/>
              <a:t> due to increased competition and changing customer </a:t>
            </a:r>
            <a:r>
              <a:rPr lang="en-US" sz="1000" dirty="0" err="1"/>
              <a:t>behaviour</a:t>
            </a:r>
            <a:r>
              <a:rPr lang="en-US" sz="1000" dirty="0"/>
              <a:t>.</a:t>
            </a:r>
          </a:p>
          <a:p>
            <a:pPr>
              <a:lnSpc>
                <a:spcPct val="90000"/>
              </a:lnSpc>
            </a:pPr>
            <a:r>
              <a:rPr lang="en-US" sz="1000" dirty="0"/>
              <a:t>The analysis showed  online </a:t>
            </a:r>
            <a:r>
              <a:rPr lang="en-US" sz="1000" b="1" dirty="0"/>
              <a:t>retailers, rising costs, and reduced foot traffic </a:t>
            </a:r>
            <a:r>
              <a:rPr lang="en-US" sz="1000" dirty="0"/>
              <a:t>are the main factors affecting the business.</a:t>
            </a:r>
          </a:p>
          <a:p>
            <a:pPr>
              <a:lnSpc>
                <a:spcPct val="90000"/>
              </a:lnSpc>
            </a:pPr>
            <a:r>
              <a:rPr lang="en-US" sz="1000" dirty="0"/>
              <a:t>To remain competitive, the business should </a:t>
            </a:r>
            <a:r>
              <a:rPr lang="en-US" sz="1000" b="1" dirty="0"/>
              <a:t>improve its online presence and digital marketing strategy</a:t>
            </a:r>
            <a:r>
              <a:rPr lang="en-US" sz="1000" dirty="0"/>
              <a:t>.</a:t>
            </a:r>
          </a:p>
          <a:p>
            <a:pPr>
              <a:lnSpc>
                <a:spcPct val="90000"/>
              </a:lnSpc>
            </a:pPr>
            <a:r>
              <a:rPr lang="en-US" sz="1000" dirty="0"/>
              <a:t>Strengthening </a:t>
            </a:r>
            <a:r>
              <a:rPr lang="en-US" sz="1000" b="1" dirty="0"/>
              <a:t>customer engagement and adapting to online shopping trends</a:t>
            </a:r>
            <a:r>
              <a:rPr lang="en-US" sz="1000" dirty="0"/>
              <a:t> could help increase sales and long-term growth.</a:t>
            </a:r>
          </a:p>
          <a:p>
            <a:pPr>
              <a:lnSpc>
                <a:spcPct val="90000"/>
              </a:lnSpc>
            </a:pPr>
            <a:r>
              <a:rPr lang="en-US" sz="1000" b="1" dirty="0"/>
              <a:t>Adopting new technology and improving the website could help attract more customers and increase sales</a:t>
            </a:r>
            <a:r>
              <a:rPr lang="en-US" sz="1000" dirty="0"/>
              <a:t>.</a:t>
            </a:r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8841A10E-0F0E-4596-8888-870D7092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57599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7" name="Freeform 33">
            <a:extLst>
              <a:ext uri="{FF2B5EF4-FFF2-40B4-BE49-F238E27FC236}">
                <a16:creationId xmlns:a16="http://schemas.microsoft.com/office/drawing/2014/main" id="{29B1E55C-E51F-4093-A2A8-137C3E901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57599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Camera and plant on table">
            <a:extLst>
              <a:ext uri="{FF2B5EF4-FFF2-40B4-BE49-F238E27FC236}">
                <a16:creationId xmlns:a16="http://schemas.microsoft.com/office/drawing/2014/main" id="{854B5451-F656-2FD8-0DE5-FC6B21DA73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444" r="31727" b="-1"/>
          <a:stretch>
            <a:fillRect/>
          </a:stretch>
        </p:blipFill>
        <p:spPr>
          <a:xfrm>
            <a:off x="-2650" y="10"/>
            <a:ext cx="36810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6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0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12032" y="804334"/>
            <a:ext cx="367563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b="1" dirty="0">
                <a:solidFill>
                  <a:schemeClr val="tx1"/>
                </a:solidFill>
              </a:rPr>
              <a:t>Kotler, P. and Keller, K. (2016) </a:t>
            </a:r>
            <a:r>
              <a:rPr lang="en-US" sz="1400" i="1" dirty="0">
                <a:solidFill>
                  <a:schemeClr val="tx1"/>
                </a:solidFill>
              </a:rPr>
              <a:t>Marketing Management.15</a:t>
            </a:r>
            <a:r>
              <a:rPr lang="en-US" sz="1400" i="1" baseline="30000" dirty="0">
                <a:solidFill>
                  <a:schemeClr val="tx1"/>
                </a:solidFill>
              </a:rPr>
              <a:t>th</a:t>
            </a:r>
            <a:r>
              <a:rPr lang="en-US" sz="1400" i="1" dirty="0">
                <a:solidFill>
                  <a:schemeClr val="tx1"/>
                </a:solidFill>
              </a:rPr>
              <a:t> </a:t>
            </a:r>
            <a:r>
              <a:rPr lang="en-US" sz="1400" i="1" dirty="0" err="1">
                <a:solidFill>
                  <a:schemeClr val="tx1"/>
                </a:solidFill>
              </a:rPr>
              <a:t>edn</a:t>
            </a:r>
            <a:r>
              <a:rPr lang="en-US" sz="1400" i="1" dirty="0">
                <a:solidFill>
                  <a:schemeClr val="tx1"/>
                </a:solidFill>
              </a:rPr>
              <a:t>. </a:t>
            </a:r>
            <a:r>
              <a:rPr lang="en-US" sz="1400" b="1" dirty="0">
                <a:solidFill>
                  <a:schemeClr val="tx1"/>
                </a:solidFill>
              </a:rPr>
              <a:t>Harlow: Pearson Education</a:t>
            </a:r>
          </a:p>
          <a:p>
            <a:pPr>
              <a:lnSpc>
                <a:spcPct val="90000"/>
              </a:lnSpc>
            </a:pPr>
            <a:r>
              <a:rPr lang="en-US" sz="1400" b="1" dirty="0">
                <a:solidFill>
                  <a:schemeClr val="tx1"/>
                </a:solidFill>
              </a:rPr>
              <a:t>Mindtools (2023) </a:t>
            </a:r>
            <a:r>
              <a:rPr lang="en-US" sz="1400" i="1" dirty="0">
                <a:solidFill>
                  <a:schemeClr val="tx1"/>
                </a:solidFill>
              </a:rPr>
              <a:t>PESTLE Analysis: Understanding the external environment.</a:t>
            </a:r>
            <a:br>
              <a:rPr lang="en-US" sz="1400" b="1" u="sng" dirty="0">
                <a:solidFill>
                  <a:schemeClr val="tx1"/>
                </a:solidFill>
              </a:rPr>
            </a:br>
            <a:r>
              <a:rPr lang="en-US" sz="1400" dirty="0">
                <a:solidFill>
                  <a:schemeClr val="tx1"/>
                </a:solidFill>
              </a:rPr>
              <a:t>Available at: </a:t>
            </a:r>
            <a:r>
              <a:rPr lang="en-US" sz="1400" dirty="0">
                <a:solidFill>
                  <a:schemeClr val="tx1"/>
                </a:solidFill>
                <a:hlinkClick r:id="rId2"/>
              </a:rPr>
              <a:t>https://www.mindtools.com</a:t>
            </a:r>
            <a:r>
              <a:rPr lang="en-US" sz="1400" dirty="0">
                <a:solidFill>
                  <a:schemeClr val="tx1"/>
                </a:solidFill>
              </a:rPr>
              <a:t> (Accessed:6 October 2025).</a:t>
            </a:r>
          </a:p>
          <a:p>
            <a:pPr>
              <a:lnSpc>
                <a:spcPct val="90000"/>
              </a:lnSpc>
            </a:pPr>
            <a:r>
              <a:rPr lang="en-US" sz="1400" b="1" dirty="0">
                <a:solidFill>
                  <a:schemeClr val="tx1"/>
                </a:solidFill>
              </a:rPr>
              <a:t>MindTools (2023) </a:t>
            </a:r>
            <a:r>
              <a:rPr lang="en-US" sz="1400" i="1" dirty="0">
                <a:solidFill>
                  <a:schemeClr val="tx1"/>
                </a:solidFill>
              </a:rPr>
              <a:t>Cause and Effect analysis (Fishbone Diagram). </a:t>
            </a:r>
            <a:r>
              <a:rPr lang="en-US" sz="1400" dirty="0">
                <a:solidFill>
                  <a:schemeClr val="tx1"/>
                </a:solidFill>
              </a:rPr>
              <a:t>Available at: </a:t>
            </a:r>
            <a:r>
              <a:rPr lang="en-US" sz="1400" dirty="0">
                <a:solidFill>
                  <a:schemeClr val="tx1"/>
                </a:solidFill>
                <a:hlinkClick r:id="rId2"/>
              </a:rPr>
              <a:t>https://www.mindtools.com</a:t>
            </a:r>
            <a:r>
              <a:rPr lang="en-US" sz="1400" dirty="0">
                <a:solidFill>
                  <a:schemeClr val="tx1"/>
                </a:solidFill>
              </a:rPr>
              <a:t> ( Accessed: 6 October 2025).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tx1"/>
                </a:solidFill>
              </a:rPr>
              <a:t>Statista (2024) </a:t>
            </a:r>
            <a:r>
              <a:rPr lang="en-US" sz="1400" i="1" dirty="0">
                <a:solidFill>
                  <a:schemeClr val="tx1"/>
                </a:solidFill>
              </a:rPr>
              <a:t>Online shopping trends and consumer </a:t>
            </a:r>
            <a:r>
              <a:rPr lang="en-US" sz="1400" i="1" dirty="0" err="1">
                <a:solidFill>
                  <a:schemeClr val="tx1"/>
                </a:solidFill>
              </a:rPr>
              <a:t>behaviour</a:t>
            </a:r>
            <a:r>
              <a:rPr lang="en-US" sz="1400" i="1" dirty="0">
                <a:solidFill>
                  <a:schemeClr val="tx1"/>
                </a:solidFill>
              </a:rPr>
              <a:t>. </a:t>
            </a:r>
            <a:r>
              <a:rPr lang="en-US" sz="1400" dirty="0">
                <a:solidFill>
                  <a:schemeClr val="tx1"/>
                </a:solidFill>
              </a:rPr>
              <a:t>Available at: </a:t>
            </a:r>
            <a:r>
              <a:rPr lang="en-US" sz="1400" dirty="0">
                <a:solidFill>
                  <a:schemeClr val="tx1"/>
                </a:solidFill>
                <a:hlinkClick r:id="rId3"/>
              </a:rPr>
              <a:t>https://www.statista.com</a:t>
            </a:r>
            <a:r>
              <a:rPr lang="en-US" sz="1400" dirty="0">
                <a:solidFill>
                  <a:schemeClr val="tx1"/>
                </a:solidFill>
              </a:rPr>
              <a:t> (Accessed: 6 October 2025). 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tx1"/>
                </a:solidFill>
              </a:rPr>
              <a:t>BBC News (2024) </a:t>
            </a:r>
            <a:r>
              <a:rPr lang="en-US" sz="1400" i="1" dirty="0">
                <a:solidFill>
                  <a:schemeClr val="tx1"/>
                </a:solidFill>
              </a:rPr>
              <a:t>High street retail and the shift to online shopping. </a:t>
            </a:r>
            <a:r>
              <a:rPr lang="en-US" sz="1400" dirty="0">
                <a:solidFill>
                  <a:schemeClr val="tx1"/>
                </a:solidFill>
              </a:rPr>
              <a:t>Available at: </a:t>
            </a:r>
            <a:r>
              <a:rPr lang="en-US" sz="1400" dirty="0">
                <a:solidFill>
                  <a:schemeClr val="tx1"/>
                </a:solidFill>
                <a:hlinkClick r:id="rId4"/>
              </a:rPr>
              <a:t>https://www.bbc.co.uk/news</a:t>
            </a:r>
            <a:r>
              <a:rPr lang="en-US" sz="1400" dirty="0">
                <a:solidFill>
                  <a:schemeClr val="tx1"/>
                </a:solidFill>
              </a:rPr>
              <a:t> ( Accessed : 6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9" name="Group 112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3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5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7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8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0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43" name="Group 114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4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57" name="Rectangle 115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5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161" name="Rectangle 1160">
            <a:extLst>
              <a:ext uri="{FF2B5EF4-FFF2-40B4-BE49-F238E27FC236}">
                <a16:creationId xmlns:a16="http://schemas.microsoft.com/office/drawing/2014/main" id="{95FFA5E0-4C70-431D-A19D-18415F6C4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Flat lay of stationery">
            <a:extLst>
              <a:ext uri="{FF2B5EF4-FFF2-40B4-BE49-F238E27FC236}">
                <a16:creationId xmlns:a16="http://schemas.microsoft.com/office/drawing/2014/main" id="{34F28D58-6A1F-74B2-23F7-CD538BEC72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546" b="2025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63" name="Freeform: Shape 1162">
            <a:extLst>
              <a:ext uri="{FF2B5EF4-FFF2-40B4-BE49-F238E27FC236}">
                <a16:creationId xmlns:a16="http://schemas.microsoft.com/office/drawing/2014/main" id="{BBE55C11-4C41-45E4-A00F-83DEE6BB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3632297"/>
            <a:ext cx="7527616" cy="2170389"/>
          </a:xfrm>
          <a:custGeom>
            <a:avLst/>
            <a:gdLst>
              <a:gd name="connsiteX0" fmla="*/ 0 w 7527616"/>
              <a:gd name="connsiteY0" fmla="*/ 0 h 2170389"/>
              <a:gd name="connsiteX1" fmla="*/ 85411 w 7527616"/>
              <a:gd name="connsiteY1" fmla="*/ 0 h 2170389"/>
              <a:gd name="connsiteX2" fmla="*/ 926533 w 7527616"/>
              <a:gd name="connsiteY2" fmla="*/ 0 h 2170389"/>
              <a:gd name="connsiteX3" fmla="*/ 1114264 w 7527616"/>
              <a:gd name="connsiteY3" fmla="*/ 0 h 2170389"/>
              <a:gd name="connsiteX4" fmla="*/ 6544376 w 7527616"/>
              <a:gd name="connsiteY4" fmla="*/ 0 h 2170389"/>
              <a:gd name="connsiteX5" fmla="*/ 6610082 w 7527616"/>
              <a:gd name="connsiteY5" fmla="*/ 26276 h 2170389"/>
              <a:gd name="connsiteX6" fmla="*/ 6619468 w 7527616"/>
              <a:gd name="connsiteY6" fmla="*/ 36786 h 2170389"/>
              <a:gd name="connsiteX7" fmla="*/ 7506496 w 7527616"/>
              <a:gd name="connsiteY7" fmla="*/ 1024760 h 2170389"/>
              <a:gd name="connsiteX8" fmla="*/ 7506496 w 7527616"/>
              <a:gd name="connsiteY8" fmla="*/ 1140374 h 2170389"/>
              <a:gd name="connsiteX9" fmla="*/ 6619468 w 7527616"/>
              <a:gd name="connsiteY9" fmla="*/ 2133603 h 2170389"/>
              <a:gd name="connsiteX10" fmla="*/ 6610082 w 7527616"/>
              <a:gd name="connsiteY10" fmla="*/ 2144113 h 2170389"/>
              <a:gd name="connsiteX11" fmla="*/ 6544376 w 7527616"/>
              <a:gd name="connsiteY11" fmla="*/ 2170389 h 2170389"/>
              <a:gd name="connsiteX12" fmla="*/ 1114264 w 7527616"/>
              <a:gd name="connsiteY12" fmla="*/ 2170389 h 2170389"/>
              <a:gd name="connsiteX13" fmla="*/ 926533 w 7527616"/>
              <a:gd name="connsiteY13" fmla="*/ 2170389 h 2170389"/>
              <a:gd name="connsiteX14" fmla="*/ 146150 w 7527616"/>
              <a:gd name="connsiteY14" fmla="*/ 2170389 h 2170389"/>
              <a:gd name="connsiteX15" fmla="*/ 0 w 7527616"/>
              <a:gd name="connsiteY15" fmla="*/ 2170389 h 2170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27616" h="2170389">
                <a:moveTo>
                  <a:pt x="0" y="0"/>
                </a:moveTo>
                <a:lnTo>
                  <a:pt x="85411" y="0"/>
                </a:lnTo>
                <a:cubicBezTo>
                  <a:pt x="290008" y="0"/>
                  <a:pt x="562804" y="0"/>
                  <a:pt x="926533" y="0"/>
                </a:cubicBezTo>
                <a:cubicBezTo>
                  <a:pt x="926533" y="0"/>
                  <a:pt x="926533" y="0"/>
                  <a:pt x="1114264" y="0"/>
                </a:cubicBezTo>
                <a:cubicBezTo>
                  <a:pt x="1114264" y="0"/>
                  <a:pt x="1114264" y="0"/>
                  <a:pt x="6544376" y="0"/>
                </a:cubicBezTo>
                <a:cubicBezTo>
                  <a:pt x="6567842" y="0"/>
                  <a:pt x="6591309" y="10510"/>
                  <a:pt x="6610082" y="26276"/>
                </a:cubicBezTo>
                <a:cubicBezTo>
                  <a:pt x="6614775" y="26276"/>
                  <a:pt x="6619468" y="31531"/>
                  <a:pt x="6619468" y="36786"/>
                </a:cubicBezTo>
                <a:cubicBezTo>
                  <a:pt x="6619468" y="36786"/>
                  <a:pt x="6619468" y="36786"/>
                  <a:pt x="7506496" y="1024760"/>
                </a:cubicBezTo>
                <a:cubicBezTo>
                  <a:pt x="7534656" y="1056291"/>
                  <a:pt x="7534656" y="1108843"/>
                  <a:pt x="7506496" y="1140374"/>
                </a:cubicBezTo>
                <a:cubicBezTo>
                  <a:pt x="7506496" y="1140374"/>
                  <a:pt x="7506496" y="1140374"/>
                  <a:pt x="6619468" y="2133603"/>
                </a:cubicBezTo>
                <a:cubicBezTo>
                  <a:pt x="6619468" y="2133603"/>
                  <a:pt x="6614775" y="2138858"/>
                  <a:pt x="6610082" y="2144113"/>
                </a:cubicBezTo>
                <a:cubicBezTo>
                  <a:pt x="6591309" y="2159879"/>
                  <a:pt x="6567842" y="2170389"/>
                  <a:pt x="6544376" y="2170389"/>
                </a:cubicBezTo>
                <a:cubicBezTo>
                  <a:pt x="6544376" y="2170389"/>
                  <a:pt x="6544376" y="2170389"/>
                  <a:pt x="1114264" y="2170389"/>
                </a:cubicBezTo>
                <a:cubicBezTo>
                  <a:pt x="1114264" y="2170389"/>
                  <a:pt x="1114264" y="2170389"/>
                  <a:pt x="926533" y="2170389"/>
                </a:cubicBezTo>
                <a:cubicBezTo>
                  <a:pt x="926533" y="2170389"/>
                  <a:pt x="926533" y="2170389"/>
                  <a:pt x="146150" y="2170389"/>
                </a:cubicBezTo>
                <a:lnTo>
                  <a:pt x="0" y="2170389"/>
                </a:lnTo>
                <a:close/>
              </a:path>
            </a:pathLst>
          </a:custGeom>
          <a:solidFill>
            <a:srgbClr val="2E6454">
              <a:alpha val="87843"/>
            </a:srgb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33" y="3889218"/>
            <a:ext cx="5478432" cy="10320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EFFFF"/>
                </a:solidFill>
              </a:rPr>
              <a:t>				</a:t>
            </a:r>
            <a:r>
              <a:rPr lang="en-US" sz="4000" b="1">
                <a:solidFill>
                  <a:srgbClr val="FEFFFF"/>
                </a:solidFill>
              </a:rPr>
              <a:t>Questions</a:t>
            </a:r>
            <a:r>
              <a:rPr lang="en-US" sz="4000">
                <a:solidFill>
                  <a:srgbClr val="FE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cb61869fe9abf916354521e194b94ebc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f465bc2d14ba1ad942e618bffb12f637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C402EA6-F7C0-4FFF-BBB2-671405490386}">
  <ds:schemaRefs>
    <ds:schemaRef ds:uri="http://schemas.microsoft.com/office/infopath/2007/PartnerControls"/>
    <ds:schemaRef ds:uri="b4f9f7ee-5770-4a14-8925-17f3d16e50b7"/>
    <ds:schemaRef ds:uri="http://www.w3.org/XML/1998/namespace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F119A37C-7931-45DF-BDDA-DDE4D5B71D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0926DE8-A647-4B67-A010-D5AC89B3EB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502</TotalTime>
  <Words>811</Words>
  <Application>Microsoft Office PowerPoint</Application>
  <PresentationFormat>Widescreen</PresentationFormat>
  <Paragraphs>101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: Problem Solving and Decision Making   MODULE CODE : (LCLM4004_LON)  STUDENT NAME : Izabela Gheorghita Sultana  STUDENT ID :2335994  LECTURER : Charles Obinwa  Assignment 1: Presentation</vt:lpstr>
      <vt:lpstr>OVERVIEW</vt:lpstr>
      <vt:lpstr>         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: Problem Solving and Decision Making   MODULE CODE : (LCLM4004_LON)  STUDENT NAME : Izabela Gheorghita Sultana  STUDENT ID :2335994  LECTURER : Charles Obinwa  Assignment 1: Presentation</dc:title>
  <dc:creator>Anita Nan</dc:creator>
  <cp:lastModifiedBy>Izeabela-Gheorgita Sultana (2335994)</cp:lastModifiedBy>
  <cp:revision>91</cp:revision>
  <dcterms:created xsi:type="dcterms:W3CDTF">2024-10-08T15:58:04Z</dcterms:created>
  <dcterms:modified xsi:type="dcterms:W3CDTF">2026-03-15T15:09:51Z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