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2" r:id="rId4"/>
    <p:sldMasterId id="2147484419" r:id="rId5"/>
  </p:sldMasterIdLst>
  <p:notesMasterIdLst>
    <p:notesMasterId r:id="rId19"/>
  </p:notesMasterIdLst>
  <p:handoutMasterIdLst>
    <p:handoutMasterId r:id="rId20"/>
  </p:handoutMasterIdLst>
  <p:sldIdLst>
    <p:sldId id="256" r:id="rId6"/>
    <p:sldId id="258" r:id="rId7"/>
    <p:sldId id="266" r:id="rId8"/>
    <p:sldId id="259" r:id="rId9"/>
    <p:sldId id="260" r:id="rId10"/>
    <p:sldId id="261" r:id="rId11"/>
    <p:sldId id="263" r:id="rId12"/>
    <p:sldId id="265" r:id="rId13"/>
    <p:sldId id="264" r:id="rId14"/>
    <p:sldId id="267" r:id="rId15"/>
    <p:sldId id="268" r:id="rId16"/>
    <p:sldId id="269" r:id="rId17"/>
    <p:sldId id="270" r:id="rId18"/>
  </p:sldIdLst>
  <p:sldSz cx="12192000" cy="6858000"/>
  <p:notesSz cx="6858000" cy="9144000"/>
  <p:defaultTextStyle>
    <a:defPPr rtl="0">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293A3E2-A0EE-42A9-B996-E156695DD5A2}" v="397" dt="2023-03-20T10:38:04.213"/>
    <p1510:client id="{83D1ABF8-30EB-F9EF-C2C9-A2DC4E718A8C}" v="32" dt="2023-03-22T12:32:12.618"/>
    <p1510:client id="{B61A1EE2-5C89-DFF7-347F-BB6F5CB78217}" v="767" dt="2023-03-22T09:49:09.002"/>
    <p1510:client id="{C08460B7-994D-5C7D-4380-22C6445EB5C0}" v="818" dt="2023-03-21T11:08:19.21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83" autoAdjust="0"/>
    <p:restoredTop sz="94660" autoAdjust="0"/>
  </p:normalViewPr>
  <p:slideViewPr>
    <p:cSldViewPr snapToGrid="0">
      <p:cViewPr varScale="1">
        <p:scale>
          <a:sx n="116" d="100"/>
          <a:sy n="116" d="100"/>
        </p:scale>
        <p:origin x="378" y="96"/>
      </p:cViewPr>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notesViewPr>
    <p:cSldViewPr snapToGrid="0">
      <p:cViewPr varScale="1">
        <p:scale>
          <a:sx n="88" d="100"/>
          <a:sy n="88" d="100"/>
        </p:scale>
        <p:origin x="3804" y="9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tableStyles" Target="tableStyle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theme" Target="theme/theme1.xml"/><Relationship Id="rId10" Type="http://schemas.openxmlformats.org/officeDocument/2006/relationships/slide" Target="slides/slide5.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EE18FA9B-3E06-41AF-BDF7-6710797097D8}"/>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40F9B942-99CF-4AC4-9F77-E625D2C71C6C}"/>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0D1D7FAE-1E06-4F8C-8B13-AE83947D37CA}" type="datetime1">
              <a:rPr lang="en-GB" smtClean="0"/>
              <a:t>22/03/2023</a:t>
            </a:fld>
            <a:endParaRPr lang="en-GB"/>
          </a:p>
        </p:txBody>
      </p:sp>
      <p:sp>
        <p:nvSpPr>
          <p:cNvPr id="4" name="Footer Placeholder 3">
            <a:extLst>
              <a:ext uri="{FF2B5EF4-FFF2-40B4-BE49-F238E27FC236}">
                <a16:creationId xmlns:a16="http://schemas.microsoft.com/office/drawing/2014/main" id="{3CAD4C1D-64AA-4DA1-8A75-FCF5ECA4501A}"/>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8D886DA9-2A38-4F39-B33B-4F7B5E444480}"/>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4775EF03-110B-4710-A708-FEF1927612B9}" type="slidenum">
              <a:rPr lang="en-GB" smtClean="0"/>
              <a:t>‹#›</a:t>
            </a:fld>
            <a:endParaRPr lang="en-GB"/>
          </a:p>
        </p:txBody>
      </p:sp>
    </p:spTree>
    <p:extLst>
      <p:ext uri="{BB962C8B-B14F-4D97-AF65-F5344CB8AC3E}">
        <p14:creationId xmlns:p14="http://schemas.microsoft.com/office/powerpoint/2010/main" val="1632321404"/>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US"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EFDDEDF6-FF44-4638-BB07-B63DE698F164}" type="datetime1">
              <a:rPr lang="en-GB" noProof="0" smtClean="0"/>
              <a:t>22/03/2023</a:t>
            </a:fld>
            <a:endParaRPr lang="en-US" noProof="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US"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Quarter level</a:t>
            </a:r>
          </a:p>
          <a:p>
            <a:pPr lvl="4" rtl="0"/>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US"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918CCA95-4F40-4CDD-BF1E-B8C9EB86EE73}" type="slidenum">
              <a:rPr lang="en-US" noProof="0" smtClean="0"/>
              <a:t>‹#›</a:t>
            </a:fld>
            <a:endParaRPr lang="en-US" noProof="0"/>
          </a:p>
        </p:txBody>
      </p:sp>
    </p:spTree>
    <p:extLst>
      <p:ext uri="{BB962C8B-B14F-4D97-AF65-F5344CB8AC3E}">
        <p14:creationId xmlns:p14="http://schemas.microsoft.com/office/powerpoint/2010/main" val="2566295912"/>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918CCA95-4F40-4CDD-BF1E-B8C9EB86EE73}" type="slidenum">
              <a:rPr lang="en-GB" smtClean="0"/>
              <a:t>1</a:t>
            </a:fld>
            <a:endParaRPr lang="en-GB"/>
          </a:p>
        </p:txBody>
      </p:sp>
    </p:spTree>
    <p:extLst>
      <p:ext uri="{BB962C8B-B14F-4D97-AF65-F5344CB8AC3E}">
        <p14:creationId xmlns:p14="http://schemas.microsoft.com/office/powerpoint/2010/main" val="3031805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918CCA95-4F40-4CDD-BF1E-B8C9EB86EE73}" type="slidenum">
              <a:rPr lang="en-GB" smtClean="0"/>
              <a:t>2</a:t>
            </a:fld>
            <a:endParaRPr lang="en-GB"/>
          </a:p>
        </p:txBody>
      </p:sp>
    </p:spTree>
    <p:extLst>
      <p:ext uri="{BB962C8B-B14F-4D97-AF65-F5344CB8AC3E}">
        <p14:creationId xmlns:p14="http://schemas.microsoft.com/office/powerpoint/2010/main" val="55596024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918CCA95-4F40-4CDD-BF1E-B8C9EB86EE73}" type="slidenum">
              <a:rPr lang="en-GB" smtClean="0"/>
              <a:t>3</a:t>
            </a:fld>
            <a:endParaRPr lang="en-GB"/>
          </a:p>
        </p:txBody>
      </p:sp>
    </p:spTree>
    <p:extLst>
      <p:ext uri="{BB962C8B-B14F-4D97-AF65-F5344CB8AC3E}">
        <p14:creationId xmlns:p14="http://schemas.microsoft.com/office/powerpoint/2010/main" val="95085900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918CCA95-4F40-4CDD-BF1E-B8C9EB86EE73}" type="slidenum">
              <a:rPr lang="en-GB" smtClean="0"/>
              <a:t>4</a:t>
            </a:fld>
            <a:endParaRPr lang="en-GB"/>
          </a:p>
        </p:txBody>
      </p:sp>
    </p:spTree>
    <p:extLst>
      <p:ext uri="{BB962C8B-B14F-4D97-AF65-F5344CB8AC3E}">
        <p14:creationId xmlns:p14="http://schemas.microsoft.com/office/powerpoint/2010/main" val="346106964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918CCA95-4F40-4CDD-BF1E-B8C9EB86EE73}" type="slidenum">
              <a:rPr lang="en-GB" smtClean="0"/>
              <a:t>5</a:t>
            </a:fld>
            <a:endParaRPr lang="en-GB"/>
          </a:p>
        </p:txBody>
      </p:sp>
    </p:spTree>
    <p:extLst>
      <p:ext uri="{BB962C8B-B14F-4D97-AF65-F5344CB8AC3E}">
        <p14:creationId xmlns:p14="http://schemas.microsoft.com/office/powerpoint/2010/main" val="214441179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918CCA95-4F40-4CDD-BF1E-B8C9EB86EE73}" type="slidenum">
              <a:rPr lang="en-GB" smtClean="0"/>
              <a:t>6</a:t>
            </a:fld>
            <a:endParaRPr lang="en-GB"/>
          </a:p>
        </p:txBody>
      </p:sp>
    </p:spTree>
    <p:extLst>
      <p:ext uri="{BB962C8B-B14F-4D97-AF65-F5344CB8AC3E}">
        <p14:creationId xmlns:p14="http://schemas.microsoft.com/office/powerpoint/2010/main" val="96675773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918CCA95-4F40-4CDD-BF1E-B8C9EB86EE73}" type="slidenum">
              <a:rPr lang="en-GB" smtClean="0"/>
              <a:t>7</a:t>
            </a:fld>
            <a:endParaRPr lang="en-GB"/>
          </a:p>
        </p:txBody>
      </p:sp>
    </p:spTree>
    <p:extLst>
      <p:ext uri="{BB962C8B-B14F-4D97-AF65-F5344CB8AC3E}">
        <p14:creationId xmlns:p14="http://schemas.microsoft.com/office/powerpoint/2010/main" val="119307588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918CCA95-4F40-4CDD-BF1E-B8C9EB86EE73}" type="slidenum">
              <a:rPr lang="en-GB" smtClean="0"/>
              <a:t>8</a:t>
            </a:fld>
            <a:endParaRPr lang="en-GB"/>
          </a:p>
        </p:txBody>
      </p:sp>
    </p:spTree>
    <p:extLst>
      <p:ext uri="{BB962C8B-B14F-4D97-AF65-F5344CB8AC3E}">
        <p14:creationId xmlns:p14="http://schemas.microsoft.com/office/powerpoint/2010/main" val="410092009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918CCA95-4F40-4CDD-BF1E-B8C9EB86EE73}" type="slidenum">
              <a:rPr lang="en-GB" smtClean="0"/>
              <a:t>9</a:t>
            </a:fld>
            <a:endParaRPr lang="en-GB"/>
          </a:p>
        </p:txBody>
      </p:sp>
    </p:spTree>
    <p:extLst>
      <p:ext uri="{BB962C8B-B14F-4D97-AF65-F5344CB8AC3E}">
        <p14:creationId xmlns:p14="http://schemas.microsoft.com/office/powerpoint/2010/main" val="427333252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918CCA95-4F40-4CDD-BF1E-B8C9EB86EE73}" type="slidenum">
              <a:rPr lang="en-GB" smtClean="0"/>
              <a:t>10</a:t>
            </a:fld>
            <a:endParaRPr lang="en-GB"/>
          </a:p>
        </p:txBody>
      </p:sp>
    </p:spTree>
    <p:extLst>
      <p:ext uri="{BB962C8B-B14F-4D97-AF65-F5344CB8AC3E}">
        <p14:creationId xmlns:p14="http://schemas.microsoft.com/office/powerpoint/2010/main" val="239137596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918CCA95-4F40-4CDD-BF1E-B8C9EB86EE73}" type="slidenum">
              <a:rPr lang="en-GB" smtClean="0"/>
              <a:t>11</a:t>
            </a:fld>
            <a:endParaRPr lang="en-GB"/>
          </a:p>
        </p:txBody>
      </p:sp>
    </p:spTree>
    <p:extLst>
      <p:ext uri="{BB962C8B-B14F-4D97-AF65-F5344CB8AC3E}">
        <p14:creationId xmlns:p14="http://schemas.microsoft.com/office/powerpoint/2010/main" val="134050278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80C4F9-5EE7-47B7-B965-368EB53A4352}"/>
              </a:ext>
            </a:extLst>
          </p:cNvPr>
          <p:cNvSpPr>
            <a:spLocks noGrp="1"/>
          </p:cNvSpPr>
          <p:nvPr>
            <p:ph type="ctrTitle"/>
          </p:nvPr>
        </p:nvSpPr>
        <p:spPr>
          <a:xfrm>
            <a:off x="647700" y="1181099"/>
            <a:ext cx="6864724" cy="3581399"/>
          </a:xfrm>
        </p:spPr>
        <p:txBody>
          <a:bodyPr anchor="b">
            <a:normAutofit/>
          </a:bodyPr>
          <a:lstStyle>
            <a:lvl1pPr algn="l">
              <a:defRPr sz="36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E7A4A1F1-374F-4FC8-89F7-83065EA4F5DD}"/>
              </a:ext>
            </a:extLst>
          </p:cNvPr>
          <p:cNvSpPr>
            <a:spLocks noGrp="1"/>
          </p:cNvSpPr>
          <p:nvPr>
            <p:ph type="subTitle" idx="1"/>
          </p:nvPr>
        </p:nvSpPr>
        <p:spPr>
          <a:xfrm>
            <a:off x="647700" y="5075227"/>
            <a:ext cx="6864724" cy="868374"/>
          </a:xfrm>
        </p:spPr>
        <p:txBody>
          <a:bodyPr>
            <a:normAutofit/>
          </a:bodyPr>
          <a:lstStyle>
            <a:lvl1pPr marL="0" indent="0" algn="l">
              <a:lnSpc>
                <a:spcPct val="110000"/>
              </a:lnSpc>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7FB5CB5F-AE9B-4C02-B16F-C462CAFC1963}"/>
              </a:ext>
            </a:extLst>
          </p:cNvPr>
          <p:cNvSpPr>
            <a:spLocks noGrp="1"/>
          </p:cNvSpPr>
          <p:nvPr>
            <p:ph type="dt" sz="half" idx="10"/>
          </p:nvPr>
        </p:nvSpPr>
        <p:spPr/>
        <p:txBody>
          <a:bodyPr/>
          <a:lstStyle/>
          <a:p>
            <a:fld id="{D341B595-366B-43E2-A22E-EA6A78C03F06}" type="datetimeFigureOut">
              <a:rPr lang="en-US" smtClean="0"/>
              <a:t>3/22/2023</a:t>
            </a:fld>
            <a:endParaRPr lang="en-US"/>
          </a:p>
        </p:txBody>
      </p:sp>
      <p:sp>
        <p:nvSpPr>
          <p:cNvPr id="5" name="Footer Placeholder 4">
            <a:extLst>
              <a:ext uri="{FF2B5EF4-FFF2-40B4-BE49-F238E27FC236}">
                <a16:creationId xmlns:a16="http://schemas.microsoft.com/office/drawing/2014/main" id="{4114B1CC-830B-4695-B174-D9E9100A86F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3DCD43F-E516-4123-A6D8-DB72C3CC50B2}"/>
              </a:ext>
            </a:extLst>
          </p:cNvPr>
          <p:cNvSpPr>
            <a:spLocks noGrp="1"/>
          </p:cNvSpPr>
          <p:nvPr>
            <p:ph type="sldNum" sz="quarter" idx="12"/>
          </p:nvPr>
        </p:nvSpPr>
        <p:spPr/>
        <p:txBody>
          <a:bodyPr/>
          <a:lstStyle/>
          <a:p>
            <a:fld id="{4BA915EE-10CB-4CF1-8569-6154455DA573}" type="slidenum">
              <a:rPr lang="en-US" smtClean="0"/>
              <a:t>‹#›</a:t>
            </a:fld>
            <a:endParaRPr lang="en-US"/>
          </a:p>
        </p:txBody>
      </p:sp>
    </p:spTree>
    <p:extLst>
      <p:ext uri="{BB962C8B-B14F-4D97-AF65-F5344CB8AC3E}">
        <p14:creationId xmlns:p14="http://schemas.microsoft.com/office/powerpoint/2010/main" val="21772439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0FF197-4D72-4945-8068-57D52018E6C9}"/>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88C81FA8-039D-4BAF-8AAB-7B6616AFEEC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727357F-46A1-493A-A5E4-1D7FAE5B9960}"/>
              </a:ext>
            </a:extLst>
          </p:cNvPr>
          <p:cNvSpPr>
            <a:spLocks noGrp="1"/>
          </p:cNvSpPr>
          <p:nvPr>
            <p:ph type="dt" sz="half" idx="10"/>
          </p:nvPr>
        </p:nvSpPr>
        <p:spPr/>
        <p:txBody>
          <a:bodyPr/>
          <a:lstStyle/>
          <a:p>
            <a:fld id="{D341B595-366B-43E2-A22E-EA6A78C03F06}" type="datetimeFigureOut">
              <a:rPr lang="en-US" smtClean="0"/>
              <a:t>3/22/2023</a:t>
            </a:fld>
            <a:endParaRPr lang="en-US"/>
          </a:p>
        </p:txBody>
      </p:sp>
      <p:sp>
        <p:nvSpPr>
          <p:cNvPr id="5" name="Footer Placeholder 4">
            <a:extLst>
              <a:ext uri="{FF2B5EF4-FFF2-40B4-BE49-F238E27FC236}">
                <a16:creationId xmlns:a16="http://schemas.microsoft.com/office/drawing/2014/main" id="{C57277BC-26F9-4B14-A2DC-C7575C5A639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07BC3FF-EE25-45FB-A7A8-AAA522F70748}"/>
              </a:ext>
            </a:extLst>
          </p:cNvPr>
          <p:cNvSpPr>
            <a:spLocks noGrp="1"/>
          </p:cNvSpPr>
          <p:nvPr>
            <p:ph type="sldNum" sz="quarter" idx="12"/>
          </p:nvPr>
        </p:nvSpPr>
        <p:spPr/>
        <p:txBody>
          <a:bodyPr/>
          <a:lstStyle/>
          <a:p>
            <a:fld id="{4BA915EE-10CB-4CF1-8569-6154455DA573}" type="slidenum">
              <a:rPr lang="en-US" smtClean="0"/>
              <a:t>‹#›</a:t>
            </a:fld>
            <a:endParaRPr lang="en-US"/>
          </a:p>
        </p:txBody>
      </p:sp>
    </p:spTree>
    <p:extLst>
      <p:ext uri="{BB962C8B-B14F-4D97-AF65-F5344CB8AC3E}">
        <p14:creationId xmlns:p14="http://schemas.microsoft.com/office/powerpoint/2010/main" val="36730669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5596BE-9AF9-4E97-9204-5B672D797384}"/>
              </a:ext>
            </a:extLst>
          </p:cNvPr>
          <p:cNvSpPr>
            <a:spLocks noGrp="1"/>
          </p:cNvSpPr>
          <p:nvPr>
            <p:ph type="title"/>
          </p:nvPr>
        </p:nvSpPr>
        <p:spPr>
          <a:xfrm>
            <a:off x="1981200" y="2362200"/>
            <a:ext cx="7696200" cy="2400300"/>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95EDF98A-E8AE-4443-9A8C-CB35DEB2CE60}"/>
              </a:ext>
            </a:extLst>
          </p:cNvPr>
          <p:cNvSpPr>
            <a:spLocks noGrp="1"/>
          </p:cNvSpPr>
          <p:nvPr>
            <p:ph type="body" idx="1"/>
          </p:nvPr>
        </p:nvSpPr>
        <p:spPr>
          <a:xfrm>
            <a:off x="1981200" y="5067300"/>
            <a:ext cx="7696200" cy="876300"/>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DB7114B-35CB-40C5-BCC8-C5039524FFC1}"/>
              </a:ext>
            </a:extLst>
          </p:cNvPr>
          <p:cNvSpPr>
            <a:spLocks noGrp="1"/>
          </p:cNvSpPr>
          <p:nvPr>
            <p:ph type="dt" sz="half" idx="10"/>
          </p:nvPr>
        </p:nvSpPr>
        <p:spPr/>
        <p:txBody>
          <a:bodyPr/>
          <a:lstStyle/>
          <a:p>
            <a:fld id="{D341B595-366B-43E2-A22E-EA6A78C03F06}" type="datetimeFigureOut">
              <a:rPr lang="en-US" smtClean="0"/>
              <a:t>3/22/2023</a:t>
            </a:fld>
            <a:endParaRPr lang="en-US"/>
          </a:p>
        </p:txBody>
      </p:sp>
      <p:sp>
        <p:nvSpPr>
          <p:cNvPr id="5" name="Footer Placeholder 4">
            <a:extLst>
              <a:ext uri="{FF2B5EF4-FFF2-40B4-BE49-F238E27FC236}">
                <a16:creationId xmlns:a16="http://schemas.microsoft.com/office/drawing/2014/main" id="{7A1AA324-982E-42C4-8002-5F236877CFD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D401596-9353-4C1A-972E-6522F2B42049}"/>
              </a:ext>
            </a:extLst>
          </p:cNvPr>
          <p:cNvSpPr>
            <a:spLocks noGrp="1"/>
          </p:cNvSpPr>
          <p:nvPr>
            <p:ph type="sldNum" sz="quarter" idx="12"/>
          </p:nvPr>
        </p:nvSpPr>
        <p:spPr/>
        <p:txBody>
          <a:bodyPr/>
          <a:lstStyle/>
          <a:p>
            <a:fld id="{4BA915EE-10CB-4CF1-8569-6154455DA573}" type="slidenum">
              <a:rPr lang="en-US" smtClean="0"/>
              <a:t>‹#›</a:t>
            </a:fld>
            <a:endParaRPr lang="en-US"/>
          </a:p>
        </p:txBody>
      </p:sp>
    </p:spTree>
    <p:extLst>
      <p:ext uri="{BB962C8B-B14F-4D97-AF65-F5344CB8AC3E}">
        <p14:creationId xmlns:p14="http://schemas.microsoft.com/office/powerpoint/2010/main" val="23033326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BF0BC9-7469-437A-B92B-0A2627E4B9B4}"/>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1B7D887-595C-4649-AF8E-E78307000D4A}"/>
              </a:ext>
            </a:extLst>
          </p:cNvPr>
          <p:cNvSpPr>
            <a:spLocks noGrp="1"/>
          </p:cNvSpPr>
          <p:nvPr>
            <p:ph sz="half" idx="1"/>
          </p:nvPr>
        </p:nvSpPr>
        <p:spPr>
          <a:xfrm>
            <a:off x="914400" y="1825625"/>
            <a:ext cx="49911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B39FE29C-ED37-4DD9-949F-0024342619E1}"/>
              </a:ext>
            </a:extLst>
          </p:cNvPr>
          <p:cNvSpPr>
            <a:spLocks noGrp="1"/>
          </p:cNvSpPr>
          <p:nvPr>
            <p:ph sz="half" idx="2"/>
          </p:nvPr>
        </p:nvSpPr>
        <p:spPr>
          <a:xfrm>
            <a:off x="6248400" y="1825625"/>
            <a:ext cx="5029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A6F6AA34-8CC0-4E5B-8396-0AC75633142B}"/>
              </a:ext>
            </a:extLst>
          </p:cNvPr>
          <p:cNvSpPr>
            <a:spLocks noGrp="1"/>
          </p:cNvSpPr>
          <p:nvPr>
            <p:ph type="dt" sz="half" idx="10"/>
          </p:nvPr>
        </p:nvSpPr>
        <p:spPr/>
        <p:txBody>
          <a:bodyPr/>
          <a:lstStyle/>
          <a:p>
            <a:fld id="{D341B595-366B-43E2-A22E-EA6A78C03F06}" type="datetimeFigureOut">
              <a:rPr lang="en-US" smtClean="0"/>
              <a:t>3/22/2023</a:t>
            </a:fld>
            <a:endParaRPr lang="en-US"/>
          </a:p>
        </p:txBody>
      </p:sp>
      <p:sp>
        <p:nvSpPr>
          <p:cNvPr id="6" name="Footer Placeholder 5">
            <a:extLst>
              <a:ext uri="{FF2B5EF4-FFF2-40B4-BE49-F238E27FC236}">
                <a16:creationId xmlns:a16="http://schemas.microsoft.com/office/drawing/2014/main" id="{28DF7398-73FE-4D27-AFF9-91BEBFED32A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1700880-10EE-4115-8BBB-13DDF270DBD1}"/>
              </a:ext>
            </a:extLst>
          </p:cNvPr>
          <p:cNvSpPr>
            <a:spLocks noGrp="1"/>
          </p:cNvSpPr>
          <p:nvPr>
            <p:ph type="sldNum" sz="quarter" idx="12"/>
          </p:nvPr>
        </p:nvSpPr>
        <p:spPr/>
        <p:txBody>
          <a:bodyPr/>
          <a:lstStyle/>
          <a:p>
            <a:fld id="{4BA915EE-10CB-4CF1-8569-6154455DA573}" type="slidenum">
              <a:rPr lang="en-US" smtClean="0"/>
              <a:t>‹#›</a:t>
            </a:fld>
            <a:endParaRPr lang="en-US"/>
          </a:p>
        </p:txBody>
      </p:sp>
    </p:spTree>
    <p:extLst>
      <p:ext uri="{BB962C8B-B14F-4D97-AF65-F5344CB8AC3E}">
        <p14:creationId xmlns:p14="http://schemas.microsoft.com/office/powerpoint/2010/main" val="11989764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FF3C9B-D20D-43FA-BA18-D50F86A9127E}"/>
              </a:ext>
            </a:extLst>
          </p:cNvPr>
          <p:cNvSpPr>
            <a:spLocks noGrp="1"/>
          </p:cNvSpPr>
          <p:nvPr>
            <p:ph type="title"/>
          </p:nvPr>
        </p:nvSpPr>
        <p:spPr>
          <a:xfrm>
            <a:off x="652371" y="647699"/>
            <a:ext cx="10625229" cy="1150621"/>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D52F00A-F4EE-40FC-9325-373840422D52}"/>
              </a:ext>
            </a:extLst>
          </p:cNvPr>
          <p:cNvSpPr>
            <a:spLocks noGrp="1"/>
          </p:cNvSpPr>
          <p:nvPr>
            <p:ph type="body" idx="1"/>
          </p:nvPr>
        </p:nvSpPr>
        <p:spPr>
          <a:xfrm>
            <a:off x="655863" y="1879599"/>
            <a:ext cx="5157787" cy="675641"/>
          </a:xfrm>
        </p:spPr>
        <p:txBody>
          <a:bodyPr anchor="b">
            <a:no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F75DD90-A306-4A8B-A54C-8033B7F7F0E9}"/>
              </a:ext>
            </a:extLst>
          </p:cNvPr>
          <p:cNvSpPr>
            <a:spLocks noGrp="1"/>
          </p:cNvSpPr>
          <p:nvPr>
            <p:ph sz="half" idx="2"/>
          </p:nvPr>
        </p:nvSpPr>
        <p:spPr>
          <a:xfrm>
            <a:off x="655863" y="2560955"/>
            <a:ext cx="5157787" cy="364934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2040E0AA-F8F8-4862-B27B-50FAF2F34DE0}"/>
              </a:ext>
            </a:extLst>
          </p:cNvPr>
          <p:cNvSpPr>
            <a:spLocks noGrp="1"/>
          </p:cNvSpPr>
          <p:nvPr>
            <p:ph type="body" sz="quarter" idx="3"/>
          </p:nvPr>
        </p:nvSpPr>
        <p:spPr>
          <a:xfrm>
            <a:off x="6094412" y="1879599"/>
            <a:ext cx="5183188" cy="675641"/>
          </a:xfrm>
        </p:spPr>
        <p:txBody>
          <a:bodyPr anchor="b">
            <a:no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9FEBDD6-EDA1-4CE7-9DDC-9D977E12DDAB}"/>
              </a:ext>
            </a:extLst>
          </p:cNvPr>
          <p:cNvSpPr>
            <a:spLocks noGrp="1"/>
          </p:cNvSpPr>
          <p:nvPr>
            <p:ph sz="quarter" idx="4"/>
          </p:nvPr>
        </p:nvSpPr>
        <p:spPr>
          <a:xfrm>
            <a:off x="6094412" y="2560955"/>
            <a:ext cx="5183188" cy="364934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E0044487-D350-4434-A5C7-A96942FFC95E}"/>
              </a:ext>
            </a:extLst>
          </p:cNvPr>
          <p:cNvSpPr>
            <a:spLocks noGrp="1"/>
          </p:cNvSpPr>
          <p:nvPr>
            <p:ph type="dt" sz="half" idx="10"/>
          </p:nvPr>
        </p:nvSpPr>
        <p:spPr/>
        <p:txBody>
          <a:bodyPr/>
          <a:lstStyle/>
          <a:p>
            <a:fld id="{D341B595-366B-43E2-A22E-EA6A78C03F06}" type="datetimeFigureOut">
              <a:rPr lang="en-US" smtClean="0"/>
              <a:t>3/22/2023</a:t>
            </a:fld>
            <a:endParaRPr lang="en-US"/>
          </a:p>
        </p:txBody>
      </p:sp>
      <p:sp>
        <p:nvSpPr>
          <p:cNvPr id="8" name="Footer Placeholder 7">
            <a:extLst>
              <a:ext uri="{FF2B5EF4-FFF2-40B4-BE49-F238E27FC236}">
                <a16:creationId xmlns:a16="http://schemas.microsoft.com/office/drawing/2014/main" id="{3389DC43-E591-42BF-82EE-E4887E4BC53A}"/>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68CD421-2D00-41DD-A393-4739E389D95E}"/>
              </a:ext>
            </a:extLst>
          </p:cNvPr>
          <p:cNvSpPr>
            <a:spLocks noGrp="1"/>
          </p:cNvSpPr>
          <p:nvPr>
            <p:ph type="sldNum" sz="quarter" idx="12"/>
          </p:nvPr>
        </p:nvSpPr>
        <p:spPr/>
        <p:txBody>
          <a:bodyPr/>
          <a:lstStyle/>
          <a:p>
            <a:fld id="{4BA915EE-10CB-4CF1-8569-6154455DA573}" type="slidenum">
              <a:rPr lang="en-US" smtClean="0"/>
              <a:t>‹#›</a:t>
            </a:fld>
            <a:endParaRPr lang="en-US"/>
          </a:p>
        </p:txBody>
      </p:sp>
    </p:spTree>
    <p:extLst>
      <p:ext uri="{BB962C8B-B14F-4D97-AF65-F5344CB8AC3E}">
        <p14:creationId xmlns:p14="http://schemas.microsoft.com/office/powerpoint/2010/main" val="1411148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239A8B-0FAF-431C-9657-9003FA037317}"/>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51BBA2A1-331D-40F8-867B-CE15011360A1}"/>
              </a:ext>
            </a:extLst>
          </p:cNvPr>
          <p:cNvSpPr>
            <a:spLocks noGrp="1"/>
          </p:cNvSpPr>
          <p:nvPr>
            <p:ph type="dt" sz="half" idx="10"/>
          </p:nvPr>
        </p:nvSpPr>
        <p:spPr/>
        <p:txBody>
          <a:bodyPr/>
          <a:lstStyle/>
          <a:p>
            <a:fld id="{D341B595-366B-43E2-A22E-EA6A78C03F06}" type="datetimeFigureOut">
              <a:rPr lang="en-US" smtClean="0"/>
              <a:t>3/22/2023</a:t>
            </a:fld>
            <a:endParaRPr lang="en-US"/>
          </a:p>
        </p:txBody>
      </p:sp>
      <p:sp>
        <p:nvSpPr>
          <p:cNvPr id="4" name="Footer Placeholder 3">
            <a:extLst>
              <a:ext uri="{FF2B5EF4-FFF2-40B4-BE49-F238E27FC236}">
                <a16:creationId xmlns:a16="http://schemas.microsoft.com/office/drawing/2014/main" id="{850995C1-5121-47B6-AC6D-F60C0FF6635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EDBE022-9B54-431C-80D5-5D8F2AFCB920}"/>
              </a:ext>
            </a:extLst>
          </p:cNvPr>
          <p:cNvSpPr>
            <a:spLocks noGrp="1"/>
          </p:cNvSpPr>
          <p:nvPr>
            <p:ph type="sldNum" sz="quarter" idx="12"/>
          </p:nvPr>
        </p:nvSpPr>
        <p:spPr/>
        <p:txBody>
          <a:bodyPr/>
          <a:lstStyle/>
          <a:p>
            <a:fld id="{4BA915EE-10CB-4CF1-8569-6154455DA573}" type="slidenum">
              <a:rPr lang="en-US" smtClean="0"/>
              <a:t>‹#›</a:t>
            </a:fld>
            <a:endParaRPr lang="en-US"/>
          </a:p>
        </p:txBody>
      </p:sp>
    </p:spTree>
    <p:extLst>
      <p:ext uri="{BB962C8B-B14F-4D97-AF65-F5344CB8AC3E}">
        <p14:creationId xmlns:p14="http://schemas.microsoft.com/office/powerpoint/2010/main" val="19503748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015B6E5-6347-41F6-85FC-3BF3652D1BC3}"/>
              </a:ext>
            </a:extLst>
          </p:cNvPr>
          <p:cNvSpPr>
            <a:spLocks noGrp="1"/>
          </p:cNvSpPr>
          <p:nvPr>
            <p:ph type="dt" sz="half" idx="10"/>
          </p:nvPr>
        </p:nvSpPr>
        <p:spPr/>
        <p:txBody>
          <a:bodyPr/>
          <a:lstStyle/>
          <a:p>
            <a:fld id="{D341B595-366B-43E2-A22E-EA6A78C03F06}" type="datetimeFigureOut">
              <a:rPr lang="en-US" smtClean="0"/>
              <a:t>3/22/2023</a:t>
            </a:fld>
            <a:endParaRPr lang="en-US"/>
          </a:p>
        </p:txBody>
      </p:sp>
      <p:sp>
        <p:nvSpPr>
          <p:cNvPr id="3" name="Footer Placeholder 2">
            <a:extLst>
              <a:ext uri="{FF2B5EF4-FFF2-40B4-BE49-F238E27FC236}">
                <a16:creationId xmlns:a16="http://schemas.microsoft.com/office/drawing/2014/main" id="{1C6A93F6-45F8-4453-B5DC-B2F3D5D0B50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EE364E1-213B-4AF0-80D7-8101EFD5E410}"/>
              </a:ext>
            </a:extLst>
          </p:cNvPr>
          <p:cNvSpPr>
            <a:spLocks noGrp="1"/>
          </p:cNvSpPr>
          <p:nvPr>
            <p:ph type="sldNum" sz="quarter" idx="12"/>
          </p:nvPr>
        </p:nvSpPr>
        <p:spPr/>
        <p:txBody>
          <a:bodyPr/>
          <a:lstStyle/>
          <a:p>
            <a:fld id="{4BA915EE-10CB-4CF1-8569-6154455DA573}" type="slidenum">
              <a:rPr lang="en-US" smtClean="0"/>
              <a:t>‹#›</a:t>
            </a:fld>
            <a:endParaRPr lang="en-US"/>
          </a:p>
        </p:txBody>
      </p:sp>
    </p:spTree>
    <p:extLst>
      <p:ext uri="{BB962C8B-B14F-4D97-AF65-F5344CB8AC3E}">
        <p14:creationId xmlns:p14="http://schemas.microsoft.com/office/powerpoint/2010/main" val="40510887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290B5D-E76D-4797-AD77-15625D675F3A}"/>
              </a:ext>
            </a:extLst>
          </p:cNvPr>
          <p:cNvSpPr>
            <a:spLocks noGrp="1"/>
          </p:cNvSpPr>
          <p:nvPr>
            <p:ph type="title"/>
          </p:nvPr>
        </p:nvSpPr>
        <p:spPr>
          <a:xfrm>
            <a:off x="652372" y="647700"/>
            <a:ext cx="4119654" cy="1714500"/>
          </a:xfrm>
        </p:spPr>
        <p:txBody>
          <a:bodyPr anchor="b">
            <a:noAutofit/>
          </a:bodyPr>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9744D8D-C9CF-43B2-905D-2368B17A539A}"/>
              </a:ext>
            </a:extLst>
          </p:cNvPr>
          <p:cNvSpPr>
            <a:spLocks noGrp="1"/>
          </p:cNvSpPr>
          <p:nvPr>
            <p:ph idx="1"/>
          </p:nvPr>
        </p:nvSpPr>
        <p:spPr>
          <a:xfrm>
            <a:off x="5540188" y="914400"/>
            <a:ext cx="5737412" cy="5029199"/>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F1B4BF0C-D14C-46D7-ACDD-1885DDD883F1}"/>
              </a:ext>
            </a:extLst>
          </p:cNvPr>
          <p:cNvSpPr>
            <a:spLocks noGrp="1"/>
          </p:cNvSpPr>
          <p:nvPr>
            <p:ph type="body" sz="half" idx="2"/>
          </p:nvPr>
        </p:nvSpPr>
        <p:spPr>
          <a:xfrm>
            <a:off x="652372" y="2697479"/>
            <a:ext cx="4119654" cy="3246119"/>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BFD7D8D-72E7-4ABD-BB87-80BB49003104}"/>
              </a:ext>
            </a:extLst>
          </p:cNvPr>
          <p:cNvSpPr>
            <a:spLocks noGrp="1"/>
          </p:cNvSpPr>
          <p:nvPr>
            <p:ph type="dt" sz="half" idx="10"/>
          </p:nvPr>
        </p:nvSpPr>
        <p:spPr/>
        <p:txBody>
          <a:bodyPr/>
          <a:lstStyle/>
          <a:p>
            <a:fld id="{D341B595-366B-43E2-A22E-EA6A78C03F06}" type="datetimeFigureOut">
              <a:rPr lang="en-US" smtClean="0"/>
              <a:t>3/22/2023</a:t>
            </a:fld>
            <a:endParaRPr lang="en-US"/>
          </a:p>
        </p:txBody>
      </p:sp>
      <p:sp>
        <p:nvSpPr>
          <p:cNvPr id="6" name="Footer Placeholder 5">
            <a:extLst>
              <a:ext uri="{FF2B5EF4-FFF2-40B4-BE49-F238E27FC236}">
                <a16:creationId xmlns:a16="http://schemas.microsoft.com/office/drawing/2014/main" id="{A9D9C1CE-C8CE-4364-A021-ADC2D647260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AE6FA33-09EF-495A-853E-63750CA37AC2}"/>
              </a:ext>
            </a:extLst>
          </p:cNvPr>
          <p:cNvSpPr>
            <a:spLocks noGrp="1"/>
          </p:cNvSpPr>
          <p:nvPr>
            <p:ph type="sldNum" sz="quarter" idx="12"/>
          </p:nvPr>
        </p:nvSpPr>
        <p:spPr/>
        <p:txBody>
          <a:bodyPr/>
          <a:lstStyle/>
          <a:p>
            <a:fld id="{4BA915EE-10CB-4CF1-8569-6154455DA573}" type="slidenum">
              <a:rPr lang="en-US" smtClean="0"/>
              <a:t>‹#›</a:t>
            </a:fld>
            <a:endParaRPr lang="en-US"/>
          </a:p>
        </p:txBody>
      </p:sp>
    </p:spTree>
    <p:extLst>
      <p:ext uri="{BB962C8B-B14F-4D97-AF65-F5344CB8AC3E}">
        <p14:creationId xmlns:p14="http://schemas.microsoft.com/office/powerpoint/2010/main" val="16401964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EF023E-952E-40DF-A101-74D22789D534}"/>
              </a:ext>
            </a:extLst>
          </p:cNvPr>
          <p:cNvSpPr>
            <a:spLocks noGrp="1"/>
          </p:cNvSpPr>
          <p:nvPr>
            <p:ph type="title"/>
          </p:nvPr>
        </p:nvSpPr>
        <p:spPr>
          <a:xfrm>
            <a:off x="652372" y="647700"/>
            <a:ext cx="4119654" cy="1714500"/>
          </a:xfrm>
        </p:spPr>
        <p:txBody>
          <a:bodyPr anchor="b">
            <a:noAutofit/>
          </a:bodyPr>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841E98DD-BF5D-4CCA-8C66-F2A6CE11271C}"/>
              </a:ext>
            </a:extLst>
          </p:cNvPr>
          <p:cNvSpPr>
            <a:spLocks noGrp="1"/>
          </p:cNvSpPr>
          <p:nvPr>
            <p:ph type="pic" idx="1"/>
          </p:nvPr>
        </p:nvSpPr>
        <p:spPr>
          <a:xfrm>
            <a:off x="5486400" y="914400"/>
            <a:ext cx="5791200" cy="5029199"/>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A0EC22A6-F2C2-4A88-BEE5-2D6CEB520EB9}"/>
              </a:ext>
            </a:extLst>
          </p:cNvPr>
          <p:cNvSpPr>
            <a:spLocks noGrp="1"/>
          </p:cNvSpPr>
          <p:nvPr>
            <p:ph type="body" sz="half" idx="2"/>
          </p:nvPr>
        </p:nvSpPr>
        <p:spPr>
          <a:xfrm>
            <a:off x="652372" y="2697480"/>
            <a:ext cx="4119654" cy="317150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0A1F755-C7AF-4C50-8CA8-828612A767B0}"/>
              </a:ext>
            </a:extLst>
          </p:cNvPr>
          <p:cNvSpPr>
            <a:spLocks noGrp="1"/>
          </p:cNvSpPr>
          <p:nvPr>
            <p:ph type="dt" sz="half" idx="10"/>
          </p:nvPr>
        </p:nvSpPr>
        <p:spPr/>
        <p:txBody>
          <a:bodyPr/>
          <a:lstStyle/>
          <a:p>
            <a:fld id="{D341B595-366B-43E2-A22E-EA6A78C03F06}" type="datetimeFigureOut">
              <a:rPr lang="en-US" smtClean="0"/>
              <a:t>3/22/2023</a:t>
            </a:fld>
            <a:endParaRPr lang="en-US"/>
          </a:p>
        </p:txBody>
      </p:sp>
      <p:sp>
        <p:nvSpPr>
          <p:cNvPr id="6" name="Footer Placeholder 5">
            <a:extLst>
              <a:ext uri="{FF2B5EF4-FFF2-40B4-BE49-F238E27FC236}">
                <a16:creationId xmlns:a16="http://schemas.microsoft.com/office/drawing/2014/main" id="{C1EDE175-E818-477C-A3F6-7DD65C12688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1D0B8E3-DB91-440B-818F-71E4248BB102}"/>
              </a:ext>
            </a:extLst>
          </p:cNvPr>
          <p:cNvSpPr>
            <a:spLocks noGrp="1"/>
          </p:cNvSpPr>
          <p:nvPr>
            <p:ph type="sldNum" sz="quarter" idx="12"/>
          </p:nvPr>
        </p:nvSpPr>
        <p:spPr/>
        <p:txBody>
          <a:bodyPr/>
          <a:lstStyle/>
          <a:p>
            <a:fld id="{4BA915EE-10CB-4CF1-8569-6154455DA573}" type="slidenum">
              <a:rPr lang="en-US" smtClean="0"/>
              <a:t>‹#›</a:t>
            </a:fld>
            <a:endParaRPr lang="en-US"/>
          </a:p>
        </p:txBody>
      </p:sp>
    </p:spTree>
    <p:extLst>
      <p:ext uri="{BB962C8B-B14F-4D97-AF65-F5344CB8AC3E}">
        <p14:creationId xmlns:p14="http://schemas.microsoft.com/office/powerpoint/2010/main" val="35150645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08C0AF-44D0-4830-AF13-49B8522BE62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61B4D8C-6045-47B3-9A0C-F2215A904C5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C19A9F1-F398-416A-A8C0-0A36D838DD15}"/>
              </a:ext>
            </a:extLst>
          </p:cNvPr>
          <p:cNvSpPr>
            <a:spLocks noGrp="1"/>
          </p:cNvSpPr>
          <p:nvPr>
            <p:ph type="dt" sz="half" idx="10"/>
          </p:nvPr>
        </p:nvSpPr>
        <p:spPr/>
        <p:txBody>
          <a:bodyPr/>
          <a:lstStyle/>
          <a:p>
            <a:fld id="{D341B595-366B-43E2-A22E-EA6A78C03F06}" type="datetimeFigureOut">
              <a:rPr lang="en-US" smtClean="0"/>
              <a:t>3/22/2023</a:t>
            </a:fld>
            <a:endParaRPr lang="en-US"/>
          </a:p>
        </p:txBody>
      </p:sp>
      <p:sp>
        <p:nvSpPr>
          <p:cNvPr id="5" name="Footer Placeholder 4">
            <a:extLst>
              <a:ext uri="{FF2B5EF4-FFF2-40B4-BE49-F238E27FC236}">
                <a16:creationId xmlns:a16="http://schemas.microsoft.com/office/drawing/2014/main" id="{6E37F801-C9FB-4A34-8386-BA9FBACCBC3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8E05176-F6E9-4997-8355-74F2A4560A65}"/>
              </a:ext>
            </a:extLst>
          </p:cNvPr>
          <p:cNvSpPr>
            <a:spLocks noGrp="1"/>
          </p:cNvSpPr>
          <p:nvPr>
            <p:ph type="sldNum" sz="quarter" idx="12"/>
          </p:nvPr>
        </p:nvSpPr>
        <p:spPr/>
        <p:txBody>
          <a:bodyPr/>
          <a:lstStyle/>
          <a:p>
            <a:fld id="{4BA915EE-10CB-4CF1-8569-6154455DA573}" type="slidenum">
              <a:rPr lang="en-US" smtClean="0"/>
              <a:t>‹#›</a:t>
            </a:fld>
            <a:endParaRPr lang="en-US"/>
          </a:p>
        </p:txBody>
      </p:sp>
    </p:spTree>
    <p:extLst>
      <p:ext uri="{BB962C8B-B14F-4D97-AF65-F5344CB8AC3E}">
        <p14:creationId xmlns:p14="http://schemas.microsoft.com/office/powerpoint/2010/main" val="26988787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BEBC807-13E1-4F3F-83FA-FD9BD24F3B1F}"/>
              </a:ext>
            </a:extLst>
          </p:cNvPr>
          <p:cNvSpPr>
            <a:spLocks noGrp="1"/>
          </p:cNvSpPr>
          <p:nvPr>
            <p:ph type="title" orient="vert"/>
          </p:nvPr>
        </p:nvSpPr>
        <p:spPr>
          <a:xfrm>
            <a:off x="8986520" y="647699"/>
            <a:ext cx="2291080" cy="5295901"/>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9B7E2EAA-155E-482E-A2B8-547653B253EE}"/>
              </a:ext>
            </a:extLst>
          </p:cNvPr>
          <p:cNvSpPr>
            <a:spLocks noGrp="1"/>
          </p:cNvSpPr>
          <p:nvPr>
            <p:ph type="body" orient="vert" idx="1"/>
          </p:nvPr>
        </p:nvSpPr>
        <p:spPr>
          <a:xfrm>
            <a:off x="652371" y="647699"/>
            <a:ext cx="8120789" cy="52959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C4A4BDC-BDD0-417D-AF7C-516EE556D7E4}"/>
              </a:ext>
            </a:extLst>
          </p:cNvPr>
          <p:cNvSpPr>
            <a:spLocks noGrp="1"/>
          </p:cNvSpPr>
          <p:nvPr>
            <p:ph type="dt" sz="half" idx="10"/>
          </p:nvPr>
        </p:nvSpPr>
        <p:spPr/>
        <p:txBody>
          <a:bodyPr/>
          <a:lstStyle/>
          <a:p>
            <a:fld id="{D341B595-366B-43E2-A22E-EA6A78C03F06}" type="datetimeFigureOut">
              <a:rPr lang="en-US" smtClean="0"/>
              <a:t>3/22/2023</a:t>
            </a:fld>
            <a:endParaRPr lang="en-US"/>
          </a:p>
        </p:txBody>
      </p:sp>
      <p:sp>
        <p:nvSpPr>
          <p:cNvPr id="5" name="Footer Placeholder 4">
            <a:extLst>
              <a:ext uri="{FF2B5EF4-FFF2-40B4-BE49-F238E27FC236}">
                <a16:creationId xmlns:a16="http://schemas.microsoft.com/office/drawing/2014/main" id="{0EF663EC-23F9-4202-80F3-F8E550884F6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AC8402D-7367-485B-AEA6-5AB2B8209D19}"/>
              </a:ext>
            </a:extLst>
          </p:cNvPr>
          <p:cNvSpPr>
            <a:spLocks noGrp="1"/>
          </p:cNvSpPr>
          <p:nvPr>
            <p:ph type="sldNum" sz="quarter" idx="12"/>
          </p:nvPr>
        </p:nvSpPr>
        <p:spPr/>
        <p:txBody>
          <a:bodyPr/>
          <a:lstStyle/>
          <a:p>
            <a:fld id="{4BA915EE-10CB-4CF1-8569-6154455DA573}" type="slidenum">
              <a:rPr lang="en-US" smtClean="0"/>
              <a:t>‹#›</a:t>
            </a:fld>
            <a:endParaRPr lang="en-US"/>
          </a:p>
        </p:txBody>
      </p:sp>
    </p:spTree>
    <p:extLst>
      <p:ext uri="{BB962C8B-B14F-4D97-AF65-F5344CB8AC3E}">
        <p14:creationId xmlns:p14="http://schemas.microsoft.com/office/powerpoint/2010/main" val="9340877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1122363"/>
            <a:ext cx="10363200" cy="2387600"/>
          </a:xfrm>
        </p:spPr>
        <p:txBody>
          <a:bodyPr anchor="b"/>
          <a:lstStyle>
            <a:lvl1pPr algn="ctr">
              <a:defRPr sz="3115"/>
            </a:lvl1pPr>
          </a:lstStyle>
          <a:p>
            <a:r>
              <a:rPr lang="en-GB"/>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1246"/>
            </a:lvl1pPr>
            <a:lvl2pPr marL="237390" indent="0" algn="ctr">
              <a:buNone/>
              <a:defRPr sz="1038"/>
            </a:lvl2pPr>
            <a:lvl3pPr marL="474779" indent="0" algn="ctr">
              <a:buNone/>
              <a:defRPr sz="935"/>
            </a:lvl3pPr>
            <a:lvl4pPr marL="712169" indent="0" algn="ctr">
              <a:buNone/>
              <a:defRPr sz="831"/>
            </a:lvl4pPr>
            <a:lvl5pPr marL="949559" indent="0" algn="ctr">
              <a:buNone/>
              <a:defRPr sz="831"/>
            </a:lvl5pPr>
            <a:lvl6pPr marL="1186948" indent="0" algn="ctr">
              <a:buNone/>
              <a:defRPr sz="831"/>
            </a:lvl6pPr>
            <a:lvl7pPr marL="1424338" indent="0" algn="ctr">
              <a:buNone/>
              <a:defRPr sz="831"/>
            </a:lvl7pPr>
            <a:lvl8pPr marL="1661728" indent="0" algn="ctr">
              <a:buNone/>
              <a:defRPr sz="831"/>
            </a:lvl8pPr>
            <a:lvl9pPr marL="1899117" indent="0" algn="ctr">
              <a:buNone/>
              <a:defRPr sz="831"/>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3347186C-BED7-C047-9D80-F00F37BF2D5A}" type="datetimeFigureOut">
              <a:rPr lang="en-US" smtClean="0"/>
              <a:t>3/22/2023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A96C340-EF89-154C-B4AF-17107D9DE399}" type="slidenum">
              <a:rPr lang="en-US" smtClean="0"/>
              <a:t>‹#›</a:t>
            </a:fld>
            <a:endParaRPr lang="en-US"/>
          </a:p>
        </p:txBody>
      </p:sp>
    </p:spTree>
    <p:extLst>
      <p:ext uri="{BB962C8B-B14F-4D97-AF65-F5344CB8AC3E}">
        <p14:creationId xmlns:p14="http://schemas.microsoft.com/office/powerpoint/2010/main" val="354043862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347186C-BED7-C047-9D80-F00F37BF2D5A}" type="datetimeFigureOut">
              <a:rPr lang="en-US" smtClean="0"/>
              <a:t>3/22/2023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A96C340-EF89-154C-B4AF-17107D9DE399}" type="slidenum">
              <a:rPr lang="en-US" smtClean="0"/>
              <a:t>‹#›</a:t>
            </a:fld>
            <a:endParaRPr lang="en-US"/>
          </a:p>
        </p:txBody>
      </p:sp>
    </p:spTree>
    <p:extLst>
      <p:ext uri="{BB962C8B-B14F-4D97-AF65-F5344CB8AC3E}">
        <p14:creationId xmlns:p14="http://schemas.microsoft.com/office/powerpoint/2010/main" val="182610591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2" y="1709740"/>
            <a:ext cx="10515600" cy="2852737"/>
          </a:xfrm>
        </p:spPr>
        <p:txBody>
          <a:bodyPr anchor="b"/>
          <a:lstStyle>
            <a:lvl1pPr>
              <a:defRPr sz="3115"/>
            </a:lvl1pPr>
          </a:lstStyle>
          <a:p>
            <a:r>
              <a:rPr lang="en-GB"/>
              <a:t>Click to edit Master title style</a:t>
            </a:r>
            <a:endParaRPr lang="en-US" dirty="0"/>
          </a:p>
        </p:txBody>
      </p:sp>
      <p:sp>
        <p:nvSpPr>
          <p:cNvPr id="3" name="Text Placeholder 2"/>
          <p:cNvSpPr>
            <a:spLocks noGrp="1"/>
          </p:cNvSpPr>
          <p:nvPr>
            <p:ph type="body" idx="1"/>
          </p:nvPr>
        </p:nvSpPr>
        <p:spPr>
          <a:xfrm>
            <a:off x="831852" y="4589465"/>
            <a:ext cx="10515600" cy="1500187"/>
          </a:xfrm>
        </p:spPr>
        <p:txBody>
          <a:bodyPr/>
          <a:lstStyle>
            <a:lvl1pPr marL="0" indent="0">
              <a:buNone/>
              <a:defRPr sz="1246">
                <a:solidFill>
                  <a:schemeClr val="tx1"/>
                </a:solidFill>
              </a:defRPr>
            </a:lvl1pPr>
            <a:lvl2pPr marL="237390" indent="0">
              <a:buNone/>
              <a:defRPr sz="1038">
                <a:solidFill>
                  <a:schemeClr val="tx1">
                    <a:tint val="75000"/>
                  </a:schemeClr>
                </a:solidFill>
              </a:defRPr>
            </a:lvl2pPr>
            <a:lvl3pPr marL="474779" indent="0">
              <a:buNone/>
              <a:defRPr sz="935">
                <a:solidFill>
                  <a:schemeClr val="tx1">
                    <a:tint val="75000"/>
                  </a:schemeClr>
                </a:solidFill>
              </a:defRPr>
            </a:lvl3pPr>
            <a:lvl4pPr marL="712169" indent="0">
              <a:buNone/>
              <a:defRPr sz="831">
                <a:solidFill>
                  <a:schemeClr val="tx1">
                    <a:tint val="75000"/>
                  </a:schemeClr>
                </a:solidFill>
              </a:defRPr>
            </a:lvl4pPr>
            <a:lvl5pPr marL="949559" indent="0">
              <a:buNone/>
              <a:defRPr sz="831">
                <a:solidFill>
                  <a:schemeClr val="tx1">
                    <a:tint val="75000"/>
                  </a:schemeClr>
                </a:solidFill>
              </a:defRPr>
            </a:lvl5pPr>
            <a:lvl6pPr marL="1186948" indent="0">
              <a:buNone/>
              <a:defRPr sz="831">
                <a:solidFill>
                  <a:schemeClr val="tx1">
                    <a:tint val="75000"/>
                  </a:schemeClr>
                </a:solidFill>
              </a:defRPr>
            </a:lvl6pPr>
            <a:lvl7pPr marL="1424338" indent="0">
              <a:buNone/>
              <a:defRPr sz="831">
                <a:solidFill>
                  <a:schemeClr val="tx1">
                    <a:tint val="75000"/>
                  </a:schemeClr>
                </a:solidFill>
              </a:defRPr>
            </a:lvl7pPr>
            <a:lvl8pPr marL="1661728" indent="0">
              <a:buNone/>
              <a:defRPr sz="831">
                <a:solidFill>
                  <a:schemeClr val="tx1">
                    <a:tint val="75000"/>
                  </a:schemeClr>
                </a:solidFill>
              </a:defRPr>
            </a:lvl8pPr>
            <a:lvl9pPr marL="1899117" indent="0">
              <a:buNone/>
              <a:defRPr sz="831">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347186C-BED7-C047-9D80-F00F37BF2D5A}" type="datetimeFigureOut">
              <a:rPr lang="en-US" smtClean="0"/>
              <a:t>3/22/2023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A96C340-EF89-154C-B4AF-17107D9DE399}" type="slidenum">
              <a:rPr lang="en-US" smtClean="0"/>
              <a:t>‹#›</a:t>
            </a:fld>
            <a:endParaRPr lang="en-US"/>
          </a:p>
        </p:txBody>
      </p:sp>
    </p:spTree>
    <p:extLst>
      <p:ext uri="{BB962C8B-B14F-4D97-AF65-F5344CB8AC3E}">
        <p14:creationId xmlns:p14="http://schemas.microsoft.com/office/powerpoint/2010/main" val="397758535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38201"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1"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3347186C-BED7-C047-9D80-F00F37BF2D5A}" type="datetimeFigureOut">
              <a:rPr lang="en-US" smtClean="0"/>
              <a:t>3/22/2023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A96C340-EF89-154C-B4AF-17107D9DE399}" type="slidenum">
              <a:rPr lang="en-US" smtClean="0"/>
              <a:t>‹#›</a:t>
            </a:fld>
            <a:endParaRPr lang="en-US"/>
          </a:p>
        </p:txBody>
      </p:sp>
    </p:spTree>
    <p:extLst>
      <p:ext uri="{BB962C8B-B14F-4D97-AF65-F5344CB8AC3E}">
        <p14:creationId xmlns:p14="http://schemas.microsoft.com/office/powerpoint/2010/main" val="2124257905"/>
      </p:ext>
    </p:extLst>
  </p:cSld>
  <p:clrMapOvr>
    <a:masterClrMapping/>
  </p:clrMapOvr>
  <p:extLst>
    <p:ext uri="{DCECCB84-F9BA-43D5-87BE-67443E8EF086}">
      <p15:sldGuideLst xmlns:p15="http://schemas.microsoft.com/office/powerpoint/2012/main"/>
    </p:ext>
  </p:extLst>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9" y="365127"/>
            <a:ext cx="105156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839789" y="1681164"/>
            <a:ext cx="5157787" cy="823912"/>
          </a:xfrm>
        </p:spPr>
        <p:txBody>
          <a:bodyPr anchor="b"/>
          <a:lstStyle>
            <a:lvl1pPr marL="0" indent="0">
              <a:buNone/>
              <a:defRPr sz="1246" b="1"/>
            </a:lvl1pPr>
            <a:lvl2pPr marL="237390" indent="0">
              <a:buNone/>
              <a:defRPr sz="1038" b="1"/>
            </a:lvl2pPr>
            <a:lvl3pPr marL="474779" indent="0">
              <a:buNone/>
              <a:defRPr sz="935" b="1"/>
            </a:lvl3pPr>
            <a:lvl4pPr marL="712169" indent="0">
              <a:buNone/>
              <a:defRPr sz="831" b="1"/>
            </a:lvl4pPr>
            <a:lvl5pPr marL="949559" indent="0">
              <a:buNone/>
              <a:defRPr sz="831" b="1"/>
            </a:lvl5pPr>
            <a:lvl6pPr marL="1186948" indent="0">
              <a:buNone/>
              <a:defRPr sz="831" b="1"/>
            </a:lvl6pPr>
            <a:lvl7pPr marL="1424338" indent="0">
              <a:buNone/>
              <a:defRPr sz="831" b="1"/>
            </a:lvl7pPr>
            <a:lvl8pPr marL="1661728" indent="0">
              <a:buNone/>
              <a:defRPr sz="831" b="1"/>
            </a:lvl8pPr>
            <a:lvl9pPr marL="1899117" indent="0">
              <a:buNone/>
              <a:defRPr sz="831" b="1"/>
            </a:lvl9pPr>
          </a:lstStyle>
          <a:p>
            <a:pPr lvl="0"/>
            <a:r>
              <a:rPr lang="en-GB"/>
              <a:t>Click to edit Master text styles</a:t>
            </a:r>
          </a:p>
        </p:txBody>
      </p:sp>
      <p:sp>
        <p:nvSpPr>
          <p:cNvPr id="4" name="Content Placeholder 3"/>
          <p:cNvSpPr>
            <a:spLocks noGrp="1"/>
          </p:cNvSpPr>
          <p:nvPr>
            <p:ph sz="half" idx="2"/>
          </p:nvPr>
        </p:nvSpPr>
        <p:spPr>
          <a:xfrm>
            <a:off x="839789" y="2505076"/>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72202" y="1681164"/>
            <a:ext cx="5183188" cy="823912"/>
          </a:xfrm>
        </p:spPr>
        <p:txBody>
          <a:bodyPr anchor="b"/>
          <a:lstStyle>
            <a:lvl1pPr marL="0" indent="0">
              <a:buNone/>
              <a:defRPr sz="1246" b="1"/>
            </a:lvl1pPr>
            <a:lvl2pPr marL="237390" indent="0">
              <a:buNone/>
              <a:defRPr sz="1038" b="1"/>
            </a:lvl2pPr>
            <a:lvl3pPr marL="474779" indent="0">
              <a:buNone/>
              <a:defRPr sz="935" b="1"/>
            </a:lvl3pPr>
            <a:lvl4pPr marL="712169" indent="0">
              <a:buNone/>
              <a:defRPr sz="831" b="1"/>
            </a:lvl4pPr>
            <a:lvl5pPr marL="949559" indent="0">
              <a:buNone/>
              <a:defRPr sz="831" b="1"/>
            </a:lvl5pPr>
            <a:lvl6pPr marL="1186948" indent="0">
              <a:buNone/>
              <a:defRPr sz="831" b="1"/>
            </a:lvl6pPr>
            <a:lvl7pPr marL="1424338" indent="0">
              <a:buNone/>
              <a:defRPr sz="831" b="1"/>
            </a:lvl7pPr>
            <a:lvl8pPr marL="1661728" indent="0">
              <a:buNone/>
              <a:defRPr sz="831" b="1"/>
            </a:lvl8pPr>
            <a:lvl9pPr marL="1899117" indent="0">
              <a:buNone/>
              <a:defRPr sz="831" b="1"/>
            </a:lvl9pPr>
          </a:lstStyle>
          <a:p>
            <a:pPr lvl="0"/>
            <a:r>
              <a:rPr lang="en-GB"/>
              <a:t>Click to edit Master text styles</a:t>
            </a:r>
          </a:p>
        </p:txBody>
      </p:sp>
      <p:sp>
        <p:nvSpPr>
          <p:cNvPr id="6" name="Content Placeholder 5"/>
          <p:cNvSpPr>
            <a:spLocks noGrp="1"/>
          </p:cNvSpPr>
          <p:nvPr>
            <p:ph sz="quarter" idx="4"/>
          </p:nvPr>
        </p:nvSpPr>
        <p:spPr>
          <a:xfrm>
            <a:off x="6172202" y="2505076"/>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3347186C-BED7-C047-9D80-F00F37BF2D5A}" type="datetimeFigureOut">
              <a:rPr lang="en-US" smtClean="0"/>
              <a:t>3/22/2023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A96C340-EF89-154C-B4AF-17107D9DE399}" type="slidenum">
              <a:rPr lang="en-US" smtClean="0"/>
              <a:t>‹#›</a:t>
            </a:fld>
            <a:endParaRPr lang="en-US"/>
          </a:p>
        </p:txBody>
      </p:sp>
    </p:spTree>
    <p:extLst>
      <p:ext uri="{BB962C8B-B14F-4D97-AF65-F5344CB8AC3E}">
        <p14:creationId xmlns:p14="http://schemas.microsoft.com/office/powerpoint/2010/main" val="794869139"/>
      </p:ext>
    </p:extLst>
  </p:cSld>
  <p:clrMapOvr>
    <a:masterClrMapping/>
  </p:clrMapOvr>
  <p:extLst>
    <p:ext uri="{DCECCB84-F9BA-43D5-87BE-67443E8EF086}">
      <p15:sldGuideLst xmlns:p15="http://schemas.microsoft.com/office/powerpoint/2012/main"/>
    </p:ext>
  </p:extLst>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3347186C-BED7-C047-9D80-F00F37BF2D5A}" type="datetimeFigureOut">
              <a:rPr lang="en-US" smtClean="0"/>
              <a:t>3/22/2023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8A96C340-EF89-154C-B4AF-17107D9DE399}" type="slidenum">
              <a:rPr lang="en-US" smtClean="0"/>
              <a:t>‹#›</a:t>
            </a:fld>
            <a:endParaRPr lang="en-US"/>
          </a:p>
        </p:txBody>
      </p:sp>
    </p:spTree>
    <p:extLst>
      <p:ext uri="{BB962C8B-B14F-4D97-AF65-F5344CB8AC3E}">
        <p14:creationId xmlns:p14="http://schemas.microsoft.com/office/powerpoint/2010/main" val="377548854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347186C-BED7-C047-9D80-F00F37BF2D5A}" type="datetimeFigureOut">
              <a:rPr lang="en-US" smtClean="0"/>
              <a:t>3/22/2023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8A96C340-EF89-154C-B4AF-17107D9DE399}" type="slidenum">
              <a:rPr lang="en-US" smtClean="0"/>
              <a:t>‹#›</a:t>
            </a:fld>
            <a:endParaRPr lang="en-US"/>
          </a:p>
        </p:txBody>
      </p:sp>
    </p:spTree>
    <p:extLst>
      <p:ext uri="{BB962C8B-B14F-4D97-AF65-F5344CB8AC3E}">
        <p14:creationId xmlns:p14="http://schemas.microsoft.com/office/powerpoint/2010/main" val="52997154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9" y="457200"/>
            <a:ext cx="3932238" cy="1600200"/>
          </a:xfrm>
        </p:spPr>
        <p:txBody>
          <a:bodyPr anchor="b"/>
          <a:lstStyle>
            <a:lvl1pPr>
              <a:defRPr sz="1662"/>
            </a:lvl1pPr>
          </a:lstStyle>
          <a:p>
            <a:r>
              <a:rPr lang="en-GB"/>
              <a:t>Click to edit Master title style</a:t>
            </a:r>
            <a:endParaRPr lang="en-US" dirty="0"/>
          </a:p>
        </p:txBody>
      </p:sp>
      <p:sp>
        <p:nvSpPr>
          <p:cNvPr id="3" name="Content Placeholder 2"/>
          <p:cNvSpPr>
            <a:spLocks noGrp="1"/>
          </p:cNvSpPr>
          <p:nvPr>
            <p:ph idx="1"/>
          </p:nvPr>
        </p:nvSpPr>
        <p:spPr>
          <a:xfrm>
            <a:off x="5183188" y="987427"/>
            <a:ext cx="6172201" cy="4873625"/>
          </a:xfrm>
        </p:spPr>
        <p:txBody>
          <a:bodyPr/>
          <a:lstStyle>
            <a:lvl1pPr>
              <a:defRPr sz="1662"/>
            </a:lvl1pPr>
            <a:lvl2pPr>
              <a:defRPr sz="1454"/>
            </a:lvl2pPr>
            <a:lvl3pPr>
              <a:defRPr sz="1246"/>
            </a:lvl3pPr>
            <a:lvl4pPr>
              <a:defRPr sz="1038"/>
            </a:lvl4pPr>
            <a:lvl5pPr>
              <a:defRPr sz="1038"/>
            </a:lvl5pPr>
            <a:lvl6pPr>
              <a:defRPr sz="1038"/>
            </a:lvl6pPr>
            <a:lvl7pPr>
              <a:defRPr sz="1038"/>
            </a:lvl7pPr>
            <a:lvl8pPr>
              <a:defRPr sz="1038"/>
            </a:lvl8pPr>
            <a:lvl9pPr>
              <a:defRPr sz="1038"/>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39789" y="2057400"/>
            <a:ext cx="3932238" cy="3811588"/>
          </a:xfrm>
        </p:spPr>
        <p:txBody>
          <a:bodyPr/>
          <a:lstStyle>
            <a:lvl1pPr marL="0" indent="0">
              <a:buNone/>
              <a:defRPr sz="831"/>
            </a:lvl1pPr>
            <a:lvl2pPr marL="237390" indent="0">
              <a:buNone/>
              <a:defRPr sz="727"/>
            </a:lvl2pPr>
            <a:lvl3pPr marL="474779" indent="0">
              <a:buNone/>
              <a:defRPr sz="623"/>
            </a:lvl3pPr>
            <a:lvl4pPr marL="712169" indent="0">
              <a:buNone/>
              <a:defRPr sz="519"/>
            </a:lvl4pPr>
            <a:lvl5pPr marL="949559" indent="0">
              <a:buNone/>
              <a:defRPr sz="519"/>
            </a:lvl5pPr>
            <a:lvl6pPr marL="1186948" indent="0">
              <a:buNone/>
              <a:defRPr sz="519"/>
            </a:lvl6pPr>
            <a:lvl7pPr marL="1424338" indent="0">
              <a:buNone/>
              <a:defRPr sz="519"/>
            </a:lvl7pPr>
            <a:lvl8pPr marL="1661728" indent="0">
              <a:buNone/>
              <a:defRPr sz="519"/>
            </a:lvl8pPr>
            <a:lvl9pPr marL="1899117" indent="0">
              <a:buNone/>
              <a:defRPr sz="519"/>
            </a:lvl9pPr>
          </a:lstStyle>
          <a:p>
            <a:pPr lvl="0"/>
            <a:r>
              <a:rPr lang="en-GB"/>
              <a:t>Click to edit Master text styles</a:t>
            </a:r>
          </a:p>
        </p:txBody>
      </p:sp>
      <p:sp>
        <p:nvSpPr>
          <p:cNvPr id="5" name="Date Placeholder 4"/>
          <p:cNvSpPr>
            <a:spLocks noGrp="1"/>
          </p:cNvSpPr>
          <p:nvPr>
            <p:ph type="dt" sz="half" idx="10"/>
          </p:nvPr>
        </p:nvSpPr>
        <p:spPr/>
        <p:txBody>
          <a:bodyPr/>
          <a:lstStyle/>
          <a:p>
            <a:fld id="{3347186C-BED7-C047-9D80-F00F37BF2D5A}" type="datetimeFigureOut">
              <a:rPr lang="en-US" smtClean="0"/>
              <a:t>3/22/2023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A96C340-EF89-154C-B4AF-17107D9DE399}" type="slidenum">
              <a:rPr lang="en-US" smtClean="0"/>
              <a:t>‹#›</a:t>
            </a:fld>
            <a:endParaRPr lang="en-US"/>
          </a:p>
        </p:txBody>
      </p:sp>
    </p:spTree>
    <p:extLst>
      <p:ext uri="{BB962C8B-B14F-4D97-AF65-F5344CB8AC3E}">
        <p14:creationId xmlns:p14="http://schemas.microsoft.com/office/powerpoint/2010/main" val="4274604295"/>
      </p:ext>
    </p:extLst>
  </p:cSld>
  <p:clrMapOvr>
    <a:masterClrMapping/>
  </p:clrMapOvr>
  <p:extLst>
    <p:ext uri="{DCECCB84-F9BA-43D5-87BE-67443E8EF086}">
      <p15:sldGuideLst xmlns:p15="http://schemas.microsoft.com/office/powerpoint/2012/main"/>
    </p:ext>
  </p:extLst>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9" y="457200"/>
            <a:ext cx="3932238" cy="1600200"/>
          </a:xfrm>
        </p:spPr>
        <p:txBody>
          <a:bodyPr anchor="b"/>
          <a:lstStyle>
            <a:lvl1pPr>
              <a:defRPr sz="1662"/>
            </a:lvl1pPr>
          </a:lstStyle>
          <a:p>
            <a:r>
              <a:rPr lang="en-GB"/>
              <a:t>Click to edit Master title style</a:t>
            </a:r>
            <a:endParaRPr lang="en-US" dirty="0"/>
          </a:p>
        </p:txBody>
      </p:sp>
      <p:sp>
        <p:nvSpPr>
          <p:cNvPr id="3" name="Picture Placeholder 2"/>
          <p:cNvSpPr>
            <a:spLocks noGrp="1" noChangeAspect="1"/>
          </p:cNvSpPr>
          <p:nvPr>
            <p:ph type="pic" idx="1"/>
          </p:nvPr>
        </p:nvSpPr>
        <p:spPr>
          <a:xfrm>
            <a:off x="5183188" y="987427"/>
            <a:ext cx="6172201" cy="4873625"/>
          </a:xfrm>
        </p:spPr>
        <p:txBody>
          <a:bodyPr anchor="t"/>
          <a:lstStyle>
            <a:lvl1pPr marL="0" indent="0">
              <a:buNone/>
              <a:defRPr sz="1662"/>
            </a:lvl1pPr>
            <a:lvl2pPr marL="237390" indent="0">
              <a:buNone/>
              <a:defRPr sz="1454"/>
            </a:lvl2pPr>
            <a:lvl3pPr marL="474779" indent="0">
              <a:buNone/>
              <a:defRPr sz="1246"/>
            </a:lvl3pPr>
            <a:lvl4pPr marL="712169" indent="0">
              <a:buNone/>
              <a:defRPr sz="1038"/>
            </a:lvl4pPr>
            <a:lvl5pPr marL="949559" indent="0">
              <a:buNone/>
              <a:defRPr sz="1038"/>
            </a:lvl5pPr>
            <a:lvl6pPr marL="1186948" indent="0">
              <a:buNone/>
              <a:defRPr sz="1038"/>
            </a:lvl6pPr>
            <a:lvl7pPr marL="1424338" indent="0">
              <a:buNone/>
              <a:defRPr sz="1038"/>
            </a:lvl7pPr>
            <a:lvl8pPr marL="1661728" indent="0">
              <a:buNone/>
              <a:defRPr sz="1038"/>
            </a:lvl8pPr>
            <a:lvl9pPr marL="1899117" indent="0">
              <a:buNone/>
              <a:defRPr sz="1038"/>
            </a:lvl9pPr>
          </a:lstStyle>
          <a:p>
            <a:r>
              <a:rPr lang="en-GB"/>
              <a:t>Click icon to add picture</a:t>
            </a:r>
            <a:endParaRPr lang="en-US" dirty="0"/>
          </a:p>
        </p:txBody>
      </p:sp>
      <p:sp>
        <p:nvSpPr>
          <p:cNvPr id="4" name="Text Placeholder 3"/>
          <p:cNvSpPr>
            <a:spLocks noGrp="1"/>
          </p:cNvSpPr>
          <p:nvPr>
            <p:ph type="body" sz="half" idx="2"/>
          </p:nvPr>
        </p:nvSpPr>
        <p:spPr>
          <a:xfrm>
            <a:off x="839789" y="2057400"/>
            <a:ext cx="3932238" cy="3811588"/>
          </a:xfrm>
        </p:spPr>
        <p:txBody>
          <a:bodyPr/>
          <a:lstStyle>
            <a:lvl1pPr marL="0" indent="0">
              <a:buNone/>
              <a:defRPr sz="831"/>
            </a:lvl1pPr>
            <a:lvl2pPr marL="237390" indent="0">
              <a:buNone/>
              <a:defRPr sz="727"/>
            </a:lvl2pPr>
            <a:lvl3pPr marL="474779" indent="0">
              <a:buNone/>
              <a:defRPr sz="623"/>
            </a:lvl3pPr>
            <a:lvl4pPr marL="712169" indent="0">
              <a:buNone/>
              <a:defRPr sz="519"/>
            </a:lvl4pPr>
            <a:lvl5pPr marL="949559" indent="0">
              <a:buNone/>
              <a:defRPr sz="519"/>
            </a:lvl5pPr>
            <a:lvl6pPr marL="1186948" indent="0">
              <a:buNone/>
              <a:defRPr sz="519"/>
            </a:lvl6pPr>
            <a:lvl7pPr marL="1424338" indent="0">
              <a:buNone/>
              <a:defRPr sz="519"/>
            </a:lvl7pPr>
            <a:lvl8pPr marL="1661728" indent="0">
              <a:buNone/>
              <a:defRPr sz="519"/>
            </a:lvl8pPr>
            <a:lvl9pPr marL="1899117" indent="0">
              <a:buNone/>
              <a:defRPr sz="519"/>
            </a:lvl9pPr>
          </a:lstStyle>
          <a:p>
            <a:pPr lvl="0"/>
            <a:r>
              <a:rPr lang="en-GB"/>
              <a:t>Click to edit Master text styles</a:t>
            </a:r>
          </a:p>
        </p:txBody>
      </p:sp>
      <p:sp>
        <p:nvSpPr>
          <p:cNvPr id="5" name="Date Placeholder 4"/>
          <p:cNvSpPr>
            <a:spLocks noGrp="1"/>
          </p:cNvSpPr>
          <p:nvPr>
            <p:ph type="dt" sz="half" idx="10"/>
          </p:nvPr>
        </p:nvSpPr>
        <p:spPr/>
        <p:txBody>
          <a:bodyPr/>
          <a:lstStyle/>
          <a:p>
            <a:fld id="{3347186C-BED7-C047-9D80-F00F37BF2D5A}" type="datetimeFigureOut">
              <a:rPr lang="en-US" smtClean="0"/>
              <a:t>3/22/2023</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A96C340-EF89-154C-B4AF-17107D9DE399}" type="slidenum">
              <a:rPr lang="en-US" smtClean="0"/>
              <a:t>‹#›</a:t>
            </a:fld>
            <a:endParaRPr lang="en-US"/>
          </a:p>
        </p:txBody>
      </p:sp>
    </p:spTree>
    <p:extLst>
      <p:ext uri="{BB962C8B-B14F-4D97-AF65-F5344CB8AC3E}">
        <p14:creationId xmlns:p14="http://schemas.microsoft.com/office/powerpoint/2010/main" val="253146156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347186C-BED7-C047-9D80-F00F37BF2D5A}" type="datetimeFigureOut">
              <a:rPr lang="en-US" smtClean="0"/>
              <a:t>3/22/2023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A96C340-EF89-154C-B4AF-17107D9DE399}" type="slidenum">
              <a:rPr lang="en-US" smtClean="0"/>
              <a:t>‹#›</a:t>
            </a:fld>
            <a:endParaRPr lang="en-US"/>
          </a:p>
        </p:txBody>
      </p:sp>
    </p:spTree>
    <p:extLst>
      <p:ext uri="{BB962C8B-B14F-4D97-AF65-F5344CB8AC3E}">
        <p14:creationId xmlns:p14="http://schemas.microsoft.com/office/powerpoint/2010/main" val="62545074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365125"/>
            <a:ext cx="2628900"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1"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347186C-BED7-C047-9D80-F00F37BF2D5A}" type="datetimeFigureOut">
              <a:rPr lang="en-US" smtClean="0"/>
              <a:t>3/22/2023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A96C340-EF89-154C-B4AF-17107D9DE399}" type="slidenum">
              <a:rPr lang="en-US" smtClean="0"/>
              <a:t>‹#›</a:t>
            </a:fld>
            <a:endParaRPr lang="en-US"/>
          </a:p>
        </p:txBody>
      </p:sp>
    </p:spTree>
    <p:extLst>
      <p:ext uri="{BB962C8B-B14F-4D97-AF65-F5344CB8AC3E}">
        <p14:creationId xmlns:p14="http://schemas.microsoft.com/office/powerpoint/2010/main" val="19368835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55EB7D6-B8CB-49E3-874F-2255BEE82473}"/>
              </a:ext>
            </a:extLst>
          </p:cNvPr>
          <p:cNvSpPr>
            <a:spLocks noGrp="1"/>
          </p:cNvSpPr>
          <p:nvPr>
            <p:ph type="title"/>
          </p:nvPr>
        </p:nvSpPr>
        <p:spPr>
          <a:xfrm>
            <a:off x="652371" y="647700"/>
            <a:ext cx="10625229" cy="1147053"/>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CFBEEAC5-A8AB-4FE8-A270-D70F7DED4A50}"/>
              </a:ext>
            </a:extLst>
          </p:cNvPr>
          <p:cNvSpPr>
            <a:spLocks noGrp="1"/>
          </p:cNvSpPr>
          <p:nvPr>
            <p:ph type="body" idx="1"/>
          </p:nvPr>
        </p:nvSpPr>
        <p:spPr>
          <a:xfrm>
            <a:off x="652371" y="2095500"/>
            <a:ext cx="10620855" cy="38481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A7B6506C-52BF-4C05-AD31-7C08B80151CB}"/>
              </a:ext>
            </a:extLst>
          </p:cNvPr>
          <p:cNvSpPr>
            <a:spLocks noGrp="1"/>
          </p:cNvSpPr>
          <p:nvPr>
            <p:ph type="dt" sz="half" idx="2"/>
          </p:nvPr>
        </p:nvSpPr>
        <p:spPr>
          <a:xfrm>
            <a:off x="652371" y="6332538"/>
            <a:ext cx="3006492" cy="365125"/>
          </a:xfrm>
          <a:prstGeom prst="rect">
            <a:avLst/>
          </a:prstGeom>
        </p:spPr>
        <p:txBody>
          <a:bodyPr vert="horz" lIns="91440" tIns="45720" rIns="91440" bIns="45720" rtlCol="0" anchor="ctr"/>
          <a:lstStyle>
            <a:lvl1pPr algn="l">
              <a:defRPr sz="900" b="1" spc="100" baseline="0">
                <a:solidFill>
                  <a:schemeClr val="tx1"/>
                </a:solidFill>
              </a:defRPr>
            </a:lvl1pPr>
          </a:lstStyle>
          <a:p>
            <a:fld id="{D341B595-366B-43E2-A22E-EA6A78C03F06}" type="datetimeFigureOut">
              <a:rPr lang="en-US" smtClean="0"/>
              <a:t>3/22/2023</a:t>
            </a:fld>
            <a:endParaRPr lang="en-US"/>
          </a:p>
        </p:txBody>
      </p:sp>
      <p:sp>
        <p:nvSpPr>
          <p:cNvPr id="5" name="Footer Placeholder 4">
            <a:extLst>
              <a:ext uri="{FF2B5EF4-FFF2-40B4-BE49-F238E27FC236}">
                <a16:creationId xmlns:a16="http://schemas.microsoft.com/office/drawing/2014/main" id="{F2534630-6C67-4A40-A499-CB025B2438CE}"/>
              </a:ext>
            </a:extLst>
          </p:cNvPr>
          <p:cNvSpPr>
            <a:spLocks noGrp="1"/>
          </p:cNvSpPr>
          <p:nvPr>
            <p:ph type="ftr" sz="quarter" idx="3"/>
          </p:nvPr>
        </p:nvSpPr>
        <p:spPr>
          <a:xfrm>
            <a:off x="8034169" y="6332538"/>
            <a:ext cx="3505459" cy="365125"/>
          </a:xfrm>
          <a:prstGeom prst="rect">
            <a:avLst/>
          </a:prstGeom>
        </p:spPr>
        <p:txBody>
          <a:bodyPr vert="horz" lIns="91440" tIns="45720" rIns="91440" bIns="45720" rtlCol="0" anchor="ctr"/>
          <a:lstStyle>
            <a:lvl1pPr algn="r">
              <a:defRPr sz="900" b="1" spc="100" baseline="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E964E14B-0EE8-4015-809C-DD36B5459B82}"/>
              </a:ext>
            </a:extLst>
          </p:cNvPr>
          <p:cNvSpPr>
            <a:spLocks noGrp="1"/>
          </p:cNvSpPr>
          <p:nvPr>
            <p:ph type="sldNum" sz="quarter" idx="4"/>
          </p:nvPr>
        </p:nvSpPr>
        <p:spPr>
          <a:xfrm>
            <a:off x="11444747" y="6332538"/>
            <a:ext cx="539808" cy="365125"/>
          </a:xfrm>
          <a:prstGeom prst="rect">
            <a:avLst/>
          </a:prstGeom>
        </p:spPr>
        <p:txBody>
          <a:bodyPr vert="horz" lIns="91440" tIns="45720" rIns="91440" bIns="45720" rtlCol="0" anchor="ctr"/>
          <a:lstStyle>
            <a:lvl1pPr algn="r">
              <a:defRPr sz="900" b="1" spc="100" baseline="0">
                <a:solidFill>
                  <a:schemeClr val="tx1"/>
                </a:solidFill>
              </a:defRPr>
            </a:lvl1pPr>
          </a:lstStyle>
          <a:p>
            <a:fld id="{4BA915EE-10CB-4CF1-8569-6154455DA573}" type="slidenum">
              <a:rPr lang="en-US" smtClean="0"/>
              <a:t>‹#›</a:t>
            </a:fld>
            <a:endParaRPr lang="en-US"/>
          </a:p>
        </p:txBody>
      </p:sp>
    </p:spTree>
    <p:extLst>
      <p:ext uri="{BB962C8B-B14F-4D97-AF65-F5344CB8AC3E}">
        <p14:creationId xmlns:p14="http://schemas.microsoft.com/office/powerpoint/2010/main" val="3885303149"/>
      </p:ext>
    </p:extLst>
  </p:cSld>
  <p:clrMap bg1="lt1" tx1="dk1" bg2="lt2" tx2="dk2" accent1="accent1" accent2="accent2" accent3="accent3" accent4="accent4" accent5="accent5" accent6="accent6" hlink="hlink" folHlink="folHlink"/>
  <p:sldLayoutIdLst>
    <p:sldLayoutId id="2147483707" r:id="rId1"/>
    <p:sldLayoutId id="2147483708" r:id="rId2"/>
    <p:sldLayoutId id="2147483709" r:id="rId3"/>
    <p:sldLayoutId id="2147483710" r:id="rId4"/>
    <p:sldLayoutId id="2147483711" r:id="rId5"/>
    <p:sldLayoutId id="2147483705" r:id="rId6"/>
    <p:sldLayoutId id="2147483701" r:id="rId7"/>
    <p:sldLayoutId id="2147483702" r:id="rId8"/>
    <p:sldLayoutId id="2147483703" r:id="rId9"/>
    <p:sldLayoutId id="2147483704" r:id="rId10"/>
    <p:sldLayoutId id="2147483706" r:id="rId11"/>
  </p:sldLayoutIdLst>
  <p:txStyles>
    <p:titleStyle>
      <a:lvl1pPr algn="l" defTabSz="914400" rtl="0" eaLnBrk="1" latinLnBrk="0" hangingPunct="1">
        <a:lnSpc>
          <a:spcPct val="120000"/>
        </a:lnSpc>
        <a:spcBef>
          <a:spcPct val="0"/>
        </a:spcBef>
        <a:buNone/>
        <a:defRPr sz="3600" kern="1200" cap="all" spc="300" baseline="0">
          <a:solidFill>
            <a:srgbClr val="FFFFFF"/>
          </a:solidFill>
          <a:highlight>
            <a:srgbClr val="000000"/>
          </a:highligh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SzPct val="75000"/>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Clr>
          <a:schemeClr val="tx1"/>
        </a:buClr>
        <a:buSzPct val="75000"/>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Clr>
          <a:schemeClr val="tx1"/>
        </a:buClr>
        <a:buSzPct val="75000"/>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Clr>
          <a:schemeClr val="tx1"/>
        </a:buClr>
        <a:buSzPct val="75000"/>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Clr>
          <a:schemeClr val="tx1"/>
        </a:buClr>
        <a:buSzPct val="75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2" y="365127"/>
            <a:ext cx="105156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838202"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38201" y="6356352"/>
            <a:ext cx="2743200" cy="365125"/>
          </a:xfrm>
          <a:prstGeom prst="rect">
            <a:avLst/>
          </a:prstGeom>
        </p:spPr>
        <p:txBody>
          <a:bodyPr vert="horz" lIns="91440" tIns="45720" rIns="91440" bIns="45720" rtlCol="0" anchor="ctr"/>
          <a:lstStyle>
            <a:lvl1pPr algn="l">
              <a:defRPr sz="623">
                <a:solidFill>
                  <a:schemeClr val="tx1">
                    <a:tint val="75000"/>
                  </a:schemeClr>
                </a:solidFill>
              </a:defRPr>
            </a:lvl1pPr>
          </a:lstStyle>
          <a:p>
            <a:fld id="{3347186C-BED7-C047-9D80-F00F37BF2D5A}" type="datetimeFigureOut">
              <a:rPr lang="en-US" smtClean="0"/>
              <a:t>3/22/2023</a:t>
            </a:fld>
            <a:endParaRPr lang="en-US"/>
          </a:p>
        </p:txBody>
      </p:sp>
      <p:sp>
        <p:nvSpPr>
          <p:cNvPr id="5" name="Footer Placeholder 4"/>
          <p:cNvSpPr>
            <a:spLocks noGrp="1"/>
          </p:cNvSpPr>
          <p:nvPr>
            <p:ph type="ftr" sz="quarter" idx="3"/>
          </p:nvPr>
        </p:nvSpPr>
        <p:spPr>
          <a:xfrm>
            <a:off x="4038602" y="6356352"/>
            <a:ext cx="4114800" cy="365125"/>
          </a:xfrm>
          <a:prstGeom prst="rect">
            <a:avLst/>
          </a:prstGeom>
        </p:spPr>
        <p:txBody>
          <a:bodyPr vert="horz" lIns="91440" tIns="45720" rIns="91440" bIns="45720" rtlCol="0" anchor="ctr"/>
          <a:lstStyle>
            <a:lvl1pPr algn="ctr">
              <a:defRPr sz="623">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1" y="6356352"/>
            <a:ext cx="2743200" cy="365125"/>
          </a:xfrm>
          <a:prstGeom prst="rect">
            <a:avLst/>
          </a:prstGeom>
        </p:spPr>
        <p:txBody>
          <a:bodyPr vert="horz" lIns="91440" tIns="45720" rIns="91440" bIns="45720" rtlCol="0" anchor="ctr"/>
          <a:lstStyle>
            <a:lvl1pPr algn="r">
              <a:defRPr sz="623">
                <a:solidFill>
                  <a:schemeClr val="tx1">
                    <a:tint val="75000"/>
                  </a:schemeClr>
                </a:solidFill>
              </a:defRPr>
            </a:lvl1pPr>
          </a:lstStyle>
          <a:p>
            <a:fld id="{8A96C340-EF89-154C-B4AF-17107D9DE399}" type="slidenum">
              <a:rPr lang="en-US" smtClean="0"/>
              <a:t>‹#›</a:t>
            </a:fld>
            <a:endParaRPr lang="en-US"/>
          </a:p>
        </p:txBody>
      </p:sp>
    </p:spTree>
    <p:extLst>
      <p:ext uri="{BB962C8B-B14F-4D97-AF65-F5344CB8AC3E}">
        <p14:creationId xmlns:p14="http://schemas.microsoft.com/office/powerpoint/2010/main" val="2373639217"/>
      </p:ext>
    </p:extLst>
  </p:cSld>
  <p:clrMap bg1="lt1" tx1="dk1" bg2="lt2" tx2="dk2" accent1="accent1" accent2="accent2" accent3="accent3" accent4="accent4" accent5="accent5" accent6="accent6" hlink="hlink" folHlink="folHlink"/>
  <p:sldLayoutIdLst>
    <p:sldLayoutId id="2147484420" r:id="rId1"/>
    <p:sldLayoutId id="2147484421" r:id="rId2"/>
    <p:sldLayoutId id="2147484422" r:id="rId3"/>
    <p:sldLayoutId id="2147484423" r:id="rId4"/>
    <p:sldLayoutId id="2147484424" r:id="rId5"/>
    <p:sldLayoutId id="2147484425" r:id="rId6"/>
    <p:sldLayoutId id="2147484426" r:id="rId7"/>
    <p:sldLayoutId id="2147484427" r:id="rId8"/>
    <p:sldLayoutId id="2147484428" r:id="rId9"/>
    <p:sldLayoutId id="2147484429" r:id="rId10"/>
    <p:sldLayoutId id="2147484430" r:id="rId11"/>
  </p:sldLayoutIdLst>
  <p:txStyles>
    <p:titleStyle>
      <a:lvl1pPr algn="l" defTabSz="474779" rtl="0" eaLnBrk="1" latinLnBrk="0" hangingPunct="1">
        <a:lnSpc>
          <a:spcPct val="90000"/>
        </a:lnSpc>
        <a:spcBef>
          <a:spcPct val="0"/>
        </a:spcBef>
        <a:buNone/>
        <a:defRPr sz="2285" kern="1200">
          <a:solidFill>
            <a:schemeClr val="tx1"/>
          </a:solidFill>
          <a:latin typeface="+mj-lt"/>
          <a:ea typeface="+mj-ea"/>
          <a:cs typeface="+mj-cs"/>
        </a:defRPr>
      </a:lvl1pPr>
    </p:titleStyle>
    <p:bodyStyle>
      <a:lvl1pPr marL="118695" indent="-118695" algn="l" defTabSz="474779" rtl="0" eaLnBrk="1" latinLnBrk="0" hangingPunct="1">
        <a:lnSpc>
          <a:spcPct val="90000"/>
        </a:lnSpc>
        <a:spcBef>
          <a:spcPts val="519"/>
        </a:spcBef>
        <a:buFont typeface="Arial" panose="020B0604020202020204" pitchFamily="34" charset="0"/>
        <a:buChar char="•"/>
        <a:defRPr sz="1454" kern="1200">
          <a:solidFill>
            <a:schemeClr val="tx1"/>
          </a:solidFill>
          <a:latin typeface="+mn-lt"/>
          <a:ea typeface="+mn-ea"/>
          <a:cs typeface="+mn-cs"/>
        </a:defRPr>
      </a:lvl1pPr>
      <a:lvl2pPr marL="356085" indent="-118695" algn="l" defTabSz="474779" rtl="0" eaLnBrk="1" latinLnBrk="0" hangingPunct="1">
        <a:lnSpc>
          <a:spcPct val="90000"/>
        </a:lnSpc>
        <a:spcBef>
          <a:spcPts val="260"/>
        </a:spcBef>
        <a:buFont typeface="Arial" panose="020B0604020202020204" pitchFamily="34" charset="0"/>
        <a:buChar char="•"/>
        <a:defRPr sz="1246" kern="1200">
          <a:solidFill>
            <a:schemeClr val="tx1"/>
          </a:solidFill>
          <a:latin typeface="+mn-lt"/>
          <a:ea typeface="+mn-ea"/>
          <a:cs typeface="+mn-cs"/>
        </a:defRPr>
      </a:lvl2pPr>
      <a:lvl3pPr marL="593474" indent="-118695" algn="l" defTabSz="474779" rtl="0" eaLnBrk="1" latinLnBrk="0" hangingPunct="1">
        <a:lnSpc>
          <a:spcPct val="90000"/>
        </a:lnSpc>
        <a:spcBef>
          <a:spcPts val="260"/>
        </a:spcBef>
        <a:buFont typeface="Arial" panose="020B0604020202020204" pitchFamily="34" charset="0"/>
        <a:buChar char="•"/>
        <a:defRPr sz="1038" kern="1200">
          <a:solidFill>
            <a:schemeClr val="tx1"/>
          </a:solidFill>
          <a:latin typeface="+mn-lt"/>
          <a:ea typeface="+mn-ea"/>
          <a:cs typeface="+mn-cs"/>
        </a:defRPr>
      </a:lvl3pPr>
      <a:lvl4pPr marL="830864" indent="-118695" algn="l" defTabSz="474779" rtl="0" eaLnBrk="1" latinLnBrk="0" hangingPunct="1">
        <a:lnSpc>
          <a:spcPct val="90000"/>
        </a:lnSpc>
        <a:spcBef>
          <a:spcPts val="260"/>
        </a:spcBef>
        <a:buFont typeface="Arial" panose="020B0604020202020204" pitchFamily="34" charset="0"/>
        <a:buChar char="•"/>
        <a:defRPr sz="935" kern="1200">
          <a:solidFill>
            <a:schemeClr val="tx1"/>
          </a:solidFill>
          <a:latin typeface="+mn-lt"/>
          <a:ea typeface="+mn-ea"/>
          <a:cs typeface="+mn-cs"/>
        </a:defRPr>
      </a:lvl4pPr>
      <a:lvl5pPr marL="1068254" indent="-118695" algn="l" defTabSz="474779" rtl="0" eaLnBrk="1" latinLnBrk="0" hangingPunct="1">
        <a:lnSpc>
          <a:spcPct val="90000"/>
        </a:lnSpc>
        <a:spcBef>
          <a:spcPts val="260"/>
        </a:spcBef>
        <a:buFont typeface="Arial" panose="020B0604020202020204" pitchFamily="34" charset="0"/>
        <a:buChar char="•"/>
        <a:defRPr sz="935" kern="1200">
          <a:solidFill>
            <a:schemeClr val="tx1"/>
          </a:solidFill>
          <a:latin typeface="+mn-lt"/>
          <a:ea typeface="+mn-ea"/>
          <a:cs typeface="+mn-cs"/>
        </a:defRPr>
      </a:lvl5pPr>
      <a:lvl6pPr marL="1305643" indent="-118695" algn="l" defTabSz="474779" rtl="0" eaLnBrk="1" latinLnBrk="0" hangingPunct="1">
        <a:lnSpc>
          <a:spcPct val="90000"/>
        </a:lnSpc>
        <a:spcBef>
          <a:spcPts val="260"/>
        </a:spcBef>
        <a:buFont typeface="Arial" panose="020B0604020202020204" pitchFamily="34" charset="0"/>
        <a:buChar char="•"/>
        <a:defRPr sz="935" kern="1200">
          <a:solidFill>
            <a:schemeClr val="tx1"/>
          </a:solidFill>
          <a:latin typeface="+mn-lt"/>
          <a:ea typeface="+mn-ea"/>
          <a:cs typeface="+mn-cs"/>
        </a:defRPr>
      </a:lvl6pPr>
      <a:lvl7pPr marL="1543033" indent="-118695" algn="l" defTabSz="474779" rtl="0" eaLnBrk="1" latinLnBrk="0" hangingPunct="1">
        <a:lnSpc>
          <a:spcPct val="90000"/>
        </a:lnSpc>
        <a:spcBef>
          <a:spcPts val="260"/>
        </a:spcBef>
        <a:buFont typeface="Arial" panose="020B0604020202020204" pitchFamily="34" charset="0"/>
        <a:buChar char="•"/>
        <a:defRPr sz="935" kern="1200">
          <a:solidFill>
            <a:schemeClr val="tx1"/>
          </a:solidFill>
          <a:latin typeface="+mn-lt"/>
          <a:ea typeface="+mn-ea"/>
          <a:cs typeface="+mn-cs"/>
        </a:defRPr>
      </a:lvl7pPr>
      <a:lvl8pPr marL="1780423" indent="-118695" algn="l" defTabSz="474779" rtl="0" eaLnBrk="1" latinLnBrk="0" hangingPunct="1">
        <a:lnSpc>
          <a:spcPct val="90000"/>
        </a:lnSpc>
        <a:spcBef>
          <a:spcPts val="260"/>
        </a:spcBef>
        <a:buFont typeface="Arial" panose="020B0604020202020204" pitchFamily="34" charset="0"/>
        <a:buChar char="•"/>
        <a:defRPr sz="935" kern="1200">
          <a:solidFill>
            <a:schemeClr val="tx1"/>
          </a:solidFill>
          <a:latin typeface="+mn-lt"/>
          <a:ea typeface="+mn-ea"/>
          <a:cs typeface="+mn-cs"/>
        </a:defRPr>
      </a:lvl8pPr>
      <a:lvl9pPr marL="2017812" indent="-118695" algn="l" defTabSz="474779" rtl="0" eaLnBrk="1" latinLnBrk="0" hangingPunct="1">
        <a:lnSpc>
          <a:spcPct val="90000"/>
        </a:lnSpc>
        <a:spcBef>
          <a:spcPts val="260"/>
        </a:spcBef>
        <a:buFont typeface="Arial" panose="020B0604020202020204" pitchFamily="34" charset="0"/>
        <a:buChar char="•"/>
        <a:defRPr sz="935" kern="1200">
          <a:solidFill>
            <a:schemeClr val="tx1"/>
          </a:solidFill>
          <a:latin typeface="+mn-lt"/>
          <a:ea typeface="+mn-ea"/>
          <a:cs typeface="+mn-cs"/>
        </a:defRPr>
      </a:lvl9pPr>
    </p:bodyStyle>
    <p:otherStyle>
      <a:defPPr>
        <a:defRPr lang="en-US"/>
      </a:defPPr>
      <a:lvl1pPr marL="0" algn="l" defTabSz="474779" rtl="0" eaLnBrk="1" latinLnBrk="0" hangingPunct="1">
        <a:defRPr sz="935" kern="1200">
          <a:solidFill>
            <a:schemeClr val="tx1"/>
          </a:solidFill>
          <a:latin typeface="+mn-lt"/>
          <a:ea typeface="+mn-ea"/>
          <a:cs typeface="+mn-cs"/>
        </a:defRPr>
      </a:lvl1pPr>
      <a:lvl2pPr marL="237390" algn="l" defTabSz="474779" rtl="0" eaLnBrk="1" latinLnBrk="0" hangingPunct="1">
        <a:defRPr sz="935" kern="1200">
          <a:solidFill>
            <a:schemeClr val="tx1"/>
          </a:solidFill>
          <a:latin typeface="+mn-lt"/>
          <a:ea typeface="+mn-ea"/>
          <a:cs typeface="+mn-cs"/>
        </a:defRPr>
      </a:lvl2pPr>
      <a:lvl3pPr marL="474779" algn="l" defTabSz="474779" rtl="0" eaLnBrk="1" latinLnBrk="0" hangingPunct="1">
        <a:defRPr sz="935" kern="1200">
          <a:solidFill>
            <a:schemeClr val="tx1"/>
          </a:solidFill>
          <a:latin typeface="+mn-lt"/>
          <a:ea typeface="+mn-ea"/>
          <a:cs typeface="+mn-cs"/>
        </a:defRPr>
      </a:lvl3pPr>
      <a:lvl4pPr marL="712169" algn="l" defTabSz="474779" rtl="0" eaLnBrk="1" latinLnBrk="0" hangingPunct="1">
        <a:defRPr sz="935" kern="1200">
          <a:solidFill>
            <a:schemeClr val="tx1"/>
          </a:solidFill>
          <a:latin typeface="+mn-lt"/>
          <a:ea typeface="+mn-ea"/>
          <a:cs typeface="+mn-cs"/>
        </a:defRPr>
      </a:lvl4pPr>
      <a:lvl5pPr marL="949559" algn="l" defTabSz="474779" rtl="0" eaLnBrk="1" latinLnBrk="0" hangingPunct="1">
        <a:defRPr sz="935" kern="1200">
          <a:solidFill>
            <a:schemeClr val="tx1"/>
          </a:solidFill>
          <a:latin typeface="+mn-lt"/>
          <a:ea typeface="+mn-ea"/>
          <a:cs typeface="+mn-cs"/>
        </a:defRPr>
      </a:lvl5pPr>
      <a:lvl6pPr marL="1186948" algn="l" defTabSz="474779" rtl="0" eaLnBrk="1" latinLnBrk="0" hangingPunct="1">
        <a:defRPr sz="935" kern="1200">
          <a:solidFill>
            <a:schemeClr val="tx1"/>
          </a:solidFill>
          <a:latin typeface="+mn-lt"/>
          <a:ea typeface="+mn-ea"/>
          <a:cs typeface="+mn-cs"/>
        </a:defRPr>
      </a:lvl6pPr>
      <a:lvl7pPr marL="1424338" algn="l" defTabSz="474779" rtl="0" eaLnBrk="1" latinLnBrk="0" hangingPunct="1">
        <a:defRPr sz="935" kern="1200">
          <a:solidFill>
            <a:schemeClr val="tx1"/>
          </a:solidFill>
          <a:latin typeface="+mn-lt"/>
          <a:ea typeface="+mn-ea"/>
          <a:cs typeface="+mn-cs"/>
        </a:defRPr>
      </a:lvl7pPr>
      <a:lvl8pPr marL="1661728" algn="l" defTabSz="474779" rtl="0" eaLnBrk="1" latinLnBrk="0" hangingPunct="1">
        <a:defRPr sz="935" kern="1200">
          <a:solidFill>
            <a:schemeClr val="tx1"/>
          </a:solidFill>
          <a:latin typeface="+mn-lt"/>
          <a:ea typeface="+mn-ea"/>
          <a:cs typeface="+mn-cs"/>
        </a:defRPr>
      </a:lvl8pPr>
      <a:lvl9pPr marL="1899117" algn="l" defTabSz="474779" rtl="0" eaLnBrk="1" latinLnBrk="0" hangingPunct="1">
        <a:defRPr sz="935"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3" Type="http://schemas.openxmlformats.org/officeDocument/2006/relationships/hyperlink" Target="https://doi.org/10.1200/JOP.0766501" TargetMode="External"/><Relationship Id="rId7" Type="http://schemas.openxmlformats.org/officeDocument/2006/relationships/hyperlink" Target="https://sopa.tulane.edu/blog/benefits-having-strong-communication-skills-tech-professional" TargetMode="External"/><Relationship Id="rId2" Type="http://schemas.openxmlformats.org/officeDocument/2006/relationships/hyperlink" Target="https://books.google.co.uk/books?hl=en&amp;lr=&amp;id=K_NGEAAAQBAJ&amp;oi=fnd&amp;pg=PT8&amp;dq=critical+thinking+skill+for+students&amp;ots=V8xmHyRKAT&amp;sig=E_A2dAM0Inl1Me9HBc7Mkq6Q_TE#v=onepage&amp;q=critical%20thinking%20skill%20for%20students&amp;f=false" TargetMode="External"/><Relationship Id="rId1" Type="http://schemas.openxmlformats.org/officeDocument/2006/relationships/slideLayout" Target="../slideLayouts/slideLayout12.xml"/><Relationship Id="rId6" Type="http://schemas.openxmlformats.org/officeDocument/2006/relationships/hyperlink" Target="https://core.ac.uk/download/pdf/11884153.pdf" TargetMode="External"/><Relationship Id="rId5" Type="http://schemas.openxmlformats.org/officeDocument/2006/relationships/hyperlink" Target="https://www.sciencedirect.com/science/article/pii/S0740818808001382?casa_token=MrEL7vec5I4AAAAA:WsOgF13CFVhPMjnm3yO6JilsbShTw0aFIvTt8KqKOzkI-gJ27hTBlVxgf5lEvpaM4bFRg1iXWQ" TargetMode="External"/><Relationship Id="rId4" Type="http://schemas.openxmlformats.org/officeDocument/2006/relationships/hyperlink" Target="https://www.rasmussen.edu/student-experience/college-life/critical-thinking-skills-to-master-now/"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1.xml"/><Relationship Id="rId1" Type="http://schemas.openxmlformats.org/officeDocument/2006/relationships/slideLayout" Target="../slideLayouts/slideLayout1.xml"/><Relationship Id="rId4" Type="http://schemas.openxmlformats.org/officeDocument/2006/relationships/hyperlink" Target="https://uowtsd-my.sharepoint.com/:w:/g/personal/2003659_student_uwtsd_ac_uk/EZN0CdebCEBLksbxMCjQjuQBR9Jqm13uZB3j5BhrLeFRCQ?email=zoe.cooke%40uwtsd.ac.uk&amp;e=RZnPMX"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8">
            <a:extLst>
              <a:ext uri="{FF2B5EF4-FFF2-40B4-BE49-F238E27FC236}">
                <a16:creationId xmlns:a16="http://schemas.microsoft.com/office/drawing/2014/main" id="{CF886182-3ADC-447F-B077-24411DB565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3">
            <a:extLst>
              <a:ext uri="{FF2B5EF4-FFF2-40B4-BE49-F238E27FC236}">
                <a16:creationId xmlns:a16="http://schemas.microsoft.com/office/drawing/2014/main" id="{319A945F-2639-B1BD-1578-3DCDABE7D209}"/>
              </a:ext>
            </a:extLst>
          </p:cNvPr>
          <p:cNvPicPr>
            <a:picLocks noChangeAspect="1"/>
          </p:cNvPicPr>
          <p:nvPr/>
        </p:nvPicPr>
        <p:blipFill rotWithShape="1">
          <a:blip r:embed="rId3"/>
          <a:srcRect t="20332" r="-2" b="-2"/>
          <a:stretch/>
        </p:blipFill>
        <p:spPr>
          <a:xfrm>
            <a:off x="-4" y="10"/>
            <a:ext cx="12192000" cy="6857990"/>
          </a:xfrm>
          <a:prstGeom prst="rect">
            <a:avLst/>
          </a:prstGeom>
        </p:spPr>
      </p:pic>
      <p:sp>
        <p:nvSpPr>
          <p:cNvPr id="19" name="Rectangle 10">
            <a:extLst>
              <a:ext uri="{FF2B5EF4-FFF2-40B4-BE49-F238E27FC236}">
                <a16:creationId xmlns:a16="http://schemas.microsoft.com/office/drawing/2014/main" id="{67F1335F-97CE-4842-9A57-2B6A3F459D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3644537"/>
            <a:ext cx="12192002" cy="3213463"/>
          </a:xfrm>
          <a:prstGeom prst="rect">
            <a:avLst/>
          </a:prstGeom>
          <a:gradFill>
            <a:gsLst>
              <a:gs pos="0">
                <a:srgbClr val="000000">
                  <a:alpha val="0"/>
                </a:srgbClr>
              </a:gs>
              <a:gs pos="100000">
                <a:srgbClr val="000000">
                  <a:alpha val="62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B28281-3783-403A-B1AB-0182A003DFE3}"/>
              </a:ext>
            </a:extLst>
          </p:cNvPr>
          <p:cNvSpPr>
            <a:spLocks noGrp="1"/>
          </p:cNvSpPr>
          <p:nvPr>
            <p:ph type="ctrTitle"/>
          </p:nvPr>
        </p:nvSpPr>
        <p:spPr>
          <a:xfrm>
            <a:off x="652371" y="647700"/>
            <a:ext cx="4291920" cy="3375660"/>
          </a:xfrm>
        </p:spPr>
        <p:txBody>
          <a:bodyPr rtlCol="0" anchor="t">
            <a:normAutofit/>
          </a:bodyPr>
          <a:lstStyle/>
          <a:p>
            <a:r>
              <a:rPr lang="en-GB" sz="3200">
                <a:cs typeface="Arial"/>
              </a:rPr>
              <a:t>Skills that are essential for counselling</a:t>
            </a:r>
            <a:endParaRPr lang="en-GB" sz="3200"/>
          </a:p>
        </p:txBody>
      </p:sp>
      <p:sp>
        <p:nvSpPr>
          <p:cNvPr id="3" name="Subtitle 2">
            <a:extLst>
              <a:ext uri="{FF2B5EF4-FFF2-40B4-BE49-F238E27FC236}">
                <a16:creationId xmlns:a16="http://schemas.microsoft.com/office/drawing/2014/main" id="{C4542EAC-8BF3-4BFD-9891-145BC49409C2}"/>
              </a:ext>
            </a:extLst>
          </p:cNvPr>
          <p:cNvSpPr>
            <a:spLocks noGrp="1"/>
          </p:cNvSpPr>
          <p:nvPr>
            <p:ph type="subTitle" idx="1"/>
          </p:nvPr>
        </p:nvSpPr>
        <p:spPr>
          <a:xfrm>
            <a:off x="647700" y="5075227"/>
            <a:ext cx="4291920" cy="906473"/>
          </a:xfrm>
        </p:spPr>
        <p:txBody>
          <a:bodyPr rtlCol="0">
            <a:normAutofit/>
          </a:bodyPr>
          <a:lstStyle/>
          <a:p>
            <a:pPr rtl="0"/>
            <a:endParaRPr lang="en-GB">
              <a:solidFill>
                <a:srgbClr val="FFFFFF"/>
              </a:solidFill>
            </a:endParaRPr>
          </a:p>
        </p:txBody>
      </p:sp>
    </p:spTree>
    <p:extLst>
      <p:ext uri="{BB962C8B-B14F-4D97-AF65-F5344CB8AC3E}">
        <p14:creationId xmlns:p14="http://schemas.microsoft.com/office/powerpoint/2010/main" val="55372654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8">
            <a:extLst>
              <a:ext uri="{FF2B5EF4-FFF2-40B4-BE49-F238E27FC236}">
                <a16:creationId xmlns:a16="http://schemas.microsoft.com/office/drawing/2014/main" id="{CF886182-3ADC-447F-B077-24411DB565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3">
            <a:extLst>
              <a:ext uri="{FF2B5EF4-FFF2-40B4-BE49-F238E27FC236}">
                <a16:creationId xmlns:a16="http://schemas.microsoft.com/office/drawing/2014/main" id="{319A945F-2639-B1BD-1578-3DCDABE7D209}"/>
              </a:ext>
            </a:extLst>
          </p:cNvPr>
          <p:cNvPicPr>
            <a:picLocks noChangeAspect="1"/>
          </p:cNvPicPr>
          <p:nvPr/>
        </p:nvPicPr>
        <p:blipFill rotWithShape="1">
          <a:blip r:embed="rId3"/>
          <a:srcRect t="20332" r="-2" b="-2"/>
          <a:stretch/>
        </p:blipFill>
        <p:spPr>
          <a:xfrm>
            <a:off x="-4" y="10"/>
            <a:ext cx="12192000" cy="6857990"/>
          </a:xfrm>
          <a:prstGeom prst="rect">
            <a:avLst/>
          </a:prstGeom>
        </p:spPr>
      </p:pic>
      <p:sp>
        <p:nvSpPr>
          <p:cNvPr id="19" name="Rectangle 10">
            <a:extLst>
              <a:ext uri="{FF2B5EF4-FFF2-40B4-BE49-F238E27FC236}">
                <a16:creationId xmlns:a16="http://schemas.microsoft.com/office/drawing/2014/main" id="{67F1335F-97CE-4842-9A57-2B6A3F459D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3644537"/>
            <a:ext cx="12192002" cy="3213463"/>
          </a:xfrm>
          <a:prstGeom prst="rect">
            <a:avLst/>
          </a:prstGeom>
          <a:gradFill>
            <a:gsLst>
              <a:gs pos="0">
                <a:srgbClr val="000000">
                  <a:alpha val="0"/>
                </a:srgbClr>
              </a:gs>
              <a:gs pos="100000">
                <a:srgbClr val="000000">
                  <a:alpha val="62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B28281-3783-403A-B1AB-0182A003DFE3}"/>
              </a:ext>
            </a:extLst>
          </p:cNvPr>
          <p:cNvSpPr>
            <a:spLocks noGrp="1"/>
          </p:cNvSpPr>
          <p:nvPr>
            <p:ph type="ctrTitle"/>
          </p:nvPr>
        </p:nvSpPr>
        <p:spPr>
          <a:xfrm>
            <a:off x="652371" y="647700"/>
            <a:ext cx="11295596" cy="719867"/>
          </a:xfrm>
        </p:spPr>
        <p:txBody>
          <a:bodyPr rtlCol="0" anchor="t">
            <a:normAutofit/>
          </a:bodyPr>
          <a:lstStyle/>
          <a:p>
            <a:r>
              <a:rPr lang="en-GB" sz="3200" dirty="0">
                <a:cs typeface="Arial"/>
              </a:rPr>
              <a:t>Mindfulness</a:t>
            </a:r>
            <a:endParaRPr lang="en-US" dirty="0"/>
          </a:p>
        </p:txBody>
      </p:sp>
      <p:sp>
        <p:nvSpPr>
          <p:cNvPr id="3" name="Subtitle 2">
            <a:extLst>
              <a:ext uri="{FF2B5EF4-FFF2-40B4-BE49-F238E27FC236}">
                <a16:creationId xmlns:a16="http://schemas.microsoft.com/office/drawing/2014/main" id="{C4542EAC-8BF3-4BFD-9891-145BC49409C2}"/>
              </a:ext>
            </a:extLst>
          </p:cNvPr>
          <p:cNvSpPr>
            <a:spLocks noGrp="1"/>
          </p:cNvSpPr>
          <p:nvPr>
            <p:ph type="subTitle" idx="1"/>
          </p:nvPr>
        </p:nvSpPr>
        <p:spPr>
          <a:xfrm>
            <a:off x="647700" y="1758286"/>
            <a:ext cx="10903390" cy="3920855"/>
          </a:xfrm>
        </p:spPr>
        <p:txBody>
          <a:bodyPr vert="horz" lIns="91440" tIns="45720" rIns="91440" bIns="45720" rtlCol="0" anchor="t">
            <a:normAutofit/>
          </a:bodyPr>
          <a:lstStyle/>
          <a:p>
            <a:pPr marL="285750" indent="-285750">
              <a:buChar char="•"/>
            </a:pPr>
            <a:r>
              <a:rPr lang="en-GB" sz="2000" dirty="0">
                <a:solidFill>
                  <a:srgbClr val="000000"/>
                </a:solidFill>
              </a:rPr>
              <a:t>Mindfulness is a great tool for counsellors to use, even if the approach they take does not involve it.</a:t>
            </a:r>
          </a:p>
          <a:p>
            <a:pPr marL="285750" indent="-285750">
              <a:buChar char="•"/>
            </a:pPr>
            <a:r>
              <a:rPr lang="en-GB" sz="2000" dirty="0">
                <a:solidFill>
                  <a:srgbClr val="000000"/>
                </a:solidFill>
              </a:rPr>
              <a:t>It allows for them to be more focused on the present conversation with a client </a:t>
            </a:r>
          </a:p>
          <a:p>
            <a:pPr marL="285750" indent="-285750">
              <a:buChar char="•"/>
            </a:pPr>
            <a:r>
              <a:rPr lang="en-GB" sz="2000" dirty="0">
                <a:solidFill>
                  <a:srgbClr val="000000"/>
                </a:solidFill>
              </a:rPr>
              <a:t>With a greater focus on the client and what they have to say, they can understand them better and therefore, help them with greater efficiency </a:t>
            </a:r>
          </a:p>
          <a:p>
            <a:pPr marL="285750" indent="-285750">
              <a:buChar char="•"/>
            </a:pPr>
            <a:r>
              <a:rPr lang="en-GB" sz="2000" dirty="0">
                <a:solidFill>
                  <a:srgbClr val="000000"/>
                </a:solidFill>
              </a:rPr>
              <a:t>If the counsellor is very relaxed and present in that setting, then the client will be able to observe this, and may feel less nervous with someone who is attentive and calm. </a:t>
            </a:r>
          </a:p>
          <a:p>
            <a:pPr marL="285750" indent="-285750">
              <a:buChar char="•"/>
            </a:pPr>
            <a:endParaRPr lang="en-GB" sz="2000" dirty="0">
              <a:solidFill>
                <a:srgbClr val="000000"/>
              </a:solidFill>
            </a:endParaRPr>
          </a:p>
          <a:p>
            <a:endParaRPr lang="en-GB" sz="2000" dirty="0">
              <a:solidFill>
                <a:srgbClr val="000000"/>
              </a:solidFill>
            </a:endParaRPr>
          </a:p>
        </p:txBody>
      </p:sp>
    </p:spTree>
    <p:extLst>
      <p:ext uri="{BB962C8B-B14F-4D97-AF65-F5344CB8AC3E}">
        <p14:creationId xmlns:p14="http://schemas.microsoft.com/office/powerpoint/2010/main" val="13911534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8">
            <a:extLst>
              <a:ext uri="{FF2B5EF4-FFF2-40B4-BE49-F238E27FC236}">
                <a16:creationId xmlns:a16="http://schemas.microsoft.com/office/drawing/2014/main" id="{CF886182-3ADC-447F-B077-24411DB565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3">
            <a:extLst>
              <a:ext uri="{FF2B5EF4-FFF2-40B4-BE49-F238E27FC236}">
                <a16:creationId xmlns:a16="http://schemas.microsoft.com/office/drawing/2014/main" id="{319A945F-2639-B1BD-1578-3DCDABE7D209}"/>
              </a:ext>
            </a:extLst>
          </p:cNvPr>
          <p:cNvPicPr>
            <a:picLocks noChangeAspect="1"/>
          </p:cNvPicPr>
          <p:nvPr/>
        </p:nvPicPr>
        <p:blipFill rotWithShape="1">
          <a:blip r:embed="rId3"/>
          <a:srcRect t="20332" r="-2" b="-2"/>
          <a:stretch/>
        </p:blipFill>
        <p:spPr>
          <a:xfrm>
            <a:off x="-4" y="10"/>
            <a:ext cx="12192000" cy="6857990"/>
          </a:xfrm>
          <a:prstGeom prst="rect">
            <a:avLst/>
          </a:prstGeom>
        </p:spPr>
      </p:pic>
      <p:sp>
        <p:nvSpPr>
          <p:cNvPr id="19" name="Rectangle 10">
            <a:extLst>
              <a:ext uri="{FF2B5EF4-FFF2-40B4-BE49-F238E27FC236}">
                <a16:creationId xmlns:a16="http://schemas.microsoft.com/office/drawing/2014/main" id="{67F1335F-97CE-4842-9A57-2B6A3F459D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3644537"/>
            <a:ext cx="12192002" cy="3213463"/>
          </a:xfrm>
          <a:prstGeom prst="rect">
            <a:avLst/>
          </a:prstGeom>
          <a:gradFill>
            <a:gsLst>
              <a:gs pos="0">
                <a:srgbClr val="000000">
                  <a:alpha val="0"/>
                </a:srgbClr>
              </a:gs>
              <a:gs pos="100000">
                <a:srgbClr val="000000">
                  <a:alpha val="62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B28281-3783-403A-B1AB-0182A003DFE3}"/>
              </a:ext>
            </a:extLst>
          </p:cNvPr>
          <p:cNvSpPr>
            <a:spLocks noGrp="1"/>
          </p:cNvSpPr>
          <p:nvPr>
            <p:ph type="ctrTitle"/>
          </p:nvPr>
        </p:nvSpPr>
        <p:spPr>
          <a:xfrm>
            <a:off x="652371" y="647700"/>
            <a:ext cx="11295596" cy="719867"/>
          </a:xfrm>
        </p:spPr>
        <p:txBody>
          <a:bodyPr rtlCol="0" anchor="t">
            <a:normAutofit/>
          </a:bodyPr>
          <a:lstStyle/>
          <a:p>
            <a:r>
              <a:rPr lang="en-GB" sz="3200" dirty="0">
                <a:cs typeface="Arial"/>
              </a:rPr>
              <a:t>Mindfulness</a:t>
            </a:r>
            <a:endParaRPr lang="en-US" dirty="0"/>
          </a:p>
        </p:txBody>
      </p:sp>
      <p:sp>
        <p:nvSpPr>
          <p:cNvPr id="3" name="Subtitle 2">
            <a:extLst>
              <a:ext uri="{FF2B5EF4-FFF2-40B4-BE49-F238E27FC236}">
                <a16:creationId xmlns:a16="http://schemas.microsoft.com/office/drawing/2014/main" id="{C4542EAC-8BF3-4BFD-9891-145BC49409C2}"/>
              </a:ext>
            </a:extLst>
          </p:cNvPr>
          <p:cNvSpPr>
            <a:spLocks noGrp="1"/>
          </p:cNvSpPr>
          <p:nvPr>
            <p:ph type="subTitle" idx="1"/>
          </p:nvPr>
        </p:nvSpPr>
        <p:spPr>
          <a:xfrm>
            <a:off x="647700" y="1758286"/>
            <a:ext cx="10903390" cy="3920855"/>
          </a:xfrm>
        </p:spPr>
        <p:txBody>
          <a:bodyPr vert="horz" lIns="91440" tIns="45720" rIns="91440" bIns="45720" rtlCol="0" anchor="t">
            <a:normAutofit/>
          </a:bodyPr>
          <a:lstStyle/>
          <a:p>
            <a:pPr marL="342900" indent="-342900">
              <a:buChar char="•"/>
            </a:pPr>
            <a:r>
              <a:rPr lang="en-GB" sz="2000" dirty="0">
                <a:solidFill>
                  <a:srgbClr val="000000"/>
                </a:solidFill>
              </a:rPr>
              <a:t>One study found that there was a corelation between mindfulness and empathy in psychotherapists, (Keane, 2014). As well as this, they found that it can improve other qualities needed, such as attention. </a:t>
            </a:r>
            <a:endParaRPr lang="en-US">
              <a:solidFill>
                <a:srgbClr val="000000"/>
              </a:solidFill>
            </a:endParaRPr>
          </a:p>
          <a:p>
            <a:pPr marL="342900" indent="-342900">
              <a:buChar char="•"/>
            </a:pPr>
            <a:r>
              <a:rPr lang="en-GB" sz="2000" dirty="0">
                <a:solidFill>
                  <a:srgbClr val="000000"/>
                </a:solidFill>
              </a:rPr>
              <a:t>Another study found a relationship between burnout and mindfulness in counsellors, </a:t>
            </a:r>
            <a:r>
              <a:rPr lang="en-GB" sz="2000">
                <a:solidFill>
                  <a:srgbClr val="000000"/>
                </a:solidFill>
              </a:rPr>
              <a:t>(Earle,2017). They found when studying Australian school counsellors that those who </a:t>
            </a:r>
            <a:r>
              <a:rPr lang="en-GB" sz="2000" dirty="0">
                <a:solidFill>
                  <a:srgbClr val="000000"/>
                </a:solidFill>
              </a:rPr>
              <a:t>often practice mindfulness would score much lower on a self-report test for burnout. </a:t>
            </a:r>
          </a:p>
          <a:p>
            <a:pPr marL="342900" indent="-342900">
              <a:buChar char="•"/>
            </a:pPr>
            <a:r>
              <a:rPr lang="en-GB" sz="2000" dirty="0">
                <a:solidFill>
                  <a:srgbClr val="000000"/>
                </a:solidFill>
              </a:rPr>
              <a:t>This could indicate that not only does mindfulness create a more relaxed environment for the client, but also helps to alleviate stress from the counsellor. </a:t>
            </a:r>
          </a:p>
          <a:p>
            <a:endParaRPr lang="en-GB" sz="2000" dirty="0">
              <a:solidFill>
                <a:srgbClr val="000000"/>
              </a:solidFill>
            </a:endParaRPr>
          </a:p>
        </p:txBody>
      </p:sp>
    </p:spTree>
    <p:extLst>
      <p:ext uri="{BB962C8B-B14F-4D97-AF65-F5344CB8AC3E}">
        <p14:creationId xmlns:p14="http://schemas.microsoft.com/office/powerpoint/2010/main" val="38440898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8">
            <a:extLst>
              <a:ext uri="{FF2B5EF4-FFF2-40B4-BE49-F238E27FC236}">
                <a16:creationId xmlns:a16="http://schemas.microsoft.com/office/drawing/2014/main" id="{CF886182-3ADC-447F-B077-24411DB565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3">
            <a:extLst>
              <a:ext uri="{FF2B5EF4-FFF2-40B4-BE49-F238E27FC236}">
                <a16:creationId xmlns:a16="http://schemas.microsoft.com/office/drawing/2014/main" id="{319A945F-2639-B1BD-1578-3DCDABE7D209}"/>
              </a:ext>
            </a:extLst>
          </p:cNvPr>
          <p:cNvPicPr>
            <a:picLocks noChangeAspect="1"/>
          </p:cNvPicPr>
          <p:nvPr/>
        </p:nvPicPr>
        <p:blipFill rotWithShape="1">
          <a:blip r:embed="rId3"/>
          <a:srcRect t="20332" r="-2" b="-2"/>
          <a:stretch/>
        </p:blipFill>
        <p:spPr>
          <a:xfrm>
            <a:off x="-4" y="10"/>
            <a:ext cx="12192000" cy="6857990"/>
          </a:xfrm>
          <a:prstGeom prst="rect">
            <a:avLst/>
          </a:prstGeom>
        </p:spPr>
      </p:pic>
      <p:sp>
        <p:nvSpPr>
          <p:cNvPr id="19" name="Rectangle 10">
            <a:extLst>
              <a:ext uri="{FF2B5EF4-FFF2-40B4-BE49-F238E27FC236}">
                <a16:creationId xmlns:a16="http://schemas.microsoft.com/office/drawing/2014/main" id="{67F1335F-97CE-4842-9A57-2B6A3F459D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3644537"/>
            <a:ext cx="12192002" cy="3213463"/>
          </a:xfrm>
          <a:prstGeom prst="rect">
            <a:avLst/>
          </a:prstGeom>
          <a:gradFill>
            <a:gsLst>
              <a:gs pos="0">
                <a:srgbClr val="000000">
                  <a:alpha val="0"/>
                </a:srgbClr>
              </a:gs>
              <a:gs pos="100000">
                <a:srgbClr val="000000">
                  <a:alpha val="62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B28281-3783-403A-B1AB-0182A003DFE3}"/>
              </a:ext>
            </a:extLst>
          </p:cNvPr>
          <p:cNvSpPr>
            <a:spLocks noGrp="1"/>
          </p:cNvSpPr>
          <p:nvPr>
            <p:ph type="ctrTitle"/>
          </p:nvPr>
        </p:nvSpPr>
        <p:spPr>
          <a:xfrm>
            <a:off x="652371" y="647700"/>
            <a:ext cx="11295596" cy="719867"/>
          </a:xfrm>
        </p:spPr>
        <p:txBody>
          <a:bodyPr rtlCol="0" anchor="t">
            <a:normAutofit/>
          </a:bodyPr>
          <a:lstStyle/>
          <a:p>
            <a:r>
              <a:rPr lang="en-GB" sz="3200" dirty="0">
                <a:cs typeface="Arial"/>
              </a:rPr>
              <a:t>Empathy </a:t>
            </a:r>
            <a:endParaRPr lang="en-US" dirty="0"/>
          </a:p>
        </p:txBody>
      </p:sp>
      <p:sp>
        <p:nvSpPr>
          <p:cNvPr id="3" name="Subtitle 2">
            <a:extLst>
              <a:ext uri="{FF2B5EF4-FFF2-40B4-BE49-F238E27FC236}">
                <a16:creationId xmlns:a16="http://schemas.microsoft.com/office/drawing/2014/main" id="{C4542EAC-8BF3-4BFD-9891-145BC49409C2}"/>
              </a:ext>
            </a:extLst>
          </p:cNvPr>
          <p:cNvSpPr>
            <a:spLocks noGrp="1"/>
          </p:cNvSpPr>
          <p:nvPr>
            <p:ph type="subTitle" idx="1"/>
          </p:nvPr>
        </p:nvSpPr>
        <p:spPr>
          <a:xfrm>
            <a:off x="647700" y="1758286"/>
            <a:ext cx="10903390" cy="3920855"/>
          </a:xfrm>
        </p:spPr>
        <p:txBody>
          <a:bodyPr vert="horz" lIns="91440" tIns="45720" rIns="91440" bIns="45720" rtlCol="0" anchor="t">
            <a:normAutofit/>
          </a:bodyPr>
          <a:lstStyle/>
          <a:p>
            <a:pPr marL="285750" indent="-285750">
              <a:buChar char="•"/>
            </a:pPr>
            <a:r>
              <a:rPr lang="en-GB" sz="2000" dirty="0">
                <a:solidFill>
                  <a:srgbClr val="000000"/>
                </a:solidFill>
              </a:rPr>
              <a:t>An empathetic approach to counselling is vital for fully understanding the client. </a:t>
            </a:r>
            <a:endParaRPr lang="en-US" dirty="0">
              <a:solidFill>
                <a:srgbClr val="000000"/>
              </a:solidFill>
            </a:endParaRPr>
          </a:p>
          <a:p>
            <a:pPr marL="285750" indent="-285750">
              <a:buChar char="•"/>
            </a:pPr>
            <a:r>
              <a:rPr lang="en-GB" sz="2000" dirty="0"/>
              <a:t>Being able to see how the client feels and why is a great way to find a solution to the cause from the root of the problem and then they can be guided towards finding that solution. </a:t>
            </a:r>
          </a:p>
          <a:p>
            <a:pPr marL="285750" indent="-285750">
              <a:buChar char="•"/>
            </a:pPr>
            <a:r>
              <a:rPr lang="en-GB" sz="2000" dirty="0"/>
              <a:t>Paraphrasing their statements and showing understanding could help them to feel like they are being understood, further encouraging more depth to the conversation. </a:t>
            </a:r>
          </a:p>
        </p:txBody>
      </p:sp>
    </p:spTree>
    <p:extLst>
      <p:ext uri="{BB962C8B-B14F-4D97-AF65-F5344CB8AC3E}">
        <p14:creationId xmlns:p14="http://schemas.microsoft.com/office/powerpoint/2010/main" val="4030525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8">
            <a:extLst>
              <a:ext uri="{FF2B5EF4-FFF2-40B4-BE49-F238E27FC236}">
                <a16:creationId xmlns:a16="http://schemas.microsoft.com/office/drawing/2014/main" id="{CF886182-3ADC-447F-B077-24411DB565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3">
            <a:extLst>
              <a:ext uri="{FF2B5EF4-FFF2-40B4-BE49-F238E27FC236}">
                <a16:creationId xmlns:a16="http://schemas.microsoft.com/office/drawing/2014/main" id="{319A945F-2639-B1BD-1578-3DCDABE7D209}"/>
              </a:ext>
            </a:extLst>
          </p:cNvPr>
          <p:cNvPicPr>
            <a:picLocks noChangeAspect="1"/>
          </p:cNvPicPr>
          <p:nvPr/>
        </p:nvPicPr>
        <p:blipFill rotWithShape="1">
          <a:blip r:embed="rId3"/>
          <a:srcRect t="20332" r="-2" b="-2"/>
          <a:stretch/>
        </p:blipFill>
        <p:spPr>
          <a:xfrm>
            <a:off x="-4" y="10"/>
            <a:ext cx="12192000" cy="6857990"/>
          </a:xfrm>
          <a:prstGeom prst="rect">
            <a:avLst/>
          </a:prstGeom>
        </p:spPr>
      </p:pic>
      <p:sp>
        <p:nvSpPr>
          <p:cNvPr id="19" name="Rectangle 10">
            <a:extLst>
              <a:ext uri="{FF2B5EF4-FFF2-40B4-BE49-F238E27FC236}">
                <a16:creationId xmlns:a16="http://schemas.microsoft.com/office/drawing/2014/main" id="{67F1335F-97CE-4842-9A57-2B6A3F459D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3644537"/>
            <a:ext cx="12192002" cy="3213463"/>
          </a:xfrm>
          <a:prstGeom prst="rect">
            <a:avLst/>
          </a:prstGeom>
          <a:gradFill>
            <a:gsLst>
              <a:gs pos="0">
                <a:srgbClr val="000000">
                  <a:alpha val="0"/>
                </a:srgbClr>
              </a:gs>
              <a:gs pos="100000">
                <a:srgbClr val="000000">
                  <a:alpha val="62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B28281-3783-403A-B1AB-0182A003DFE3}"/>
              </a:ext>
            </a:extLst>
          </p:cNvPr>
          <p:cNvSpPr>
            <a:spLocks noGrp="1"/>
          </p:cNvSpPr>
          <p:nvPr>
            <p:ph type="ctrTitle"/>
          </p:nvPr>
        </p:nvSpPr>
        <p:spPr>
          <a:xfrm>
            <a:off x="652371" y="647700"/>
            <a:ext cx="11295596" cy="719867"/>
          </a:xfrm>
        </p:spPr>
        <p:txBody>
          <a:bodyPr rtlCol="0" anchor="t">
            <a:normAutofit/>
          </a:bodyPr>
          <a:lstStyle/>
          <a:p>
            <a:r>
              <a:rPr lang="en-GB" sz="3200" dirty="0">
                <a:cs typeface="Arial"/>
              </a:rPr>
              <a:t>Patience </a:t>
            </a:r>
            <a:endParaRPr lang="en-US" dirty="0"/>
          </a:p>
        </p:txBody>
      </p:sp>
      <p:sp>
        <p:nvSpPr>
          <p:cNvPr id="3" name="Subtitle 2">
            <a:extLst>
              <a:ext uri="{FF2B5EF4-FFF2-40B4-BE49-F238E27FC236}">
                <a16:creationId xmlns:a16="http://schemas.microsoft.com/office/drawing/2014/main" id="{C4542EAC-8BF3-4BFD-9891-145BC49409C2}"/>
              </a:ext>
            </a:extLst>
          </p:cNvPr>
          <p:cNvSpPr>
            <a:spLocks noGrp="1"/>
          </p:cNvSpPr>
          <p:nvPr>
            <p:ph type="subTitle" idx="1"/>
          </p:nvPr>
        </p:nvSpPr>
        <p:spPr>
          <a:xfrm>
            <a:off x="647700" y="1758286"/>
            <a:ext cx="10903390" cy="3920855"/>
          </a:xfrm>
        </p:spPr>
        <p:txBody>
          <a:bodyPr vert="horz" lIns="91440" tIns="45720" rIns="91440" bIns="45720" rtlCol="0" anchor="t">
            <a:normAutofit/>
          </a:bodyPr>
          <a:lstStyle/>
          <a:p>
            <a:pPr marL="285750" indent="-285750">
              <a:buChar char="•"/>
            </a:pPr>
            <a:r>
              <a:rPr lang="en-GB" sz="2000" dirty="0"/>
              <a:t>Patience is needed as many clients may take time to open up and to get used to being in that setting if they haven't before. </a:t>
            </a:r>
          </a:p>
          <a:p>
            <a:pPr marL="285750" indent="-285750">
              <a:buChar char="•"/>
            </a:pPr>
            <a:r>
              <a:rPr lang="en-GB" sz="2000" dirty="0"/>
              <a:t>Some may just need some time to sit in silence and very little conversation will take place. It is important to respect this and not open any unnecessary dialogue. </a:t>
            </a:r>
          </a:p>
          <a:p>
            <a:pPr marL="285750" indent="-285750">
              <a:buChar char="•"/>
            </a:pPr>
            <a:r>
              <a:rPr lang="en-GB" sz="2000" dirty="0"/>
              <a:t>To some people who haven't received any help before, it could take a number of sessions to be able to have a productive dialogue.</a:t>
            </a:r>
          </a:p>
          <a:p>
            <a:pPr marL="285750" indent="-285750">
              <a:buChar char="•"/>
            </a:pPr>
            <a:r>
              <a:rPr lang="en-GB" sz="2000" dirty="0"/>
              <a:t>It is important not to push the client to have an unwanted interaction, possibly making them too uncomfortable and then they may decide to discontinue their time in counselling. </a:t>
            </a:r>
          </a:p>
        </p:txBody>
      </p:sp>
    </p:spTree>
    <p:extLst>
      <p:ext uri="{BB962C8B-B14F-4D97-AF65-F5344CB8AC3E}">
        <p14:creationId xmlns:p14="http://schemas.microsoft.com/office/powerpoint/2010/main" val="8295435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8">
            <a:extLst>
              <a:ext uri="{FF2B5EF4-FFF2-40B4-BE49-F238E27FC236}">
                <a16:creationId xmlns:a16="http://schemas.microsoft.com/office/drawing/2014/main" id="{CF886182-3ADC-447F-B077-24411DB565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3">
            <a:extLst>
              <a:ext uri="{FF2B5EF4-FFF2-40B4-BE49-F238E27FC236}">
                <a16:creationId xmlns:a16="http://schemas.microsoft.com/office/drawing/2014/main" id="{319A945F-2639-B1BD-1578-3DCDABE7D209}"/>
              </a:ext>
            </a:extLst>
          </p:cNvPr>
          <p:cNvPicPr>
            <a:picLocks noChangeAspect="1"/>
          </p:cNvPicPr>
          <p:nvPr/>
        </p:nvPicPr>
        <p:blipFill rotWithShape="1">
          <a:blip r:embed="rId3"/>
          <a:srcRect t="20332" r="-2" b="-2"/>
          <a:stretch/>
        </p:blipFill>
        <p:spPr>
          <a:xfrm>
            <a:off x="-4" y="10"/>
            <a:ext cx="12192000" cy="6857990"/>
          </a:xfrm>
          <a:prstGeom prst="rect">
            <a:avLst/>
          </a:prstGeom>
        </p:spPr>
      </p:pic>
      <p:sp>
        <p:nvSpPr>
          <p:cNvPr id="19" name="Rectangle 10">
            <a:extLst>
              <a:ext uri="{FF2B5EF4-FFF2-40B4-BE49-F238E27FC236}">
                <a16:creationId xmlns:a16="http://schemas.microsoft.com/office/drawing/2014/main" id="{67F1335F-97CE-4842-9A57-2B6A3F459D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3644537"/>
            <a:ext cx="12192002" cy="3213463"/>
          </a:xfrm>
          <a:prstGeom prst="rect">
            <a:avLst/>
          </a:prstGeom>
          <a:gradFill>
            <a:gsLst>
              <a:gs pos="0">
                <a:srgbClr val="000000">
                  <a:alpha val="0"/>
                </a:srgbClr>
              </a:gs>
              <a:gs pos="100000">
                <a:srgbClr val="000000">
                  <a:alpha val="62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B28281-3783-403A-B1AB-0182A003DFE3}"/>
              </a:ext>
            </a:extLst>
          </p:cNvPr>
          <p:cNvSpPr>
            <a:spLocks noGrp="1"/>
          </p:cNvSpPr>
          <p:nvPr>
            <p:ph type="ctrTitle"/>
          </p:nvPr>
        </p:nvSpPr>
        <p:spPr>
          <a:xfrm>
            <a:off x="652371" y="647700"/>
            <a:ext cx="11295596" cy="719867"/>
          </a:xfrm>
        </p:spPr>
        <p:txBody>
          <a:bodyPr rtlCol="0" anchor="t">
            <a:normAutofit/>
          </a:bodyPr>
          <a:lstStyle/>
          <a:p>
            <a:r>
              <a:rPr lang="en-GB" sz="3200" dirty="0">
                <a:cs typeface="Arial"/>
              </a:rPr>
              <a:t>Listening skills </a:t>
            </a:r>
            <a:endParaRPr lang="en-US" dirty="0"/>
          </a:p>
        </p:txBody>
      </p:sp>
      <p:sp>
        <p:nvSpPr>
          <p:cNvPr id="3" name="Subtitle 2">
            <a:extLst>
              <a:ext uri="{FF2B5EF4-FFF2-40B4-BE49-F238E27FC236}">
                <a16:creationId xmlns:a16="http://schemas.microsoft.com/office/drawing/2014/main" id="{C4542EAC-8BF3-4BFD-9891-145BC49409C2}"/>
              </a:ext>
            </a:extLst>
          </p:cNvPr>
          <p:cNvSpPr>
            <a:spLocks noGrp="1"/>
          </p:cNvSpPr>
          <p:nvPr>
            <p:ph type="subTitle" idx="1"/>
          </p:nvPr>
        </p:nvSpPr>
        <p:spPr>
          <a:xfrm>
            <a:off x="647700" y="1758286"/>
            <a:ext cx="10903390" cy="3920855"/>
          </a:xfrm>
        </p:spPr>
        <p:txBody>
          <a:bodyPr vert="horz" lIns="91440" tIns="45720" rIns="91440" bIns="45720" rtlCol="0" anchor="t">
            <a:normAutofit/>
          </a:bodyPr>
          <a:lstStyle/>
          <a:p>
            <a:pPr marL="285750" indent="-285750">
              <a:buChar char="•"/>
            </a:pPr>
            <a:r>
              <a:rPr lang="en-GB" sz="2000" dirty="0"/>
              <a:t>These are needed to ensure that all of the information the client is relaying is getting through.</a:t>
            </a:r>
          </a:p>
          <a:p>
            <a:pPr marL="285750" indent="-285750">
              <a:buChar char="•"/>
            </a:pPr>
            <a:r>
              <a:rPr lang="en-GB" sz="2000" dirty="0"/>
              <a:t>It is vital as all small details are needed to build up an image of the client's situation and how they can be helped. </a:t>
            </a:r>
          </a:p>
          <a:p>
            <a:pPr marL="285750" indent="-285750">
              <a:buChar char="•"/>
            </a:pPr>
            <a:r>
              <a:rPr lang="en-GB" sz="2000" dirty="0"/>
              <a:t>One study found that 73% of those trained in counselling stated that being a good listener is a vital quality in being a good counsellor, (Phillip Burnard, 1998). </a:t>
            </a:r>
          </a:p>
          <a:p>
            <a:pPr marL="285750" indent="-285750">
              <a:buChar char="•"/>
            </a:pPr>
            <a:r>
              <a:rPr lang="en-GB" sz="2000" dirty="0"/>
              <a:t>A great deal of awareness and attention are needed for this. </a:t>
            </a:r>
          </a:p>
        </p:txBody>
      </p:sp>
    </p:spTree>
    <p:extLst>
      <p:ext uri="{BB962C8B-B14F-4D97-AF65-F5344CB8AC3E}">
        <p14:creationId xmlns:p14="http://schemas.microsoft.com/office/powerpoint/2010/main" val="100716542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8">
            <a:extLst>
              <a:ext uri="{FF2B5EF4-FFF2-40B4-BE49-F238E27FC236}">
                <a16:creationId xmlns:a16="http://schemas.microsoft.com/office/drawing/2014/main" id="{CF886182-3ADC-447F-B077-24411DB565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3">
            <a:extLst>
              <a:ext uri="{FF2B5EF4-FFF2-40B4-BE49-F238E27FC236}">
                <a16:creationId xmlns:a16="http://schemas.microsoft.com/office/drawing/2014/main" id="{319A945F-2639-B1BD-1578-3DCDABE7D209}"/>
              </a:ext>
            </a:extLst>
          </p:cNvPr>
          <p:cNvPicPr>
            <a:picLocks noChangeAspect="1"/>
          </p:cNvPicPr>
          <p:nvPr/>
        </p:nvPicPr>
        <p:blipFill rotWithShape="1">
          <a:blip r:embed="rId3"/>
          <a:srcRect t="20332" r="-2" b="-2"/>
          <a:stretch/>
        </p:blipFill>
        <p:spPr>
          <a:xfrm>
            <a:off x="-4" y="10"/>
            <a:ext cx="12192000" cy="6857990"/>
          </a:xfrm>
          <a:prstGeom prst="rect">
            <a:avLst/>
          </a:prstGeom>
        </p:spPr>
      </p:pic>
      <p:sp>
        <p:nvSpPr>
          <p:cNvPr id="19" name="Rectangle 10">
            <a:extLst>
              <a:ext uri="{FF2B5EF4-FFF2-40B4-BE49-F238E27FC236}">
                <a16:creationId xmlns:a16="http://schemas.microsoft.com/office/drawing/2014/main" id="{67F1335F-97CE-4842-9A57-2B6A3F459D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3644537"/>
            <a:ext cx="12192002" cy="3213463"/>
          </a:xfrm>
          <a:prstGeom prst="rect">
            <a:avLst/>
          </a:prstGeom>
          <a:gradFill>
            <a:gsLst>
              <a:gs pos="0">
                <a:srgbClr val="000000">
                  <a:alpha val="0"/>
                </a:srgbClr>
              </a:gs>
              <a:gs pos="100000">
                <a:srgbClr val="000000">
                  <a:alpha val="62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B28281-3783-403A-B1AB-0182A003DFE3}"/>
              </a:ext>
            </a:extLst>
          </p:cNvPr>
          <p:cNvSpPr>
            <a:spLocks noGrp="1"/>
          </p:cNvSpPr>
          <p:nvPr>
            <p:ph type="ctrTitle"/>
          </p:nvPr>
        </p:nvSpPr>
        <p:spPr>
          <a:xfrm>
            <a:off x="652371" y="647700"/>
            <a:ext cx="11295596" cy="719867"/>
          </a:xfrm>
        </p:spPr>
        <p:txBody>
          <a:bodyPr rtlCol="0" anchor="t">
            <a:normAutofit/>
          </a:bodyPr>
          <a:lstStyle/>
          <a:p>
            <a:r>
              <a:rPr lang="en-GB" sz="3200" dirty="0">
                <a:cs typeface="Arial"/>
              </a:rPr>
              <a:t>Self-reflection </a:t>
            </a:r>
            <a:endParaRPr lang="en-US" dirty="0"/>
          </a:p>
        </p:txBody>
      </p:sp>
      <p:sp>
        <p:nvSpPr>
          <p:cNvPr id="3" name="Subtitle 2">
            <a:extLst>
              <a:ext uri="{FF2B5EF4-FFF2-40B4-BE49-F238E27FC236}">
                <a16:creationId xmlns:a16="http://schemas.microsoft.com/office/drawing/2014/main" id="{C4542EAC-8BF3-4BFD-9891-145BC49409C2}"/>
              </a:ext>
            </a:extLst>
          </p:cNvPr>
          <p:cNvSpPr>
            <a:spLocks noGrp="1"/>
          </p:cNvSpPr>
          <p:nvPr>
            <p:ph type="subTitle" idx="1"/>
          </p:nvPr>
        </p:nvSpPr>
        <p:spPr>
          <a:xfrm>
            <a:off x="647700" y="1758286"/>
            <a:ext cx="10903390" cy="3920855"/>
          </a:xfrm>
        </p:spPr>
        <p:txBody>
          <a:bodyPr vert="horz" lIns="91440" tIns="45720" rIns="91440" bIns="45720" rtlCol="0" anchor="t">
            <a:normAutofit/>
          </a:bodyPr>
          <a:lstStyle/>
          <a:p>
            <a:pPr marL="285750" indent="-285750">
              <a:buChar char="•"/>
            </a:pPr>
            <a:r>
              <a:rPr lang="en-GB" sz="2000" dirty="0"/>
              <a:t>Some meetings may not go as planned. </a:t>
            </a:r>
          </a:p>
          <a:p>
            <a:pPr marL="285750" indent="-285750">
              <a:buChar char="•"/>
            </a:pPr>
            <a:r>
              <a:rPr lang="en-GB" sz="2000" dirty="0"/>
              <a:t>Sometimes some silences that are needed for the client to reflect on their thoughts might be filled with unnecessary dialogue. </a:t>
            </a:r>
          </a:p>
          <a:p>
            <a:pPr marL="285750" indent="-285750">
              <a:buChar char="•"/>
            </a:pPr>
            <a:r>
              <a:rPr lang="en-GB" sz="2000" dirty="0"/>
              <a:t>It is important to reflect on these and any other issues that may arise so that the counsellor in question can improve with more experience. </a:t>
            </a:r>
          </a:p>
        </p:txBody>
      </p:sp>
    </p:spTree>
    <p:extLst>
      <p:ext uri="{BB962C8B-B14F-4D97-AF65-F5344CB8AC3E}">
        <p14:creationId xmlns:p14="http://schemas.microsoft.com/office/powerpoint/2010/main" val="12102109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8">
            <a:extLst>
              <a:ext uri="{FF2B5EF4-FFF2-40B4-BE49-F238E27FC236}">
                <a16:creationId xmlns:a16="http://schemas.microsoft.com/office/drawing/2014/main" id="{CF886182-3ADC-447F-B077-24411DB565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3">
            <a:extLst>
              <a:ext uri="{FF2B5EF4-FFF2-40B4-BE49-F238E27FC236}">
                <a16:creationId xmlns:a16="http://schemas.microsoft.com/office/drawing/2014/main" id="{319A945F-2639-B1BD-1578-3DCDABE7D209}"/>
              </a:ext>
            </a:extLst>
          </p:cNvPr>
          <p:cNvPicPr>
            <a:picLocks noChangeAspect="1"/>
          </p:cNvPicPr>
          <p:nvPr/>
        </p:nvPicPr>
        <p:blipFill rotWithShape="1">
          <a:blip r:embed="rId3"/>
          <a:srcRect t="20332" r="-2" b="-2"/>
          <a:stretch/>
        </p:blipFill>
        <p:spPr>
          <a:xfrm>
            <a:off x="-4" y="10"/>
            <a:ext cx="12192000" cy="6857990"/>
          </a:xfrm>
          <a:prstGeom prst="rect">
            <a:avLst/>
          </a:prstGeom>
        </p:spPr>
      </p:pic>
      <p:sp>
        <p:nvSpPr>
          <p:cNvPr id="19" name="Rectangle 10">
            <a:extLst>
              <a:ext uri="{FF2B5EF4-FFF2-40B4-BE49-F238E27FC236}">
                <a16:creationId xmlns:a16="http://schemas.microsoft.com/office/drawing/2014/main" id="{67F1335F-97CE-4842-9A57-2B6A3F459D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3644537"/>
            <a:ext cx="12192002" cy="3213463"/>
          </a:xfrm>
          <a:prstGeom prst="rect">
            <a:avLst/>
          </a:prstGeom>
          <a:gradFill>
            <a:gsLst>
              <a:gs pos="0">
                <a:srgbClr val="000000">
                  <a:alpha val="0"/>
                </a:srgbClr>
              </a:gs>
              <a:gs pos="100000">
                <a:srgbClr val="000000">
                  <a:alpha val="62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B28281-3783-403A-B1AB-0182A003DFE3}"/>
              </a:ext>
            </a:extLst>
          </p:cNvPr>
          <p:cNvSpPr>
            <a:spLocks noGrp="1"/>
          </p:cNvSpPr>
          <p:nvPr>
            <p:ph type="ctrTitle"/>
          </p:nvPr>
        </p:nvSpPr>
        <p:spPr>
          <a:xfrm>
            <a:off x="652371" y="647700"/>
            <a:ext cx="11295596" cy="719867"/>
          </a:xfrm>
        </p:spPr>
        <p:txBody>
          <a:bodyPr rtlCol="0" anchor="t">
            <a:normAutofit/>
          </a:bodyPr>
          <a:lstStyle/>
          <a:p>
            <a:r>
              <a:rPr lang="en-GB" sz="3200" dirty="0">
                <a:cs typeface="Arial"/>
              </a:rPr>
              <a:t>References </a:t>
            </a:r>
            <a:endParaRPr lang="en-US" dirty="0"/>
          </a:p>
        </p:txBody>
      </p:sp>
      <p:sp>
        <p:nvSpPr>
          <p:cNvPr id="3" name="Subtitle 2">
            <a:extLst>
              <a:ext uri="{FF2B5EF4-FFF2-40B4-BE49-F238E27FC236}">
                <a16:creationId xmlns:a16="http://schemas.microsoft.com/office/drawing/2014/main" id="{C4542EAC-8BF3-4BFD-9891-145BC49409C2}"/>
              </a:ext>
            </a:extLst>
          </p:cNvPr>
          <p:cNvSpPr>
            <a:spLocks noGrp="1"/>
          </p:cNvSpPr>
          <p:nvPr>
            <p:ph type="subTitle" idx="1"/>
          </p:nvPr>
        </p:nvSpPr>
        <p:spPr>
          <a:xfrm>
            <a:off x="647700" y="1758286"/>
            <a:ext cx="10903390" cy="3920855"/>
          </a:xfrm>
        </p:spPr>
        <p:txBody>
          <a:bodyPr vert="horz" lIns="91440" tIns="45720" rIns="91440" bIns="45720" rtlCol="0" anchor="t">
            <a:normAutofit/>
          </a:bodyPr>
          <a:lstStyle/>
          <a:p>
            <a:pPr marL="285750" indent="-285750">
              <a:buChar char="•"/>
            </a:pPr>
            <a:r>
              <a:rPr lang="en-GB" sz="2000" dirty="0"/>
              <a:t>Anthony Keane, 2014. The influence of therapist mindfulness practice on psychotherapeutic work: I mixed methods study</a:t>
            </a:r>
          </a:p>
          <a:p>
            <a:pPr marL="285750" indent="-285750">
              <a:buChar char="•"/>
            </a:pPr>
            <a:r>
              <a:rPr lang="en-GB" sz="2000" dirty="0"/>
              <a:t>Kym-Myree Earle, 2017. Burnout in NSW school counsellors: relationships between mindfulness, career-sustaining practices and work setting. </a:t>
            </a:r>
          </a:p>
          <a:p>
            <a:pPr marL="285750" indent="-285750">
              <a:buChar char="•"/>
            </a:pPr>
            <a:r>
              <a:rPr lang="en-GB" sz="2000" dirty="0"/>
              <a:t>Phillip Burnard, 1998. Personal qualities or skills? A report of a study of nursing students' views of the characteristic of counsellors. Nurse Education Today, volume 18 issue 8, pages 649-654.</a:t>
            </a:r>
          </a:p>
          <a:p>
            <a:pPr marL="285750" indent="-285750">
              <a:buChar char="•"/>
            </a:pPr>
            <a:endParaRPr lang="en-GB" sz="2000" dirty="0"/>
          </a:p>
        </p:txBody>
      </p:sp>
    </p:spTree>
    <p:extLst>
      <p:ext uri="{BB962C8B-B14F-4D97-AF65-F5344CB8AC3E}">
        <p14:creationId xmlns:p14="http://schemas.microsoft.com/office/powerpoint/2010/main" val="22196361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8">
            <a:extLst>
              <a:ext uri="{FF2B5EF4-FFF2-40B4-BE49-F238E27FC236}">
                <a16:creationId xmlns:a16="http://schemas.microsoft.com/office/drawing/2014/main" id="{CF886182-3ADC-447F-B077-24411DB565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3">
            <a:extLst>
              <a:ext uri="{FF2B5EF4-FFF2-40B4-BE49-F238E27FC236}">
                <a16:creationId xmlns:a16="http://schemas.microsoft.com/office/drawing/2014/main" id="{319A945F-2639-B1BD-1578-3DCDABE7D209}"/>
              </a:ext>
            </a:extLst>
          </p:cNvPr>
          <p:cNvPicPr>
            <a:picLocks noChangeAspect="1"/>
          </p:cNvPicPr>
          <p:nvPr/>
        </p:nvPicPr>
        <p:blipFill rotWithShape="1">
          <a:blip r:embed="rId3"/>
          <a:srcRect t="20332" r="-2" b="-2"/>
          <a:stretch/>
        </p:blipFill>
        <p:spPr>
          <a:xfrm>
            <a:off x="-4" y="10"/>
            <a:ext cx="12192000" cy="6857990"/>
          </a:xfrm>
          <a:prstGeom prst="rect">
            <a:avLst/>
          </a:prstGeom>
        </p:spPr>
      </p:pic>
      <p:sp>
        <p:nvSpPr>
          <p:cNvPr id="19" name="Rectangle 10">
            <a:extLst>
              <a:ext uri="{FF2B5EF4-FFF2-40B4-BE49-F238E27FC236}">
                <a16:creationId xmlns:a16="http://schemas.microsoft.com/office/drawing/2014/main" id="{67F1335F-97CE-4842-9A57-2B6A3F459D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3644537"/>
            <a:ext cx="12192002" cy="3213463"/>
          </a:xfrm>
          <a:prstGeom prst="rect">
            <a:avLst/>
          </a:prstGeom>
          <a:gradFill>
            <a:gsLst>
              <a:gs pos="0">
                <a:srgbClr val="000000">
                  <a:alpha val="0"/>
                </a:srgbClr>
              </a:gs>
              <a:gs pos="100000">
                <a:srgbClr val="000000">
                  <a:alpha val="62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B28281-3783-403A-B1AB-0182A003DFE3}"/>
              </a:ext>
            </a:extLst>
          </p:cNvPr>
          <p:cNvSpPr>
            <a:spLocks noGrp="1"/>
          </p:cNvSpPr>
          <p:nvPr>
            <p:ph type="ctrTitle"/>
          </p:nvPr>
        </p:nvSpPr>
        <p:spPr>
          <a:xfrm>
            <a:off x="652371" y="647700"/>
            <a:ext cx="11044086" cy="5799243"/>
          </a:xfrm>
        </p:spPr>
        <p:txBody>
          <a:bodyPr vert="horz" lIns="91440" tIns="45720" rIns="91440" bIns="45720" rtlCol="0" anchor="ctr">
            <a:normAutofit/>
          </a:bodyPr>
          <a:lstStyle/>
          <a:p>
            <a:pPr algn="ctr"/>
            <a:r>
              <a:rPr lang="en-GB" sz="3200" dirty="0">
                <a:cs typeface="Arial"/>
              </a:rPr>
              <a:t>Thank you</a:t>
            </a:r>
            <a:endParaRPr lang="en-US" dirty="0"/>
          </a:p>
        </p:txBody>
      </p:sp>
    </p:spTree>
    <p:extLst>
      <p:ext uri="{BB962C8B-B14F-4D97-AF65-F5344CB8AC3E}">
        <p14:creationId xmlns:p14="http://schemas.microsoft.com/office/powerpoint/2010/main" val="1878080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8">
            <a:extLst>
              <a:ext uri="{FF2B5EF4-FFF2-40B4-BE49-F238E27FC236}">
                <a16:creationId xmlns:a16="http://schemas.microsoft.com/office/drawing/2014/main" id="{CF886182-3ADC-447F-B077-24411DB565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3">
            <a:extLst>
              <a:ext uri="{FF2B5EF4-FFF2-40B4-BE49-F238E27FC236}">
                <a16:creationId xmlns:a16="http://schemas.microsoft.com/office/drawing/2014/main" id="{319A945F-2639-B1BD-1578-3DCDABE7D209}"/>
              </a:ext>
            </a:extLst>
          </p:cNvPr>
          <p:cNvPicPr>
            <a:picLocks noChangeAspect="1"/>
          </p:cNvPicPr>
          <p:nvPr/>
        </p:nvPicPr>
        <p:blipFill rotWithShape="1">
          <a:blip r:embed="rId3"/>
          <a:srcRect t="20332" r="-2" b="-2"/>
          <a:stretch/>
        </p:blipFill>
        <p:spPr>
          <a:xfrm>
            <a:off x="-4" y="10"/>
            <a:ext cx="12192000" cy="6857990"/>
          </a:xfrm>
          <a:prstGeom prst="rect">
            <a:avLst/>
          </a:prstGeom>
        </p:spPr>
      </p:pic>
      <p:sp>
        <p:nvSpPr>
          <p:cNvPr id="19" name="Rectangle 10">
            <a:extLst>
              <a:ext uri="{FF2B5EF4-FFF2-40B4-BE49-F238E27FC236}">
                <a16:creationId xmlns:a16="http://schemas.microsoft.com/office/drawing/2014/main" id="{67F1335F-97CE-4842-9A57-2B6A3F459D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3644537"/>
            <a:ext cx="12192002" cy="3213463"/>
          </a:xfrm>
          <a:prstGeom prst="rect">
            <a:avLst/>
          </a:prstGeom>
          <a:gradFill>
            <a:gsLst>
              <a:gs pos="0">
                <a:srgbClr val="000000">
                  <a:alpha val="0"/>
                </a:srgbClr>
              </a:gs>
              <a:gs pos="100000">
                <a:srgbClr val="000000">
                  <a:alpha val="62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B28281-3783-403A-B1AB-0182A003DFE3}"/>
              </a:ext>
            </a:extLst>
          </p:cNvPr>
          <p:cNvSpPr>
            <a:spLocks noGrp="1"/>
          </p:cNvSpPr>
          <p:nvPr>
            <p:ph type="ctrTitle"/>
          </p:nvPr>
        </p:nvSpPr>
        <p:spPr>
          <a:xfrm>
            <a:off x="652371" y="647700"/>
            <a:ext cx="11044086" cy="5799243"/>
          </a:xfrm>
        </p:spPr>
        <p:txBody>
          <a:bodyPr vert="horz" lIns="91440" tIns="45720" rIns="91440" bIns="45720" rtlCol="0" anchor="ctr">
            <a:normAutofit/>
          </a:bodyPr>
          <a:lstStyle/>
          <a:p>
            <a:pPr algn="ctr"/>
            <a:r>
              <a:rPr lang="en-GB" sz="3200" dirty="0">
                <a:cs typeface="Arial"/>
              </a:rPr>
              <a:t>Digital Era Poster</a:t>
            </a:r>
            <a:endParaRPr lang="en-US" dirty="0"/>
          </a:p>
        </p:txBody>
      </p:sp>
    </p:spTree>
    <p:extLst>
      <p:ext uri="{BB962C8B-B14F-4D97-AF65-F5344CB8AC3E}">
        <p14:creationId xmlns:p14="http://schemas.microsoft.com/office/powerpoint/2010/main" val="204008819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 name="Cloud 27">
            <a:extLst>
              <a:ext uri="{FF2B5EF4-FFF2-40B4-BE49-F238E27FC236}">
                <a16:creationId xmlns:a16="http://schemas.microsoft.com/office/drawing/2014/main" id="{87E420D9-A64B-06F8-F551-31BC2D24AFFD}"/>
              </a:ext>
            </a:extLst>
          </p:cNvPr>
          <p:cNvSpPr/>
          <p:nvPr/>
        </p:nvSpPr>
        <p:spPr>
          <a:xfrm>
            <a:off x="5229764" y="3060213"/>
            <a:ext cx="1732470" cy="646478"/>
          </a:xfrm>
          <a:prstGeom prst="cloud">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46" dirty="0"/>
          </a:p>
        </p:txBody>
      </p:sp>
      <p:sp>
        <p:nvSpPr>
          <p:cNvPr id="5" name="TextBox 4">
            <a:extLst>
              <a:ext uri="{FF2B5EF4-FFF2-40B4-BE49-F238E27FC236}">
                <a16:creationId xmlns:a16="http://schemas.microsoft.com/office/drawing/2014/main" id="{4C025623-5253-2887-5D1E-EC335AD320A8}"/>
              </a:ext>
            </a:extLst>
          </p:cNvPr>
          <p:cNvSpPr txBox="1"/>
          <p:nvPr/>
        </p:nvSpPr>
        <p:spPr>
          <a:xfrm>
            <a:off x="4246337" y="565688"/>
            <a:ext cx="3699326" cy="305468"/>
          </a:xfrm>
          <a:prstGeom prst="rect">
            <a:avLst/>
          </a:prstGeom>
          <a:noFill/>
        </p:spPr>
        <p:txBody>
          <a:bodyPr wrap="square" rtlCol="0">
            <a:spAutoFit/>
          </a:bodyPr>
          <a:lstStyle/>
          <a:p>
            <a:pPr algn="ctr"/>
            <a:r>
              <a:rPr lang="en-US" sz="1385" u="sng" dirty="0">
                <a:solidFill>
                  <a:schemeClr val="bg1"/>
                </a:solidFill>
                <a:latin typeface="Silom" pitchFamily="2" charset="-34"/>
                <a:ea typeface="Silom" pitchFamily="2" charset="-34"/>
                <a:cs typeface="Silom" pitchFamily="2" charset="-34"/>
              </a:rPr>
              <a:t>Important Skills for academic success</a:t>
            </a:r>
          </a:p>
        </p:txBody>
      </p:sp>
      <p:sp>
        <p:nvSpPr>
          <p:cNvPr id="7" name="TextBox 6">
            <a:extLst>
              <a:ext uri="{FF2B5EF4-FFF2-40B4-BE49-F238E27FC236}">
                <a16:creationId xmlns:a16="http://schemas.microsoft.com/office/drawing/2014/main" id="{660A88C6-B2FE-173D-2EB4-317CE7CCEC15}"/>
              </a:ext>
            </a:extLst>
          </p:cNvPr>
          <p:cNvSpPr txBox="1"/>
          <p:nvPr/>
        </p:nvSpPr>
        <p:spPr>
          <a:xfrm>
            <a:off x="5417074" y="3256988"/>
            <a:ext cx="1357851" cy="209609"/>
          </a:xfrm>
          <a:prstGeom prst="rect">
            <a:avLst/>
          </a:prstGeom>
          <a:noFill/>
        </p:spPr>
        <p:txBody>
          <a:bodyPr wrap="square" rtlCol="0">
            <a:spAutoFit/>
          </a:bodyPr>
          <a:lstStyle/>
          <a:p>
            <a:pPr algn="ctr"/>
            <a:r>
              <a:rPr lang="en-US" sz="762" dirty="0">
                <a:solidFill>
                  <a:sysClr val="windowText" lastClr="000000"/>
                </a:solidFill>
                <a:latin typeface="Silom" pitchFamily="2" charset="-34"/>
                <a:ea typeface="Silom" pitchFamily="2" charset="-34"/>
                <a:cs typeface="Silom" pitchFamily="2" charset="-34"/>
              </a:rPr>
              <a:t>Skills developed in the digital era module</a:t>
            </a:r>
          </a:p>
        </p:txBody>
      </p:sp>
      <p:sp>
        <p:nvSpPr>
          <p:cNvPr id="32" name="Rectangle 31">
            <a:extLst>
              <a:ext uri="{FF2B5EF4-FFF2-40B4-BE49-F238E27FC236}">
                <a16:creationId xmlns:a16="http://schemas.microsoft.com/office/drawing/2014/main" id="{0F72096A-1E94-3AEC-54F2-FC64D9994D63}"/>
              </a:ext>
            </a:extLst>
          </p:cNvPr>
          <p:cNvSpPr/>
          <p:nvPr/>
        </p:nvSpPr>
        <p:spPr>
          <a:xfrm>
            <a:off x="3844244" y="116962"/>
            <a:ext cx="2054624" cy="2942071"/>
          </a:xfrm>
          <a:prstGeom prst="rect">
            <a:avLst/>
          </a:prstGeom>
          <a:solidFill>
            <a:schemeClr val="accent4">
              <a:lumMod val="20000"/>
              <a:lumOff val="80000"/>
            </a:schemeClr>
          </a:solidFill>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46"/>
          </a:p>
        </p:txBody>
      </p:sp>
      <p:sp>
        <p:nvSpPr>
          <p:cNvPr id="34" name="Rectangle 33">
            <a:extLst>
              <a:ext uri="{FF2B5EF4-FFF2-40B4-BE49-F238E27FC236}">
                <a16:creationId xmlns:a16="http://schemas.microsoft.com/office/drawing/2014/main" id="{FDD19467-A81F-F0A2-9F15-2D3A58272B45}"/>
              </a:ext>
            </a:extLst>
          </p:cNvPr>
          <p:cNvSpPr/>
          <p:nvPr/>
        </p:nvSpPr>
        <p:spPr>
          <a:xfrm>
            <a:off x="6015479" y="116480"/>
            <a:ext cx="2332277" cy="1442586"/>
          </a:xfrm>
          <a:prstGeom prst="rect">
            <a:avLst/>
          </a:prstGeom>
          <a:solidFill>
            <a:schemeClr val="accent1">
              <a:lumMod val="20000"/>
              <a:lumOff val="80000"/>
            </a:schemeClr>
          </a:solidFill>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46"/>
          </a:p>
        </p:txBody>
      </p:sp>
      <p:sp>
        <p:nvSpPr>
          <p:cNvPr id="35" name="Rectangle 34">
            <a:extLst>
              <a:ext uri="{FF2B5EF4-FFF2-40B4-BE49-F238E27FC236}">
                <a16:creationId xmlns:a16="http://schemas.microsoft.com/office/drawing/2014/main" id="{BE575872-5FBE-13D9-AFF1-FFFA5DF85EAB}"/>
              </a:ext>
            </a:extLst>
          </p:cNvPr>
          <p:cNvSpPr/>
          <p:nvPr/>
        </p:nvSpPr>
        <p:spPr>
          <a:xfrm>
            <a:off x="3844243" y="5270892"/>
            <a:ext cx="2332277" cy="1493427"/>
          </a:xfrm>
          <a:prstGeom prst="rect">
            <a:avLst/>
          </a:prstGeom>
          <a:solidFill>
            <a:schemeClr val="accent3">
              <a:lumMod val="20000"/>
              <a:lumOff val="80000"/>
            </a:schemeClr>
          </a:solidFill>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46"/>
          </a:p>
        </p:txBody>
      </p:sp>
      <p:sp>
        <p:nvSpPr>
          <p:cNvPr id="36" name="Rectangle 35">
            <a:extLst>
              <a:ext uri="{FF2B5EF4-FFF2-40B4-BE49-F238E27FC236}">
                <a16:creationId xmlns:a16="http://schemas.microsoft.com/office/drawing/2014/main" id="{3D57D140-538E-C5F1-497F-274F028EEFCA}"/>
              </a:ext>
            </a:extLst>
          </p:cNvPr>
          <p:cNvSpPr/>
          <p:nvPr/>
        </p:nvSpPr>
        <p:spPr>
          <a:xfrm>
            <a:off x="6293132" y="3731671"/>
            <a:ext cx="2054624" cy="3048586"/>
          </a:xfrm>
          <a:prstGeom prst="rect">
            <a:avLst/>
          </a:prstGeom>
          <a:solidFill>
            <a:schemeClr val="accent4">
              <a:lumMod val="20000"/>
              <a:lumOff val="80000"/>
            </a:schemeClr>
          </a:solidFill>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46"/>
          </a:p>
        </p:txBody>
      </p:sp>
      <p:sp>
        <p:nvSpPr>
          <p:cNvPr id="37" name="Rectangle 36">
            <a:extLst>
              <a:ext uri="{FF2B5EF4-FFF2-40B4-BE49-F238E27FC236}">
                <a16:creationId xmlns:a16="http://schemas.microsoft.com/office/drawing/2014/main" id="{A4BE2E86-6FEF-478F-0770-18A1C2A9A04C}"/>
              </a:ext>
            </a:extLst>
          </p:cNvPr>
          <p:cNvSpPr/>
          <p:nvPr/>
        </p:nvSpPr>
        <p:spPr>
          <a:xfrm>
            <a:off x="3844243" y="3731671"/>
            <a:ext cx="2332277" cy="1467006"/>
          </a:xfrm>
          <a:prstGeom prst="rect">
            <a:avLst/>
          </a:prstGeom>
          <a:solidFill>
            <a:schemeClr val="accent1">
              <a:lumMod val="20000"/>
              <a:lumOff val="80000"/>
            </a:schemeClr>
          </a:solidFill>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46"/>
          </a:p>
        </p:txBody>
      </p:sp>
      <p:sp>
        <p:nvSpPr>
          <p:cNvPr id="38" name="Rectangle 37">
            <a:extLst>
              <a:ext uri="{FF2B5EF4-FFF2-40B4-BE49-F238E27FC236}">
                <a16:creationId xmlns:a16="http://schemas.microsoft.com/office/drawing/2014/main" id="{C62BBE2D-AD09-9982-6365-0DA353BDFA4D}"/>
              </a:ext>
            </a:extLst>
          </p:cNvPr>
          <p:cNvSpPr/>
          <p:nvPr/>
        </p:nvSpPr>
        <p:spPr>
          <a:xfrm>
            <a:off x="6015479" y="1621989"/>
            <a:ext cx="2332277" cy="1422404"/>
          </a:xfrm>
          <a:prstGeom prst="rect">
            <a:avLst/>
          </a:prstGeom>
          <a:solidFill>
            <a:schemeClr val="accent3">
              <a:lumMod val="20000"/>
              <a:lumOff val="80000"/>
            </a:schemeClr>
          </a:solidFill>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46"/>
          </a:p>
        </p:txBody>
      </p:sp>
      <p:sp>
        <p:nvSpPr>
          <p:cNvPr id="39" name="TextBox 38">
            <a:extLst>
              <a:ext uri="{FF2B5EF4-FFF2-40B4-BE49-F238E27FC236}">
                <a16:creationId xmlns:a16="http://schemas.microsoft.com/office/drawing/2014/main" id="{867822E3-E8EA-6897-B718-39494A70944F}"/>
              </a:ext>
            </a:extLst>
          </p:cNvPr>
          <p:cNvSpPr txBox="1"/>
          <p:nvPr/>
        </p:nvSpPr>
        <p:spPr>
          <a:xfrm>
            <a:off x="3883642" y="95148"/>
            <a:ext cx="2015225" cy="1700658"/>
          </a:xfrm>
          <a:prstGeom prst="rect">
            <a:avLst/>
          </a:prstGeom>
          <a:noFill/>
        </p:spPr>
        <p:txBody>
          <a:bodyPr wrap="square" rtlCol="0">
            <a:spAutoFit/>
          </a:bodyPr>
          <a:lstStyle/>
          <a:p>
            <a:pPr algn="ctr"/>
            <a:r>
              <a:rPr lang="en-US" sz="762" u="sng" dirty="0">
                <a:latin typeface="Silom" pitchFamily="2" charset="-34"/>
                <a:ea typeface="Silom" pitchFamily="2" charset="-34"/>
                <a:cs typeface="Silom" pitchFamily="2" charset="-34"/>
              </a:rPr>
              <a:t>Effective communication</a:t>
            </a:r>
          </a:p>
          <a:p>
            <a:pPr algn="ctr"/>
            <a:endParaRPr lang="en-US" sz="692" u="sng" dirty="0">
              <a:latin typeface="Silom" pitchFamily="2" charset="-34"/>
              <a:ea typeface="Silom" pitchFamily="2" charset="-34"/>
              <a:cs typeface="Silom" pitchFamily="2" charset="-34"/>
            </a:endParaRPr>
          </a:p>
          <a:p>
            <a:r>
              <a:rPr lang="en-GB" sz="692" dirty="0">
                <a:latin typeface="Silom" pitchFamily="2" charset="-34"/>
                <a:ea typeface="Silom" pitchFamily="2" charset="-34"/>
                <a:cs typeface="Silom" pitchFamily="2" charset="-34"/>
              </a:rPr>
              <a:t>Good communication skills are essential for a successful university degree, particularly when it comes to group participating in projects and discussions where you will be expected to collaborate with others through sharing ideas, solving problems and presenting information (Tulane school of professional advancement, 2022). </a:t>
            </a:r>
          </a:p>
          <a:p>
            <a:r>
              <a:rPr lang="en-GB" sz="692" dirty="0">
                <a:latin typeface="Silom" pitchFamily="2" charset="-34"/>
                <a:ea typeface="Silom" pitchFamily="2" charset="-34"/>
                <a:cs typeface="Silom" pitchFamily="2" charset="-34"/>
              </a:rPr>
              <a:t>This can include digital and written communication and being able to present information or have discussions through use of technology. The ability to communicate professionally via email and present work effectively using PowerPoint and team meetings are examples of these skills (Journal of Oncology Practice, 2007). Communication has been the most important skill throughout completing this assignment as we have communicated as a team to assign roles and present our ideas and information. </a:t>
            </a:r>
          </a:p>
        </p:txBody>
      </p:sp>
      <p:sp>
        <p:nvSpPr>
          <p:cNvPr id="40" name="TextBox 39">
            <a:extLst>
              <a:ext uri="{FF2B5EF4-FFF2-40B4-BE49-F238E27FC236}">
                <a16:creationId xmlns:a16="http://schemas.microsoft.com/office/drawing/2014/main" id="{99672063-BB14-925D-F127-FE69A30A787C}"/>
              </a:ext>
            </a:extLst>
          </p:cNvPr>
          <p:cNvSpPr txBox="1"/>
          <p:nvPr/>
        </p:nvSpPr>
        <p:spPr>
          <a:xfrm>
            <a:off x="5976081" y="78489"/>
            <a:ext cx="2493842" cy="1115177"/>
          </a:xfrm>
          <a:prstGeom prst="rect">
            <a:avLst/>
          </a:prstGeom>
          <a:noFill/>
        </p:spPr>
        <p:txBody>
          <a:bodyPr wrap="square" rtlCol="0">
            <a:spAutoFit/>
          </a:bodyPr>
          <a:lstStyle/>
          <a:p>
            <a:pPr algn="ctr"/>
            <a:r>
              <a:rPr lang="en-US" sz="762" u="sng" dirty="0">
                <a:latin typeface="Silom" pitchFamily="2" charset="-34"/>
                <a:ea typeface="Silom" pitchFamily="2" charset="-34"/>
                <a:cs typeface="Silom" pitchFamily="2" charset="-34"/>
              </a:rPr>
              <a:t>Working within a team</a:t>
            </a:r>
          </a:p>
          <a:p>
            <a:pPr algn="ctr"/>
            <a:endParaRPr lang="en-US" sz="623" u="sng" dirty="0">
              <a:latin typeface="Silom" pitchFamily="2" charset="-34"/>
              <a:ea typeface="Silom" pitchFamily="2" charset="-34"/>
              <a:cs typeface="Silom" pitchFamily="2" charset="-34"/>
            </a:endParaRPr>
          </a:p>
          <a:p>
            <a:pPr algn="l" rtl="0" fontAlgn="base"/>
            <a:r>
              <a:rPr lang="en-GB" sz="623" dirty="0">
                <a:solidFill>
                  <a:srgbClr val="000000"/>
                </a:solidFill>
                <a:latin typeface="Silom" pitchFamily="2" charset="-34"/>
                <a:ea typeface="Silom" pitchFamily="2" charset="-34"/>
                <a:cs typeface="Silom" pitchFamily="2" charset="-34"/>
              </a:rPr>
              <a:t>Teamwork is arguable the most important skill we have used. We have had to communicate clearly and assign objectives to reach so that we can get our work done on time, as well as ask each other to review our work so that it is of the highest quality possible. </a:t>
            </a:r>
            <a:r>
              <a:rPr lang="en-US" sz="623" dirty="0">
                <a:solidFill>
                  <a:srgbClr val="000000"/>
                </a:solidFill>
                <a:latin typeface="Silom" pitchFamily="2" charset="-34"/>
                <a:ea typeface="Silom" pitchFamily="2" charset="-34"/>
                <a:cs typeface="Silom" pitchFamily="2" charset="-34"/>
              </a:rPr>
              <a:t>​</a:t>
            </a:r>
            <a:endParaRPr lang="en-GB" sz="623" dirty="0">
              <a:solidFill>
                <a:srgbClr val="000000"/>
              </a:solidFill>
              <a:latin typeface="Silom" pitchFamily="2" charset="-34"/>
              <a:ea typeface="Silom" pitchFamily="2" charset="-34"/>
              <a:cs typeface="Silom" pitchFamily="2" charset="-34"/>
            </a:endParaRPr>
          </a:p>
          <a:p>
            <a:pPr algn="l" rtl="0" fontAlgn="base"/>
            <a:r>
              <a:rPr lang="en-GB" sz="623" dirty="0">
                <a:solidFill>
                  <a:srgbClr val="000000"/>
                </a:solidFill>
                <a:latin typeface="Silom" pitchFamily="2" charset="-34"/>
                <a:ea typeface="Silom" pitchFamily="2" charset="-34"/>
                <a:cs typeface="Silom" pitchFamily="2" charset="-34"/>
              </a:rPr>
              <a:t>Pushing one another this way is a great way to prepare for working in psychology and in other occupations that demand good communication and teamwork. Delegating tasks between each other is a great way of displaying leadership and that you can work around other people's strengths</a:t>
            </a:r>
            <a:r>
              <a:rPr lang="en-US" sz="623" dirty="0">
                <a:solidFill>
                  <a:srgbClr val="000000"/>
                </a:solidFill>
                <a:latin typeface="Silom" pitchFamily="2" charset="-34"/>
                <a:ea typeface="Silom" pitchFamily="2" charset="-34"/>
                <a:cs typeface="Silom" pitchFamily="2" charset="-34"/>
              </a:rPr>
              <a:t>.</a:t>
            </a:r>
            <a:endParaRPr lang="en-US" sz="623" u="sng" dirty="0">
              <a:latin typeface="Silom" pitchFamily="2" charset="-34"/>
              <a:ea typeface="Silom" pitchFamily="2" charset="-34"/>
              <a:cs typeface="Silom" pitchFamily="2" charset="-34"/>
            </a:endParaRPr>
          </a:p>
          <a:p>
            <a:pPr algn="ctr"/>
            <a:endParaRPr lang="en-US" sz="762" u="sng" dirty="0">
              <a:latin typeface="Silom" pitchFamily="2" charset="-34"/>
              <a:ea typeface="Silom" pitchFamily="2" charset="-34"/>
              <a:cs typeface="Silom" pitchFamily="2" charset="-34"/>
            </a:endParaRPr>
          </a:p>
          <a:p>
            <a:pPr algn="ctr"/>
            <a:endParaRPr lang="en-US" sz="762" u="sng" dirty="0">
              <a:latin typeface="Silom" pitchFamily="2" charset="-34"/>
              <a:ea typeface="Silom" pitchFamily="2" charset="-34"/>
              <a:cs typeface="Silom" pitchFamily="2" charset="-34"/>
            </a:endParaRPr>
          </a:p>
        </p:txBody>
      </p:sp>
      <p:sp>
        <p:nvSpPr>
          <p:cNvPr id="41" name="TextBox 40">
            <a:extLst>
              <a:ext uri="{FF2B5EF4-FFF2-40B4-BE49-F238E27FC236}">
                <a16:creationId xmlns:a16="http://schemas.microsoft.com/office/drawing/2014/main" id="{7D831BA8-55D4-1D69-4066-46E9F17A0B18}"/>
              </a:ext>
            </a:extLst>
          </p:cNvPr>
          <p:cNvSpPr txBox="1"/>
          <p:nvPr/>
        </p:nvSpPr>
        <p:spPr>
          <a:xfrm>
            <a:off x="6251068" y="3838615"/>
            <a:ext cx="2096688" cy="4196085"/>
          </a:xfrm>
          <a:prstGeom prst="rect">
            <a:avLst/>
          </a:prstGeom>
          <a:noFill/>
        </p:spPr>
        <p:txBody>
          <a:bodyPr wrap="square" rtlCol="0">
            <a:spAutoFit/>
          </a:bodyPr>
          <a:lstStyle/>
          <a:p>
            <a:pPr algn="ctr"/>
            <a:r>
              <a:rPr lang="en-US" sz="762" u="sng" dirty="0">
                <a:latin typeface="Silom" pitchFamily="2" charset="-34"/>
                <a:ea typeface="Silom" pitchFamily="2" charset="-34"/>
                <a:cs typeface="Silom" pitchFamily="2" charset="-34"/>
              </a:rPr>
              <a:t>Digital skills</a:t>
            </a:r>
          </a:p>
          <a:p>
            <a:pPr algn="ctr"/>
            <a:endParaRPr lang="en-US" sz="831" u="sng" dirty="0">
              <a:latin typeface="Silom" pitchFamily="2" charset="-34"/>
              <a:ea typeface="Silom" pitchFamily="2" charset="-34"/>
              <a:cs typeface="Silom" pitchFamily="2" charset="-34"/>
            </a:endParaRPr>
          </a:p>
          <a:p>
            <a:pPr algn="l" rtl="0" fontAlgn="base"/>
            <a:r>
              <a:rPr lang="en-GB" sz="831" dirty="0">
                <a:solidFill>
                  <a:srgbClr val="000000"/>
                </a:solidFill>
                <a:latin typeface="Silom" pitchFamily="2" charset="-34"/>
                <a:ea typeface="Silom" pitchFamily="2" charset="-34"/>
                <a:cs typeface="Silom" pitchFamily="2" charset="-34"/>
              </a:rPr>
              <a:t>Pushing our digital literacy skills further than before means that future assessments that require similar skills to be used will be easier, as we will be more prepared. </a:t>
            </a:r>
            <a:r>
              <a:rPr lang="en-US" sz="831" dirty="0">
                <a:solidFill>
                  <a:srgbClr val="000000"/>
                </a:solidFill>
                <a:latin typeface="Silom" pitchFamily="2" charset="-34"/>
                <a:ea typeface="Silom" pitchFamily="2" charset="-34"/>
                <a:cs typeface="Silom" pitchFamily="2" charset="-34"/>
              </a:rPr>
              <a:t>​</a:t>
            </a:r>
          </a:p>
          <a:p>
            <a:pPr algn="l" rtl="0" fontAlgn="base"/>
            <a:r>
              <a:rPr lang="en-GB" sz="831" dirty="0">
                <a:solidFill>
                  <a:srgbClr val="000000"/>
                </a:solidFill>
                <a:latin typeface="Silom" pitchFamily="2" charset="-34"/>
                <a:ea typeface="Silom" pitchFamily="2" charset="-34"/>
                <a:cs typeface="Silom" pitchFamily="2" charset="-34"/>
              </a:rPr>
              <a:t>​</a:t>
            </a:r>
          </a:p>
          <a:p>
            <a:pPr algn="l" rtl="0" fontAlgn="base"/>
            <a:r>
              <a:rPr lang="en-GB" sz="831" dirty="0">
                <a:solidFill>
                  <a:srgbClr val="000000"/>
                </a:solidFill>
                <a:latin typeface="Silom" pitchFamily="2" charset="-34"/>
                <a:ea typeface="Silom" pitchFamily="2" charset="-34"/>
                <a:cs typeface="Silom" pitchFamily="2" charset="-34"/>
              </a:rPr>
              <a:t>Many jobs require these digital skills, such as presentations, reports and skilful and critical writing, this is valuable as being able to set up a presentation for a meeting can make you a huge asset to a company. Jobs that require these skills will be much more obtainable with this skillset. </a:t>
            </a:r>
            <a:endParaRPr lang="en-US" sz="831" dirty="0">
              <a:solidFill>
                <a:srgbClr val="000000"/>
              </a:solidFill>
              <a:latin typeface="Silom" pitchFamily="2" charset="-34"/>
              <a:ea typeface="Silom" pitchFamily="2" charset="-34"/>
              <a:cs typeface="Silom" pitchFamily="2" charset="-34"/>
            </a:endParaRPr>
          </a:p>
          <a:p>
            <a:endParaRPr lang="en-US" sz="762" u="sng" dirty="0">
              <a:latin typeface="Silom" pitchFamily="2" charset="-34"/>
              <a:ea typeface="Silom" pitchFamily="2" charset="-34"/>
              <a:cs typeface="Silom" pitchFamily="2" charset="-34"/>
            </a:endParaRPr>
          </a:p>
          <a:p>
            <a:pPr algn="ctr"/>
            <a:endParaRPr lang="en-US" sz="762" u="sng" dirty="0">
              <a:latin typeface="Silom" pitchFamily="2" charset="-34"/>
              <a:ea typeface="Silom" pitchFamily="2" charset="-34"/>
              <a:cs typeface="Silom" pitchFamily="2" charset="-34"/>
            </a:endParaRPr>
          </a:p>
          <a:p>
            <a:pPr algn="ctr"/>
            <a:endParaRPr lang="en-US" sz="762" u="sng" dirty="0">
              <a:latin typeface="Silom" pitchFamily="2" charset="-34"/>
              <a:ea typeface="Silom" pitchFamily="2" charset="-34"/>
              <a:cs typeface="Silom" pitchFamily="2" charset="-34"/>
            </a:endParaRPr>
          </a:p>
          <a:p>
            <a:pPr algn="ctr"/>
            <a:endParaRPr lang="en-US" sz="762" u="sng" dirty="0">
              <a:latin typeface="Silom" pitchFamily="2" charset="-34"/>
              <a:ea typeface="Silom" pitchFamily="2" charset="-34"/>
              <a:cs typeface="Silom" pitchFamily="2" charset="-34"/>
            </a:endParaRPr>
          </a:p>
          <a:p>
            <a:pPr algn="ctr"/>
            <a:endParaRPr lang="en-US" sz="762" u="sng" dirty="0">
              <a:latin typeface="Silom" pitchFamily="2" charset="-34"/>
              <a:ea typeface="Silom" pitchFamily="2" charset="-34"/>
              <a:cs typeface="Silom" pitchFamily="2" charset="-34"/>
            </a:endParaRPr>
          </a:p>
          <a:p>
            <a:pPr algn="ctr"/>
            <a:endParaRPr lang="en-US" sz="762" u="sng" dirty="0">
              <a:latin typeface="Silom" pitchFamily="2" charset="-34"/>
              <a:ea typeface="Silom" pitchFamily="2" charset="-34"/>
              <a:cs typeface="Silom" pitchFamily="2" charset="-34"/>
            </a:endParaRPr>
          </a:p>
          <a:p>
            <a:pPr algn="ctr"/>
            <a:endParaRPr lang="en-US" sz="762" u="sng" dirty="0">
              <a:latin typeface="Silom" pitchFamily="2" charset="-34"/>
              <a:ea typeface="Silom" pitchFamily="2" charset="-34"/>
              <a:cs typeface="Silom" pitchFamily="2" charset="-34"/>
            </a:endParaRPr>
          </a:p>
          <a:p>
            <a:pPr algn="ctr"/>
            <a:endParaRPr lang="en-US" sz="762" u="sng" dirty="0">
              <a:latin typeface="Silom" pitchFamily="2" charset="-34"/>
              <a:ea typeface="Silom" pitchFamily="2" charset="-34"/>
              <a:cs typeface="Silom" pitchFamily="2" charset="-34"/>
            </a:endParaRPr>
          </a:p>
          <a:p>
            <a:pPr algn="ctr"/>
            <a:endParaRPr lang="en-US" sz="762" u="sng" dirty="0">
              <a:latin typeface="Silom" pitchFamily="2" charset="-34"/>
              <a:ea typeface="Silom" pitchFamily="2" charset="-34"/>
              <a:cs typeface="Silom" pitchFamily="2" charset="-34"/>
            </a:endParaRPr>
          </a:p>
          <a:p>
            <a:pPr algn="ctr"/>
            <a:endParaRPr lang="en-US" sz="762" u="sng" dirty="0">
              <a:latin typeface="Silom" pitchFamily="2" charset="-34"/>
              <a:ea typeface="Silom" pitchFamily="2" charset="-34"/>
              <a:cs typeface="Silom" pitchFamily="2" charset="-34"/>
            </a:endParaRPr>
          </a:p>
          <a:p>
            <a:pPr algn="ctr"/>
            <a:endParaRPr lang="en-US" sz="762" u="sng" dirty="0">
              <a:latin typeface="Silom" pitchFamily="2" charset="-34"/>
              <a:ea typeface="Silom" pitchFamily="2" charset="-34"/>
              <a:cs typeface="Silom" pitchFamily="2" charset="-34"/>
            </a:endParaRPr>
          </a:p>
          <a:p>
            <a:pPr algn="ctr"/>
            <a:endParaRPr lang="en-US" sz="762" u="sng" dirty="0">
              <a:latin typeface="Silom" pitchFamily="2" charset="-34"/>
              <a:ea typeface="Silom" pitchFamily="2" charset="-34"/>
              <a:cs typeface="Silom" pitchFamily="2" charset="-34"/>
            </a:endParaRPr>
          </a:p>
          <a:p>
            <a:pPr algn="ctr"/>
            <a:endParaRPr lang="en-US" sz="762" u="sng" dirty="0">
              <a:latin typeface="Silom" pitchFamily="2" charset="-34"/>
              <a:ea typeface="Silom" pitchFamily="2" charset="-34"/>
              <a:cs typeface="Silom" pitchFamily="2" charset="-34"/>
            </a:endParaRPr>
          </a:p>
          <a:p>
            <a:pPr algn="ctr"/>
            <a:endParaRPr lang="en-US" sz="762" u="sng" dirty="0">
              <a:latin typeface="Silom" pitchFamily="2" charset="-34"/>
              <a:ea typeface="Silom" pitchFamily="2" charset="-34"/>
              <a:cs typeface="Silom" pitchFamily="2" charset="-34"/>
            </a:endParaRPr>
          </a:p>
          <a:p>
            <a:pPr algn="ctr"/>
            <a:endParaRPr lang="en-US" sz="762" u="sng" dirty="0">
              <a:latin typeface="Silom" pitchFamily="2" charset="-34"/>
              <a:ea typeface="Silom" pitchFamily="2" charset="-34"/>
              <a:cs typeface="Silom" pitchFamily="2" charset="-34"/>
            </a:endParaRPr>
          </a:p>
          <a:p>
            <a:pPr algn="ctr"/>
            <a:endParaRPr lang="en-US" sz="762" u="sng" dirty="0">
              <a:latin typeface="Silom" pitchFamily="2" charset="-34"/>
              <a:ea typeface="Silom" pitchFamily="2" charset="-34"/>
              <a:cs typeface="Silom" pitchFamily="2" charset="-34"/>
            </a:endParaRPr>
          </a:p>
          <a:p>
            <a:pPr algn="ctr"/>
            <a:endParaRPr lang="en-US" sz="762" u="sng" dirty="0">
              <a:latin typeface="Silom" pitchFamily="2" charset="-34"/>
              <a:ea typeface="Silom" pitchFamily="2" charset="-34"/>
              <a:cs typeface="Silom" pitchFamily="2" charset="-34"/>
            </a:endParaRPr>
          </a:p>
          <a:p>
            <a:pPr algn="ctr"/>
            <a:endParaRPr lang="en-US" sz="762" u="sng" dirty="0">
              <a:latin typeface="Silom" pitchFamily="2" charset="-34"/>
              <a:ea typeface="Silom" pitchFamily="2" charset="-34"/>
              <a:cs typeface="Silom" pitchFamily="2" charset="-34"/>
            </a:endParaRPr>
          </a:p>
          <a:p>
            <a:pPr algn="ctr"/>
            <a:endParaRPr lang="en-US" sz="762" u="sng" dirty="0">
              <a:latin typeface="Silom" pitchFamily="2" charset="-34"/>
              <a:ea typeface="Silom" pitchFamily="2" charset="-34"/>
              <a:cs typeface="Silom" pitchFamily="2" charset="-34"/>
            </a:endParaRPr>
          </a:p>
          <a:p>
            <a:pPr algn="ctr"/>
            <a:endParaRPr lang="en-US" sz="762" u="sng" dirty="0">
              <a:latin typeface="Silom" pitchFamily="2" charset="-34"/>
              <a:ea typeface="Silom" pitchFamily="2" charset="-34"/>
              <a:cs typeface="Silom" pitchFamily="2" charset="-34"/>
            </a:endParaRPr>
          </a:p>
          <a:p>
            <a:pPr algn="ctr"/>
            <a:endParaRPr lang="en-US" sz="762" u="sng" dirty="0">
              <a:latin typeface="Silom" pitchFamily="2" charset="-34"/>
              <a:ea typeface="Silom" pitchFamily="2" charset="-34"/>
              <a:cs typeface="Silom" pitchFamily="2" charset="-34"/>
            </a:endParaRPr>
          </a:p>
          <a:p>
            <a:pPr algn="ctr"/>
            <a:endParaRPr lang="en-US" sz="762" u="sng" dirty="0">
              <a:latin typeface="Silom" pitchFamily="2" charset="-34"/>
              <a:ea typeface="Silom" pitchFamily="2" charset="-34"/>
              <a:cs typeface="Silom" pitchFamily="2" charset="-34"/>
            </a:endParaRPr>
          </a:p>
        </p:txBody>
      </p:sp>
      <p:sp>
        <p:nvSpPr>
          <p:cNvPr id="42" name="TextBox 41">
            <a:extLst>
              <a:ext uri="{FF2B5EF4-FFF2-40B4-BE49-F238E27FC236}">
                <a16:creationId xmlns:a16="http://schemas.microsoft.com/office/drawing/2014/main" id="{096F27B7-B67E-1BB8-6827-E563667CBE5C}"/>
              </a:ext>
            </a:extLst>
          </p:cNvPr>
          <p:cNvSpPr txBox="1"/>
          <p:nvPr/>
        </p:nvSpPr>
        <p:spPr>
          <a:xfrm>
            <a:off x="3748664" y="3737744"/>
            <a:ext cx="2523436" cy="965905"/>
          </a:xfrm>
          <a:prstGeom prst="rect">
            <a:avLst/>
          </a:prstGeom>
          <a:noFill/>
        </p:spPr>
        <p:txBody>
          <a:bodyPr wrap="square" rtlCol="0">
            <a:spAutoFit/>
          </a:bodyPr>
          <a:lstStyle/>
          <a:p>
            <a:pPr algn="ctr"/>
            <a:r>
              <a:rPr lang="en-US" sz="762" u="sng" dirty="0">
                <a:latin typeface="Silom" pitchFamily="2" charset="-34"/>
                <a:ea typeface="Silom" pitchFamily="2" charset="-34"/>
                <a:cs typeface="Silom" pitchFamily="2" charset="-34"/>
              </a:rPr>
              <a:t>Research and information literacy skills</a:t>
            </a:r>
          </a:p>
          <a:p>
            <a:pPr algn="ctr"/>
            <a:endParaRPr lang="en-US" sz="762" u="sng" dirty="0">
              <a:latin typeface="Silom" pitchFamily="2" charset="-34"/>
              <a:ea typeface="Silom" pitchFamily="2" charset="-34"/>
              <a:cs typeface="Silom" pitchFamily="2" charset="-34"/>
            </a:endParaRPr>
          </a:p>
          <a:p>
            <a:pPr algn="ctr"/>
            <a:r>
              <a:rPr lang="en-GB" sz="692" dirty="0">
                <a:latin typeface="Silom" pitchFamily="2" charset="-34"/>
                <a:ea typeface="Silom" pitchFamily="2" charset="-34"/>
                <a:cs typeface="Silom" pitchFamily="2" charset="-34"/>
              </a:rPr>
              <a:t>Information retrieval, evaluation, comparison, and discussion are essential skills for any degree (</a:t>
            </a:r>
            <a:r>
              <a:rPr lang="en-GB" sz="692" dirty="0" err="1">
                <a:latin typeface="Silom" pitchFamily="2" charset="-34"/>
                <a:ea typeface="Silom" pitchFamily="2" charset="-34"/>
                <a:cs typeface="Silom" pitchFamily="2" charset="-34"/>
              </a:rPr>
              <a:t>Ranaweera</a:t>
            </a:r>
            <a:r>
              <a:rPr lang="en-GB" sz="692" dirty="0">
                <a:latin typeface="Silom" pitchFamily="2" charset="-34"/>
                <a:ea typeface="Silom" pitchFamily="2" charset="-34"/>
                <a:cs typeface="Silom" pitchFamily="2" charset="-34"/>
              </a:rPr>
              <a:t>, 2008). Developing information literacy and research skills enables us to identify and evaluate sources to determine the credibility, reliability, and accuracy of information provided, so that we can utilize that information in an efficient and effective manner (Julien &amp; Barker, 2009). For the purpose of this assignment, researching information and sources to support our ideas has been one of the main skills used. </a:t>
            </a:r>
          </a:p>
        </p:txBody>
      </p:sp>
      <p:sp>
        <p:nvSpPr>
          <p:cNvPr id="43" name="TextBox 42">
            <a:extLst>
              <a:ext uri="{FF2B5EF4-FFF2-40B4-BE49-F238E27FC236}">
                <a16:creationId xmlns:a16="http://schemas.microsoft.com/office/drawing/2014/main" id="{6BEE3473-4E00-B07F-A5F3-7831314A08C4}"/>
              </a:ext>
            </a:extLst>
          </p:cNvPr>
          <p:cNvSpPr txBox="1"/>
          <p:nvPr/>
        </p:nvSpPr>
        <p:spPr>
          <a:xfrm>
            <a:off x="6015479" y="1672415"/>
            <a:ext cx="2371675" cy="1349728"/>
          </a:xfrm>
          <a:prstGeom prst="rect">
            <a:avLst/>
          </a:prstGeom>
          <a:noFill/>
        </p:spPr>
        <p:txBody>
          <a:bodyPr wrap="square" rtlCol="0">
            <a:spAutoFit/>
          </a:bodyPr>
          <a:lstStyle/>
          <a:p>
            <a:pPr algn="ctr"/>
            <a:r>
              <a:rPr lang="en-US" sz="762" u="sng" dirty="0">
                <a:latin typeface="Silom" pitchFamily="2" charset="-34"/>
                <a:ea typeface="Silom" pitchFamily="2" charset="-34"/>
                <a:cs typeface="Silom" pitchFamily="2" charset="-34"/>
              </a:rPr>
              <a:t>Critical thinking/writing</a:t>
            </a:r>
          </a:p>
          <a:p>
            <a:pPr algn="ctr"/>
            <a:endParaRPr lang="en-US" sz="623" u="sng" dirty="0">
              <a:latin typeface="Silom" pitchFamily="2" charset="-34"/>
              <a:ea typeface="Silom" pitchFamily="2" charset="-34"/>
              <a:cs typeface="Silom" pitchFamily="2" charset="-34"/>
            </a:endParaRPr>
          </a:p>
          <a:p>
            <a:r>
              <a:rPr lang="en-GB" sz="623" dirty="0">
                <a:latin typeface="Silom" pitchFamily="2" charset="-34"/>
                <a:ea typeface="Silom" pitchFamily="2" charset="-34"/>
                <a:cs typeface="Silom" pitchFamily="2" charset="-34"/>
              </a:rPr>
              <a:t>The ability to think critically allows us to evaluate information and form an opinion about it, whether we support it or challenge it through finding new information that contradicts it (Cottrell, 2017). Critical thinking also includes the ability judge and dive deeper into a source to identify any bias or misleading information, usually from the author or organisation (</a:t>
            </a:r>
            <a:r>
              <a:rPr lang="en-GB" sz="623" dirty="0" err="1">
                <a:latin typeface="Silom" pitchFamily="2" charset="-34"/>
                <a:ea typeface="Silom" pitchFamily="2" charset="-34"/>
                <a:cs typeface="Silom" pitchFamily="2" charset="-34"/>
              </a:rPr>
              <a:t>Erstad</a:t>
            </a:r>
            <a:r>
              <a:rPr lang="en-GB" sz="623" dirty="0">
                <a:latin typeface="Silom" pitchFamily="2" charset="-34"/>
                <a:ea typeface="Silom" pitchFamily="2" charset="-34"/>
                <a:cs typeface="Silom" pitchFamily="2" charset="-34"/>
              </a:rPr>
              <a:t>, 2018).  This skill was especially important for this assignment as credible sources were difficult to find</a:t>
            </a:r>
          </a:p>
          <a:p>
            <a:endParaRPr lang="en-US" sz="762" u="sng" dirty="0">
              <a:latin typeface="Silom" pitchFamily="2" charset="-34"/>
              <a:ea typeface="Silom" pitchFamily="2" charset="-34"/>
              <a:cs typeface="Silom" pitchFamily="2" charset="-34"/>
            </a:endParaRPr>
          </a:p>
          <a:p>
            <a:pPr algn="ctr"/>
            <a:endParaRPr lang="en-US" sz="762" u="sng" dirty="0">
              <a:latin typeface="Silom" pitchFamily="2" charset="-34"/>
              <a:ea typeface="Silom" pitchFamily="2" charset="-34"/>
              <a:cs typeface="Silom" pitchFamily="2" charset="-34"/>
            </a:endParaRPr>
          </a:p>
          <a:p>
            <a:pPr algn="ctr"/>
            <a:endParaRPr lang="en-US" sz="762" u="sng" dirty="0">
              <a:latin typeface="Silom" pitchFamily="2" charset="-34"/>
              <a:ea typeface="Silom" pitchFamily="2" charset="-34"/>
              <a:cs typeface="Silom" pitchFamily="2" charset="-34"/>
            </a:endParaRPr>
          </a:p>
          <a:p>
            <a:pPr algn="ctr"/>
            <a:endParaRPr lang="en-US" sz="762" u="sng" dirty="0">
              <a:latin typeface="Silom" pitchFamily="2" charset="-34"/>
              <a:ea typeface="Silom" pitchFamily="2" charset="-34"/>
              <a:cs typeface="Silom" pitchFamily="2" charset="-34"/>
            </a:endParaRPr>
          </a:p>
        </p:txBody>
      </p:sp>
      <p:sp>
        <p:nvSpPr>
          <p:cNvPr id="44" name="TextBox 43">
            <a:extLst>
              <a:ext uri="{FF2B5EF4-FFF2-40B4-BE49-F238E27FC236}">
                <a16:creationId xmlns:a16="http://schemas.microsoft.com/office/drawing/2014/main" id="{8A80855D-B641-03F1-FEB2-67F4E0BBBCE3}"/>
              </a:ext>
            </a:extLst>
          </p:cNvPr>
          <p:cNvSpPr txBox="1"/>
          <p:nvPr/>
        </p:nvSpPr>
        <p:spPr>
          <a:xfrm>
            <a:off x="3769696" y="5204751"/>
            <a:ext cx="2523436" cy="2127890"/>
          </a:xfrm>
          <a:prstGeom prst="rect">
            <a:avLst/>
          </a:prstGeom>
          <a:noFill/>
        </p:spPr>
        <p:txBody>
          <a:bodyPr wrap="square" rtlCol="0">
            <a:spAutoFit/>
          </a:bodyPr>
          <a:lstStyle/>
          <a:p>
            <a:pPr algn="ctr"/>
            <a:r>
              <a:rPr lang="en-US" sz="762" u="sng" dirty="0">
                <a:latin typeface="Silom" pitchFamily="2" charset="-34"/>
                <a:ea typeface="Silom" pitchFamily="2" charset="-34"/>
                <a:cs typeface="Silom" pitchFamily="2" charset="-34"/>
              </a:rPr>
              <a:t>Effective planning</a:t>
            </a:r>
          </a:p>
          <a:p>
            <a:pPr algn="ctr"/>
            <a:endParaRPr lang="en-US" sz="762" u="sng" dirty="0">
              <a:latin typeface="Silom" pitchFamily="2" charset="-34"/>
              <a:ea typeface="Silom" pitchFamily="2" charset="-34"/>
              <a:cs typeface="Silom" pitchFamily="2" charset="-34"/>
            </a:endParaRPr>
          </a:p>
          <a:p>
            <a:pPr algn="l" rtl="0" fontAlgn="base"/>
            <a:r>
              <a:rPr lang="en-GB" sz="692" dirty="0">
                <a:solidFill>
                  <a:srgbClr val="000000"/>
                </a:solidFill>
                <a:latin typeface="Silom" pitchFamily="2" charset="-34"/>
                <a:ea typeface="Silom" pitchFamily="2" charset="-34"/>
                <a:cs typeface="Silom" pitchFamily="2" charset="-34"/>
              </a:rPr>
              <a:t>Planning effectively has been vital in this module, both the team-based part of the e-portfolio and the PDP have required a great deal of planning. </a:t>
            </a:r>
            <a:r>
              <a:rPr lang="en-US" sz="692" dirty="0">
                <a:solidFill>
                  <a:srgbClr val="000000"/>
                </a:solidFill>
                <a:latin typeface="Silom" pitchFamily="2" charset="-34"/>
                <a:ea typeface="Silom" pitchFamily="2" charset="-34"/>
                <a:cs typeface="Silom" pitchFamily="2" charset="-34"/>
              </a:rPr>
              <a:t>​</a:t>
            </a:r>
            <a:endParaRPr lang="en-GB" sz="692" dirty="0">
              <a:solidFill>
                <a:srgbClr val="000000"/>
              </a:solidFill>
              <a:latin typeface="Silom" pitchFamily="2" charset="-34"/>
              <a:ea typeface="Silom" pitchFamily="2" charset="-34"/>
              <a:cs typeface="Silom" pitchFamily="2" charset="-34"/>
            </a:endParaRPr>
          </a:p>
          <a:p>
            <a:pPr algn="l" rtl="0" fontAlgn="base"/>
            <a:r>
              <a:rPr lang="en-GB" sz="692" dirty="0">
                <a:solidFill>
                  <a:srgbClr val="000000"/>
                </a:solidFill>
                <a:latin typeface="Silom" pitchFamily="2" charset="-34"/>
                <a:ea typeface="Silom" pitchFamily="2" charset="-34"/>
                <a:cs typeface="Silom" pitchFamily="2" charset="-34"/>
              </a:rPr>
              <a:t>Using this skill has had great benefit when working in a group and alone in the PDP. Using both methods of planning around myself and planning around others helped me develop the different approaches I can take to planning future endeavours, whether they are tasks performed with others or alone. This is great for any job, as most require you to work as a team and alone.</a:t>
            </a:r>
            <a:endParaRPr lang="en-US" sz="692" dirty="0">
              <a:solidFill>
                <a:srgbClr val="000000"/>
              </a:solidFill>
              <a:latin typeface="Silom" pitchFamily="2" charset="-34"/>
              <a:ea typeface="Silom" pitchFamily="2" charset="-34"/>
              <a:cs typeface="Silom" pitchFamily="2" charset="-34"/>
            </a:endParaRPr>
          </a:p>
          <a:p>
            <a:pPr algn="ctr"/>
            <a:endParaRPr lang="en-US" sz="762" u="sng" dirty="0">
              <a:latin typeface="Silom" pitchFamily="2" charset="-34"/>
              <a:ea typeface="Silom" pitchFamily="2" charset="-34"/>
              <a:cs typeface="Silom" pitchFamily="2" charset="-34"/>
            </a:endParaRPr>
          </a:p>
          <a:p>
            <a:pPr algn="ctr"/>
            <a:endParaRPr lang="en-US" sz="762" u="sng" dirty="0">
              <a:latin typeface="Silom" pitchFamily="2" charset="-34"/>
              <a:ea typeface="Silom" pitchFamily="2" charset="-34"/>
              <a:cs typeface="Silom" pitchFamily="2" charset="-34"/>
            </a:endParaRPr>
          </a:p>
          <a:p>
            <a:pPr algn="ctr"/>
            <a:endParaRPr lang="en-US" sz="762" u="sng" dirty="0">
              <a:latin typeface="Silom" pitchFamily="2" charset="-34"/>
              <a:ea typeface="Silom" pitchFamily="2" charset="-34"/>
              <a:cs typeface="Silom" pitchFamily="2" charset="-34"/>
            </a:endParaRPr>
          </a:p>
          <a:p>
            <a:pPr algn="ctr"/>
            <a:endParaRPr lang="en-US" sz="762" u="sng" dirty="0">
              <a:latin typeface="Silom" pitchFamily="2" charset="-34"/>
              <a:ea typeface="Silom" pitchFamily="2" charset="-34"/>
              <a:cs typeface="Silom" pitchFamily="2" charset="-34"/>
            </a:endParaRPr>
          </a:p>
          <a:p>
            <a:pPr algn="ctr"/>
            <a:endParaRPr lang="en-US" sz="762" u="sng" dirty="0">
              <a:latin typeface="Silom" pitchFamily="2" charset="-34"/>
              <a:ea typeface="Silom" pitchFamily="2" charset="-34"/>
              <a:cs typeface="Silom" pitchFamily="2" charset="-34"/>
            </a:endParaRPr>
          </a:p>
          <a:p>
            <a:pPr algn="ctr"/>
            <a:endParaRPr lang="en-US" sz="762" u="sng" dirty="0">
              <a:latin typeface="Silom" pitchFamily="2" charset="-34"/>
              <a:ea typeface="Silom" pitchFamily="2" charset="-34"/>
              <a:cs typeface="Silom" pitchFamily="2" charset="-34"/>
            </a:endParaRPr>
          </a:p>
          <a:p>
            <a:pPr algn="ctr"/>
            <a:endParaRPr lang="en-US" sz="762" u="sng" dirty="0">
              <a:latin typeface="Silom" pitchFamily="2" charset="-34"/>
              <a:ea typeface="Silom" pitchFamily="2" charset="-34"/>
              <a:cs typeface="Silom" pitchFamily="2" charset="-34"/>
            </a:endParaRPr>
          </a:p>
          <a:p>
            <a:pPr algn="ctr"/>
            <a:endParaRPr lang="en-US" sz="762" u="sng" dirty="0">
              <a:latin typeface="Silom" pitchFamily="2" charset="-34"/>
              <a:ea typeface="Silom" pitchFamily="2" charset="-34"/>
              <a:cs typeface="Silom" pitchFamily="2" charset="-34"/>
            </a:endParaRPr>
          </a:p>
          <a:p>
            <a:pPr algn="ctr"/>
            <a:endParaRPr lang="en-US" sz="762" u="sng" dirty="0">
              <a:latin typeface="Silom" pitchFamily="2" charset="-34"/>
              <a:ea typeface="Silom" pitchFamily="2" charset="-34"/>
              <a:cs typeface="Silom" pitchFamily="2" charset="-34"/>
            </a:endParaRPr>
          </a:p>
        </p:txBody>
      </p:sp>
    </p:spTree>
    <p:extLst>
      <p:ext uri="{BB962C8B-B14F-4D97-AF65-F5344CB8AC3E}">
        <p14:creationId xmlns:p14="http://schemas.microsoft.com/office/powerpoint/2010/main" val="298072022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 name="Cloud 27">
            <a:extLst>
              <a:ext uri="{FF2B5EF4-FFF2-40B4-BE49-F238E27FC236}">
                <a16:creationId xmlns:a16="http://schemas.microsoft.com/office/drawing/2014/main" id="{87E420D9-A64B-06F8-F551-31BC2D24AFFD}"/>
              </a:ext>
            </a:extLst>
          </p:cNvPr>
          <p:cNvSpPr/>
          <p:nvPr/>
        </p:nvSpPr>
        <p:spPr>
          <a:xfrm>
            <a:off x="5083378" y="3061109"/>
            <a:ext cx="1864202" cy="706627"/>
          </a:xfrm>
          <a:prstGeom prst="cloud">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46" dirty="0"/>
          </a:p>
        </p:txBody>
      </p:sp>
      <p:sp>
        <p:nvSpPr>
          <p:cNvPr id="5" name="TextBox 4">
            <a:extLst>
              <a:ext uri="{FF2B5EF4-FFF2-40B4-BE49-F238E27FC236}">
                <a16:creationId xmlns:a16="http://schemas.microsoft.com/office/drawing/2014/main" id="{4C025623-5253-2887-5D1E-EC335AD320A8}"/>
              </a:ext>
            </a:extLst>
          </p:cNvPr>
          <p:cNvSpPr txBox="1"/>
          <p:nvPr/>
        </p:nvSpPr>
        <p:spPr>
          <a:xfrm>
            <a:off x="4246337" y="565688"/>
            <a:ext cx="3699326" cy="305468"/>
          </a:xfrm>
          <a:prstGeom prst="rect">
            <a:avLst/>
          </a:prstGeom>
          <a:noFill/>
        </p:spPr>
        <p:txBody>
          <a:bodyPr wrap="square" rtlCol="0">
            <a:spAutoFit/>
          </a:bodyPr>
          <a:lstStyle/>
          <a:p>
            <a:pPr algn="ctr"/>
            <a:r>
              <a:rPr lang="en-US" sz="1385" u="sng" dirty="0">
                <a:solidFill>
                  <a:schemeClr val="bg1"/>
                </a:solidFill>
                <a:latin typeface="Silom" pitchFamily="2" charset="-34"/>
                <a:ea typeface="Silom" pitchFamily="2" charset="-34"/>
                <a:cs typeface="Silom" pitchFamily="2" charset="-34"/>
              </a:rPr>
              <a:t>Important Skills for academic success</a:t>
            </a:r>
          </a:p>
        </p:txBody>
      </p:sp>
      <p:sp>
        <p:nvSpPr>
          <p:cNvPr id="7" name="TextBox 6">
            <a:extLst>
              <a:ext uri="{FF2B5EF4-FFF2-40B4-BE49-F238E27FC236}">
                <a16:creationId xmlns:a16="http://schemas.microsoft.com/office/drawing/2014/main" id="{660A88C6-B2FE-173D-2EB4-317CE7CCEC15}"/>
              </a:ext>
            </a:extLst>
          </p:cNvPr>
          <p:cNvSpPr txBox="1"/>
          <p:nvPr/>
        </p:nvSpPr>
        <p:spPr>
          <a:xfrm>
            <a:off x="5254944" y="3291651"/>
            <a:ext cx="1521070" cy="262829"/>
          </a:xfrm>
          <a:prstGeom prst="rect">
            <a:avLst/>
          </a:prstGeom>
          <a:noFill/>
        </p:spPr>
        <p:txBody>
          <a:bodyPr wrap="square" rtlCol="0">
            <a:spAutoFit/>
          </a:bodyPr>
          <a:lstStyle/>
          <a:p>
            <a:pPr algn="ctr"/>
            <a:r>
              <a:rPr lang="en-US" sz="1108" dirty="0">
                <a:solidFill>
                  <a:sysClr val="windowText" lastClr="000000"/>
                </a:solidFill>
                <a:latin typeface="Silom" pitchFamily="2" charset="-34"/>
                <a:ea typeface="Silom" pitchFamily="2" charset="-34"/>
                <a:cs typeface="Silom" pitchFamily="2" charset="-34"/>
              </a:rPr>
              <a:t>Reference</a:t>
            </a:r>
            <a:r>
              <a:rPr lang="en-US" sz="762" dirty="0">
                <a:solidFill>
                  <a:sysClr val="windowText" lastClr="000000"/>
                </a:solidFill>
                <a:latin typeface="Silom" pitchFamily="2" charset="-34"/>
                <a:ea typeface="Silom" pitchFamily="2" charset="-34"/>
                <a:cs typeface="Silom" pitchFamily="2" charset="-34"/>
              </a:rPr>
              <a:t> </a:t>
            </a:r>
            <a:r>
              <a:rPr lang="en-US" sz="1108" dirty="0">
                <a:solidFill>
                  <a:sysClr val="windowText" lastClr="000000"/>
                </a:solidFill>
                <a:latin typeface="Silom" pitchFamily="2" charset="-34"/>
                <a:ea typeface="Silom" pitchFamily="2" charset="-34"/>
                <a:cs typeface="Silom" pitchFamily="2" charset="-34"/>
              </a:rPr>
              <a:t>list</a:t>
            </a:r>
            <a:endParaRPr lang="en-US" sz="762" dirty="0">
              <a:solidFill>
                <a:sysClr val="windowText" lastClr="000000"/>
              </a:solidFill>
              <a:latin typeface="Silom" pitchFamily="2" charset="-34"/>
              <a:ea typeface="Silom" pitchFamily="2" charset="-34"/>
              <a:cs typeface="Silom" pitchFamily="2" charset="-34"/>
            </a:endParaRPr>
          </a:p>
        </p:txBody>
      </p:sp>
      <p:sp>
        <p:nvSpPr>
          <p:cNvPr id="32" name="Rectangle 31">
            <a:extLst>
              <a:ext uri="{FF2B5EF4-FFF2-40B4-BE49-F238E27FC236}">
                <a16:creationId xmlns:a16="http://schemas.microsoft.com/office/drawing/2014/main" id="{0F72096A-1E94-3AEC-54F2-FC64D9994D63}"/>
              </a:ext>
            </a:extLst>
          </p:cNvPr>
          <p:cNvSpPr/>
          <p:nvPr/>
        </p:nvSpPr>
        <p:spPr>
          <a:xfrm>
            <a:off x="3844244" y="116962"/>
            <a:ext cx="2054624" cy="2843155"/>
          </a:xfrm>
          <a:prstGeom prst="rect">
            <a:avLst/>
          </a:prstGeom>
          <a:solidFill>
            <a:schemeClr val="accent4">
              <a:lumMod val="20000"/>
              <a:lumOff val="80000"/>
            </a:schemeClr>
          </a:solidFill>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46"/>
          </a:p>
        </p:txBody>
      </p:sp>
      <p:sp>
        <p:nvSpPr>
          <p:cNvPr id="36" name="Rectangle 35">
            <a:extLst>
              <a:ext uri="{FF2B5EF4-FFF2-40B4-BE49-F238E27FC236}">
                <a16:creationId xmlns:a16="http://schemas.microsoft.com/office/drawing/2014/main" id="{3D57D140-538E-C5F1-497F-274F028EEFCA}"/>
              </a:ext>
            </a:extLst>
          </p:cNvPr>
          <p:cNvSpPr/>
          <p:nvPr/>
        </p:nvSpPr>
        <p:spPr>
          <a:xfrm>
            <a:off x="6293132" y="3868729"/>
            <a:ext cx="2054624" cy="2911528"/>
          </a:xfrm>
          <a:prstGeom prst="rect">
            <a:avLst/>
          </a:prstGeom>
          <a:solidFill>
            <a:schemeClr val="accent4">
              <a:lumMod val="20000"/>
              <a:lumOff val="80000"/>
            </a:schemeClr>
          </a:solidFill>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46"/>
          </a:p>
        </p:txBody>
      </p:sp>
      <p:sp>
        <p:nvSpPr>
          <p:cNvPr id="39" name="TextBox 38">
            <a:extLst>
              <a:ext uri="{FF2B5EF4-FFF2-40B4-BE49-F238E27FC236}">
                <a16:creationId xmlns:a16="http://schemas.microsoft.com/office/drawing/2014/main" id="{867822E3-E8EA-6897-B718-39494A70944F}"/>
              </a:ext>
            </a:extLst>
          </p:cNvPr>
          <p:cNvSpPr txBox="1"/>
          <p:nvPr/>
        </p:nvSpPr>
        <p:spPr>
          <a:xfrm>
            <a:off x="3878087" y="168454"/>
            <a:ext cx="2015225" cy="2862643"/>
          </a:xfrm>
          <a:prstGeom prst="rect">
            <a:avLst/>
          </a:prstGeom>
          <a:noFill/>
        </p:spPr>
        <p:txBody>
          <a:bodyPr wrap="square" rtlCol="0">
            <a:spAutoFit/>
          </a:bodyPr>
          <a:lstStyle/>
          <a:p>
            <a:r>
              <a:rPr lang="en-GB" sz="692" dirty="0">
                <a:latin typeface="Silom" pitchFamily="2" charset="-34"/>
                <a:ea typeface="Silom" pitchFamily="2" charset="-34"/>
                <a:cs typeface="Silom" pitchFamily="2" charset="-34"/>
              </a:rPr>
              <a:t>Cottrell, S. (2017). </a:t>
            </a:r>
            <a:r>
              <a:rPr lang="en-GB" sz="692" i="1" dirty="0">
                <a:latin typeface="Silom" pitchFamily="2" charset="-34"/>
                <a:ea typeface="Silom" pitchFamily="2" charset="-34"/>
                <a:cs typeface="Silom" pitchFamily="2" charset="-34"/>
              </a:rPr>
              <a:t>Critical thinking skills: Effective analysis, argument and reflection. </a:t>
            </a:r>
            <a:r>
              <a:rPr lang="en-GB" sz="692" u="sng" dirty="0">
                <a:solidFill>
                  <a:srgbClr val="0563C1"/>
                </a:solidFill>
                <a:latin typeface="Silom" pitchFamily="2" charset="-34"/>
                <a:ea typeface="Silom" pitchFamily="2" charset="-34"/>
                <a:cs typeface="Silom" pitchFamily="2" charset="-34"/>
                <a:hlinkClick r:id="rId2"/>
              </a:rPr>
              <a:t>https://books.google.co.uk/books?hl=en&amp;lr=&amp;id=K_NGEAAAQBAJ&amp;oi=fnd&amp;pg=PT8&amp;dq=critical+thinking+skill+for+students&amp;ots=V8xmHyRKAT&amp;sig=E_A2dAM0Inl1Me9HBc7Mkq6Q_TE#v=onepage&amp;q=critical%20thinking%20skill%20for%20students&amp;f=false</a:t>
            </a:r>
            <a:endParaRPr lang="en-GB" sz="692" u="sng" dirty="0">
              <a:solidFill>
                <a:srgbClr val="0563C1"/>
              </a:solidFill>
              <a:latin typeface="Silom" pitchFamily="2" charset="-34"/>
              <a:ea typeface="Silom" pitchFamily="2" charset="-34"/>
              <a:cs typeface="Silom" pitchFamily="2" charset="-34"/>
            </a:endParaRPr>
          </a:p>
          <a:p>
            <a:endParaRPr lang="en-GB" sz="692" dirty="0">
              <a:latin typeface="Silom" pitchFamily="2" charset="-34"/>
              <a:ea typeface="Silom" pitchFamily="2" charset="-34"/>
              <a:cs typeface="Silom" pitchFamily="2" charset="-34"/>
            </a:endParaRPr>
          </a:p>
          <a:p>
            <a:pPr algn="ctr"/>
            <a:endParaRPr lang="en-US" sz="692" u="sng" dirty="0">
              <a:latin typeface="Silom" pitchFamily="2" charset="-34"/>
              <a:ea typeface="Silom" pitchFamily="2" charset="-34"/>
              <a:cs typeface="Silom" pitchFamily="2" charset="-34"/>
            </a:endParaRPr>
          </a:p>
          <a:p>
            <a:r>
              <a:rPr lang="en-GB" sz="692" dirty="0">
                <a:latin typeface="Silom" pitchFamily="2" charset="-34"/>
                <a:ea typeface="Silom" pitchFamily="2" charset="-34"/>
                <a:cs typeface="Silom" pitchFamily="2" charset="-34"/>
              </a:rPr>
              <a:t> Developing effective communication skills. </a:t>
            </a:r>
            <a:r>
              <a:rPr lang="en-GB" sz="692" i="1" dirty="0">
                <a:solidFill>
                  <a:srgbClr val="212121"/>
                </a:solidFill>
                <a:latin typeface="Silom" pitchFamily="2" charset="-34"/>
                <a:ea typeface="Silom" pitchFamily="2" charset="-34"/>
                <a:cs typeface="Silom" pitchFamily="2" charset="-34"/>
              </a:rPr>
              <a:t>Journal of oncology practice.</a:t>
            </a:r>
            <a:r>
              <a:rPr lang="en-GB" sz="692" dirty="0">
                <a:solidFill>
                  <a:srgbClr val="212121"/>
                </a:solidFill>
                <a:latin typeface="Silom" pitchFamily="2" charset="-34"/>
                <a:ea typeface="Silom" pitchFamily="2" charset="-34"/>
                <a:cs typeface="Silom" pitchFamily="2" charset="-34"/>
              </a:rPr>
              <a:t> (2007). </a:t>
            </a:r>
            <a:r>
              <a:rPr lang="en-GB" sz="692" i="1" dirty="0">
                <a:solidFill>
                  <a:srgbClr val="212121"/>
                </a:solidFill>
                <a:latin typeface="Silom" pitchFamily="2" charset="-34"/>
                <a:ea typeface="Silom" pitchFamily="2" charset="-34"/>
                <a:cs typeface="Silom" pitchFamily="2" charset="-34"/>
              </a:rPr>
              <a:t>3</a:t>
            </a:r>
            <a:r>
              <a:rPr lang="en-GB" sz="692" dirty="0">
                <a:solidFill>
                  <a:srgbClr val="212121"/>
                </a:solidFill>
                <a:latin typeface="Silom" pitchFamily="2" charset="-34"/>
                <a:ea typeface="Silom" pitchFamily="2" charset="-34"/>
                <a:cs typeface="Silom" pitchFamily="2" charset="-34"/>
              </a:rPr>
              <a:t>(6), 314–317. </a:t>
            </a:r>
            <a:r>
              <a:rPr lang="en-GB" sz="692" u="sng" dirty="0">
                <a:solidFill>
                  <a:srgbClr val="0563C1"/>
                </a:solidFill>
                <a:latin typeface="Silom" pitchFamily="2" charset="-34"/>
                <a:ea typeface="Silom" pitchFamily="2" charset="-34"/>
                <a:cs typeface="Silom" pitchFamily="2" charset="-34"/>
                <a:hlinkClick r:id="rId3"/>
              </a:rPr>
              <a:t>https://doi.org/10.1200/JOP.0766501</a:t>
            </a:r>
            <a:r>
              <a:rPr lang="en-GB" sz="692" dirty="0">
                <a:latin typeface="Silom" pitchFamily="2" charset="-34"/>
                <a:ea typeface="Silom" pitchFamily="2" charset="-34"/>
                <a:cs typeface="Silom" pitchFamily="2" charset="-34"/>
              </a:rPr>
              <a:t> </a:t>
            </a:r>
          </a:p>
          <a:p>
            <a:endParaRPr lang="en-US" sz="692" u="sng" dirty="0">
              <a:latin typeface="Silom" pitchFamily="2" charset="-34"/>
              <a:ea typeface="Silom" pitchFamily="2" charset="-34"/>
              <a:cs typeface="Silom" pitchFamily="2" charset="-34"/>
            </a:endParaRPr>
          </a:p>
          <a:p>
            <a:endParaRPr lang="en-GB" sz="692" dirty="0">
              <a:latin typeface="Silom" pitchFamily="2" charset="-34"/>
              <a:ea typeface="Silom" pitchFamily="2" charset="-34"/>
              <a:cs typeface="Silom" pitchFamily="2" charset="-34"/>
            </a:endParaRPr>
          </a:p>
          <a:p>
            <a:r>
              <a:rPr lang="en-GB" sz="692" dirty="0" err="1">
                <a:latin typeface="Silom" pitchFamily="2" charset="-34"/>
                <a:ea typeface="Silom" pitchFamily="2" charset="-34"/>
                <a:cs typeface="Silom" pitchFamily="2" charset="-34"/>
              </a:rPr>
              <a:t>Erstad</a:t>
            </a:r>
            <a:r>
              <a:rPr lang="en-GB" sz="692" dirty="0">
                <a:latin typeface="Silom" pitchFamily="2" charset="-34"/>
                <a:ea typeface="Silom" pitchFamily="2" charset="-34"/>
                <a:cs typeface="Silom" pitchFamily="2" charset="-34"/>
              </a:rPr>
              <a:t>, W. (2018). 6 Critical thinking skills you need to master now. </a:t>
            </a:r>
            <a:r>
              <a:rPr lang="en-GB" sz="692" i="1" dirty="0">
                <a:latin typeface="Silom" pitchFamily="2" charset="-34"/>
                <a:ea typeface="Silom" pitchFamily="2" charset="-34"/>
                <a:cs typeface="Silom" pitchFamily="2" charset="-34"/>
              </a:rPr>
              <a:t>Rasmussen University. </a:t>
            </a:r>
            <a:r>
              <a:rPr lang="en-GB" sz="692" u="sng" dirty="0">
                <a:solidFill>
                  <a:srgbClr val="0563C1"/>
                </a:solidFill>
                <a:latin typeface="Silom" pitchFamily="2" charset="-34"/>
                <a:ea typeface="Silom" pitchFamily="2" charset="-34"/>
                <a:cs typeface="Silom" pitchFamily="2" charset="-34"/>
                <a:hlinkClick r:id="rId4"/>
              </a:rPr>
              <a:t>https://www.rasmussen.edu/student-experience/college-life/critical-thinking-skills-to-master-now/</a:t>
            </a:r>
            <a:endParaRPr lang="en-GB" sz="692" dirty="0">
              <a:latin typeface="Silom" pitchFamily="2" charset="-34"/>
              <a:ea typeface="Silom" pitchFamily="2" charset="-34"/>
              <a:cs typeface="Silom" pitchFamily="2" charset="-34"/>
            </a:endParaRPr>
          </a:p>
          <a:p>
            <a:endParaRPr lang="en-US" sz="762" u="sng" dirty="0">
              <a:latin typeface="Silom" pitchFamily="2" charset="-34"/>
              <a:ea typeface="Silom" pitchFamily="2" charset="-34"/>
              <a:cs typeface="Silom" pitchFamily="2" charset="-34"/>
            </a:endParaRPr>
          </a:p>
          <a:p>
            <a:pPr algn="ctr"/>
            <a:endParaRPr lang="en-US" sz="762" u="sng" dirty="0">
              <a:latin typeface="Silom" pitchFamily="2" charset="-34"/>
              <a:ea typeface="Silom" pitchFamily="2" charset="-34"/>
              <a:cs typeface="Silom" pitchFamily="2" charset="-34"/>
            </a:endParaRPr>
          </a:p>
          <a:p>
            <a:pPr algn="ctr"/>
            <a:endParaRPr lang="en-US" sz="762" u="sng" dirty="0">
              <a:latin typeface="Silom" pitchFamily="2" charset="-34"/>
              <a:ea typeface="Silom" pitchFamily="2" charset="-34"/>
              <a:cs typeface="Silom" pitchFamily="2" charset="-34"/>
            </a:endParaRPr>
          </a:p>
          <a:p>
            <a:pPr algn="ctr"/>
            <a:endParaRPr lang="en-US" sz="762" u="sng" dirty="0">
              <a:latin typeface="Silom" pitchFamily="2" charset="-34"/>
              <a:ea typeface="Silom" pitchFamily="2" charset="-34"/>
              <a:cs typeface="Silom" pitchFamily="2" charset="-34"/>
            </a:endParaRPr>
          </a:p>
          <a:p>
            <a:pPr algn="ctr"/>
            <a:endParaRPr lang="en-US" sz="762" u="sng" dirty="0">
              <a:latin typeface="Silom" pitchFamily="2" charset="-34"/>
              <a:ea typeface="Silom" pitchFamily="2" charset="-34"/>
              <a:cs typeface="Silom" pitchFamily="2" charset="-34"/>
            </a:endParaRPr>
          </a:p>
          <a:p>
            <a:pPr algn="ctr"/>
            <a:endParaRPr lang="en-US" sz="762" u="sng" dirty="0">
              <a:latin typeface="Silom" pitchFamily="2" charset="-34"/>
              <a:ea typeface="Silom" pitchFamily="2" charset="-34"/>
              <a:cs typeface="Silom" pitchFamily="2" charset="-34"/>
            </a:endParaRPr>
          </a:p>
          <a:p>
            <a:pPr algn="ctr"/>
            <a:endParaRPr lang="en-US" sz="762" u="sng" dirty="0">
              <a:latin typeface="Silom" pitchFamily="2" charset="-34"/>
              <a:ea typeface="Silom" pitchFamily="2" charset="-34"/>
              <a:cs typeface="Silom" pitchFamily="2" charset="-34"/>
            </a:endParaRPr>
          </a:p>
          <a:p>
            <a:pPr algn="ctr"/>
            <a:endParaRPr lang="en-US" sz="762" u="sng" dirty="0">
              <a:latin typeface="Silom" pitchFamily="2" charset="-34"/>
              <a:ea typeface="Silom" pitchFamily="2" charset="-34"/>
              <a:cs typeface="Silom" pitchFamily="2" charset="-34"/>
            </a:endParaRPr>
          </a:p>
          <a:p>
            <a:pPr algn="ctr"/>
            <a:endParaRPr lang="en-US" sz="762" u="sng" dirty="0">
              <a:latin typeface="Silom" pitchFamily="2" charset="-34"/>
              <a:ea typeface="Silom" pitchFamily="2" charset="-34"/>
              <a:cs typeface="Silom" pitchFamily="2" charset="-34"/>
            </a:endParaRPr>
          </a:p>
          <a:p>
            <a:pPr algn="ctr"/>
            <a:endParaRPr lang="en-US" sz="762" u="sng" dirty="0">
              <a:latin typeface="Silom" pitchFamily="2" charset="-34"/>
              <a:ea typeface="Silom" pitchFamily="2" charset="-34"/>
              <a:cs typeface="Silom" pitchFamily="2" charset="-34"/>
            </a:endParaRPr>
          </a:p>
        </p:txBody>
      </p:sp>
      <p:sp>
        <p:nvSpPr>
          <p:cNvPr id="2" name="TextBox 1">
            <a:extLst>
              <a:ext uri="{FF2B5EF4-FFF2-40B4-BE49-F238E27FC236}">
                <a16:creationId xmlns:a16="http://schemas.microsoft.com/office/drawing/2014/main" id="{AE67C4D4-924B-32FA-83E3-2090E6734267}"/>
              </a:ext>
            </a:extLst>
          </p:cNvPr>
          <p:cNvSpPr txBox="1"/>
          <p:nvPr/>
        </p:nvSpPr>
        <p:spPr>
          <a:xfrm>
            <a:off x="6298690" y="3868728"/>
            <a:ext cx="2171233" cy="2243756"/>
          </a:xfrm>
          <a:prstGeom prst="rect">
            <a:avLst/>
          </a:prstGeom>
          <a:noFill/>
        </p:spPr>
        <p:txBody>
          <a:bodyPr wrap="square" rtlCol="0">
            <a:spAutoFit/>
          </a:bodyPr>
          <a:lstStyle/>
          <a:p>
            <a:r>
              <a:rPr lang="en-GB" sz="692" dirty="0">
                <a:latin typeface="Silom" pitchFamily="2" charset="-34"/>
                <a:ea typeface="Silom" pitchFamily="2" charset="-34"/>
                <a:cs typeface="Silom" pitchFamily="2" charset="-34"/>
              </a:rPr>
              <a:t>Julien, H &amp; Barker, S. (2009). How high-school students find and evaluate scientific information: A basis for information literacy skills development. </a:t>
            </a:r>
            <a:r>
              <a:rPr lang="en-GB" sz="692" i="1" dirty="0">
                <a:latin typeface="Silom" pitchFamily="2" charset="-34"/>
                <a:ea typeface="Silom" pitchFamily="2" charset="-34"/>
                <a:cs typeface="Silom" pitchFamily="2" charset="-34"/>
              </a:rPr>
              <a:t>Library &amp; Information Science Research, 32</a:t>
            </a:r>
            <a:r>
              <a:rPr lang="en-GB" sz="692" dirty="0">
                <a:latin typeface="Silom" pitchFamily="2" charset="-34"/>
                <a:ea typeface="Silom" pitchFamily="2" charset="-34"/>
                <a:cs typeface="Silom" pitchFamily="2" charset="-34"/>
              </a:rPr>
              <a:t>(1), 12-17. </a:t>
            </a:r>
            <a:r>
              <a:rPr lang="en-GB" sz="692" u="sng" dirty="0">
                <a:solidFill>
                  <a:srgbClr val="0563C1"/>
                </a:solidFill>
                <a:latin typeface="Silom" pitchFamily="2" charset="-34"/>
                <a:ea typeface="Silom" pitchFamily="2" charset="-34"/>
                <a:cs typeface="Silom" pitchFamily="2" charset="-34"/>
                <a:hlinkClick r:id="rId5"/>
              </a:rPr>
              <a:t>https://www.sciencedirect.com/science/article/pii/S0740818808001382?casa_token=MrEL7vec5I4AAAAA:WsOgF13CFVhPMjnm3yO6JilsbShTw0aFIvTt8KqKOzkI-gJ27hTBlVxgf5lEvpaM4bFRg1iXWQ</a:t>
            </a:r>
            <a:endParaRPr lang="en-GB" sz="692" dirty="0">
              <a:latin typeface="Silom" pitchFamily="2" charset="-34"/>
              <a:ea typeface="Silom" pitchFamily="2" charset="-34"/>
              <a:cs typeface="Silom" pitchFamily="2" charset="-34"/>
            </a:endParaRPr>
          </a:p>
          <a:p>
            <a:endParaRPr lang="en-US" sz="1246" dirty="0"/>
          </a:p>
          <a:p>
            <a:r>
              <a:rPr lang="en-GB" sz="692" dirty="0" err="1">
                <a:latin typeface="Silom" pitchFamily="2" charset="-34"/>
                <a:ea typeface="Silom" pitchFamily="2" charset="-34"/>
                <a:cs typeface="Silom" pitchFamily="2" charset="-34"/>
              </a:rPr>
              <a:t>Ranaweera</a:t>
            </a:r>
            <a:r>
              <a:rPr lang="en-GB" sz="692" dirty="0">
                <a:latin typeface="Silom" pitchFamily="2" charset="-34"/>
                <a:ea typeface="Silom" pitchFamily="2" charset="-34"/>
                <a:cs typeface="Silom" pitchFamily="2" charset="-34"/>
              </a:rPr>
              <a:t>, P. (2008). Importance of information literacy skills for an information literate society. </a:t>
            </a:r>
            <a:r>
              <a:rPr lang="en-GB" sz="692" i="1" dirty="0">
                <a:latin typeface="Silom" pitchFamily="2" charset="-34"/>
                <a:ea typeface="Silom" pitchFamily="2" charset="-34"/>
                <a:cs typeface="Silom" pitchFamily="2" charset="-34"/>
              </a:rPr>
              <a:t>Sri Lanka Library Association. </a:t>
            </a:r>
            <a:r>
              <a:rPr lang="en-GB" sz="692" u="sng" dirty="0">
                <a:solidFill>
                  <a:srgbClr val="0563C1"/>
                </a:solidFill>
                <a:latin typeface="Silom" pitchFamily="2" charset="-34"/>
                <a:ea typeface="Silom" pitchFamily="2" charset="-34"/>
                <a:cs typeface="Silom" pitchFamily="2" charset="-34"/>
                <a:hlinkClick r:id="rId6"/>
              </a:rPr>
              <a:t>https://core.ac.uk/download/pdf/11884153.pdf</a:t>
            </a:r>
            <a:endParaRPr lang="en-GB" sz="692" dirty="0">
              <a:latin typeface="Silom" pitchFamily="2" charset="-34"/>
              <a:ea typeface="Silom" pitchFamily="2" charset="-34"/>
              <a:cs typeface="Silom" pitchFamily="2" charset="-34"/>
            </a:endParaRPr>
          </a:p>
          <a:p>
            <a:endParaRPr lang="en-US" sz="1246" dirty="0"/>
          </a:p>
          <a:p>
            <a:r>
              <a:rPr lang="en-GB" sz="692" dirty="0">
                <a:latin typeface="Silom" pitchFamily="2" charset="-34"/>
                <a:ea typeface="Silom" pitchFamily="2" charset="-34"/>
                <a:cs typeface="Silom" pitchFamily="2" charset="-34"/>
              </a:rPr>
              <a:t>The benefits of having strong communication skills as a tech professional. </a:t>
            </a:r>
            <a:r>
              <a:rPr lang="en-GB" sz="692" i="1" dirty="0">
                <a:latin typeface="Silom" pitchFamily="2" charset="-34"/>
                <a:ea typeface="Silom" pitchFamily="2" charset="-34"/>
                <a:cs typeface="Silom" pitchFamily="2" charset="-34"/>
              </a:rPr>
              <a:t>Tulane School of Professional Advancement. </a:t>
            </a:r>
            <a:r>
              <a:rPr lang="en-GB" sz="692" dirty="0">
                <a:latin typeface="Silom" pitchFamily="2" charset="-34"/>
                <a:ea typeface="Silom" pitchFamily="2" charset="-34"/>
                <a:cs typeface="Silom" pitchFamily="2" charset="-34"/>
              </a:rPr>
              <a:t>(2022). </a:t>
            </a:r>
            <a:r>
              <a:rPr lang="en-GB" sz="692" u="sng" dirty="0">
                <a:solidFill>
                  <a:srgbClr val="0563C1"/>
                </a:solidFill>
                <a:latin typeface="Silom" pitchFamily="2" charset="-34"/>
                <a:ea typeface="Silom" pitchFamily="2" charset="-34"/>
                <a:cs typeface="Silom" pitchFamily="2" charset="-34"/>
                <a:hlinkClick r:id="rId7"/>
              </a:rPr>
              <a:t>https://sopa.tulane.edu/blog/benefits-having-strong-communication-skills-tech-professional</a:t>
            </a:r>
            <a:endParaRPr lang="en-GB" sz="692" dirty="0">
              <a:latin typeface="Silom" pitchFamily="2" charset="-34"/>
              <a:ea typeface="Silom" pitchFamily="2" charset="-34"/>
              <a:cs typeface="Silom" pitchFamily="2" charset="-34"/>
            </a:endParaRPr>
          </a:p>
          <a:p>
            <a:endParaRPr lang="en-US" sz="1246" dirty="0"/>
          </a:p>
          <a:p>
            <a:endParaRPr lang="en-US" sz="1246" dirty="0"/>
          </a:p>
        </p:txBody>
      </p:sp>
    </p:spTree>
    <p:extLst>
      <p:ext uri="{BB962C8B-B14F-4D97-AF65-F5344CB8AC3E}">
        <p14:creationId xmlns:p14="http://schemas.microsoft.com/office/powerpoint/2010/main" val="30959658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8">
            <a:extLst>
              <a:ext uri="{FF2B5EF4-FFF2-40B4-BE49-F238E27FC236}">
                <a16:creationId xmlns:a16="http://schemas.microsoft.com/office/drawing/2014/main" id="{CF886182-3ADC-447F-B077-24411DB565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3">
            <a:extLst>
              <a:ext uri="{FF2B5EF4-FFF2-40B4-BE49-F238E27FC236}">
                <a16:creationId xmlns:a16="http://schemas.microsoft.com/office/drawing/2014/main" id="{319A945F-2639-B1BD-1578-3DCDABE7D209}"/>
              </a:ext>
            </a:extLst>
          </p:cNvPr>
          <p:cNvPicPr>
            <a:picLocks noChangeAspect="1"/>
          </p:cNvPicPr>
          <p:nvPr/>
        </p:nvPicPr>
        <p:blipFill rotWithShape="1">
          <a:blip r:embed="rId3"/>
          <a:srcRect t="20332" r="-2" b="-2"/>
          <a:stretch/>
        </p:blipFill>
        <p:spPr>
          <a:xfrm>
            <a:off x="-4" y="10"/>
            <a:ext cx="12192000" cy="6857990"/>
          </a:xfrm>
          <a:prstGeom prst="rect">
            <a:avLst/>
          </a:prstGeom>
        </p:spPr>
      </p:pic>
      <p:sp>
        <p:nvSpPr>
          <p:cNvPr id="19" name="Rectangle 10">
            <a:extLst>
              <a:ext uri="{FF2B5EF4-FFF2-40B4-BE49-F238E27FC236}">
                <a16:creationId xmlns:a16="http://schemas.microsoft.com/office/drawing/2014/main" id="{67F1335F-97CE-4842-9A57-2B6A3F459D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3644537"/>
            <a:ext cx="12192002" cy="3213463"/>
          </a:xfrm>
          <a:prstGeom prst="rect">
            <a:avLst/>
          </a:prstGeom>
          <a:gradFill>
            <a:gsLst>
              <a:gs pos="0">
                <a:srgbClr val="000000">
                  <a:alpha val="0"/>
                </a:srgbClr>
              </a:gs>
              <a:gs pos="100000">
                <a:srgbClr val="000000">
                  <a:alpha val="62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B28281-3783-403A-B1AB-0182A003DFE3}"/>
              </a:ext>
            </a:extLst>
          </p:cNvPr>
          <p:cNvSpPr>
            <a:spLocks noGrp="1"/>
          </p:cNvSpPr>
          <p:nvPr>
            <p:ph type="ctrTitle"/>
          </p:nvPr>
        </p:nvSpPr>
        <p:spPr>
          <a:xfrm>
            <a:off x="652371" y="647700"/>
            <a:ext cx="11044086" cy="5799243"/>
          </a:xfrm>
        </p:spPr>
        <p:txBody>
          <a:bodyPr vert="horz" lIns="91440" tIns="45720" rIns="91440" bIns="45720" rtlCol="0" anchor="ctr">
            <a:normAutofit/>
          </a:bodyPr>
          <a:lstStyle/>
          <a:p>
            <a:pPr algn="ctr"/>
            <a:r>
              <a:rPr lang="en-GB" sz="3200" dirty="0">
                <a:cs typeface="Arial"/>
              </a:rPr>
              <a:t>Link To Article Summary:</a:t>
            </a:r>
            <a:br>
              <a:rPr lang="en-GB" sz="3200" dirty="0">
                <a:cs typeface="Arial"/>
              </a:rPr>
            </a:br>
            <a:r>
              <a:rPr lang="en-GB" sz="3200" dirty="0">
                <a:ea typeface="+mj-lt"/>
                <a:cs typeface="+mj-lt"/>
                <a:hlinkClick r:id="rId4"/>
              </a:rPr>
              <a:t>summary.docx</a:t>
            </a:r>
            <a:endParaRPr lang="en-US" dirty="0"/>
          </a:p>
        </p:txBody>
      </p:sp>
    </p:spTree>
    <p:extLst>
      <p:ext uri="{BB962C8B-B14F-4D97-AF65-F5344CB8AC3E}">
        <p14:creationId xmlns:p14="http://schemas.microsoft.com/office/powerpoint/2010/main" val="4241836222"/>
      </p:ext>
    </p:extLst>
  </p:cSld>
  <p:clrMapOvr>
    <a:masterClrMapping/>
  </p:clrMapOvr>
</p:sld>
</file>

<file path=ppt/theme/theme1.xml><?xml version="1.0" encoding="utf-8"?>
<a:theme xmlns:a="http://schemas.openxmlformats.org/drawingml/2006/main" name="CitationVTI">
  <a:themeElements>
    <a:clrScheme name="AnalogousFromLightSeedRightStep">
      <a:dk1>
        <a:srgbClr val="000000"/>
      </a:dk1>
      <a:lt1>
        <a:srgbClr val="FFFFFF"/>
      </a:lt1>
      <a:dk2>
        <a:srgbClr val="243841"/>
      </a:dk2>
      <a:lt2>
        <a:srgbClr val="E2E5E8"/>
      </a:lt2>
      <a:accent1>
        <a:srgbClr val="BF9B7A"/>
      </a:accent1>
      <a:accent2>
        <a:srgbClr val="A9A36D"/>
      </a:accent2>
      <a:accent3>
        <a:srgbClr val="98A778"/>
      </a:accent3>
      <a:accent4>
        <a:srgbClr val="81AE70"/>
      </a:accent4>
      <a:accent5>
        <a:srgbClr val="7CAE83"/>
      </a:accent5>
      <a:accent6>
        <a:srgbClr val="71B094"/>
      </a:accent6>
      <a:hlink>
        <a:srgbClr val="5E85A8"/>
      </a:hlink>
      <a:folHlink>
        <a:srgbClr val="7F7F7F"/>
      </a:folHlink>
    </a:clrScheme>
    <a:fontScheme name="Grandview">
      <a:majorFont>
        <a:latin typeface="Grandview"/>
        <a:ea typeface=""/>
        <a:cs typeface=""/>
      </a:majorFont>
      <a:minorFont>
        <a:latin typeface="Grandview Display"/>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itationVTI" id="{4899D957-8B31-4AB5-A19D-CB0353FFB667}" vid="{430294D6-2412-4BD3-B567-F0976EA49313}"/>
    </a:ext>
  </a:extLst>
</a:theme>
</file>

<file path=ppt/theme/theme2.xml><?xml version="1.0" encoding="utf-8"?>
<a:theme xmlns:a="http://schemas.openxmlformats.org/drawingml/2006/main" name="Office Theme 2013 - 2022">
  <a:themeElements>
    <a:clrScheme name="Office Theme 2013 - 2022">
      <a:dk1>
        <a:sysClr val="windowText" lastClr="000000"/>
      </a:dk1>
      <a:lt1>
        <a:sysClr val="window" lastClr="FFFFFF"/>
      </a:lt1>
      <a:dk2>
        <a:srgbClr val="44546A"/>
      </a:dk2>
      <a:lt2>
        <a:srgbClr val="E7E6E6"/>
      </a:lt2>
      <a:accent1>
        <a:srgbClr val="1D9A78"/>
      </a:accent1>
      <a:accent2>
        <a:srgbClr val="8BC145"/>
      </a:accent2>
      <a:accent3>
        <a:srgbClr val="36AFCE"/>
      </a:accent3>
      <a:accent4>
        <a:srgbClr val="1D6FA9"/>
      </a:accent4>
      <a:accent5>
        <a:srgbClr val="B74919"/>
      </a:accent5>
      <a:accent6>
        <a:srgbClr val="F19D19"/>
      </a:accent6>
      <a:hlink>
        <a:srgbClr val="0563C1"/>
      </a:hlink>
      <a:folHlink>
        <a:srgbClr val="954F72"/>
      </a:folHlink>
    </a:clrScheme>
    <a:fontScheme name="Office Theme 2013 - 2022">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2013 - 2022">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AE6F2518-B084-4896-AF52-66CC2144AA26}"/>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0" ma:contentTypeDescription="Create a new document." ma:contentTypeScope="" ma:versionID="1267097ee5f5874adfcc408041ae252e">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95891a93df65b14727750f2c06c306c"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4:TaxCatchAll" minOccurs="0"/>
                <xsd:element ref="ns2:ImageTagsTaxHTFiel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350455F8-10A0-4EEF-9BB1-9035E295B165}">
  <ds:schemaRefs>
    <ds:schemaRef ds:uri="http://schemas.microsoft.com/sharepoint/v3/contenttype/forms"/>
  </ds:schemaRefs>
</ds:datastoreItem>
</file>

<file path=customXml/itemProps2.xml><?xml version="1.0" encoding="utf-8"?>
<ds:datastoreItem xmlns:ds="http://schemas.openxmlformats.org/officeDocument/2006/customXml" ds:itemID="{79B0F2AC-8567-4D03-BFFC-653DB596C528}">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3.xml><?xml version="1.0" encoding="utf-8"?>
<ds:datastoreItem xmlns:ds="http://schemas.openxmlformats.org/officeDocument/2006/customXml" ds:itemID="{7C2F7BF6-CD39-4568-B8BD-EA8D252E100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Madison</Template>
  <TotalTime>0</TotalTime>
  <Words>1</Words>
  <Application>Microsoft Office PowerPoint</Application>
  <PresentationFormat>Widescreen</PresentationFormat>
  <Paragraphs>1</Paragraphs>
  <Slides>13</Slides>
  <Notes>11</Notes>
  <HiddenSlides>0</HiddenSlides>
  <MMClips>0</MMClips>
  <ScaleCrop>false</ScaleCrop>
  <HeadingPairs>
    <vt:vector size="4" baseType="variant">
      <vt:variant>
        <vt:lpstr>Theme</vt:lpstr>
      </vt:variant>
      <vt:variant>
        <vt:i4>2</vt:i4>
      </vt:variant>
      <vt:variant>
        <vt:lpstr>Slide Titles</vt:lpstr>
      </vt:variant>
      <vt:variant>
        <vt:i4>13</vt:i4>
      </vt:variant>
    </vt:vector>
  </HeadingPairs>
  <TitlesOfParts>
    <vt:vector size="15" baseType="lpstr">
      <vt:lpstr>CitationVTI</vt:lpstr>
      <vt:lpstr>Office Theme 2013 - 2022</vt:lpstr>
      <vt:lpstr>Skills that are essential for counselling</vt:lpstr>
      <vt:lpstr>Mindfulness</vt:lpstr>
      <vt:lpstr>Mindfulness</vt:lpstr>
      <vt:lpstr>Empathy </vt:lpstr>
      <vt:lpstr>Patience </vt:lpstr>
      <vt:lpstr>Listening skills </vt:lpstr>
      <vt:lpstr>Self-reflection </vt:lpstr>
      <vt:lpstr>References </vt:lpstr>
      <vt:lpstr>Thank you</vt:lpstr>
      <vt:lpstr>Digital Era Poster</vt:lpstr>
      <vt:lpstr>PowerPoint Presentation</vt:lpstr>
      <vt:lpstr>PowerPoint Presentation</vt:lpstr>
      <vt:lpstr>Link To Article Summary: summary.docx</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311</cp:revision>
  <dcterms:created xsi:type="dcterms:W3CDTF">2023-03-20T10:28:45Z</dcterms:created>
  <dcterms:modified xsi:type="dcterms:W3CDTF">2023-03-22T12:32:47Z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