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13"/>
  </p:notesMasterIdLst>
  <p:sldIdLst>
    <p:sldId id="256" r:id="rId2"/>
    <p:sldId id="258" r:id="rId3"/>
    <p:sldId id="259" r:id="rId4"/>
    <p:sldId id="269" r:id="rId5"/>
    <p:sldId id="271" r:id="rId6"/>
    <p:sldId id="272" r:id="rId7"/>
    <p:sldId id="260" r:id="rId8"/>
    <p:sldId id="265" r:id="rId9"/>
    <p:sldId id="273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52791" autoAdjust="0"/>
  </p:normalViewPr>
  <p:slideViewPr>
    <p:cSldViewPr snapToGrid="0">
      <p:cViewPr varScale="1">
        <p:scale>
          <a:sx n="104" d="100"/>
          <a:sy n="104" d="100"/>
        </p:scale>
        <p:origin x="13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6" Type="http://schemas.openxmlformats.org/officeDocument/2006/relationships/image" Target="../media/image18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6" Type="http://schemas.openxmlformats.org/officeDocument/2006/relationships/image" Target="../media/image18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97D63F-F1A1-4D53-9AC2-81CDC19DF021}" type="doc">
      <dgm:prSet loTypeId="urn:microsoft.com/office/officeart/2005/8/layout/hierarchy1" loCatId="hierarchy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1BE6406-DAD7-41EC-AD0A-91055A2CF834}">
      <dgm:prSet/>
      <dgm:spPr/>
      <dgm:t>
        <a:bodyPr/>
        <a:lstStyle/>
        <a:p>
          <a:r>
            <a:rPr lang="en-GB"/>
            <a:t>The hotel industry is customer-service driven</a:t>
          </a:r>
          <a:endParaRPr lang="en-US"/>
        </a:p>
      </dgm:t>
    </dgm:pt>
    <dgm:pt modelId="{411F2EA4-5B18-4B54-8F9E-31BD6B71AD1F}" type="parTrans" cxnId="{CB5C1BA1-F204-4FFB-B19C-D42573692151}">
      <dgm:prSet/>
      <dgm:spPr/>
      <dgm:t>
        <a:bodyPr/>
        <a:lstStyle/>
        <a:p>
          <a:endParaRPr lang="en-US"/>
        </a:p>
      </dgm:t>
    </dgm:pt>
    <dgm:pt modelId="{37C7044C-1D39-4088-BC2B-134EB8DBB1BE}" type="sibTrans" cxnId="{CB5C1BA1-F204-4FFB-B19C-D42573692151}">
      <dgm:prSet/>
      <dgm:spPr/>
      <dgm:t>
        <a:bodyPr/>
        <a:lstStyle/>
        <a:p>
          <a:endParaRPr lang="en-US"/>
        </a:p>
      </dgm:t>
    </dgm:pt>
    <dgm:pt modelId="{7582BB0A-5FD4-4077-B9D6-95962CD3A3DE}">
      <dgm:prSet/>
      <dgm:spPr/>
      <dgm:t>
        <a:bodyPr/>
        <a:lstStyle/>
        <a:p>
          <a:r>
            <a:rPr lang="en-GB" dirty="0"/>
            <a:t>Strong links to job satisfaction and employee morale (Ryba, 2021)</a:t>
          </a:r>
          <a:endParaRPr lang="en-US" dirty="0"/>
        </a:p>
      </dgm:t>
    </dgm:pt>
    <dgm:pt modelId="{3E4A07C9-9AB5-428B-B68F-37116E7A61D9}" type="parTrans" cxnId="{A5B47ACD-079B-44B0-BFBB-0B19C40D5D9D}">
      <dgm:prSet/>
      <dgm:spPr/>
      <dgm:t>
        <a:bodyPr/>
        <a:lstStyle/>
        <a:p>
          <a:endParaRPr lang="en-US"/>
        </a:p>
      </dgm:t>
    </dgm:pt>
    <dgm:pt modelId="{9613A7DD-4C1C-4A88-AED7-5CED785A9D51}" type="sibTrans" cxnId="{A5B47ACD-079B-44B0-BFBB-0B19C40D5D9D}">
      <dgm:prSet/>
      <dgm:spPr/>
      <dgm:t>
        <a:bodyPr/>
        <a:lstStyle/>
        <a:p>
          <a:endParaRPr lang="en-US"/>
        </a:p>
      </dgm:t>
    </dgm:pt>
    <dgm:pt modelId="{D8C4D08D-846E-455E-88EF-6C413A66B0F5}">
      <dgm:prSet/>
      <dgm:spPr/>
      <dgm:t>
        <a:bodyPr/>
        <a:lstStyle/>
        <a:p>
          <a:r>
            <a:rPr lang="en-GB"/>
            <a:t>Employee engagement is not just a responsibility of managers, but a collective effort</a:t>
          </a:r>
          <a:endParaRPr lang="en-US" dirty="0"/>
        </a:p>
      </dgm:t>
    </dgm:pt>
    <dgm:pt modelId="{F68B2E0D-B99B-4D2F-B34D-CB721598D54E}" type="parTrans" cxnId="{8C2B77E0-1AE9-49C5-92A4-DC16423E7F97}">
      <dgm:prSet/>
      <dgm:spPr/>
      <dgm:t>
        <a:bodyPr/>
        <a:lstStyle/>
        <a:p>
          <a:endParaRPr lang="en-US"/>
        </a:p>
      </dgm:t>
    </dgm:pt>
    <dgm:pt modelId="{42A8E878-8AAE-473C-B376-FF21F7898276}" type="sibTrans" cxnId="{8C2B77E0-1AE9-49C5-92A4-DC16423E7F97}">
      <dgm:prSet/>
      <dgm:spPr/>
      <dgm:t>
        <a:bodyPr/>
        <a:lstStyle/>
        <a:p>
          <a:endParaRPr lang="en-US"/>
        </a:p>
      </dgm:t>
    </dgm:pt>
    <dgm:pt modelId="{483272E9-7CB3-421C-99FB-0AA5D119C5CC}">
      <dgm:prSet/>
      <dgm:spPr/>
      <dgm:t>
        <a:bodyPr/>
        <a:lstStyle/>
        <a:p>
          <a:r>
            <a:rPr lang="en-GB"/>
            <a:t>Leaders</a:t>
          </a:r>
          <a:endParaRPr lang="en-US"/>
        </a:p>
      </dgm:t>
    </dgm:pt>
    <dgm:pt modelId="{B443B9A0-05D8-44A4-858C-9E80A4A46B2F}" type="parTrans" cxnId="{41B01419-AEAF-4553-8D5D-62D263EB9296}">
      <dgm:prSet/>
      <dgm:spPr/>
      <dgm:t>
        <a:bodyPr/>
        <a:lstStyle/>
        <a:p>
          <a:endParaRPr lang="en-US"/>
        </a:p>
      </dgm:t>
    </dgm:pt>
    <dgm:pt modelId="{F8A2AEB1-BE3F-4366-90F1-97233F6A08AA}" type="sibTrans" cxnId="{41B01419-AEAF-4553-8D5D-62D263EB9296}">
      <dgm:prSet/>
      <dgm:spPr/>
      <dgm:t>
        <a:bodyPr/>
        <a:lstStyle/>
        <a:p>
          <a:endParaRPr lang="en-US"/>
        </a:p>
      </dgm:t>
    </dgm:pt>
    <dgm:pt modelId="{45C07CCB-1319-438A-8BC0-F21EE32A62FF}">
      <dgm:prSet/>
      <dgm:spPr/>
      <dgm:t>
        <a:bodyPr/>
        <a:lstStyle/>
        <a:p>
          <a:r>
            <a:rPr lang="en-GB"/>
            <a:t>HR</a:t>
          </a:r>
          <a:endParaRPr lang="en-US"/>
        </a:p>
      </dgm:t>
    </dgm:pt>
    <dgm:pt modelId="{A7202F42-00B2-43C9-BCB7-D54C5A28CB61}" type="parTrans" cxnId="{64901D21-E496-43E0-86F9-47109ECA0743}">
      <dgm:prSet/>
      <dgm:spPr/>
      <dgm:t>
        <a:bodyPr/>
        <a:lstStyle/>
        <a:p>
          <a:endParaRPr lang="en-US"/>
        </a:p>
      </dgm:t>
    </dgm:pt>
    <dgm:pt modelId="{ED24556B-C8D5-4CA7-91F8-F971088B138A}" type="sibTrans" cxnId="{64901D21-E496-43E0-86F9-47109ECA0743}">
      <dgm:prSet/>
      <dgm:spPr/>
      <dgm:t>
        <a:bodyPr/>
        <a:lstStyle/>
        <a:p>
          <a:endParaRPr lang="en-US"/>
        </a:p>
      </dgm:t>
    </dgm:pt>
    <dgm:pt modelId="{4B8FE132-D384-47B0-8CE8-7F1F330C2429}">
      <dgm:prSet/>
      <dgm:spPr/>
      <dgm:t>
        <a:bodyPr/>
        <a:lstStyle/>
        <a:p>
          <a:r>
            <a:rPr lang="en-GB"/>
            <a:t>Managers</a:t>
          </a:r>
          <a:endParaRPr lang="en-US"/>
        </a:p>
      </dgm:t>
    </dgm:pt>
    <dgm:pt modelId="{505A4407-B907-4210-9E76-7A8E30FCB956}" type="parTrans" cxnId="{72D56982-7D2A-4EA1-B855-1484CCF0F398}">
      <dgm:prSet/>
      <dgm:spPr/>
      <dgm:t>
        <a:bodyPr/>
        <a:lstStyle/>
        <a:p>
          <a:endParaRPr lang="en-US"/>
        </a:p>
      </dgm:t>
    </dgm:pt>
    <dgm:pt modelId="{20086D9E-B493-4C21-AAAC-B23BA95D4BA1}" type="sibTrans" cxnId="{72D56982-7D2A-4EA1-B855-1484CCF0F398}">
      <dgm:prSet/>
      <dgm:spPr/>
      <dgm:t>
        <a:bodyPr/>
        <a:lstStyle/>
        <a:p>
          <a:endParaRPr lang="en-US"/>
        </a:p>
      </dgm:t>
    </dgm:pt>
    <dgm:pt modelId="{F26C0283-6241-4513-B541-EE1127EC82C6}">
      <dgm:prSet/>
      <dgm:spPr/>
      <dgm:t>
        <a:bodyPr/>
        <a:lstStyle/>
        <a:p>
          <a:r>
            <a:rPr lang="en-GB"/>
            <a:t>Employees</a:t>
          </a:r>
          <a:endParaRPr lang="en-US"/>
        </a:p>
      </dgm:t>
    </dgm:pt>
    <dgm:pt modelId="{AEF6B863-7642-4799-B804-FF7F0C40219C}" type="parTrans" cxnId="{5EC445CA-0D9C-4483-B53E-334F9C3AE068}">
      <dgm:prSet/>
      <dgm:spPr/>
      <dgm:t>
        <a:bodyPr/>
        <a:lstStyle/>
        <a:p>
          <a:endParaRPr lang="en-US"/>
        </a:p>
      </dgm:t>
    </dgm:pt>
    <dgm:pt modelId="{2CE6E2D7-AFE5-43BD-A4C4-9FFED728ECF5}" type="sibTrans" cxnId="{5EC445CA-0D9C-4483-B53E-334F9C3AE068}">
      <dgm:prSet/>
      <dgm:spPr/>
      <dgm:t>
        <a:bodyPr/>
        <a:lstStyle/>
        <a:p>
          <a:endParaRPr lang="en-US"/>
        </a:p>
      </dgm:t>
    </dgm:pt>
    <dgm:pt modelId="{263C511D-BCF3-42D1-A5EE-8CA77203C789}" type="pres">
      <dgm:prSet presAssocID="{ED97D63F-F1A1-4D53-9AC2-81CDC19DF02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09AE1CA-31AF-4F7C-BF55-02A25082C1BD}" type="pres">
      <dgm:prSet presAssocID="{81BE6406-DAD7-41EC-AD0A-91055A2CF834}" presName="hierRoot1" presStyleCnt="0"/>
      <dgm:spPr/>
    </dgm:pt>
    <dgm:pt modelId="{39B363B0-D04F-4836-9A8A-D515594B5286}" type="pres">
      <dgm:prSet presAssocID="{81BE6406-DAD7-41EC-AD0A-91055A2CF834}" presName="composite" presStyleCnt="0"/>
      <dgm:spPr/>
    </dgm:pt>
    <dgm:pt modelId="{3AB236E2-4580-4DB0-8EA2-645AA28A3262}" type="pres">
      <dgm:prSet presAssocID="{81BE6406-DAD7-41EC-AD0A-91055A2CF834}" presName="background" presStyleLbl="node0" presStyleIdx="0" presStyleCnt="3"/>
      <dgm:spPr/>
    </dgm:pt>
    <dgm:pt modelId="{9F76B9C5-B801-4988-95FC-9166624E83FE}" type="pres">
      <dgm:prSet presAssocID="{81BE6406-DAD7-41EC-AD0A-91055A2CF834}" presName="text" presStyleLbl="fgAcc0" presStyleIdx="0" presStyleCnt="3">
        <dgm:presLayoutVars>
          <dgm:chPref val="3"/>
        </dgm:presLayoutVars>
      </dgm:prSet>
      <dgm:spPr/>
    </dgm:pt>
    <dgm:pt modelId="{80A2D636-66C2-4CEA-8AA4-4C653B7DEE55}" type="pres">
      <dgm:prSet presAssocID="{81BE6406-DAD7-41EC-AD0A-91055A2CF834}" presName="hierChild2" presStyleCnt="0"/>
      <dgm:spPr/>
    </dgm:pt>
    <dgm:pt modelId="{B7A8E1B7-946A-473E-A5AB-4E5D5AE15AE0}" type="pres">
      <dgm:prSet presAssocID="{7582BB0A-5FD4-4077-B9D6-95962CD3A3DE}" presName="hierRoot1" presStyleCnt="0"/>
      <dgm:spPr/>
    </dgm:pt>
    <dgm:pt modelId="{6D54A3E4-216F-47C1-9FEC-FD036D66B2C6}" type="pres">
      <dgm:prSet presAssocID="{7582BB0A-5FD4-4077-B9D6-95962CD3A3DE}" presName="composite" presStyleCnt="0"/>
      <dgm:spPr/>
    </dgm:pt>
    <dgm:pt modelId="{7C32D7A7-8EC1-4448-B0FF-C8DF5FB3C965}" type="pres">
      <dgm:prSet presAssocID="{7582BB0A-5FD4-4077-B9D6-95962CD3A3DE}" presName="background" presStyleLbl="node0" presStyleIdx="1" presStyleCnt="3"/>
      <dgm:spPr/>
    </dgm:pt>
    <dgm:pt modelId="{DB48D2FC-810B-4891-B4C4-9719AA93C101}" type="pres">
      <dgm:prSet presAssocID="{7582BB0A-5FD4-4077-B9D6-95962CD3A3DE}" presName="text" presStyleLbl="fgAcc0" presStyleIdx="1" presStyleCnt="3">
        <dgm:presLayoutVars>
          <dgm:chPref val="3"/>
        </dgm:presLayoutVars>
      </dgm:prSet>
      <dgm:spPr/>
    </dgm:pt>
    <dgm:pt modelId="{88777D09-AFF1-4BE4-8923-EB0CC58EAFA9}" type="pres">
      <dgm:prSet presAssocID="{7582BB0A-5FD4-4077-B9D6-95962CD3A3DE}" presName="hierChild2" presStyleCnt="0"/>
      <dgm:spPr/>
    </dgm:pt>
    <dgm:pt modelId="{7980A3E6-E853-4069-A3FD-FA04646B3F4C}" type="pres">
      <dgm:prSet presAssocID="{D8C4D08D-846E-455E-88EF-6C413A66B0F5}" presName="hierRoot1" presStyleCnt="0"/>
      <dgm:spPr/>
    </dgm:pt>
    <dgm:pt modelId="{6D72372A-CE08-4B13-9FDD-B35CC40183A0}" type="pres">
      <dgm:prSet presAssocID="{D8C4D08D-846E-455E-88EF-6C413A66B0F5}" presName="composite" presStyleCnt="0"/>
      <dgm:spPr/>
    </dgm:pt>
    <dgm:pt modelId="{5DAA75FA-0452-45DB-87CF-3E68ED23FF7A}" type="pres">
      <dgm:prSet presAssocID="{D8C4D08D-846E-455E-88EF-6C413A66B0F5}" presName="background" presStyleLbl="node0" presStyleIdx="2" presStyleCnt="3"/>
      <dgm:spPr/>
    </dgm:pt>
    <dgm:pt modelId="{E82C6EF9-98DD-41B6-BF86-4F689AEE07F5}" type="pres">
      <dgm:prSet presAssocID="{D8C4D08D-846E-455E-88EF-6C413A66B0F5}" presName="text" presStyleLbl="fgAcc0" presStyleIdx="2" presStyleCnt="3">
        <dgm:presLayoutVars>
          <dgm:chPref val="3"/>
        </dgm:presLayoutVars>
      </dgm:prSet>
      <dgm:spPr/>
    </dgm:pt>
    <dgm:pt modelId="{024001F4-A8DA-4080-94DC-7688E0AE4827}" type="pres">
      <dgm:prSet presAssocID="{D8C4D08D-846E-455E-88EF-6C413A66B0F5}" presName="hierChild2" presStyleCnt="0"/>
      <dgm:spPr/>
    </dgm:pt>
    <dgm:pt modelId="{D4A8DAFF-293D-4768-B725-B757FA00B2D4}" type="pres">
      <dgm:prSet presAssocID="{B443B9A0-05D8-44A4-858C-9E80A4A46B2F}" presName="Name10" presStyleLbl="parChTrans1D2" presStyleIdx="0" presStyleCnt="4"/>
      <dgm:spPr/>
    </dgm:pt>
    <dgm:pt modelId="{47B46EE9-63B1-4FCA-B72D-23BB83D76C27}" type="pres">
      <dgm:prSet presAssocID="{483272E9-7CB3-421C-99FB-0AA5D119C5CC}" presName="hierRoot2" presStyleCnt="0"/>
      <dgm:spPr/>
    </dgm:pt>
    <dgm:pt modelId="{A8CF628C-8B8F-4368-8633-A9708074F028}" type="pres">
      <dgm:prSet presAssocID="{483272E9-7CB3-421C-99FB-0AA5D119C5CC}" presName="composite2" presStyleCnt="0"/>
      <dgm:spPr/>
    </dgm:pt>
    <dgm:pt modelId="{C827903C-55CC-486D-A22C-3EA7751A1A04}" type="pres">
      <dgm:prSet presAssocID="{483272E9-7CB3-421C-99FB-0AA5D119C5CC}" presName="background2" presStyleLbl="node2" presStyleIdx="0" presStyleCnt="4"/>
      <dgm:spPr/>
    </dgm:pt>
    <dgm:pt modelId="{20B8FA17-D19D-4A04-AF2D-227944BAB60B}" type="pres">
      <dgm:prSet presAssocID="{483272E9-7CB3-421C-99FB-0AA5D119C5CC}" presName="text2" presStyleLbl="fgAcc2" presStyleIdx="0" presStyleCnt="4">
        <dgm:presLayoutVars>
          <dgm:chPref val="3"/>
        </dgm:presLayoutVars>
      </dgm:prSet>
      <dgm:spPr/>
    </dgm:pt>
    <dgm:pt modelId="{B541BBD6-E0CF-403C-BFF1-5D3E4963805B}" type="pres">
      <dgm:prSet presAssocID="{483272E9-7CB3-421C-99FB-0AA5D119C5CC}" presName="hierChild3" presStyleCnt="0"/>
      <dgm:spPr/>
    </dgm:pt>
    <dgm:pt modelId="{D20E8272-83D4-4ED9-BB78-EF3669894419}" type="pres">
      <dgm:prSet presAssocID="{A7202F42-00B2-43C9-BCB7-D54C5A28CB61}" presName="Name10" presStyleLbl="parChTrans1D2" presStyleIdx="1" presStyleCnt="4"/>
      <dgm:spPr/>
    </dgm:pt>
    <dgm:pt modelId="{42EC1302-5340-41A3-A251-6C1D9906FA4C}" type="pres">
      <dgm:prSet presAssocID="{45C07CCB-1319-438A-8BC0-F21EE32A62FF}" presName="hierRoot2" presStyleCnt="0"/>
      <dgm:spPr/>
    </dgm:pt>
    <dgm:pt modelId="{98C585FF-1EF4-46EF-8845-FEA3A72B2B79}" type="pres">
      <dgm:prSet presAssocID="{45C07CCB-1319-438A-8BC0-F21EE32A62FF}" presName="composite2" presStyleCnt="0"/>
      <dgm:spPr/>
    </dgm:pt>
    <dgm:pt modelId="{A4EF6439-950D-4547-AA41-F5CBE32CF4CD}" type="pres">
      <dgm:prSet presAssocID="{45C07CCB-1319-438A-8BC0-F21EE32A62FF}" presName="background2" presStyleLbl="node2" presStyleIdx="1" presStyleCnt="4"/>
      <dgm:spPr/>
    </dgm:pt>
    <dgm:pt modelId="{E9C7AFCB-9A45-4BD4-A7BD-78401D269655}" type="pres">
      <dgm:prSet presAssocID="{45C07CCB-1319-438A-8BC0-F21EE32A62FF}" presName="text2" presStyleLbl="fgAcc2" presStyleIdx="1" presStyleCnt="4">
        <dgm:presLayoutVars>
          <dgm:chPref val="3"/>
        </dgm:presLayoutVars>
      </dgm:prSet>
      <dgm:spPr/>
    </dgm:pt>
    <dgm:pt modelId="{CCDA1A23-3433-4B24-AF14-E019FEDE5785}" type="pres">
      <dgm:prSet presAssocID="{45C07CCB-1319-438A-8BC0-F21EE32A62FF}" presName="hierChild3" presStyleCnt="0"/>
      <dgm:spPr/>
    </dgm:pt>
    <dgm:pt modelId="{7130970C-A934-4325-8D21-E377C90E7D11}" type="pres">
      <dgm:prSet presAssocID="{505A4407-B907-4210-9E76-7A8E30FCB956}" presName="Name10" presStyleLbl="parChTrans1D2" presStyleIdx="2" presStyleCnt="4"/>
      <dgm:spPr/>
    </dgm:pt>
    <dgm:pt modelId="{B1E2E321-0474-43ED-9515-580BB32D63AD}" type="pres">
      <dgm:prSet presAssocID="{4B8FE132-D384-47B0-8CE8-7F1F330C2429}" presName="hierRoot2" presStyleCnt="0"/>
      <dgm:spPr/>
    </dgm:pt>
    <dgm:pt modelId="{7C3201CC-6D7C-4F1D-AC53-F1174FC91BED}" type="pres">
      <dgm:prSet presAssocID="{4B8FE132-D384-47B0-8CE8-7F1F330C2429}" presName="composite2" presStyleCnt="0"/>
      <dgm:spPr/>
    </dgm:pt>
    <dgm:pt modelId="{4FCF0991-2712-4BA1-BEC7-59E479E37F27}" type="pres">
      <dgm:prSet presAssocID="{4B8FE132-D384-47B0-8CE8-7F1F330C2429}" presName="background2" presStyleLbl="node2" presStyleIdx="2" presStyleCnt="4"/>
      <dgm:spPr/>
    </dgm:pt>
    <dgm:pt modelId="{4B7417BE-AB99-4D28-9EC9-C73817F5FFAB}" type="pres">
      <dgm:prSet presAssocID="{4B8FE132-D384-47B0-8CE8-7F1F330C2429}" presName="text2" presStyleLbl="fgAcc2" presStyleIdx="2" presStyleCnt="4">
        <dgm:presLayoutVars>
          <dgm:chPref val="3"/>
        </dgm:presLayoutVars>
      </dgm:prSet>
      <dgm:spPr/>
    </dgm:pt>
    <dgm:pt modelId="{458FFE21-0A29-425E-9840-5CFFAE9666A4}" type="pres">
      <dgm:prSet presAssocID="{4B8FE132-D384-47B0-8CE8-7F1F330C2429}" presName="hierChild3" presStyleCnt="0"/>
      <dgm:spPr/>
    </dgm:pt>
    <dgm:pt modelId="{1BA1EB05-FE64-4ABB-93BC-AA97B99348E4}" type="pres">
      <dgm:prSet presAssocID="{AEF6B863-7642-4799-B804-FF7F0C40219C}" presName="Name10" presStyleLbl="parChTrans1D2" presStyleIdx="3" presStyleCnt="4"/>
      <dgm:spPr/>
    </dgm:pt>
    <dgm:pt modelId="{C8E74545-106A-4459-B0D8-64041FB71D2A}" type="pres">
      <dgm:prSet presAssocID="{F26C0283-6241-4513-B541-EE1127EC82C6}" presName="hierRoot2" presStyleCnt="0"/>
      <dgm:spPr/>
    </dgm:pt>
    <dgm:pt modelId="{CC194EA7-C569-42BC-838C-972A1C3A3643}" type="pres">
      <dgm:prSet presAssocID="{F26C0283-6241-4513-B541-EE1127EC82C6}" presName="composite2" presStyleCnt="0"/>
      <dgm:spPr/>
    </dgm:pt>
    <dgm:pt modelId="{2D23F656-F445-4789-9815-153DB603DD9E}" type="pres">
      <dgm:prSet presAssocID="{F26C0283-6241-4513-B541-EE1127EC82C6}" presName="background2" presStyleLbl="node2" presStyleIdx="3" presStyleCnt="4"/>
      <dgm:spPr/>
    </dgm:pt>
    <dgm:pt modelId="{E201F89A-18AC-4947-B17D-B945ACFD4027}" type="pres">
      <dgm:prSet presAssocID="{F26C0283-6241-4513-B541-EE1127EC82C6}" presName="text2" presStyleLbl="fgAcc2" presStyleIdx="3" presStyleCnt="4">
        <dgm:presLayoutVars>
          <dgm:chPref val="3"/>
        </dgm:presLayoutVars>
      </dgm:prSet>
      <dgm:spPr/>
    </dgm:pt>
    <dgm:pt modelId="{F23B05D1-6857-4E2D-AE12-91A1CC4E3606}" type="pres">
      <dgm:prSet presAssocID="{F26C0283-6241-4513-B541-EE1127EC82C6}" presName="hierChild3" presStyleCnt="0"/>
      <dgm:spPr/>
    </dgm:pt>
  </dgm:ptLst>
  <dgm:cxnLst>
    <dgm:cxn modelId="{BB5CC811-8700-46CD-82F4-78E0E160E9F4}" type="presOf" srcId="{B443B9A0-05D8-44A4-858C-9E80A4A46B2F}" destId="{D4A8DAFF-293D-4768-B725-B757FA00B2D4}" srcOrd="0" destOrd="0" presId="urn:microsoft.com/office/officeart/2005/8/layout/hierarchy1"/>
    <dgm:cxn modelId="{41B01419-AEAF-4553-8D5D-62D263EB9296}" srcId="{D8C4D08D-846E-455E-88EF-6C413A66B0F5}" destId="{483272E9-7CB3-421C-99FB-0AA5D119C5CC}" srcOrd="0" destOrd="0" parTransId="{B443B9A0-05D8-44A4-858C-9E80A4A46B2F}" sibTransId="{F8A2AEB1-BE3F-4366-90F1-97233F6A08AA}"/>
    <dgm:cxn modelId="{64901D21-E496-43E0-86F9-47109ECA0743}" srcId="{D8C4D08D-846E-455E-88EF-6C413A66B0F5}" destId="{45C07CCB-1319-438A-8BC0-F21EE32A62FF}" srcOrd="1" destOrd="0" parTransId="{A7202F42-00B2-43C9-BCB7-D54C5A28CB61}" sibTransId="{ED24556B-C8D5-4CA7-91F8-F971088B138A}"/>
    <dgm:cxn modelId="{DAF5C423-5880-401F-B255-CA3F48513922}" type="presOf" srcId="{A7202F42-00B2-43C9-BCB7-D54C5A28CB61}" destId="{D20E8272-83D4-4ED9-BB78-EF3669894419}" srcOrd="0" destOrd="0" presId="urn:microsoft.com/office/officeart/2005/8/layout/hierarchy1"/>
    <dgm:cxn modelId="{52C1343E-C472-4E95-A213-AF2E7762EA15}" type="presOf" srcId="{ED97D63F-F1A1-4D53-9AC2-81CDC19DF021}" destId="{263C511D-BCF3-42D1-A5EE-8CA77203C789}" srcOrd="0" destOrd="0" presId="urn:microsoft.com/office/officeart/2005/8/layout/hierarchy1"/>
    <dgm:cxn modelId="{4DCF335D-FEC0-4AC0-A4ED-4248B5644AEA}" type="presOf" srcId="{AEF6B863-7642-4799-B804-FF7F0C40219C}" destId="{1BA1EB05-FE64-4ABB-93BC-AA97B99348E4}" srcOrd="0" destOrd="0" presId="urn:microsoft.com/office/officeart/2005/8/layout/hierarchy1"/>
    <dgm:cxn modelId="{0741A15D-2964-4F1F-8F74-84854C27ABEB}" type="presOf" srcId="{F26C0283-6241-4513-B541-EE1127EC82C6}" destId="{E201F89A-18AC-4947-B17D-B945ACFD4027}" srcOrd="0" destOrd="0" presId="urn:microsoft.com/office/officeart/2005/8/layout/hierarchy1"/>
    <dgm:cxn modelId="{36C59273-FEB2-4775-A8B3-A39FBDC040B1}" type="presOf" srcId="{81BE6406-DAD7-41EC-AD0A-91055A2CF834}" destId="{9F76B9C5-B801-4988-95FC-9166624E83FE}" srcOrd="0" destOrd="0" presId="urn:microsoft.com/office/officeart/2005/8/layout/hierarchy1"/>
    <dgm:cxn modelId="{F4A37357-85AF-455F-877E-36BEABB28D42}" type="presOf" srcId="{505A4407-B907-4210-9E76-7A8E30FCB956}" destId="{7130970C-A934-4325-8D21-E377C90E7D11}" srcOrd="0" destOrd="0" presId="urn:microsoft.com/office/officeart/2005/8/layout/hierarchy1"/>
    <dgm:cxn modelId="{D367C07C-B0BF-4303-91D8-0F2EB94883CA}" type="presOf" srcId="{7582BB0A-5FD4-4077-B9D6-95962CD3A3DE}" destId="{DB48D2FC-810B-4891-B4C4-9719AA93C101}" srcOrd="0" destOrd="0" presId="urn:microsoft.com/office/officeart/2005/8/layout/hierarchy1"/>
    <dgm:cxn modelId="{72D56982-7D2A-4EA1-B855-1484CCF0F398}" srcId="{D8C4D08D-846E-455E-88EF-6C413A66B0F5}" destId="{4B8FE132-D384-47B0-8CE8-7F1F330C2429}" srcOrd="2" destOrd="0" parTransId="{505A4407-B907-4210-9E76-7A8E30FCB956}" sibTransId="{20086D9E-B493-4C21-AAAC-B23BA95D4BA1}"/>
    <dgm:cxn modelId="{47A31A8D-FB65-462F-89DF-8CAEBDA7CDA6}" type="presOf" srcId="{4B8FE132-D384-47B0-8CE8-7F1F330C2429}" destId="{4B7417BE-AB99-4D28-9EC9-C73817F5FFAB}" srcOrd="0" destOrd="0" presId="urn:microsoft.com/office/officeart/2005/8/layout/hierarchy1"/>
    <dgm:cxn modelId="{CB5C1BA1-F204-4FFB-B19C-D42573692151}" srcId="{ED97D63F-F1A1-4D53-9AC2-81CDC19DF021}" destId="{81BE6406-DAD7-41EC-AD0A-91055A2CF834}" srcOrd="0" destOrd="0" parTransId="{411F2EA4-5B18-4B54-8F9E-31BD6B71AD1F}" sibTransId="{37C7044C-1D39-4088-BC2B-134EB8DBB1BE}"/>
    <dgm:cxn modelId="{9815BDA1-1245-40DB-888F-2EFE180D2630}" type="presOf" srcId="{45C07CCB-1319-438A-8BC0-F21EE32A62FF}" destId="{E9C7AFCB-9A45-4BD4-A7BD-78401D269655}" srcOrd="0" destOrd="0" presId="urn:microsoft.com/office/officeart/2005/8/layout/hierarchy1"/>
    <dgm:cxn modelId="{300719AF-56C4-4319-93B0-946D58C07D26}" type="presOf" srcId="{483272E9-7CB3-421C-99FB-0AA5D119C5CC}" destId="{20B8FA17-D19D-4A04-AF2D-227944BAB60B}" srcOrd="0" destOrd="0" presId="urn:microsoft.com/office/officeart/2005/8/layout/hierarchy1"/>
    <dgm:cxn modelId="{FEEF4DC7-B468-494F-BB3E-9694A7AF6349}" type="presOf" srcId="{D8C4D08D-846E-455E-88EF-6C413A66B0F5}" destId="{E82C6EF9-98DD-41B6-BF86-4F689AEE07F5}" srcOrd="0" destOrd="0" presId="urn:microsoft.com/office/officeart/2005/8/layout/hierarchy1"/>
    <dgm:cxn modelId="{5EC445CA-0D9C-4483-B53E-334F9C3AE068}" srcId="{D8C4D08D-846E-455E-88EF-6C413A66B0F5}" destId="{F26C0283-6241-4513-B541-EE1127EC82C6}" srcOrd="3" destOrd="0" parTransId="{AEF6B863-7642-4799-B804-FF7F0C40219C}" sibTransId="{2CE6E2D7-AFE5-43BD-A4C4-9FFED728ECF5}"/>
    <dgm:cxn modelId="{A5B47ACD-079B-44B0-BFBB-0B19C40D5D9D}" srcId="{ED97D63F-F1A1-4D53-9AC2-81CDC19DF021}" destId="{7582BB0A-5FD4-4077-B9D6-95962CD3A3DE}" srcOrd="1" destOrd="0" parTransId="{3E4A07C9-9AB5-428B-B68F-37116E7A61D9}" sibTransId="{9613A7DD-4C1C-4A88-AED7-5CED785A9D51}"/>
    <dgm:cxn modelId="{8C2B77E0-1AE9-49C5-92A4-DC16423E7F97}" srcId="{ED97D63F-F1A1-4D53-9AC2-81CDC19DF021}" destId="{D8C4D08D-846E-455E-88EF-6C413A66B0F5}" srcOrd="2" destOrd="0" parTransId="{F68B2E0D-B99B-4D2F-B34D-CB721598D54E}" sibTransId="{42A8E878-8AAE-473C-B376-FF21F7898276}"/>
    <dgm:cxn modelId="{7D569A88-BCA7-4764-AE9B-58BF92448219}" type="presParOf" srcId="{263C511D-BCF3-42D1-A5EE-8CA77203C789}" destId="{809AE1CA-31AF-4F7C-BF55-02A25082C1BD}" srcOrd="0" destOrd="0" presId="urn:microsoft.com/office/officeart/2005/8/layout/hierarchy1"/>
    <dgm:cxn modelId="{858D74B3-3CA4-4469-B48F-478A74B0D859}" type="presParOf" srcId="{809AE1CA-31AF-4F7C-BF55-02A25082C1BD}" destId="{39B363B0-D04F-4836-9A8A-D515594B5286}" srcOrd="0" destOrd="0" presId="urn:microsoft.com/office/officeart/2005/8/layout/hierarchy1"/>
    <dgm:cxn modelId="{0F268A58-2A94-4666-A54C-71217FBFCEC5}" type="presParOf" srcId="{39B363B0-D04F-4836-9A8A-D515594B5286}" destId="{3AB236E2-4580-4DB0-8EA2-645AA28A3262}" srcOrd="0" destOrd="0" presId="urn:microsoft.com/office/officeart/2005/8/layout/hierarchy1"/>
    <dgm:cxn modelId="{18B8980B-341D-45BA-9B8B-4D4A3D04DFC4}" type="presParOf" srcId="{39B363B0-D04F-4836-9A8A-D515594B5286}" destId="{9F76B9C5-B801-4988-95FC-9166624E83FE}" srcOrd="1" destOrd="0" presId="urn:microsoft.com/office/officeart/2005/8/layout/hierarchy1"/>
    <dgm:cxn modelId="{0051A6E2-4F5F-4B34-82A3-595A27D0ABEA}" type="presParOf" srcId="{809AE1CA-31AF-4F7C-BF55-02A25082C1BD}" destId="{80A2D636-66C2-4CEA-8AA4-4C653B7DEE55}" srcOrd="1" destOrd="0" presId="urn:microsoft.com/office/officeart/2005/8/layout/hierarchy1"/>
    <dgm:cxn modelId="{95A1B646-21B6-4856-AE7F-CBD04F0483F4}" type="presParOf" srcId="{263C511D-BCF3-42D1-A5EE-8CA77203C789}" destId="{B7A8E1B7-946A-473E-A5AB-4E5D5AE15AE0}" srcOrd="1" destOrd="0" presId="urn:microsoft.com/office/officeart/2005/8/layout/hierarchy1"/>
    <dgm:cxn modelId="{724961C4-97B9-4DA8-AB1E-E0CBCF90FC82}" type="presParOf" srcId="{B7A8E1B7-946A-473E-A5AB-4E5D5AE15AE0}" destId="{6D54A3E4-216F-47C1-9FEC-FD036D66B2C6}" srcOrd="0" destOrd="0" presId="urn:microsoft.com/office/officeart/2005/8/layout/hierarchy1"/>
    <dgm:cxn modelId="{BA1C9674-7B0F-4ACC-B806-583254054063}" type="presParOf" srcId="{6D54A3E4-216F-47C1-9FEC-FD036D66B2C6}" destId="{7C32D7A7-8EC1-4448-B0FF-C8DF5FB3C965}" srcOrd="0" destOrd="0" presId="urn:microsoft.com/office/officeart/2005/8/layout/hierarchy1"/>
    <dgm:cxn modelId="{E02A8322-AFDE-4226-B7C3-25394A30D6F6}" type="presParOf" srcId="{6D54A3E4-216F-47C1-9FEC-FD036D66B2C6}" destId="{DB48D2FC-810B-4891-B4C4-9719AA93C101}" srcOrd="1" destOrd="0" presId="urn:microsoft.com/office/officeart/2005/8/layout/hierarchy1"/>
    <dgm:cxn modelId="{89DCBBB4-4F89-4563-8619-26704B44F50F}" type="presParOf" srcId="{B7A8E1B7-946A-473E-A5AB-4E5D5AE15AE0}" destId="{88777D09-AFF1-4BE4-8923-EB0CC58EAFA9}" srcOrd="1" destOrd="0" presId="urn:microsoft.com/office/officeart/2005/8/layout/hierarchy1"/>
    <dgm:cxn modelId="{2C89A722-8BC2-460D-9A64-CBC51C032042}" type="presParOf" srcId="{263C511D-BCF3-42D1-A5EE-8CA77203C789}" destId="{7980A3E6-E853-4069-A3FD-FA04646B3F4C}" srcOrd="2" destOrd="0" presId="urn:microsoft.com/office/officeart/2005/8/layout/hierarchy1"/>
    <dgm:cxn modelId="{2A95F7BF-6896-43CD-B148-8012B1B510F5}" type="presParOf" srcId="{7980A3E6-E853-4069-A3FD-FA04646B3F4C}" destId="{6D72372A-CE08-4B13-9FDD-B35CC40183A0}" srcOrd="0" destOrd="0" presId="urn:microsoft.com/office/officeart/2005/8/layout/hierarchy1"/>
    <dgm:cxn modelId="{296ECFCD-945D-49F0-BCAC-B4AD2D27DA35}" type="presParOf" srcId="{6D72372A-CE08-4B13-9FDD-B35CC40183A0}" destId="{5DAA75FA-0452-45DB-87CF-3E68ED23FF7A}" srcOrd="0" destOrd="0" presId="urn:microsoft.com/office/officeart/2005/8/layout/hierarchy1"/>
    <dgm:cxn modelId="{E48E6463-717B-47BE-9BC5-F7DADD56143D}" type="presParOf" srcId="{6D72372A-CE08-4B13-9FDD-B35CC40183A0}" destId="{E82C6EF9-98DD-41B6-BF86-4F689AEE07F5}" srcOrd="1" destOrd="0" presId="urn:microsoft.com/office/officeart/2005/8/layout/hierarchy1"/>
    <dgm:cxn modelId="{F959EF3D-061D-4E2F-8FA7-67D7C2469308}" type="presParOf" srcId="{7980A3E6-E853-4069-A3FD-FA04646B3F4C}" destId="{024001F4-A8DA-4080-94DC-7688E0AE4827}" srcOrd="1" destOrd="0" presId="urn:microsoft.com/office/officeart/2005/8/layout/hierarchy1"/>
    <dgm:cxn modelId="{210B9A45-5DD3-456F-85E5-36E9E5DF5864}" type="presParOf" srcId="{024001F4-A8DA-4080-94DC-7688E0AE4827}" destId="{D4A8DAFF-293D-4768-B725-B757FA00B2D4}" srcOrd="0" destOrd="0" presId="urn:microsoft.com/office/officeart/2005/8/layout/hierarchy1"/>
    <dgm:cxn modelId="{C7CFB79D-47FA-4713-B404-105F07018696}" type="presParOf" srcId="{024001F4-A8DA-4080-94DC-7688E0AE4827}" destId="{47B46EE9-63B1-4FCA-B72D-23BB83D76C27}" srcOrd="1" destOrd="0" presId="urn:microsoft.com/office/officeart/2005/8/layout/hierarchy1"/>
    <dgm:cxn modelId="{E794DDC9-7352-4217-AE95-86B768D2D594}" type="presParOf" srcId="{47B46EE9-63B1-4FCA-B72D-23BB83D76C27}" destId="{A8CF628C-8B8F-4368-8633-A9708074F028}" srcOrd="0" destOrd="0" presId="urn:microsoft.com/office/officeart/2005/8/layout/hierarchy1"/>
    <dgm:cxn modelId="{1C388BEB-0CEC-4395-BF1A-5E0DB2648AAC}" type="presParOf" srcId="{A8CF628C-8B8F-4368-8633-A9708074F028}" destId="{C827903C-55CC-486D-A22C-3EA7751A1A04}" srcOrd="0" destOrd="0" presId="urn:microsoft.com/office/officeart/2005/8/layout/hierarchy1"/>
    <dgm:cxn modelId="{F53EE027-130E-44F0-9369-900D50C380BE}" type="presParOf" srcId="{A8CF628C-8B8F-4368-8633-A9708074F028}" destId="{20B8FA17-D19D-4A04-AF2D-227944BAB60B}" srcOrd="1" destOrd="0" presId="urn:microsoft.com/office/officeart/2005/8/layout/hierarchy1"/>
    <dgm:cxn modelId="{0389DA0D-A24B-47E8-9DE4-130CE3F6C5D5}" type="presParOf" srcId="{47B46EE9-63B1-4FCA-B72D-23BB83D76C27}" destId="{B541BBD6-E0CF-403C-BFF1-5D3E4963805B}" srcOrd="1" destOrd="0" presId="urn:microsoft.com/office/officeart/2005/8/layout/hierarchy1"/>
    <dgm:cxn modelId="{5A8ABC5D-EBD8-469E-B5E6-CF004B290543}" type="presParOf" srcId="{024001F4-A8DA-4080-94DC-7688E0AE4827}" destId="{D20E8272-83D4-4ED9-BB78-EF3669894419}" srcOrd="2" destOrd="0" presId="urn:microsoft.com/office/officeart/2005/8/layout/hierarchy1"/>
    <dgm:cxn modelId="{1C958E37-86C1-4A68-B58F-96DA1E19A618}" type="presParOf" srcId="{024001F4-A8DA-4080-94DC-7688E0AE4827}" destId="{42EC1302-5340-41A3-A251-6C1D9906FA4C}" srcOrd="3" destOrd="0" presId="urn:microsoft.com/office/officeart/2005/8/layout/hierarchy1"/>
    <dgm:cxn modelId="{D87913D0-D504-47AE-B605-85692BD1506A}" type="presParOf" srcId="{42EC1302-5340-41A3-A251-6C1D9906FA4C}" destId="{98C585FF-1EF4-46EF-8845-FEA3A72B2B79}" srcOrd="0" destOrd="0" presId="urn:microsoft.com/office/officeart/2005/8/layout/hierarchy1"/>
    <dgm:cxn modelId="{E7A3BCE1-7BAE-4876-9D44-C83A8D4C2114}" type="presParOf" srcId="{98C585FF-1EF4-46EF-8845-FEA3A72B2B79}" destId="{A4EF6439-950D-4547-AA41-F5CBE32CF4CD}" srcOrd="0" destOrd="0" presId="urn:microsoft.com/office/officeart/2005/8/layout/hierarchy1"/>
    <dgm:cxn modelId="{89B3A394-61C3-411D-9D3B-AD31EA53F20A}" type="presParOf" srcId="{98C585FF-1EF4-46EF-8845-FEA3A72B2B79}" destId="{E9C7AFCB-9A45-4BD4-A7BD-78401D269655}" srcOrd="1" destOrd="0" presId="urn:microsoft.com/office/officeart/2005/8/layout/hierarchy1"/>
    <dgm:cxn modelId="{C4700BF3-D126-4CDF-A94C-E9540E1E37C2}" type="presParOf" srcId="{42EC1302-5340-41A3-A251-6C1D9906FA4C}" destId="{CCDA1A23-3433-4B24-AF14-E019FEDE5785}" srcOrd="1" destOrd="0" presId="urn:microsoft.com/office/officeart/2005/8/layout/hierarchy1"/>
    <dgm:cxn modelId="{3522A60C-F649-42C5-8C56-1E7F8832EF90}" type="presParOf" srcId="{024001F4-A8DA-4080-94DC-7688E0AE4827}" destId="{7130970C-A934-4325-8D21-E377C90E7D11}" srcOrd="4" destOrd="0" presId="urn:microsoft.com/office/officeart/2005/8/layout/hierarchy1"/>
    <dgm:cxn modelId="{8BFE1047-B0A5-446B-8103-01C99D46AAFF}" type="presParOf" srcId="{024001F4-A8DA-4080-94DC-7688E0AE4827}" destId="{B1E2E321-0474-43ED-9515-580BB32D63AD}" srcOrd="5" destOrd="0" presId="urn:microsoft.com/office/officeart/2005/8/layout/hierarchy1"/>
    <dgm:cxn modelId="{98EBF177-FB13-4D26-9E71-1D817F9BE7CE}" type="presParOf" srcId="{B1E2E321-0474-43ED-9515-580BB32D63AD}" destId="{7C3201CC-6D7C-4F1D-AC53-F1174FC91BED}" srcOrd="0" destOrd="0" presId="urn:microsoft.com/office/officeart/2005/8/layout/hierarchy1"/>
    <dgm:cxn modelId="{464FCBB1-DBB9-4FE0-87C1-E9ED2BC21C54}" type="presParOf" srcId="{7C3201CC-6D7C-4F1D-AC53-F1174FC91BED}" destId="{4FCF0991-2712-4BA1-BEC7-59E479E37F27}" srcOrd="0" destOrd="0" presId="urn:microsoft.com/office/officeart/2005/8/layout/hierarchy1"/>
    <dgm:cxn modelId="{2DCC4C59-926B-4A30-B07A-A85673DACF6E}" type="presParOf" srcId="{7C3201CC-6D7C-4F1D-AC53-F1174FC91BED}" destId="{4B7417BE-AB99-4D28-9EC9-C73817F5FFAB}" srcOrd="1" destOrd="0" presId="urn:microsoft.com/office/officeart/2005/8/layout/hierarchy1"/>
    <dgm:cxn modelId="{A2E1BF59-7439-48C1-9638-7333471F9341}" type="presParOf" srcId="{B1E2E321-0474-43ED-9515-580BB32D63AD}" destId="{458FFE21-0A29-425E-9840-5CFFAE9666A4}" srcOrd="1" destOrd="0" presId="urn:microsoft.com/office/officeart/2005/8/layout/hierarchy1"/>
    <dgm:cxn modelId="{25D056BF-4F49-480C-B5BE-FE158D9E2497}" type="presParOf" srcId="{024001F4-A8DA-4080-94DC-7688E0AE4827}" destId="{1BA1EB05-FE64-4ABB-93BC-AA97B99348E4}" srcOrd="6" destOrd="0" presId="urn:microsoft.com/office/officeart/2005/8/layout/hierarchy1"/>
    <dgm:cxn modelId="{C20743F9-F5FD-42D5-97EF-1B4D618545FB}" type="presParOf" srcId="{024001F4-A8DA-4080-94DC-7688E0AE4827}" destId="{C8E74545-106A-4459-B0D8-64041FB71D2A}" srcOrd="7" destOrd="0" presId="urn:microsoft.com/office/officeart/2005/8/layout/hierarchy1"/>
    <dgm:cxn modelId="{CE283C7E-658D-433B-92A3-4AB37D3AFDBE}" type="presParOf" srcId="{C8E74545-106A-4459-B0D8-64041FB71D2A}" destId="{CC194EA7-C569-42BC-838C-972A1C3A3643}" srcOrd="0" destOrd="0" presId="urn:microsoft.com/office/officeart/2005/8/layout/hierarchy1"/>
    <dgm:cxn modelId="{D11BA8C6-7332-43CC-A785-3133862A6E07}" type="presParOf" srcId="{CC194EA7-C569-42BC-838C-972A1C3A3643}" destId="{2D23F656-F445-4789-9815-153DB603DD9E}" srcOrd="0" destOrd="0" presId="urn:microsoft.com/office/officeart/2005/8/layout/hierarchy1"/>
    <dgm:cxn modelId="{C7FCBBB8-1035-4A0B-BAFB-6E0E5A9ED2DD}" type="presParOf" srcId="{CC194EA7-C569-42BC-838C-972A1C3A3643}" destId="{E201F89A-18AC-4947-B17D-B945ACFD4027}" srcOrd="1" destOrd="0" presId="urn:microsoft.com/office/officeart/2005/8/layout/hierarchy1"/>
    <dgm:cxn modelId="{9570FD2A-7486-4755-8C3A-CC865E892472}" type="presParOf" srcId="{C8E74545-106A-4459-B0D8-64041FB71D2A}" destId="{F23B05D1-6857-4E2D-AE12-91A1CC4E360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F38262-9943-4C1C-B890-511CFC58C4E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C73EB4-EB6C-42AF-BA04-7DFE69B99FFA}">
      <dgm:prSet/>
      <dgm:spPr/>
      <dgm:t>
        <a:bodyPr/>
        <a:lstStyle/>
        <a:p>
          <a:r>
            <a:rPr lang="en-GB" dirty="0"/>
            <a:t>Developed by Gallup (Bailey, 2014) </a:t>
          </a:r>
          <a:endParaRPr lang="en-US" dirty="0"/>
        </a:p>
      </dgm:t>
    </dgm:pt>
    <dgm:pt modelId="{BD27B4F2-1579-43DA-8061-5956381D12B2}" type="parTrans" cxnId="{E718B202-0A54-4608-897E-041515E1E3F8}">
      <dgm:prSet/>
      <dgm:spPr/>
      <dgm:t>
        <a:bodyPr/>
        <a:lstStyle/>
        <a:p>
          <a:endParaRPr lang="en-US"/>
        </a:p>
      </dgm:t>
    </dgm:pt>
    <dgm:pt modelId="{D9229904-E3ED-4C43-9968-6FEF42EB1492}" type="sibTrans" cxnId="{E718B202-0A54-4608-897E-041515E1E3F8}">
      <dgm:prSet/>
      <dgm:spPr/>
      <dgm:t>
        <a:bodyPr/>
        <a:lstStyle/>
        <a:p>
          <a:endParaRPr lang="en-US"/>
        </a:p>
      </dgm:t>
    </dgm:pt>
    <dgm:pt modelId="{E210F250-E59F-4904-A8AF-CB3394D34CBE}">
      <dgm:prSet/>
      <dgm:spPr/>
      <dgm:t>
        <a:bodyPr/>
        <a:lstStyle/>
        <a:p>
          <a:r>
            <a:rPr lang="en-GB" dirty="0"/>
            <a:t>Data from millions of participants, hundreds of countries, and multiple languages</a:t>
          </a:r>
          <a:endParaRPr lang="en-US" dirty="0"/>
        </a:p>
      </dgm:t>
    </dgm:pt>
    <dgm:pt modelId="{0DD81D29-8BDF-46C9-9AC0-A15EFA4283F9}" type="parTrans" cxnId="{D4A643AD-8217-47C1-A3E8-68F2E3EC36D4}">
      <dgm:prSet/>
      <dgm:spPr/>
      <dgm:t>
        <a:bodyPr/>
        <a:lstStyle/>
        <a:p>
          <a:endParaRPr lang="en-US"/>
        </a:p>
      </dgm:t>
    </dgm:pt>
    <dgm:pt modelId="{50910404-031D-43AC-90FB-3B4DDC20A62C}" type="sibTrans" cxnId="{D4A643AD-8217-47C1-A3E8-68F2E3EC36D4}">
      <dgm:prSet/>
      <dgm:spPr/>
      <dgm:t>
        <a:bodyPr/>
        <a:lstStyle/>
        <a:p>
          <a:endParaRPr lang="en-US"/>
        </a:p>
      </dgm:t>
    </dgm:pt>
    <dgm:pt modelId="{DF663984-746E-4E34-B38D-09615C990A84}">
      <dgm:prSet/>
      <dgm:spPr/>
      <dgm:t>
        <a:bodyPr/>
        <a:lstStyle/>
        <a:p>
          <a:r>
            <a:rPr lang="en-GB" dirty="0"/>
            <a:t>12 key questions</a:t>
          </a:r>
          <a:endParaRPr lang="en-US" dirty="0"/>
        </a:p>
      </dgm:t>
    </dgm:pt>
    <dgm:pt modelId="{C2DCE5A8-097F-4445-A5A1-06F4FFAFE469}" type="parTrans" cxnId="{0F3CF9F3-75A7-4C38-9E0B-3F2FC282D77E}">
      <dgm:prSet/>
      <dgm:spPr/>
      <dgm:t>
        <a:bodyPr/>
        <a:lstStyle/>
        <a:p>
          <a:endParaRPr lang="en-US"/>
        </a:p>
      </dgm:t>
    </dgm:pt>
    <dgm:pt modelId="{5ED79AC4-50CC-4F7A-AF8F-CD3111ABF300}" type="sibTrans" cxnId="{0F3CF9F3-75A7-4C38-9E0B-3F2FC282D77E}">
      <dgm:prSet/>
      <dgm:spPr/>
      <dgm:t>
        <a:bodyPr/>
        <a:lstStyle/>
        <a:p>
          <a:endParaRPr lang="en-US"/>
        </a:p>
      </dgm:t>
    </dgm:pt>
    <dgm:pt modelId="{B9B91AB2-43C2-4ECD-A41D-702713BC892B}" type="pres">
      <dgm:prSet presAssocID="{E1F38262-9943-4C1C-B890-511CFC58C4E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A3BD8D5-F797-4F52-8B7A-D17808C80AE0}" type="pres">
      <dgm:prSet presAssocID="{32C73EB4-EB6C-42AF-BA04-7DFE69B99FFA}" presName="hierRoot1" presStyleCnt="0"/>
      <dgm:spPr/>
    </dgm:pt>
    <dgm:pt modelId="{F024E762-7F4D-45B8-AFA4-41F941D17BC4}" type="pres">
      <dgm:prSet presAssocID="{32C73EB4-EB6C-42AF-BA04-7DFE69B99FFA}" presName="composite" presStyleCnt="0"/>
      <dgm:spPr/>
    </dgm:pt>
    <dgm:pt modelId="{054CD162-074C-4913-89E7-F4B3DB3E2692}" type="pres">
      <dgm:prSet presAssocID="{32C73EB4-EB6C-42AF-BA04-7DFE69B99FFA}" presName="background" presStyleLbl="node0" presStyleIdx="0" presStyleCnt="3"/>
      <dgm:spPr/>
    </dgm:pt>
    <dgm:pt modelId="{E814D802-7F86-4B1F-AEE6-FC374B491E25}" type="pres">
      <dgm:prSet presAssocID="{32C73EB4-EB6C-42AF-BA04-7DFE69B99FFA}" presName="text" presStyleLbl="fgAcc0" presStyleIdx="0" presStyleCnt="3">
        <dgm:presLayoutVars>
          <dgm:chPref val="3"/>
        </dgm:presLayoutVars>
      </dgm:prSet>
      <dgm:spPr/>
    </dgm:pt>
    <dgm:pt modelId="{96D0A45E-B0FF-4CB6-89E0-E6D032071605}" type="pres">
      <dgm:prSet presAssocID="{32C73EB4-EB6C-42AF-BA04-7DFE69B99FFA}" presName="hierChild2" presStyleCnt="0"/>
      <dgm:spPr/>
    </dgm:pt>
    <dgm:pt modelId="{77766F16-07AB-4EA5-AEFD-DF82DDA1F63B}" type="pres">
      <dgm:prSet presAssocID="{E210F250-E59F-4904-A8AF-CB3394D34CBE}" presName="hierRoot1" presStyleCnt="0"/>
      <dgm:spPr/>
    </dgm:pt>
    <dgm:pt modelId="{D7505E7B-D597-4C1D-8395-68DB7775376F}" type="pres">
      <dgm:prSet presAssocID="{E210F250-E59F-4904-A8AF-CB3394D34CBE}" presName="composite" presStyleCnt="0"/>
      <dgm:spPr/>
    </dgm:pt>
    <dgm:pt modelId="{897D795F-46E7-4A50-B639-BC7468102E27}" type="pres">
      <dgm:prSet presAssocID="{E210F250-E59F-4904-A8AF-CB3394D34CBE}" presName="background" presStyleLbl="node0" presStyleIdx="1" presStyleCnt="3"/>
      <dgm:spPr/>
    </dgm:pt>
    <dgm:pt modelId="{ADAFF41F-8633-4EC0-810E-6ED644E4DE5F}" type="pres">
      <dgm:prSet presAssocID="{E210F250-E59F-4904-A8AF-CB3394D34CBE}" presName="text" presStyleLbl="fgAcc0" presStyleIdx="1" presStyleCnt="3">
        <dgm:presLayoutVars>
          <dgm:chPref val="3"/>
        </dgm:presLayoutVars>
      </dgm:prSet>
      <dgm:spPr/>
    </dgm:pt>
    <dgm:pt modelId="{DE7DB04D-F83D-4EF9-994D-D63246D24FE1}" type="pres">
      <dgm:prSet presAssocID="{E210F250-E59F-4904-A8AF-CB3394D34CBE}" presName="hierChild2" presStyleCnt="0"/>
      <dgm:spPr/>
    </dgm:pt>
    <dgm:pt modelId="{6E8AF658-FFF1-492F-9654-89DB21A650CF}" type="pres">
      <dgm:prSet presAssocID="{DF663984-746E-4E34-B38D-09615C990A84}" presName="hierRoot1" presStyleCnt="0"/>
      <dgm:spPr/>
    </dgm:pt>
    <dgm:pt modelId="{BFE649CA-E37F-4C2F-A635-62F85AF3AA7E}" type="pres">
      <dgm:prSet presAssocID="{DF663984-746E-4E34-B38D-09615C990A84}" presName="composite" presStyleCnt="0"/>
      <dgm:spPr/>
    </dgm:pt>
    <dgm:pt modelId="{B44E7B0F-D7BD-46CC-BB66-E8016B30E9B4}" type="pres">
      <dgm:prSet presAssocID="{DF663984-746E-4E34-B38D-09615C990A84}" presName="background" presStyleLbl="node0" presStyleIdx="2" presStyleCnt="3"/>
      <dgm:spPr/>
    </dgm:pt>
    <dgm:pt modelId="{C06F6233-A866-4262-8F95-9214021571D6}" type="pres">
      <dgm:prSet presAssocID="{DF663984-746E-4E34-B38D-09615C990A84}" presName="text" presStyleLbl="fgAcc0" presStyleIdx="2" presStyleCnt="3">
        <dgm:presLayoutVars>
          <dgm:chPref val="3"/>
        </dgm:presLayoutVars>
      </dgm:prSet>
      <dgm:spPr/>
    </dgm:pt>
    <dgm:pt modelId="{E92E445D-604D-4057-98AF-B48054D665EB}" type="pres">
      <dgm:prSet presAssocID="{DF663984-746E-4E34-B38D-09615C990A84}" presName="hierChild2" presStyleCnt="0"/>
      <dgm:spPr/>
    </dgm:pt>
  </dgm:ptLst>
  <dgm:cxnLst>
    <dgm:cxn modelId="{E718B202-0A54-4608-897E-041515E1E3F8}" srcId="{E1F38262-9943-4C1C-B890-511CFC58C4EF}" destId="{32C73EB4-EB6C-42AF-BA04-7DFE69B99FFA}" srcOrd="0" destOrd="0" parTransId="{BD27B4F2-1579-43DA-8061-5956381D12B2}" sibTransId="{D9229904-E3ED-4C43-9968-6FEF42EB1492}"/>
    <dgm:cxn modelId="{723EDF04-E688-4F14-B86A-08577AE47820}" type="presOf" srcId="{E1F38262-9943-4C1C-B890-511CFC58C4EF}" destId="{B9B91AB2-43C2-4ECD-A41D-702713BC892B}" srcOrd="0" destOrd="0" presId="urn:microsoft.com/office/officeart/2005/8/layout/hierarchy1"/>
    <dgm:cxn modelId="{DA023F0C-66EC-4479-959D-0B4DD61643B9}" type="presOf" srcId="{DF663984-746E-4E34-B38D-09615C990A84}" destId="{C06F6233-A866-4262-8F95-9214021571D6}" srcOrd="0" destOrd="0" presId="urn:microsoft.com/office/officeart/2005/8/layout/hierarchy1"/>
    <dgm:cxn modelId="{D4A643AD-8217-47C1-A3E8-68F2E3EC36D4}" srcId="{E1F38262-9943-4C1C-B890-511CFC58C4EF}" destId="{E210F250-E59F-4904-A8AF-CB3394D34CBE}" srcOrd="1" destOrd="0" parTransId="{0DD81D29-8BDF-46C9-9AC0-A15EFA4283F9}" sibTransId="{50910404-031D-43AC-90FB-3B4DDC20A62C}"/>
    <dgm:cxn modelId="{CAA536D1-0333-4FFA-922D-77EE0D2CC658}" type="presOf" srcId="{E210F250-E59F-4904-A8AF-CB3394D34CBE}" destId="{ADAFF41F-8633-4EC0-810E-6ED644E4DE5F}" srcOrd="0" destOrd="0" presId="urn:microsoft.com/office/officeart/2005/8/layout/hierarchy1"/>
    <dgm:cxn modelId="{BFDB78EC-B20A-4EAC-B5CB-C38278B44FEC}" type="presOf" srcId="{32C73EB4-EB6C-42AF-BA04-7DFE69B99FFA}" destId="{E814D802-7F86-4B1F-AEE6-FC374B491E25}" srcOrd="0" destOrd="0" presId="urn:microsoft.com/office/officeart/2005/8/layout/hierarchy1"/>
    <dgm:cxn modelId="{0F3CF9F3-75A7-4C38-9E0B-3F2FC282D77E}" srcId="{E1F38262-9943-4C1C-B890-511CFC58C4EF}" destId="{DF663984-746E-4E34-B38D-09615C990A84}" srcOrd="2" destOrd="0" parTransId="{C2DCE5A8-097F-4445-A5A1-06F4FFAFE469}" sibTransId="{5ED79AC4-50CC-4F7A-AF8F-CD3111ABF300}"/>
    <dgm:cxn modelId="{624E5AC2-CAC1-436A-A396-3795B276AA2E}" type="presParOf" srcId="{B9B91AB2-43C2-4ECD-A41D-702713BC892B}" destId="{4A3BD8D5-F797-4F52-8B7A-D17808C80AE0}" srcOrd="0" destOrd="0" presId="urn:microsoft.com/office/officeart/2005/8/layout/hierarchy1"/>
    <dgm:cxn modelId="{209E1935-063A-495D-A9C9-141E3621F448}" type="presParOf" srcId="{4A3BD8D5-F797-4F52-8B7A-D17808C80AE0}" destId="{F024E762-7F4D-45B8-AFA4-41F941D17BC4}" srcOrd="0" destOrd="0" presId="urn:microsoft.com/office/officeart/2005/8/layout/hierarchy1"/>
    <dgm:cxn modelId="{D439C2D5-F597-4D5E-943A-11965992347F}" type="presParOf" srcId="{F024E762-7F4D-45B8-AFA4-41F941D17BC4}" destId="{054CD162-074C-4913-89E7-F4B3DB3E2692}" srcOrd="0" destOrd="0" presId="urn:microsoft.com/office/officeart/2005/8/layout/hierarchy1"/>
    <dgm:cxn modelId="{2895838B-C124-43F0-8899-2F19A42FDCFE}" type="presParOf" srcId="{F024E762-7F4D-45B8-AFA4-41F941D17BC4}" destId="{E814D802-7F86-4B1F-AEE6-FC374B491E25}" srcOrd="1" destOrd="0" presId="urn:microsoft.com/office/officeart/2005/8/layout/hierarchy1"/>
    <dgm:cxn modelId="{502BC1F8-3BBA-499F-8D6C-379A4232C673}" type="presParOf" srcId="{4A3BD8D5-F797-4F52-8B7A-D17808C80AE0}" destId="{96D0A45E-B0FF-4CB6-89E0-E6D032071605}" srcOrd="1" destOrd="0" presId="urn:microsoft.com/office/officeart/2005/8/layout/hierarchy1"/>
    <dgm:cxn modelId="{87181AD5-E9B4-4D52-B9F8-FEDD35B359E8}" type="presParOf" srcId="{B9B91AB2-43C2-4ECD-A41D-702713BC892B}" destId="{77766F16-07AB-4EA5-AEFD-DF82DDA1F63B}" srcOrd="1" destOrd="0" presId="urn:microsoft.com/office/officeart/2005/8/layout/hierarchy1"/>
    <dgm:cxn modelId="{06F8EC58-E2AB-486B-9EFF-469707EABA63}" type="presParOf" srcId="{77766F16-07AB-4EA5-AEFD-DF82DDA1F63B}" destId="{D7505E7B-D597-4C1D-8395-68DB7775376F}" srcOrd="0" destOrd="0" presId="urn:microsoft.com/office/officeart/2005/8/layout/hierarchy1"/>
    <dgm:cxn modelId="{069D5767-2405-4D6C-BE9B-0FB60E815A89}" type="presParOf" srcId="{D7505E7B-D597-4C1D-8395-68DB7775376F}" destId="{897D795F-46E7-4A50-B639-BC7468102E27}" srcOrd="0" destOrd="0" presId="urn:microsoft.com/office/officeart/2005/8/layout/hierarchy1"/>
    <dgm:cxn modelId="{19FFAA78-7162-4248-AC0E-11C19207E3C9}" type="presParOf" srcId="{D7505E7B-D597-4C1D-8395-68DB7775376F}" destId="{ADAFF41F-8633-4EC0-810E-6ED644E4DE5F}" srcOrd="1" destOrd="0" presId="urn:microsoft.com/office/officeart/2005/8/layout/hierarchy1"/>
    <dgm:cxn modelId="{9376A260-A7DA-4929-A8A0-38AC787738EE}" type="presParOf" srcId="{77766F16-07AB-4EA5-AEFD-DF82DDA1F63B}" destId="{DE7DB04D-F83D-4EF9-994D-D63246D24FE1}" srcOrd="1" destOrd="0" presId="urn:microsoft.com/office/officeart/2005/8/layout/hierarchy1"/>
    <dgm:cxn modelId="{C66B9EAF-F9EB-4997-923C-0CDF0F98B46F}" type="presParOf" srcId="{B9B91AB2-43C2-4ECD-A41D-702713BC892B}" destId="{6E8AF658-FFF1-492F-9654-89DB21A650CF}" srcOrd="2" destOrd="0" presId="urn:microsoft.com/office/officeart/2005/8/layout/hierarchy1"/>
    <dgm:cxn modelId="{E1DF5515-B5EA-47A2-AC27-C3F202E527D6}" type="presParOf" srcId="{6E8AF658-FFF1-492F-9654-89DB21A650CF}" destId="{BFE649CA-E37F-4C2F-A635-62F85AF3AA7E}" srcOrd="0" destOrd="0" presId="urn:microsoft.com/office/officeart/2005/8/layout/hierarchy1"/>
    <dgm:cxn modelId="{D505886E-0814-4BD3-A46A-8353C545604D}" type="presParOf" srcId="{BFE649CA-E37F-4C2F-A635-62F85AF3AA7E}" destId="{B44E7B0F-D7BD-46CC-BB66-E8016B30E9B4}" srcOrd="0" destOrd="0" presId="urn:microsoft.com/office/officeart/2005/8/layout/hierarchy1"/>
    <dgm:cxn modelId="{53F999A9-ACDA-48A5-865C-0350B5713801}" type="presParOf" srcId="{BFE649CA-E37F-4C2F-A635-62F85AF3AA7E}" destId="{C06F6233-A866-4262-8F95-9214021571D6}" srcOrd="1" destOrd="0" presId="urn:microsoft.com/office/officeart/2005/8/layout/hierarchy1"/>
    <dgm:cxn modelId="{756E0B86-0E35-4002-B699-72353D871039}" type="presParOf" srcId="{6E8AF658-FFF1-492F-9654-89DB21A650CF}" destId="{E92E445D-604D-4057-98AF-B48054D665E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2E5F1F-ACB3-423D-BFBA-C7C7E25C2D3E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B8C2F788-9529-466F-8707-C7A523450CD1}">
      <dgm:prSet phldrT="[Text]" custT="1"/>
      <dgm:spPr/>
      <dgm:t>
        <a:bodyPr/>
        <a:lstStyle/>
        <a:p>
          <a:r>
            <a:rPr lang="en-GB" sz="3100" dirty="0"/>
            <a:t>Growth</a:t>
          </a:r>
        </a:p>
      </dgm:t>
    </dgm:pt>
    <dgm:pt modelId="{40763364-A7DC-4F13-86B1-B776F278FD52}" type="parTrans" cxnId="{1127983E-CCCE-48B0-AA9C-D22C740ED8A4}">
      <dgm:prSet/>
      <dgm:spPr/>
      <dgm:t>
        <a:bodyPr/>
        <a:lstStyle/>
        <a:p>
          <a:endParaRPr lang="en-GB"/>
        </a:p>
      </dgm:t>
    </dgm:pt>
    <dgm:pt modelId="{6BA04092-4153-49B9-A99A-00AA6DEB3832}" type="sibTrans" cxnId="{1127983E-CCCE-48B0-AA9C-D22C740ED8A4}">
      <dgm:prSet/>
      <dgm:spPr/>
      <dgm:t>
        <a:bodyPr/>
        <a:lstStyle/>
        <a:p>
          <a:endParaRPr lang="en-GB"/>
        </a:p>
      </dgm:t>
    </dgm:pt>
    <dgm:pt modelId="{B09B1251-99EC-4898-A043-60BADFFAC291}">
      <dgm:prSet phldrT="[Text]"/>
      <dgm:spPr/>
      <dgm:t>
        <a:bodyPr/>
        <a:lstStyle/>
        <a:p>
          <a:r>
            <a:rPr lang="en-GB" dirty="0"/>
            <a:t>Individual Contribution</a:t>
          </a:r>
        </a:p>
      </dgm:t>
    </dgm:pt>
    <dgm:pt modelId="{D3DCCEC5-05E6-46F0-860F-9EA4D395C3B7}" type="parTrans" cxnId="{B26C8467-E86D-449B-B9C7-D45D9354E7FD}">
      <dgm:prSet/>
      <dgm:spPr/>
      <dgm:t>
        <a:bodyPr/>
        <a:lstStyle/>
        <a:p>
          <a:endParaRPr lang="en-GB"/>
        </a:p>
      </dgm:t>
    </dgm:pt>
    <dgm:pt modelId="{9C1858D2-BD72-4585-8B98-7FFD44FA611F}" type="sibTrans" cxnId="{B26C8467-E86D-449B-B9C7-D45D9354E7FD}">
      <dgm:prSet/>
      <dgm:spPr/>
      <dgm:t>
        <a:bodyPr/>
        <a:lstStyle/>
        <a:p>
          <a:endParaRPr lang="en-GB"/>
        </a:p>
      </dgm:t>
    </dgm:pt>
    <dgm:pt modelId="{FDA9ADE0-CED3-404D-A51E-058F08244945}">
      <dgm:prSet phldrT="[Text]"/>
      <dgm:spPr/>
      <dgm:t>
        <a:bodyPr/>
        <a:lstStyle/>
        <a:p>
          <a:r>
            <a:rPr lang="en-GB" dirty="0"/>
            <a:t>Basic Needs</a:t>
          </a:r>
        </a:p>
      </dgm:t>
    </dgm:pt>
    <dgm:pt modelId="{F024F403-9C6B-4AC5-B32A-DADC691B3FED}" type="parTrans" cxnId="{C71C6148-9872-4C59-8B04-48C613AD3E78}">
      <dgm:prSet/>
      <dgm:spPr/>
      <dgm:t>
        <a:bodyPr/>
        <a:lstStyle/>
        <a:p>
          <a:endParaRPr lang="en-GB"/>
        </a:p>
      </dgm:t>
    </dgm:pt>
    <dgm:pt modelId="{C23691F9-7AF0-4DB8-AC90-2FEC11C377EA}" type="sibTrans" cxnId="{C71C6148-9872-4C59-8B04-48C613AD3E78}">
      <dgm:prSet/>
      <dgm:spPr/>
      <dgm:t>
        <a:bodyPr/>
        <a:lstStyle/>
        <a:p>
          <a:endParaRPr lang="en-GB"/>
        </a:p>
      </dgm:t>
    </dgm:pt>
    <dgm:pt modelId="{DB437B22-70EA-445A-87FE-CDDF776F4195}">
      <dgm:prSet phldrT="[Text]"/>
      <dgm:spPr/>
      <dgm:t>
        <a:bodyPr/>
        <a:lstStyle/>
        <a:p>
          <a:r>
            <a:rPr lang="en-GB" dirty="0"/>
            <a:t>Teamwork</a:t>
          </a:r>
        </a:p>
      </dgm:t>
    </dgm:pt>
    <dgm:pt modelId="{3404FF16-8DBB-4FA3-8DB7-B858439051BC}" type="parTrans" cxnId="{5CFDBE3E-5018-41FC-99CB-888E121D785B}">
      <dgm:prSet/>
      <dgm:spPr/>
      <dgm:t>
        <a:bodyPr/>
        <a:lstStyle/>
        <a:p>
          <a:endParaRPr lang="en-GB"/>
        </a:p>
      </dgm:t>
    </dgm:pt>
    <dgm:pt modelId="{DEF507DF-05FF-4B8B-87E4-E29E68121C9E}" type="sibTrans" cxnId="{5CFDBE3E-5018-41FC-99CB-888E121D785B}">
      <dgm:prSet/>
      <dgm:spPr/>
      <dgm:t>
        <a:bodyPr/>
        <a:lstStyle/>
        <a:p>
          <a:endParaRPr lang="en-GB"/>
        </a:p>
      </dgm:t>
    </dgm:pt>
    <dgm:pt modelId="{EDD0130B-F0FC-447F-AAC2-4C1FBA865105}" type="pres">
      <dgm:prSet presAssocID="{B82E5F1F-ACB3-423D-BFBA-C7C7E25C2D3E}" presName="Name0" presStyleCnt="0">
        <dgm:presLayoutVars>
          <dgm:dir/>
          <dgm:animLvl val="lvl"/>
          <dgm:resizeHandles val="exact"/>
        </dgm:presLayoutVars>
      </dgm:prSet>
      <dgm:spPr/>
    </dgm:pt>
    <dgm:pt modelId="{D5E46879-A371-4DC9-BF9C-9D5D18D5C385}" type="pres">
      <dgm:prSet presAssocID="{B8C2F788-9529-466F-8707-C7A523450CD1}" presName="Name8" presStyleCnt="0"/>
      <dgm:spPr/>
    </dgm:pt>
    <dgm:pt modelId="{207D4F39-2B4A-4824-96C3-BC65F36F8AA0}" type="pres">
      <dgm:prSet presAssocID="{B8C2F788-9529-466F-8707-C7A523450CD1}" presName="level" presStyleLbl="node1" presStyleIdx="0" presStyleCnt="4">
        <dgm:presLayoutVars>
          <dgm:chMax val="1"/>
          <dgm:bulletEnabled val="1"/>
        </dgm:presLayoutVars>
      </dgm:prSet>
      <dgm:spPr/>
    </dgm:pt>
    <dgm:pt modelId="{336DC1D8-9EBE-44FE-87AD-FBB02CA98EC7}" type="pres">
      <dgm:prSet presAssocID="{B8C2F788-9529-466F-8707-C7A523450CD1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2220C473-5485-46E1-9E9F-3A41725ADFE5}" type="pres">
      <dgm:prSet presAssocID="{DB437B22-70EA-445A-87FE-CDDF776F4195}" presName="Name8" presStyleCnt="0"/>
      <dgm:spPr/>
    </dgm:pt>
    <dgm:pt modelId="{5839A816-B5E0-4612-B24C-BD20AA9FA936}" type="pres">
      <dgm:prSet presAssocID="{DB437B22-70EA-445A-87FE-CDDF776F4195}" presName="level" presStyleLbl="node1" presStyleIdx="1" presStyleCnt="4">
        <dgm:presLayoutVars>
          <dgm:chMax val="1"/>
          <dgm:bulletEnabled val="1"/>
        </dgm:presLayoutVars>
      </dgm:prSet>
      <dgm:spPr/>
    </dgm:pt>
    <dgm:pt modelId="{CF670648-400D-4BF7-AE53-2F955D898CB3}" type="pres">
      <dgm:prSet presAssocID="{DB437B22-70EA-445A-87FE-CDDF776F419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9CD0F4E-5B36-47D7-966B-729E0D588077}" type="pres">
      <dgm:prSet presAssocID="{B09B1251-99EC-4898-A043-60BADFFAC291}" presName="Name8" presStyleCnt="0"/>
      <dgm:spPr/>
    </dgm:pt>
    <dgm:pt modelId="{DD9A3DD2-2C71-4F77-9EDC-F43F3CAB9598}" type="pres">
      <dgm:prSet presAssocID="{B09B1251-99EC-4898-A043-60BADFFAC291}" presName="level" presStyleLbl="node1" presStyleIdx="2" presStyleCnt="4">
        <dgm:presLayoutVars>
          <dgm:chMax val="1"/>
          <dgm:bulletEnabled val="1"/>
        </dgm:presLayoutVars>
      </dgm:prSet>
      <dgm:spPr/>
    </dgm:pt>
    <dgm:pt modelId="{3B1B0CF1-D76B-47A3-92F6-B167B39E7575}" type="pres">
      <dgm:prSet presAssocID="{B09B1251-99EC-4898-A043-60BADFFAC291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76FFC75-75EE-42B2-81B7-2ADA803E5FD0}" type="pres">
      <dgm:prSet presAssocID="{FDA9ADE0-CED3-404D-A51E-058F08244945}" presName="Name8" presStyleCnt="0"/>
      <dgm:spPr/>
    </dgm:pt>
    <dgm:pt modelId="{CC7708F5-0D2A-4063-9EF1-855D08054FE3}" type="pres">
      <dgm:prSet presAssocID="{FDA9ADE0-CED3-404D-A51E-058F08244945}" presName="level" presStyleLbl="node1" presStyleIdx="3" presStyleCnt="4">
        <dgm:presLayoutVars>
          <dgm:chMax val="1"/>
          <dgm:bulletEnabled val="1"/>
        </dgm:presLayoutVars>
      </dgm:prSet>
      <dgm:spPr/>
    </dgm:pt>
    <dgm:pt modelId="{5E604BCF-A9D0-40C3-9F7A-638E9DE3DBAA}" type="pres">
      <dgm:prSet presAssocID="{FDA9ADE0-CED3-404D-A51E-058F08244945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841F2115-199F-4030-ABAC-0A447021B85A}" type="presOf" srcId="{DB437B22-70EA-445A-87FE-CDDF776F4195}" destId="{CF670648-400D-4BF7-AE53-2F955D898CB3}" srcOrd="1" destOrd="0" presId="urn:microsoft.com/office/officeart/2005/8/layout/pyramid1"/>
    <dgm:cxn modelId="{1127983E-CCCE-48B0-AA9C-D22C740ED8A4}" srcId="{B82E5F1F-ACB3-423D-BFBA-C7C7E25C2D3E}" destId="{B8C2F788-9529-466F-8707-C7A523450CD1}" srcOrd="0" destOrd="0" parTransId="{40763364-A7DC-4F13-86B1-B776F278FD52}" sibTransId="{6BA04092-4153-49B9-A99A-00AA6DEB3832}"/>
    <dgm:cxn modelId="{5CFDBE3E-5018-41FC-99CB-888E121D785B}" srcId="{B82E5F1F-ACB3-423D-BFBA-C7C7E25C2D3E}" destId="{DB437B22-70EA-445A-87FE-CDDF776F4195}" srcOrd="1" destOrd="0" parTransId="{3404FF16-8DBB-4FA3-8DB7-B858439051BC}" sibTransId="{DEF507DF-05FF-4B8B-87E4-E29E68121C9E}"/>
    <dgm:cxn modelId="{3B5E1F3F-1D51-46D0-84B6-92048E2CF7DB}" type="presOf" srcId="{B8C2F788-9529-466F-8707-C7A523450CD1}" destId="{336DC1D8-9EBE-44FE-87AD-FBB02CA98EC7}" srcOrd="1" destOrd="0" presId="urn:microsoft.com/office/officeart/2005/8/layout/pyramid1"/>
    <dgm:cxn modelId="{B26C8467-E86D-449B-B9C7-D45D9354E7FD}" srcId="{B82E5F1F-ACB3-423D-BFBA-C7C7E25C2D3E}" destId="{B09B1251-99EC-4898-A043-60BADFFAC291}" srcOrd="2" destOrd="0" parTransId="{D3DCCEC5-05E6-46F0-860F-9EA4D395C3B7}" sibTransId="{9C1858D2-BD72-4585-8B98-7FFD44FA611F}"/>
    <dgm:cxn modelId="{C71C6148-9872-4C59-8B04-48C613AD3E78}" srcId="{B82E5F1F-ACB3-423D-BFBA-C7C7E25C2D3E}" destId="{FDA9ADE0-CED3-404D-A51E-058F08244945}" srcOrd="3" destOrd="0" parTransId="{F024F403-9C6B-4AC5-B32A-DADC691B3FED}" sibTransId="{C23691F9-7AF0-4DB8-AC90-2FEC11C377EA}"/>
    <dgm:cxn modelId="{46B09397-A6E1-48EB-AAB1-8231BD3E8D16}" type="presOf" srcId="{FDA9ADE0-CED3-404D-A51E-058F08244945}" destId="{CC7708F5-0D2A-4063-9EF1-855D08054FE3}" srcOrd="0" destOrd="0" presId="urn:microsoft.com/office/officeart/2005/8/layout/pyramid1"/>
    <dgm:cxn modelId="{C013B1A6-D6D1-4B66-9612-2C319AF1371B}" type="presOf" srcId="{B09B1251-99EC-4898-A043-60BADFFAC291}" destId="{DD9A3DD2-2C71-4F77-9EDC-F43F3CAB9598}" srcOrd="0" destOrd="0" presId="urn:microsoft.com/office/officeart/2005/8/layout/pyramid1"/>
    <dgm:cxn modelId="{0299F3C6-DE3D-4C7D-BEC8-A3C80262B36D}" type="presOf" srcId="{DB437B22-70EA-445A-87FE-CDDF776F4195}" destId="{5839A816-B5E0-4612-B24C-BD20AA9FA936}" srcOrd="0" destOrd="0" presId="urn:microsoft.com/office/officeart/2005/8/layout/pyramid1"/>
    <dgm:cxn modelId="{5CA31DCD-78FB-4740-8967-AE11BB7D17C9}" type="presOf" srcId="{B82E5F1F-ACB3-423D-BFBA-C7C7E25C2D3E}" destId="{EDD0130B-F0FC-447F-AAC2-4C1FBA865105}" srcOrd="0" destOrd="0" presId="urn:microsoft.com/office/officeart/2005/8/layout/pyramid1"/>
    <dgm:cxn modelId="{EC3464CF-9194-4EB9-A6BA-6F45FB30AF29}" type="presOf" srcId="{FDA9ADE0-CED3-404D-A51E-058F08244945}" destId="{5E604BCF-A9D0-40C3-9F7A-638E9DE3DBAA}" srcOrd="1" destOrd="0" presId="urn:microsoft.com/office/officeart/2005/8/layout/pyramid1"/>
    <dgm:cxn modelId="{CC785EE6-99CD-43D3-AE01-F0B7CFA85B91}" type="presOf" srcId="{B8C2F788-9529-466F-8707-C7A523450CD1}" destId="{207D4F39-2B4A-4824-96C3-BC65F36F8AA0}" srcOrd="0" destOrd="0" presId="urn:microsoft.com/office/officeart/2005/8/layout/pyramid1"/>
    <dgm:cxn modelId="{0B1C06EC-58BC-4B58-9EF7-E57D06B2EC40}" type="presOf" srcId="{B09B1251-99EC-4898-A043-60BADFFAC291}" destId="{3B1B0CF1-D76B-47A3-92F6-B167B39E7575}" srcOrd="1" destOrd="0" presId="urn:microsoft.com/office/officeart/2005/8/layout/pyramid1"/>
    <dgm:cxn modelId="{D787A52B-619B-4526-BE39-B506BF9C070C}" type="presParOf" srcId="{EDD0130B-F0FC-447F-AAC2-4C1FBA865105}" destId="{D5E46879-A371-4DC9-BF9C-9D5D18D5C385}" srcOrd="0" destOrd="0" presId="urn:microsoft.com/office/officeart/2005/8/layout/pyramid1"/>
    <dgm:cxn modelId="{FF89F7B8-F266-4192-92BD-D92F4672DB2C}" type="presParOf" srcId="{D5E46879-A371-4DC9-BF9C-9D5D18D5C385}" destId="{207D4F39-2B4A-4824-96C3-BC65F36F8AA0}" srcOrd="0" destOrd="0" presId="urn:microsoft.com/office/officeart/2005/8/layout/pyramid1"/>
    <dgm:cxn modelId="{48A3BB00-5856-4E22-870C-A3460B501D1B}" type="presParOf" srcId="{D5E46879-A371-4DC9-BF9C-9D5D18D5C385}" destId="{336DC1D8-9EBE-44FE-87AD-FBB02CA98EC7}" srcOrd="1" destOrd="0" presId="urn:microsoft.com/office/officeart/2005/8/layout/pyramid1"/>
    <dgm:cxn modelId="{39C97FD9-A3F5-4487-97DA-1A7178CED1B9}" type="presParOf" srcId="{EDD0130B-F0FC-447F-AAC2-4C1FBA865105}" destId="{2220C473-5485-46E1-9E9F-3A41725ADFE5}" srcOrd="1" destOrd="0" presId="urn:microsoft.com/office/officeart/2005/8/layout/pyramid1"/>
    <dgm:cxn modelId="{01CBE25D-EA80-4DC1-A8A4-22000ADD4EC4}" type="presParOf" srcId="{2220C473-5485-46E1-9E9F-3A41725ADFE5}" destId="{5839A816-B5E0-4612-B24C-BD20AA9FA936}" srcOrd="0" destOrd="0" presId="urn:microsoft.com/office/officeart/2005/8/layout/pyramid1"/>
    <dgm:cxn modelId="{CD156865-2761-462F-A0DC-7994070B65D9}" type="presParOf" srcId="{2220C473-5485-46E1-9E9F-3A41725ADFE5}" destId="{CF670648-400D-4BF7-AE53-2F955D898CB3}" srcOrd="1" destOrd="0" presId="urn:microsoft.com/office/officeart/2005/8/layout/pyramid1"/>
    <dgm:cxn modelId="{DFB70E51-904A-426F-858B-EF40F8796E23}" type="presParOf" srcId="{EDD0130B-F0FC-447F-AAC2-4C1FBA865105}" destId="{89CD0F4E-5B36-47D7-966B-729E0D588077}" srcOrd="2" destOrd="0" presId="urn:microsoft.com/office/officeart/2005/8/layout/pyramid1"/>
    <dgm:cxn modelId="{4FCF2F14-32AF-43F9-875A-C9E456B44168}" type="presParOf" srcId="{89CD0F4E-5B36-47D7-966B-729E0D588077}" destId="{DD9A3DD2-2C71-4F77-9EDC-F43F3CAB9598}" srcOrd="0" destOrd="0" presId="urn:microsoft.com/office/officeart/2005/8/layout/pyramid1"/>
    <dgm:cxn modelId="{5D0CF9DA-7380-4397-AFB6-D1BA70E59129}" type="presParOf" srcId="{89CD0F4E-5B36-47D7-966B-729E0D588077}" destId="{3B1B0CF1-D76B-47A3-92F6-B167B39E7575}" srcOrd="1" destOrd="0" presId="urn:microsoft.com/office/officeart/2005/8/layout/pyramid1"/>
    <dgm:cxn modelId="{FC9B8913-1015-49F2-A33D-70BF43090A99}" type="presParOf" srcId="{EDD0130B-F0FC-447F-AAC2-4C1FBA865105}" destId="{576FFC75-75EE-42B2-81B7-2ADA803E5FD0}" srcOrd="3" destOrd="0" presId="urn:microsoft.com/office/officeart/2005/8/layout/pyramid1"/>
    <dgm:cxn modelId="{9CCD6B95-D7E6-4BA4-9B32-6ED7CF3DDCBA}" type="presParOf" srcId="{576FFC75-75EE-42B2-81B7-2ADA803E5FD0}" destId="{CC7708F5-0D2A-4063-9EF1-855D08054FE3}" srcOrd="0" destOrd="0" presId="urn:microsoft.com/office/officeart/2005/8/layout/pyramid1"/>
    <dgm:cxn modelId="{F96FF700-417F-41EF-AD42-2200A10F0A76}" type="presParOf" srcId="{576FFC75-75EE-42B2-81B7-2ADA803E5FD0}" destId="{5E604BCF-A9D0-40C3-9F7A-638E9DE3DBAA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2D820E-000C-4572-B36D-30E8C06331F0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C666AD-D68A-457E-B3ED-70F8FDDBD23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Establish human connections with your staff</a:t>
          </a:r>
          <a:endParaRPr lang="en-US" dirty="0"/>
        </a:p>
      </dgm:t>
    </dgm:pt>
    <dgm:pt modelId="{A3C24979-ADEC-4596-9BEA-DB375E1420D1}" type="parTrans" cxnId="{26A1F2C2-7ECD-4FB9-9E11-4D2550E0B716}">
      <dgm:prSet/>
      <dgm:spPr/>
      <dgm:t>
        <a:bodyPr/>
        <a:lstStyle/>
        <a:p>
          <a:endParaRPr lang="en-US"/>
        </a:p>
      </dgm:t>
    </dgm:pt>
    <dgm:pt modelId="{99CAF5E7-1F71-4945-8C20-617D72DD99D9}" type="sibTrans" cxnId="{26A1F2C2-7ECD-4FB9-9E11-4D2550E0B71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47D3E7B-3D54-4F8D-978F-508369AC73E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Foster diversity of thought</a:t>
          </a:r>
          <a:endParaRPr lang="en-US" dirty="0"/>
        </a:p>
      </dgm:t>
    </dgm:pt>
    <dgm:pt modelId="{6E86CA65-26B6-424D-AB92-3C7ED189E5A1}" type="parTrans" cxnId="{3BD13678-27F9-48C8-99C6-A4A2EF4B8287}">
      <dgm:prSet/>
      <dgm:spPr/>
      <dgm:t>
        <a:bodyPr/>
        <a:lstStyle/>
        <a:p>
          <a:endParaRPr lang="en-US"/>
        </a:p>
      </dgm:t>
    </dgm:pt>
    <dgm:pt modelId="{B16F318A-6984-492D-A565-F3DA31D43A2A}" type="sibTrans" cxnId="{3BD13678-27F9-48C8-99C6-A4A2EF4B828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871C7A5-9D1D-4EED-8C4B-8533CD0C7A9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Promote professional development</a:t>
          </a:r>
          <a:endParaRPr lang="en-US" dirty="0"/>
        </a:p>
      </dgm:t>
    </dgm:pt>
    <dgm:pt modelId="{22E351FD-1284-4C7C-83CA-A00C5423ADE5}" type="parTrans" cxnId="{E8840A76-3CB7-4D65-97B3-56538531AF77}">
      <dgm:prSet/>
      <dgm:spPr/>
      <dgm:t>
        <a:bodyPr/>
        <a:lstStyle/>
        <a:p>
          <a:endParaRPr lang="en-US"/>
        </a:p>
      </dgm:t>
    </dgm:pt>
    <dgm:pt modelId="{29DD055B-5774-40BE-B1D2-1013E0842B8A}" type="sibTrans" cxnId="{E8840A76-3CB7-4D65-97B3-56538531AF7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29EE924-8E24-4F48-BAB2-9FD7510752B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Set up a strong feedback system</a:t>
          </a:r>
          <a:endParaRPr lang="en-US" dirty="0"/>
        </a:p>
      </dgm:t>
    </dgm:pt>
    <dgm:pt modelId="{C6A82BA2-FAB7-4147-B9E6-B2034D05674C}" type="parTrans" cxnId="{F96DB1A8-ADC5-40F6-ADC2-F0B9D7A528FB}">
      <dgm:prSet/>
      <dgm:spPr/>
      <dgm:t>
        <a:bodyPr/>
        <a:lstStyle/>
        <a:p>
          <a:endParaRPr lang="en-US"/>
        </a:p>
      </dgm:t>
    </dgm:pt>
    <dgm:pt modelId="{0EABBEA9-B619-45E8-A034-03730D47C295}" type="sibTrans" cxnId="{F96DB1A8-ADC5-40F6-ADC2-F0B9D7A528F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3DE1B66-9178-4B68-9AAB-C18FC8CEF99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Reward achievements</a:t>
          </a:r>
          <a:endParaRPr lang="en-US" dirty="0"/>
        </a:p>
      </dgm:t>
    </dgm:pt>
    <dgm:pt modelId="{9F88D5FE-F71A-41AE-BB87-E43FBCC2A318}" type="parTrans" cxnId="{F0EADEF7-DE3F-40C8-AC27-3C44FF57AE33}">
      <dgm:prSet/>
      <dgm:spPr/>
      <dgm:t>
        <a:bodyPr/>
        <a:lstStyle/>
        <a:p>
          <a:endParaRPr lang="en-US"/>
        </a:p>
      </dgm:t>
    </dgm:pt>
    <dgm:pt modelId="{C66A8C9E-F6EA-4463-90F5-11DBF32996AC}" type="sibTrans" cxnId="{F0EADEF7-DE3F-40C8-AC27-3C44FF57AE3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66D8CCE-A89E-407C-A3CF-53D9B2F9A62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Adopt a well-being program</a:t>
          </a:r>
          <a:endParaRPr lang="en-US" dirty="0"/>
        </a:p>
      </dgm:t>
    </dgm:pt>
    <dgm:pt modelId="{80B76648-72F2-4AA7-A529-93236D6B5E79}" type="parTrans" cxnId="{3433F3DB-9055-4D81-B350-96BF1A882CDE}">
      <dgm:prSet/>
      <dgm:spPr/>
      <dgm:t>
        <a:bodyPr/>
        <a:lstStyle/>
        <a:p>
          <a:endParaRPr lang="en-US"/>
        </a:p>
      </dgm:t>
    </dgm:pt>
    <dgm:pt modelId="{A98A3790-0CB0-417A-AE6E-16EB68BF6A7A}" type="sibTrans" cxnId="{3433F3DB-9055-4D81-B350-96BF1A882CD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CE669DE-D6B5-4860-8F47-BFDEC66FE3D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Capitalise employee strengths</a:t>
          </a:r>
          <a:endParaRPr lang="en-US" dirty="0"/>
        </a:p>
      </dgm:t>
    </dgm:pt>
    <dgm:pt modelId="{7B337E10-6397-4F12-AAFE-18A2E1B85032}" type="parTrans" cxnId="{F8C7A822-C5B4-4DB9-8DCB-BB34DBDD734D}">
      <dgm:prSet/>
      <dgm:spPr/>
      <dgm:t>
        <a:bodyPr/>
        <a:lstStyle/>
        <a:p>
          <a:endParaRPr lang="en-US"/>
        </a:p>
      </dgm:t>
    </dgm:pt>
    <dgm:pt modelId="{7C19D64F-9974-4C2D-8AB6-15358BFF3E25}" type="sibTrans" cxnId="{F8C7A822-C5B4-4DB9-8DCB-BB34DBDD734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07FC965-1B89-4518-B3E1-169649D58B2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Adaptability</a:t>
          </a:r>
          <a:endParaRPr lang="en-US" dirty="0"/>
        </a:p>
      </dgm:t>
    </dgm:pt>
    <dgm:pt modelId="{E92C301A-5E96-499A-81FA-8C0172EB51C0}" type="sibTrans" cxnId="{815D56D4-DABA-4E0D-B327-B16AB6371BA4}">
      <dgm:prSet/>
      <dgm:spPr/>
      <dgm:t>
        <a:bodyPr/>
        <a:lstStyle/>
        <a:p>
          <a:endParaRPr lang="en-US"/>
        </a:p>
      </dgm:t>
    </dgm:pt>
    <dgm:pt modelId="{26818BB2-594C-4087-BD68-28BE4880B1EB}" type="parTrans" cxnId="{815D56D4-DABA-4E0D-B327-B16AB6371BA4}">
      <dgm:prSet/>
      <dgm:spPr/>
      <dgm:t>
        <a:bodyPr/>
        <a:lstStyle/>
        <a:p>
          <a:endParaRPr lang="en-US"/>
        </a:p>
      </dgm:t>
    </dgm:pt>
    <dgm:pt modelId="{FC549A83-B214-43C2-B19A-4D46812C2CA1}" type="pres">
      <dgm:prSet presAssocID="{F12D820E-000C-4572-B36D-30E8C06331F0}" presName="root" presStyleCnt="0">
        <dgm:presLayoutVars>
          <dgm:dir/>
          <dgm:resizeHandles val="exact"/>
        </dgm:presLayoutVars>
      </dgm:prSet>
      <dgm:spPr/>
    </dgm:pt>
    <dgm:pt modelId="{DC94AA18-0148-4211-ACC6-EA9945E4B459}" type="pres">
      <dgm:prSet presAssocID="{F12D820E-000C-4572-B36D-30E8C06331F0}" presName="container" presStyleCnt="0">
        <dgm:presLayoutVars>
          <dgm:dir/>
          <dgm:resizeHandles val="exact"/>
        </dgm:presLayoutVars>
      </dgm:prSet>
      <dgm:spPr/>
    </dgm:pt>
    <dgm:pt modelId="{C2E063F1-8800-4D7A-931A-39CEBE022923}" type="pres">
      <dgm:prSet presAssocID="{82C666AD-D68A-457E-B3ED-70F8FDDBD238}" presName="compNode" presStyleCnt="0"/>
      <dgm:spPr/>
    </dgm:pt>
    <dgm:pt modelId="{BD0CB7AC-DF8A-494C-86E0-4FAD03A8F664}" type="pres">
      <dgm:prSet presAssocID="{82C666AD-D68A-457E-B3ED-70F8FDDBD238}" presName="iconBgRect" presStyleLbl="bgShp" presStyleIdx="0" presStyleCnt="8"/>
      <dgm:spPr/>
    </dgm:pt>
    <dgm:pt modelId="{41D9347E-EC97-4D45-9099-EE814FF428BC}" type="pres">
      <dgm:prSet presAssocID="{82C666AD-D68A-457E-B3ED-70F8FDDBD238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9B3EC169-BE00-4299-859F-00DB52868975}" type="pres">
      <dgm:prSet presAssocID="{82C666AD-D68A-457E-B3ED-70F8FDDBD238}" presName="spaceRect" presStyleCnt="0"/>
      <dgm:spPr/>
    </dgm:pt>
    <dgm:pt modelId="{91904270-C41A-4965-A315-CFCF1E23C5EB}" type="pres">
      <dgm:prSet presAssocID="{82C666AD-D68A-457E-B3ED-70F8FDDBD238}" presName="textRect" presStyleLbl="revTx" presStyleIdx="0" presStyleCnt="8">
        <dgm:presLayoutVars>
          <dgm:chMax val="1"/>
          <dgm:chPref val="1"/>
        </dgm:presLayoutVars>
      </dgm:prSet>
      <dgm:spPr/>
    </dgm:pt>
    <dgm:pt modelId="{36815BF9-3AC6-4311-9268-A12F848712A2}" type="pres">
      <dgm:prSet presAssocID="{99CAF5E7-1F71-4945-8C20-617D72DD99D9}" presName="sibTrans" presStyleLbl="sibTrans2D1" presStyleIdx="0" presStyleCnt="0"/>
      <dgm:spPr/>
    </dgm:pt>
    <dgm:pt modelId="{BB0629C7-72B6-47E3-88FC-5195FBF16CB0}" type="pres">
      <dgm:prSet presAssocID="{647D3E7B-3D54-4F8D-978F-508369AC73ED}" presName="compNode" presStyleCnt="0"/>
      <dgm:spPr/>
    </dgm:pt>
    <dgm:pt modelId="{4178D5A5-874F-4710-B4A9-C45DCA0CCF1D}" type="pres">
      <dgm:prSet presAssocID="{647D3E7B-3D54-4F8D-978F-508369AC73ED}" presName="iconBgRect" presStyleLbl="bgShp" presStyleIdx="1" presStyleCnt="8"/>
      <dgm:spPr/>
    </dgm:pt>
    <dgm:pt modelId="{853E112D-204B-4D64-A525-EDF07ADDBAA7}" type="pres">
      <dgm:prSet presAssocID="{647D3E7B-3D54-4F8D-978F-508369AC73ED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3CB39D4D-24B1-444D-AA70-EF02293F4415}" type="pres">
      <dgm:prSet presAssocID="{647D3E7B-3D54-4F8D-978F-508369AC73ED}" presName="spaceRect" presStyleCnt="0"/>
      <dgm:spPr/>
    </dgm:pt>
    <dgm:pt modelId="{4DDE870C-2D87-4333-B556-DD66895AE79C}" type="pres">
      <dgm:prSet presAssocID="{647D3E7B-3D54-4F8D-978F-508369AC73ED}" presName="textRect" presStyleLbl="revTx" presStyleIdx="1" presStyleCnt="8">
        <dgm:presLayoutVars>
          <dgm:chMax val="1"/>
          <dgm:chPref val="1"/>
        </dgm:presLayoutVars>
      </dgm:prSet>
      <dgm:spPr/>
    </dgm:pt>
    <dgm:pt modelId="{258300B4-289E-4249-8F3B-18702400BF55}" type="pres">
      <dgm:prSet presAssocID="{B16F318A-6984-492D-A565-F3DA31D43A2A}" presName="sibTrans" presStyleLbl="sibTrans2D1" presStyleIdx="0" presStyleCnt="0"/>
      <dgm:spPr/>
    </dgm:pt>
    <dgm:pt modelId="{9ACD061A-EEFB-4DDA-B241-0F519546448C}" type="pres">
      <dgm:prSet presAssocID="{7871C7A5-9D1D-4EED-8C4B-8533CD0C7A91}" presName="compNode" presStyleCnt="0"/>
      <dgm:spPr/>
    </dgm:pt>
    <dgm:pt modelId="{063A8741-C59C-4BE0-AD02-003AE404A5BD}" type="pres">
      <dgm:prSet presAssocID="{7871C7A5-9D1D-4EED-8C4B-8533CD0C7A91}" presName="iconBgRect" presStyleLbl="bgShp" presStyleIdx="2" presStyleCnt="8"/>
      <dgm:spPr/>
    </dgm:pt>
    <dgm:pt modelId="{5DF94A63-DB92-4D41-93CD-A31374C9AEAE}" type="pres">
      <dgm:prSet presAssocID="{7871C7A5-9D1D-4EED-8C4B-8533CD0C7A91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CFDC4BDF-4A32-441B-8D97-8341F69638C6}" type="pres">
      <dgm:prSet presAssocID="{7871C7A5-9D1D-4EED-8C4B-8533CD0C7A91}" presName="spaceRect" presStyleCnt="0"/>
      <dgm:spPr/>
    </dgm:pt>
    <dgm:pt modelId="{7C4470C7-0E0A-4C8D-A5D3-6B9673BBC962}" type="pres">
      <dgm:prSet presAssocID="{7871C7A5-9D1D-4EED-8C4B-8533CD0C7A91}" presName="textRect" presStyleLbl="revTx" presStyleIdx="2" presStyleCnt="8">
        <dgm:presLayoutVars>
          <dgm:chMax val="1"/>
          <dgm:chPref val="1"/>
        </dgm:presLayoutVars>
      </dgm:prSet>
      <dgm:spPr/>
    </dgm:pt>
    <dgm:pt modelId="{27A4B97D-774F-42B0-8D4E-9469D248E0FF}" type="pres">
      <dgm:prSet presAssocID="{29DD055B-5774-40BE-B1D2-1013E0842B8A}" presName="sibTrans" presStyleLbl="sibTrans2D1" presStyleIdx="0" presStyleCnt="0"/>
      <dgm:spPr/>
    </dgm:pt>
    <dgm:pt modelId="{AC12D175-044F-42F0-AE95-DDFFEC860252}" type="pres">
      <dgm:prSet presAssocID="{029EE924-8E24-4F48-BAB2-9FD7510752B7}" presName="compNode" presStyleCnt="0"/>
      <dgm:spPr/>
    </dgm:pt>
    <dgm:pt modelId="{8A3369D3-61CD-4A55-8D54-D3D56D7166F1}" type="pres">
      <dgm:prSet presAssocID="{029EE924-8E24-4F48-BAB2-9FD7510752B7}" presName="iconBgRect" presStyleLbl="bgShp" presStyleIdx="3" presStyleCnt="8"/>
      <dgm:spPr/>
    </dgm:pt>
    <dgm:pt modelId="{662A9835-7C53-482D-A792-147C7DC095E7}" type="pres">
      <dgm:prSet presAssocID="{029EE924-8E24-4F48-BAB2-9FD7510752B7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0EB55652-15A7-4786-8D75-64A3613A2249}" type="pres">
      <dgm:prSet presAssocID="{029EE924-8E24-4F48-BAB2-9FD7510752B7}" presName="spaceRect" presStyleCnt="0"/>
      <dgm:spPr/>
    </dgm:pt>
    <dgm:pt modelId="{54625BCA-FE6F-43FB-8290-7DEB92A2C114}" type="pres">
      <dgm:prSet presAssocID="{029EE924-8E24-4F48-BAB2-9FD7510752B7}" presName="textRect" presStyleLbl="revTx" presStyleIdx="3" presStyleCnt="8">
        <dgm:presLayoutVars>
          <dgm:chMax val="1"/>
          <dgm:chPref val="1"/>
        </dgm:presLayoutVars>
      </dgm:prSet>
      <dgm:spPr/>
    </dgm:pt>
    <dgm:pt modelId="{25759EC0-BC7B-4850-875A-AAEA2891C673}" type="pres">
      <dgm:prSet presAssocID="{0EABBEA9-B619-45E8-A034-03730D47C295}" presName="sibTrans" presStyleLbl="sibTrans2D1" presStyleIdx="0" presStyleCnt="0"/>
      <dgm:spPr/>
    </dgm:pt>
    <dgm:pt modelId="{5D3B2F2F-75CE-40D2-8CA0-27248CBBD1A6}" type="pres">
      <dgm:prSet presAssocID="{73DE1B66-9178-4B68-9AAB-C18FC8CEF99D}" presName="compNode" presStyleCnt="0"/>
      <dgm:spPr/>
    </dgm:pt>
    <dgm:pt modelId="{476800B8-7BC3-436A-A7FB-D2D56D3E5D0F}" type="pres">
      <dgm:prSet presAssocID="{73DE1B66-9178-4B68-9AAB-C18FC8CEF99D}" presName="iconBgRect" presStyleLbl="bgShp" presStyleIdx="4" presStyleCnt="8"/>
      <dgm:spPr/>
    </dgm:pt>
    <dgm:pt modelId="{2A3898E4-7E6D-4E43-8004-86821AB3DD4C}" type="pres">
      <dgm:prSet presAssocID="{73DE1B66-9178-4B68-9AAB-C18FC8CEF99D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rophy"/>
        </a:ext>
      </dgm:extLst>
    </dgm:pt>
    <dgm:pt modelId="{85118D65-6E58-4681-A93B-60A8CB721F4D}" type="pres">
      <dgm:prSet presAssocID="{73DE1B66-9178-4B68-9AAB-C18FC8CEF99D}" presName="spaceRect" presStyleCnt="0"/>
      <dgm:spPr/>
    </dgm:pt>
    <dgm:pt modelId="{C08CDAF3-44FF-4A58-A074-71FC298BBC5E}" type="pres">
      <dgm:prSet presAssocID="{73DE1B66-9178-4B68-9AAB-C18FC8CEF99D}" presName="textRect" presStyleLbl="revTx" presStyleIdx="4" presStyleCnt="8">
        <dgm:presLayoutVars>
          <dgm:chMax val="1"/>
          <dgm:chPref val="1"/>
        </dgm:presLayoutVars>
      </dgm:prSet>
      <dgm:spPr/>
    </dgm:pt>
    <dgm:pt modelId="{F482774E-A4C5-49DD-BA23-4D28C1196290}" type="pres">
      <dgm:prSet presAssocID="{C66A8C9E-F6EA-4463-90F5-11DBF32996AC}" presName="sibTrans" presStyleLbl="sibTrans2D1" presStyleIdx="0" presStyleCnt="0"/>
      <dgm:spPr/>
    </dgm:pt>
    <dgm:pt modelId="{B4664A5F-6C26-453A-B6C7-7C8AC391A45D}" type="pres">
      <dgm:prSet presAssocID="{F66D8CCE-A89E-407C-A3CF-53D9B2F9A626}" presName="compNode" presStyleCnt="0"/>
      <dgm:spPr/>
    </dgm:pt>
    <dgm:pt modelId="{A3AEF2F1-BB16-4A39-B029-CC7A0A7D7809}" type="pres">
      <dgm:prSet presAssocID="{F66D8CCE-A89E-407C-A3CF-53D9B2F9A626}" presName="iconBgRect" presStyleLbl="bgShp" presStyleIdx="5" presStyleCnt="8"/>
      <dgm:spPr/>
    </dgm:pt>
    <dgm:pt modelId="{18C8D047-8F16-4D34-B9B2-E396E02AC328}" type="pres">
      <dgm:prSet presAssocID="{F66D8CCE-A89E-407C-A3CF-53D9B2F9A626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DFC4554B-959C-4D64-9595-17EDA3CE753D}" type="pres">
      <dgm:prSet presAssocID="{F66D8CCE-A89E-407C-A3CF-53D9B2F9A626}" presName="spaceRect" presStyleCnt="0"/>
      <dgm:spPr/>
    </dgm:pt>
    <dgm:pt modelId="{0A2162BA-0CD2-4092-8416-304216382B9A}" type="pres">
      <dgm:prSet presAssocID="{F66D8CCE-A89E-407C-A3CF-53D9B2F9A626}" presName="textRect" presStyleLbl="revTx" presStyleIdx="5" presStyleCnt="8">
        <dgm:presLayoutVars>
          <dgm:chMax val="1"/>
          <dgm:chPref val="1"/>
        </dgm:presLayoutVars>
      </dgm:prSet>
      <dgm:spPr/>
    </dgm:pt>
    <dgm:pt modelId="{7CCEE223-DEB6-4578-869E-4671EB9735E9}" type="pres">
      <dgm:prSet presAssocID="{A98A3790-0CB0-417A-AE6E-16EB68BF6A7A}" presName="sibTrans" presStyleLbl="sibTrans2D1" presStyleIdx="0" presStyleCnt="0"/>
      <dgm:spPr/>
    </dgm:pt>
    <dgm:pt modelId="{4A380DB1-6658-46D6-A131-816E7EEC1019}" type="pres">
      <dgm:prSet presAssocID="{0CE669DE-D6B5-4860-8F47-BFDEC66FE3D8}" presName="compNode" presStyleCnt="0"/>
      <dgm:spPr/>
    </dgm:pt>
    <dgm:pt modelId="{5651CE84-BA1A-422E-AD09-56D2898FA695}" type="pres">
      <dgm:prSet presAssocID="{0CE669DE-D6B5-4860-8F47-BFDEC66FE3D8}" presName="iconBgRect" presStyleLbl="bgShp" presStyleIdx="6" presStyleCnt="8"/>
      <dgm:spPr/>
    </dgm:pt>
    <dgm:pt modelId="{61C8B8D2-2CBB-42D0-B86A-A0D059E8AAEA}" type="pres">
      <dgm:prSet presAssocID="{0CE669DE-D6B5-4860-8F47-BFDEC66FE3D8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C42AD17A-D385-4C5D-9D51-6C3F8A9A8BB9}" type="pres">
      <dgm:prSet presAssocID="{0CE669DE-D6B5-4860-8F47-BFDEC66FE3D8}" presName="spaceRect" presStyleCnt="0"/>
      <dgm:spPr/>
    </dgm:pt>
    <dgm:pt modelId="{9493CF48-1EAA-454E-AC5F-04EE92943565}" type="pres">
      <dgm:prSet presAssocID="{0CE669DE-D6B5-4860-8F47-BFDEC66FE3D8}" presName="textRect" presStyleLbl="revTx" presStyleIdx="6" presStyleCnt="8">
        <dgm:presLayoutVars>
          <dgm:chMax val="1"/>
          <dgm:chPref val="1"/>
        </dgm:presLayoutVars>
      </dgm:prSet>
      <dgm:spPr/>
    </dgm:pt>
    <dgm:pt modelId="{54B8B7E0-3E60-42A0-8418-EF04F7A2B4A9}" type="pres">
      <dgm:prSet presAssocID="{7C19D64F-9974-4C2D-8AB6-15358BFF3E25}" presName="sibTrans" presStyleLbl="sibTrans2D1" presStyleIdx="0" presStyleCnt="0"/>
      <dgm:spPr/>
    </dgm:pt>
    <dgm:pt modelId="{5904BA12-75E8-4168-BE34-99E8CBFFEEA9}" type="pres">
      <dgm:prSet presAssocID="{C07FC965-1B89-4518-B3E1-169649D58B24}" presName="compNode" presStyleCnt="0"/>
      <dgm:spPr/>
    </dgm:pt>
    <dgm:pt modelId="{4E07DD30-D827-4B1F-9533-C88AD76299A9}" type="pres">
      <dgm:prSet presAssocID="{C07FC965-1B89-4518-B3E1-169649D58B24}" presName="iconBgRect" presStyleLbl="bgShp" presStyleIdx="7" presStyleCnt="8"/>
      <dgm:spPr/>
    </dgm:pt>
    <dgm:pt modelId="{1F9868C5-D9E9-4F69-82F0-425EF451CCAE}" type="pres">
      <dgm:prSet presAssocID="{C07FC965-1B89-4518-B3E1-169649D58B24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7012C39A-D1C0-4646-A167-65801EA5A495}" type="pres">
      <dgm:prSet presAssocID="{C07FC965-1B89-4518-B3E1-169649D58B24}" presName="spaceRect" presStyleCnt="0"/>
      <dgm:spPr/>
    </dgm:pt>
    <dgm:pt modelId="{3D50B93B-AAE1-46CF-B299-52707E359943}" type="pres">
      <dgm:prSet presAssocID="{C07FC965-1B89-4518-B3E1-169649D58B24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7403FF01-1975-4467-A0A0-73FA88300D0D}" type="presOf" srcId="{C66A8C9E-F6EA-4463-90F5-11DBF32996AC}" destId="{F482774E-A4C5-49DD-BA23-4D28C1196290}" srcOrd="0" destOrd="0" presId="urn:microsoft.com/office/officeart/2018/2/layout/IconCircleList"/>
    <dgm:cxn modelId="{C0B68D10-2E60-498C-A6AE-E61D92DE1CCD}" type="presOf" srcId="{F66D8CCE-A89E-407C-A3CF-53D9B2F9A626}" destId="{0A2162BA-0CD2-4092-8416-304216382B9A}" srcOrd="0" destOrd="0" presId="urn:microsoft.com/office/officeart/2018/2/layout/IconCircleList"/>
    <dgm:cxn modelId="{5175A816-5339-44D3-A03E-5D92A8499200}" type="presOf" srcId="{0EABBEA9-B619-45E8-A034-03730D47C295}" destId="{25759EC0-BC7B-4850-875A-AAEA2891C673}" srcOrd="0" destOrd="0" presId="urn:microsoft.com/office/officeart/2018/2/layout/IconCircleList"/>
    <dgm:cxn modelId="{F8C7A822-C5B4-4DB9-8DCB-BB34DBDD734D}" srcId="{F12D820E-000C-4572-B36D-30E8C06331F0}" destId="{0CE669DE-D6B5-4860-8F47-BFDEC66FE3D8}" srcOrd="6" destOrd="0" parTransId="{7B337E10-6397-4F12-AAFE-18A2E1B85032}" sibTransId="{7C19D64F-9974-4C2D-8AB6-15358BFF3E25}"/>
    <dgm:cxn modelId="{91930D23-B344-4F6E-B7A1-12FF9BEDEEB7}" type="presOf" srcId="{7C19D64F-9974-4C2D-8AB6-15358BFF3E25}" destId="{54B8B7E0-3E60-42A0-8418-EF04F7A2B4A9}" srcOrd="0" destOrd="0" presId="urn:microsoft.com/office/officeart/2018/2/layout/IconCircleList"/>
    <dgm:cxn modelId="{B07AD740-91FD-4429-B969-2C1E1DC2BC0E}" type="presOf" srcId="{99CAF5E7-1F71-4945-8C20-617D72DD99D9}" destId="{36815BF9-3AC6-4311-9268-A12F848712A2}" srcOrd="0" destOrd="0" presId="urn:microsoft.com/office/officeart/2018/2/layout/IconCircleList"/>
    <dgm:cxn modelId="{BB279164-82FC-4BA0-88CC-91954F4F0567}" type="presOf" srcId="{C07FC965-1B89-4518-B3E1-169649D58B24}" destId="{3D50B93B-AAE1-46CF-B299-52707E359943}" srcOrd="0" destOrd="0" presId="urn:microsoft.com/office/officeart/2018/2/layout/IconCircleList"/>
    <dgm:cxn modelId="{ADA5D544-D87A-4F8E-8194-F2F69A92F973}" type="presOf" srcId="{82C666AD-D68A-457E-B3ED-70F8FDDBD238}" destId="{91904270-C41A-4965-A315-CFCF1E23C5EB}" srcOrd="0" destOrd="0" presId="urn:microsoft.com/office/officeart/2018/2/layout/IconCircleList"/>
    <dgm:cxn modelId="{E8840A76-3CB7-4D65-97B3-56538531AF77}" srcId="{F12D820E-000C-4572-B36D-30E8C06331F0}" destId="{7871C7A5-9D1D-4EED-8C4B-8533CD0C7A91}" srcOrd="2" destOrd="0" parTransId="{22E351FD-1284-4C7C-83CA-A00C5423ADE5}" sibTransId="{29DD055B-5774-40BE-B1D2-1013E0842B8A}"/>
    <dgm:cxn modelId="{3BD13678-27F9-48C8-99C6-A4A2EF4B8287}" srcId="{F12D820E-000C-4572-B36D-30E8C06331F0}" destId="{647D3E7B-3D54-4F8D-978F-508369AC73ED}" srcOrd="1" destOrd="0" parTransId="{6E86CA65-26B6-424D-AB92-3C7ED189E5A1}" sibTransId="{B16F318A-6984-492D-A565-F3DA31D43A2A}"/>
    <dgm:cxn modelId="{C3EAF77B-2CF3-4D63-A66C-9BB5DD94B8A9}" type="presOf" srcId="{7871C7A5-9D1D-4EED-8C4B-8533CD0C7A91}" destId="{7C4470C7-0E0A-4C8D-A5D3-6B9673BBC962}" srcOrd="0" destOrd="0" presId="urn:microsoft.com/office/officeart/2018/2/layout/IconCircleList"/>
    <dgm:cxn modelId="{759B609C-20B2-406C-BC02-606D71CECA35}" type="presOf" srcId="{0CE669DE-D6B5-4860-8F47-BFDEC66FE3D8}" destId="{9493CF48-1EAA-454E-AC5F-04EE92943565}" srcOrd="0" destOrd="0" presId="urn:microsoft.com/office/officeart/2018/2/layout/IconCircleList"/>
    <dgm:cxn modelId="{F96DB1A8-ADC5-40F6-ADC2-F0B9D7A528FB}" srcId="{F12D820E-000C-4572-B36D-30E8C06331F0}" destId="{029EE924-8E24-4F48-BAB2-9FD7510752B7}" srcOrd="3" destOrd="0" parTransId="{C6A82BA2-FAB7-4147-B9E6-B2034D05674C}" sibTransId="{0EABBEA9-B619-45E8-A034-03730D47C295}"/>
    <dgm:cxn modelId="{9862CEB4-55D8-47B0-AD62-D1DC9E2B717D}" type="presOf" srcId="{B16F318A-6984-492D-A565-F3DA31D43A2A}" destId="{258300B4-289E-4249-8F3B-18702400BF55}" srcOrd="0" destOrd="0" presId="urn:microsoft.com/office/officeart/2018/2/layout/IconCircleList"/>
    <dgm:cxn modelId="{93DAC7BF-D241-414E-94A4-FE1E9B174C87}" type="presOf" srcId="{029EE924-8E24-4F48-BAB2-9FD7510752B7}" destId="{54625BCA-FE6F-43FB-8290-7DEB92A2C114}" srcOrd="0" destOrd="0" presId="urn:microsoft.com/office/officeart/2018/2/layout/IconCircleList"/>
    <dgm:cxn modelId="{2694A4C0-B4B5-441F-AC5B-B2F7EBDA3F98}" type="presOf" srcId="{73DE1B66-9178-4B68-9AAB-C18FC8CEF99D}" destId="{C08CDAF3-44FF-4A58-A074-71FC298BBC5E}" srcOrd="0" destOrd="0" presId="urn:microsoft.com/office/officeart/2018/2/layout/IconCircleList"/>
    <dgm:cxn modelId="{26A1F2C2-7ECD-4FB9-9E11-4D2550E0B716}" srcId="{F12D820E-000C-4572-B36D-30E8C06331F0}" destId="{82C666AD-D68A-457E-B3ED-70F8FDDBD238}" srcOrd="0" destOrd="0" parTransId="{A3C24979-ADEC-4596-9BEA-DB375E1420D1}" sibTransId="{99CAF5E7-1F71-4945-8C20-617D72DD99D9}"/>
    <dgm:cxn modelId="{8D7D0BC9-FC91-49B3-9729-A5FC91B90FA7}" type="presOf" srcId="{647D3E7B-3D54-4F8D-978F-508369AC73ED}" destId="{4DDE870C-2D87-4333-B556-DD66895AE79C}" srcOrd="0" destOrd="0" presId="urn:microsoft.com/office/officeart/2018/2/layout/IconCircleList"/>
    <dgm:cxn modelId="{1D4EF4D1-11F2-4A51-9FF4-4094AC81A58C}" type="presOf" srcId="{A98A3790-0CB0-417A-AE6E-16EB68BF6A7A}" destId="{7CCEE223-DEB6-4578-869E-4671EB9735E9}" srcOrd="0" destOrd="0" presId="urn:microsoft.com/office/officeart/2018/2/layout/IconCircleList"/>
    <dgm:cxn modelId="{815D56D4-DABA-4E0D-B327-B16AB6371BA4}" srcId="{F12D820E-000C-4572-B36D-30E8C06331F0}" destId="{C07FC965-1B89-4518-B3E1-169649D58B24}" srcOrd="7" destOrd="0" parTransId="{26818BB2-594C-4087-BD68-28BE4880B1EB}" sibTransId="{E92C301A-5E96-499A-81FA-8C0172EB51C0}"/>
    <dgm:cxn modelId="{3433F3DB-9055-4D81-B350-96BF1A882CDE}" srcId="{F12D820E-000C-4572-B36D-30E8C06331F0}" destId="{F66D8CCE-A89E-407C-A3CF-53D9B2F9A626}" srcOrd="5" destOrd="0" parTransId="{80B76648-72F2-4AA7-A529-93236D6B5E79}" sibTransId="{A98A3790-0CB0-417A-AE6E-16EB68BF6A7A}"/>
    <dgm:cxn modelId="{A16094E0-38A1-4335-9911-43EFB6C6DC7A}" type="presOf" srcId="{F12D820E-000C-4572-B36D-30E8C06331F0}" destId="{FC549A83-B214-43C2-B19A-4D46812C2CA1}" srcOrd="0" destOrd="0" presId="urn:microsoft.com/office/officeart/2018/2/layout/IconCircleList"/>
    <dgm:cxn modelId="{6658FFED-43B8-4C53-A3A9-384F9061FC8D}" type="presOf" srcId="{29DD055B-5774-40BE-B1D2-1013E0842B8A}" destId="{27A4B97D-774F-42B0-8D4E-9469D248E0FF}" srcOrd="0" destOrd="0" presId="urn:microsoft.com/office/officeart/2018/2/layout/IconCircleList"/>
    <dgm:cxn modelId="{F0EADEF7-DE3F-40C8-AC27-3C44FF57AE33}" srcId="{F12D820E-000C-4572-B36D-30E8C06331F0}" destId="{73DE1B66-9178-4B68-9AAB-C18FC8CEF99D}" srcOrd="4" destOrd="0" parTransId="{9F88D5FE-F71A-41AE-BB87-E43FBCC2A318}" sibTransId="{C66A8C9E-F6EA-4463-90F5-11DBF32996AC}"/>
    <dgm:cxn modelId="{27BF7920-A2BC-4B57-8EA6-92ECEFAAF8C5}" type="presParOf" srcId="{FC549A83-B214-43C2-B19A-4D46812C2CA1}" destId="{DC94AA18-0148-4211-ACC6-EA9945E4B459}" srcOrd="0" destOrd="0" presId="urn:microsoft.com/office/officeart/2018/2/layout/IconCircleList"/>
    <dgm:cxn modelId="{B7C0A835-E2F1-4E47-97B7-A3DE9EA9AD34}" type="presParOf" srcId="{DC94AA18-0148-4211-ACC6-EA9945E4B459}" destId="{C2E063F1-8800-4D7A-931A-39CEBE022923}" srcOrd="0" destOrd="0" presId="urn:microsoft.com/office/officeart/2018/2/layout/IconCircleList"/>
    <dgm:cxn modelId="{7C33B065-B5A3-42DC-AACF-CE58933F329D}" type="presParOf" srcId="{C2E063F1-8800-4D7A-931A-39CEBE022923}" destId="{BD0CB7AC-DF8A-494C-86E0-4FAD03A8F664}" srcOrd="0" destOrd="0" presId="urn:microsoft.com/office/officeart/2018/2/layout/IconCircleList"/>
    <dgm:cxn modelId="{77A84867-4F3D-43BB-9640-FDAD3DCAD25B}" type="presParOf" srcId="{C2E063F1-8800-4D7A-931A-39CEBE022923}" destId="{41D9347E-EC97-4D45-9099-EE814FF428BC}" srcOrd="1" destOrd="0" presId="urn:microsoft.com/office/officeart/2018/2/layout/IconCircleList"/>
    <dgm:cxn modelId="{D12D9728-22BD-451A-856D-2D7FF07A8DF7}" type="presParOf" srcId="{C2E063F1-8800-4D7A-931A-39CEBE022923}" destId="{9B3EC169-BE00-4299-859F-00DB52868975}" srcOrd="2" destOrd="0" presId="urn:microsoft.com/office/officeart/2018/2/layout/IconCircleList"/>
    <dgm:cxn modelId="{04361B81-FC65-407E-ABFE-7030A09061EE}" type="presParOf" srcId="{C2E063F1-8800-4D7A-931A-39CEBE022923}" destId="{91904270-C41A-4965-A315-CFCF1E23C5EB}" srcOrd="3" destOrd="0" presId="urn:microsoft.com/office/officeart/2018/2/layout/IconCircleList"/>
    <dgm:cxn modelId="{522DD3B5-5BCF-446C-8EBE-0004F8ECBD1A}" type="presParOf" srcId="{DC94AA18-0148-4211-ACC6-EA9945E4B459}" destId="{36815BF9-3AC6-4311-9268-A12F848712A2}" srcOrd="1" destOrd="0" presId="urn:microsoft.com/office/officeart/2018/2/layout/IconCircleList"/>
    <dgm:cxn modelId="{AF604B83-7AA5-487D-AAC5-B4DA45572C18}" type="presParOf" srcId="{DC94AA18-0148-4211-ACC6-EA9945E4B459}" destId="{BB0629C7-72B6-47E3-88FC-5195FBF16CB0}" srcOrd="2" destOrd="0" presId="urn:microsoft.com/office/officeart/2018/2/layout/IconCircleList"/>
    <dgm:cxn modelId="{589D1D17-C346-494D-AA05-49ABAFFBFFBB}" type="presParOf" srcId="{BB0629C7-72B6-47E3-88FC-5195FBF16CB0}" destId="{4178D5A5-874F-4710-B4A9-C45DCA0CCF1D}" srcOrd="0" destOrd="0" presId="urn:microsoft.com/office/officeart/2018/2/layout/IconCircleList"/>
    <dgm:cxn modelId="{14B247BD-ED70-4945-840E-1D0B418FEFDA}" type="presParOf" srcId="{BB0629C7-72B6-47E3-88FC-5195FBF16CB0}" destId="{853E112D-204B-4D64-A525-EDF07ADDBAA7}" srcOrd="1" destOrd="0" presId="urn:microsoft.com/office/officeart/2018/2/layout/IconCircleList"/>
    <dgm:cxn modelId="{19942334-D0C5-42B4-95D6-E9FEEDBA1878}" type="presParOf" srcId="{BB0629C7-72B6-47E3-88FC-5195FBF16CB0}" destId="{3CB39D4D-24B1-444D-AA70-EF02293F4415}" srcOrd="2" destOrd="0" presId="urn:microsoft.com/office/officeart/2018/2/layout/IconCircleList"/>
    <dgm:cxn modelId="{B34771F4-F362-4721-BC84-8AAE84639DD1}" type="presParOf" srcId="{BB0629C7-72B6-47E3-88FC-5195FBF16CB0}" destId="{4DDE870C-2D87-4333-B556-DD66895AE79C}" srcOrd="3" destOrd="0" presId="urn:microsoft.com/office/officeart/2018/2/layout/IconCircleList"/>
    <dgm:cxn modelId="{40D146E5-36CB-4364-AAD4-AEC05C656243}" type="presParOf" srcId="{DC94AA18-0148-4211-ACC6-EA9945E4B459}" destId="{258300B4-289E-4249-8F3B-18702400BF55}" srcOrd="3" destOrd="0" presId="urn:microsoft.com/office/officeart/2018/2/layout/IconCircleList"/>
    <dgm:cxn modelId="{BF39BB35-A082-4D8F-979B-B1170BCBECD7}" type="presParOf" srcId="{DC94AA18-0148-4211-ACC6-EA9945E4B459}" destId="{9ACD061A-EEFB-4DDA-B241-0F519546448C}" srcOrd="4" destOrd="0" presId="urn:microsoft.com/office/officeart/2018/2/layout/IconCircleList"/>
    <dgm:cxn modelId="{9C03C6A4-EE62-4B8B-852F-87166EC078E2}" type="presParOf" srcId="{9ACD061A-EEFB-4DDA-B241-0F519546448C}" destId="{063A8741-C59C-4BE0-AD02-003AE404A5BD}" srcOrd="0" destOrd="0" presId="urn:microsoft.com/office/officeart/2018/2/layout/IconCircleList"/>
    <dgm:cxn modelId="{23E760B8-D3A2-44E8-B5CE-DC3FD71673B8}" type="presParOf" srcId="{9ACD061A-EEFB-4DDA-B241-0F519546448C}" destId="{5DF94A63-DB92-4D41-93CD-A31374C9AEAE}" srcOrd="1" destOrd="0" presId="urn:microsoft.com/office/officeart/2018/2/layout/IconCircleList"/>
    <dgm:cxn modelId="{32BCB59C-C42F-40F3-877A-7CCB7CCE7802}" type="presParOf" srcId="{9ACD061A-EEFB-4DDA-B241-0F519546448C}" destId="{CFDC4BDF-4A32-441B-8D97-8341F69638C6}" srcOrd="2" destOrd="0" presId="urn:microsoft.com/office/officeart/2018/2/layout/IconCircleList"/>
    <dgm:cxn modelId="{070C1B23-2D31-405C-8A4D-BD6DD330B37D}" type="presParOf" srcId="{9ACD061A-EEFB-4DDA-B241-0F519546448C}" destId="{7C4470C7-0E0A-4C8D-A5D3-6B9673BBC962}" srcOrd="3" destOrd="0" presId="urn:microsoft.com/office/officeart/2018/2/layout/IconCircleList"/>
    <dgm:cxn modelId="{F98814BC-3347-4021-87C9-05D45C3769AC}" type="presParOf" srcId="{DC94AA18-0148-4211-ACC6-EA9945E4B459}" destId="{27A4B97D-774F-42B0-8D4E-9469D248E0FF}" srcOrd="5" destOrd="0" presId="urn:microsoft.com/office/officeart/2018/2/layout/IconCircleList"/>
    <dgm:cxn modelId="{A773F237-F0C3-40E3-92D3-4307E4C96740}" type="presParOf" srcId="{DC94AA18-0148-4211-ACC6-EA9945E4B459}" destId="{AC12D175-044F-42F0-AE95-DDFFEC860252}" srcOrd="6" destOrd="0" presId="urn:microsoft.com/office/officeart/2018/2/layout/IconCircleList"/>
    <dgm:cxn modelId="{BD3A86C0-965E-457E-8C2A-0E288E9BD815}" type="presParOf" srcId="{AC12D175-044F-42F0-AE95-DDFFEC860252}" destId="{8A3369D3-61CD-4A55-8D54-D3D56D7166F1}" srcOrd="0" destOrd="0" presId="urn:microsoft.com/office/officeart/2018/2/layout/IconCircleList"/>
    <dgm:cxn modelId="{A90C7AD8-4455-4475-9262-D4EFDA89166C}" type="presParOf" srcId="{AC12D175-044F-42F0-AE95-DDFFEC860252}" destId="{662A9835-7C53-482D-A792-147C7DC095E7}" srcOrd="1" destOrd="0" presId="urn:microsoft.com/office/officeart/2018/2/layout/IconCircleList"/>
    <dgm:cxn modelId="{5DAB0D19-2441-423D-94E5-9095EB7D2DD5}" type="presParOf" srcId="{AC12D175-044F-42F0-AE95-DDFFEC860252}" destId="{0EB55652-15A7-4786-8D75-64A3613A2249}" srcOrd="2" destOrd="0" presId="urn:microsoft.com/office/officeart/2018/2/layout/IconCircleList"/>
    <dgm:cxn modelId="{FF3B3AE6-AEFA-4EDF-8842-EE8A57F63975}" type="presParOf" srcId="{AC12D175-044F-42F0-AE95-DDFFEC860252}" destId="{54625BCA-FE6F-43FB-8290-7DEB92A2C114}" srcOrd="3" destOrd="0" presId="urn:microsoft.com/office/officeart/2018/2/layout/IconCircleList"/>
    <dgm:cxn modelId="{45B98EF7-61BA-4749-B1C8-CA4DAB626265}" type="presParOf" srcId="{DC94AA18-0148-4211-ACC6-EA9945E4B459}" destId="{25759EC0-BC7B-4850-875A-AAEA2891C673}" srcOrd="7" destOrd="0" presId="urn:microsoft.com/office/officeart/2018/2/layout/IconCircleList"/>
    <dgm:cxn modelId="{8CDEA8F9-C939-4C2C-90E0-C1732C4C5F64}" type="presParOf" srcId="{DC94AA18-0148-4211-ACC6-EA9945E4B459}" destId="{5D3B2F2F-75CE-40D2-8CA0-27248CBBD1A6}" srcOrd="8" destOrd="0" presId="urn:microsoft.com/office/officeart/2018/2/layout/IconCircleList"/>
    <dgm:cxn modelId="{D5B26566-ECEF-4A62-A959-A401B02BFB4F}" type="presParOf" srcId="{5D3B2F2F-75CE-40D2-8CA0-27248CBBD1A6}" destId="{476800B8-7BC3-436A-A7FB-D2D56D3E5D0F}" srcOrd="0" destOrd="0" presId="urn:microsoft.com/office/officeart/2018/2/layout/IconCircleList"/>
    <dgm:cxn modelId="{D5825EA3-F4A2-4C52-8538-4E10250B1575}" type="presParOf" srcId="{5D3B2F2F-75CE-40D2-8CA0-27248CBBD1A6}" destId="{2A3898E4-7E6D-4E43-8004-86821AB3DD4C}" srcOrd="1" destOrd="0" presId="urn:microsoft.com/office/officeart/2018/2/layout/IconCircleList"/>
    <dgm:cxn modelId="{B68A3992-4C99-411E-819D-2249DE4E9ACB}" type="presParOf" srcId="{5D3B2F2F-75CE-40D2-8CA0-27248CBBD1A6}" destId="{85118D65-6E58-4681-A93B-60A8CB721F4D}" srcOrd="2" destOrd="0" presId="urn:microsoft.com/office/officeart/2018/2/layout/IconCircleList"/>
    <dgm:cxn modelId="{465AF873-090F-425B-B0F1-0A53166CD751}" type="presParOf" srcId="{5D3B2F2F-75CE-40D2-8CA0-27248CBBD1A6}" destId="{C08CDAF3-44FF-4A58-A074-71FC298BBC5E}" srcOrd="3" destOrd="0" presId="urn:microsoft.com/office/officeart/2018/2/layout/IconCircleList"/>
    <dgm:cxn modelId="{B1D83353-CF9C-4D51-AB69-7CBF5E7E1A0F}" type="presParOf" srcId="{DC94AA18-0148-4211-ACC6-EA9945E4B459}" destId="{F482774E-A4C5-49DD-BA23-4D28C1196290}" srcOrd="9" destOrd="0" presId="urn:microsoft.com/office/officeart/2018/2/layout/IconCircleList"/>
    <dgm:cxn modelId="{EFAF0100-656B-4F90-97F7-A4B1929A37A1}" type="presParOf" srcId="{DC94AA18-0148-4211-ACC6-EA9945E4B459}" destId="{B4664A5F-6C26-453A-B6C7-7C8AC391A45D}" srcOrd="10" destOrd="0" presId="urn:microsoft.com/office/officeart/2018/2/layout/IconCircleList"/>
    <dgm:cxn modelId="{DF9F5781-87C8-4EE9-B0F9-7914604C7258}" type="presParOf" srcId="{B4664A5F-6C26-453A-B6C7-7C8AC391A45D}" destId="{A3AEF2F1-BB16-4A39-B029-CC7A0A7D7809}" srcOrd="0" destOrd="0" presId="urn:microsoft.com/office/officeart/2018/2/layout/IconCircleList"/>
    <dgm:cxn modelId="{A86ED22F-1DD4-4202-9115-291546FB4E66}" type="presParOf" srcId="{B4664A5F-6C26-453A-B6C7-7C8AC391A45D}" destId="{18C8D047-8F16-4D34-B9B2-E396E02AC328}" srcOrd="1" destOrd="0" presId="urn:microsoft.com/office/officeart/2018/2/layout/IconCircleList"/>
    <dgm:cxn modelId="{1BD1A9B4-FABE-48BE-BDA0-D12131C59357}" type="presParOf" srcId="{B4664A5F-6C26-453A-B6C7-7C8AC391A45D}" destId="{DFC4554B-959C-4D64-9595-17EDA3CE753D}" srcOrd="2" destOrd="0" presId="urn:microsoft.com/office/officeart/2018/2/layout/IconCircleList"/>
    <dgm:cxn modelId="{7DA71AA9-F76B-4AA2-A400-DC618630FAC5}" type="presParOf" srcId="{B4664A5F-6C26-453A-B6C7-7C8AC391A45D}" destId="{0A2162BA-0CD2-4092-8416-304216382B9A}" srcOrd="3" destOrd="0" presId="urn:microsoft.com/office/officeart/2018/2/layout/IconCircleList"/>
    <dgm:cxn modelId="{43D836EC-0ECD-42EA-BBD0-07E9036BA5A9}" type="presParOf" srcId="{DC94AA18-0148-4211-ACC6-EA9945E4B459}" destId="{7CCEE223-DEB6-4578-869E-4671EB9735E9}" srcOrd="11" destOrd="0" presId="urn:microsoft.com/office/officeart/2018/2/layout/IconCircleList"/>
    <dgm:cxn modelId="{1D4EC448-8951-4B5F-BA5C-77616F7D3170}" type="presParOf" srcId="{DC94AA18-0148-4211-ACC6-EA9945E4B459}" destId="{4A380DB1-6658-46D6-A131-816E7EEC1019}" srcOrd="12" destOrd="0" presId="urn:microsoft.com/office/officeart/2018/2/layout/IconCircleList"/>
    <dgm:cxn modelId="{50ABA094-E657-4C2B-BB93-E32FCCD67A4E}" type="presParOf" srcId="{4A380DB1-6658-46D6-A131-816E7EEC1019}" destId="{5651CE84-BA1A-422E-AD09-56D2898FA695}" srcOrd="0" destOrd="0" presId="urn:microsoft.com/office/officeart/2018/2/layout/IconCircleList"/>
    <dgm:cxn modelId="{DBD8AB7C-E14A-42D5-AFBA-442FEDA9F449}" type="presParOf" srcId="{4A380DB1-6658-46D6-A131-816E7EEC1019}" destId="{61C8B8D2-2CBB-42D0-B86A-A0D059E8AAEA}" srcOrd="1" destOrd="0" presId="urn:microsoft.com/office/officeart/2018/2/layout/IconCircleList"/>
    <dgm:cxn modelId="{E9914EF1-1675-4CD9-B2DC-E8A2D6B7236A}" type="presParOf" srcId="{4A380DB1-6658-46D6-A131-816E7EEC1019}" destId="{C42AD17A-D385-4C5D-9D51-6C3F8A9A8BB9}" srcOrd="2" destOrd="0" presId="urn:microsoft.com/office/officeart/2018/2/layout/IconCircleList"/>
    <dgm:cxn modelId="{9752D3DF-6963-48F0-8E75-6E56617C7A14}" type="presParOf" srcId="{4A380DB1-6658-46D6-A131-816E7EEC1019}" destId="{9493CF48-1EAA-454E-AC5F-04EE92943565}" srcOrd="3" destOrd="0" presId="urn:microsoft.com/office/officeart/2018/2/layout/IconCircleList"/>
    <dgm:cxn modelId="{65DEFEEA-3720-4570-BBB7-994B3B0D9A19}" type="presParOf" srcId="{DC94AA18-0148-4211-ACC6-EA9945E4B459}" destId="{54B8B7E0-3E60-42A0-8418-EF04F7A2B4A9}" srcOrd="13" destOrd="0" presId="urn:microsoft.com/office/officeart/2018/2/layout/IconCircleList"/>
    <dgm:cxn modelId="{4BAE63EC-41F8-4F93-AFD0-CD16F6D7EA8C}" type="presParOf" srcId="{DC94AA18-0148-4211-ACC6-EA9945E4B459}" destId="{5904BA12-75E8-4168-BE34-99E8CBFFEEA9}" srcOrd="14" destOrd="0" presId="urn:microsoft.com/office/officeart/2018/2/layout/IconCircleList"/>
    <dgm:cxn modelId="{F4697DBB-F366-4FDF-A25E-B9704D46A5CE}" type="presParOf" srcId="{5904BA12-75E8-4168-BE34-99E8CBFFEEA9}" destId="{4E07DD30-D827-4B1F-9533-C88AD76299A9}" srcOrd="0" destOrd="0" presId="urn:microsoft.com/office/officeart/2018/2/layout/IconCircleList"/>
    <dgm:cxn modelId="{4FCC2FC8-030A-455A-BC08-51960C295FA0}" type="presParOf" srcId="{5904BA12-75E8-4168-BE34-99E8CBFFEEA9}" destId="{1F9868C5-D9E9-4F69-82F0-425EF451CCAE}" srcOrd="1" destOrd="0" presId="urn:microsoft.com/office/officeart/2018/2/layout/IconCircleList"/>
    <dgm:cxn modelId="{803F79CF-6D9B-41CB-BE0E-A5A5E4E20596}" type="presParOf" srcId="{5904BA12-75E8-4168-BE34-99E8CBFFEEA9}" destId="{7012C39A-D1C0-4646-A167-65801EA5A495}" srcOrd="2" destOrd="0" presId="urn:microsoft.com/office/officeart/2018/2/layout/IconCircleList"/>
    <dgm:cxn modelId="{02152987-E010-4959-845E-10FAF84F4E6E}" type="presParOf" srcId="{5904BA12-75E8-4168-BE34-99E8CBFFEEA9}" destId="{3D50B93B-AAE1-46CF-B299-52707E35994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A1EB05-FE64-4ABB-93BC-AA97B99348E4}">
      <dsp:nvSpPr>
        <dsp:cNvPr id="0" name=""/>
        <dsp:cNvSpPr/>
      </dsp:nvSpPr>
      <dsp:spPr>
        <a:xfrm>
          <a:off x="5455307" y="1115083"/>
          <a:ext cx="3217188" cy="5103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797"/>
              </a:lnTo>
              <a:lnTo>
                <a:pt x="3217188" y="347797"/>
              </a:lnTo>
              <a:lnTo>
                <a:pt x="3217188" y="510363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30970C-A934-4325-8D21-E377C90E7D11}">
      <dsp:nvSpPr>
        <dsp:cNvPr id="0" name=""/>
        <dsp:cNvSpPr/>
      </dsp:nvSpPr>
      <dsp:spPr>
        <a:xfrm>
          <a:off x="5455307" y="1115083"/>
          <a:ext cx="1072396" cy="5103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797"/>
              </a:lnTo>
              <a:lnTo>
                <a:pt x="1072396" y="347797"/>
              </a:lnTo>
              <a:lnTo>
                <a:pt x="1072396" y="510363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0E8272-83D4-4ED9-BB78-EF3669894419}">
      <dsp:nvSpPr>
        <dsp:cNvPr id="0" name=""/>
        <dsp:cNvSpPr/>
      </dsp:nvSpPr>
      <dsp:spPr>
        <a:xfrm>
          <a:off x="4382911" y="1115083"/>
          <a:ext cx="1072396" cy="510363"/>
        </a:xfrm>
        <a:custGeom>
          <a:avLst/>
          <a:gdLst/>
          <a:ahLst/>
          <a:cxnLst/>
          <a:rect l="0" t="0" r="0" b="0"/>
          <a:pathLst>
            <a:path>
              <a:moveTo>
                <a:pt x="1072396" y="0"/>
              </a:moveTo>
              <a:lnTo>
                <a:pt x="1072396" y="347797"/>
              </a:lnTo>
              <a:lnTo>
                <a:pt x="0" y="347797"/>
              </a:lnTo>
              <a:lnTo>
                <a:pt x="0" y="510363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A8DAFF-293D-4768-B725-B757FA00B2D4}">
      <dsp:nvSpPr>
        <dsp:cNvPr id="0" name=""/>
        <dsp:cNvSpPr/>
      </dsp:nvSpPr>
      <dsp:spPr>
        <a:xfrm>
          <a:off x="2238118" y="1115083"/>
          <a:ext cx="3217188" cy="510363"/>
        </a:xfrm>
        <a:custGeom>
          <a:avLst/>
          <a:gdLst/>
          <a:ahLst/>
          <a:cxnLst/>
          <a:rect l="0" t="0" r="0" b="0"/>
          <a:pathLst>
            <a:path>
              <a:moveTo>
                <a:pt x="3217188" y="0"/>
              </a:moveTo>
              <a:lnTo>
                <a:pt x="3217188" y="347797"/>
              </a:lnTo>
              <a:lnTo>
                <a:pt x="0" y="347797"/>
              </a:lnTo>
              <a:lnTo>
                <a:pt x="0" y="510363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B236E2-4580-4DB0-8EA2-645AA28A3262}">
      <dsp:nvSpPr>
        <dsp:cNvPr id="0" name=""/>
        <dsp:cNvSpPr/>
      </dsp:nvSpPr>
      <dsp:spPr>
        <a:xfrm>
          <a:off x="288307" y="766"/>
          <a:ext cx="1754830" cy="11143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F76B9C5-B801-4988-95FC-9166624E83FE}">
      <dsp:nvSpPr>
        <dsp:cNvPr id="0" name=""/>
        <dsp:cNvSpPr/>
      </dsp:nvSpPr>
      <dsp:spPr>
        <a:xfrm>
          <a:off x="483288" y="185998"/>
          <a:ext cx="1754830" cy="1114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The hotel industry is customer-service driven</a:t>
          </a:r>
          <a:endParaRPr lang="en-US" sz="1300" kern="1200"/>
        </a:p>
      </dsp:txBody>
      <dsp:txXfrm>
        <a:off x="515925" y="218635"/>
        <a:ext cx="1689556" cy="1049043"/>
      </dsp:txXfrm>
    </dsp:sp>
    <dsp:sp modelId="{7C32D7A7-8EC1-4448-B0FF-C8DF5FB3C965}">
      <dsp:nvSpPr>
        <dsp:cNvPr id="0" name=""/>
        <dsp:cNvSpPr/>
      </dsp:nvSpPr>
      <dsp:spPr>
        <a:xfrm>
          <a:off x="2433099" y="766"/>
          <a:ext cx="1754830" cy="11143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B48D2FC-810B-4891-B4C4-9719AA93C101}">
      <dsp:nvSpPr>
        <dsp:cNvPr id="0" name=""/>
        <dsp:cNvSpPr/>
      </dsp:nvSpPr>
      <dsp:spPr>
        <a:xfrm>
          <a:off x="2628081" y="185998"/>
          <a:ext cx="1754830" cy="1114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Strong links to job satisfaction and employee morale (Ryba, 2021)</a:t>
          </a:r>
          <a:endParaRPr lang="en-US" sz="1300" kern="1200" dirty="0"/>
        </a:p>
      </dsp:txBody>
      <dsp:txXfrm>
        <a:off x="2660718" y="218635"/>
        <a:ext cx="1689556" cy="1049043"/>
      </dsp:txXfrm>
    </dsp:sp>
    <dsp:sp modelId="{5DAA75FA-0452-45DB-87CF-3E68ED23FF7A}">
      <dsp:nvSpPr>
        <dsp:cNvPr id="0" name=""/>
        <dsp:cNvSpPr/>
      </dsp:nvSpPr>
      <dsp:spPr>
        <a:xfrm>
          <a:off x="4577892" y="766"/>
          <a:ext cx="1754830" cy="11143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82C6EF9-98DD-41B6-BF86-4F689AEE07F5}">
      <dsp:nvSpPr>
        <dsp:cNvPr id="0" name=""/>
        <dsp:cNvSpPr/>
      </dsp:nvSpPr>
      <dsp:spPr>
        <a:xfrm>
          <a:off x="4772873" y="185998"/>
          <a:ext cx="1754830" cy="1114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Employee engagement is not just a responsibility of managers, but a collective effort</a:t>
          </a:r>
          <a:endParaRPr lang="en-US" sz="1300" kern="1200" dirty="0"/>
        </a:p>
      </dsp:txBody>
      <dsp:txXfrm>
        <a:off x="4805510" y="218635"/>
        <a:ext cx="1689556" cy="1049043"/>
      </dsp:txXfrm>
    </dsp:sp>
    <dsp:sp modelId="{C827903C-55CC-486D-A22C-3EA7751A1A04}">
      <dsp:nvSpPr>
        <dsp:cNvPr id="0" name=""/>
        <dsp:cNvSpPr/>
      </dsp:nvSpPr>
      <dsp:spPr>
        <a:xfrm>
          <a:off x="1360703" y="1625446"/>
          <a:ext cx="1754830" cy="111431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B8FA17-D19D-4A04-AF2D-227944BAB60B}">
      <dsp:nvSpPr>
        <dsp:cNvPr id="0" name=""/>
        <dsp:cNvSpPr/>
      </dsp:nvSpPr>
      <dsp:spPr>
        <a:xfrm>
          <a:off x="1555684" y="1810678"/>
          <a:ext cx="1754830" cy="1114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Leaders</a:t>
          </a:r>
          <a:endParaRPr lang="en-US" sz="1300" kern="1200"/>
        </a:p>
      </dsp:txBody>
      <dsp:txXfrm>
        <a:off x="1588321" y="1843315"/>
        <a:ext cx="1689556" cy="1049043"/>
      </dsp:txXfrm>
    </dsp:sp>
    <dsp:sp modelId="{A4EF6439-950D-4547-AA41-F5CBE32CF4CD}">
      <dsp:nvSpPr>
        <dsp:cNvPr id="0" name=""/>
        <dsp:cNvSpPr/>
      </dsp:nvSpPr>
      <dsp:spPr>
        <a:xfrm>
          <a:off x="3505496" y="1625446"/>
          <a:ext cx="1754830" cy="111431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9C7AFCB-9A45-4BD4-A7BD-78401D269655}">
      <dsp:nvSpPr>
        <dsp:cNvPr id="0" name=""/>
        <dsp:cNvSpPr/>
      </dsp:nvSpPr>
      <dsp:spPr>
        <a:xfrm>
          <a:off x="3700477" y="1810678"/>
          <a:ext cx="1754830" cy="1114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HR</a:t>
          </a:r>
          <a:endParaRPr lang="en-US" sz="1300" kern="1200"/>
        </a:p>
      </dsp:txBody>
      <dsp:txXfrm>
        <a:off x="3733114" y="1843315"/>
        <a:ext cx="1689556" cy="1049043"/>
      </dsp:txXfrm>
    </dsp:sp>
    <dsp:sp modelId="{4FCF0991-2712-4BA1-BEC7-59E479E37F27}">
      <dsp:nvSpPr>
        <dsp:cNvPr id="0" name=""/>
        <dsp:cNvSpPr/>
      </dsp:nvSpPr>
      <dsp:spPr>
        <a:xfrm>
          <a:off x="5650288" y="1625446"/>
          <a:ext cx="1754830" cy="111431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7417BE-AB99-4D28-9EC9-C73817F5FFAB}">
      <dsp:nvSpPr>
        <dsp:cNvPr id="0" name=""/>
        <dsp:cNvSpPr/>
      </dsp:nvSpPr>
      <dsp:spPr>
        <a:xfrm>
          <a:off x="5845269" y="1810678"/>
          <a:ext cx="1754830" cy="1114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Managers</a:t>
          </a:r>
          <a:endParaRPr lang="en-US" sz="1300" kern="1200"/>
        </a:p>
      </dsp:txBody>
      <dsp:txXfrm>
        <a:off x="5877906" y="1843315"/>
        <a:ext cx="1689556" cy="1049043"/>
      </dsp:txXfrm>
    </dsp:sp>
    <dsp:sp modelId="{2D23F656-F445-4789-9815-153DB603DD9E}">
      <dsp:nvSpPr>
        <dsp:cNvPr id="0" name=""/>
        <dsp:cNvSpPr/>
      </dsp:nvSpPr>
      <dsp:spPr>
        <a:xfrm>
          <a:off x="7795081" y="1625446"/>
          <a:ext cx="1754830" cy="111431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201F89A-18AC-4947-B17D-B945ACFD4027}">
      <dsp:nvSpPr>
        <dsp:cNvPr id="0" name=""/>
        <dsp:cNvSpPr/>
      </dsp:nvSpPr>
      <dsp:spPr>
        <a:xfrm>
          <a:off x="7990062" y="1810678"/>
          <a:ext cx="1754830" cy="1114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Employees</a:t>
          </a:r>
          <a:endParaRPr lang="en-US" sz="1300" kern="1200"/>
        </a:p>
      </dsp:txBody>
      <dsp:txXfrm>
        <a:off x="8022699" y="1843315"/>
        <a:ext cx="1689556" cy="10490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4CD162-074C-4913-89E7-F4B3DB3E2692}">
      <dsp:nvSpPr>
        <dsp:cNvPr id="0" name=""/>
        <dsp:cNvSpPr/>
      </dsp:nvSpPr>
      <dsp:spPr>
        <a:xfrm>
          <a:off x="0" y="944955"/>
          <a:ext cx="2819995" cy="17906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14D802-7F86-4B1F-AEE6-FC374B491E25}">
      <dsp:nvSpPr>
        <dsp:cNvPr id="0" name=""/>
        <dsp:cNvSpPr/>
      </dsp:nvSpPr>
      <dsp:spPr>
        <a:xfrm>
          <a:off x="313332" y="1242622"/>
          <a:ext cx="2819995" cy="1790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Developed by Gallup (Bailey, 2014) </a:t>
          </a:r>
          <a:endParaRPr lang="en-US" sz="2100" kern="1200" dirty="0"/>
        </a:p>
      </dsp:txBody>
      <dsp:txXfrm>
        <a:off x="365780" y="1295070"/>
        <a:ext cx="2715099" cy="1685801"/>
      </dsp:txXfrm>
    </dsp:sp>
    <dsp:sp modelId="{897D795F-46E7-4A50-B639-BC7468102E27}">
      <dsp:nvSpPr>
        <dsp:cNvPr id="0" name=""/>
        <dsp:cNvSpPr/>
      </dsp:nvSpPr>
      <dsp:spPr>
        <a:xfrm>
          <a:off x="3446660" y="944955"/>
          <a:ext cx="2819995" cy="17906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AFF41F-8633-4EC0-810E-6ED644E4DE5F}">
      <dsp:nvSpPr>
        <dsp:cNvPr id="0" name=""/>
        <dsp:cNvSpPr/>
      </dsp:nvSpPr>
      <dsp:spPr>
        <a:xfrm>
          <a:off x="3759993" y="1242622"/>
          <a:ext cx="2819995" cy="1790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Data from millions of participants, hundreds of countries, and multiple languages</a:t>
          </a:r>
          <a:endParaRPr lang="en-US" sz="2100" kern="1200" dirty="0"/>
        </a:p>
      </dsp:txBody>
      <dsp:txXfrm>
        <a:off x="3812441" y="1295070"/>
        <a:ext cx="2715099" cy="1685801"/>
      </dsp:txXfrm>
    </dsp:sp>
    <dsp:sp modelId="{B44E7B0F-D7BD-46CC-BB66-E8016B30E9B4}">
      <dsp:nvSpPr>
        <dsp:cNvPr id="0" name=""/>
        <dsp:cNvSpPr/>
      </dsp:nvSpPr>
      <dsp:spPr>
        <a:xfrm>
          <a:off x="6893321" y="944955"/>
          <a:ext cx="2819995" cy="17906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6F6233-A866-4262-8F95-9214021571D6}">
      <dsp:nvSpPr>
        <dsp:cNvPr id="0" name=""/>
        <dsp:cNvSpPr/>
      </dsp:nvSpPr>
      <dsp:spPr>
        <a:xfrm>
          <a:off x="7206654" y="1242622"/>
          <a:ext cx="2819995" cy="1790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12 key questions</a:t>
          </a:r>
          <a:endParaRPr lang="en-US" sz="2100" kern="1200" dirty="0"/>
        </a:p>
      </dsp:txBody>
      <dsp:txXfrm>
        <a:off x="7259102" y="1295070"/>
        <a:ext cx="2715099" cy="16858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7D4F39-2B4A-4824-96C3-BC65F36F8AA0}">
      <dsp:nvSpPr>
        <dsp:cNvPr id="0" name=""/>
        <dsp:cNvSpPr/>
      </dsp:nvSpPr>
      <dsp:spPr>
        <a:xfrm>
          <a:off x="2250800" y="0"/>
          <a:ext cx="1500533" cy="957175"/>
        </a:xfrm>
        <a:prstGeom prst="trapezoid">
          <a:avLst>
            <a:gd name="adj" fmla="val 78383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Growth</a:t>
          </a:r>
        </a:p>
      </dsp:txBody>
      <dsp:txXfrm>
        <a:off x="2250800" y="0"/>
        <a:ext cx="1500533" cy="957175"/>
      </dsp:txXfrm>
    </dsp:sp>
    <dsp:sp modelId="{5839A816-B5E0-4612-B24C-BD20AA9FA936}">
      <dsp:nvSpPr>
        <dsp:cNvPr id="0" name=""/>
        <dsp:cNvSpPr/>
      </dsp:nvSpPr>
      <dsp:spPr>
        <a:xfrm>
          <a:off x="1500533" y="957175"/>
          <a:ext cx="3001067" cy="957175"/>
        </a:xfrm>
        <a:prstGeom prst="trapezoid">
          <a:avLst>
            <a:gd name="adj" fmla="val 78383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Teamwork</a:t>
          </a:r>
        </a:p>
      </dsp:txBody>
      <dsp:txXfrm>
        <a:off x="2025720" y="957175"/>
        <a:ext cx="1950693" cy="957175"/>
      </dsp:txXfrm>
    </dsp:sp>
    <dsp:sp modelId="{DD9A3DD2-2C71-4F77-9EDC-F43F3CAB9598}">
      <dsp:nvSpPr>
        <dsp:cNvPr id="0" name=""/>
        <dsp:cNvSpPr/>
      </dsp:nvSpPr>
      <dsp:spPr>
        <a:xfrm>
          <a:off x="750266" y="1914351"/>
          <a:ext cx="4501601" cy="957175"/>
        </a:xfrm>
        <a:prstGeom prst="trapezoid">
          <a:avLst>
            <a:gd name="adj" fmla="val 78383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Individual Contribution</a:t>
          </a:r>
        </a:p>
      </dsp:txBody>
      <dsp:txXfrm>
        <a:off x="1538047" y="1914351"/>
        <a:ext cx="2926040" cy="957175"/>
      </dsp:txXfrm>
    </dsp:sp>
    <dsp:sp modelId="{CC7708F5-0D2A-4063-9EF1-855D08054FE3}">
      <dsp:nvSpPr>
        <dsp:cNvPr id="0" name=""/>
        <dsp:cNvSpPr/>
      </dsp:nvSpPr>
      <dsp:spPr>
        <a:xfrm>
          <a:off x="0" y="2871527"/>
          <a:ext cx="6002135" cy="957175"/>
        </a:xfrm>
        <a:prstGeom prst="trapezoid">
          <a:avLst>
            <a:gd name="adj" fmla="val 78383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Basic Needs</a:t>
          </a:r>
        </a:p>
      </dsp:txBody>
      <dsp:txXfrm>
        <a:off x="1050373" y="2871527"/>
        <a:ext cx="3901387" cy="9571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0CB7AC-DF8A-494C-86E0-4FAD03A8F664}">
      <dsp:nvSpPr>
        <dsp:cNvPr id="0" name=""/>
        <dsp:cNvSpPr/>
      </dsp:nvSpPr>
      <dsp:spPr>
        <a:xfrm>
          <a:off x="333865" y="95881"/>
          <a:ext cx="811299" cy="81129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D9347E-EC97-4D45-9099-EE814FF428BC}">
      <dsp:nvSpPr>
        <dsp:cNvPr id="0" name=""/>
        <dsp:cNvSpPr/>
      </dsp:nvSpPr>
      <dsp:spPr>
        <a:xfrm>
          <a:off x="504237" y="266254"/>
          <a:ext cx="470553" cy="47055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904270-C41A-4965-A315-CFCF1E23C5EB}">
      <dsp:nvSpPr>
        <dsp:cNvPr id="0" name=""/>
        <dsp:cNvSpPr/>
      </dsp:nvSpPr>
      <dsp:spPr>
        <a:xfrm>
          <a:off x="1319014" y="95881"/>
          <a:ext cx="1912348" cy="81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Establish human connections with your staff</a:t>
          </a:r>
          <a:endParaRPr lang="en-US" sz="1700" kern="1200" dirty="0"/>
        </a:p>
      </dsp:txBody>
      <dsp:txXfrm>
        <a:off x="1319014" y="95881"/>
        <a:ext cx="1912348" cy="811299"/>
      </dsp:txXfrm>
    </dsp:sp>
    <dsp:sp modelId="{4178D5A5-874F-4710-B4A9-C45DCA0CCF1D}">
      <dsp:nvSpPr>
        <dsp:cNvPr id="0" name=""/>
        <dsp:cNvSpPr/>
      </dsp:nvSpPr>
      <dsp:spPr>
        <a:xfrm>
          <a:off x="3564575" y="95881"/>
          <a:ext cx="811299" cy="81129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3E112D-204B-4D64-A525-EDF07ADDBAA7}">
      <dsp:nvSpPr>
        <dsp:cNvPr id="0" name=""/>
        <dsp:cNvSpPr/>
      </dsp:nvSpPr>
      <dsp:spPr>
        <a:xfrm>
          <a:off x="3734948" y="266254"/>
          <a:ext cx="470553" cy="47055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DE870C-2D87-4333-B556-DD66895AE79C}">
      <dsp:nvSpPr>
        <dsp:cNvPr id="0" name=""/>
        <dsp:cNvSpPr/>
      </dsp:nvSpPr>
      <dsp:spPr>
        <a:xfrm>
          <a:off x="4549725" y="95881"/>
          <a:ext cx="1912348" cy="81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Foster diversity of thought</a:t>
          </a:r>
          <a:endParaRPr lang="en-US" sz="1700" kern="1200" dirty="0"/>
        </a:p>
      </dsp:txBody>
      <dsp:txXfrm>
        <a:off x="4549725" y="95881"/>
        <a:ext cx="1912348" cy="811299"/>
      </dsp:txXfrm>
    </dsp:sp>
    <dsp:sp modelId="{063A8741-C59C-4BE0-AD02-003AE404A5BD}">
      <dsp:nvSpPr>
        <dsp:cNvPr id="0" name=""/>
        <dsp:cNvSpPr/>
      </dsp:nvSpPr>
      <dsp:spPr>
        <a:xfrm>
          <a:off x="6795286" y="95881"/>
          <a:ext cx="811299" cy="81129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F94A63-DB92-4D41-93CD-A31374C9AEAE}">
      <dsp:nvSpPr>
        <dsp:cNvPr id="0" name=""/>
        <dsp:cNvSpPr/>
      </dsp:nvSpPr>
      <dsp:spPr>
        <a:xfrm>
          <a:off x="6965659" y="266254"/>
          <a:ext cx="470553" cy="47055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4470C7-0E0A-4C8D-A5D3-6B9673BBC962}">
      <dsp:nvSpPr>
        <dsp:cNvPr id="0" name=""/>
        <dsp:cNvSpPr/>
      </dsp:nvSpPr>
      <dsp:spPr>
        <a:xfrm>
          <a:off x="7780436" y="95881"/>
          <a:ext cx="1912348" cy="81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Promote professional development</a:t>
          </a:r>
          <a:endParaRPr lang="en-US" sz="1700" kern="1200" dirty="0"/>
        </a:p>
      </dsp:txBody>
      <dsp:txXfrm>
        <a:off x="7780436" y="95881"/>
        <a:ext cx="1912348" cy="811299"/>
      </dsp:txXfrm>
    </dsp:sp>
    <dsp:sp modelId="{8A3369D3-61CD-4A55-8D54-D3D56D7166F1}">
      <dsp:nvSpPr>
        <dsp:cNvPr id="0" name=""/>
        <dsp:cNvSpPr/>
      </dsp:nvSpPr>
      <dsp:spPr>
        <a:xfrm>
          <a:off x="333865" y="1583487"/>
          <a:ext cx="811299" cy="81129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2A9835-7C53-482D-A792-147C7DC095E7}">
      <dsp:nvSpPr>
        <dsp:cNvPr id="0" name=""/>
        <dsp:cNvSpPr/>
      </dsp:nvSpPr>
      <dsp:spPr>
        <a:xfrm>
          <a:off x="504237" y="1753860"/>
          <a:ext cx="470553" cy="47055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625BCA-FE6F-43FB-8290-7DEB92A2C114}">
      <dsp:nvSpPr>
        <dsp:cNvPr id="0" name=""/>
        <dsp:cNvSpPr/>
      </dsp:nvSpPr>
      <dsp:spPr>
        <a:xfrm>
          <a:off x="1319014" y="1583487"/>
          <a:ext cx="1912348" cy="81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Set up a strong feedback system</a:t>
          </a:r>
          <a:endParaRPr lang="en-US" sz="1700" kern="1200" dirty="0"/>
        </a:p>
      </dsp:txBody>
      <dsp:txXfrm>
        <a:off x="1319014" y="1583487"/>
        <a:ext cx="1912348" cy="811299"/>
      </dsp:txXfrm>
    </dsp:sp>
    <dsp:sp modelId="{476800B8-7BC3-436A-A7FB-D2D56D3E5D0F}">
      <dsp:nvSpPr>
        <dsp:cNvPr id="0" name=""/>
        <dsp:cNvSpPr/>
      </dsp:nvSpPr>
      <dsp:spPr>
        <a:xfrm>
          <a:off x="3564575" y="1583487"/>
          <a:ext cx="811299" cy="81129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3898E4-7E6D-4E43-8004-86821AB3DD4C}">
      <dsp:nvSpPr>
        <dsp:cNvPr id="0" name=""/>
        <dsp:cNvSpPr/>
      </dsp:nvSpPr>
      <dsp:spPr>
        <a:xfrm>
          <a:off x="3734948" y="1753860"/>
          <a:ext cx="470553" cy="47055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8CDAF3-44FF-4A58-A074-71FC298BBC5E}">
      <dsp:nvSpPr>
        <dsp:cNvPr id="0" name=""/>
        <dsp:cNvSpPr/>
      </dsp:nvSpPr>
      <dsp:spPr>
        <a:xfrm>
          <a:off x="4549725" y="1583487"/>
          <a:ext cx="1912348" cy="81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Reward achievements</a:t>
          </a:r>
          <a:endParaRPr lang="en-US" sz="1700" kern="1200" dirty="0"/>
        </a:p>
      </dsp:txBody>
      <dsp:txXfrm>
        <a:off x="4549725" y="1583487"/>
        <a:ext cx="1912348" cy="811299"/>
      </dsp:txXfrm>
    </dsp:sp>
    <dsp:sp modelId="{A3AEF2F1-BB16-4A39-B029-CC7A0A7D7809}">
      <dsp:nvSpPr>
        <dsp:cNvPr id="0" name=""/>
        <dsp:cNvSpPr/>
      </dsp:nvSpPr>
      <dsp:spPr>
        <a:xfrm>
          <a:off x="6795286" y="1583487"/>
          <a:ext cx="811299" cy="81129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C8D047-8F16-4D34-B9B2-E396E02AC328}">
      <dsp:nvSpPr>
        <dsp:cNvPr id="0" name=""/>
        <dsp:cNvSpPr/>
      </dsp:nvSpPr>
      <dsp:spPr>
        <a:xfrm>
          <a:off x="6965659" y="1753860"/>
          <a:ext cx="470553" cy="47055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2162BA-0CD2-4092-8416-304216382B9A}">
      <dsp:nvSpPr>
        <dsp:cNvPr id="0" name=""/>
        <dsp:cNvSpPr/>
      </dsp:nvSpPr>
      <dsp:spPr>
        <a:xfrm>
          <a:off x="7780436" y="1583487"/>
          <a:ext cx="1912348" cy="81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Adopt a well-being program</a:t>
          </a:r>
          <a:endParaRPr lang="en-US" sz="1700" kern="1200" dirty="0"/>
        </a:p>
      </dsp:txBody>
      <dsp:txXfrm>
        <a:off x="7780436" y="1583487"/>
        <a:ext cx="1912348" cy="811299"/>
      </dsp:txXfrm>
    </dsp:sp>
    <dsp:sp modelId="{5651CE84-BA1A-422E-AD09-56D2898FA695}">
      <dsp:nvSpPr>
        <dsp:cNvPr id="0" name=""/>
        <dsp:cNvSpPr/>
      </dsp:nvSpPr>
      <dsp:spPr>
        <a:xfrm>
          <a:off x="333865" y="3071094"/>
          <a:ext cx="811299" cy="81129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C8B8D2-2CBB-42D0-B86A-A0D059E8AAEA}">
      <dsp:nvSpPr>
        <dsp:cNvPr id="0" name=""/>
        <dsp:cNvSpPr/>
      </dsp:nvSpPr>
      <dsp:spPr>
        <a:xfrm>
          <a:off x="504237" y="3241466"/>
          <a:ext cx="470553" cy="470553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93CF48-1EAA-454E-AC5F-04EE92943565}">
      <dsp:nvSpPr>
        <dsp:cNvPr id="0" name=""/>
        <dsp:cNvSpPr/>
      </dsp:nvSpPr>
      <dsp:spPr>
        <a:xfrm>
          <a:off x="1319014" y="3071094"/>
          <a:ext cx="1912348" cy="81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Capitalise employee strengths</a:t>
          </a:r>
          <a:endParaRPr lang="en-US" sz="1700" kern="1200" dirty="0"/>
        </a:p>
      </dsp:txBody>
      <dsp:txXfrm>
        <a:off x="1319014" y="3071094"/>
        <a:ext cx="1912348" cy="811299"/>
      </dsp:txXfrm>
    </dsp:sp>
    <dsp:sp modelId="{4E07DD30-D827-4B1F-9533-C88AD76299A9}">
      <dsp:nvSpPr>
        <dsp:cNvPr id="0" name=""/>
        <dsp:cNvSpPr/>
      </dsp:nvSpPr>
      <dsp:spPr>
        <a:xfrm>
          <a:off x="3564575" y="3071094"/>
          <a:ext cx="811299" cy="81129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9868C5-D9E9-4F69-82F0-425EF451CCAE}">
      <dsp:nvSpPr>
        <dsp:cNvPr id="0" name=""/>
        <dsp:cNvSpPr/>
      </dsp:nvSpPr>
      <dsp:spPr>
        <a:xfrm>
          <a:off x="3734948" y="3241466"/>
          <a:ext cx="470553" cy="470553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50B93B-AAE1-46CF-B299-52707E359943}">
      <dsp:nvSpPr>
        <dsp:cNvPr id="0" name=""/>
        <dsp:cNvSpPr/>
      </dsp:nvSpPr>
      <dsp:spPr>
        <a:xfrm>
          <a:off x="4549725" y="3071094"/>
          <a:ext cx="1912348" cy="81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Adaptability</a:t>
          </a:r>
          <a:endParaRPr lang="en-US" sz="1700" kern="1200" dirty="0"/>
        </a:p>
      </dsp:txBody>
      <dsp:txXfrm>
        <a:off x="4549725" y="3071094"/>
        <a:ext cx="1912348" cy="8112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D1206C-750C-48EF-AA0E-5A2A367543F5}" type="datetimeFigureOut">
              <a:rPr lang="en-GB" smtClean="0"/>
              <a:t>26/11/2022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48967-D454-432D-A659-696A8B80A1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435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348967-D454-432D-A659-696A8B80A19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21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348967-D454-432D-A659-696A8B80A19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505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348967-D454-432D-A659-696A8B80A19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3746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348967-D454-432D-A659-696A8B80A19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304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348967-D454-432D-A659-696A8B80A19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921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348967-D454-432D-A659-696A8B80A19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7903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348967-D454-432D-A659-696A8B80A19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5663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348967-D454-432D-A659-696A8B80A19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5708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348967-D454-432D-A659-696A8B80A19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0940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348967-D454-432D-A659-696A8B80A19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82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9798E-90C4-48E6-B39B-37FF65347A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7100" y="1079500"/>
            <a:ext cx="7797799" cy="21384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D95C8C-0A7F-40D9-A690-3D5898EFFE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8350" y="4113213"/>
            <a:ext cx="5575300" cy="1655762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1322F3-E47A-4D6E-96A8-AB5C73BA99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7BF5CE-9E66-4FD5-949F-34E11607C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EDAB7A-4032-416A-B04E-1F4878912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01C0CAB-6A03-4C6A-9FAA-219847753628}"/>
              </a:ext>
            </a:extLst>
          </p:cNvPr>
          <p:cNvCxnSpPr>
            <a:cxnSpLocks/>
          </p:cNvCxnSpPr>
          <p:nvPr/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982E0B2-AA9C-441C-A08E-A9DF9CF12116}"/>
              </a:ext>
            </a:extLst>
          </p:cNvPr>
          <p:cNvGrpSpPr/>
          <p:nvPr/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</a:extLst>
            </p:cNvPr>
            <p:cNvSpPr/>
            <p:nvPr/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</a:extLst>
            </p:cNvPr>
            <p:cNvGrpSpPr/>
            <p:nvPr/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</a:extLst>
              </p:cNvPr>
              <p:cNvSpPr/>
              <p:nvPr/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634968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A217A-A229-4751-8D09-0CAD914F6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DEA33-60C3-4B28-B3EF-E93D6D46A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D3B28-C66B-4279-AB67-2BC1D01239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FF39-A0DA-4F77-9297-B83C86B57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D7D65A-9D4E-42F6-A8BF-1EEAFB180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951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017BB-B242-4CC6-887C-83E08CE2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2252663"/>
            <a:ext cx="4457700" cy="2349500"/>
          </a:xfrm>
        </p:spPr>
        <p:txBody>
          <a:bodyPr anchor="ctr" anchorCtr="0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695823-EA83-493F-8FEC-C72B5B9CF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54800" y="2252664"/>
            <a:ext cx="4451348" cy="2349500"/>
          </a:xfrm>
        </p:spPr>
        <p:txBody>
          <a:bodyPr anchor="ctr" anchorCtr="0"/>
          <a:lstStyle>
            <a:lvl1pPr marL="0" indent="0">
              <a:buNone/>
              <a:defRPr sz="2400" i="1">
                <a:solidFill>
                  <a:schemeClr val="tx1">
                    <a:alpha val="7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08E54-36BB-4AB4-BE1F-5FA8207BEA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53A6A-C55A-40A1-A3BB-DB417047F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6E656-7AC0-4BD3-AFE5-4B5122E2F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9ABE19D-0B51-4388-93D1-0CD6B767115D}"/>
              </a:ext>
            </a:extLst>
          </p:cNvPr>
          <p:cNvGrpSpPr/>
          <p:nvPr/>
        </p:nvGrpSpPr>
        <p:grpSpPr>
          <a:xfrm>
            <a:off x="999771" y="932104"/>
            <a:ext cx="913428" cy="1032464"/>
            <a:chOff x="999771" y="932104"/>
            <a:chExt cx="913428" cy="1032464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46226ED6-7133-4222-9552-0EA4B1B3C9FB}"/>
                </a:ext>
              </a:extLst>
            </p:cNvPr>
            <p:cNvGrpSpPr/>
            <p:nvPr/>
          </p:nvGrpSpPr>
          <p:grpSpPr>
            <a:xfrm rot="8100000" flipV="1">
              <a:off x="1047457" y="1290386"/>
              <a:ext cx="865742" cy="628383"/>
              <a:chOff x="558167" y="958515"/>
              <a:chExt cx="865742" cy="628383"/>
            </a:xfrm>
            <a:solidFill>
              <a:schemeClr val="accent3"/>
            </a:solidFill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BE810E40-D42F-4034-93BA-54446465D20B}"/>
                  </a:ext>
                </a:extLst>
              </p:cNvPr>
              <p:cNvSpPr/>
              <p:nvPr/>
            </p:nvSpPr>
            <p:spPr>
              <a:xfrm rot="8100000" flipH="1">
                <a:off x="558167" y="1122160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60F6BFC2-CA89-42B8-8A5A-E9F26BA87FBB}"/>
                  </a:ext>
                </a:extLst>
              </p:cNvPr>
              <p:cNvSpPr/>
              <p:nvPr/>
            </p:nvSpPr>
            <p:spPr>
              <a:xfrm rot="5400000" flipH="1">
                <a:off x="959170" y="95851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CA36485-DC1D-48C9-91B2-425DBC66D471}"/>
                </a:ext>
              </a:extLst>
            </p:cNvPr>
            <p:cNvGrpSpPr/>
            <p:nvPr/>
          </p:nvGrpSpPr>
          <p:grpSpPr>
            <a:xfrm rot="10800000" flipH="1" flipV="1">
              <a:off x="999771" y="932104"/>
              <a:ext cx="864005" cy="1032464"/>
              <a:chOff x="2207971" y="2384401"/>
              <a:chExt cx="864005" cy="1032464"/>
            </a:xfrm>
          </p:grpSpPr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0ACF276E-196C-4923-B7D1-48A8E6A1669C}"/>
                  </a:ext>
                </a:extLst>
              </p:cNvPr>
              <p:cNvSpPr/>
              <p:nvPr/>
            </p:nvSpPr>
            <p:spPr>
              <a:xfrm rot="13500000">
                <a:off x="2207971" y="285630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FFE3686C-DFF6-4995-81B8-FA38F5BB0401}"/>
                  </a:ext>
                </a:extLst>
              </p:cNvPr>
              <p:cNvSpPr/>
              <p:nvPr/>
            </p:nvSpPr>
            <p:spPr>
              <a:xfrm rot="10800000">
                <a:off x="2607238" y="2688467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9DCBF653-CCB9-47B2-9DD9-68847A45D82D}"/>
                  </a:ext>
                </a:extLst>
              </p:cNvPr>
              <p:cNvGrpSpPr/>
              <p:nvPr/>
            </p:nvGrpSpPr>
            <p:grpSpPr>
              <a:xfrm>
                <a:off x="2440769" y="2384401"/>
                <a:ext cx="313009" cy="1032464"/>
                <a:chOff x="2440769" y="2384401"/>
                <a:chExt cx="313009" cy="1032464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7F081A1F-C7C9-4907-AAED-B4E9B64973F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 flipH="1">
                  <a:off x="2440769" y="2516865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34F8F89A-0719-4D9A-8379-9EEBD720105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8100000" flipH="1">
                  <a:off x="2753778" y="2384401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7AA5779-FF0F-4ACF-A56C-710A4CDEC8A3}"/>
              </a:ext>
            </a:extLst>
          </p:cNvPr>
          <p:cNvGrpSpPr/>
          <p:nvPr/>
        </p:nvGrpSpPr>
        <p:grpSpPr>
          <a:xfrm>
            <a:off x="1437136" y="649304"/>
            <a:ext cx="388541" cy="388541"/>
            <a:chOff x="5752675" y="5440856"/>
            <a:chExt cx="388541" cy="388541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5F0ADB13-4626-4F84-B513-0B58E65C248E}"/>
                </a:ext>
              </a:extLst>
            </p:cNvPr>
            <p:cNvSpPr/>
            <p:nvPr/>
          </p:nvSpPr>
          <p:spPr>
            <a:xfrm rot="10800000">
              <a:off x="5800801" y="5488982"/>
              <a:ext cx="340415" cy="340415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F46BC46-AD78-4932-95BA-D3009154CA7A}"/>
                </a:ext>
              </a:extLst>
            </p:cNvPr>
            <p:cNvSpPr/>
            <p:nvPr/>
          </p:nvSpPr>
          <p:spPr>
            <a:xfrm>
              <a:off x="5752675" y="5440856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38118F0-6EA8-4901-9161-9101C6DDD97E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6579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D013D-A80D-4455-B886-0C3448294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9D3AB-20B9-4D90-8106-506F44368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5850" y="1790700"/>
            <a:ext cx="474015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F9DF39-257F-4C10-A7B4-1AA1C66F28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6000" y="1790700"/>
            <a:ext cx="474015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E57E5E-B324-4633-AB65-4A53498B9F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42A16D-8423-4C91-B839-F95380250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AD46B-C875-4F91-8991-4A4E5D768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061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170C3-74D3-4445-A879-4F7CF42ED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</p:spPr>
        <p:txBody>
          <a:bodyPr>
            <a:norm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B64494-3C1C-49FE-ADB2-6F41CEEA8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500" y="1854200"/>
            <a:ext cx="4741200" cy="553998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EE19A6-8340-43A4-9B30-A27DEB9E2B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9500" y="2525561"/>
            <a:ext cx="4741200" cy="3243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9D4B31-0090-483A-BF84-CEA2B22D51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64950" y="1854200"/>
            <a:ext cx="4741200" cy="553998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8DB9E9-0BD8-4F85-9342-5C5BA0D35C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64950" y="2525560"/>
            <a:ext cx="4741200" cy="3243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AE3D3E-6168-45C3-BAB4-04FFFB9835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8D02-7CCF-4321-847A-CD553E52A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966368-2A9A-4617-A2A9-E4E9ACD06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26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855A-C7D7-455F-BD47-AB4221DD0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79500"/>
            <a:ext cx="10026650" cy="4689475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9F6FD-C2F8-4688-B52A-ED76F48B8B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358F0F-237C-4F8E-A5A7-48269F700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C3629E-70C3-44A4-A268-2194CD424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902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0232D4-EC56-49D3-B967-D972B5E5E2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2C3171-136A-405F-B1CF-C0DAFAA21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523E7E-BA29-40D2-BE24-10E7F7050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350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607EF-706F-47DD-B487-7C3E4EDE1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607" y="1011238"/>
            <a:ext cx="3906000" cy="1292400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298442-7D9F-4D62-866B-FBA382F06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200" y="955230"/>
            <a:ext cx="5583193" cy="4813745"/>
          </a:xfrm>
        </p:spPr>
        <p:txBody>
          <a:bodyPr/>
          <a:lstStyle>
            <a:lvl1pPr marL="0" indent="0">
              <a:lnSpc>
                <a:spcPct val="100000"/>
              </a:lnSpc>
              <a:buFontTx/>
              <a:buNone/>
              <a:defRPr sz="4800"/>
            </a:lvl1pPr>
            <a:lvl2pPr marL="0">
              <a:lnSpc>
                <a:spcPct val="100000"/>
              </a:lnSpc>
              <a:defRPr sz="4800"/>
            </a:lvl2pPr>
            <a:lvl3pPr marL="0" indent="0">
              <a:buNone/>
              <a:defRPr sz="2000"/>
            </a:lvl3pPr>
            <a:lvl4pPr marL="0">
              <a:defRPr sz="2000"/>
            </a:lvl4pPr>
            <a:lvl5pPr marL="360000"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7D1DB7-AC43-460E-B3C5-9F8B37D1B5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9499" y="2664000"/>
            <a:ext cx="3905999" cy="3106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0C5DE9-6995-4F6E-AF64-6CE9A67797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8BC655-2B4D-48CA-90B9-740400332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14A7E0-1D83-4CE0-9FFE-3EEE2B3C2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714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F7F85-950A-4BED-AE31-5C85DE4FA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1011238"/>
            <a:ext cx="3905250" cy="1292662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13A008-3741-4305-8A06-C0D8404A32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31813"/>
            <a:ext cx="6113812" cy="578484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2ADC63-3365-4920-AF26-600F4D2EA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9500" y="2663825"/>
            <a:ext cx="3905250" cy="310515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161BE-EF8B-4F4D-8197-61442EBC46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D37897-BFE5-414E-9334-53116988D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5BF024-9A20-4B80-976D-420DCCD16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08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B794F-0C7D-47A6-A355-9B54F3A08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18BEFC-5F95-43C3-A662-CF24426CB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79500" y="1790700"/>
            <a:ext cx="10026650" cy="39782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20A41-C226-41AB-8766-C9BF3E9BF9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795E9-017B-4505-810D-A5F553A56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6A1BD-3429-4C11-B230-8AD083EC3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999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A11CA2-18BF-408B-A40C-B43A0A7B80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899079" y="1079500"/>
            <a:ext cx="1292662" cy="4689476"/>
          </a:xfrm>
        </p:spPr>
        <p:txBody>
          <a:bodyPr vert="eaVer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E424B6-12FC-41A1-AF7C-7E3931D972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79499" y="1079500"/>
            <a:ext cx="8495943" cy="46894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CF957-F921-48CF-97FE-91190C1AE9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3F49D-6E0C-47F7-BAAD-A427913DC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8A122-F390-46CF-BECF-3AE05CA58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025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00152-D18D-4405-8FB2-5985831B5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E92E1-0C4A-474E-8E29-8DB404101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2E245-B48B-4526-8D2D-9475E64B06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64F0E216-BA48-4F04-AC4F-645AA0DD6AC6}" type="datetimeFigureOut">
              <a:rPr lang="en-US" smtClean="0"/>
              <a:pPr/>
              <a:t>11/26/2022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0FE5C-A494-40F2-A357-786AFFA631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ctr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686A1-EDE2-44D9-A671-F708A6F883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r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6815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 cap="all" spc="4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25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Tx/>
        <a:buNone/>
        <a:defRPr sz="2000" i="1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Tx/>
        <a:buNone/>
        <a:defRPr sz="2000" i="1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2/pa.2508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orbes.com/sites/kevinkruse/2012/06/22/employee-engagement-what-and-why/?sh=79a675007f37" TargetMode="External"/><Relationship Id="rId5" Type="http://schemas.openxmlformats.org/officeDocument/2006/relationships/hyperlink" Target="https://www.gallup.com/workplace/356063/gallup-q12-employee-engagement-survey.aspx" TargetMode="External"/><Relationship Id="rId4" Type="http://schemas.openxmlformats.org/officeDocument/2006/relationships/hyperlink" Target="https://teambuilding.com/blog/employee-engagement-best-practices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2478/ijme-2018-0018" TargetMode="External"/><Relationship Id="rId7" Type="http://schemas.openxmlformats.org/officeDocument/2006/relationships/hyperlink" Target="https://doi.org/10.1016/j.jhtm.2020.07.002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5296/ijhrs.v9i1.14167" TargetMode="External"/><Relationship Id="rId5" Type="http://schemas.openxmlformats.org/officeDocument/2006/relationships/hyperlink" Target="https://doi.org/10.5296/jmr.v11i2.14612" TargetMode="External"/><Relationship Id="rId4" Type="http://schemas.openxmlformats.org/officeDocument/2006/relationships/hyperlink" Target="https://www.quantumworkplace.com/future-of-work/what-is-employee-engagement-defini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011B0B3-5679-4759-90B8-3B908C4CB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CFF6C-11F2-AF8B-92D8-886157671F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9510" y="4602162"/>
            <a:ext cx="4457690" cy="172085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400" dirty="0"/>
              <a:t>employee engagement</a:t>
            </a:r>
            <a:br>
              <a:rPr lang="pl-PL" sz="2400" dirty="0"/>
            </a:br>
            <a:r>
              <a:rPr lang="pl-PL" sz="2400" dirty="0"/>
              <a:t>presentation</a:t>
            </a:r>
            <a:endParaRPr lang="en-GB" sz="2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CD3F06-FCA7-F597-9772-74284ABF4E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54801" y="4602163"/>
            <a:ext cx="4451347" cy="1720850"/>
          </a:xfrm>
        </p:spPr>
        <p:txBody>
          <a:bodyPr anchor="ctr">
            <a:normAutofit fontScale="62500" lnSpcReduction="20000"/>
          </a:bodyPr>
          <a:lstStyle/>
          <a:p>
            <a:pPr>
              <a:lnSpc>
                <a:spcPct val="115000"/>
              </a:lnSpc>
            </a:pPr>
            <a:r>
              <a:rPr lang="en-GB" sz="1900" dirty="0"/>
              <a:t>Operating Hotel Facilities </a:t>
            </a:r>
          </a:p>
          <a:p>
            <a:pPr>
              <a:lnSpc>
                <a:spcPct val="115000"/>
              </a:lnSpc>
            </a:pPr>
            <a:r>
              <a:rPr lang="en-GB" sz="1900" dirty="0"/>
              <a:t>BMIH4006</a:t>
            </a:r>
            <a:endParaRPr lang="pl-PL" sz="1900" dirty="0"/>
          </a:p>
          <a:p>
            <a:pPr>
              <a:lnSpc>
                <a:spcPct val="115000"/>
              </a:lnSpc>
            </a:pPr>
            <a:endParaRPr lang="pl-PL" sz="1900" dirty="0"/>
          </a:p>
          <a:p>
            <a:pPr>
              <a:lnSpc>
                <a:spcPct val="115000"/>
              </a:lnSpc>
            </a:pPr>
            <a:r>
              <a:rPr lang="pl-PL" sz="1900" dirty="0"/>
              <a:t>Student ID</a:t>
            </a:r>
            <a:r>
              <a:rPr lang="en-GB" sz="1900" dirty="0"/>
              <a:t>: 2025333</a:t>
            </a:r>
          </a:p>
          <a:p>
            <a:pPr>
              <a:lnSpc>
                <a:spcPct val="115000"/>
              </a:lnSpc>
            </a:pPr>
            <a:r>
              <a:rPr lang="en-GB" sz="1900" dirty="0"/>
              <a:t>Student Name: Liliana Petrache</a:t>
            </a:r>
            <a:endParaRPr lang="pl-PL" sz="1900" dirty="0"/>
          </a:p>
          <a:p>
            <a:pPr>
              <a:lnSpc>
                <a:spcPct val="115000"/>
              </a:lnSpc>
            </a:pPr>
            <a:r>
              <a:rPr lang="en-GB" sz="1900" dirty="0"/>
              <a:t>Lecturer: </a:t>
            </a:r>
            <a:r>
              <a:rPr lang="pl-PL" sz="1900" dirty="0"/>
              <a:t>Lola Villard </a:t>
            </a:r>
            <a:endParaRPr lang="en-GB" sz="1900" dirty="0"/>
          </a:p>
        </p:txBody>
      </p:sp>
      <p:pic>
        <p:nvPicPr>
          <p:cNvPr id="4" name="Picture 3" descr="Abstract design of flower petals in pastel">
            <a:extLst>
              <a:ext uri="{FF2B5EF4-FFF2-40B4-BE49-F238E27FC236}">
                <a16:creationId xmlns:a16="http://schemas.microsoft.com/office/drawing/2014/main" id="{7806FD2F-98AE-35C1-C0CA-D89A6B6CE7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9726"/>
          <a:stretch/>
        </p:blipFill>
        <p:spPr>
          <a:xfrm>
            <a:off x="20" y="9246"/>
            <a:ext cx="12191977" cy="4014777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2E97E5C-7A5F-424E-AAE4-654396E9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5400000">
            <a:off x="5826000" y="5462587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picture containing person&#10;&#10;Description automatically generated">
            <a:extLst>
              <a:ext uri="{FF2B5EF4-FFF2-40B4-BE49-F238E27FC236}">
                <a16:creationId xmlns:a16="http://schemas.microsoft.com/office/drawing/2014/main" id="{44D56CFE-0B3B-12AA-CB9F-684E2A7796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879" y="480100"/>
            <a:ext cx="5425569" cy="305459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78732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E752B-1A5A-FFA1-B170-5F54D80A4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employee engagement?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9E37B-79D1-0D88-E0A5-C3178EE015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/>
              <a:t>No authoritative standard, but two kinds of definitions can be identified (Sun &amp; Bunchapattanasakda, 2019):</a:t>
            </a:r>
          </a:p>
          <a:p>
            <a:pPr lvl="2" algn="just"/>
            <a:r>
              <a:rPr lang="en-GB" dirty="0"/>
              <a:t>Multi-faceted construct</a:t>
            </a:r>
          </a:p>
          <a:p>
            <a:pPr lvl="2" algn="just"/>
            <a:r>
              <a:rPr lang="en-GB" dirty="0"/>
              <a:t>Unitary construct</a:t>
            </a:r>
          </a:p>
          <a:p>
            <a:pPr algn="just"/>
            <a:r>
              <a:rPr lang="en-GB" dirty="0"/>
              <a:t>“</a:t>
            </a:r>
            <a:r>
              <a:rPr lang="en-GB" i="1" dirty="0"/>
              <a:t>Employee engagement is the emotional commitment the employee has to the organization and its goals.</a:t>
            </a:r>
            <a:r>
              <a:rPr lang="en-GB" dirty="0"/>
              <a:t>” says Kruse (2022)</a:t>
            </a:r>
          </a:p>
          <a:p>
            <a:pPr algn="just"/>
            <a:r>
              <a:rPr lang="en-GB" dirty="0"/>
              <a:t>According to Gallup (Shahid, 2019), there are three levels of engagement:</a:t>
            </a:r>
          </a:p>
          <a:p>
            <a:pPr lvl="2" algn="just"/>
            <a:r>
              <a:rPr lang="en-GB" i="1" dirty="0"/>
              <a:t>actively engaged, not engaged, actively disengaged</a:t>
            </a:r>
          </a:p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20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2F7E9-967C-0D9B-E446-ABCF91EF8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Why is engagement important? (1)</a:t>
            </a:r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C484BB09-4FA0-793D-554C-30E9AEE42EE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7846857"/>
              </p:ext>
            </p:extLst>
          </p:nvPr>
        </p:nvGraphicFramePr>
        <p:xfrm>
          <a:off x="1072950" y="1966119"/>
          <a:ext cx="10033200" cy="292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41171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2F7E9-967C-0D9B-E446-ABCF91EF8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Why is engagement important? (2)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F0189D-9062-AE38-48DB-2785FC204A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Adequate employee engagement can bring positive impact on things such as customer relationships, productivity, work culture, profitability</a:t>
            </a:r>
          </a:p>
          <a:p>
            <a:r>
              <a:rPr lang="en-GB" dirty="0"/>
              <a:t>Supported by data (Gallup, 2022):</a:t>
            </a:r>
          </a:p>
          <a:p>
            <a:pPr lvl="2"/>
            <a:r>
              <a:rPr lang="en-GB" dirty="0"/>
              <a:t>+ 21% overall company profitability </a:t>
            </a:r>
          </a:p>
          <a:p>
            <a:pPr lvl="2"/>
            <a:r>
              <a:rPr lang="en-GB" dirty="0"/>
              <a:t>+ 10% in customer loyalty</a:t>
            </a:r>
          </a:p>
          <a:p>
            <a:pPr lvl="2"/>
            <a:r>
              <a:rPr lang="en-GB" dirty="0"/>
              <a:t>- 81% in absenteeism</a:t>
            </a:r>
          </a:p>
          <a:p>
            <a:pPr lvl="2"/>
            <a:r>
              <a:rPr lang="en-GB" dirty="0"/>
              <a:t>69% chance for the employee to remain within a company if an adequate engagement experience is provided during recruitment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5031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8EE15-1F67-8EC4-9AF2-2C3914786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q12 pyramid engagement model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D066160-71ED-1702-1AB7-4E913896B3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7398035"/>
              </p:ext>
            </p:extLst>
          </p:nvPr>
        </p:nvGraphicFramePr>
        <p:xfrm>
          <a:off x="1079500" y="1790700"/>
          <a:ext cx="10026650" cy="3978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42649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8EE15-1F67-8EC4-9AF2-2C3914786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q12 pyramid – structure </a:t>
            </a:r>
            <a:r>
              <a:rPr lang="en-GB" sz="2000" dirty="0"/>
              <a:t>(Gallup, 2022)</a:t>
            </a:r>
            <a:endParaRPr lang="en-GB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B75C761-46F8-B53D-C111-2FC6BC172E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1773944"/>
              </p:ext>
            </p:extLst>
          </p:nvPr>
        </p:nvGraphicFramePr>
        <p:xfrm>
          <a:off x="5542164" y="1805705"/>
          <a:ext cx="6002135" cy="3828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77F109BE-A455-43F5-D7E1-318C29AAC062}"/>
              </a:ext>
            </a:extLst>
          </p:cNvPr>
          <p:cNvGrpSpPr/>
          <p:nvPr/>
        </p:nvGrpSpPr>
        <p:grpSpPr>
          <a:xfrm>
            <a:off x="1922062" y="1724025"/>
            <a:ext cx="1163782" cy="793692"/>
            <a:chOff x="3657599" y="544777"/>
            <a:chExt cx="3522133" cy="1282700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C4EE4ECB-E540-F42F-277D-A3A8021E56D9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ectangle: Rounded Corners 4">
              <a:extLst>
                <a:ext uri="{FF2B5EF4-FFF2-40B4-BE49-F238E27FC236}">
                  <a16:creationId xmlns:a16="http://schemas.microsoft.com/office/drawing/2014/main" id="{C8835DE0-2F58-0F8A-CB76-53FE830D306B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Q11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B35E565-1EA7-E72E-7436-70030092CE3C}"/>
              </a:ext>
            </a:extLst>
          </p:cNvPr>
          <p:cNvGrpSpPr/>
          <p:nvPr/>
        </p:nvGrpSpPr>
        <p:grpSpPr>
          <a:xfrm>
            <a:off x="3260066" y="1724025"/>
            <a:ext cx="1163782" cy="793692"/>
            <a:chOff x="3657599" y="544777"/>
            <a:chExt cx="3522133" cy="1282700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199F8752-D880-8C8E-D71F-8D71BB66B3F4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Rectangle: Rounded Corners 4">
              <a:extLst>
                <a:ext uri="{FF2B5EF4-FFF2-40B4-BE49-F238E27FC236}">
                  <a16:creationId xmlns:a16="http://schemas.microsoft.com/office/drawing/2014/main" id="{0B72B120-05B2-85FD-21AA-C236EF82835B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Q12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CE698E7-6164-3319-CCE1-2EBB59C62A63}"/>
              </a:ext>
            </a:extLst>
          </p:cNvPr>
          <p:cNvGrpSpPr/>
          <p:nvPr/>
        </p:nvGrpSpPr>
        <p:grpSpPr>
          <a:xfrm>
            <a:off x="588123" y="2723223"/>
            <a:ext cx="1163782" cy="793692"/>
            <a:chOff x="3657599" y="544777"/>
            <a:chExt cx="3522133" cy="1282700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AFB14D94-5890-B5F7-1DC1-8FEC66B7985E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Rectangle: Rounded Corners 4">
              <a:extLst>
                <a:ext uri="{FF2B5EF4-FFF2-40B4-BE49-F238E27FC236}">
                  <a16:creationId xmlns:a16="http://schemas.microsoft.com/office/drawing/2014/main" id="{FFAD5D6C-7DB9-7AF5-2E44-A508614442B5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Q07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34CB266-5E54-5009-692D-35B8723576E4}"/>
              </a:ext>
            </a:extLst>
          </p:cNvPr>
          <p:cNvGrpSpPr/>
          <p:nvPr/>
        </p:nvGrpSpPr>
        <p:grpSpPr>
          <a:xfrm>
            <a:off x="1926127" y="2723223"/>
            <a:ext cx="1163782" cy="793692"/>
            <a:chOff x="3657599" y="544777"/>
            <a:chExt cx="3522133" cy="1282700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F3535BB7-09B5-69A2-FFEF-D66EEECFDF27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Rectangle: Rounded Corners 4">
              <a:extLst>
                <a:ext uri="{FF2B5EF4-FFF2-40B4-BE49-F238E27FC236}">
                  <a16:creationId xmlns:a16="http://schemas.microsoft.com/office/drawing/2014/main" id="{2D9F91F8-6313-489A-08F3-8F4344FAB6FE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Q08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5CF7A5A-A827-96C8-DD4E-48A4AFFD7232}"/>
              </a:ext>
            </a:extLst>
          </p:cNvPr>
          <p:cNvGrpSpPr/>
          <p:nvPr/>
        </p:nvGrpSpPr>
        <p:grpSpPr>
          <a:xfrm>
            <a:off x="3264131" y="2722657"/>
            <a:ext cx="1163782" cy="793692"/>
            <a:chOff x="3657599" y="544777"/>
            <a:chExt cx="3522133" cy="1282700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467A7C99-4B57-C369-ED3B-D2DCB69B4ECB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ectangle: Rounded Corners 4">
              <a:extLst>
                <a:ext uri="{FF2B5EF4-FFF2-40B4-BE49-F238E27FC236}">
                  <a16:creationId xmlns:a16="http://schemas.microsoft.com/office/drawing/2014/main" id="{ABCC793D-DFB3-7956-5F2D-4B03A9F249F4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Q09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85954F1-E057-5E60-03E0-A104E8DD1CCC}"/>
              </a:ext>
            </a:extLst>
          </p:cNvPr>
          <p:cNvGrpSpPr/>
          <p:nvPr/>
        </p:nvGrpSpPr>
        <p:grpSpPr>
          <a:xfrm>
            <a:off x="4602135" y="2721525"/>
            <a:ext cx="1163782" cy="793692"/>
            <a:chOff x="3657599" y="544777"/>
            <a:chExt cx="3522133" cy="1282700"/>
          </a:xfrm>
        </p:grpSpPr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5F0EB6D4-18D3-97BD-9A43-A1CC31B4EFBE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0" name="Rectangle: Rounded Corners 4">
              <a:extLst>
                <a:ext uri="{FF2B5EF4-FFF2-40B4-BE49-F238E27FC236}">
                  <a16:creationId xmlns:a16="http://schemas.microsoft.com/office/drawing/2014/main" id="{32149EAF-FA2F-FA2D-C456-3D7E74E4B70B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Q10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B2D44B34-2A47-1634-E36B-D42350710C27}"/>
              </a:ext>
            </a:extLst>
          </p:cNvPr>
          <p:cNvGrpSpPr/>
          <p:nvPr/>
        </p:nvGrpSpPr>
        <p:grpSpPr>
          <a:xfrm>
            <a:off x="588123" y="3718715"/>
            <a:ext cx="1163782" cy="793692"/>
            <a:chOff x="3657599" y="544777"/>
            <a:chExt cx="3522133" cy="1282700"/>
          </a:xfrm>
        </p:grpSpPr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id="{2002074D-89DB-6D06-209E-BCE7152C2FE2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8" name="Rectangle: Rounded Corners 4">
              <a:extLst>
                <a:ext uri="{FF2B5EF4-FFF2-40B4-BE49-F238E27FC236}">
                  <a16:creationId xmlns:a16="http://schemas.microsoft.com/office/drawing/2014/main" id="{571EA605-F2A1-84FD-8230-3DFF68979726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Q03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A9561EB-77E5-6890-3CB1-1B51D6EB298C}"/>
              </a:ext>
            </a:extLst>
          </p:cNvPr>
          <p:cNvGrpSpPr/>
          <p:nvPr/>
        </p:nvGrpSpPr>
        <p:grpSpPr>
          <a:xfrm>
            <a:off x="1926127" y="3718715"/>
            <a:ext cx="1163782" cy="793692"/>
            <a:chOff x="3657599" y="544777"/>
            <a:chExt cx="3522133" cy="1282700"/>
          </a:xfrm>
        </p:grpSpPr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123DCB56-6A37-B7E4-F4E6-C98B4369CCE1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1" name="Rectangle: Rounded Corners 4">
              <a:extLst>
                <a:ext uri="{FF2B5EF4-FFF2-40B4-BE49-F238E27FC236}">
                  <a16:creationId xmlns:a16="http://schemas.microsoft.com/office/drawing/2014/main" id="{D8A83A2F-30F4-13FB-19B7-4BECC413A491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Q04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6C3C029D-2279-0176-6B6D-2B4D0181638A}"/>
              </a:ext>
            </a:extLst>
          </p:cNvPr>
          <p:cNvGrpSpPr/>
          <p:nvPr/>
        </p:nvGrpSpPr>
        <p:grpSpPr>
          <a:xfrm>
            <a:off x="3264131" y="3718149"/>
            <a:ext cx="1163782" cy="793692"/>
            <a:chOff x="3657599" y="544777"/>
            <a:chExt cx="3522133" cy="1282700"/>
          </a:xfrm>
        </p:grpSpPr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60254987-D2A1-1E32-E525-065231F2298B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4" name="Rectangle: Rounded Corners 4">
              <a:extLst>
                <a:ext uri="{FF2B5EF4-FFF2-40B4-BE49-F238E27FC236}">
                  <a16:creationId xmlns:a16="http://schemas.microsoft.com/office/drawing/2014/main" id="{C34DE377-260C-EF5E-23C3-4A38A397A356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Q05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87E8300C-412D-72FC-0DED-C7972F702515}"/>
              </a:ext>
            </a:extLst>
          </p:cNvPr>
          <p:cNvGrpSpPr/>
          <p:nvPr/>
        </p:nvGrpSpPr>
        <p:grpSpPr>
          <a:xfrm>
            <a:off x="4602135" y="3717017"/>
            <a:ext cx="1163782" cy="793692"/>
            <a:chOff x="3657599" y="544777"/>
            <a:chExt cx="3522133" cy="1282700"/>
          </a:xfrm>
        </p:grpSpPr>
        <p:sp>
          <p:nvSpPr>
            <p:cNvPr id="66" name="Rectangle: Rounded Corners 65">
              <a:extLst>
                <a:ext uri="{FF2B5EF4-FFF2-40B4-BE49-F238E27FC236}">
                  <a16:creationId xmlns:a16="http://schemas.microsoft.com/office/drawing/2014/main" id="{5666B677-AA1C-D9F1-030C-7926CD8A2180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7" name="Rectangle: Rounded Corners 4">
              <a:extLst>
                <a:ext uri="{FF2B5EF4-FFF2-40B4-BE49-F238E27FC236}">
                  <a16:creationId xmlns:a16="http://schemas.microsoft.com/office/drawing/2014/main" id="{94B00788-2C1F-5467-9B4C-551104BCF5C8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Q06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7E3389D8-F34F-938F-B64D-BE17D40D1DA0}"/>
              </a:ext>
            </a:extLst>
          </p:cNvPr>
          <p:cNvGrpSpPr/>
          <p:nvPr/>
        </p:nvGrpSpPr>
        <p:grpSpPr>
          <a:xfrm>
            <a:off x="1930191" y="4714517"/>
            <a:ext cx="1163782" cy="793692"/>
            <a:chOff x="3657599" y="544777"/>
            <a:chExt cx="3522133" cy="1282700"/>
          </a:xfrm>
        </p:grpSpPr>
        <p:sp>
          <p:nvSpPr>
            <p:cNvPr id="69" name="Rectangle: Rounded Corners 68">
              <a:extLst>
                <a:ext uri="{FF2B5EF4-FFF2-40B4-BE49-F238E27FC236}">
                  <a16:creationId xmlns:a16="http://schemas.microsoft.com/office/drawing/2014/main" id="{716EBF45-EDDD-0AA0-7498-E1589F5E110B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0" name="Rectangle: Rounded Corners 4">
              <a:extLst>
                <a:ext uri="{FF2B5EF4-FFF2-40B4-BE49-F238E27FC236}">
                  <a16:creationId xmlns:a16="http://schemas.microsoft.com/office/drawing/2014/main" id="{DD2CCFE4-19D4-5585-271E-20C45E2C18C7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Q01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8F678239-625C-91D7-2E97-5159545DC5C5}"/>
              </a:ext>
            </a:extLst>
          </p:cNvPr>
          <p:cNvGrpSpPr/>
          <p:nvPr/>
        </p:nvGrpSpPr>
        <p:grpSpPr>
          <a:xfrm>
            <a:off x="3268195" y="4714517"/>
            <a:ext cx="1163782" cy="793692"/>
            <a:chOff x="3657599" y="544777"/>
            <a:chExt cx="3522133" cy="1282700"/>
          </a:xfrm>
        </p:grpSpPr>
        <p:sp>
          <p:nvSpPr>
            <p:cNvPr id="72" name="Rectangle: Rounded Corners 71">
              <a:extLst>
                <a:ext uri="{FF2B5EF4-FFF2-40B4-BE49-F238E27FC236}">
                  <a16:creationId xmlns:a16="http://schemas.microsoft.com/office/drawing/2014/main" id="{EB92854E-CF91-540F-0F7A-41CBC11BE5E5}"/>
                </a:ext>
              </a:extLst>
            </p:cNvPr>
            <p:cNvSpPr/>
            <p:nvPr/>
          </p:nvSpPr>
          <p:spPr>
            <a:xfrm>
              <a:off x="3657599" y="544777"/>
              <a:ext cx="3522133" cy="1282700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3" name="Rectangle: Rounded Corners 4">
              <a:extLst>
                <a:ext uri="{FF2B5EF4-FFF2-40B4-BE49-F238E27FC236}">
                  <a16:creationId xmlns:a16="http://schemas.microsoft.com/office/drawing/2014/main" id="{8DF42C4A-8D1F-63EB-294E-A1CA9D418289}"/>
                </a:ext>
              </a:extLst>
            </p:cNvPr>
            <p:cNvSpPr txBox="1"/>
            <p:nvPr/>
          </p:nvSpPr>
          <p:spPr>
            <a:xfrm>
              <a:off x="3720214" y="607393"/>
              <a:ext cx="3396901" cy="11574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1930" tIns="201930" rIns="201930" bIns="201930" numCol="1" spcCol="1270" anchor="ctr" anchorCtr="0">
              <a:noAutofit/>
            </a:bodyPr>
            <a:lstStyle/>
            <a:p>
              <a:pPr marL="0" lvl="0" indent="0" algn="ctr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Q02</a:t>
              </a:r>
            </a:p>
          </p:txBody>
        </p:sp>
      </p:grp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5BC37AC5-BB48-6447-C6E8-96E3CE27AC59}"/>
              </a:ext>
            </a:extLst>
          </p:cNvPr>
          <p:cNvCxnSpPr>
            <a:cxnSpLocks/>
          </p:cNvCxnSpPr>
          <p:nvPr/>
        </p:nvCxnSpPr>
        <p:spPr>
          <a:xfrm>
            <a:off x="4752975" y="2143125"/>
            <a:ext cx="26098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C8D7A059-3081-7FFC-DB8E-EA5425FDB582}"/>
              </a:ext>
            </a:extLst>
          </p:cNvPr>
          <p:cNvCxnSpPr>
            <a:cxnSpLocks/>
          </p:cNvCxnSpPr>
          <p:nvPr/>
        </p:nvCxnSpPr>
        <p:spPr>
          <a:xfrm>
            <a:off x="5915025" y="3124200"/>
            <a:ext cx="119062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916E3A5B-C0BB-45B9-CEB7-368B1171F6D9}"/>
              </a:ext>
            </a:extLst>
          </p:cNvPr>
          <p:cNvCxnSpPr>
            <a:cxnSpLocks/>
          </p:cNvCxnSpPr>
          <p:nvPr/>
        </p:nvCxnSpPr>
        <p:spPr>
          <a:xfrm>
            <a:off x="5915025" y="4067175"/>
            <a:ext cx="61912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3C14B27C-0B4C-4F93-E262-6CE134BA2A0F}"/>
              </a:ext>
            </a:extLst>
          </p:cNvPr>
          <p:cNvCxnSpPr>
            <a:cxnSpLocks/>
          </p:cNvCxnSpPr>
          <p:nvPr/>
        </p:nvCxnSpPr>
        <p:spPr>
          <a:xfrm>
            <a:off x="4752975" y="5095875"/>
            <a:ext cx="8953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4980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8637B-9FCC-1498-33B5-4644ED41F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Best practices to engage employees </a:t>
            </a:r>
            <a:br>
              <a:rPr lang="en-GB"/>
            </a:br>
            <a:r>
              <a:rPr lang="en-GB" sz="2200"/>
              <a:t>(Chen, 2022)</a:t>
            </a:r>
            <a:endParaRPr lang="en-GB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99FAC73-0FB2-7F34-9618-FE270797FE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4775590"/>
              </p:ext>
            </p:extLst>
          </p:nvPr>
        </p:nvGraphicFramePr>
        <p:xfrm>
          <a:off x="1079500" y="1790700"/>
          <a:ext cx="10026650" cy="3978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75495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85C32-65F5-61BD-94E2-43DD30A05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D40E7-B714-CF28-5C6F-BCB92347F3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Employee engagement “</a:t>
            </a:r>
            <a:r>
              <a:rPr lang="en-GB" sz="1800" i="1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is the emotional commitment the employee has to the organization and its goals</a:t>
            </a:r>
            <a:r>
              <a:rPr lang="en-GB" sz="18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”, says Kruse (2022), and has strong links to job satisfaction and employee morale (Ryba, 2021)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Employee engagement is not just a responsibility of managers, but a collective effort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Adequate employee engagement can bring positive impact on things such as customer relationship, productivity, work culture and profitability</a:t>
            </a:r>
          </a:p>
          <a:p>
            <a:r>
              <a:rPr lang="en-GB" sz="1800" dirty="0"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Given its benefits, every company should concern themselves with employee engagement</a:t>
            </a:r>
            <a:endParaRPr lang="en-GB" sz="1800" dirty="0">
              <a:effectLst/>
              <a:latin typeface="Calibri" panose="020F0502020204030204" pitchFamily="34" charset="0"/>
              <a:ea typeface="Yu Mincho" panose="02020400000000000000" pitchFamily="18" charset="-128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8623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193773F-8E9F-4F3E-A7D2-0EBECA70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, tree, plant, sign&#10;&#10;Description automatically generated">
            <a:extLst>
              <a:ext uri="{FF2B5EF4-FFF2-40B4-BE49-F238E27FC236}">
                <a16:creationId xmlns:a16="http://schemas.microsoft.com/office/drawing/2014/main" id="{7211715E-086F-AE68-A9FB-79EB683B6A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95" b="14415"/>
          <a:stretch/>
        </p:blipFill>
        <p:spPr>
          <a:xfrm>
            <a:off x="539400" y="540000"/>
            <a:ext cx="11113200" cy="577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9797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2B8D2-628A-96B8-E810-EED37B139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(1)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973933-FAA0-E7D7-1E72-4EB3715DDA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effectLst/>
              </a:rPr>
              <a:t>Bailey, C. (2014) </a:t>
            </a:r>
            <a:r>
              <a:rPr lang="en-GB" i="1" dirty="0">
                <a:effectLst/>
              </a:rPr>
              <a:t>Employee engagement in theory and Practice</a:t>
            </a:r>
            <a:r>
              <a:rPr lang="en-GB" dirty="0">
                <a:effectLst/>
              </a:rPr>
              <a:t>. London: Routledge. </a:t>
            </a:r>
          </a:p>
          <a:p>
            <a:r>
              <a:rPr lang="en-GB" dirty="0">
                <a:effectLst/>
              </a:rPr>
              <a:t>Chanana, N. and Sangeeta (2020) “Employee engagement practices during Covid‐19 lockdown,” </a:t>
            </a:r>
            <a:r>
              <a:rPr lang="en-GB" i="1" dirty="0">
                <a:effectLst/>
              </a:rPr>
              <a:t>Journal of Public Affairs</a:t>
            </a:r>
            <a:r>
              <a:rPr lang="en-GB" dirty="0">
                <a:effectLst/>
              </a:rPr>
              <a:t>, 21(4). Available at: </a:t>
            </a:r>
            <a:r>
              <a:rPr lang="en-GB" dirty="0">
                <a:effectLst/>
                <a:hlinkClick r:id="rId3"/>
              </a:rPr>
              <a:t>https://doi.org/10.1002/pa.2508</a:t>
            </a:r>
            <a:r>
              <a:rPr lang="en-GB" dirty="0">
                <a:effectLst/>
              </a:rPr>
              <a:t>.</a:t>
            </a:r>
          </a:p>
          <a:p>
            <a:r>
              <a:rPr lang="en-GB" dirty="0">
                <a:effectLst/>
              </a:rPr>
              <a:t>Chen, J. (2022) </a:t>
            </a:r>
            <a:r>
              <a:rPr lang="en-GB" i="1" dirty="0">
                <a:effectLst/>
              </a:rPr>
              <a:t>18 employee engagement best practices in 2022</a:t>
            </a:r>
            <a:r>
              <a:rPr lang="en-GB" dirty="0">
                <a:effectLst/>
              </a:rPr>
              <a:t>, </a:t>
            </a:r>
            <a:r>
              <a:rPr lang="en-GB" i="1" dirty="0">
                <a:effectLst/>
              </a:rPr>
              <a:t>teambuilding.com</a:t>
            </a:r>
            <a:r>
              <a:rPr lang="en-GB" dirty="0">
                <a:effectLst/>
              </a:rPr>
              <a:t>. Available at: </a:t>
            </a:r>
            <a:r>
              <a:rPr lang="en-GB" dirty="0">
                <a:effectLst/>
                <a:hlinkClick r:id="rId4"/>
              </a:rPr>
              <a:t>https://teambuilding.com/blog/employee-engagement-best-practices</a:t>
            </a:r>
            <a:r>
              <a:rPr lang="en-GB" dirty="0">
                <a:effectLst/>
              </a:rPr>
              <a:t> (Accessed: November 23, 2022). </a:t>
            </a:r>
          </a:p>
          <a:p>
            <a:r>
              <a:rPr lang="en-GB" dirty="0">
                <a:effectLst/>
              </a:rPr>
              <a:t>Gallup, I. (2022) </a:t>
            </a:r>
            <a:r>
              <a:rPr lang="en-GB" i="1" dirty="0">
                <a:effectLst/>
              </a:rPr>
              <a:t>Gallup's Q12 employee engagement survey - gallup</a:t>
            </a:r>
            <a:r>
              <a:rPr lang="en-GB" dirty="0">
                <a:effectLst/>
              </a:rPr>
              <a:t>, </a:t>
            </a:r>
            <a:r>
              <a:rPr lang="en-GB" i="1" dirty="0">
                <a:effectLst/>
              </a:rPr>
              <a:t>Gallup.com</a:t>
            </a:r>
            <a:r>
              <a:rPr lang="en-GB" dirty="0">
                <a:effectLst/>
              </a:rPr>
              <a:t>. Gallup. Available at: </a:t>
            </a:r>
            <a:r>
              <a:rPr lang="en-GB" dirty="0">
                <a:effectLst/>
                <a:hlinkClick r:id="rId5"/>
              </a:rPr>
              <a:t>https://www.gallup.com/workplace/356063/gallup-q12-employee-engagement-survey.aspx</a:t>
            </a:r>
            <a:r>
              <a:rPr lang="en-GB" dirty="0">
                <a:effectLst/>
              </a:rPr>
              <a:t> (Accessed: November 22, 2022).  </a:t>
            </a:r>
          </a:p>
          <a:p>
            <a:r>
              <a:rPr lang="en-GB" dirty="0">
                <a:effectLst/>
              </a:rPr>
              <a:t>Kruse, K. (2022) </a:t>
            </a:r>
            <a:r>
              <a:rPr lang="en-GB" i="1" dirty="0">
                <a:effectLst/>
              </a:rPr>
              <a:t>What is employee engagement</a:t>
            </a:r>
            <a:r>
              <a:rPr lang="en-GB" dirty="0">
                <a:effectLst/>
              </a:rPr>
              <a:t>, </a:t>
            </a:r>
            <a:r>
              <a:rPr lang="en-GB" i="1" dirty="0">
                <a:effectLst/>
              </a:rPr>
              <a:t>Forbes</a:t>
            </a:r>
            <a:r>
              <a:rPr lang="en-GB" dirty="0">
                <a:effectLst/>
              </a:rPr>
              <a:t>. Forbes Magazine. Available at: </a:t>
            </a:r>
            <a:r>
              <a:rPr lang="en-GB" dirty="0">
                <a:effectLst/>
                <a:hlinkClick r:id="rId6"/>
              </a:rPr>
              <a:t>https://www.forbes.com/sites/kevinkruse/2012/06/22/employee-engagement-what-and-why/?sh=79a675007f37</a:t>
            </a:r>
            <a:r>
              <a:rPr lang="en-GB" dirty="0">
                <a:effectLst/>
              </a:rPr>
              <a:t> (Accessed: November 22, 2022).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6039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39C78-2F51-1A31-171B-7B219E157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 (2)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01FEE-1FB7-58DE-80AE-6628F3034A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effectLst/>
              </a:rPr>
              <a:t>Motyka, B. (2018) “Employee engagement and performance: A systematic literature review,” </a:t>
            </a:r>
            <a:r>
              <a:rPr lang="en-GB" i="1" dirty="0">
                <a:effectLst/>
              </a:rPr>
              <a:t>International Journal of Management and Economics</a:t>
            </a:r>
            <a:r>
              <a:rPr lang="en-GB" dirty="0">
                <a:effectLst/>
              </a:rPr>
              <a:t>, 54(3), pp. 227–244. Available at: </a:t>
            </a:r>
            <a:r>
              <a:rPr lang="en-GB" dirty="0">
                <a:effectLst/>
                <a:hlinkClick r:id="rId3"/>
              </a:rPr>
              <a:t>https://doi.org/10.2478/ijme-2018-0018</a:t>
            </a:r>
            <a:r>
              <a:rPr lang="en-GB" dirty="0"/>
              <a:t>.</a:t>
            </a:r>
            <a:r>
              <a:rPr lang="en-GB" dirty="0">
                <a:effectLst/>
              </a:rPr>
              <a:t> </a:t>
            </a:r>
          </a:p>
          <a:p>
            <a:r>
              <a:rPr lang="en-GB" dirty="0">
                <a:effectLst/>
              </a:rPr>
              <a:t>Ryba, K. (2021) </a:t>
            </a:r>
            <a:r>
              <a:rPr lang="en-GB" i="1" dirty="0">
                <a:effectLst/>
              </a:rPr>
              <a:t>What is employee engagement? what, why, and how to improve it</a:t>
            </a:r>
            <a:r>
              <a:rPr lang="en-GB" dirty="0">
                <a:effectLst/>
              </a:rPr>
              <a:t>, </a:t>
            </a:r>
            <a:r>
              <a:rPr lang="en-GB" i="1" dirty="0">
                <a:effectLst/>
              </a:rPr>
              <a:t>Employee Success Software</a:t>
            </a:r>
            <a:r>
              <a:rPr lang="en-GB" dirty="0">
                <a:effectLst/>
              </a:rPr>
              <a:t>. Available at: </a:t>
            </a:r>
            <a:r>
              <a:rPr lang="en-GB" dirty="0">
                <a:effectLst/>
                <a:hlinkClick r:id="rId4"/>
              </a:rPr>
              <a:t>https://www.quantumworkplace.com/future-of-work/what-is-employee-engagement-definition</a:t>
            </a:r>
            <a:r>
              <a:rPr lang="en-GB" dirty="0">
                <a:effectLst/>
              </a:rPr>
              <a:t> (Accessed: November 22, 2022). </a:t>
            </a:r>
          </a:p>
          <a:p>
            <a:r>
              <a:rPr lang="en-GB" dirty="0">
                <a:effectLst/>
              </a:rPr>
              <a:t>Shahid, A. (2019) “The employee engagement framework: High impact drivers and outcomes,” </a:t>
            </a:r>
            <a:r>
              <a:rPr lang="en-GB" i="1" dirty="0">
                <a:effectLst/>
              </a:rPr>
              <a:t>Journal of Management Research</a:t>
            </a:r>
            <a:r>
              <a:rPr lang="en-GB" dirty="0">
                <a:effectLst/>
              </a:rPr>
              <a:t>, 11(2), p. 45. Available at: </a:t>
            </a:r>
            <a:r>
              <a:rPr lang="en-GB" dirty="0">
                <a:effectLst/>
                <a:hlinkClick r:id="rId5"/>
              </a:rPr>
              <a:t>https://doi.org/10.5296/jmr.v11i2.14612</a:t>
            </a:r>
            <a:r>
              <a:rPr lang="en-GB" dirty="0">
                <a:effectLst/>
              </a:rPr>
              <a:t>.</a:t>
            </a:r>
          </a:p>
          <a:p>
            <a:r>
              <a:rPr lang="en-GB" dirty="0">
                <a:effectLst/>
              </a:rPr>
              <a:t>Sun, L. and Bunchapattanasakda, C. (2019) “Employee engagement: A literature review,” </a:t>
            </a:r>
            <a:r>
              <a:rPr lang="en-GB" i="1" dirty="0">
                <a:effectLst/>
              </a:rPr>
              <a:t>International Journal of Human Resource Studies</a:t>
            </a:r>
            <a:r>
              <a:rPr lang="en-GB" dirty="0">
                <a:effectLst/>
              </a:rPr>
              <a:t>, 9(1), p. 63. Available at: </a:t>
            </a:r>
            <a:r>
              <a:rPr lang="en-GB" dirty="0">
                <a:effectLst/>
                <a:hlinkClick r:id="rId6"/>
              </a:rPr>
              <a:t>https://doi.org/10.5296/ijhrs.v9i1.14167</a:t>
            </a:r>
            <a:r>
              <a:rPr lang="en-GB" dirty="0">
                <a:effectLst/>
              </a:rPr>
              <a:t>. </a:t>
            </a:r>
          </a:p>
          <a:p>
            <a:r>
              <a:rPr lang="en-GB" dirty="0">
                <a:effectLst/>
              </a:rPr>
              <a:t>Wang, C. </a:t>
            </a:r>
            <a:r>
              <a:rPr lang="en-GB" i="1" dirty="0">
                <a:effectLst/>
              </a:rPr>
              <a:t>et al.</a:t>
            </a:r>
            <a:r>
              <a:rPr lang="en-GB" dirty="0">
                <a:effectLst/>
              </a:rPr>
              <a:t> (2020) “Effects of professional identity on turnover intention in China's hotel employees: The mediating role of employee engagement and job satisfaction,” </a:t>
            </a:r>
            <a:r>
              <a:rPr lang="en-GB" i="1" dirty="0">
                <a:effectLst/>
              </a:rPr>
              <a:t>Journal of Hospitality and Tourism Management</a:t>
            </a:r>
            <a:r>
              <a:rPr lang="en-GB" dirty="0">
                <a:effectLst/>
              </a:rPr>
              <a:t>, 45, pp. 10–22. Available at: </a:t>
            </a:r>
            <a:r>
              <a:rPr lang="en-GB" dirty="0">
                <a:effectLst/>
                <a:hlinkClick r:id="rId7"/>
              </a:rPr>
              <a:t>https://doi.org/10.1016/j.jhtm.2020.07.002</a:t>
            </a:r>
            <a:r>
              <a:rPr lang="en-GB" dirty="0"/>
              <a:t>.</a:t>
            </a:r>
            <a:r>
              <a:rPr lang="en-GB" dirty="0">
                <a:effectLst/>
              </a:rPr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3748653"/>
      </p:ext>
    </p:extLst>
  </p:cSld>
  <p:clrMapOvr>
    <a:masterClrMapping/>
  </p:clrMapOvr>
</p:sld>
</file>

<file path=ppt/theme/theme1.xml><?xml version="1.0" encoding="utf-8"?>
<a:theme xmlns:a="http://schemas.openxmlformats.org/drawingml/2006/main" name="LeafVTI">
  <a:themeElements>
    <a:clrScheme name="AnalogousFromRegularSeedLeftStep">
      <a:dk1>
        <a:srgbClr val="000000"/>
      </a:dk1>
      <a:lt1>
        <a:srgbClr val="FFFFFF"/>
      </a:lt1>
      <a:dk2>
        <a:srgbClr val="2E1B30"/>
      </a:dk2>
      <a:lt2>
        <a:srgbClr val="F0F3F2"/>
      </a:lt2>
      <a:accent1>
        <a:srgbClr val="E7295E"/>
      </a:accent1>
      <a:accent2>
        <a:srgbClr val="D5179B"/>
      </a:accent2>
      <a:accent3>
        <a:srgbClr val="D129E7"/>
      </a:accent3>
      <a:accent4>
        <a:srgbClr val="7117D5"/>
      </a:accent4>
      <a:accent5>
        <a:srgbClr val="372DE7"/>
      </a:accent5>
      <a:accent6>
        <a:srgbClr val="175CD5"/>
      </a:accent6>
      <a:hlink>
        <a:srgbClr val="349C7F"/>
      </a:hlink>
      <a:folHlink>
        <a:srgbClr val="7F7F7F"/>
      </a:folHlink>
    </a:clrScheme>
    <a:fontScheme name="Leaf">
      <a:majorFont>
        <a:latin typeface="Rockwell Nova Light"/>
        <a:ea typeface=""/>
        <a:cs typeface=""/>
      </a:majorFont>
      <a:minorFont>
        <a:latin typeface="Avenir Next LT Pro Light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afVTI" id="{AD13D32C-3873-4EF1-A28C-5D0E64FF0913}" vid="{0D2E0FD0-9C17-4337-BD21-33917FC300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2780</TotalTime>
  <Words>851</Words>
  <PresentationFormat>Widescreen</PresentationFormat>
  <Paragraphs>87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Avenir Next LT Pro Light</vt:lpstr>
      <vt:lpstr>Calibri</vt:lpstr>
      <vt:lpstr>Rockwell Nova Light</vt:lpstr>
      <vt:lpstr>Wingdings</vt:lpstr>
      <vt:lpstr>LeafVTI</vt:lpstr>
      <vt:lpstr>employee engagement presentation</vt:lpstr>
      <vt:lpstr>What is employee engagement?</vt:lpstr>
      <vt:lpstr>Why is engagement important? (1)</vt:lpstr>
      <vt:lpstr>Why is engagement important? (2)</vt:lpstr>
      <vt:lpstr>The q12 pyramid engagement model</vt:lpstr>
      <vt:lpstr>The q12 pyramid – structure (Gallup, 2022)</vt:lpstr>
      <vt:lpstr>Best practices to engage employees  (Chen, 2022)</vt:lpstr>
      <vt:lpstr>Conclusion</vt:lpstr>
      <vt:lpstr>PowerPoint Presentation</vt:lpstr>
      <vt:lpstr>References (1)</vt:lpstr>
      <vt:lpstr>References (2)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2022-11-21T13:05:07Z</dcterms:created>
  <dcterms:modified xsi:type="dcterms:W3CDTF">2022-11-26T19:33:34Z</dcterms:modified>
</cp:coreProperties>
</file>