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23813-B316-451F-AD82-C7B7E5F094C7}" v="4" dt="2025-12-01T18:11:09.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061" autoAdjust="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Alivanoaie-Vieru" userId="a68a31eac6b014ac" providerId="LiveId" clId="{231ABABD-087E-45D2-93CA-5C9E69970A3F}"/>
    <pc:docChg chg="undo custSel modSld">
      <pc:chgData name="Alina Alivanoaie-Vieru" userId="a68a31eac6b014ac" providerId="LiveId" clId="{231ABABD-087E-45D2-93CA-5C9E69970A3F}" dt="2025-12-01T18:11:09.224" v="57"/>
      <pc:docMkLst>
        <pc:docMk/>
      </pc:docMkLst>
      <pc:sldChg chg="addSp delSp modSp mod setBg setClrOvrMap delDesignElem">
        <pc:chgData name="Alina Alivanoaie-Vieru" userId="a68a31eac6b014ac" providerId="LiveId" clId="{231ABABD-087E-45D2-93CA-5C9E69970A3F}" dt="2025-12-01T18:11:09.224" v="57"/>
        <pc:sldMkLst>
          <pc:docMk/>
          <pc:sldMk cId="3640058257" sldId="256"/>
        </pc:sldMkLst>
        <pc:spChg chg="mod">
          <ac:chgData name="Alina Alivanoaie-Vieru" userId="a68a31eac6b014ac" providerId="LiveId" clId="{231ABABD-087E-45D2-93CA-5C9E69970A3F}" dt="2025-11-26T13:44:31.188" v="30" actId="26606"/>
          <ac:spMkLst>
            <pc:docMk/>
            <pc:sldMk cId="3640058257" sldId="256"/>
            <ac:spMk id="2" creationId="{E32681C5-C5BF-FD59-024E-0C1361BEE60D}"/>
          </ac:spMkLst>
        </pc:spChg>
        <pc:spChg chg="mod">
          <ac:chgData name="Alina Alivanoaie-Vieru" userId="a68a31eac6b014ac" providerId="LiveId" clId="{231ABABD-087E-45D2-93CA-5C9E69970A3F}" dt="2025-11-26T13:44:31.188" v="30" actId="26606"/>
          <ac:spMkLst>
            <pc:docMk/>
            <pc:sldMk cId="3640058257" sldId="256"/>
            <ac:spMk id="3" creationId="{B382CC7A-4DE9-088A-9ABA-C783195E8F2B}"/>
          </ac:spMkLst>
        </pc:spChg>
        <pc:picChg chg="add mod">
          <ac:chgData name="Alina Alivanoaie-Vieru" userId="a68a31eac6b014ac" providerId="LiveId" clId="{231ABABD-087E-45D2-93CA-5C9E69970A3F}" dt="2025-12-01T18:11:09.224" v="57"/>
          <ac:picMkLst>
            <pc:docMk/>
            <pc:sldMk cId="3640058257" sldId="256"/>
            <ac:picMk id="8" creationId="{356F4CC9-CFA3-99D0-7786-2AF85E276F98}"/>
          </ac:picMkLst>
        </pc:picChg>
        <pc:picChg chg="mod">
          <ac:chgData name="Alina Alivanoaie-Vieru" userId="a68a31eac6b014ac" providerId="LiveId" clId="{231ABABD-087E-45D2-93CA-5C9E69970A3F}" dt="2025-11-26T13:44:31.188" v="30" actId="26606"/>
          <ac:picMkLst>
            <pc:docMk/>
            <pc:sldMk cId="3640058257" sldId="256"/>
            <ac:picMk id="22" creationId="{142B3F6D-71C7-26D1-5AE9-81DAC258B560}"/>
          </ac:picMkLst>
        </pc:picChg>
      </pc:sldChg>
      <pc:sldChg chg="addSp delSp modSp mod modClrScheme setClrOvrMap delDesignElem chgLayout">
        <pc:chgData name="Alina Alivanoaie-Vieru" userId="a68a31eac6b014ac" providerId="LiveId" clId="{231ABABD-087E-45D2-93CA-5C9E69970A3F}" dt="2025-12-01T18:11:09.224" v="57"/>
        <pc:sldMkLst>
          <pc:docMk/>
          <pc:sldMk cId="3143916919" sldId="257"/>
        </pc:sldMkLst>
        <pc:spChg chg="mod ord">
          <ac:chgData name="Alina Alivanoaie-Vieru" userId="a68a31eac6b014ac" providerId="LiveId" clId="{231ABABD-087E-45D2-93CA-5C9E69970A3F}" dt="2025-11-26T13:45:04.900" v="34" actId="26606"/>
          <ac:spMkLst>
            <pc:docMk/>
            <pc:sldMk cId="3143916919" sldId="257"/>
            <ac:spMk id="2" creationId="{2BDD3844-EE15-69A9-B679-14A6C73D3D28}"/>
          </ac:spMkLst>
        </pc:spChg>
        <pc:spChg chg="add">
          <ac:chgData name="Alina Alivanoaie-Vieru" userId="a68a31eac6b014ac" providerId="LiveId" clId="{231ABABD-087E-45D2-93CA-5C9E69970A3F}" dt="2025-11-26T13:45:04.900" v="34" actId="26606"/>
          <ac:spMkLst>
            <pc:docMk/>
            <pc:sldMk cId="3143916919" sldId="257"/>
            <ac:spMk id="23" creationId="{C393B4A7-6ABF-423D-A762-3CDB4897A833}"/>
          </ac:spMkLst>
        </pc:spChg>
        <pc:spChg chg="add">
          <ac:chgData name="Alina Alivanoaie-Vieru" userId="a68a31eac6b014ac" providerId="LiveId" clId="{231ABABD-087E-45D2-93CA-5C9E69970A3F}" dt="2025-11-26T13:45:04.900" v="34" actId="26606"/>
          <ac:spMkLst>
            <pc:docMk/>
            <pc:sldMk cId="3143916919" sldId="257"/>
            <ac:spMk id="29" creationId="{01AD250C-F2EA-449F-9B14-DF5BB674C500}"/>
          </ac:spMkLst>
        </pc:spChg>
        <pc:spChg chg="add">
          <ac:chgData name="Alina Alivanoaie-Vieru" userId="a68a31eac6b014ac" providerId="LiveId" clId="{231ABABD-087E-45D2-93CA-5C9E69970A3F}" dt="2025-11-26T13:45:04.900" v="34" actId="26606"/>
          <ac:spMkLst>
            <pc:docMk/>
            <pc:sldMk cId="3143916919" sldId="257"/>
            <ac:spMk id="31" creationId="{F747F1B4-B831-4277-8AB0-32767F7EB7BF}"/>
          </ac:spMkLst>
        </pc:spChg>
        <pc:spChg chg="add">
          <ac:chgData name="Alina Alivanoaie-Vieru" userId="a68a31eac6b014ac" providerId="LiveId" clId="{231ABABD-087E-45D2-93CA-5C9E69970A3F}" dt="2025-11-26T13:45:04.900" v="34" actId="26606"/>
          <ac:spMkLst>
            <pc:docMk/>
            <pc:sldMk cId="3143916919" sldId="257"/>
            <ac:spMk id="33" creationId="{D80CFA21-AB7C-4BEB-9BFF-05764FBBF3C6}"/>
          </ac:spMkLst>
        </pc:spChg>
        <pc:spChg chg="add">
          <ac:chgData name="Alina Alivanoaie-Vieru" userId="a68a31eac6b014ac" providerId="LiveId" clId="{231ABABD-087E-45D2-93CA-5C9E69970A3F}" dt="2025-11-26T13:45:04.900" v="34" actId="26606"/>
          <ac:spMkLst>
            <pc:docMk/>
            <pc:sldMk cId="3143916919" sldId="257"/>
            <ac:spMk id="35" creationId="{12F7E335-851A-4CAE-B09F-E657819D4600}"/>
          </ac:spMkLst>
        </pc:spChg>
        <pc:spChg chg="add">
          <ac:chgData name="Alina Alivanoaie-Vieru" userId="a68a31eac6b014ac" providerId="LiveId" clId="{231ABABD-087E-45D2-93CA-5C9E69970A3F}" dt="2025-11-26T13:45:04.900" v="34" actId="26606"/>
          <ac:spMkLst>
            <pc:docMk/>
            <pc:sldMk cId="3143916919" sldId="257"/>
            <ac:spMk id="37" creationId="{10B541F0-7F6E-402E-84D8-CF96EACA5FBC}"/>
          </ac:spMkLst>
        </pc:spChg>
        <pc:picChg chg="add mod">
          <ac:chgData name="Alina Alivanoaie-Vieru" userId="a68a31eac6b014ac" providerId="LiveId" clId="{231ABABD-087E-45D2-93CA-5C9E69970A3F}" dt="2025-12-01T18:11:09.224" v="57"/>
          <ac:picMkLst>
            <pc:docMk/>
            <pc:sldMk cId="3143916919" sldId="257"/>
            <ac:picMk id="8" creationId="{4D8F4A8B-DEB4-29B0-B453-8FF2BAAAB95A}"/>
          </ac:picMkLst>
        </pc:picChg>
        <pc:picChg chg="add">
          <ac:chgData name="Alina Alivanoaie-Vieru" userId="a68a31eac6b014ac" providerId="LiveId" clId="{231ABABD-087E-45D2-93CA-5C9E69970A3F}" dt="2025-11-26T13:45:04.900" v="34" actId="26606"/>
          <ac:picMkLst>
            <pc:docMk/>
            <pc:sldMk cId="3143916919" sldId="257"/>
            <ac:picMk id="21" creationId="{AA632AB4-3837-4FD0-8B62-0A18B573F46D}"/>
          </ac:picMkLst>
        </pc:picChg>
        <pc:picChg chg="add">
          <ac:chgData name="Alina Alivanoaie-Vieru" userId="a68a31eac6b014ac" providerId="LiveId" clId="{231ABABD-087E-45D2-93CA-5C9E69970A3F}" dt="2025-11-26T13:45:04.900" v="34" actId="26606"/>
          <ac:picMkLst>
            <pc:docMk/>
            <pc:sldMk cId="3143916919" sldId="257"/>
            <ac:picMk id="25" creationId="{9CD2319A-6FA9-4EFB-9EDF-7304467425E8}"/>
          </ac:picMkLst>
        </pc:picChg>
      </pc:sldChg>
      <pc:sldChg chg="addSp delSp modSp mod modClrScheme setClrOvrMap delDesignElem chgLayout">
        <pc:chgData name="Alina Alivanoaie-Vieru" userId="a68a31eac6b014ac" providerId="LiveId" clId="{231ABABD-087E-45D2-93CA-5C9E69970A3F}" dt="2025-12-01T18:11:09.224" v="57"/>
        <pc:sldMkLst>
          <pc:docMk/>
          <pc:sldMk cId="2146915543" sldId="258"/>
        </pc:sldMkLst>
        <pc:spChg chg="mod ord">
          <ac:chgData name="Alina Alivanoaie-Vieru" userId="a68a31eac6b014ac" providerId="LiveId" clId="{231ABABD-087E-45D2-93CA-5C9E69970A3F}" dt="2025-11-26T13:45:16.483" v="36" actId="26606"/>
          <ac:spMkLst>
            <pc:docMk/>
            <pc:sldMk cId="2146915543" sldId="258"/>
            <ac:spMk id="2" creationId="{BAFB5A5F-DF3C-6917-EA54-C6D0602A2724}"/>
          </ac:spMkLst>
        </pc:spChg>
        <pc:spChg chg="mod ord">
          <ac:chgData name="Alina Alivanoaie-Vieru" userId="a68a31eac6b014ac" providerId="LiveId" clId="{231ABABD-087E-45D2-93CA-5C9E69970A3F}" dt="2025-11-26T13:45:16.483" v="36" actId="26606"/>
          <ac:spMkLst>
            <pc:docMk/>
            <pc:sldMk cId="2146915543" sldId="258"/>
            <ac:spMk id="3" creationId="{A124DB50-AD3C-64A7-730A-D2C59C51FBDC}"/>
          </ac:spMkLst>
        </pc:spChg>
        <pc:spChg chg="add">
          <ac:chgData name="Alina Alivanoaie-Vieru" userId="a68a31eac6b014ac" providerId="LiveId" clId="{231ABABD-087E-45D2-93CA-5C9E69970A3F}" dt="2025-11-26T13:45:16.483" v="36" actId="26606"/>
          <ac:spMkLst>
            <pc:docMk/>
            <pc:sldMk cId="2146915543" sldId="258"/>
            <ac:spMk id="7" creationId="{4FA533C5-33E3-4611-AF9F-72811D8B26A6}"/>
          </ac:spMkLst>
        </pc:spChg>
        <pc:spChg chg="add">
          <ac:chgData name="Alina Alivanoaie-Vieru" userId="a68a31eac6b014ac" providerId="LiveId" clId="{231ABABD-087E-45D2-93CA-5C9E69970A3F}" dt="2025-11-26T13:45:16.483" v="36" actId="26606"/>
          <ac:spMkLst>
            <pc:docMk/>
            <pc:sldMk cId="2146915543" sldId="258"/>
            <ac:spMk id="18" creationId="{87F0FDC4-AD8C-47D9-9131-623C98ADB0AE}"/>
          </ac:spMkLst>
        </pc:spChg>
        <pc:spChg chg="add">
          <ac:chgData name="Alina Alivanoaie-Vieru" userId="a68a31eac6b014ac" providerId="LiveId" clId="{231ABABD-087E-45D2-93CA-5C9E69970A3F}" dt="2025-11-26T13:45:16.483" v="36" actId="26606"/>
          <ac:spMkLst>
            <pc:docMk/>
            <pc:sldMk cId="2146915543" sldId="258"/>
            <ac:spMk id="20" creationId="{74CD14DB-BB81-479F-A1FC-1C75640E9F84}"/>
          </ac:spMkLst>
        </pc:spChg>
        <pc:spChg chg="add">
          <ac:chgData name="Alina Alivanoaie-Vieru" userId="a68a31eac6b014ac" providerId="LiveId" clId="{231ABABD-087E-45D2-93CA-5C9E69970A3F}" dt="2025-11-26T13:45:16.483" v="36" actId="26606"/>
          <ac:spMkLst>
            <pc:docMk/>
            <pc:sldMk cId="2146915543" sldId="258"/>
            <ac:spMk id="22" creationId="{C943A91B-7CA7-4592-A975-73B1BF8C4C74}"/>
          </ac:spMkLst>
        </pc:spChg>
        <pc:spChg chg="add">
          <ac:chgData name="Alina Alivanoaie-Vieru" userId="a68a31eac6b014ac" providerId="LiveId" clId="{231ABABD-087E-45D2-93CA-5C9E69970A3F}" dt="2025-11-26T13:45:16.483" v="36" actId="26606"/>
          <ac:spMkLst>
            <pc:docMk/>
            <pc:sldMk cId="2146915543" sldId="258"/>
            <ac:spMk id="24" creationId="{EC471314-E46A-414B-8D91-74880E84F187}"/>
          </ac:spMkLst>
        </pc:spChg>
        <pc:spChg chg="add">
          <ac:chgData name="Alina Alivanoaie-Vieru" userId="a68a31eac6b014ac" providerId="LiveId" clId="{231ABABD-087E-45D2-93CA-5C9E69970A3F}" dt="2025-11-26T13:45:16.483" v="36" actId="26606"/>
          <ac:spMkLst>
            <pc:docMk/>
            <pc:sldMk cId="2146915543" sldId="258"/>
            <ac:spMk id="26" creationId="{6A681326-1C9D-44A3-A627-3871BDAE4127}"/>
          </ac:spMkLst>
        </pc:spChg>
        <pc:picChg chg="add">
          <ac:chgData name="Alina Alivanoaie-Vieru" userId="a68a31eac6b014ac" providerId="LiveId" clId="{231ABABD-087E-45D2-93CA-5C9E69970A3F}" dt="2025-11-26T13:45:16.483" v="36" actId="26606"/>
          <ac:picMkLst>
            <pc:docMk/>
            <pc:sldMk cId="2146915543" sldId="258"/>
            <ac:picMk id="8" creationId="{91B28F63-CF00-448F-B141-FE33C33B1891}"/>
          </ac:picMkLst>
        </pc:picChg>
        <pc:picChg chg="add">
          <ac:chgData name="Alina Alivanoaie-Vieru" userId="a68a31eac6b014ac" providerId="LiveId" clId="{231ABABD-087E-45D2-93CA-5C9E69970A3F}" dt="2025-11-26T13:45:16.483" v="36" actId="26606"/>
          <ac:picMkLst>
            <pc:docMk/>
            <pc:sldMk cId="2146915543" sldId="258"/>
            <ac:picMk id="11" creationId="{6AC7D913-60B7-4603-881B-831DA5D3A940}"/>
          </ac:picMkLst>
        </pc:picChg>
        <pc:picChg chg="add mod">
          <ac:chgData name="Alina Alivanoaie-Vieru" userId="a68a31eac6b014ac" providerId="LiveId" clId="{231ABABD-087E-45D2-93CA-5C9E69970A3F}" dt="2025-12-01T18:11:09.224" v="57"/>
          <ac:picMkLst>
            <pc:docMk/>
            <pc:sldMk cId="2146915543" sldId="258"/>
            <ac:picMk id="13" creationId="{2937CAE8-F4E1-BEB1-D541-361155553A56}"/>
          </ac:picMkLst>
        </pc:picChg>
      </pc:sldChg>
      <pc:sldChg chg="addSp delSp modSp mod setBg modClrScheme setClrOvrMap delDesignElem chgLayout">
        <pc:chgData name="Alina Alivanoaie-Vieru" userId="a68a31eac6b014ac" providerId="LiveId" clId="{231ABABD-087E-45D2-93CA-5C9E69970A3F}" dt="2025-12-01T18:11:09.224" v="57"/>
        <pc:sldMkLst>
          <pc:docMk/>
          <pc:sldMk cId="1612135734" sldId="259"/>
        </pc:sldMkLst>
        <pc:spChg chg="mod ord">
          <ac:chgData name="Alina Alivanoaie-Vieru" userId="a68a31eac6b014ac" providerId="LiveId" clId="{231ABABD-087E-45D2-93CA-5C9E69970A3F}" dt="2025-11-26T13:45:29.061" v="40" actId="26606"/>
          <ac:spMkLst>
            <pc:docMk/>
            <pc:sldMk cId="1612135734" sldId="259"/>
            <ac:spMk id="2" creationId="{19857AC4-7FAE-2B90-5BB7-3854031B58E7}"/>
          </ac:spMkLst>
        </pc:spChg>
        <pc:spChg chg="mod ord">
          <ac:chgData name="Alina Alivanoaie-Vieru" userId="a68a31eac6b014ac" providerId="LiveId" clId="{231ABABD-087E-45D2-93CA-5C9E69970A3F}" dt="2025-11-26T13:45:29.061" v="40" actId="26606"/>
          <ac:spMkLst>
            <pc:docMk/>
            <pc:sldMk cId="1612135734" sldId="259"/>
            <ac:spMk id="3" creationId="{A652D50D-DB88-5CD5-3CCD-4A9BA6182C02}"/>
          </ac:spMkLst>
        </pc:spChg>
        <pc:spChg chg="add">
          <ac:chgData name="Alina Alivanoaie-Vieru" userId="a68a31eac6b014ac" providerId="LiveId" clId="{231ABABD-087E-45D2-93CA-5C9E69970A3F}" dt="2025-11-26T13:45:29.061" v="40" actId="26606"/>
          <ac:spMkLst>
            <pc:docMk/>
            <pc:sldMk cId="1612135734" sldId="259"/>
            <ac:spMk id="13" creationId="{989BE678-777B-482A-A616-FEDC47B162E5}"/>
          </ac:spMkLst>
        </pc:spChg>
        <pc:spChg chg="add">
          <ac:chgData name="Alina Alivanoaie-Vieru" userId="a68a31eac6b014ac" providerId="LiveId" clId="{231ABABD-087E-45D2-93CA-5C9E69970A3F}" dt="2025-11-26T13:45:29.061" v="40" actId="26606"/>
          <ac:spMkLst>
            <pc:docMk/>
            <pc:sldMk cId="1612135734" sldId="259"/>
            <ac:spMk id="19" creationId="{D28BE0C3-2102-4820-B88B-A448B1840D14}"/>
          </ac:spMkLst>
        </pc:spChg>
        <pc:spChg chg="add">
          <ac:chgData name="Alina Alivanoaie-Vieru" userId="a68a31eac6b014ac" providerId="LiveId" clId="{231ABABD-087E-45D2-93CA-5C9E69970A3F}" dt="2025-11-26T13:45:29.061" v="40" actId="26606"/>
          <ac:spMkLst>
            <pc:docMk/>
            <pc:sldMk cId="1612135734" sldId="259"/>
            <ac:spMk id="21" creationId="{C8A3C342-1D03-412F-8DD3-BF519E8E0AE9}"/>
          </ac:spMkLst>
        </pc:spChg>
        <pc:spChg chg="add">
          <ac:chgData name="Alina Alivanoaie-Vieru" userId="a68a31eac6b014ac" providerId="LiveId" clId="{231ABABD-087E-45D2-93CA-5C9E69970A3F}" dt="2025-11-26T13:45:29.061" v="40" actId="26606"/>
          <ac:spMkLst>
            <pc:docMk/>
            <pc:sldMk cId="1612135734" sldId="259"/>
            <ac:spMk id="23" creationId="{81CC9B02-E087-4350-AEBD-2C3CF001AF01}"/>
          </ac:spMkLst>
        </pc:spChg>
        <pc:picChg chg="add mod">
          <ac:chgData name="Alina Alivanoaie-Vieru" userId="a68a31eac6b014ac" providerId="LiveId" clId="{231ABABD-087E-45D2-93CA-5C9E69970A3F}" dt="2025-12-01T18:11:09.224" v="57"/>
          <ac:picMkLst>
            <pc:docMk/>
            <pc:sldMk cId="1612135734" sldId="259"/>
            <ac:picMk id="7" creationId="{33F67925-C4A3-7A6C-8699-C6BBABC0041C}"/>
          </ac:picMkLst>
        </pc:picChg>
        <pc:picChg chg="add">
          <ac:chgData name="Alina Alivanoaie-Vieru" userId="a68a31eac6b014ac" providerId="LiveId" clId="{231ABABD-087E-45D2-93CA-5C9E69970A3F}" dt="2025-11-26T13:45:29.061" v="40" actId="26606"/>
          <ac:picMkLst>
            <pc:docMk/>
            <pc:sldMk cId="1612135734" sldId="259"/>
            <ac:picMk id="17" creationId="{94AAE3AA-3759-4D28-B0EF-575F25A5146C}"/>
          </ac:picMkLst>
        </pc:picChg>
        <pc:picChg chg="add">
          <ac:chgData name="Alina Alivanoaie-Vieru" userId="a68a31eac6b014ac" providerId="LiveId" clId="{231ABABD-087E-45D2-93CA-5C9E69970A3F}" dt="2025-11-26T13:45:29.061" v="40" actId="26606"/>
          <ac:picMkLst>
            <pc:docMk/>
            <pc:sldMk cId="1612135734" sldId="259"/>
            <ac:picMk id="28" creationId="{DF19BAF3-7E20-4B9D-B544-BABAEEA1FA75}"/>
          </ac:picMkLst>
        </pc:picChg>
        <pc:picChg chg="add">
          <ac:chgData name="Alina Alivanoaie-Vieru" userId="a68a31eac6b014ac" providerId="LiveId" clId="{231ABABD-087E-45D2-93CA-5C9E69970A3F}" dt="2025-11-26T13:45:29.061" v="40" actId="26606"/>
          <ac:picMkLst>
            <pc:docMk/>
            <pc:sldMk cId="1612135734" sldId="259"/>
            <ac:picMk id="29" creationId="{950648F4-ABCD-4DF0-8641-76CFB2354721}"/>
          </ac:picMkLst>
        </pc:picChg>
        <pc:picChg chg="add">
          <ac:chgData name="Alina Alivanoaie-Vieru" userId="a68a31eac6b014ac" providerId="LiveId" clId="{231ABABD-087E-45D2-93CA-5C9E69970A3F}" dt="2025-11-26T13:45:29.061" v="40" actId="26606"/>
          <ac:picMkLst>
            <pc:docMk/>
            <pc:sldMk cId="1612135734" sldId="259"/>
            <ac:picMk id="30" creationId="{5465DB67-4367-B0DB-353C-B301B3BC772E}"/>
          </ac:picMkLst>
        </pc:picChg>
      </pc:sldChg>
      <pc:sldChg chg="addSp delSp modSp mod setBg modClrScheme setClrOvrMap chgLayout">
        <pc:chgData name="Alina Alivanoaie-Vieru" userId="a68a31eac6b014ac" providerId="LiveId" clId="{231ABABD-087E-45D2-93CA-5C9E69970A3F}" dt="2025-12-01T18:11:09.224" v="57"/>
        <pc:sldMkLst>
          <pc:docMk/>
          <pc:sldMk cId="2187385455" sldId="260"/>
        </pc:sldMkLst>
        <pc:spChg chg="mod ord">
          <ac:chgData name="Alina Alivanoaie-Vieru" userId="a68a31eac6b014ac" providerId="LiveId" clId="{231ABABD-087E-45D2-93CA-5C9E69970A3F}" dt="2025-11-26T13:45:43.790" v="43" actId="26606"/>
          <ac:spMkLst>
            <pc:docMk/>
            <pc:sldMk cId="2187385455" sldId="260"/>
            <ac:spMk id="2" creationId="{4F17525E-E61E-B56C-7AA7-3DE338DE2B8F}"/>
          </ac:spMkLst>
        </pc:spChg>
        <pc:spChg chg="add">
          <ac:chgData name="Alina Alivanoaie-Vieru" userId="a68a31eac6b014ac" providerId="LiveId" clId="{231ABABD-087E-45D2-93CA-5C9E69970A3F}" dt="2025-11-26T13:45:43.790" v="43" actId="26606"/>
          <ac:spMkLst>
            <pc:docMk/>
            <pc:sldMk cId="2187385455" sldId="260"/>
            <ac:spMk id="20" creationId="{C393B4A7-6ABF-423D-A762-3CDB4897A833}"/>
          </ac:spMkLst>
        </pc:spChg>
        <pc:spChg chg="add">
          <ac:chgData name="Alina Alivanoaie-Vieru" userId="a68a31eac6b014ac" providerId="LiveId" clId="{231ABABD-087E-45D2-93CA-5C9E69970A3F}" dt="2025-11-26T13:45:43.790" v="43" actId="26606"/>
          <ac:spMkLst>
            <pc:docMk/>
            <pc:sldMk cId="2187385455" sldId="260"/>
            <ac:spMk id="26" creationId="{01AD250C-F2EA-449F-9B14-DF5BB674C500}"/>
          </ac:spMkLst>
        </pc:spChg>
        <pc:spChg chg="add">
          <ac:chgData name="Alina Alivanoaie-Vieru" userId="a68a31eac6b014ac" providerId="LiveId" clId="{231ABABD-087E-45D2-93CA-5C9E69970A3F}" dt="2025-11-26T13:45:43.790" v="43" actId="26606"/>
          <ac:spMkLst>
            <pc:docMk/>
            <pc:sldMk cId="2187385455" sldId="260"/>
            <ac:spMk id="28" creationId="{ABE6F9A3-300E-47F5-B41C-C8C5E758DE7C}"/>
          </ac:spMkLst>
        </pc:spChg>
        <pc:spChg chg="add">
          <ac:chgData name="Alina Alivanoaie-Vieru" userId="a68a31eac6b014ac" providerId="LiveId" clId="{231ABABD-087E-45D2-93CA-5C9E69970A3F}" dt="2025-11-26T13:45:43.790" v="43" actId="26606"/>
          <ac:spMkLst>
            <pc:docMk/>
            <pc:sldMk cId="2187385455" sldId="260"/>
            <ac:spMk id="30" creationId="{61B4701B-39FE-43B8-86AA-D6B8789C2207}"/>
          </ac:spMkLst>
        </pc:spChg>
        <pc:spChg chg="add">
          <ac:chgData name="Alina Alivanoaie-Vieru" userId="a68a31eac6b014ac" providerId="LiveId" clId="{231ABABD-087E-45D2-93CA-5C9E69970A3F}" dt="2025-11-26T13:45:43.790" v="43" actId="26606"/>
          <ac:spMkLst>
            <pc:docMk/>
            <pc:sldMk cId="2187385455" sldId="260"/>
            <ac:spMk id="32" creationId="{E9A7EF13-49FA-4355-971A-34B065F35022}"/>
          </ac:spMkLst>
        </pc:spChg>
        <pc:spChg chg="add">
          <ac:chgData name="Alina Alivanoaie-Vieru" userId="a68a31eac6b014ac" providerId="LiveId" clId="{231ABABD-087E-45D2-93CA-5C9E69970A3F}" dt="2025-11-26T13:45:43.790" v="43" actId="26606"/>
          <ac:spMkLst>
            <pc:docMk/>
            <pc:sldMk cId="2187385455" sldId="260"/>
            <ac:spMk id="34" creationId="{92CF3C3E-0F7B-4F0C-8EBD-BDD38E9C66F5}"/>
          </ac:spMkLst>
        </pc:spChg>
        <pc:picChg chg="add mod">
          <ac:chgData name="Alina Alivanoaie-Vieru" userId="a68a31eac6b014ac" providerId="LiveId" clId="{231ABABD-087E-45D2-93CA-5C9E69970A3F}" dt="2025-12-01T18:11:09.224" v="57"/>
          <ac:picMkLst>
            <pc:docMk/>
            <pc:sldMk cId="2187385455" sldId="260"/>
            <ac:picMk id="5" creationId="{62EA3916-3DBB-C7F3-321B-3995253E7280}"/>
          </ac:picMkLst>
        </pc:picChg>
        <pc:picChg chg="add">
          <ac:chgData name="Alina Alivanoaie-Vieru" userId="a68a31eac6b014ac" providerId="LiveId" clId="{231ABABD-087E-45D2-93CA-5C9E69970A3F}" dt="2025-11-26T13:45:43.790" v="43" actId="26606"/>
          <ac:picMkLst>
            <pc:docMk/>
            <pc:sldMk cId="2187385455" sldId="260"/>
            <ac:picMk id="16" creationId="{F1B8F9CB-890B-4CB8-B503-188A763E2FC1}"/>
          </ac:picMkLst>
        </pc:picChg>
        <pc:picChg chg="add">
          <ac:chgData name="Alina Alivanoaie-Vieru" userId="a68a31eac6b014ac" providerId="LiveId" clId="{231ABABD-087E-45D2-93CA-5C9E69970A3F}" dt="2025-11-26T13:45:43.790" v="43" actId="26606"/>
          <ac:picMkLst>
            <pc:docMk/>
            <pc:sldMk cId="2187385455" sldId="260"/>
            <ac:picMk id="24" creationId="{D1692A93-3514-4486-8B67-CCA4E0259BCB}"/>
          </ac:picMkLst>
        </pc:picChg>
      </pc:sldChg>
      <pc:sldChg chg="addSp delSp modSp mod modClrScheme setClrOvrMap delDesignElem chgLayout">
        <pc:chgData name="Alina Alivanoaie-Vieru" userId="a68a31eac6b014ac" providerId="LiveId" clId="{231ABABD-087E-45D2-93CA-5C9E69970A3F}" dt="2025-12-01T18:11:09.224" v="57"/>
        <pc:sldMkLst>
          <pc:docMk/>
          <pc:sldMk cId="503671091" sldId="261"/>
        </pc:sldMkLst>
        <pc:spChg chg="mod ord">
          <ac:chgData name="Alina Alivanoaie-Vieru" userId="a68a31eac6b014ac" providerId="LiveId" clId="{231ABABD-087E-45D2-93CA-5C9E69970A3F}" dt="2025-11-26T13:46:01.366" v="46" actId="26606"/>
          <ac:spMkLst>
            <pc:docMk/>
            <pc:sldMk cId="503671091" sldId="261"/>
            <ac:spMk id="2" creationId="{3FE753A9-FC76-0EB1-3018-36E6EBF92F66}"/>
          </ac:spMkLst>
        </pc:spChg>
        <pc:spChg chg="add">
          <ac:chgData name="Alina Alivanoaie-Vieru" userId="a68a31eac6b014ac" providerId="LiveId" clId="{231ABABD-087E-45D2-93CA-5C9E69970A3F}" dt="2025-11-26T13:46:01.366" v="46" actId="26606"/>
          <ac:spMkLst>
            <pc:docMk/>
            <pc:sldMk cId="503671091" sldId="261"/>
            <ac:spMk id="8" creationId="{C393B4A7-6ABF-423D-A762-3CDB4897A833}"/>
          </ac:spMkLst>
        </pc:spChg>
        <pc:spChg chg="add">
          <ac:chgData name="Alina Alivanoaie-Vieru" userId="a68a31eac6b014ac" providerId="LiveId" clId="{231ABABD-087E-45D2-93CA-5C9E69970A3F}" dt="2025-11-26T13:46:01.366" v="46" actId="26606"/>
          <ac:spMkLst>
            <pc:docMk/>
            <pc:sldMk cId="503671091" sldId="261"/>
            <ac:spMk id="19" creationId="{01AD250C-F2EA-449F-9B14-DF5BB674C500}"/>
          </ac:spMkLst>
        </pc:spChg>
        <pc:spChg chg="add">
          <ac:chgData name="Alina Alivanoaie-Vieru" userId="a68a31eac6b014ac" providerId="LiveId" clId="{231ABABD-087E-45D2-93CA-5C9E69970A3F}" dt="2025-11-26T13:46:01.366" v="46" actId="26606"/>
          <ac:spMkLst>
            <pc:docMk/>
            <pc:sldMk cId="503671091" sldId="261"/>
            <ac:spMk id="21" creationId="{ABE6F9A3-300E-47F5-B41C-C8C5E758DE7C}"/>
          </ac:spMkLst>
        </pc:spChg>
        <pc:spChg chg="add">
          <ac:chgData name="Alina Alivanoaie-Vieru" userId="a68a31eac6b014ac" providerId="LiveId" clId="{231ABABD-087E-45D2-93CA-5C9E69970A3F}" dt="2025-11-26T13:46:01.366" v="46" actId="26606"/>
          <ac:spMkLst>
            <pc:docMk/>
            <pc:sldMk cId="503671091" sldId="261"/>
            <ac:spMk id="23" creationId="{61B4701B-39FE-43B8-86AA-D6B8789C2207}"/>
          </ac:spMkLst>
        </pc:spChg>
        <pc:spChg chg="add">
          <ac:chgData name="Alina Alivanoaie-Vieru" userId="a68a31eac6b014ac" providerId="LiveId" clId="{231ABABD-087E-45D2-93CA-5C9E69970A3F}" dt="2025-11-26T13:46:01.366" v="46" actId="26606"/>
          <ac:spMkLst>
            <pc:docMk/>
            <pc:sldMk cId="503671091" sldId="261"/>
            <ac:spMk id="25" creationId="{E9A7EF13-49FA-4355-971A-34B065F35022}"/>
          </ac:spMkLst>
        </pc:spChg>
        <pc:spChg chg="add">
          <ac:chgData name="Alina Alivanoaie-Vieru" userId="a68a31eac6b014ac" providerId="LiveId" clId="{231ABABD-087E-45D2-93CA-5C9E69970A3F}" dt="2025-11-26T13:46:01.366" v="46" actId="26606"/>
          <ac:spMkLst>
            <pc:docMk/>
            <pc:sldMk cId="503671091" sldId="261"/>
            <ac:spMk id="27" creationId="{92CF3C3E-0F7B-4F0C-8EBD-BDD38E9C66F5}"/>
          </ac:spMkLst>
        </pc:spChg>
        <pc:picChg chg="add mod">
          <ac:chgData name="Alina Alivanoaie-Vieru" userId="a68a31eac6b014ac" providerId="LiveId" clId="{231ABABD-087E-45D2-93CA-5C9E69970A3F}" dt="2025-12-01T18:11:09.224" v="57"/>
          <ac:picMkLst>
            <pc:docMk/>
            <pc:sldMk cId="503671091" sldId="261"/>
            <ac:picMk id="5" creationId="{C2CDAAEB-0A1A-179A-F8AC-763254912317}"/>
          </ac:picMkLst>
        </pc:picChg>
        <pc:picChg chg="add">
          <ac:chgData name="Alina Alivanoaie-Vieru" userId="a68a31eac6b014ac" providerId="LiveId" clId="{231ABABD-087E-45D2-93CA-5C9E69970A3F}" dt="2025-11-26T13:46:01.366" v="46" actId="26606"/>
          <ac:picMkLst>
            <pc:docMk/>
            <pc:sldMk cId="503671091" sldId="261"/>
            <ac:picMk id="7" creationId="{AA632AB4-3837-4FD0-8B62-0A18B573F46D}"/>
          </ac:picMkLst>
        </pc:picChg>
        <pc:picChg chg="add">
          <ac:chgData name="Alina Alivanoaie-Vieru" userId="a68a31eac6b014ac" providerId="LiveId" clId="{231ABABD-087E-45D2-93CA-5C9E69970A3F}" dt="2025-11-26T13:46:01.366" v="46" actId="26606"/>
          <ac:picMkLst>
            <pc:docMk/>
            <pc:sldMk cId="503671091" sldId="261"/>
            <ac:picMk id="17" creationId="{D1692A93-3514-4486-8B67-CCA4E0259BCB}"/>
          </ac:picMkLst>
        </pc:picChg>
      </pc:sldChg>
      <pc:sldChg chg="addSp delSp modSp mod modClrScheme setClrOvrMap delDesignElem chgLayout">
        <pc:chgData name="Alina Alivanoaie-Vieru" userId="a68a31eac6b014ac" providerId="LiveId" clId="{231ABABD-087E-45D2-93CA-5C9E69970A3F}" dt="2025-12-01T18:11:09.224" v="57"/>
        <pc:sldMkLst>
          <pc:docMk/>
          <pc:sldMk cId="2639613567" sldId="262"/>
        </pc:sldMkLst>
        <pc:spChg chg="mod ord">
          <ac:chgData name="Alina Alivanoaie-Vieru" userId="a68a31eac6b014ac" providerId="LiveId" clId="{231ABABD-087E-45D2-93CA-5C9E69970A3F}" dt="2025-11-26T13:46:12.530" v="48" actId="26606"/>
          <ac:spMkLst>
            <pc:docMk/>
            <pc:sldMk cId="2639613567" sldId="262"/>
            <ac:spMk id="2" creationId="{CD78DA1F-EF24-E1A5-3A99-1510D46D19CF}"/>
          </ac:spMkLst>
        </pc:spChg>
        <pc:spChg chg="add">
          <ac:chgData name="Alina Alivanoaie-Vieru" userId="a68a31eac6b014ac" providerId="LiveId" clId="{231ABABD-087E-45D2-93CA-5C9E69970A3F}" dt="2025-11-26T13:46:12.530" v="48" actId="26606"/>
          <ac:spMkLst>
            <pc:docMk/>
            <pc:sldMk cId="2639613567" sldId="262"/>
            <ac:spMk id="13" creationId="{C393B4A7-6ABF-423D-A762-3CDB4897A833}"/>
          </ac:spMkLst>
        </pc:spChg>
        <pc:spChg chg="add">
          <ac:chgData name="Alina Alivanoaie-Vieru" userId="a68a31eac6b014ac" providerId="LiveId" clId="{231ABABD-087E-45D2-93CA-5C9E69970A3F}" dt="2025-11-26T13:46:12.530" v="48" actId="26606"/>
          <ac:spMkLst>
            <pc:docMk/>
            <pc:sldMk cId="2639613567" sldId="262"/>
            <ac:spMk id="19" creationId="{01AD250C-F2EA-449F-9B14-DF5BB674C500}"/>
          </ac:spMkLst>
        </pc:spChg>
        <pc:spChg chg="add">
          <ac:chgData name="Alina Alivanoaie-Vieru" userId="a68a31eac6b014ac" providerId="LiveId" clId="{231ABABD-087E-45D2-93CA-5C9E69970A3F}" dt="2025-11-26T13:46:12.530" v="48" actId="26606"/>
          <ac:spMkLst>
            <pc:docMk/>
            <pc:sldMk cId="2639613567" sldId="262"/>
            <ac:spMk id="21" creationId="{ABE6F9A3-300E-47F5-B41C-C8C5E758DE7C}"/>
          </ac:spMkLst>
        </pc:spChg>
        <pc:spChg chg="add">
          <ac:chgData name="Alina Alivanoaie-Vieru" userId="a68a31eac6b014ac" providerId="LiveId" clId="{231ABABD-087E-45D2-93CA-5C9E69970A3F}" dt="2025-11-26T13:46:12.530" v="48" actId="26606"/>
          <ac:spMkLst>
            <pc:docMk/>
            <pc:sldMk cId="2639613567" sldId="262"/>
            <ac:spMk id="23" creationId="{61B4701B-39FE-43B8-86AA-D6B8789C2207}"/>
          </ac:spMkLst>
        </pc:spChg>
        <pc:spChg chg="add">
          <ac:chgData name="Alina Alivanoaie-Vieru" userId="a68a31eac6b014ac" providerId="LiveId" clId="{231ABABD-087E-45D2-93CA-5C9E69970A3F}" dt="2025-11-26T13:46:12.530" v="48" actId="26606"/>
          <ac:spMkLst>
            <pc:docMk/>
            <pc:sldMk cId="2639613567" sldId="262"/>
            <ac:spMk id="25" creationId="{E9A7EF13-49FA-4355-971A-34B065F35022}"/>
          </ac:spMkLst>
        </pc:spChg>
        <pc:spChg chg="add">
          <ac:chgData name="Alina Alivanoaie-Vieru" userId="a68a31eac6b014ac" providerId="LiveId" clId="{231ABABD-087E-45D2-93CA-5C9E69970A3F}" dt="2025-11-26T13:46:12.530" v="48" actId="26606"/>
          <ac:spMkLst>
            <pc:docMk/>
            <pc:sldMk cId="2639613567" sldId="262"/>
            <ac:spMk id="27" creationId="{92CF3C3E-0F7B-4F0C-8EBD-BDD38E9C66F5}"/>
          </ac:spMkLst>
        </pc:spChg>
        <pc:picChg chg="add mod">
          <ac:chgData name="Alina Alivanoaie-Vieru" userId="a68a31eac6b014ac" providerId="LiveId" clId="{231ABABD-087E-45D2-93CA-5C9E69970A3F}" dt="2025-12-01T18:11:09.224" v="57"/>
          <ac:picMkLst>
            <pc:docMk/>
            <pc:sldMk cId="2639613567" sldId="262"/>
            <ac:picMk id="4" creationId="{051A3320-B219-750E-2D1F-4C8BA7A0E6D9}"/>
          </ac:picMkLst>
        </pc:picChg>
        <pc:picChg chg="add">
          <ac:chgData name="Alina Alivanoaie-Vieru" userId="a68a31eac6b014ac" providerId="LiveId" clId="{231ABABD-087E-45D2-93CA-5C9E69970A3F}" dt="2025-11-26T13:46:12.530" v="48" actId="26606"/>
          <ac:picMkLst>
            <pc:docMk/>
            <pc:sldMk cId="2639613567" sldId="262"/>
            <ac:picMk id="15" creationId="{9CD2319A-6FA9-4EFB-9EDF-7304467425E8}"/>
          </ac:picMkLst>
        </pc:picChg>
        <pc:picChg chg="add">
          <ac:chgData name="Alina Alivanoaie-Vieru" userId="a68a31eac6b014ac" providerId="LiveId" clId="{231ABABD-087E-45D2-93CA-5C9E69970A3F}" dt="2025-11-26T13:46:12.530" v="48" actId="26606"/>
          <ac:picMkLst>
            <pc:docMk/>
            <pc:sldMk cId="2639613567" sldId="262"/>
            <ac:picMk id="17" creationId="{D1692A93-3514-4486-8B67-CCA4E0259BCB}"/>
          </ac:picMkLst>
        </pc:picChg>
      </pc:sldChg>
      <pc:sldChg chg="addSp delSp modSp mod modClrScheme setClrOvrMap delDesignElem chgLayout">
        <pc:chgData name="Alina Alivanoaie-Vieru" userId="a68a31eac6b014ac" providerId="LiveId" clId="{231ABABD-087E-45D2-93CA-5C9E69970A3F}" dt="2025-12-01T18:11:09.224" v="57"/>
        <pc:sldMkLst>
          <pc:docMk/>
          <pc:sldMk cId="2274310815" sldId="263"/>
        </pc:sldMkLst>
        <pc:spChg chg="mod ord">
          <ac:chgData name="Alina Alivanoaie-Vieru" userId="a68a31eac6b014ac" providerId="LiveId" clId="{231ABABD-087E-45D2-93CA-5C9E69970A3F}" dt="2025-11-26T13:46:21.975" v="50" actId="26606"/>
          <ac:spMkLst>
            <pc:docMk/>
            <pc:sldMk cId="2274310815" sldId="263"/>
            <ac:spMk id="2" creationId="{E31AF69A-66C2-257D-2F8E-520B4DC16EA9}"/>
          </ac:spMkLst>
        </pc:spChg>
        <pc:spChg chg="add">
          <ac:chgData name="Alina Alivanoaie-Vieru" userId="a68a31eac6b014ac" providerId="LiveId" clId="{231ABABD-087E-45D2-93CA-5C9E69970A3F}" dt="2025-11-26T13:46:21.975" v="50" actId="26606"/>
          <ac:spMkLst>
            <pc:docMk/>
            <pc:sldMk cId="2274310815" sldId="263"/>
            <ac:spMk id="8" creationId="{C393B4A7-6ABF-423D-A762-3CDB4897A833}"/>
          </ac:spMkLst>
        </pc:spChg>
        <pc:spChg chg="add">
          <ac:chgData name="Alina Alivanoaie-Vieru" userId="a68a31eac6b014ac" providerId="LiveId" clId="{231ABABD-087E-45D2-93CA-5C9E69970A3F}" dt="2025-11-26T13:46:21.975" v="50" actId="26606"/>
          <ac:spMkLst>
            <pc:docMk/>
            <pc:sldMk cId="2274310815" sldId="263"/>
            <ac:spMk id="19" creationId="{01AD250C-F2EA-449F-9B14-DF5BB674C500}"/>
          </ac:spMkLst>
        </pc:spChg>
        <pc:spChg chg="add">
          <ac:chgData name="Alina Alivanoaie-Vieru" userId="a68a31eac6b014ac" providerId="LiveId" clId="{231ABABD-087E-45D2-93CA-5C9E69970A3F}" dt="2025-11-26T13:46:21.975" v="50" actId="26606"/>
          <ac:spMkLst>
            <pc:docMk/>
            <pc:sldMk cId="2274310815" sldId="263"/>
            <ac:spMk id="21" creationId="{ABE6F9A3-300E-47F5-B41C-C8C5E758DE7C}"/>
          </ac:spMkLst>
        </pc:spChg>
        <pc:spChg chg="add">
          <ac:chgData name="Alina Alivanoaie-Vieru" userId="a68a31eac6b014ac" providerId="LiveId" clId="{231ABABD-087E-45D2-93CA-5C9E69970A3F}" dt="2025-11-26T13:46:21.975" v="50" actId="26606"/>
          <ac:spMkLst>
            <pc:docMk/>
            <pc:sldMk cId="2274310815" sldId="263"/>
            <ac:spMk id="23" creationId="{61B4701B-39FE-43B8-86AA-D6B8789C2207}"/>
          </ac:spMkLst>
        </pc:spChg>
        <pc:spChg chg="add">
          <ac:chgData name="Alina Alivanoaie-Vieru" userId="a68a31eac6b014ac" providerId="LiveId" clId="{231ABABD-087E-45D2-93CA-5C9E69970A3F}" dt="2025-11-26T13:46:21.975" v="50" actId="26606"/>
          <ac:spMkLst>
            <pc:docMk/>
            <pc:sldMk cId="2274310815" sldId="263"/>
            <ac:spMk id="25" creationId="{E9A7EF13-49FA-4355-971A-34B065F35022}"/>
          </ac:spMkLst>
        </pc:spChg>
        <pc:spChg chg="add">
          <ac:chgData name="Alina Alivanoaie-Vieru" userId="a68a31eac6b014ac" providerId="LiveId" clId="{231ABABD-087E-45D2-93CA-5C9E69970A3F}" dt="2025-11-26T13:46:21.975" v="50" actId="26606"/>
          <ac:spMkLst>
            <pc:docMk/>
            <pc:sldMk cId="2274310815" sldId="263"/>
            <ac:spMk id="27" creationId="{92CF3C3E-0F7B-4F0C-8EBD-BDD38E9C66F5}"/>
          </ac:spMkLst>
        </pc:spChg>
        <pc:picChg chg="add mod">
          <ac:chgData name="Alina Alivanoaie-Vieru" userId="a68a31eac6b014ac" providerId="LiveId" clId="{231ABABD-087E-45D2-93CA-5C9E69970A3F}" dt="2025-12-01T18:11:09.224" v="57"/>
          <ac:picMkLst>
            <pc:docMk/>
            <pc:sldMk cId="2274310815" sldId="263"/>
            <ac:picMk id="4" creationId="{84DF13DE-B4D6-14DA-77A5-18A33B392DF7}"/>
          </ac:picMkLst>
        </pc:picChg>
        <pc:picChg chg="add">
          <ac:chgData name="Alina Alivanoaie-Vieru" userId="a68a31eac6b014ac" providerId="LiveId" clId="{231ABABD-087E-45D2-93CA-5C9E69970A3F}" dt="2025-11-26T13:46:21.975" v="50" actId="26606"/>
          <ac:picMkLst>
            <pc:docMk/>
            <pc:sldMk cId="2274310815" sldId="263"/>
            <ac:picMk id="9" creationId="{F1B8F9CB-890B-4CB8-B503-188A763E2FC1}"/>
          </ac:picMkLst>
        </pc:picChg>
        <pc:picChg chg="add">
          <ac:chgData name="Alina Alivanoaie-Vieru" userId="a68a31eac6b014ac" providerId="LiveId" clId="{231ABABD-087E-45D2-93CA-5C9E69970A3F}" dt="2025-11-26T13:46:21.975" v="50" actId="26606"/>
          <ac:picMkLst>
            <pc:docMk/>
            <pc:sldMk cId="2274310815" sldId="263"/>
            <ac:picMk id="17" creationId="{D1692A93-3514-4486-8B67-CCA4E0259BCB}"/>
          </ac:picMkLst>
        </pc:picChg>
      </pc:sldChg>
      <pc:sldChg chg="addSp delSp modSp mod setBg modClrScheme setClrOvrMap delDesignElem chgLayout">
        <pc:chgData name="Alina Alivanoaie-Vieru" userId="a68a31eac6b014ac" providerId="LiveId" clId="{231ABABD-087E-45D2-93CA-5C9E69970A3F}" dt="2025-12-01T18:11:09.224" v="57"/>
        <pc:sldMkLst>
          <pc:docMk/>
          <pc:sldMk cId="1577621804" sldId="264"/>
        </pc:sldMkLst>
        <pc:spChg chg="mod ord">
          <ac:chgData name="Alina Alivanoaie-Vieru" userId="a68a31eac6b014ac" providerId="LiveId" clId="{231ABABD-087E-45D2-93CA-5C9E69970A3F}" dt="2025-11-26T13:46:32.643" v="52" actId="26606"/>
          <ac:spMkLst>
            <pc:docMk/>
            <pc:sldMk cId="1577621804" sldId="264"/>
            <ac:spMk id="2" creationId="{46A77BE9-3069-168B-0FDF-291B3FA3AE1A}"/>
          </ac:spMkLst>
        </pc:spChg>
        <pc:spChg chg="mod ord">
          <ac:chgData name="Alina Alivanoaie-Vieru" userId="a68a31eac6b014ac" providerId="LiveId" clId="{231ABABD-087E-45D2-93CA-5C9E69970A3F}" dt="2025-11-26T13:46:32.643" v="52" actId="26606"/>
          <ac:spMkLst>
            <pc:docMk/>
            <pc:sldMk cId="1577621804" sldId="264"/>
            <ac:spMk id="3" creationId="{F9DCDA1E-DF17-5019-6BFA-C820740F96E4}"/>
          </ac:spMkLst>
        </pc:spChg>
        <pc:spChg chg="add">
          <ac:chgData name="Alina Alivanoaie-Vieru" userId="a68a31eac6b014ac" providerId="LiveId" clId="{231ABABD-087E-45D2-93CA-5C9E69970A3F}" dt="2025-11-26T13:46:32.643" v="52" actId="26606"/>
          <ac:spMkLst>
            <pc:docMk/>
            <pc:sldMk cId="1577621804" sldId="264"/>
            <ac:spMk id="12" creationId="{4FA533C5-33E3-4611-AF9F-72811D8B26A6}"/>
          </ac:spMkLst>
        </pc:spChg>
        <pc:spChg chg="add">
          <ac:chgData name="Alina Alivanoaie-Vieru" userId="a68a31eac6b014ac" providerId="LiveId" clId="{231ABABD-087E-45D2-93CA-5C9E69970A3F}" dt="2025-11-26T13:46:32.643" v="52" actId="26606"/>
          <ac:spMkLst>
            <pc:docMk/>
            <pc:sldMk cId="1577621804" sldId="264"/>
            <ac:spMk id="18" creationId="{87F0FDC4-AD8C-47D9-9131-623C98ADB0AE}"/>
          </ac:spMkLst>
        </pc:spChg>
        <pc:spChg chg="add">
          <ac:chgData name="Alina Alivanoaie-Vieru" userId="a68a31eac6b014ac" providerId="LiveId" clId="{231ABABD-087E-45D2-93CA-5C9E69970A3F}" dt="2025-11-26T13:46:32.643" v="52" actId="26606"/>
          <ac:spMkLst>
            <pc:docMk/>
            <pc:sldMk cId="1577621804" sldId="264"/>
            <ac:spMk id="20" creationId="{052BEFF1-896C-45B1-B02C-96A6A1BC389A}"/>
          </ac:spMkLst>
        </pc:spChg>
        <pc:spChg chg="add">
          <ac:chgData name="Alina Alivanoaie-Vieru" userId="a68a31eac6b014ac" providerId="LiveId" clId="{231ABABD-087E-45D2-93CA-5C9E69970A3F}" dt="2025-11-26T13:46:32.643" v="52" actId="26606"/>
          <ac:spMkLst>
            <pc:docMk/>
            <pc:sldMk cId="1577621804" sldId="264"/>
            <ac:spMk id="22" creationId="{BB237A14-61B1-4C00-A670-5D8D68A8668E}"/>
          </ac:spMkLst>
        </pc:spChg>
        <pc:spChg chg="add">
          <ac:chgData name="Alina Alivanoaie-Vieru" userId="a68a31eac6b014ac" providerId="LiveId" clId="{231ABABD-087E-45D2-93CA-5C9E69970A3F}" dt="2025-11-26T13:46:32.643" v="52" actId="26606"/>
          <ac:spMkLst>
            <pc:docMk/>
            <pc:sldMk cId="1577621804" sldId="264"/>
            <ac:spMk id="24" creationId="{8598F259-6F54-47A3-8D13-1603D786A328}"/>
          </ac:spMkLst>
        </pc:spChg>
        <pc:spChg chg="add">
          <ac:chgData name="Alina Alivanoaie-Vieru" userId="a68a31eac6b014ac" providerId="LiveId" clId="{231ABABD-087E-45D2-93CA-5C9E69970A3F}" dt="2025-11-26T13:46:32.643" v="52" actId="26606"/>
          <ac:spMkLst>
            <pc:docMk/>
            <pc:sldMk cId="1577621804" sldId="264"/>
            <ac:spMk id="26" creationId="{0BA768A8-4FED-4ED8-9E46-6BE72188ECD2}"/>
          </ac:spMkLst>
        </pc:spChg>
        <pc:picChg chg="add mod">
          <ac:chgData name="Alina Alivanoaie-Vieru" userId="a68a31eac6b014ac" providerId="LiveId" clId="{231ABABD-087E-45D2-93CA-5C9E69970A3F}" dt="2025-12-01T18:11:09.224" v="57"/>
          <ac:picMkLst>
            <pc:docMk/>
            <pc:sldMk cId="1577621804" sldId="264"/>
            <ac:picMk id="5" creationId="{1E5F3768-2971-3C16-6543-70B44C00B996}"/>
          </ac:picMkLst>
        </pc:picChg>
        <pc:picChg chg="add">
          <ac:chgData name="Alina Alivanoaie-Vieru" userId="a68a31eac6b014ac" providerId="LiveId" clId="{231ABABD-087E-45D2-93CA-5C9E69970A3F}" dt="2025-11-26T13:46:32.643" v="52" actId="26606"/>
          <ac:picMkLst>
            <pc:docMk/>
            <pc:sldMk cId="1577621804" sldId="264"/>
            <ac:picMk id="10" creationId="{2AE609E2-8522-44E4-9077-980E5BCF3E14}"/>
          </ac:picMkLst>
        </pc:picChg>
        <pc:picChg chg="add">
          <ac:chgData name="Alina Alivanoaie-Vieru" userId="a68a31eac6b014ac" providerId="LiveId" clId="{231ABABD-087E-45D2-93CA-5C9E69970A3F}" dt="2025-11-26T13:46:32.643" v="52" actId="26606"/>
          <ac:picMkLst>
            <pc:docMk/>
            <pc:sldMk cId="1577621804" sldId="264"/>
            <ac:picMk id="16" creationId="{6AC7D913-60B7-4603-881B-831DA5D3A940}"/>
          </ac:picMkLst>
        </pc:picChg>
      </pc:sldChg>
      <pc:sldChg chg="addSp delSp modSp mod modClrScheme setClrOvrMap delDesignElem chgLayout">
        <pc:chgData name="Alina Alivanoaie-Vieru" userId="a68a31eac6b014ac" providerId="LiveId" clId="{231ABABD-087E-45D2-93CA-5C9E69970A3F}" dt="2025-12-01T18:11:09.224" v="57"/>
        <pc:sldMkLst>
          <pc:docMk/>
          <pc:sldMk cId="2979749894" sldId="265"/>
        </pc:sldMkLst>
        <pc:spChg chg="mod ord">
          <ac:chgData name="Alina Alivanoaie-Vieru" userId="a68a31eac6b014ac" providerId="LiveId" clId="{231ABABD-087E-45D2-93CA-5C9E69970A3F}" dt="2025-11-26T13:46:41.400" v="54" actId="26606"/>
          <ac:spMkLst>
            <pc:docMk/>
            <pc:sldMk cId="2979749894" sldId="265"/>
            <ac:spMk id="2" creationId="{A3ECC52A-E90E-3BDD-3540-5E5516078593}"/>
          </ac:spMkLst>
        </pc:spChg>
        <pc:spChg chg="add">
          <ac:chgData name="Alina Alivanoaie-Vieru" userId="a68a31eac6b014ac" providerId="LiveId" clId="{231ABABD-087E-45D2-93CA-5C9E69970A3F}" dt="2025-11-26T13:46:41.400" v="54" actId="26606"/>
          <ac:spMkLst>
            <pc:docMk/>
            <pc:sldMk cId="2979749894" sldId="265"/>
            <ac:spMk id="8" creationId="{61B4701B-39FE-43B8-86AA-D6B8789C2207}"/>
          </ac:spMkLst>
        </pc:spChg>
        <pc:spChg chg="add">
          <ac:chgData name="Alina Alivanoaie-Vieru" userId="a68a31eac6b014ac" providerId="LiveId" clId="{231ABABD-087E-45D2-93CA-5C9E69970A3F}" dt="2025-11-26T13:46:41.400" v="54" actId="26606"/>
          <ac:spMkLst>
            <pc:docMk/>
            <pc:sldMk cId="2979749894" sldId="265"/>
            <ac:spMk id="9" creationId="{E9A7EF13-49FA-4355-971A-34B065F35022}"/>
          </ac:spMkLst>
        </pc:spChg>
        <pc:spChg chg="add">
          <ac:chgData name="Alina Alivanoaie-Vieru" userId="a68a31eac6b014ac" providerId="LiveId" clId="{231ABABD-087E-45D2-93CA-5C9E69970A3F}" dt="2025-11-26T13:46:41.400" v="54" actId="26606"/>
          <ac:spMkLst>
            <pc:docMk/>
            <pc:sldMk cId="2979749894" sldId="265"/>
            <ac:spMk id="10" creationId="{92CF3C3E-0F7B-4F0C-8EBD-BDD38E9C66F5}"/>
          </ac:spMkLst>
        </pc:spChg>
        <pc:spChg chg="add">
          <ac:chgData name="Alina Alivanoaie-Vieru" userId="a68a31eac6b014ac" providerId="LiveId" clId="{231ABABD-087E-45D2-93CA-5C9E69970A3F}" dt="2025-11-26T13:46:41.400" v="54" actId="26606"/>
          <ac:spMkLst>
            <pc:docMk/>
            <pc:sldMk cId="2979749894" sldId="265"/>
            <ac:spMk id="15" creationId="{C393B4A7-6ABF-423D-A762-3CDB4897A833}"/>
          </ac:spMkLst>
        </pc:spChg>
        <pc:spChg chg="add">
          <ac:chgData name="Alina Alivanoaie-Vieru" userId="a68a31eac6b014ac" providerId="LiveId" clId="{231ABABD-087E-45D2-93CA-5C9E69970A3F}" dt="2025-11-26T13:46:41.400" v="54" actId="26606"/>
          <ac:spMkLst>
            <pc:docMk/>
            <pc:sldMk cId="2979749894" sldId="265"/>
            <ac:spMk id="21" creationId="{01AD250C-F2EA-449F-9B14-DF5BB674C500}"/>
          </ac:spMkLst>
        </pc:spChg>
        <pc:spChg chg="add">
          <ac:chgData name="Alina Alivanoaie-Vieru" userId="a68a31eac6b014ac" providerId="LiveId" clId="{231ABABD-087E-45D2-93CA-5C9E69970A3F}" dt="2025-11-26T13:46:41.400" v="54" actId="26606"/>
          <ac:spMkLst>
            <pc:docMk/>
            <pc:sldMk cId="2979749894" sldId="265"/>
            <ac:spMk id="23" creationId="{ABE6F9A3-300E-47F5-B41C-C8C5E758DE7C}"/>
          </ac:spMkLst>
        </pc:spChg>
        <pc:graphicFrameChg chg="mod ord">
          <ac:chgData name="Alina Alivanoaie-Vieru" userId="a68a31eac6b014ac" providerId="LiveId" clId="{231ABABD-087E-45D2-93CA-5C9E69970A3F}" dt="2025-11-26T13:46:38.091" v="53" actId="700"/>
          <ac:graphicFrameMkLst>
            <pc:docMk/>
            <pc:sldMk cId="2979749894" sldId="265"/>
            <ac:graphicFrameMk id="6" creationId="{F4051665-E3A8-B690-5B15-42A5F170F5B1}"/>
          </ac:graphicFrameMkLst>
        </pc:graphicFrameChg>
        <pc:picChg chg="add mod">
          <ac:chgData name="Alina Alivanoaie-Vieru" userId="a68a31eac6b014ac" providerId="LiveId" clId="{231ABABD-087E-45D2-93CA-5C9E69970A3F}" dt="2025-12-01T18:11:09.224" v="57"/>
          <ac:picMkLst>
            <pc:docMk/>
            <pc:sldMk cId="2979749894" sldId="265"/>
            <ac:picMk id="4" creationId="{D352053F-F310-89CD-428C-85164143A0D4}"/>
          </ac:picMkLst>
        </pc:picChg>
        <pc:picChg chg="add">
          <ac:chgData name="Alina Alivanoaie-Vieru" userId="a68a31eac6b014ac" providerId="LiveId" clId="{231ABABD-087E-45D2-93CA-5C9E69970A3F}" dt="2025-11-26T13:46:41.400" v="54" actId="26606"/>
          <ac:picMkLst>
            <pc:docMk/>
            <pc:sldMk cId="2979749894" sldId="265"/>
            <ac:picMk id="13" creationId="{AA632AB4-3837-4FD0-8B62-0A18B573F46D}"/>
          </ac:picMkLst>
        </pc:picChg>
        <pc:picChg chg="add">
          <ac:chgData name="Alina Alivanoaie-Vieru" userId="a68a31eac6b014ac" providerId="LiveId" clId="{231ABABD-087E-45D2-93CA-5C9E69970A3F}" dt="2025-11-26T13:46:41.400" v="54" actId="26606"/>
          <ac:picMkLst>
            <pc:docMk/>
            <pc:sldMk cId="2979749894" sldId="265"/>
            <ac:picMk id="17" creationId="{9CD2319A-6FA9-4EFB-9EDF-7304467425E8}"/>
          </ac:picMkLst>
        </pc:picChg>
        <pc:picChg chg="add">
          <ac:chgData name="Alina Alivanoaie-Vieru" userId="a68a31eac6b014ac" providerId="LiveId" clId="{231ABABD-087E-45D2-93CA-5C9E69970A3F}" dt="2025-11-26T13:46:41.400" v="54" actId="26606"/>
          <ac:picMkLst>
            <pc:docMk/>
            <pc:sldMk cId="2979749894" sldId="265"/>
            <ac:picMk id="19" creationId="{D1692A93-3514-4486-8B67-CCA4E0259BCB}"/>
          </ac:picMkLst>
        </pc:picChg>
      </pc:sldChg>
      <pc:sldChg chg="addSp delSp modSp mod setBg modClrScheme delDesignElem chgLayout">
        <pc:chgData name="Alina Alivanoaie-Vieru" userId="a68a31eac6b014ac" providerId="LiveId" clId="{231ABABD-087E-45D2-93CA-5C9E69970A3F}" dt="2025-11-26T13:46:54.869" v="56" actId="26606"/>
        <pc:sldMkLst>
          <pc:docMk/>
          <pc:sldMk cId="3969943579" sldId="266"/>
        </pc:sldMkLst>
        <pc:spChg chg="mod ord">
          <ac:chgData name="Alina Alivanoaie-Vieru" userId="a68a31eac6b014ac" providerId="LiveId" clId="{231ABABD-087E-45D2-93CA-5C9E69970A3F}" dt="2025-11-26T13:46:54.869" v="56" actId="26606"/>
          <ac:spMkLst>
            <pc:docMk/>
            <pc:sldMk cId="3969943579" sldId="266"/>
            <ac:spMk id="2" creationId="{0F465CB2-0AA3-9FEE-AA16-BCD97247601F}"/>
          </ac:spMkLst>
        </pc:spChg>
        <pc:spChg chg="add">
          <ac:chgData name="Alina Alivanoaie-Vieru" userId="a68a31eac6b014ac" providerId="LiveId" clId="{231ABABD-087E-45D2-93CA-5C9E69970A3F}" dt="2025-11-26T13:46:54.869" v="56" actId="26606"/>
          <ac:spMkLst>
            <pc:docMk/>
            <pc:sldMk cId="3969943579" sldId="266"/>
            <ac:spMk id="30" creationId="{989BE678-777B-482A-A616-FEDC47B162E5}"/>
          </ac:spMkLst>
        </pc:spChg>
        <pc:spChg chg="add">
          <ac:chgData name="Alina Alivanoaie-Vieru" userId="a68a31eac6b014ac" providerId="LiveId" clId="{231ABABD-087E-45D2-93CA-5C9E69970A3F}" dt="2025-11-26T13:46:54.869" v="56" actId="26606"/>
          <ac:spMkLst>
            <pc:docMk/>
            <pc:sldMk cId="3969943579" sldId="266"/>
            <ac:spMk id="43" creationId="{D28BE0C3-2102-4820-B88B-A448B1840D14}"/>
          </ac:spMkLst>
        </pc:spChg>
        <pc:spChg chg="add">
          <ac:chgData name="Alina Alivanoaie-Vieru" userId="a68a31eac6b014ac" providerId="LiveId" clId="{231ABABD-087E-45D2-93CA-5C9E69970A3F}" dt="2025-11-26T13:46:54.869" v="56" actId="26606"/>
          <ac:spMkLst>
            <pc:docMk/>
            <pc:sldMk cId="3969943579" sldId="266"/>
            <ac:spMk id="45" creationId="{909FE742-1A27-4AEF-B5F0-F8C383EAB1D7}"/>
          </ac:spMkLst>
        </pc:spChg>
        <pc:graphicFrameChg chg="mod ord modGraphic">
          <ac:chgData name="Alina Alivanoaie-Vieru" userId="a68a31eac6b014ac" providerId="LiveId" clId="{231ABABD-087E-45D2-93CA-5C9E69970A3F}" dt="2025-11-26T13:46:54.869" v="56" actId="26606"/>
          <ac:graphicFrameMkLst>
            <pc:docMk/>
            <pc:sldMk cId="3969943579" sldId="266"/>
            <ac:graphicFrameMk id="28" creationId="{ADB0CCA9-A75C-56C5-28E0-14C60CBD32B2}"/>
          </ac:graphicFrameMkLst>
        </pc:graphicFrameChg>
        <pc:picChg chg="add">
          <ac:chgData name="Alina Alivanoaie-Vieru" userId="a68a31eac6b014ac" providerId="LiveId" clId="{231ABABD-087E-45D2-93CA-5C9E69970A3F}" dt="2025-11-26T13:46:54.869" v="56" actId="26606"/>
          <ac:picMkLst>
            <pc:docMk/>
            <pc:sldMk cId="3969943579" sldId="266"/>
            <ac:picMk id="31" creationId="{CF1EB4BD-9C7E-4AA3-9681-C7EB0DA6250B}"/>
          </ac:picMkLst>
        </pc:picChg>
        <pc:picChg chg="add">
          <ac:chgData name="Alina Alivanoaie-Vieru" userId="a68a31eac6b014ac" providerId="LiveId" clId="{231ABABD-087E-45D2-93CA-5C9E69970A3F}" dt="2025-11-26T13:46:54.869" v="56" actId="26606"/>
          <ac:picMkLst>
            <pc:docMk/>
            <pc:sldMk cId="3969943579" sldId="266"/>
            <ac:picMk id="33" creationId="{DF19BAF3-7E20-4B9D-B544-BABAEEA1FA75}"/>
          </ac:picMkLst>
        </pc:picChg>
        <pc:picChg chg="add">
          <ac:chgData name="Alina Alivanoaie-Vieru" userId="a68a31eac6b014ac" providerId="LiveId" clId="{231ABABD-087E-45D2-93CA-5C9E69970A3F}" dt="2025-11-26T13:46:54.869" v="56" actId="26606"/>
          <ac:picMkLst>
            <pc:docMk/>
            <pc:sldMk cId="3969943579" sldId="266"/>
            <ac:picMk id="35" creationId="{950648F4-ABCD-4DF0-8641-76CFB2354721}"/>
          </ac:picMkLst>
        </pc:picChg>
        <pc:picChg chg="add">
          <ac:chgData name="Alina Alivanoaie-Vieru" userId="a68a31eac6b014ac" providerId="LiveId" clId="{231ABABD-087E-45D2-93CA-5C9E69970A3F}" dt="2025-11-26T13:46:54.869" v="56" actId="26606"/>
          <ac:picMkLst>
            <pc:docMk/>
            <pc:sldMk cId="3969943579" sldId="266"/>
            <ac:picMk id="41" creationId="{94AAE3AA-3759-4D28-B0EF-575F25A5146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ata4.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_rels/data5.xml.rels><?xml version="1.0" encoding="UTF-8" standalone="yes"?>
<Relationships xmlns="http://schemas.openxmlformats.org/package/2006/relationships"><Relationship Id="rId8" Type="http://schemas.openxmlformats.org/officeDocument/2006/relationships/image" Target="../media/image54.svg"/><Relationship Id="rId13" Type="http://schemas.openxmlformats.org/officeDocument/2006/relationships/image" Target="../media/image57.png"/><Relationship Id="rId3" Type="http://schemas.openxmlformats.org/officeDocument/2006/relationships/image" Target="../media/image51.png"/><Relationship Id="rId7" Type="http://schemas.openxmlformats.org/officeDocument/2006/relationships/image" Target="../media/image53.png"/><Relationship Id="rId12" Type="http://schemas.openxmlformats.org/officeDocument/2006/relationships/image" Target="../media/image56.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22.svg"/><Relationship Id="rId11" Type="http://schemas.openxmlformats.org/officeDocument/2006/relationships/image" Target="../media/image55.png"/><Relationship Id="rId5" Type="http://schemas.openxmlformats.org/officeDocument/2006/relationships/image" Target="../media/image21.png"/><Relationship Id="rId10" Type="http://schemas.openxmlformats.org/officeDocument/2006/relationships/image" Target="../media/image20.svg"/><Relationship Id="rId4" Type="http://schemas.openxmlformats.org/officeDocument/2006/relationships/image" Target="../media/image52.svg"/><Relationship Id="rId9" Type="http://schemas.openxmlformats.org/officeDocument/2006/relationships/image" Target="../media/image19.png"/><Relationship Id="rId14" Type="http://schemas.openxmlformats.org/officeDocument/2006/relationships/image" Target="../media/image58.svg"/></Relationships>
</file>

<file path=ppt/diagrams/_rels/data6.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1.sv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11" Type="http://schemas.openxmlformats.org/officeDocument/2006/relationships/image" Target="../media/image46.png"/><Relationship Id="rId5" Type="http://schemas.openxmlformats.org/officeDocument/2006/relationships/image" Target="../media/image65.png"/><Relationship Id="rId10" Type="http://schemas.openxmlformats.org/officeDocument/2006/relationships/image" Target="../media/image70.svg"/><Relationship Id="rId4" Type="http://schemas.openxmlformats.org/officeDocument/2006/relationships/image" Target="../media/image64.svg"/><Relationship Id="rId9" Type="http://schemas.openxmlformats.org/officeDocument/2006/relationships/image" Target="../media/image6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4.svg"/><Relationship Id="rId13" Type="http://schemas.openxmlformats.org/officeDocument/2006/relationships/image" Target="../media/image57.png"/><Relationship Id="rId3" Type="http://schemas.openxmlformats.org/officeDocument/2006/relationships/image" Target="../media/image51.png"/><Relationship Id="rId7" Type="http://schemas.openxmlformats.org/officeDocument/2006/relationships/image" Target="../media/image53.png"/><Relationship Id="rId12" Type="http://schemas.openxmlformats.org/officeDocument/2006/relationships/image" Target="../media/image56.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22.svg"/><Relationship Id="rId11" Type="http://schemas.openxmlformats.org/officeDocument/2006/relationships/image" Target="../media/image55.png"/><Relationship Id="rId5" Type="http://schemas.openxmlformats.org/officeDocument/2006/relationships/image" Target="../media/image21.png"/><Relationship Id="rId10" Type="http://schemas.openxmlformats.org/officeDocument/2006/relationships/image" Target="../media/image20.svg"/><Relationship Id="rId4" Type="http://schemas.openxmlformats.org/officeDocument/2006/relationships/image" Target="../media/image52.svg"/><Relationship Id="rId9" Type="http://schemas.openxmlformats.org/officeDocument/2006/relationships/image" Target="../media/image19.png"/><Relationship Id="rId14" Type="http://schemas.openxmlformats.org/officeDocument/2006/relationships/image" Target="../media/image5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1.sv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11" Type="http://schemas.openxmlformats.org/officeDocument/2006/relationships/image" Target="../media/image46.png"/><Relationship Id="rId5" Type="http://schemas.openxmlformats.org/officeDocument/2006/relationships/image" Target="../media/image65.png"/><Relationship Id="rId10" Type="http://schemas.openxmlformats.org/officeDocument/2006/relationships/image" Target="../media/image70.svg"/><Relationship Id="rId4" Type="http://schemas.openxmlformats.org/officeDocument/2006/relationships/image" Target="../media/image64.svg"/><Relationship Id="rId9" Type="http://schemas.openxmlformats.org/officeDocument/2006/relationships/image" Target="../media/image6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520F2B-1E38-4488-9683-1B0864EB1C6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D9C81E-1DCF-470C-AB1D-0D2E1AEE96D0}">
      <dgm:prSet/>
      <dgm:spPr/>
      <dgm:t>
        <a:bodyPr/>
        <a:lstStyle/>
        <a:p>
          <a:r>
            <a:rPr lang="en-GB"/>
            <a:t>This article talks about how important it is to learn in a global firm, how schools and businesses are using more collaborative methods, and what the positives and cons are.</a:t>
          </a:r>
          <a:endParaRPr lang="en-US"/>
        </a:p>
      </dgm:t>
    </dgm:pt>
    <dgm:pt modelId="{18B4E8F9-61F3-45FC-B420-CC0FAF21ED86}" type="parTrans" cxnId="{1A73D636-21F1-4102-B0AE-0DA9E0FA7B29}">
      <dgm:prSet/>
      <dgm:spPr/>
      <dgm:t>
        <a:bodyPr/>
        <a:lstStyle/>
        <a:p>
          <a:endParaRPr lang="en-US"/>
        </a:p>
      </dgm:t>
    </dgm:pt>
    <dgm:pt modelId="{CC65B148-B824-44AC-8475-9CBF01A99626}" type="sibTrans" cxnId="{1A73D636-21F1-4102-B0AE-0DA9E0FA7B29}">
      <dgm:prSet/>
      <dgm:spPr/>
      <dgm:t>
        <a:bodyPr/>
        <a:lstStyle/>
        <a:p>
          <a:endParaRPr lang="en-US"/>
        </a:p>
      </dgm:t>
    </dgm:pt>
    <dgm:pt modelId="{4D940A30-238F-4AAD-B319-662C7CEC3134}">
      <dgm:prSet/>
      <dgm:spPr/>
      <dgm:t>
        <a:bodyPr/>
        <a:lstStyle/>
        <a:p>
          <a:r>
            <a:rPr lang="en-GB"/>
            <a:t>• The major themes of discussion are the world and professional practice. </a:t>
          </a:r>
          <a:endParaRPr lang="en-US"/>
        </a:p>
      </dgm:t>
    </dgm:pt>
    <dgm:pt modelId="{497C6F7F-DB05-44B6-AA76-9AAC9B31B90D}" type="parTrans" cxnId="{6C7F2BD1-E53D-46E4-BF66-CA418A18DE85}">
      <dgm:prSet/>
      <dgm:spPr/>
      <dgm:t>
        <a:bodyPr/>
        <a:lstStyle/>
        <a:p>
          <a:endParaRPr lang="en-US"/>
        </a:p>
      </dgm:t>
    </dgm:pt>
    <dgm:pt modelId="{B3D84A78-AB32-44F3-B73E-CE890F4C97DD}" type="sibTrans" cxnId="{6C7F2BD1-E53D-46E4-BF66-CA418A18DE85}">
      <dgm:prSet/>
      <dgm:spPr/>
      <dgm:t>
        <a:bodyPr/>
        <a:lstStyle/>
        <a:p>
          <a:endParaRPr lang="en-US"/>
        </a:p>
      </dgm:t>
    </dgm:pt>
    <dgm:pt modelId="{F2298C68-E8C5-471E-A7F3-CB7EF271A0DC}">
      <dgm:prSet/>
      <dgm:spPr/>
      <dgm:t>
        <a:bodyPr/>
        <a:lstStyle/>
        <a:p>
          <a:r>
            <a:rPr lang="en-GB"/>
            <a:t>• A glance at the layout </a:t>
          </a:r>
          <a:endParaRPr lang="en-US"/>
        </a:p>
      </dgm:t>
    </dgm:pt>
    <dgm:pt modelId="{3B9A0F27-FD4D-4183-A2E9-EB64812C39B6}" type="parTrans" cxnId="{8F4C60D8-A9B0-4EC7-AE9E-707C4DBBEB05}">
      <dgm:prSet/>
      <dgm:spPr/>
      <dgm:t>
        <a:bodyPr/>
        <a:lstStyle/>
        <a:p>
          <a:endParaRPr lang="en-US"/>
        </a:p>
      </dgm:t>
    </dgm:pt>
    <dgm:pt modelId="{61C63A17-63C2-4CA4-9CF6-7FEE12F6A9E1}" type="sibTrans" cxnId="{8F4C60D8-A9B0-4EC7-AE9E-707C4DBBEB05}">
      <dgm:prSet/>
      <dgm:spPr/>
      <dgm:t>
        <a:bodyPr/>
        <a:lstStyle/>
        <a:p>
          <a:endParaRPr lang="en-US"/>
        </a:p>
      </dgm:t>
    </dgm:pt>
    <dgm:pt modelId="{856DF049-5BD7-419D-981C-5A479F917A38}" type="pres">
      <dgm:prSet presAssocID="{3B520F2B-1E38-4488-9683-1B0864EB1C65}" presName="root" presStyleCnt="0">
        <dgm:presLayoutVars>
          <dgm:dir/>
          <dgm:resizeHandles val="exact"/>
        </dgm:presLayoutVars>
      </dgm:prSet>
      <dgm:spPr/>
    </dgm:pt>
    <dgm:pt modelId="{C2CD471A-092F-4AAB-9905-7114A7862A7E}" type="pres">
      <dgm:prSet presAssocID="{F4D9C81E-1DCF-470C-AB1D-0D2E1AEE96D0}" presName="compNode" presStyleCnt="0"/>
      <dgm:spPr/>
    </dgm:pt>
    <dgm:pt modelId="{3241C7CC-6101-4475-97AF-D3CFE57DFBD9}" type="pres">
      <dgm:prSet presAssocID="{F4D9C81E-1DCF-470C-AB1D-0D2E1AEE96D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4FC6AE3-7B8A-4982-95ED-AF5C8D656863}" type="pres">
      <dgm:prSet presAssocID="{F4D9C81E-1DCF-470C-AB1D-0D2E1AEE96D0}" presName="spaceRect" presStyleCnt="0"/>
      <dgm:spPr/>
    </dgm:pt>
    <dgm:pt modelId="{868AAEFB-5A63-4199-81B7-A335393CEA0E}" type="pres">
      <dgm:prSet presAssocID="{F4D9C81E-1DCF-470C-AB1D-0D2E1AEE96D0}" presName="textRect" presStyleLbl="revTx" presStyleIdx="0" presStyleCnt="3">
        <dgm:presLayoutVars>
          <dgm:chMax val="1"/>
          <dgm:chPref val="1"/>
        </dgm:presLayoutVars>
      </dgm:prSet>
      <dgm:spPr/>
    </dgm:pt>
    <dgm:pt modelId="{3984201C-F36B-4877-8DDD-2D971591C4D6}" type="pres">
      <dgm:prSet presAssocID="{CC65B148-B824-44AC-8475-9CBF01A99626}" presName="sibTrans" presStyleCnt="0"/>
      <dgm:spPr/>
    </dgm:pt>
    <dgm:pt modelId="{BBA15723-CC57-4179-A63A-4382C709B36E}" type="pres">
      <dgm:prSet presAssocID="{4D940A30-238F-4AAD-B319-662C7CEC3134}" presName="compNode" presStyleCnt="0"/>
      <dgm:spPr/>
    </dgm:pt>
    <dgm:pt modelId="{78D1DCC4-8004-4770-90B3-1E3C03D7584D}" type="pres">
      <dgm:prSet presAssocID="{4D940A30-238F-4AAD-B319-662C7CEC31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E4DE3163-BDC3-4AF5-A30B-BA847DC88768}" type="pres">
      <dgm:prSet presAssocID="{4D940A30-238F-4AAD-B319-662C7CEC3134}" presName="spaceRect" presStyleCnt="0"/>
      <dgm:spPr/>
    </dgm:pt>
    <dgm:pt modelId="{0E54D6D3-D766-4EE1-8DDC-A34D6CAF634A}" type="pres">
      <dgm:prSet presAssocID="{4D940A30-238F-4AAD-B319-662C7CEC3134}" presName="textRect" presStyleLbl="revTx" presStyleIdx="1" presStyleCnt="3">
        <dgm:presLayoutVars>
          <dgm:chMax val="1"/>
          <dgm:chPref val="1"/>
        </dgm:presLayoutVars>
      </dgm:prSet>
      <dgm:spPr/>
    </dgm:pt>
    <dgm:pt modelId="{156C9B5D-47C2-4402-960E-6D7E92F12FDD}" type="pres">
      <dgm:prSet presAssocID="{B3D84A78-AB32-44F3-B73E-CE890F4C97DD}" presName="sibTrans" presStyleCnt="0"/>
      <dgm:spPr/>
    </dgm:pt>
    <dgm:pt modelId="{D7A7AB01-E0E3-4548-85B7-62EAC4140036}" type="pres">
      <dgm:prSet presAssocID="{F2298C68-E8C5-471E-A7F3-CB7EF271A0DC}" presName="compNode" presStyleCnt="0"/>
      <dgm:spPr/>
    </dgm:pt>
    <dgm:pt modelId="{7E7EAC25-53AD-4B84-9C5C-FC5E667D766E}" type="pres">
      <dgm:prSet presAssocID="{F2298C68-E8C5-471E-A7F3-CB7EF271A0D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1E209591-18B2-4DE3-A0A1-B3B4BBC6F94F}" type="pres">
      <dgm:prSet presAssocID="{F2298C68-E8C5-471E-A7F3-CB7EF271A0DC}" presName="spaceRect" presStyleCnt="0"/>
      <dgm:spPr/>
    </dgm:pt>
    <dgm:pt modelId="{AA377DC6-0753-4267-AEF2-14803AF2DAB3}" type="pres">
      <dgm:prSet presAssocID="{F2298C68-E8C5-471E-A7F3-CB7EF271A0DC}" presName="textRect" presStyleLbl="revTx" presStyleIdx="2" presStyleCnt="3">
        <dgm:presLayoutVars>
          <dgm:chMax val="1"/>
          <dgm:chPref val="1"/>
        </dgm:presLayoutVars>
      </dgm:prSet>
      <dgm:spPr/>
    </dgm:pt>
  </dgm:ptLst>
  <dgm:cxnLst>
    <dgm:cxn modelId="{E34B1F0C-98A5-4F4F-8470-886944748584}" type="presOf" srcId="{F2298C68-E8C5-471E-A7F3-CB7EF271A0DC}" destId="{AA377DC6-0753-4267-AEF2-14803AF2DAB3}" srcOrd="0" destOrd="0" presId="urn:microsoft.com/office/officeart/2018/2/layout/IconLabelList"/>
    <dgm:cxn modelId="{0EFF9B10-0BCC-4650-81A5-E843DF102F2F}" type="presOf" srcId="{F4D9C81E-1DCF-470C-AB1D-0D2E1AEE96D0}" destId="{868AAEFB-5A63-4199-81B7-A335393CEA0E}" srcOrd="0" destOrd="0" presId="urn:microsoft.com/office/officeart/2018/2/layout/IconLabelList"/>
    <dgm:cxn modelId="{1A73D636-21F1-4102-B0AE-0DA9E0FA7B29}" srcId="{3B520F2B-1E38-4488-9683-1B0864EB1C65}" destId="{F4D9C81E-1DCF-470C-AB1D-0D2E1AEE96D0}" srcOrd="0" destOrd="0" parTransId="{18B4E8F9-61F3-45FC-B420-CC0FAF21ED86}" sibTransId="{CC65B148-B824-44AC-8475-9CBF01A99626}"/>
    <dgm:cxn modelId="{33F2069C-0673-48DF-9D05-57694EB0FBD2}" type="presOf" srcId="{3B520F2B-1E38-4488-9683-1B0864EB1C65}" destId="{856DF049-5BD7-419D-981C-5A479F917A38}" srcOrd="0" destOrd="0" presId="urn:microsoft.com/office/officeart/2018/2/layout/IconLabelList"/>
    <dgm:cxn modelId="{6C7F2BD1-E53D-46E4-BF66-CA418A18DE85}" srcId="{3B520F2B-1E38-4488-9683-1B0864EB1C65}" destId="{4D940A30-238F-4AAD-B319-662C7CEC3134}" srcOrd="1" destOrd="0" parTransId="{497C6F7F-DB05-44B6-AA76-9AAC9B31B90D}" sibTransId="{B3D84A78-AB32-44F3-B73E-CE890F4C97DD}"/>
    <dgm:cxn modelId="{BD7252D7-5221-48EC-ACD5-6D51127F3B25}" type="presOf" srcId="{4D940A30-238F-4AAD-B319-662C7CEC3134}" destId="{0E54D6D3-D766-4EE1-8DDC-A34D6CAF634A}" srcOrd="0" destOrd="0" presId="urn:microsoft.com/office/officeart/2018/2/layout/IconLabelList"/>
    <dgm:cxn modelId="{8F4C60D8-A9B0-4EC7-AE9E-707C4DBBEB05}" srcId="{3B520F2B-1E38-4488-9683-1B0864EB1C65}" destId="{F2298C68-E8C5-471E-A7F3-CB7EF271A0DC}" srcOrd="2" destOrd="0" parTransId="{3B9A0F27-FD4D-4183-A2E9-EB64812C39B6}" sibTransId="{61C63A17-63C2-4CA4-9CF6-7FEE12F6A9E1}"/>
    <dgm:cxn modelId="{652DFCA5-FD17-48E4-A946-E0C489AFEF52}" type="presParOf" srcId="{856DF049-5BD7-419D-981C-5A479F917A38}" destId="{C2CD471A-092F-4AAB-9905-7114A7862A7E}" srcOrd="0" destOrd="0" presId="urn:microsoft.com/office/officeart/2018/2/layout/IconLabelList"/>
    <dgm:cxn modelId="{BC7F0A34-57AC-4C1B-A5DF-FCBF223E0D14}" type="presParOf" srcId="{C2CD471A-092F-4AAB-9905-7114A7862A7E}" destId="{3241C7CC-6101-4475-97AF-D3CFE57DFBD9}" srcOrd="0" destOrd="0" presId="urn:microsoft.com/office/officeart/2018/2/layout/IconLabelList"/>
    <dgm:cxn modelId="{DCD3F5B8-9CCA-45C6-B384-8E292C3B88D3}" type="presParOf" srcId="{C2CD471A-092F-4AAB-9905-7114A7862A7E}" destId="{E4FC6AE3-7B8A-4982-95ED-AF5C8D656863}" srcOrd="1" destOrd="0" presId="urn:microsoft.com/office/officeart/2018/2/layout/IconLabelList"/>
    <dgm:cxn modelId="{1801A32E-BCE3-4249-8692-F103B0D025BA}" type="presParOf" srcId="{C2CD471A-092F-4AAB-9905-7114A7862A7E}" destId="{868AAEFB-5A63-4199-81B7-A335393CEA0E}" srcOrd="2" destOrd="0" presId="urn:microsoft.com/office/officeart/2018/2/layout/IconLabelList"/>
    <dgm:cxn modelId="{AC1F93FC-0654-4C21-8B59-32819B79326F}" type="presParOf" srcId="{856DF049-5BD7-419D-981C-5A479F917A38}" destId="{3984201C-F36B-4877-8DDD-2D971591C4D6}" srcOrd="1" destOrd="0" presId="urn:microsoft.com/office/officeart/2018/2/layout/IconLabelList"/>
    <dgm:cxn modelId="{6628DD68-D4CB-4A23-B6C7-7AF8AA545440}" type="presParOf" srcId="{856DF049-5BD7-419D-981C-5A479F917A38}" destId="{BBA15723-CC57-4179-A63A-4382C709B36E}" srcOrd="2" destOrd="0" presId="urn:microsoft.com/office/officeart/2018/2/layout/IconLabelList"/>
    <dgm:cxn modelId="{4A431852-8D3C-4ABB-80DB-FBDC34D4BC5B}" type="presParOf" srcId="{BBA15723-CC57-4179-A63A-4382C709B36E}" destId="{78D1DCC4-8004-4770-90B3-1E3C03D7584D}" srcOrd="0" destOrd="0" presId="urn:microsoft.com/office/officeart/2018/2/layout/IconLabelList"/>
    <dgm:cxn modelId="{CEA48199-0E13-4DC3-85FA-077788E8E0D8}" type="presParOf" srcId="{BBA15723-CC57-4179-A63A-4382C709B36E}" destId="{E4DE3163-BDC3-4AF5-A30B-BA847DC88768}" srcOrd="1" destOrd="0" presId="urn:microsoft.com/office/officeart/2018/2/layout/IconLabelList"/>
    <dgm:cxn modelId="{77C9779B-6279-404E-A43F-53B2B21F7B9E}" type="presParOf" srcId="{BBA15723-CC57-4179-A63A-4382C709B36E}" destId="{0E54D6D3-D766-4EE1-8DDC-A34D6CAF634A}" srcOrd="2" destOrd="0" presId="urn:microsoft.com/office/officeart/2018/2/layout/IconLabelList"/>
    <dgm:cxn modelId="{E2387866-FCAD-4F08-9868-47620BBF8FF9}" type="presParOf" srcId="{856DF049-5BD7-419D-981C-5A479F917A38}" destId="{156C9B5D-47C2-4402-960E-6D7E92F12FDD}" srcOrd="3" destOrd="0" presId="urn:microsoft.com/office/officeart/2018/2/layout/IconLabelList"/>
    <dgm:cxn modelId="{5D69F0CD-E2D1-4E85-95F0-A3D48500D024}" type="presParOf" srcId="{856DF049-5BD7-419D-981C-5A479F917A38}" destId="{D7A7AB01-E0E3-4548-85B7-62EAC4140036}" srcOrd="4" destOrd="0" presId="urn:microsoft.com/office/officeart/2018/2/layout/IconLabelList"/>
    <dgm:cxn modelId="{E20C36A0-2B9D-4A06-88C9-DDD3838C2EB7}" type="presParOf" srcId="{D7A7AB01-E0E3-4548-85B7-62EAC4140036}" destId="{7E7EAC25-53AD-4B84-9C5C-FC5E667D766E}" srcOrd="0" destOrd="0" presId="urn:microsoft.com/office/officeart/2018/2/layout/IconLabelList"/>
    <dgm:cxn modelId="{2439967B-AC3D-4E11-A333-D3071CE259AB}" type="presParOf" srcId="{D7A7AB01-E0E3-4548-85B7-62EAC4140036}" destId="{1E209591-18B2-4DE3-A0A1-B3B4BBC6F94F}" srcOrd="1" destOrd="0" presId="urn:microsoft.com/office/officeart/2018/2/layout/IconLabelList"/>
    <dgm:cxn modelId="{E5F7E975-C728-4D26-8EA3-BE69703FFC91}" type="presParOf" srcId="{D7A7AB01-E0E3-4548-85B7-62EAC4140036}" destId="{AA377DC6-0753-4267-AEF2-14803AF2DAB3}" srcOrd="2" destOrd="0" presId="urn:microsoft.com/office/officeart/2018/2/layout/Icon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5A1C35-93C1-4C57-BEE3-CA218BCF15A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B8A0BD1-CC08-4344-AF66-C258083E893C}">
      <dgm:prSet/>
      <dgm:spPr/>
      <dgm:t>
        <a:bodyPr/>
        <a:lstStyle/>
        <a:p>
          <a:r>
            <a:rPr lang="en-GB" b="0" i="0"/>
            <a:t>The Global Business Environment is a good thing. </a:t>
          </a:r>
          <a:endParaRPr lang="en-US"/>
        </a:p>
      </dgm:t>
    </dgm:pt>
    <dgm:pt modelId="{9067DE72-9F79-4EC0-A029-C73802496FA7}" type="parTrans" cxnId="{4A01FF55-909D-4DD7-B379-2BDC3046FD38}">
      <dgm:prSet/>
      <dgm:spPr/>
      <dgm:t>
        <a:bodyPr/>
        <a:lstStyle/>
        <a:p>
          <a:endParaRPr lang="en-US"/>
        </a:p>
      </dgm:t>
    </dgm:pt>
    <dgm:pt modelId="{6AF7881E-6167-4364-AAE0-60DD8D5B944A}" type="sibTrans" cxnId="{4A01FF55-909D-4DD7-B379-2BDC3046FD38}">
      <dgm:prSet/>
      <dgm:spPr/>
      <dgm:t>
        <a:bodyPr/>
        <a:lstStyle/>
        <a:p>
          <a:endParaRPr lang="en-US"/>
        </a:p>
      </dgm:t>
    </dgm:pt>
    <dgm:pt modelId="{75E65649-67AE-4924-B1CB-3AD2E0305714}">
      <dgm:prSet/>
      <dgm:spPr/>
      <dgm:t>
        <a:bodyPr/>
        <a:lstStyle/>
        <a:p>
          <a:r>
            <a:rPr lang="en-GB" b="0" i="0"/>
            <a:t>Learning to see things from other people's points of view </a:t>
          </a:r>
          <a:endParaRPr lang="en-US"/>
        </a:p>
      </dgm:t>
    </dgm:pt>
    <dgm:pt modelId="{50AF5057-C7D1-4D96-BFBB-9828A558136C}" type="parTrans" cxnId="{C82DBA1E-05B2-48CE-944E-2410854AF3B7}">
      <dgm:prSet/>
      <dgm:spPr/>
      <dgm:t>
        <a:bodyPr/>
        <a:lstStyle/>
        <a:p>
          <a:endParaRPr lang="en-US"/>
        </a:p>
      </dgm:t>
    </dgm:pt>
    <dgm:pt modelId="{A997362A-5509-45D6-9746-74AD8B3003F1}" type="sibTrans" cxnId="{C82DBA1E-05B2-48CE-944E-2410854AF3B7}">
      <dgm:prSet/>
      <dgm:spPr/>
      <dgm:t>
        <a:bodyPr/>
        <a:lstStyle/>
        <a:p>
          <a:endParaRPr lang="en-US"/>
        </a:p>
      </dgm:t>
    </dgm:pt>
    <dgm:pt modelId="{EA571455-C930-4A6C-B213-489962756937}">
      <dgm:prSet/>
      <dgm:spPr/>
      <dgm:t>
        <a:bodyPr/>
        <a:lstStyle/>
        <a:p>
          <a:r>
            <a:rPr lang="en-GB" b="0" i="0"/>
            <a:t>Learning to talk to people from other cultures </a:t>
          </a:r>
          <a:endParaRPr lang="en-US"/>
        </a:p>
      </dgm:t>
    </dgm:pt>
    <dgm:pt modelId="{C3572E61-FE3F-4A5B-8EB8-31FE37541F23}" type="parTrans" cxnId="{1D7802E8-91E4-4257-B177-4C97DE45ABA2}">
      <dgm:prSet/>
      <dgm:spPr/>
      <dgm:t>
        <a:bodyPr/>
        <a:lstStyle/>
        <a:p>
          <a:endParaRPr lang="en-US"/>
        </a:p>
      </dgm:t>
    </dgm:pt>
    <dgm:pt modelId="{6CCD5738-DD4C-49CF-9BED-DBE591CD252A}" type="sibTrans" cxnId="{1D7802E8-91E4-4257-B177-4C97DE45ABA2}">
      <dgm:prSet/>
      <dgm:spPr/>
      <dgm:t>
        <a:bodyPr/>
        <a:lstStyle/>
        <a:p>
          <a:endParaRPr lang="en-US"/>
        </a:p>
      </dgm:t>
    </dgm:pt>
    <dgm:pt modelId="{1FB652B2-82D6-41B5-8DE8-426EDBB53C54}">
      <dgm:prSet/>
      <dgm:spPr/>
      <dgm:t>
        <a:bodyPr/>
        <a:lstStyle/>
        <a:p>
          <a:r>
            <a:rPr lang="en-GB" b="0" i="0"/>
            <a:t>Coming up with new ideas by sharing them </a:t>
          </a:r>
          <a:endParaRPr lang="en-US"/>
        </a:p>
      </dgm:t>
    </dgm:pt>
    <dgm:pt modelId="{7C2F3570-7AEA-4409-BDD2-75FE33CA4819}" type="parTrans" cxnId="{1D5B09AC-6732-4FBB-8F93-30B8EBFDDD1B}">
      <dgm:prSet/>
      <dgm:spPr/>
      <dgm:t>
        <a:bodyPr/>
        <a:lstStyle/>
        <a:p>
          <a:endParaRPr lang="en-US"/>
        </a:p>
      </dgm:t>
    </dgm:pt>
    <dgm:pt modelId="{60797CEF-1171-4B65-A268-9DEC7A6D3F70}" type="sibTrans" cxnId="{1D5B09AC-6732-4FBB-8F93-30B8EBFDDD1B}">
      <dgm:prSet/>
      <dgm:spPr/>
      <dgm:t>
        <a:bodyPr/>
        <a:lstStyle/>
        <a:p>
          <a:endParaRPr lang="en-US"/>
        </a:p>
      </dgm:t>
    </dgm:pt>
    <dgm:pt modelId="{DEF71D0A-A54F-4B44-87BF-F2FFA7BF1EA6}">
      <dgm:prSet/>
      <dgm:spPr/>
      <dgm:t>
        <a:bodyPr/>
        <a:lstStyle/>
        <a:p>
          <a:r>
            <a:rPr lang="en-GB" b="0" i="0"/>
            <a:t>Sharing knowledge across cultures </a:t>
          </a:r>
          <a:endParaRPr lang="en-US"/>
        </a:p>
      </dgm:t>
    </dgm:pt>
    <dgm:pt modelId="{B78AD1C6-9271-42CC-B304-FF2B56CF839F}" type="parTrans" cxnId="{07F22F0F-0810-4592-AAFA-28C5A4036191}">
      <dgm:prSet/>
      <dgm:spPr/>
      <dgm:t>
        <a:bodyPr/>
        <a:lstStyle/>
        <a:p>
          <a:endParaRPr lang="en-US"/>
        </a:p>
      </dgm:t>
    </dgm:pt>
    <dgm:pt modelId="{5E1184FF-C105-4A32-9212-36EB74129B58}" type="sibTrans" cxnId="{07F22F0F-0810-4592-AAFA-28C5A4036191}">
      <dgm:prSet/>
      <dgm:spPr/>
      <dgm:t>
        <a:bodyPr/>
        <a:lstStyle/>
        <a:p>
          <a:endParaRPr lang="en-US"/>
        </a:p>
      </dgm:t>
    </dgm:pt>
    <dgm:pt modelId="{6E02DE20-A912-4461-994E-992350C4BE38}">
      <dgm:prSet/>
      <dgm:spPr/>
      <dgm:t>
        <a:bodyPr/>
        <a:lstStyle/>
        <a:p>
          <a:r>
            <a:rPr lang="en-GB" b="0" i="0"/>
            <a:t>Being better equipped to adapt in global businesses </a:t>
          </a:r>
          <a:endParaRPr lang="en-US"/>
        </a:p>
      </dgm:t>
    </dgm:pt>
    <dgm:pt modelId="{B59832AA-9F52-4864-B25F-1497936FBF23}" type="parTrans" cxnId="{B464A5EC-9B4E-4EBB-9DF3-7CFA5DBF959B}">
      <dgm:prSet/>
      <dgm:spPr/>
      <dgm:t>
        <a:bodyPr/>
        <a:lstStyle/>
        <a:p>
          <a:endParaRPr lang="en-US"/>
        </a:p>
      </dgm:t>
    </dgm:pt>
    <dgm:pt modelId="{93418AF2-9A94-43CA-995A-A5A48F775EE0}" type="sibTrans" cxnId="{B464A5EC-9B4E-4EBB-9DF3-7CFA5DBF959B}">
      <dgm:prSet/>
      <dgm:spPr/>
      <dgm:t>
        <a:bodyPr/>
        <a:lstStyle/>
        <a:p>
          <a:endParaRPr lang="en-US"/>
        </a:p>
      </dgm:t>
    </dgm:pt>
    <dgm:pt modelId="{E518C985-BEEA-47C2-8D6A-7BDE84DDB330}">
      <dgm:prSet/>
      <dgm:spPr/>
      <dgm:t>
        <a:bodyPr/>
        <a:lstStyle/>
        <a:p>
          <a:r>
            <a:rPr lang="en-GB" b="0" i="0"/>
            <a:t>Developing a global citizenship mentality </a:t>
          </a:r>
          <a:endParaRPr lang="en-US"/>
        </a:p>
      </dgm:t>
    </dgm:pt>
    <dgm:pt modelId="{E2D7F71A-45A9-4779-B4D6-B2CBCA1260A3}" type="parTrans" cxnId="{1255703F-E9A2-4236-91BD-2D631592E146}">
      <dgm:prSet/>
      <dgm:spPr/>
      <dgm:t>
        <a:bodyPr/>
        <a:lstStyle/>
        <a:p>
          <a:endParaRPr lang="en-US"/>
        </a:p>
      </dgm:t>
    </dgm:pt>
    <dgm:pt modelId="{68DCFB82-8EE9-4BDC-B88F-AF3A5E1FA882}" type="sibTrans" cxnId="{1255703F-E9A2-4236-91BD-2D631592E146}">
      <dgm:prSet/>
      <dgm:spPr/>
      <dgm:t>
        <a:bodyPr/>
        <a:lstStyle/>
        <a:p>
          <a:endParaRPr lang="en-US"/>
        </a:p>
      </dgm:t>
    </dgm:pt>
    <dgm:pt modelId="{369F3E20-5300-4AE8-BA2B-861837B4FC4F}" type="pres">
      <dgm:prSet presAssocID="{265A1C35-93C1-4C57-BEE3-CA218BCF15A6}" presName="linear" presStyleCnt="0">
        <dgm:presLayoutVars>
          <dgm:animLvl val="lvl"/>
          <dgm:resizeHandles val="exact"/>
        </dgm:presLayoutVars>
      </dgm:prSet>
      <dgm:spPr/>
    </dgm:pt>
    <dgm:pt modelId="{770A4CD4-AC76-41B8-BA5D-77A4C03DD106}" type="pres">
      <dgm:prSet presAssocID="{FB8A0BD1-CC08-4344-AF66-C258083E893C}" presName="parentText" presStyleLbl="node1" presStyleIdx="0" presStyleCnt="7">
        <dgm:presLayoutVars>
          <dgm:chMax val="0"/>
          <dgm:bulletEnabled val="1"/>
        </dgm:presLayoutVars>
      </dgm:prSet>
      <dgm:spPr/>
    </dgm:pt>
    <dgm:pt modelId="{BA6A28E4-D586-4337-AA30-1DBCDE444766}" type="pres">
      <dgm:prSet presAssocID="{6AF7881E-6167-4364-AAE0-60DD8D5B944A}" presName="spacer" presStyleCnt="0"/>
      <dgm:spPr/>
    </dgm:pt>
    <dgm:pt modelId="{89EDDF56-9D42-4812-A354-4E6309D0E875}" type="pres">
      <dgm:prSet presAssocID="{75E65649-67AE-4924-B1CB-3AD2E0305714}" presName="parentText" presStyleLbl="node1" presStyleIdx="1" presStyleCnt="7">
        <dgm:presLayoutVars>
          <dgm:chMax val="0"/>
          <dgm:bulletEnabled val="1"/>
        </dgm:presLayoutVars>
      </dgm:prSet>
      <dgm:spPr/>
    </dgm:pt>
    <dgm:pt modelId="{2BEA7486-C929-4823-BAB4-B878E8DD5CA6}" type="pres">
      <dgm:prSet presAssocID="{A997362A-5509-45D6-9746-74AD8B3003F1}" presName="spacer" presStyleCnt="0"/>
      <dgm:spPr/>
    </dgm:pt>
    <dgm:pt modelId="{6453DC0F-27E6-4239-85F3-5B071796EAAB}" type="pres">
      <dgm:prSet presAssocID="{EA571455-C930-4A6C-B213-489962756937}" presName="parentText" presStyleLbl="node1" presStyleIdx="2" presStyleCnt="7">
        <dgm:presLayoutVars>
          <dgm:chMax val="0"/>
          <dgm:bulletEnabled val="1"/>
        </dgm:presLayoutVars>
      </dgm:prSet>
      <dgm:spPr/>
    </dgm:pt>
    <dgm:pt modelId="{E8FE0DBA-D2A5-4BF1-9BCF-AEE54876E3D4}" type="pres">
      <dgm:prSet presAssocID="{6CCD5738-DD4C-49CF-9BED-DBE591CD252A}" presName="spacer" presStyleCnt="0"/>
      <dgm:spPr/>
    </dgm:pt>
    <dgm:pt modelId="{BB48FBAC-64C7-41F5-BA7B-15A9260B22F0}" type="pres">
      <dgm:prSet presAssocID="{1FB652B2-82D6-41B5-8DE8-426EDBB53C54}" presName="parentText" presStyleLbl="node1" presStyleIdx="3" presStyleCnt="7">
        <dgm:presLayoutVars>
          <dgm:chMax val="0"/>
          <dgm:bulletEnabled val="1"/>
        </dgm:presLayoutVars>
      </dgm:prSet>
      <dgm:spPr/>
    </dgm:pt>
    <dgm:pt modelId="{9B4A4467-DD84-40E4-AD7C-FB342ABE17E7}" type="pres">
      <dgm:prSet presAssocID="{60797CEF-1171-4B65-A268-9DEC7A6D3F70}" presName="spacer" presStyleCnt="0"/>
      <dgm:spPr/>
    </dgm:pt>
    <dgm:pt modelId="{1CBDBA7B-593C-4A87-A72B-B50E4C310127}" type="pres">
      <dgm:prSet presAssocID="{DEF71D0A-A54F-4B44-87BF-F2FFA7BF1EA6}" presName="parentText" presStyleLbl="node1" presStyleIdx="4" presStyleCnt="7">
        <dgm:presLayoutVars>
          <dgm:chMax val="0"/>
          <dgm:bulletEnabled val="1"/>
        </dgm:presLayoutVars>
      </dgm:prSet>
      <dgm:spPr/>
    </dgm:pt>
    <dgm:pt modelId="{4CFB0D79-07B5-43AA-8C89-5642B6AB2009}" type="pres">
      <dgm:prSet presAssocID="{5E1184FF-C105-4A32-9212-36EB74129B58}" presName="spacer" presStyleCnt="0"/>
      <dgm:spPr/>
    </dgm:pt>
    <dgm:pt modelId="{BEE800BA-AE8C-4667-A0EE-67383FAE5C42}" type="pres">
      <dgm:prSet presAssocID="{6E02DE20-A912-4461-994E-992350C4BE38}" presName="parentText" presStyleLbl="node1" presStyleIdx="5" presStyleCnt="7">
        <dgm:presLayoutVars>
          <dgm:chMax val="0"/>
          <dgm:bulletEnabled val="1"/>
        </dgm:presLayoutVars>
      </dgm:prSet>
      <dgm:spPr/>
    </dgm:pt>
    <dgm:pt modelId="{3FC7CCD2-6A09-4738-8D0D-DE487A05B33A}" type="pres">
      <dgm:prSet presAssocID="{93418AF2-9A94-43CA-995A-A5A48F775EE0}" presName="spacer" presStyleCnt="0"/>
      <dgm:spPr/>
    </dgm:pt>
    <dgm:pt modelId="{A819A6DF-9677-414F-AA62-1EDDBEAA4C8E}" type="pres">
      <dgm:prSet presAssocID="{E518C985-BEEA-47C2-8D6A-7BDE84DDB330}" presName="parentText" presStyleLbl="node1" presStyleIdx="6" presStyleCnt="7">
        <dgm:presLayoutVars>
          <dgm:chMax val="0"/>
          <dgm:bulletEnabled val="1"/>
        </dgm:presLayoutVars>
      </dgm:prSet>
      <dgm:spPr/>
    </dgm:pt>
  </dgm:ptLst>
  <dgm:cxnLst>
    <dgm:cxn modelId="{07F22F0F-0810-4592-AAFA-28C5A4036191}" srcId="{265A1C35-93C1-4C57-BEE3-CA218BCF15A6}" destId="{DEF71D0A-A54F-4B44-87BF-F2FFA7BF1EA6}" srcOrd="4" destOrd="0" parTransId="{B78AD1C6-9271-42CC-B304-FF2B56CF839F}" sibTransId="{5E1184FF-C105-4A32-9212-36EB74129B58}"/>
    <dgm:cxn modelId="{C82DBA1E-05B2-48CE-944E-2410854AF3B7}" srcId="{265A1C35-93C1-4C57-BEE3-CA218BCF15A6}" destId="{75E65649-67AE-4924-B1CB-3AD2E0305714}" srcOrd="1" destOrd="0" parTransId="{50AF5057-C7D1-4D96-BFBB-9828A558136C}" sibTransId="{A997362A-5509-45D6-9746-74AD8B3003F1}"/>
    <dgm:cxn modelId="{BCFF7932-4C23-47CE-8DE7-42706B02BE41}" type="presOf" srcId="{DEF71D0A-A54F-4B44-87BF-F2FFA7BF1EA6}" destId="{1CBDBA7B-593C-4A87-A72B-B50E4C310127}" srcOrd="0" destOrd="0" presId="urn:microsoft.com/office/officeart/2005/8/layout/vList2"/>
    <dgm:cxn modelId="{9D4B8A3C-B9F3-4CA5-B86D-9B3AE65012BF}" type="presOf" srcId="{E518C985-BEEA-47C2-8D6A-7BDE84DDB330}" destId="{A819A6DF-9677-414F-AA62-1EDDBEAA4C8E}" srcOrd="0" destOrd="0" presId="urn:microsoft.com/office/officeart/2005/8/layout/vList2"/>
    <dgm:cxn modelId="{1255703F-E9A2-4236-91BD-2D631592E146}" srcId="{265A1C35-93C1-4C57-BEE3-CA218BCF15A6}" destId="{E518C985-BEEA-47C2-8D6A-7BDE84DDB330}" srcOrd="6" destOrd="0" parTransId="{E2D7F71A-45A9-4779-B4D6-B2CBCA1260A3}" sibTransId="{68DCFB82-8EE9-4BDC-B88F-AF3A5E1FA882}"/>
    <dgm:cxn modelId="{8BF74C52-1CCD-4ED4-A11B-13452F0F4393}" type="presOf" srcId="{FB8A0BD1-CC08-4344-AF66-C258083E893C}" destId="{770A4CD4-AC76-41B8-BA5D-77A4C03DD106}" srcOrd="0" destOrd="0" presId="urn:microsoft.com/office/officeart/2005/8/layout/vList2"/>
    <dgm:cxn modelId="{4A01FF55-909D-4DD7-B379-2BDC3046FD38}" srcId="{265A1C35-93C1-4C57-BEE3-CA218BCF15A6}" destId="{FB8A0BD1-CC08-4344-AF66-C258083E893C}" srcOrd="0" destOrd="0" parTransId="{9067DE72-9F79-4EC0-A029-C73802496FA7}" sibTransId="{6AF7881E-6167-4364-AAE0-60DD8D5B944A}"/>
    <dgm:cxn modelId="{E5C71E57-C2A5-4BF8-A205-D2A906F254D5}" type="presOf" srcId="{265A1C35-93C1-4C57-BEE3-CA218BCF15A6}" destId="{369F3E20-5300-4AE8-BA2B-861837B4FC4F}" srcOrd="0" destOrd="0" presId="urn:microsoft.com/office/officeart/2005/8/layout/vList2"/>
    <dgm:cxn modelId="{43E5528E-9596-40FF-9199-2B0B758726A1}" type="presOf" srcId="{75E65649-67AE-4924-B1CB-3AD2E0305714}" destId="{89EDDF56-9D42-4812-A354-4E6309D0E875}" srcOrd="0" destOrd="0" presId="urn:microsoft.com/office/officeart/2005/8/layout/vList2"/>
    <dgm:cxn modelId="{04CCC2A0-2E48-4934-9C44-3616A70684CB}" type="presOf" srcId="{6E02DE20-A912-4461-994E-992350C4BE38}" destId="{BEE800BA-AE8C-4667-A0EE-67383FAE5C42}" srcOrd="0" destOrd="0" presId="urn:microsoft.com/office/officeart/2005/8/layout/vList2"/>
    <dgm:cxn modelId="{ACCE40A4-7FCA-405B-AD4D-2FD433667894}" type="presOf" srcId="{EA571455-C930-4A6C-B213-489962756937}" destId="{6453DC0F-27E6-4239-85F3-5B071796EAAB}" srcOrd="0" destOrd="0" presId="urn:microsoft.com/office/officeart/2005/8/layout/vList2"/>
    <dgm:cxn modelId="{1D5B09AC-6732-4FBB-8F93-30B8EBFDDD1B}" srcId="{265A1C35-93C1-4C57-BEE3-CA218BCF15A6}" destId="{1FB652B2-82D6-41B5-8DE8-426EDBB53C54}" srcOrd="3" destOrd="0" parTransId="{7C2F3570-7AEA-4409-BDD2-75FE33CA4819}" sibTransId="{60797CEF-1171-4B65-A268-9DEC7A6D3F70}"/>
    <dgm:cxn modelId="{1D7802E8-91E4-4257-B177-4C97DE45ABA2}" srcId="{265A1C35-93C1-4C57-BEE3-CA218BCF15A6}" destId="{EA571455-C930-4A6C-B213-489962756937}" srcOrd="2" destOrd="0" parTransId="{C3572E61-FE3F-4A5B-8EB8-31FE37541F23}" sibTransId="{6CCD5738-DD4C-49CF-9BED-DBE591CD252A}"/>
    <dgm:cxn modelId="{B464A5EC-9B4E-4EBB-9DF3-7CFA5DBF959B}" srcId="{265A1C35-93C1-4C57-BEE3-CA218BCF15A6}" destId="{6E02DE20-A912-4461-994E-992350C4BE38}" srcOrd="5" destOrd="0" parTransId="{B59832AA-9F52-4864-B25F-1497936FBF23}" sibTransId="{93418AF2-9A94-43CA-995A-A5A48F775EE0}"/>
    <dgm:cxn modelId="{4F86ABF1-9232-4A24-94C3-0179854F4A9F}" type="presOf" srcId="{1FB652B2-82D6-41B5-8DE8-426EDBB53C54}" destId="{BB48FBAC-64C7-41F5-BA7B-15A9260B22F0}" srcOrd="0" destOrd="0" presId="urn:microsoft.com/office/officeart/2005/8/layout/vList2"/>
    <dgm:cxn modelId="{36472FED-6428-43D3-854C-234580775D73}" type="presParOf" srcId="{369F3E20-5300-4AE8-BA2B-861837B4FC4F}" destId="{770A4CD4-AC76-41B8-BA5D-77A4C03DD106}" srcOrd="0" destOrd="0" presId="urn:microsoft.com/office/officeart/2005/8/layout/vList2"/>
    <dgm:cxn modelId="{7A83FDBC-DD3B-4AE2-951F-D25E5AA606A1}" type="presParOf" srcId="{369F3E20-5300-4AE8-BA2B-861837B4FC4F}" destId="{BA6A28E4-D586-4337-AA30-1DBCDE444766}" srcOrd="1" destOrd="0" presId="urn:microsoft.com/office/officeart/2005/8/layout/vList2"/>
    <dgm:cxn modelId="{9530A623-BF8E-429B-83EC-207FF3B3B732}" type="presParOf" srcId="{369F3E20-5300-4AE8-BA2B-861837B4FC4F}" destId="{89EDDF56-9D42-4812-A354-4E6309D0E875}" srcOrd="2" destOrd="0" presId="urn:microsoft.com/office/officeart/2005/8/layout/vList2"/>
    <dgm:cxn modelId="{55431151-766B-4BF7-AF49-97BA7E565AFC}" type="presParOf" srcId="{369F3E20-5300-4AE8-BA2B-861837B4FC4F}" destId="{2BEA7486-C929-4823-BAB4-B878E8DD5CA6}" srcOrd="3" destOrd="0" presId="urn:microsoft.com/office/officeart/2005/8/layout/vList2"/>
    <dgm:cxn modelId="{7BB9B384-A8F8-4E9B-B7F2-C7808459E9A9}" type="presParOf" srcId="{369F3E20-5300-4AE8-BA2B-861837B4FC4F}" destId="{6453DC0F-27E6-4239-85F3-5B071796EAAB}" srcOrd="4" destOrd="0" presId="urn:microsoft.com/office/officeart/2005/8/layout/vList2"/>
    <dgm:cxn modelId="{11D929D8-C660-409A-B3FF-1225A3CD267F}" type="presParOf" srcId="{369F3E20-5300-4AE8-BA2B-861837B4FC4F}" destId="{E8FE0DBA-D2A5-4BF1-9BCF-AEE54876E3D4}" srcOrd="5" destOrd="0" presId="urn:microsoft.com/office/officeart/2005/8/layout/vList2"/>
    <dgm:cxn modelId="{A1261485-8E70-4030-90E4-D1BEC05AF9D5}" type="presParOf" srcId="{369F3E20-5300-4AE8-BA2B-861837B4FC4F}" destId="{BB48FBAC-64C7-41F5-BA7B-15A9260B22F0}" srcOrd="6" destOrd="0" presId="urn:microsoft.com/office/officeart/2005/8/layout/vList2"/>
    <dgm:cxn modelId="{F3B6694F-2D46-437B-8D89-659D9A9A2D93}" type="presParOf" srcId="{369F3E20-5300-4AE8-BA2B-861837B4FC4F}" destId="{9B4A4467-DD84-40E4-AD7C-FB342ABE17E7}" srcOrd="7" destOrd="0" presId="urn:microsoft.com/office/officeart/2005/8/layout/vList2"/>
    <dgm:cxn modelId="{B88DF5F6-1293-4399-BAE2-03BF4F3EB531}" type="presParOf" srcId="{369F3E20-5300-4AE8-BA2B-861837B4FC4F}" destId="{1CBDBA7B-593C-4A87-A72B-B50E4C310127}" srcOrd="8" destOrd="0" presId="urn:microsoft.com/office/officeart/2005/8/layout/vList2"/>
    <dgm:cxn modelId="{74CF46E7-853A-4C63-9345-61B2744FC6BE}" type="presParOf" srcId="{369F3E20-5300-4AE8-BA2B-861837B4FC4F}" destId="{4CFB0D79-07B5-43AA-8C89-5642B6AB2009}" srcOrd="9" destOrd="0" presId="urn:microsoft.com/office/officeart/2005/8/layout/vList2"/>
    <dgm:cxn modelId="{42C54AEF-F47E-4091-936E-943C194B2CC2}" type="presParOf" srcId="{369F3E20-5300-4AE8-BA2B-861837B4FC4F}" destId="{BEE800BA-AE8C-4667-A0EE-67383FAE5C42}" srcOrd="10" destOrd="0" presId="urn:microsoft.com/office/officeart/2005/8/layout/vList2"/>
    <dgm:cxn modelId="{BE143401-9240-4E90-8859-2F0F34224981}" type="presParOf" srcId="{369F3E20-5300-4AE8-BA2B-861837B4FC4F}" destId="{3FC7CCD2-6A09-4738-8D0D-DE487A05B33A}" srcOrd="11" destOrd="0" presId="urn:microsoft.com/office/officeart/2005/8/layout/vList2"/>
    <dgm:cxn modelId="{AE1E9DFD-A4AE-4CBD-8C64-CBA9BD4D07B5}" type="presParOf" srcId="{369F3E20-5300-4AE8-BA2B-861837B4FC4F}" destId="{A819A6DF-9677-414F-AA62-1EDDBEAA4C8E}" srcOrd="12"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A7950E-EDBA-40A4-AD90-6738CE2C3E6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A870B02-E867-40D3-9B20-10981CFE3336}">
      <dgm:prSet/>
      <dgm:spPr/>
      <dgm:t>
        <a:bodyPr/>
        <a:lstStyle/>
        <a:p>
          <a:r>
            <a:rPr lang="en-GB" b="0" i="0"/>
            <a:t>Good things: Professional Practice </a:t>
          </a:r>
          <a:endParaRPr lang="en-US"/>
        </a:p>
      </dgm:t>
    </dgm:pt>
    <dgm:pt modelId="{5F6B60F8-3187-42C1-ADFF-502EB75548E5}" type="parTrans" cxnId="{323962AF-7856-4D94-BD67-11AF675BCEC1}">
      <dgm:prSet/>
      <dgm:spPr/>
      <dgm:t>
        <a:bodyPr/>
        <a:lstStyle/>
        <a:p>
          <a:endParaRPr lang="en-US"/>
        </a:p>
      </dgm:t>
    </dgm:pt>
    <dgm:pt modelId="{AC6A4477-068D-40F7-8F34-5C04751AD7F9}" type="sibTrans" cxnId="{323962AF-7856-4D94-BD67-11AF675BCEC1}">
      <dgm:prSet/>
      <dgm:spPr/>
      <dgm:t>
        <a:bodyPr/>
        <a:lstStyle/>
        <a:p>
          <a:endParaRPr lang="en-US"/>
        </a:p>
      </dgm:t>
    </dgm:pt>
    <dgm:pt modelId="{09ABDC8A-8E07-444D-9518-4D9CA8570569}">
      <dgm:prSet/>
      <dgm:spPr/>
      <dgm:t>
        <a:bodyPr/>
        <a:lstStyle/>
        <a:p>
          <a:r>
            <a:rPr lang="en-GB" b="0" i="0"/>
            <a:t>Making decisions as a group </a:t>
          </a:r>
          <a:endParaRPr lang="en-US"/>
        </a:p>
      </dgm:t>
    </dgm:pt>
    <dgm:pt modelId="{88B08B99-1FE9-4398-8CAA-F192099285ED}" type="parTrans" cxnId="{2080175C-34B7-4D25-8C92-421ABC17E6D5}">
      <dgm:prSet/>
      <dgm:spPr/>
      <dgm:t>
        <a:bodyPr/>
        <a:lstStyle/>
        <a:p>
          <a:endParaRPr lang="en-US"/>
        </a:p>
      </dgm:t>
    </dgm:pt>
    <dgm:pt modelId="{7A4D74F6-2BF2-4811-9C07-4D45402FF4F1}" type="sibTrans" cxnId="{2080175C-34B7-4D25-8C92-421ABC17E6D5}">
      <dgm:prSet/>
      <dgm:spPr/>
      <dgm:t>
        <a:bodyPr/>
        <a:lstStyle/>
        <a:p>
          <a:endParaRPr lang="en-US"/>
        </a:p>
      </dgm:t>
    </dgm:pt>
    <dgm:pt modelId="{0B36E683-DB16-4BA3-8F52-8F59228F30AF}">
      <dgm:prSet/>
      <dgm:spPr/>
      <dgm:t>
        <a:bodyPr/>
        <a:lstStyle/>
        <a:p>
          <a:r>
            <a:rPr lang="en-GB" b="0" i="0"/>
            <a:t>Finding better ways to solve problems </a:t>
          </a:r>
          <a:endParaRPr lang="en-US"/>
        </a:p>
      </dgm:t>
    </dgm:pt>
    <dgm:pt modelId="{C76E4BCB-486F-42C2-AF12-A1FA2FAEC2BC}" type="parTrans" cxnId="{2AD55284-278E-48E1-B82A-E30268878476}">
      <dgm:prSet/>
      <dgm:spPr/>
      <dgm:t>
        <a:bodyPr/>
        <a:lstStyle/>
        <a:p>
          <a:endParaRPr lang="en-US"/>
        </a:p>
      </dgm:t>
    </dgm:pt>
    <dgm:pt modelId="{517F369F-933D-4B1D-9F65-A5EC8C77DAFD}" type="sibTrans" cxnId="{2AD55284-278E-48E1-B82A-E30268878476}">
      <dgm:prSet/>
      <dgm:spPr/>
      <dgm:t>
        <a:bodyPr/>
        <a:lstStyle/>
        <a:p>
          <a:endParaRPr lang="en-US"/>
        </a:p>
      </dgm:t>
    </dgm:pt>
    <dgm:pt modelId="{3B296027-405D-4DD2-8831-A27C69195538}">
      <dgm:prSet/>
      <dgm:spPr/>
      <dgm:t>
        <a:bodyPr/>
        <a:lstStyle/>
        <a:p>
          <a:r>
            <a:rPr lang="en-GB" b="0" i="0"/>
            <a:t>Sharing project responsibilities at work </a:t>
          </a:r>
          <a:endParaRPr lang="en-US"/>
        </a:p>
      </dgm:t>
    </dgm:pt>
    <dgm:pt modelId="{90117717-EA30-46CC-9BAD-92B72CF608C0}" type="parTrans" cxnId="{766BFA67-46FE-482C-813D-77D03DB1DC18}">
      <dgm:prSet/>
      <dgm:spPr/>
      <dgm:t>
        <a:bodyPr/>
        <a:lstStyle/>
        <a:p>
          <a:endParaRPr lang="en-US"/>
        </a:p>
      </dgm:t>
    </dgm:pt>
    <dgm:pt modelId="{2A67CC45-7A3E-43FF-AC57-DB795C4DD42D}" type="sibTrans" cxnId="{766BFA67-46FE-482C-813D-77D03DB1DC18}">
      <dgm:prSet/>
      <dgm:spPr/>
      <dgm:t>
        <a:bodyPr/>
        <a:lstStyle/>
        <a:p>
          <a:endParaRPr lang="en-US"/>
        </a:p>
      </dgm:t>
    </dgm:pt>
    <dgm:pt modelId="{24219F44-5CFB-4950-B479-04653DD5EB53}">
      <dgm:prSet/>
      <dgm:spPr/>
      <dgm:t>
        <a:bodyPr/>
        <a:lstStyle/>
        <a:p>
          <a:r>
            <a:rPr lang="en-GB" b="0" i="0"/>
            <a:t>Developing leadership and delegation skills </a:t>
          </a:r>
          <a:endParaRPr lang="en-US"/>
        </a:p>
      </dgm:t>
    </dgm:pt>
    <dgm:pt modelId="{BF649492-4CAA-453A-9318-C5C8F00B12B6}" type="parTrans" cxnId="{943A9A95-326C-414B-9D0D-15FF785710F7}">
      <dgm:prSet/>
      <dgm:spPr/>
      <dgm:t>
        <a:bodyPr/>
        <a:lstStyle/>
        <a:p>
          <a:endParaRPr lang="en-US"/>
        </a:p>
      </dgm:t>
    </dgm:pt>
    <dgm:pt modelId="{9D1F4D7E-41E2-409E-9F71-6612387536FA}" type="sibTrans" cxnId="{943A9A95-326C-414B-9D0D-15FF785710F7}">
      <dgm:prSet/>
      <dgm:spPr/>
      <dgm:t>
        <a:bodyPr/>
        <a:lstStyle/>
        <a:p>
          <a:endParaRPr lang="en-US"/>
        </a:p>
      </dgm:t>
    </dgm:pt>
    <dgm:pt modelId="{00ED0454-2506-416C-9144-33AD6442D036}">
      <dgm:prSet/>
      <dgm:spPr/>
      <dgm:t>
        <a:bodyPr/>
        <a:lstStyle/>
        <a:p>
          <a:r>
            <a:rPr lang="en-GB" b="0" i="0"/>
            <a:t>Motivating teams to come up with new ideas </a:t>
          </a:r>
          <a:endParaRPr lang="en-US"/>
        </a:p>
      </dgm:t>
    </dgm:pt>
    <dgm:pt modelId="{2B6F89E5-4F2B-414E-84BA-3B81FA33E678}" type="parTrans" cxnId="{893DF25F-BFB7-45E9-892D-CCCC6C585D86}">
      <dgm:prSet/>
      <dgm:spPr/>
      <dgm:t>
        <a:bodyPr/>
        <a:lstStyle/>
        <a:p>
          <a:endParaRPr lang="en-US"/>
        </a:p>
      </dgm:t>
    </dgm:pt>
    <dgm:pt modelId="{EFDB9EDF-A28D-40F6-BFD0-B95EA8AA73F2}" type="sibTrans" cxnId="{893DF25F-BFB7-45E9-892D-CCCC6C585D86}">
      <dgm:prSet/>
      <dgm:spPr/>
      <dgm:t>
        <a:bodyPr/>
        <a:lstStyle/>
        <a:p>
          <a:endParaRPr lang="en-US"/>
        </a:p>
      </dgm:t>
    </dgm:pt>
    <dgm:pt modelId="{377D66D4-808C-42A3-973D-8F14A4F110C2}">
      <dgm:prSet/>
      <dgm:spPr/>
      <dgm:t>
        <a:bodyPr/>
        <a:lstStyle/>
        <a:p>
          <a:r>
            <a:rPr lang="en-GB" b="0" i="0"/>
            <a:t>Improving learning within the organisation </a:t>
          </a:r>
          <a:endParaRPr lang="en-US"/>
        </a:p>
      </dgm:t>
    </dgm:pt>
    <dgm:pt modelId="{6E7654F3-AA59-49C5-8795-665AA1C655A1}" type="parTrans" cxnId="{BD633C40-3F6D-4F8F-BB26-90E8CD78A254}">
      <dgm:prSet/>
      <dgm:spPr/>
      <dgm:t>
        <a:bodyPr/>
        <a:lstStyle/>
        <a:p>
          <a:endParaRPr lang="en-US"/>
        </a:p>
      </dgm:t>
    </dgm:pt>
    <dgm:pt modelId="{E0B2B979-3CC6-4FDE-BC5E-13E5D01C3033}" type="sibTrans" cxnId="{BD633C40-3F6D-4F8F-BB26-90E8CD78A254}">
      <dgm:prSet/>
      <dgm:spPr/>
      <dgm:t>
        <a:bodyPr/>
        <a:lstStyle/>
        <a:p>
          <a:endParaRPr lang="en-US"/>
        </a:p>
      </dgm:t>
    </dgm:pt>
    <dgm:pt modelId="{6005B9D4-D8C4-4AB2-8293-3A04BD472D22}" type="pres">
      <dgm:prSet presAssocID="{4EA7950E-EDBA-40A4-AD90-6738CE2C3E63}" presName="root" presStyleCnt="0">
        <dgm:presLayoutVars>
          <dgm:dir/>
          <dgm:resizeHandles val="exact"/>
        </dgm:presLayoutVars>
      </dgm:prSet>
      <dgm:spPr/>
    </dgm:pt>
    <dgm:pt modelId="{E8D55F44-FE43-46D3-97DD-A43B3F471D4C}" type="pres">
      <dgm:prSet presAssocID="{9A870B02-E867-40D3-9B20-10981CFE3336}" presName="compNode" presStyleCnt="0"/>
      <dgm:spPr/>
    </dgm:pt>
    <dgm:pt modelId="{ECCDDD0B-97C1-4B1F-BD10-B229B98C6368}" type="pres">
      <dgm:prSet presAssocID="{9A870B02-E867-40D3-9B20-10981CFE333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393535C9-7F22-4B01-8F55-5C773768C468}" type="pres">
      <dgm:prSet presAssocID="{9A870B02-E867-40D3-9B20-10981CFE3336}" presName="spaceRect" presStyleCnt="0"/>
      <dgm:spPr/>
    </dgm:pt>
    <dgm:pt modelId="{26E40B12-F3FD-414C-B584-D0BF8421EA54}" type="pres">
      <dgm:prSet presAssocID="{9A870B02-E867-40D3-9B20-10981CFE3336}" presName="textRect" presStyleLbl="revTx" presStyleIdx="0" presStyleCnt="7">
        <dgm:presLayoutVars>
          <dgm:chMax val="1"/>
          <dgm:chPref val="1"/>
        </dgm:presLayoutVars>
      </dgm:prSet>
      <dgm:spPr/>
    </dgm:pt>
    <dgm:pt modelId="{8FBBF0CE-75F6-410F-90D3-E89367FA7705}" type="pres">
      <dgm:prSet presAssocID="{AC6A4477-068D-40F7-8F34-5C04751AD7F9}" presName="sibTrans" presStyleCnt="0"/>
      <dgm:spPr/>
    </dgm:pt>
    <dgm:pt modelId="{E9D9E48A-A57D-4151-8C7D-5EC14F74C53B}" type="pres">
      <dgm:prSet presAssocID="{09ABDC8A-8E07-444D-9518-4D9CA8570569}" presName="compNode" presStyleCnt="0"/>
      <dgm:spPr/>
    </dgm:pt>
    <dgm:pt modelId="{0B473302-283C-40C8-B841-009BC69B30DA}" type="pres">
      <dgm:prSet presAssocID="{09ABDC8A-8E07-444D-9518-4D9CA857056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077212DF-3E6B-452B-9782-CDF119F566C4}" type="pres">
      <dgm:prSet presAssocID="{09ABDC8A-8E07-444D-9518-4D9CA8570569}" presName="spaceRect" presStyleCnt="0"/>
      <dgm:spPr/>
    </dgm:pt>
    <dgm:pt modelId="{5259134A-48B5-4D6D-A127-F90A5CBA6D46}" type="pres">
      <dgm:prSet presAssocID="{09ABDC8A-8E07-444D-9518-4D9CA8570569}" presName="textRect" presStyleLbl="revTx" presStyleIdx="1" presStyleCnt="7">
        <dgm:presLayoutVars>
          <dgm:chMax val="1"/>
          <dgm:chPref val="1"/>
        </dgm:presLayoutVars>
      </dgm:prSet>
      <dgm:spPr/>
    </dgm:pt>
    <dgm:pt modelId="{5003EE35-80A1-4267-A54A-FBE7ABC5AAF4}" type="pres">
      <dgm:prSet presAssocID="{7A4D74F6-2BF2-4811-9C07-4D45402FF4F1}" presName="sibTrans" presStyleCnt="0"/>
      <dgm:spPr/>
    </dgm:pt>
    <dgm:pt modelId="{E5CA6C91-8A1B-4C1C-91E3-26EDB8D9FA5D}" type="pres">
      <dgm:prSet presAssocID="{0B36E683-DB16-4BA3-8F52-8F59228F30AF}" presName="compNode" presStyleCnt="0"/>
      <dgm:spPr/>
    </dgm:pt>
    <dgm:pt modelId="{BD7C4537-1C57-41E5-B6DB-E6D48CA83836}" type="pres">
      <dgm:prSet presAssocID="{0B36E683-DB16-4BA3-8F52-8F59228F30A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991B507D-2B66-47E3-A245-6A81A7B787FD}" type="pres">
      <dgm:prSet presAssocID="{0B36E683-DB16-4BA3-8F52-8F59228F30AF}" presName="spaceRect" presStyleCnt="0"/>
      <dgm:spPr/>
    </dgm:pt>
    <dgm:pt modelId="{BBD8EFED-3404-4E05-8F10-167135FE94E7}" type="pres">
      <dgm:prSet presAssocID="{0B36E683-DB16-4BA3-8F52-8F59228F30AF}" presName="textRect" presStyleLbl="revTx" presStyleIdx="2" presStyleCnt="7">
        <dgm:presLayoutVars>
          <dgm:chMax val="1"/>
          <dgm:chPref val="1"/>
        </dgm:presLayoutVars>
      </dgm:prSet>
      <dgm:spPr/>
    </dgm:pt>
    <dgm:pt modelId="{F405B9A6-EFD2-4443-B10C-BF54D2D195CF}" type="pres">
      <dgm:prSet presAssocID="{517F369F-933D-4B1D-9F65-A5EC8C77DAFD}" presName="sibTrans" presStyleCnt="0"/>
      <dgm:spPr/>
    </dgm:pt>
    <dgm:pt modelId="{94AFB3E6-6317-4F83-BD6B-F10F07530988}" type="pres">
      <dgm:prSet presAssocID="{3B296027-405D-4DD2-8831-A27C69195538}" presName="compNode" presStyleCnt="0"/>
      <dgm:spPr/>
    </dgm:pt>
    <dgm:pt modelId="{09204E22-450D-4B58-9DA8-A35A7DD7E284}" type="pres">
      <dgm:prSet presAssocID="{3B296027-405D-4DD2-8831-A27C6919553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88FE0573-A11B-41DB-B108-F40F54A54D8F}" type="pres">
      <dgm:prSet presAssocID="{3B296027-405D-4DD2-8831-A27C69195538}" presName="spaceRect" presStyleCnt="0"/>
      <dgm:spPr/>
    </dgm:pt>
    <dgm:pt modelId="{CB8FBF1E-04ED-43B7-B7F8-34957C92390D}" type="pres">
      <dgm:prSet presAssocID="{3B296027-405D-4DD2-8831-A27C69195538}" presName="textRect" presStyleLbl="revTx" presStyleIdx="3" presStyleCnt="7">
        <dgm:presLayoutVars>
          <dgm:chMax val="1"/>
          <dgm:chPref val="1"/>
        </dgm:presLayoutVars>
      </dgm:prSet>
      <dgm:spPr/>
    </dgm:pt>
    <dgm:pt modelId="{6684C611-6A15-4932-A97C-B5F3D170837D}" type="pres">
      <dgm:prSet presAssocID="{2A67CC45-7A3E-43FF-AC57-DB795C4DD42D}" presName="sibTrans" presStyleCnt="0"/>
      <dgm:spPr/>
    </dgm:pt>
    <dgm:pt modelId="{9F5DCCE4-8BEF-4551-A1D3-586677A1C838}" type="pres">
      <dgm:prSet presAssocID="{24219F44-5CFB-4950-B479-04653DD5EB53}" presName="compNode" presStyleCnt="0"/>
      <dgm:spPr/>
    </dgm:pt>
    <dgm:pt modelId="{CD25BB28-282A-4994-9906-EFA55FD8B2BE}" type="pres">
      <dgm:prSet presAssocID="{24219F44-5CFB-4950-B479-04653DD5EB5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57E7AAD0-58E9-42ED-AA65-6F981016029B}" type="pres">
      <dgm:prSet presAssocID="{24219F44-5CFB-4950-B479-04653DD5EB53}" presName="spaceRect" presStyleCnt="0"/>
      <dgm:spPr/>
    </dgm:pt>
    <dgm:pt modelId="{286A705B-678C-4845-BBE2-523107F120AE}" type="pres">
      <dgm:prSet presAssocID="{24219F44-5CFB-4950-B479-04653DD5EB53}" presName="textRect" presStyleLbl="revTx" presStyleIdx="4" presStyleCnt="7">
        <dgm:presLayoutVars>
          <dgm:chMax val="1"/>
          <dgm:chPref val="1"/>
        </dgm:presLayoutVars>
      </dgm:prSet>
      <dgm:spPr/>
    </dgm:pt>
    <dgm:pt modelId="{B28630B1-5671-4BCB-84AB-24F93B8FC218}" type="pres">
      <dgm:prSet presAssocID="{9D1F4D7E-41E2-409E-9F71-6612387536FA}" presName="sibTrans" presStyleCnt="0"/>
      <dgm:spPr/>
    </dgm:pt>
    <dgm:pt modelId="{DEB60F3D-8F79-4554-9BB7-5C0797BAECFD}" type="pres">
      <dgm:prSet presAssocID="{00ED0454-2506-416C-9144-33AD6442D036}" presName="compNode" presStyleCnt="0"/>
      <dgm:spPr/>
    </dgm:pt>
    <dgm:pt modelId="{21CC9254-BBFF-4693-AABD-4BB436AF721F}" type="pres">
      <dgm:prSet presAssocID="{00ED0454-2506-416C-9144-33AD6442D03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22E81D15-D8F8-40B7-A538-51D8954582E7}" type="pres">
      <dgm:prSet presAssocID="{00ED0454-2506-416C-9144-33AD6442D036}" presName="spaceRect" presStyleCnt="0"/>
      <dgm:spPr/>
    </dgm:pt>
    <dgm:pt modelId="{E9D37401-085C-4435-88EF-561AEF46EFF8}" type="pres">
      <dgm:prSet presAssocID="{00ED0454-2506-416C-9144-33AD6442D036}" presName="textRect" presStyleLbl="revTx" presStyleIdx="5" presStyleCnt="7">
        <dgm:presLayoutVars>
          <dgm:chMax val="1"/>
          <dgm:chPref val="1"/>
        </dgm:presLayoutVars>
      </dgm:prSet>
      <dgm:spPr/>
    </dgm:pt>
    <dgm:pt modelId="{3992D405-D417-4AD2-8337-D07D5D1186E4}" type="pres">
      <dgm:prSet presAssocID="{EFDB9EDF-A28D-40F6-BFD0-B95EA8AA73F2}" presName="sibTrans" presStyleCnt="0"/>
      <dgm:spPr/>
    </dgm:pt>
    <dgm:pt modelId="{E39B31C3-35A2-4C97-BF26-F307278DE89D}" type="pres">
      <dgm:prSet presAssocID="{377D66D4-808C-42A3-973D-8F14A4F110C2}" presName="compNode" presStyleCnt="0"/>
      <dgm:spPr/>
    </dgm:pt>
    <dgm:pt modelId="{058D743F-B946-4428-A2CD-E38DACCEF9A0}" type="pres">
      <dgm:prSet presAssocID="{377D66D4-808C-42A3-973D-8F14A4F110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B26604EB-5A42-43B2-8D68-1A4A46052DD6}" type="pres">
      <dgm:prSet presAssocID="{377D66D4-808C-42A3-973D-8F14A4F110C2}" presName="spaceRect" presStyleCnt="0"/>
      <dgm:spPr/>
    </dgm:pt>
    <dgm:pt modelId="{7638D15B-28B9-47D5-9FC3-A801542E1CC5}" type="pres">
      <dgm:prSet presAssocID="{377D66D4-808C-42A3-973D-8F14A4F110C2}" presName="textRect" presStyleLbl="revTx" presStyleIdx="6" presStyleCnt="7">
        <dgm:presLayoutVars>
          <dgm:chMax val="1"/>
          <dgm:chPref val="1"/>
        </dgm:presLayoutVars>
      </dgm:prSet>
      <dgm:spPr/>
    </dgm:pt>
  </dgm:ptLst>
  <dgm:cxnLst>
    <dgm:cxn modelId="{44439C0E-04CE-4687-85A0-F86F093D55D5}" type="presOf" srcId="{3B296027-405D-4DD2-8831-A27C69195538}" destId="{CB8FBF1E-04ED-43B7-B7F8-34957C92390D}" srcOrd="0" destOrd="0" presId="urn:microsoft.com/office/officeart/2018/2/layout/IconLabelList"/>
    <dgm:cxn modelId="{FF8C4C2F-24A6-46E2-A1E6-A910DB233109}" type="presOf" srcId="{377D66D4-808C-42A3-973D-8F14A4F110C2}" destId="{7638D15B-28B9-47D5-9FC3-A801542E1CC5}" srcOrd="0" destOrd="0" presId="urn:microsoft.com/office/officeart/2018/2/layout/IconLabelList"/>
    <dgm:cxn modelId="{BD633C40-3F6D-4F8F-BB26-90E8CD78A254}" srcId="{4EA7950E-EDBA-40A4-AD90-6738CE2C3E63}" destId="{377D66D4-808C-42A3-973D-8F14A4F110C2}" srcOrd="6" destOrd="0" parTransId="{6E7654F3-AA59-49C5-8795-665AA1C655A1}" sibTransId="{E0B2B979-3CC6-4FDE-BC5E-13E5D01C3033}"/>
    <dgm:cxn modelId="{2080175C-34B7-4D25-8C92-421ABC17E6D5}" srcId="{4EA7950E-EDBA-40A4-AD90-6738CE2C3E63}" destId="{09ABDC8A-8E07-444D-9518-4D9CA8570569}" srcOrd="1" destOrd="0" parTransId="{88B08B99-1FE9-4398-8CAA-F192099285ED}" sibTransId="{7A4D74F6-2BF2-4811-9C07-4D45402FF4F1}"/>
    <dgm:cxn modelId="{893DF25F-BFB7-45E9-892D-CCCC6C585D86}" srcId="{4EA7950E-EDBA-40A4-AD90-6738CE2C3E63}" destId="{00ED0454-2506-416C-9144-33AD6442D036}" srcOrd="5" destOrd="0" parTransId="{2B6F89E5-4F2B-414E-84BA-3B81FA33E678}" sibTransId="{EFDB9EDF-A28D-40F6-BFD0-B95EA8AA73F2}"/>
    <dgm:cxn modelId="{32F00447-6AF5-4FAB-9239-55AF4EB8EE82}" type="presOf" srcId="{09ABDC8A-8E07-444D-9518-4D9CA8570569}" destId="{5259134A-48B5-4D6D-A127-F90A5CBA6D46}" srcOrd="0" destOrd="0" presId="urn:microsoft.com/office/officeart/2018/2/layout/IconLabelList"/>
    <dgm:cxn modelId="{766BFA67-46FE-482C-813D-77D03DB1DC18}" srcId="{4EA7950E-EDBA-40A4-AD90-6738CE2C3E63}" destId="{3B296027-405D-4DD2-8831-A27C69195538}" srcOrd="3" destOrd="0" parTransId="{90117717-EA30-46CC-9BAD-92B72CF608C0}" sibTransId="{2A67CC45-7A3E-43FF-AC57-DB795C4DD42D}"/>
    <dgm:cxn modelId="{2AD55284-278E-48E1-B82A-E30268878476}" srcId="{4EA7950E-EDBA-40A4-AD90-6738CE2C3E63}" destId="{0B36E683-DB16-4BA3-8F52-8F59228F30AF}" srcOrd="2" destOrd="0" parTransId="{C76E4BCB-486F-42C2-AF12-A1FA2FAEC2BC}" sibTransId="{517F369F-933D-4B1D-9F65-A5EC8C77DAFD}"/>
    <dgm:cxn modelId="{943A9A95-326C-414B-9D0D-15FF785710F7}" srcId="{4EA7950E-EDBA-40A4-AD90-6738CE2C3E63}" destId="{24219F44-5CFB-4950-B479-04653DD5EB53}" srcOrd="4" destOrd="0" parTransId="{BF649492-4CAA-453A-9318-C5C8F00B12B6}" sibTransId="{9D1F4D7E-41E2-409E-9F71-6612387536FA}"/>
    <dgm:cxn modelId="{CE41949C-CB06-414F-8EE1-6A66CAD18E05}" type="presOf" srcId="{4EA7950E-EDBA-40A4-AD90-6738CE2C3E63}" destId="{6005B9D4-D8C4-4AB2-8293-3A04BD472D22}" srcOrd="0" destOrd="0" presId="urn:microsoft.com/office/officeart/2018/2/layout/IconLabelList"/>
    <dgm:cxn modelId="{738B57A9-98AD-4DB6-B4F1-D1EE76D0D4DE}" type="presOf" srcId="{9A870B02-E867-40D3-9B20-10981CFE3336}" destId="{26E40B12-F3FD-414C-B584-D0BF8421EA54}" srcOrd="0" destOrd="0" presId="urn:microsoft.com/office/officeart/2018/2/layout/IconLabelList"/>
    <dgm:cxn modelId="{323962AF-7856-4D94-BD67-11AF675BCEC1}" srcId="{4EA7950E-EDBA-40A4-AD90-6738CE2C3E63}" destId="{9A870B02-E867-40D3-9B20-10981CFE3336}" srcOrd="0" destOrd="0" parTransId="{5F6B60F8-3187-42C1-ADFF-502EB75548E5}" sibTransId="{AC6A4477-068D-40F7-8F34-5C04751AD7F9}"/>
    <dgm:cxn modelId="{9E8BA7E1-A2E0-4767-8AA5-2FF5203DD2EF}" type="presOf" srcId="{0B36E683-DB16-4BA3-8F52-8F59228F30AF}" destId="{BBD8EFED-3404-4E05-8F10-167135FE94E7}" srcOrd="0" destOrd="0" presId="urn:microsoft.com/office/officeart/2018/2/layout/IconLabelList"/>
    <dgm:cxn modelId="{56DA7EE8-D988-4BBF-912A-C17C927078F3}" type="presOf" srcId="{00ED0454-2506-416C-9144-33AD6442D036}" destId="{E9D37401-085C-4435-88EF-561AEF46EFF8}" srcOrd="0" destOrd="0" presId="urn:microsoft.com/office/officeart/2018/2/layout/IconLabelList"/>
    <dgm:cxn modelId="{DDD1B4F1-F28F-41D4-9AB5-B9953091D20A}" type="presOf" srcId="{24219F44-5CFB-4950-B479-04653DD5EB53}" destId="{286A705B-678C-4845-BBE2-523107F120AE}" srcOrd="0" destOrd="0" presId="urn:microsoft.com/office/officeart/2018/2/layout/IconLabelList"/>
    <dgm:cxn modelId="{4A70C5F6-C9B3-42A9-8CD5-37F40FEBF4B9}" type="presParOf" srcId="{6005B9D4-D8C4-4AB2-8293-3A04BD472D22}" destId="{E8D55F44-FE43-46D3-97DD-A43B3F471D4C}" srcOrd="0" destOrd="0" presId="urn:microsoft.com/office/officeart/2018/2/layout/IconLabelList"/>
    <dgm:cxn modelId="{724A18D1-CEA3-40A4-9A6E-6F8E2E201AB1}" type="presParOf" srcId="{E8D55F44-FE43-46D3-97DD-A43B3F471D4C}" destId="{ECCDDD0B-97C1-4B1F-BD10-B229B98C6368}" srcOrd="0" destOrd="0" presId="urn:microsoft.com/office/officeart/2018/2/layout/IconLabelList"/>
    <dgm:cxn modelId="{370E3337-09D0-4319-BA1B-DFF4DFA06B1D}" type="presParOf" srcId="{E8D55F44-FE43-46D3-97DD-A43B3F471D4C}" destId="{393535C9-7F22-4B01-8F55-5C773768C468}" srcOrd="1" destOrd="0" presId="urn:microsoft.com/office/officeart/2018/2/layout/IconLabelList"/>
    <dgm:cxn modelId="{3F0BCF7E-9269-41C5-A390-039B64CDE1C8}" type="presParOf" srcId="{E8D55F44-FE43-46D3-97DD-A43B3F471D4C}" destId="{26E40B12-F3FD-414C-B584-D0BF8421EA54}" srcOrd="2" destOrd="0" presId="urn:microsoft.com/office/officeart/2018/2/layout/IconLabelList"/>
    <dgm:cxn modelId="{8F756B88-8CC2-465D-909A-A85ABC26245E}" type="presParOf" srcId="{6005B9D4-D8C4-4AB2-8293-3A04BD472D22}" destId="{8FBBF0CE-75F6-410F-90D3-E89367FA7705}" srcOrd="1" destOrd="0" presId="urn:microsoft.com/office/officeart/2018/2/layout/IconLabelList"/>
    <dgm:cxn modelId="{8A3FDD2C-DE04-40F5-8A4D-1E73F5B186F2}" type="presParOf" srcId="{6005B9D4-D8C4-4AB2-8293-3A04BD472D22}" destId="{E9D9E48A-A57D-4151-8C7D-5EC14F74C53B}" srcOrd="2" destOrd="0" presId="urn:microsoft.com/office/officeart/2018/2/layout/IconLabelList"/>
    <dgm:cxn modelId="{950C51A2-FD24-4823-AAFA-5EDBDCE3B280}" type="presParOf" srcId="{E9D9E48A-A57D-4151-8C7D-5EC14F74C53B}" destId="{0B473302-283C-40C8-B841-009BC69B30DA}" srcOrd="0" destOrd="0" presId="urn:microsoft.com/office/officeart/2018/2/layout/IconLabelList"/>
    <dgm:cxn modelId="{854714C0-5B4B-43B1-8F34-479574F13143}" type="presParOf" srcId="{E9D9E48A-A57D-4151-8C7D-5EC14F74C53B}" destId="{077212DF-3E6B-452B-9782-CDF119F566C4}" srcOrd="1" destOrd="0" presId="urn:microsoft.com/office/officeart/2018/2/layout/IconLabelList"/>
    <dgm:cxn modelId="{D6B8F9AF-29D7-4EF5-B25C-168E9F00BA58}" type="presParOf" srcId="{E9D9E48A-A57D-4151-8C7D-5EC14F74C53B}" destId="{5259134A-48B5-4D6D-A127-F90A5CBA6D46}" srcOrd="2" destOrd="0" presId="urn:microsoft.com/office/officeart/2018/2/layout/IconLabelList"/>
    <dgm:cxn modelId="{A48059C6-2C90-4717-8AD2-8720F6D2ACD3}" type="presParOf" srcId="{6005B9D4-D8C4-4AB2-8293-3A04BD472D22}" destId="{5003EE35-80A1-4267-A54A-FBE7ABC5AAF4}" srcOrd="3" destOrd="0" presId="urn:microsoft.com/office/officeart/2018/2/layout/IconLabelList"/>
    <dgm:cxn modelId="{7253CE74-EBC1-43AB-8768-9F9228E433E6}" type="presParOf" srcId="{6005B9D4-D8C4-4AB2-8293-3A04BD472D22}" destId="{E5CA6C91-8A1B-4C1C-91E3-26EDB8D9FA5D}" srcOrd="4" destOrd="0" presId="urn:microsoft.com/office/officeart/2018/2/layout/IconLabelList"/>
    <dgm:cxn modelId="{825CE552-0E75-4B08-AD1A-0AF0CE1F8BF6}" type="presParOf" srcId="{E5CA6C91-8A1B-4C1C-91E3-26EDB8D9FA5D}" destId="{BD7C4537-1C57-41E5-B6DB-E6D48CA83836}" srcOrd="0" destOrd="0" presId="urn:microsoft.com/office/officeart/2018/2/layout/IconLabelList"/>
    <dgm:cxn modelId="{45435806-1AA1-41AD-B0BF-866A82F5EC14}" type="presParOf" srcId="{E5CA6C91-8A1B-4C1C-91E3-26EDB8D9FA5D}" destId="{991B507D-2B66-47E3-A245-6A81A7B787FD}" srcOrd="1" destOrd="0" presId="urn:microsoft.com/office/officeart/2018/2/layout/IconLabelList"/>
    <dgm:cxn modelId="{69D6F4BD-8CDA-460C-B213-1C67CEACD3BD}" type="presParOf" srcId="{E5CA6C91-8A1B-4C1C-91E3-26EDB8D9FA5D}" destId="{BBD8EFED-3404-4E05-8F10-167135FE94E7}" srcOrd="2" destOrd="0" presId="urn:microsoft.com/office/officeart/2018/2/layout/IconLabelList"/>
    <dgm:cxn modelId="{17A29AFC-B5F1-4312-BBA5-36975746A421}" type="presParOf" srcId="{6005B9D4-D8C4-4AB2-8293-3A04BD472D22}" destId="{F405B9A6-EFD2-4443-B10C-BF54D2D195CF}" srcOrd="5" destOrd="0" presId="urn:microsoft.com/office/officeart/2018/2/layout/IconLabelList"/>
    <dgm:cxn modelId="{FA356E04-30E8-4207-A154-56984DA5CEB5}" type="presParOf" srcId="{6005B9D4-D8C4-4AB2-8293-3A04BD472D22}" destId="{94AFB3E6-6317-4F83-BD6B-F10F07530988}" srcOrd="6" destOrd="0" presId="urn:microsoft.com/office/officeart/2018/2/layout/IconLabelList"/>
    <dgm:cxn modelId="{8BDC5A45-AD1C-4DEC-9B13-AB8613D48077}" type="presParOf" srcId="{94AFB3E6-6317-4F83-BD6B-F10F07530988}" destId="{09204E22-450D-4B58-9DA8-A35A7DD7E284}" srcOrd="0" destOrd="0" presId="urn:microsoft.com/office/officeart/2018/2/layout/IconLabelList"/>
    <dgm:cxn modelId="{CE89D264-4E7E-4AAB-B70E-52EB34138E6E}" type="presParOf" srcId="{94AFB3E6-6317-4F83-BD6B-F10F07530988}" destId="{88FE0573-A11B-41DB-B108-F40F54A54D8F}" srcOrd="1" destOrd="0" presId="urn:microsoft.com/office/officeart/2018/2/layout/IconLabelList"/>
    <dgm:cxn modelId="{3028D768-8D24-43B9-9320-CB5ED41F1550}" type="presParOf" srcId="{94AFB3E6-6317-4F83-BD6B-F10F07530988}" destId="{CB8FBF1E-04ED-43B7-B7F8-34957C92390D}" srcOrd="2" destOrd="0" presId="urn:microsoft.com/office/officeart/2018/2/layout/IconLabelList"/>
    <dgm:cxn modelId="{5FEF62C4-EFC1-494A-BE6D-28460B1F1EF9}" type="presParOf" srcId="{6005B9D4-D8C4-4AB2-8293-3A04BD472D22}" destId="{6684C611-6A15-4932-A97C-B5F3D170837D}" srcOrd="7" destOrd="0" presId="urn:microsoft.com/office/officeart/2018/2/layout/IconLabelList"/>
    <dgm:cxn modelId="{C350C98A-932A-4BCF-AC59-495E4CA45EC5}" type="presParOf" srcId="{6005B9D4-D8C4-4AB2-8293-3A04BD472D22}" destId="{9F5DCCE4-8BEF-4551-A1D3-586677A1C838}" srcOrd="8" destOrd="0" presId="urn:microsoft.com/office/officeart/2018/2/layout/IconLabelList"/>
    <dgm:cxn modelId="{A78AA683-AC9E-4EBE-97F8-B0F038585D51}" type="presParOf" srcId="{9F5DCCE4-8BEF-4551-A1D3-586677A1C838}" destId="{CD25BB28-282A-4994-9906-EFA55FD8B2BE}" srcOrd="0" destOrd="0" presId="urn:microsoft.com/office/officeart/2018/2/layout/IconLabelList"/>
    <dgm:cxn modelId="{E4F9A7E7-074A-43E8-BA53-AF22439A584B}" type="presParOf" srcId="{9F5DCCE4-8BEF-4551-A1D3-586677A1C838}" destId="{57E7AAD0-58E9-42ED-AA65-6F981016029B}" srcOrd="1" destOrd="0" presId="urn:microsoft.com/office/officeart/2018/2/layout/IconLabelList"/>
    <dgm:cxn modelId="{17526144-C418-4C1D-9BA0-0E8D98B56777}" type="presParOf" srcId="{9F5DCCE4-8BEF-4551-A1D3-586677A1C838}" destId="{286A705B-678C-4845-BBE2-523107F120AE}" srcOrd="2" destOrd="0" presId="urn:microsoft.com/office/officeart/2018/2/layout/IconLabelList"/>
    <dgm:cxn modelId="{B378B73F-C0B5-40D2-9442-FB294C440522}" type="presParOf" srcId="{6005B9D4-D8C4-4AB2-8293-3A04BD472D22}" destId="{B28630B1-5671-4BCB-84AB-24F93B8FC218}" srcOrd="9" destOrd="0" presId="urn:microsoft.com/office/officeart/2018/2/layout/IconLabelList"/>
    <dgm:cxn modelId="{C71AD5C8-3771-44C1-B9EB-89F00E118368}" type="presParOf" srcId="{6005B9D4-D8C4-4AB2-8293-3A04BD472D22}" destId="{DEB60F3D-8F79-4554-9BB7-5C0797BAECFD}" srcOrd="10" destOrd="0" presId="urn:microsoft.com/office/officeart/2018/2/layout/IconLabelList"/>
    <dgm:cxn modelId="{782E187E-26EB-4151-90BC-A5994C08AAD9}" type="presParOf" srcId="{DEB60F3D-8F79-4554-9BB7-5C0797BAECFD}" destId="{21CC9254-BBFF-4693-AABD-4BB436AF721F}" srcOrd="0" destOrd="0" presId="urn:microsoft.com/office/officeart/2018/2/layout/IconLabelList"/>
    <dgm:cxn modelId="{EFF22D1B-6F1A-4E9C-A4F7-0176A0C9894F}" type="presParOf" srcId="{DEB60F3D-8F79-4554-9BB7-5C0797BAECFD}" destId="{22E81D15-D8F8-40B7-A538-51D8954582E7}" srcOrd="1" destOrd="0" presId="urn:microsoft.com/office/officeart/2018/2/layout/IconLabelList"/>
    <dgm:cxn modelId="{C47FC9FD-059A-4CE4-BE4B-3C6DE4B0AC7D}" type="presParOf" srcId="{DEB60F3D-8F79-4554-9BB7-5C0797BAECFD}" destId="{E9D37401-085C-4435-88EF-561AEF46EFF8}" srcOrd="2" destOrd="0" presId="urn:microsoft.com/office/officeart/2018/2/layout/IconLabelList"/>
    <dgm:cxn modelId="{8EFC21CB-592C-479E-9954-92F0A0AAB38F}" type="presParOf" srcId="{6005B9D4-D8C4-4AB2-8293-3A04BD472D22}" destId="{3992D405-D417-4AD2-8337-D07D5D1186E4}" srcOrd="11" destOrd="0" presId="urn:microsoft.com/office/officeart/2018/2/layout/IconLabelList"/>
    <dgm:cxn modelId="{6BC664FA-8717-4EE1-94EA-A2C93BA15E10}" type="presParOf" srcId="{6005B9D4-D8C4-4AB2-8293-3A04BD472D22}" destId="{E39B31C3-35A2-4C97-BF26-F307278DE89D}" srcOrd="12" destOrd="0" presId="urn:microsoft.com/office/officeart/2018/2/layout/IconLabelList"/>
    <dgm:cxn modelId="{64DE70BB-D3C4-4968-9430-6E5098DD0556}" type="presParOf" srcId="{E39B31C3-35A2-4C97-BF26-F307278DE89D}" destId="{058D743F-B946-4428-A2CD-E38DACCEF9A0}" srcOrd="0" destOrd="0" presId="urn:microsoft.com/office/officeart/2018/2/layout/IconLabelList"/>
    <dgm:cxn modelId="{3D7EED8E-613B-4D84-8F5B-610D0E0C4FDD}" type="presParOf" srcId="{E39B31C3-35A2-4C97-BF26-F307278DE89D}" destId="{B26604EB-5A42-43B2-8D68-1A4A46052DD6}" srcOrd="1" destOrd="0" presId="urn:microsoft.com/office/officeart/2018/2/layout/IconLabelList"/>
    <dgm:cxn modelId="{48B0BD51-1E79-4738-9673-B260C9E3DC91}" type="presParOf" srcId="{E39B31C3-35A2-4C97-BF26-F307278DE89D}" destId="{7638D15B-28B9-47D5-9FC3-A801542E1CC5}" srcOrd="2" destOrd="0" presId="urn:microsoft.com/office/officeart/2018/2/layout/Icon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F19748-9DDE-4C01-80E8-91E3E19241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763B272-5DC1-4799-96B3-BAF2B96950A1}">
      <dgm:prSet/>
      <dgm:spPr/>
      <dgm:t>
        <a:bodyPr/>
        <a:lstStyle/>
        <a:p>
          <a:r>
            <a:rPr lang="en-GB" b="0" i="0"/>
            <a:t>Issues and limits </a:t>
          </a:r>
          <a:endParaRPr lang="en-US"/>
        </a:p>
      </dgm:t>
    </dgm:pt>
    <dgm:pt modelId="{3E1920E6-E67C-4944-B511-D611A55B3B01}" type="parTrans" cxnId="{DED9547B-021B-4F2D-AC92-FB19C191C6FF}">
      <dgm:prSet/>
      <dgm:spPr/>
      <dgm:t>
        <a:bodyPr/>
        <a:lstStyle/>
        <a:p>
          <a:endParaRPr lang="en-US"/>
        </a:p>
      </dgm:t>
    </dgm:pt>
    <dgm:pt modelId="{8D532D19-CF62-40BE-A809-08488649089A}" type="sibTrans" cxnId="{DED9547B-021B-4F2D-AC92-FB19C191C6FF}">
      <dgm:prSet/>
      <dgm:spPr/>
      <dgm:t>
        <a:bodyPr/>
        <a:lstStyle/>
        <a:p>
          <a:endParaRPr lang="en-US"/>
        </a:p>
      </dgm:t>
    </dgm:pt>
    <dgm:pt modelId="{867E5FB0-C2AD-4804-9F18-BF803B3AA50B}">
      <dgm:prSet/>
      <dgm:spPr/>
      <dgm:t>
        <a:bodyPr/>
        <a:lstStyle/>
        <a:p>
          <a:r>
            <a:rPr lang="en-GB" b="0" i="0"/>
            <a:t>Free-riding or unequal participation </a:t>
          </a:r>
          <a:endParaRPr lang="en-US"/>
        </a:p>
      </dgm:t>
    </dgm:pt>
    <dgm:pt modelId="{B638C061-7DDD-4190-AB6D-48BCD5356751}" type="parTrans" cxnId="{6D7F391C-121F-4AB9-9714-176417D7D17C}">
      <dgm:prSet/>
      <dgm:spPr/>
      <dgm:t>
        <a:bodyPr/>
        <a:lstStyle/>
        <a:p>
          <a:endParaRPr lang="en-US"/>
        </a:p>
      </dgm:t>
    </dgm:pt>
    <dgm:pt modelId="{4FC4A858-BED7-447F-9EE6-4A955F56FF1A}" type="sibTrans" cxnId="{6D7F391C-121F-4AB9-9714-176417D7D17C}">
      <dgm:prSet/>
      <dgm:spPr/>
      <dgm:t>
        <a:bodyPr/>
        <a:lstStyle/>
        <a:p>
          <a:endParaRPr lang="en-US"/>
        </a:p>
      </dgm:t>
    </dgm:pt>
    <dgm:pt modelId="{5E317A8B-1E4A-4E98-BC81-E0448CB3C32E}">
      <dgm:prSet/>
      <dgm:spPr/>
      <dgm:t>
        <a:bodyPr/>
        <a:lstStyle/>
        <a:p>
          <a:r>
            <a:rPr lang="en-GB" b="0" i="0"/>
            <a:t>Conflicts between group responsibilities</a:t>
          </a:r>
          <a:endParaRPr lang="en-US"/>
        </a:p>
      </dgm:t>
    </dgm:pt>
    <dgm:pt modelId="{F5F3005D-8B24-4E11-BD10-69FB6577D21C}" type="parTrans" cxnId="{52E03AFF-B470-4E1D-A033-1C2AFF9381FC}">
      <dgm:prSet/>
      <dgm:spPr/>
      <dgm:t>
        <a:bodyPr/>
        <a:lstStyle/>
        <a:p>
          <a:endParaRPr lang="en-US"/>
        </a:p>
      </dgm:t>
    </dgm:pt>
    <dgm:pt modelId="{AD993D12-B586-47C9-97AE-1DF69088A29E}" type="sibTrans" cxnId="{52E03AFF-B470-4E1D-A033-1C2AFF9381FC}">
      <dgm:prSet/>
      <dgm:spPr/>
      <dgm:t>
        <a:bodyPr/>
        <a:lstStyle/>
        <a:p>
          <a:endParaRPr lang="en-US"/>
        </a:p>
      </dgm:t>
    </dgm:pt>
    <dgm:pt modelId="{442C1F42-DB05-42E4-9BAC-13B2B9F4255A}">
      <dgm:prSet/>
      <dgm:spPr/>
      <dgm:t>
        <a:bodyPr/>
        <a:lstStyle/>
        <a:p>
          <a:r>
            <a:rPr lang="en-GB" b="0" i="0"/>
            <a:t>Misunderstandings between cultures </a:t>
          </a:r>
          <a:endParaRPr lang="en-US"/>
        </a:p>
      </dgm:t>
    </dgm:pt>
    <dgm:pt modelId="{CF10456F-A280-4831-A3D4-5BEB76E82DB8}" type="parTrans" cxnId="{E81535F3-115D-4936-B594-DDCB08A113CC}">
      <dgm:prSet/>
      <dgm:spPr/>
      <dgm:t>
        <a:bodyPr/>
        <a:lstStyle/>
        <a:p>
          <a:endParaRPr lang="en-US"/>
        </a:p>
      </dgm:t>
    </dgm:pt>
    <dgm:pt modelId="{1E2B8598-047C-42B9-A53B-BE41FD06E4DE}" type="sibTrans" cxnId="{E81535F3-115D-4936-B594-DDCB08A113CC}">
      <dgm:prSet/>
      <dgm:spPr/>
      <dgm:t>
        <a:bodyPr/>
        <a:lstStyle/>
        <a:p>
          <a:endParaRPr lang="en-US"/>
        </a:p>
      </dgm:t>
    </dgm:pt>
    <dgm:pt modelId="{6E27F0CD-16E5-4B66-B1FA-B1BE4F40D221}">
      <dgm:prSet/>
      <dgm:spPr/>
      <dgm:t>
        <a:bodyPr/>
        <a:lstStyle/>
        <a:p>
          <a:r>
            <a:rPr lang="en-GB" b="0" i="0"/>
            <a:t>Problems with communication </a:t>
          </a:r>
          <a:endParaRPr lang="en-US"/>
        </a:p>
      </dgm:t>
    </dgm:pt>
    <dgm:pt modelId="{05DE455E-6B12-466E-873C-A04BCFC9B1C8}" type="parTrans" cxnId="{63DC1471-4ECA-42E6-8D7F-AD709330309E}">
      <dgm:prSet/>
      <dgm:spPr/>
      <dgm:t>
        <a:bodyPr/>
        <a:lstStyle/>
        <a:p>
          <a:endParaRPr lang="en-US"/>
        </a:p>
      </dgm:t>
    </dgm:pt>
    <dgm:pt modelId="{2488958B-1C47-4345-8B32-D6C9FE0837EF}" type="sibTrans" cxnId="{63DC1471-4ECA-42E6-8D7F-AD709330309E}">
      <dgm:prSet/>
      <dgm:spPr/>
      <dgm:t>
        <a:bodyPr/>
        <a:lstStyle/>
        <a:p>
          <a:endParaRPr lang="en-US"/>
        </a:p>
      </dgm:t>
    </dgm:pt>
    <dgm:pt modelId="{A7BE8946-7F9F-400F-9F23-C6B28FB045D1}">
      <dgm:prSet/>
      <dgm:spPr/>
      <dgm:t>
        <a:bodyPr/>
        <a:lstStyle/>
        <a:p>
          <a:r>
            <a:rPr lang="en-GB" b="0" i="0"/>
            <a:t>Problems with technology and limited access </a:t>
          </a:r>
          <a:endParaRPr lang="en-US"/>
        </a:p>
      </dgm:t>
    </dgm:pt>
    <dgm:pt modelId="{41B80172-AB15-4E6B-9AF8-BFBEFEF5DDD8}" type="parTrans" cxnId="{26BCFB9C-DD91-4049-8D31-F9D97E99AD39}">
      <dgm:prSet/>
      <dgm:spPr/>
      <dgm:t>
        <a:bodyPr/>
        <a:lstStyle/>
        <a:p>
          <a:endParaRPr lang="en-US"/>
        </a:p>
      </dgm:t>
    </dgm:pt>
    <dgm:pt modelId="{13F2A60D-00B3-4BBE-9687-2F5F3D33EF5B}" type="sibTrans" cxnId="{26BCFB9C-DD91-4049-8D31-F9D97E99AD39}">
      <dgm:prSet/>
      <dgm:spPr/>
      <dgm:t>
        <a:bodyPr/>
        <a:lstStyle/>
        <a:p>
          <a:endParaRPr lang="en-US"/>
        </a:p>
      </dgm:t>
    </dgm:pt>
    <dgm:pt modelId="{FA980611-4E7D-485D-BC12-BB7CECAC80E3}">
      <dgm:prSet/>
      <dgm:spPr/>
      <dgm:t>
        <a:bodyPr/>
        <a:lstStyle/>
        <a:p>
          <a:r>
            <a:rPr lang="en-GB" b="0" i="0"/>
            <a:t>Problems with time zones in global teams </a:t>
          </a:r>
          <a:endParaRPr lang="en-US"/>
        </a:p>
      </dgm:t>
    </dgm:pt>
    <dgm:pt modelId="{5F41D1FB-C341-44DC-AE79-7FE4553A670C}" type="parTrans" cxnId="{3FCEB3A1-814C-4A3D-AD63-EE0A46627A28}">
      <dgm:prSet/>
      <dgm:spPr/>
      <dgm:t>
        <a:bodyPr/>
        <a:lstStyle/>
        <a:p>
          <a:endParaRPr lang="en-US"/>
        </a:p>
      </dgm:t>
    </dgm:pt>
    <dgm:pt modelId="{7D9B68A8-7E48-4669-8894-62627E88DE64}" type="sibTrans" cxnId="{3FCEB3A1-814C-4A3D-AD63-EE0A46627A28}">
      <dgm:prSet/>
      <dgm:spPr/>
      <dgm:t>
        <a:bodyPr/>
        <a:lstStyle/>
        <a:p>
          <a:endParaRPr lang="en-US"/>
        </a:p>
      </dgm:t>
    </dgm:pt>
    <dgm:pt modelId="{06E98C2C-F376-4DDA-838E-CA57BF1BFB1F}" type="pres">
      <dgm:prSet presAssocID="{D9F19748-9DDE-4C01-80E8-91E3E192418E}" presName="root" presStyleCnt="0">
        <dgm:presLayoutVars>
          <dgm:dir/>
          <dgm:resizeHandles val="exact"/>
        </dgm:presLayoutVars>
      </dgm:prSet>
      <dgm:spPr/>
    </dgm:pt>
    <dgm:pt modelId="{0E08BAB1-42AD-4653-889C-442C18BC72BE}" type="pres">
      <dgm:prSet presAssocID="{5763B272-5DC1-4799-96B3-BAF2B96950A1}" presName="compNode" presStyleCnt="0"/>
      <dgm:spPr/>
    </dgm:pt>
    <dgm:pt modelId="{DCECB81D-C66E-4550-8CB9-37F1D0D6F4A9}" type="pres">
      <dgm:prSet presAssocID="{5763B272-5DC1-4799-96B3-BAF2B96950A1}" presName="bgRect" presStyleLbl="bgShp" presStyleIdx="0" presStyleCnt="7"/>
      <dgm:spPr/>
    </dgm:pt>
    <dgm:pt modelId="{9EF1FAC8-89CF-4FDC-B1FA-FE2FBFBC2351}" type="pres">
      <dgm:prSet presAssocID="{5763B272-5DC1-4799-96B3-BAF2B96950A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B4B9F35A-2479-409B-A6B1-C388585A4B26}" type="pres">
      <dgm:prSet presAssocID="{5763B272-5DC1-4799-96B3-BAF2B96950A1}" presName="spaceRect" presStyleCnt="0"/>
      <dgm:spPr/>
    </dgm:pt>
    <dgm:pt modelId="{A28B997A-238F-479B-8597-E2F82D8F9ED8}" type="pres">
      <dgm:prSet presAssocID="{5763B272-5DC1-4799-96B3-BAF2B96950A1}" presName="parTx" presStyleLbl="revTx" presStyleIdx="0" presStyleCnt="7">
        <dgm:presLayoutVars>
          <dgm:chMax val="0"/>
          <dgm:chPref val="0"/>
        </dgm:presLayoutVars>
      </dgm:prSet>
      <dgm:spPr/>
    </dgm:pt>
    <dgm:pt modelId="{79827CDE-9258-4AE9-B66B-70CC3D7D206A}" type="pres">
      <dgm:prSet presAssocID="{8D532D19-CF62-40BE-A809-08488649089A}" presName="sibTrans" presStyleCnt="0"/>
      <dgm:spPr/>
    </dgm:pt>
    <dgm:pt modelId="{E0F4D2AC-699D-45BA-BC3E-C4429B304D3C}" type="pres">
      <dgm:prSet presAssocID="{867E5FB0-C2AD-4804-9F18-BF803B3AA50B}" presName="compNode" presStyleCnt="0"/>
      <dgm:spPr/>
    </dgm:pt>
    <dgm:pt modelId="{0844D752-5419-4F66-A12B-6AE083212D14}" type="pres">
      <dgm:prSet presAssocID="{867E5FB0-C2AD-4804-9F18-BF803B3AA50B}" presName="bgRect" presStyleLbl="bgShp" presStyleIdx="1" presStyleCnt="7"/>
      <dgm:spPr/>
    </dgm:pt>
    <dgm:pt modelId="{BE1E56A3-1072-4C04-B09E-8572106FD25E}" type="pres">
      <dgm:prSet presAssocID="{867E5FB0-C2AD-4804-9F18-BF803B3AA50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rse"/>
        </a:ext>
      </dgm:extLst>
    </dgm:pt>
    <dgm:pt modelId="{E7A074EA-19EA-41DE-A0EF-F18C8CED6B5D}" type="pres">
      <dgm:prSet presAssocID="{867E5FB0-C2AD-4804-9F18-BF803B3AA50B}" presName="spaceRect" presStyleCnt="0"/>
      <dgm:spPr/>
    </dgm:pt>
    <dgm:pt modelId="{0A564126-F20F-4078-99E4-7FD8ADDD4802}" type="pres">
      <dgm:prSet presAssocID="{867E5FB0-C2AD-4804-9F18-BF803B3AA50B}" presName="parTx" presStyleLbl="revTx" presStyleIdx="1" presStyleCnt="7">
        <dgm:presLayoutVars>
          <dgm:chMax val="0"/>
          <dgm:chPref val="0"/>
        </dgm:presLayoutVars>
      </dgm:prSet>
      <dgm:spPr/>
    </dgm:pt>
    <dgm:pt modelId="{F429E427-420B-43E6-AA77-706D6414F44A}" type="pres">
      <dgm:prSet presAssocID="{4FC4A858-BED7-447F-9EE6-4A955F56FF1A}" presName="sibTrans" presStyleCnt="0"/>
      <dgm:spPr/>
    </dgm:pt>
    <dgm:pt modelId="{F8BFCBFB-224F-4DEB-89C2-F793852D6E6C}" type="pres">
      <dgm:prSet presAssocID="{5E317A8B-1E4A-4E98-BC81-E0448CB3C32E}" presName="compNode" presStyleCnt="0"/>
      <dgm:spPr/>
    </dgm:pt>
    <dgm:pt modelId="{5AA67227-1FEF-4F77-B2B1-599DCBFE158E}" type="pres">
      <dgm:prSet presAssocID="{5E317A8B-1E4A-4E98-BC81-E0448CB3C32E}" presName="bgRect" presStyleLbl="bgShp" presStyleIdx="2" presStyleCnt="7"/>
      <dgm:spPr/>
    </dgm:pt>
    <dgm:pt modelId="{DBE485C3-2D55-4602-862A-57EE6E1610E7}" type="pres">
      <dgm:prSet presAssocID="{5E317A8B-1E4A-4E98-BC81-E0448CB3C32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6D63CA9B-C309-4E24-98F1-A188BA49EA06}" type="pres">
      <dgm:prSet presAssocID="{5E317A8B-1E4A-4E98-BC81-E0448CB3C32E}" presName="spaceRect" presStyleCnt="0"/>
      <dgm:spPr/>
    </dgm:pt>
    <dgm:pt modelId="{49718C91-F0C0-4FFF-8F1B-3583FE06A475}" type="pres">
      <dgm:prSet presAssocID="{5E317A8B-1E4A-4E98-BC81-E0448CB3C32E}" presName="parTx" presStyleLbl="revTx" presStyleIdx="2" presStyleCnt="7">
        <dgm:presLayoutVars>
          <dgm:chMax val="0"/>
          <dgm:chPref val="0"/>
        </dgm:presLayoutVars>
      </dgm:prSet>
      <dgm:spPr/>
    </dgm:pt>
    <dgm:pt modelId="{248C8C4C-8E66-4A63-B1C9-061CE949F5E1}" type="pres">
      <dgm:prSet presAssocID="{AD993D12-B586-47C9-97AE-1DF69088A29E}" presName="sibTrans" presStyleCnt="0"/>
      <dgm:spPr/>
    </dgm:pt>
    <dgm:pt modelId="{4615A77E-C001-478F-8EEA-671974395867}" type="pres">
      <dgm:prSet presAssocID="{442C1F42-DB05-42E4-9BAC-13B2B9F4255A}" presName="compNode" presStyleCnt="0"/>
      <dgm:spPr/>
    </dgm:pt>
    <dgm:pt modelId="{ECB35F49-8BB1-44CE-8547-458DF92DC655}" type="pres">
      <dgm:prSet presAssocID="{442C1F42-DB05-42E4-9BAC-13B2B9F4255A}" presName="bgRect" presStyleLbl="bgShp" presStyleIdx="3" presStyleCnt="7"/>
      <dgm:spPr/>
    </dgm:pt>
    <dgm:pt modelId="{03B05049-BD95-4D2D-B87B-FDE3CCA9809D}" type="pres">
      <dgm:prSet presAssocID="{442C1F42-DB05-42E4-9BAC-13B2B9F4255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0CFF8A0C-39AE-40FF-807C-2FC772FDC3B5}" type="pres">
      <dgm:prSet presAssocID="{442C1F42-DB05-42E4-9BAC-13B2B9F4255A}" presName="spaceRect" presStyleCnt="0"/>
      <dgm:spPr/>
    </dgm:pt>
    <dgm:pt modelId="{10A4FE18-6F30-46B1-8C8A-BE3AB4918FE1}" type="pres">
      <dgm:prSet presAssocID="{442C1F42-DB05-42E4-9BAC-13B2B9F4255A}" presName="parTx" presStyleLbl="revTx" presStyleIdx="3" presStyleCnt="7">
        <dgm:presLayoutVars>
          <dgm:chMax val="0"/>
          <dgm:chPref val="0"/>
        </dgm:presLayoutVars>
      </dgm:prSet>
      <dgm:spPr/>
    </dgm:pt>
    <dgm:pt modelId="{EFE6D162-8A07-4B84-A947-FBCCA010D7D6}" type="pres">
      <dgm:prSet presAssocID="{1E2B8598-047C-42B9-A53B-BE41FD06E4DE}" presName="sibTrans" presStyleCnt="0"/>
      <dgm:spPr/>
    </dgm:pt>
    <dgm:pt modelId="{7B556EEA-5C5E-4186-993F-0B54B4E5E0B5}" type="pres">
      <dgm:prSet presAssocID="{6E27F0CD-16E5-4B66-B1FA-B1BE4F40D221}" presName="compNode" presStyleCnt="0"/>
      <dgm:spPr/>
    </dgm:pt>
    <dgm:pt modelId="{DEC049D4-5E3F-4CE8-BD5B-FF3171EFB414}" type="pres">
      <dgm:prSet presAssocID="{6E27F0CD-16E5-4B66-B1FA-B1BE4F40D221}" presName="bgRect" presStyleLbl="bgShp" presStyleIdx="4" presStyleCnt="7"/>
      <dgm:spPr/>
    </dgm:pt>
    <dgm:pt modelId="{9236928D-CE27-4C86-9DD4-88D232B8AD5F}" type="pres">
      <dgm:prSet presAssocID="{6E27F0CD-16E5-4B66-B1FA-B1BE4F40D22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55A83A3C-EB01-4253-A64E-A81AADBD03EE}" type="pres">
      <dgm:prSet presAssocID="{6E27F0CD-16E5-4B66-B1FA-B1BE4F40D221}" presName="spaceRect" presStyleCnt="0"/>
      <dgm:spPr/>
    </dgm:pt>
    <dgm:pt modelId="{E59FDA9C-82A4-469B-B6A5-3857BD2074F6}" type="pres">
      <dgm:prSet presAssocID="{6E27F0CD-16E5-4B66-B1FA-B1BE4F40D221}" presName="parTx" presStyleLbl="revTx" presStyleIdx="4" presStyleCnt="7">
        <dgm:presLayoutVars>
          <dgm:chMax val="0"/>
          <dgm:chPref val="0"/>
        </dgm:presLayoutVars>
      </dgm:prSet>
      <dgm:spPr/>
    </dgm:pt>
    <dgm:pt modelId="{4226092D-A77A-4401-A25E-FFD96B754136}" type="pres">
      <dgm:prSet presAssocID="{2488958B-1C47-4345-8B32-D6C9FE0837EF}" presName="sibTrans" presStyleCnt="0"/>
      <dgm:spPr/>
    </dgm:pt>
    <dgm:pt modelId="{7AA743B5-C7A5-4DC5-B4D7-379694274FCF}" type="pres">
      <dgm:prSet presAssocID="{A7BE8946-7F9F-400F-9F23-C6B28FB045D1}" presName="compNode" presStyleCnt="0"/>
      <dgm:spPr/>
    </dgm:pt>
    <dgm:pt modelId="{BCB7BD56-9AFC-4EAF-A682-98403807F954}" type="pres">
      <dgm:prSet presAssocID="{A7BE8946-7F9F-400F-9F23-C6B28FB045D1}" presName="bgRect" presStyleLbl="bgShp" presStyleIdx="5" presStyleCnt="7"/>
      <dgm:spPr/>
    </dgm:pt>
    <dgm:pt modelId="{BBB9A29B-A402-4724-8336-38DEE64A7BA8}" type="pres">
      <dgm:prSet presAssocID="{A7BE8946-7F9F-400F-9F23-C6B28FB045D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mputer"/>
        </a:ext>
      </dgm:extLst>
    </dgm:pt>
    <dgm:pt modelId="{FE129439-16E3-40D1-A8BA-1FCB65D5818D}" type="pres">
      <dgm:prSet presAssocID="{A7BE8946-7F9F-400F-9F23-C6B28FB045D1}" presName="spaceRect" presStyleCnt="0"/>
      <dgm:spPr/>
    </dgm:pt>
    <dgm:pt modelId="{24D7C9E1-3C5F-459A-BA6E-8CB0D7D03924}" type="pres">
      <dgm:prSet presAssocID="{A7BE8946-7F9F-400F-9F23-C6B28FB045D1}" presName="parTx" presStyleLbl="revTx" presStyleIdx="5" presStyleCnt="7">
        <dgm:presLayoutVars>
          <dgm:chMax val="0"/>
          <dgm:chPref val="0"/>
        </dgm:presLayoutVars>
      </dgm:prSet>
      <dgm:spPr/>
    </dgm:pt>
    <dgm:pt modelId="{D89F69B9-7813-4A60-90C8-782A111CAC0E}" type="pres">
      <dgm:prSet presAssocID="{13F2A60D-00B3-4BBE-9687-2F5F3D33EF5B}" presName="sibTrans" presStyleCnt="0"/>
      <dgm:spPr/>
    </dgm:pt>
    <dgm:pt modelId="{EE9A418F-40AA-4193-8FE7-8580E84242FB}" type="pres">
      <dgm:prSet presAssocID="{FA980611-4E7D-485D-BC12-BB7CECAC80E3}" presName="compNode" presStyleCnt="0"/>
      <dgm:spPr/>
    </dgm:pt>
    <dgm:pt modelId="{BD5D83A1-4BC9-48AF-9F81-411AC078E2D8}" type="pres">
      <dgm:prSet presAssocID="{FA980611-4E7D-485D-BC12-BB7CECAC80E3}" presName="bgRect" presStyleLbl="bgShp" presStyleIdx="6" presStyleCnt="7"/>
      <dgm:spPr/>
    </dgm:pt>
    <dgm:pt modelId="{F58EE1D2-125B-4A29-9F6C-B3BFBB28E995}" type="pres">
      <dgm:prSet presAssocID="{FA980611-4E7D-485D-BC12-BB7CECAC80E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arth Globe Europe-Africa"/>
        </a:ext>
      </dgm:extLst>
    </dgm:pt>
    <dgm:pt modelId="{A3CD17D2-5FF5-4E2A-B736-584DDDCAE879}" type="pres">
      <dgm:prSet presAssocID="{FA980611-4E7D-485D-BC12-BB7CECAC80E3}" presName="spaceRect" presStyleCnt="0"/>
      <dgm:spPr/>
    </dgm:pt>
    <dgm:pt modelId="{8CAFC965-626F-486E-90C1-EF2DD7B6445C}" type="pres">
      <dgm:prSet presAssocID="{FA980611-4E7D-485D-BC12-BB7CECAC80E3}" presName="parTx" presStyleLbl="revTx" presStyleIdx="6" presStyleCnt="7">
        <dgm:presLayoutVars>
          <dgm:chMax val="0"/>
          <dgm:chPref val="0"/>
        </dgm:presLayoutVars>
      </dgm:prSet>
      <dgm:spPr/>
    </dgm:pt>
  </dgm:ptLst>
  <dgm:cxnLst>
    <dgm:cxn modelId="{93F0A113-481B-44F4-8D5A-A3036D9DAC63}" type="presOf" srcId="{867E5FB0-C2AD-4804-9F18-BF803B3AA50B}" destId="{0A564126-F20F-4078-99E4-7FD8ADDD4802}" srcOrd="0" destOrd="0" presId="urn:microsoft.com/office/officeart/2018/2/layout/IconVerticalSolidList"/>
    <dgm:cxn modelId="{6D7F391C-121F-4AB9-9714-176417D7D17C}" srcId="{D9F19748-9DDE-4C01-80E8-91E3E192418E}" destId="{867E5FB0-C2AD-4804-9F18-BF803B3AA50B}" srcOrd="1" destOrd="0" parTransId="{B638C061-7DDD-4190-AB6D-48BCD5356751}" sibTransId="{4FC4A858-BED7-447F-9EE6-4A955F56FF1A}"/>
    <dgm:cxn modelId="{FC02E021-E61A-459C-9973-5407D75A3138}" type="presOf" srcId="{442C1F42-DB05-42E4-9BAC-13B2B9F4255A}" destId="{10A4FE18-6F30-46B1-8C8A-BE3AB4918FE1}" srcOrd="0" destOrd="0" presId="urn:microsoft.com/office/officeart/2018/2/layout/IconVerticalSolidList"/>
    <dgm:cxn modelId="{7AEA4524-20BF-400E-95A5-8DDBCB31AED5}" type="presOf" srcId="{FA980611-4E7D-485D-BC12-BB7CECAC80E3}" destId="{8CAFC965-626F-486E-90C1-EF2DD7B6445C}" srcOrd="0" destOrd="0" presId="urn:microsoft.com/office/officeart/2018/2/layout/IconVerticalSolidList"/>
    <dgm:cxn modelId="{0B1A8537-C8B3-4B0C-B93D-676B6CB4A28C}" type="presOf" srcId="{6E27F0CD-16E5-4B66-B1FA-B1BE4F40D221}" destId="{E59FDA9C-82A4-469B-B6A5-3857BD2074F6}" srcOrd="0" destOrd="0" presId="urn:microsoft.com/office/officeart/2018/2/layout/IconVerticalSolidList"/>
    <dgm:cxn modelId="{63DC1471-4ECA-42E6-8D7F-AD709330309E}" srcId="{D9F19748-9DDE-4C01-80E8-91E3E192418E}" destId="{6E27F0CD-16E5-4B66-B1FA-B1BE4F40D221}" srcOrd="4" destOrd="0" parTransId="{05DE455E-6B12-466E-873C-A04BCFC9B1C8}" sibTransId="{2488958B-1C47-4345-8B32-D6C9FE0837EF}"/>
    <dgm:cxn modelId="{E5612174-A9F6-4B6B-A221-17573BBC9210}" type="presOf" srcId="{5763B272-5DC1-4799-96B3-BAF2B96950A1}" destId="{A28B997A-238F-479B-8597-E2F82D8F9ED8}" srcOrd="0" destOrd="0" presId="urn:microsoft.com/office/officeart/2018/2/layout/IconVerticalSolidList"/>
    <dgm:cxn modelId="{DED9547B-021B-4F2D-AC92-FB19C191C6FF}" srcId="{D9F19748-9DDE-4C01-80E8-91E3E192418E}" destId="{5763B272-5DC1-4799-96B3-BAF2B96950A1}" srcOrd="0" destOrd="0" parTransId="{3E1920E6-E67C-4944-B511-D611A55B3B01}" sibTransId="{8D532D19-CF62-40BE-A809-08488649089A}"/>
    <dgm:cxn modelId="{26BCFB9C-DD91-4049-8D31-F9D97E99AD39}" srcId="{D9F19748-9DDE-4C01-80E8-91E3E192418E}" destId="{A7BE8946-7F9F-400F-9F23-C6B28FB045D1}" srcOrd="5" destOrd="0" parTransId="{41B80172-AB15-4E6B-9AF8-BFBEFEF5DDD8}" sibTransId="{13F2A60D-00B3-4BBE-9687-2F5F3D33EF5B}"/>
    <dgm:cxn modelId="{3FCEB3A1-814C-4A3D-AD63-EE0A46627A28}" srcId="{D9F19748-9DDE-4C01-80E8-91E3E192418E}" destId="{FA980611-4E7D-485D-BC12-BB7CECAC80E3}" srcOrd="6" destOrd="0" parTransId="{5F41D1FB-C341-44DC-AE79-7FE4553A670C}" sibTransId="{7D9B68A8-7E48-4669-8894-62627E88DE64}"/>
    <dgm:cxn modelId="{F112DFD4-17AB-4F30-AE08-1B23B459C83A}" type="presOf" srcId="{5E317A8B-1E4A-4E98-BC81-E0448CB3C32E}" destId="{49718C91-F0C0-4FFF-8F1B-3583FE06A475}" srcOrd="0" destOrd="0" presId="urn:microsoft.com/office/officeart/2018/2/layout/IconVerticalSolidList"/>
    <dgm:cxn modelId="{7E07EFD7-81E8-4DE4-B032-9412C20D9805}" type="presOf" srcId="{A7BE8946-7F9F-400F-9F23-C6B28FB045D1}" destId="{24D7C9E1-3C5F-459A-BA6E-8CB0D7D03924}" srcOrd="0" destOrd="0" presId="urn:microsoft.com/office/officeart/2018/2/layout/IconVerticalSolidList"/>
    <dgm:cxn modelId="{AD5452EB-D18C-482A-9E69-A7DDC8F9729B}" type="presOf" srcId="{D9F19748-9DDE-4C01-80E8-91E3E192418E}" destId="{06E98C2C-F376-4DDA-838E-CA57BF1BFB1F}" srcOrd="0" destOrd="0" presId="urn:microsoft.com/office/officeart/2018/2/layout/IconVerticalSolidList"/>
    <dgm:cxn modelId="{E81535F3-115D-4936-B594-DDCB08A113CC}" srcId="{D9F19748-9DDE-4C01-80E8-91E3E192418E}" destId="{442C1F42-DB05-42E4-9BAC-13B2B9F4255A}" srcOrd="3" destOrd="0" parTransId="{CF10456F-A280-4831-A3D4-5BEB76E82DB8}" sibTransId="{1E2B8598-047C-42B9-A53B-BE41FD06E4DE}"/>
    <dgm:cxn modelId="{52E03AFF-B470-4E1D-A033-1C2AFF9381FC}" srcId="{D9F19748-9DDE-4C01-80E8-91E3E192418E}" destId="{5E317A8B-1E4A-4E98-BC81-E0448CB3C32E}" srcOrd="2" destOrd="0" parTransId="{F5F3005D-8B24-4E11-BD10-69FB6577D21C}" sibTransId="{AD993D12-B586-47C9-97AE-1DF69088A29E}"/>
    <dgm:cxn modelId="{4AC309AD-D270-479C-B40E-93E027B9A2AD}" type="presParOf" srcId="{06E98C2C-F376-4DDA-838E-CA57BF1BFB1F}" destId="{0E08BAB1-42AD-4653-889C-442C18BC72BE}" srcOrd="0" destOrd="0" presId="urn:microsoft.com/office/officeart/2018/2/layout/IconVerticalSolidList"/>
    <dgm:cxn modelId="{3140B658-71D7-42F8-A8FA-75E9265A4660}" type="presParOf" srcId="{0E08BAB1-42AD-4653-889C-442C18BC72BE}" destId="{DCECB81D-C66E-4550-8CB9-37F1D0D6F4A9}" srcOrd="0" destOrd="0" presId="urn:microsoft.com/office/officeart/2018/2/layout/IconVerticalSolidList"/>
    <dgm:cxn modelId="{FD376CF4-E941-42D9-B4F7-6F57F5F9BF8D}" type="presParOf" srcId="{0E08BAB1-42AD-4653-889C-442C18BC72BE}" destId="{9EF1FAC8-89CF-4FDC-B1FA-FE2FBFBC2351}" srcOrd="1" destOrd="0" presId="urn:microsoft.com/office/officeart/2018/2/layout/IconVerticalSolidList"/>
    <dgm:cxn modelId="{E6B51498-74E8-4219-B2F0-C48ED4A22776}" type="presParOf" srcId="{0E08BAB1-42AD-4653-889C-442C18BC72BE}" destId="{B4B9F35A-2479-409B-A6B1-C388585A4B26}" srcOrd="2" destOrd="0" presId="urn:microsoft.com/office/officeart/2018/2/layout/IconVerticalSolidList"/>
    <dgm:cxn modelId="{D03BAFDD-F657-4AA0-BB6E-C43056610E8D}" type="presParOf" srcId="{0E08BAB1-42AD-4653-889C-442C18BC72BE}" destId="{A28B997A-238F-479B-8597-E2F82D8F9ED8}" srcOrd="3" destOrd="0" presId="urn:microsoft.com/office/officeart/2018/2/layout/IconVerticalSolidList"/>
    <dgm:cxn modelId="{378C6F67-1FCE-4101-9CEF-0D654D4855B5}" type="presParOf" srcId="{06E98C2C-F376-4DDA-838E-CA57BF1BFB1F}" destId="{79827CDE-9258-4AE9-B66B-70CC3D7D206A}" srcOrd="1" destOrd="0" presId="urn:microsoft.com/office/officeart/2018/2/layout/IconVerticalSolidList"/>
    <dgm:cxn modelId="{9567BCCC-6BF9-479C-97AD-3CA3DCE9A17F}" type="presParOf" srcId="{06E98C2C-F376-4DDA-838E-CA57BF1BFB1F}" destId="{E0F4D2AC-699D-45BA-BC3E-C4429B304D3C}" srcOrd="2" destOrd="0" presId="urn:microsoft.com/office/officeart/2018/2/layout/IconVerticalSolidList"/>
    <dgm:cxn modelId="{CA4D6AFC-D7DB-48CB-A685-61D0F670D074}" type="presParOf" srcId="{E0F4D2AC-699D-45BA-BC3E-C4429B304D3C}" destId="{0844D752-5419-4F66-A12B-6AE083212D14}" srcOrd="0" destOrd="0" presId="urn:microsoft.com/office/officeart/2018/2/layout/IconVerticalSolidList"/>
    <dgm:cxn modelId="{EB959F6F-7FFB-4BFE-8392-26B03701C648}" type="presParOf" srcId="{E0F4D2AC-699D-45BA-BC3E-C4429B304D3C}" destId="{BE1E56A3-1072-4C04-B09E-8572106FD25E}" srcOrd="1" destOrd="0" presId="urn:microsoft.com/office/officeart/2018/2/layout/IconVerticalSolidList"/>
    <dgm:cxn modelId="{1900F05A-3CB7-4DEB-A5F9-E88F0E12FC90}" type="presParOf" srcId="{E0F4D2AC-699D-45BA-BC3E-C4429B304D3C}" destId="{E7A074EA-19EA-41DE-A0EF-F18C8CED6B5D}" srcOrd="2" destOrd="0" presId="urn:microsoft.com/office/officeart/2018/2/layout/IconVerticalSolidList"/>
    <dgm:cxn modelId="{8560B144-5023-4BD6-AFCB-026AB9DCBBA6}" type="presParOf" srcId="{E0F4D2AC-699D-45BA-BC3E-C4429B304D3C}" destId="{0A564126-F20F-4078-99E4-7FD8ADDD4802}" srcOrd="3" destOrd="0" presId="urn:microsoft.com/office/officeart/2018/2/layout/IconVerticalSolidList"/>
    <dgm:cxn modelId="{2C1DB787-B66A-4991-AAA5-76DC110E983D}" type="presParOf" srcId="{06E98C2C-F376-4DDA-838E-CA57BF1BFB1F}" destId="{F429E427-420B-43E6-AA77-706D6414F44A}" srcOrd="3" destOrd="0" presId="urn:microsoft.com/office/officeart/2018/2/layout/IconVerticalSolidList"/>
    <dgm:cxn modelId="{73E92870-7798-4203-A1D2-D7D6D933BF0E}" type="presParOf" srcId="{06E98C2C-F376-4DDA-838E-CA57BF1BFB1F}" destId="{F8BFCBFB-224F-4DEB-89C2-F793852D6E6C}" srcOrd="4" destOrd="0" presId="urn:microsoft.com/office/officeart/2018/2/layout/IconVerticalSolidList"/>
    <dgm:cxn modelId="{BE584F51-5E22-4B4A-82EA-8E890D9D4370}" type="presParOf" srcId="{F8BFCBFB-224F-4DEB-89C2-F793852D6E6C}" destId="{5AA67227-1FEF-4F77-B2B1-599DCBFE158E}" srcOrd="0" destOrd="0" presId="urn:microsoft.com/office/officeart/2018/2/layout/IconVerticalSolidList"/>
    <dgm:cxn modelId="{8A24F024-1CB7-4373-8227-96431F8DBD2A}" type="presParOf" srcId="{F8BFCBFB-224F-4DEB-89C2-F793852D6E6C}" destId="{DBE485C3-2D55-4602-862A-57EE6E1610E7}" srcOrd="1" destOrd="0" presId="urn:microsoft.com/office/officeart/2018/2/layout/IconVerticalSolidList"/>
    <dgm:cxn modelId="{D7AE8122-5B48-4B58-B9E5-22EDF72A8331}" type="presParOf" srcId="{F8BFCBFB-224F-4DEB-89C2-F793852D6E6C}" destId="{6D63CA9B-C309-4E24-98F1-A188BA49EA06}" srcOrd="2" destOrd="0" presId="urn:microsoft.com/office/officeart/2018/2/layout/IconVerticalSolidList"/>
    <dgm:cxn modelId="{F5AB8E6C-9552-4595-9F03-CF4EBF521DBC}" type="presParOf" srcId="{F8BFCBFB-224F-4DEB-89C2-F793852D6E6C}" destId="{49718C91-F0C0-4FFF-8F1B-3583FE06A475}" srcOrd="3" destOrd="0" presId="urn:microsoft.com/office/officeart/2018/2/layout/IconVerticalSolidList"/>
    <dgm:cxn modelId="{A83D8A70-D64D-46CC-BD98-D3B1CD717F45}" type="presParOf" srcId="{06E98C2C-F376-4DDA-838E-CA57BF1BFB1F}" destId="{248C8C4C-8E66-4A63-B1C9-061CE949F5E1}" srcOrd="5" destOrd="0" presId="urn:microsoft.com/office/officeart/2018/2/layout/IconVerticalSolidList"/>
    <dgm:cxn modelId="{FAE23E30-9C50-4109-B462-626845EBF6E7}" type="presParOf" srcId="{06E98C2C-F376-4DDA-838E-CA57BF1BFB1F}" destId="{4615A77E-C001-478F-8EEA-671974395867}" srcOrd="6" destOrd="0" presId="urn:microsoft.com/office/officeart/2018/2/layout/IconVerticalSolidList"/>
    <dgm:cxn modelId="{5C482E3D-DAAE-4500-85F8-AE79AC6EB15C}" type="presParOf" srcId="{4615A77E-C001-478F-8EEA-671974395867}" destId="{ECB35F49-8BB1-44CE-8547-458DF92DC655}" srcOrd="0" destOrd="0" presId="urn:microsoft.com/office/officeart/2018/2/layout/IconVerticalSolidList"/>
    <dgm:cxn modelId="{17B9AC83-4DD3-4C22-94AC-C5B3EBEF6DB9}" type="presParOf" srcId="{4615A77E-C001-478F-8EEA-671974395867}" destId="{03B05049-BD95-4D2D-B87B-FDE3CCA9809D}" srcOrd="1" destOrd="0" presId="urn:microsoft.com/office/officeart/2018/2/layout/IconVerticalSolidList"/>
    <dgm:cxn modelId="{A9879F71-5FFF-45F9-A1AB-7D65D5CA035F}" type="presParOf" srcId="{4615A77E-C001-478F-8EEA-671974395867}" destId="{0CFF8A0C-39AE-40FF-807C-2FC772FDC3B5}" srcOrd="2" destOrd="0" presId="urn:microsoft.com/office/officeart/2018/2/layout/IconVerticalSolidList"/>
    <dgm:cxn modelId="{B78A1A56-92BB-471E-8382-A65E3DA7FED2}" type="presParOf" srcId="{4615A77E-C001-478F-8EEA-671974395867}" destId="{10A4FE18-6F30-46B1-8C8A-BE3AB4918FE1}" srcOrd="3" destOrd="0" presId="urn:microsoft.com/office/officeart/2018/2/layout/IconVerticalSolidList"/>
    <dgm:cxn modelId="{C1EA3306-9F71-42DD-A506-BC5C7D73ABF0}" type="presParOf" srcId="{06E98C2C-F376-4DDA-838E-CA57BF1BFB1F}" destId="{EFE6D162-8A07-4B84-A947-FBCCA010D7D6}" srcOrd="7" destOrd="0" presId="urn:microsoft.com/office/officeart/2018/2/layout/IconVerticalSolidList"/>
    <dgm:cxn modelId="{25DB77AF-9914-48AA-9D41-9C9C05D3B957}" type="presParOf" srcId="{06E98C2C-F376-4DDA-838E-CA57BF1BFB1F}" destId="{7B556EEA-5C5E-4186-993F-0B54B4E5E0B5}" srcOrd="8" destOrd="0" presId="urn:microsoft.com/office/officeart/2018/2/layout/IconVerticalSolidList"/>
    <dgm:cxn modelId="{6CFBF37A-E6C2-4F77-B994-B7D6AE1805ED}" type="presParOf" srcId="{7B556EEA-5C5E-4186-993F-0B54B4E5E0B5}" destId="{DEC049D4-5E3F-4CE8-BD5B-FF3171EFB414}" srcOrd="0" destOrd="0" presId="urn:microsoft.com/office/officeart/2018/2/layout/IconVerticalSolidList"/>
    <dgm:cxn modelId="{67290664-0BAF-49A4-96DE-E9518A89B847}" type="presParOf" srcId="{7B556EEA-5C5E-4186-993F-0B54B4E5E0B5}" destId="{9236928D-CE27-4C86-9DD4-88D232B8AD5F}" srcOrd="1" destOrd="0" presId="urn:microsoft.com/office/officeart/2018/2/layout/IconVerticalSolidList"/>
    <dgm:cxn modelId="{2BED6DCE-81CB-42F3-880A-5E96CCE8792D}" type="presParOf" srcId="{7B556EEA-5C5E-4186-993F-0B54B4E5E0B5}" destId="{55A83A3C-EB01-4253-A64E-A81AADBD03EE}" srcOrd="2" destOrd="0" presId="urn:microsoft.com/office/officeart/2018/2/layout/IconVerticalSolidList"/>
    <dgm:cxn modelId="{FA5A841C-858C-40F9-859F-77352CC89D55}" type="presParOf" srcId="{7B556EEA-5C5E-4186-993F-0B54B4E5E0B5}" destId="{E59FDA9C-82A4-469B-B6A5-3857BD2074F6}" srcOrd="3" destOrd="0" presId="urn:microsoft.com/office/officeart/2018/2/layout/IconVerticalSolidList"/>
    <dgm:cxn modelId="{4B58B0B4-A437-4183-AAC9-18AB8A64033B}" type="presParOf" srcId="{06E98C2C-F376-4DDA-838E-CA57BF1BFB1F}" destId="{4226092D-A77A-4401-A25E-FFD96B754136}" srcOrd="9" destOrd="0" presId="urn:microsoft.com/office/officeart/2018/2/layout/IconVerticalSolidList"/>
    <dgm:cxn modelId="{03CE8229-3127-4386-9956-D4C987798291}" type="presParOf" srcId="{06E98C2C-F376-4DDA-838E-CA57BF1BFB1F}" destId="{7AA743B5-C7A5-4DC5-B4D7-379694274FCF}" srcOrd="10" destOrd="0" presId="urn:microsoft.com/office/officeart/2018/2/layout/IconVerticalSolidList"/>
    <dgm:cxn modelId="{7F57C6AC-EC8C-46C7-B925-4D0A7633697C}" type="presParOf" srcId="{7AA743B5-C7A5-4DC5-B4D7-379694274FCF}" destId="{BCB7BD56-9AFC-4EAF-A682-98403807F954}" srcOrd="0" destOrd="0" presId="urn:microsoft.com/office/officeart/2018/2/layout/IconVerticalSolidList"/>
    <dgm:cxn modelId="{9CF2B8EE-1B8D-4BB6-A098-82513D0A6131}" type="presParOf" srcId="{7AA743B5-C7A5-4DC5-B4D7-379694274FCF}" destId="{BBB9A29B-A402-4724-8336-38DEE64A7BA8}" srcOrd="1" destOrd="0" presId="urn:microsoft.com/office/officeart/2018/2/layout/IconVerticalSolidList"/>
    <dgm:cxn modelId="{97F163D2-13FD-4C09-9B12-A4639FEC6D38}" type="presParOf" srcId="{7AA743B5-C7A5-4DC5-B4D7-379694274FCF}" destId="{FE129439-16E3-40D1-A8BA-1FCB65D5818D}" srcOrd="2" destOrd="0" presId="urn:microsoft.com/office/officeart/2018/2/layout/IconVerticalSolidList"/>
    <dgm:cxn modelId="{9DA11BE9-6368-4E2A-8E95-EB9014ECD4B5}" type="presParOf" srcId="{7AA743B5-C7A5-4DC5-B4D7-379694274FCF}" destId="{24D7C9E1-3C5F-459A-BA6E-8CB0D7D03924}" srcOrd="3" destOrd="0" presId="urn:microsoft.com/office/officeart/2018/2/layout/IconVerticalSolidList"/>
    <dgm:cxn modelId="{6A5AA355-DAC2-45ED-A4D3-336E9C44BD7C}" type="presParOf" srcId="{06E98C2C-F376-4DDA-838E-CA57BF1BFB1F}" destId="{D89F69B9-7813-4A60-90C8-782A111CAC0E}" srcOrd="11" destOrd="0" presId="urn:microsoft.com/office/officeart/2018/2/layout/IconVerticalSolidList"/>
    <dgm:cxn modelId="{46925461-F39E-4068-A8E2-DBC3D44AED78}" type="presParOf" srcId="{06E98C2C-F376-4DDA-838E-CA57BF1BFB1F}" destId="{EE9A418F-40AA-4193-8FE7-8580E84242FB}" srcOrd="12" destOrd="0" presId="urn:microsoft.com/office/officeart/2018/2/layout/IconVerticalSolidList"/>
    <dgm:cxn modelId="{FBB0A3F3-D2AC-4D69-ABF7-15B2DBCF43B1}" type="presParOf" srcId="{EE9A418F-40AA-4193-8FE7-8580E84242FB}" destId="{BD5D83A1-4BC9-48AF-9F81-411AC078E2D8}" srcOrd="0" destOrd="0" presId="urn:microsoft.com/office/officeart/2018/2/layout/IconVerticalSolidList"/>
    <dgm:cxn modelId="{9A4A520B-D249-4D4D-9175-F359F3F5568E}" type="presParOf" srcId="{EE9A418F-40AA-4193-8FE7-8580E84242FB}" destId="{F58EE1D2-125B-4A29-9F6C-B3BFBB28E995}" srcOrd="1" destOrd="0" presId="urn:microsoft.com/office/officeart/2018/2/layout/IconVerticalSolidList"/>
    <dgm:cxn modelId="{432D1F18-34E7-44F8-AD1D-A955B30EA582}" type="presParOf" srcId="{EE9A418F-40AA-4193-8FE7-8580E84242FB}" destId="{A3CD17D2-5FF5-4E2A-B736-584DDDCAE879}" srcOrd="2" destOrd="0" presId="urn:microsoft.com/office/officeart/2018/2/layout/IconVerticalSolidList"/>
    <dgm:cxn modelId="{1657CABF-AEC6-494F-A322-470A05187785}" type="presParOf" srcId="{EE9A418F-40AA-4193-8FE7-8580E84242FB}" destId="{8CAFC965-626F-486E-90C1-EF2DD7B6445C}" srcOrd="3" destOrd="0" presId="urn:microsoft.com/office/officeart/2018/2/layout/IconVerticalSoli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53BAE6-640F-4B88-B4A5-E1791B35FBE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B6B0C61-EAB8-40D2-B480-6585A53E87ED}">
      <dgm:prSet/>
      <dgm:spPr/>
      <dgm:t>
        <a:bodyPr/>
        <a:lstStyle/>
        <a:p>
          <a:r>
            <a:rPr lang="en-GB" b="0" i="0"/>
            <a:t>How to Get Along Better </a:t>
          </a:r>
          <a:endParaRPr lang="en-US"/>
        </a:p>
      </dgm:t>
    </dgm:pt>
    <dgm:pt modelId="{82D81FD8-C396-45EE-B785-1C876DF16956}" type="parTrans" cxnId="{B1011B73-1FFA-41E1-9FA5-FAD6C7C39CA6}">
      <dgm:prSet/>
      <dgm:spPr/>
      <dgm:t>
        <a:bodyPr/>
        <a:lstStyle/>
        <a:p>
          <a:endParaRPr lang="en-US"/>
        </a:p>
      </dgm:t>
    </dgm:pt>
    <dgm:pt modelId="{9C0C4935-E5A8-4097-9C28-6CFDE06B25BA}" type="sibTrans" cxnId="{B1011B73-1FFA-41E1-9FA5-FAD6C7C39CA6}">
      <dgm:prSet/>
      <dgm:spPr/>
      <dgm:t>
        <a:bodyPr/>
        <a:lstStyle/>
        <a:p>
          <a:endParaRPr lang="en-US"/>
        </a:p>
      </dgm:t>
    </dgm:pt>
    <dgm:pt modelId="{CFD52CC9-8FE9-492D-8851-D0D5EE9F85C4}">
      <dgm:prSet/>
      <dgm:spPr/>
      <dgm:t>
        <a:bodyPr/>
        <a:lstStyle/>
        <a:p>
          <a:r>
            <a:rPr lang="en-GB" b="0" i="0"/>
            <a:t>Make rules for how to get along with each other </a:t>
          </a:r>
          <a:endParaRPr lang="en-US"/>
        </a:p>
      </dgm:t>
    </dgm:pt>
    <dgm:pt modelId="{E9777127-2228-440D-A6BA-EDCBDD39CC96}" type="parTrans" cxnId="{75E37BE4-65B9-46FB-9577-55F523156523}">
      <dgm:prSet/>
      <dgm:spPr/>
      <dgm:t>
        <a:bodyPr/>
        <a:lstStyle/>
        <a:p>
          <a:endParaRPr lang="en-US"/>
        </a:p>
      </dgm:t>
    </dgm:pt>
    <dgm:pt modelId="{710D82E1-A686-4AB9-B7C4-4F39A3FE8485}" type="sibTrans" cxnId="{75E37BE4-65B9-46FB-9577-55F523156523}">
      <dgm:prSet/>
      <dgm:spPr/>
      <dgm:t>
        <a:bodyPr/>
        <a:lstStyle/>
        <a:p>
          <a:endParaRPr lang="en-US"/>
        </a:p>
      </dgm:t>
    </dgm:pt>
    <dgm:pt modelId="{811B03DB-1928-4D27-8C8A-738FF542CE68}">
      <dgm:prSet/>
      <dgm:spPr/>
      <dgm:t>
        <a:bodyPr/>
        <a:lstStyle/>
        <a:p>
          <a:r>
            <a:rPr lang="en-GB" b="0" i="0"/>
            <a:t>Make sure everyone knows what their role and responsibilities are </a:t>
          </a:r>
          <a:endParaRPr lang="en-US"/>
        </a:p>
      </dgm:t>
    </dgm:pt>
    <dgm:pt modelId="{DECBB26E-915E-4D98-B658-01AC05BE9BBE}" type="parTrans" cxnId="{EE65685E-B297-4BC3-AFEC-CAC7551C2918}">
      <dgm:prSet/>
      <dgm:spPr/>
      <dgm:t>
        <a:bodyPr/>
        <a:lstStyle/>
        <a:p>
          <a:endParaRPr lang="en-US"/>
        </a:p>
      </dgm:t>
    </dgm:pt>
    <dgm:pt modelId="{72D35D4B-3B97-4122-91E5-1775DD22F8E5}" type="sibTrans" cxnId="{EE65685E-B297-4BC3-AFEC-CAC7551C2918}">
      <dgm:prSet/>
      <dgm:spPr/>
      <dgm:t>
        <a:bodyPr/>
        <a:lstStyle/>
        <a:p>
          <a:endParaRPr lang="en-US"/>
        </a:p>
      </dgm:t>
    </dgm:pt>
    <dgm:pt modelId="{F56451A4-5981-40D4-968E-89BA5EB38021}">
      <dgm:prSet/>
      <dgm:spPr/>
      <dgm:t>
        <a:bodyPr/>
        <a:lstStyle/>
        <a:p>
          <a:r>
            <a:rPr lang="en-GB" b="0" i="0"/>
            <a:t>Use digital tools to work together </a:t>
          </a:r>
          <a:endParaRPr lang="en-US"/>
        </a:p>
      </dgm:t>
    </dgm:pt>
    <dgm:pt modelId="{22A6F007-5DBA-4632-B2CD-1BBE9AA215FF}" type="parTrans" cxnId="{096848E0-8A58-4F7E-928E-BAEACEDB55C0}">
      <dgm:prSet/>
      <dgm:spPr/>
      <dgm:t>
        <a:bodyPr/>
        <a:lstStyle/>
        <a:p>
          <a:endParaRPr lang="en-US"/>
        </a:p>
      </dgm:t>
    </dgm:pt>
    <dgm:pt modelId="{B55B415A-DAA6-42CD-8C57-52097831F1DC}" type="sibTrans" cxnId="{096848E0-8A58-4F7E-928E-BAEACEDB55C0}">
      <dgm:prSet/>
      <dgm:spPr/>
      <dgm:t>
        <a:bodyPr/>
        <a:lstStyle/>
        <a:p>
          <a:endParaRPr lang="en-US"/>
        </a:p>
      </dgm:t>
    </dgm:pt>
    <dgm:pt modelId="{8337B5AB-FFFC-4766-AECA-3DC9610A7598}">
      <dgm:prSet/>
      <dgm:spPr/>
      <dgm:t>
        <a:bodyPr/>
        <a:lstStyle/>
        <a:p>
          <a:r>
            <a:rPr lang="en-GB" b="0" i="0"/>
            <a:t>Check in and give feedback often </a:t>
          </a:r>
          <a:endParaRPr lang="en-US"/>
        </a:p>
      </dgm:t>
    </dgm:pt>
    <dgm:pt modelId="{FA6352FA-F2EB-42AB-A0BD-BA75EDFFF61E}" type="parTrans" cxnId="{85238B7D-E28C-488C-92EB-1C43AD49EFDA}">
      <dgm:prSet/>
      <dgm:spPr/>
      <dgm:t>
        <a:bodyPr/>
        <a:lstStyle/>
        <a:p>
          <a:endParaRPr lang="en-US"/>
        </a:p>
      </dgm:t>
    </dgm:pt>
    <dgm:pt modelId="{EE085217-0B39-4AC8-9324-BD556549C333}" type="sibTrans" cxnId="{85238B7D-E28C-488C-92EB-1C43AD49EFDA}">
      <dgm:prSet/>
      <dgm:spPr/>
      <dgm:t>
        <a:bodyPr/>
        <a:lstStyle/>
        <a:p>
          <a:endParaRPr lang="en-US"/>
        </a:p>
      </dgm:t>
    </dgm:pt>
    <dgm:pt modelId="{82C7593F-D528-4648-BC32-D87678463FEC}">
      <dgm:prSet/>
      <dgm:spPr/>
      <dgm:t>
        <a:bodyPr/>
        <a:lstStyle/>
        <a:p>
          <a:r>
            <a:rPr lang="en-GB" b="0" i="0"/>
            <a:t>Encourage everyone to join in </a:t>
          </a:r>
          <a:endParaRPr lang="en-US"/>
        </a:p>
      </dgm:t>
    </dgm:pt>
    <dgm:pt modelId="{234ED1D2-B537-4688-8AC9-F01555BE8D89}" type="parTrans" cxnId="{355C132F-9207-4C87-9EE1-9A968E34D27B}">
      <dgm:prSet/>
      <dgm:spPr/>
      <dgm:t>
        <a:bodyPr/>
        <a:lstStyle/>
        <a:p>
          <a:endParaRPr lang="en-US"/>
        </a:p>
      </dgm:t>
    </dgm:pt>
    <dgm:pt modelId="{5963708A-0096-432D-89E8-4791AE1AE3E9}" type="sibTrans" cxnId="{355C132F-9207-4C87-9EE1-9A968E34D27B}">
      <dgm:prSet/>
      <dgm:spPr/>
      <dgm:t>
        <a:bodyPr/>
        <a:lstStyle/>
        <a:p>
          <a:endParaRPr lang="en-US"/>
        </a:p>
      </dgm:t>
    </dgm:pt>
    <dgm:pt modelId="{7BE231F5-8B5F-423B-B728-6B04E3A5DBD4}">
      <dgm:prSet/>
      <dgm:spPr/>
      <dgm:t>
        <a:bodyPr/>
        <a:lstStyle/>
        <a:p>
          <a:r>
            <a:rPr lang="en-GB" b="0" i="0"/>
            <a:t>Have a plan for how to settle disagreements </a:t>
          </a:r>
          <a:endParaRPr lang="en-US"/>
        </a:p>
      </dgm:t>
    </dgm:pt>
    <dgm:pt modelId="{5043B9CB-7375-4C3F-873D-4DA38532DCD5}" type="parTrans" cxnId="{D32270C4-D69F-40F6-832E-FCE49FAFDFC1}">
      <dgm:prSet/>
      <dgm:spPr/>
      <dgm:t>
        <a:bodyPr/>
        <a:lstStyle/>
        <a:p>
          <a:endParaRPr lang="en-US"/>
        </a:p>
      </dgm:t>
    </dgm:pt>
    <dgm:pt modelId="{9367BAC9-DA38-4503-BC25-E4F070AFCCCA}" type="sibTrans" cxnId="{D32270C4-D69F-40F6-832E-FCE49FAFDFC1}">
      <dgm:prSet/>
      <dgm:spPr/>
      <dgm:t>
        <a:bodyPr/>
        <a:lstStyle/>
        <a:p>
          <a:endParaRPr lang="en-US"/>
        </a:p>
      </dgm:t>
    </dgm:pt>
    <dgm:pt modelId="{27025570-CB56-4E74-BE3D-53B697A6A885}" type="pres">
      <dgm:prSet presAssocID="{F753BAE6-640F-4B88-B4A5-E1791B35FBE6}" presName="root" presStyleCnt="0">
        <dgm:presLayoutVars>
          <dgm:dir/>
          <dgm:resizeHandles val="exact"/>
        </dgm:presLayoutVars>
      </dgm:prSet>
      <dgm:spPr/>
    </dgm:pt>
    <dgm:pt modelId="{6C843936-43C6-4BF5-B0D4-1C3E8F2D0129}" type="pres">
      <dgm:prSet presAssocID="{8B6B0C61-EAB8-40D2-B480-6585A53E87ED}" presName="compNode" presStyleCnt="0"/>
      <dgm:spPr/>
    </dgm:pt>
    <dgm:pt modelId="{0916C816-029E-4CE4-859F-453E9E16E565}" type="pres">
      <dgm:prSet presAssocID="{8B6B0C61-EAB8-40D2-B480-6585A53E87E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4CD22390-7A09-405D-95F2-2C8A17B6D63A}" type="pres">
      <dgm:prSet presAssocID="{8B6B0C61-EAB8-40D2-B480-6585A53E87ED}" presName="spaceRect" presStyleCnt="0"/>
      <dgm:spPr/>
    </dgm:pt>
    <dgm:pt modelId="{A9AB4E02-C9F4-4F96-9178-B771B3F73AD8}" type="pres">
      <dgm:prSet presAssocID="{8B6B0C61-EAB8-40D2-B480-6585A53E87ED}" presName="textRect" presStyleLbl="revTx" presStyleIdx="0" presStyleCnt="7">
        <dgm:presLayoutVars>
          <dgm:chMax val="1"/>
          <dgm:chPref val="1"/>
        </dgm:presLayoutVars>
      </dgm:prSet>
      <dgm:spPr/>
    </dgm:pt>
    <dgm:pt modelId="{7FAB8D22-568E-4839-89D5-0ADE50BC862C}" type="pres">
      <dgm:prSet presAssocID="{9C0C4935-E5A8-4097-9C28-6CFDE06B25BA}" presName="sibTrans" presStyleCnt="0"/>
      <dgm:spPr/>
    </dgm:pt>
    <dgm:pt modelId="{373F0B17-E55B-42A0-AC58-48824ABACBF2}" type="pres">
      <dgm:prSet presAssocID="{CFD52CC9-8FE9-492D-8851-D0D5EE9F85C4}" presName="compNode" presStyleCnt="0"/>
      <dgm:spPr/>
    </dgm:pt>
    <dgm:pt modelId="{DFFE718F-C30B-49E9-811B-A06591EBF69E}" type="pres">
      <dgm:prSet presAssocID="{CFD52CC9-8FE9-492D-8851-D0D5EE9F85C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9662CA0B-44BB-4DD4-A9D5-BB1356E5B5DA}" type="pres">
      <dgm:prSet presAssocID="{CFD52CC9-8FE9-492D-8851-D0D5EE9F85C4}" presName="spaceRect" presStyleCnt="0"/>
      <dgm:spPr/>
    </dgm:pt>
    <dgm:pt modelId="{4AAA42D4-7A75-43A4-A732-935033B9C2F7}" type="pres">
      <dgm:prSet presAssocID="{CFD52CC9-8FE9-492D-8851-D0D5EE9F85C4}" presName="textRect" presStyleLbl="revTx" presStyleIdx="1" presStyleCnt="7">
        <dgm:presLayoutVars>
          <dgm:chMax val="1"/>
          <dgm:chPref val="1"/>
        </dgm:presLayoutVars>
      </dgm:prSet>
      <dgm:spPr/>
    </dgm:pt>
    <dgm:pt modelId="{58B94148-234B-4601-9C4C-56AC6CF5D3F7}" type="pres">
      <dgm:prSet presAssocID="{710D82E1-A686-4AB9-B7C4-4F39A3FE8485}" presName="sibTrans" presStyleCnt="0"/>
      <dgm:spPr/>
    </dgm:pt>
    <dgm:pt modelId="{06CCBC93-3A75-447F-BEE1-C2DD19063C07}" type="pres">
      <dgm:prSet presAssocID="{811B03DB-1928-4D27-8C8A-738FF542CE68}" presName="compNode" presStyleCnt="0"/>
      <dgm:spPr/>
    </dgm:pt>
    <dgm:pt modelId="{23A8E6C3-6853-4AA1-8D91-30AB586754CB}" type="pres">
      <dgm:prSet presAssocID="{811B03DB-1928-4D27-8C8A-738FF542CE6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E7E3F0B-FBB3-4BE5-B538-51BA8F077892}" type="pres">
      <dgm:prSet presAssocID="{811B03DB-1928-4D27-8C8A-738FF542CE68}" presName="spaceRect" presStyleCnt="0"/>
      <dgm:spPr/>
    </dgm:pt>
    <dgm:pt modelId="{D1D3E4A0-02E8-4708-8CFA-93C06C85871E}" type="pres">
      <dgm:prSet presAssocID="{811B03DB-1928-4D27-8C8A-738FF542CE68}" presName="textRect" presStyleLbl="revTx" presStyleIdx="2" presStyleCnt="7">
        <dgm:presLayoutVars>
          <dgm:chMax val="1"/>
          <dgm:chPref val="1"/>
        </dgm:presLayoutVars>
      </dgm:prSet>
      <dgm:spPr/>
    </dgm:pt>
    <dgm:pt modelId="{D8DDBFD9-9915-4108-8C66-63F2F4A58EF0}" type="pres">
      <dgm:prSet presAssocID="{72D35D4B-3B97-4122-91E5-1775DD22F8E5}" presName="sibTrans" presStyleCnt="0"/>
      <dgm:spPr/>
    </dgm:pt>
    <dgm:pt modelId="{68610881-18B8-4443-8F6A-2D75F54F0D71}" type="pres">
      <dgm:prSet presAssocID="{F56451A4-5981-40D4-968E-89BA5EB38021}" presName="compNode" presStyleCnt="0"/>
      <dgm:spPr/>
    </dgm:pt>
    <dgm:pt modelId="{CC7FCB8F-C70D-4644-98E6-A98923A01420}" type="pres">
      <dgm:prSet presAssocID="{F56451A4-5981-40D4-968E-89BA5EB3802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34AFD233-526D-4190-A535-2463C364F40A}" type="pres">
      <dgm:prSet presAssocID="{F56451A4-5981-40D4-968E-89BA5EB38021}" presName="spaceRect" presStyleCnt="0"/>
      <dgm:spPr/>
    </dgm:pt>
    <dgm:pt modelId="{00AE3C68-80B0-4FCC-B523-59349C3BABAD}" type="pres">
      <dgm:prSet presAssocID="{F56451A4-5981-40D4-968E-89BA5EB38021}" presName="textRect" presStyleLbl="revTx" presStyleIdx="3" presStyleCnt="7">
        <dgm:presLayoutVars>
          <dgm:chMax val="1"/>
          <dgm:chPref val="1"/>
        </dgm:presLayoutVars>
      </dgm:prSet>
      <dgm:spPr/>
    </dgm:pt>
    <dgm:pt modelId="{6338A76D-F791-451F-B287-ED19235A291C}" type="pres">
      <dgm:prSet presAssocID="{B55B415A-DAA6-42CD-8C57-52097831F1DC}" presName="sibTrans" presStyleCnt="0"/>
      <dgm:spPr/>
    </dgm:pt>
    <dgm:pt modelId="{FC3B2B1B-6BD7-4673-8C4D-AADC9E2C9AB2}" type="pres">
      <dgm:prSet presAssocID="{8337B5AB-FFFC-4766-AECA-3DC9610A7598}" presName="compNode" presStyleCnt="0"/>
      <dgm:spPr/>
    </dgm:pt>
    <dgm:pt modelId="{33E718FA-312A-422A-967F-E88E6996501E}" type="pres">
      <dgm:prSet presAssocID="{8337B5AB-FFFC-4766-AECA-3DC9610A759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umbs Up Sign"/>
        </a:ext>
      </dgm:extLst>
    </dgm:pt>
    <dgm:pt modelId="{B0DC0872-2EAA-4C11-B034-BCE3812FD3BA}" type="pres">
      <dgm:prSet presAssocID="{8337B5AB-FFFC-4766-AECA-3DC9610A7598}" presName="spaceRect" presStyleCnt="0"/>
      <dgm:spPr/>
    </dgm:pt>
    <dgm:pt modelId="{52BF50EA-18C3-4B47-BB93-4CB19982E28D}" type="pres">
      <dgm:prSet presAssocID="{8337B5AB-FFFC-4766-AECA-3DC9610A7598}" presName="textRect" presStyleLbl="revTx" presStyleIdx="4" presStyleCnt="7">
        <dgm:presLayoutVars>
          <dgm:chMax val="1"/>
          <dgm:chPref val="1"/>
        </dgm:presLayoutVars>
      </dgm:prSet>
      <dgm:spPr/>
    </dgm:pt>
    <dgm:pt modelId="{3E2D3AC7-D9AA-4CAA-AB7E-67DC71F60DED}" type="pres">
      <dgm:prSet presAssocID="{EE085217-0B39-4AC8-9324-BD556549C333}" presName="sibTrans" presStyleCnt="0"/>
      <dgm:spPr/>
    </dgm:pt>
    <dgm:pt modelId="{21101AA7-E2C8-485A-B869-E105E2C71749}" type="pres">
      <dgm:prSet presAssocID="{82C7593F-D528-4648-BC32-D87678463FEC}" presName="compNode" presStyleCnt="0"/>
      <dgm:spPr/>
    </dgm:pt>
    <dgm:pt modelId="{0B4B8B3C-31DD-44EE-B07D-B35F9E9CFEBA}" type="pres">
      <dgm:prSet presAssocID="{82C7593F-D528-4648-BC32-D87678463FE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87C7171B-E33F-4301-AC7A-9F6417146BA6}" type="pres">
      <dgm:prSet presAssocID="{82C7593F-D528-4648-BC32-D87678463FEC}" presName="spaceRect" presStyleCnt="0"/>
      <dgm:spPr/>
    </dgm:pt>
    <dgm:pt modelId="{2231BFC7-60EC-4079-8591-0B5C508F009A}" type="pres">
      <dgm:prSet presAssocID="{82C7593F-D528-4648-BC32-D87678463FEC}" presName="textRect" presStyleLbl="revTx" presStyleIdx="5" presStyleCnt="7">
        <dgm:presLayoutVars>
          <dgm:chMax val="1"/>
          <dgm:chPref val="1"/>
        </dgm:presLayoutVars>
      </dgm:prSet>
      <dgm:spPr/>
    </dgm:pt>
    <dgm:pt modelId="{6C754B47-82EE-4F6C-886B-DCCF5D2A163E}" type="pres">
      <dgm:prSet presAssocID="{5963708A-0096-432D-89E8-4791AE1AE3E9}" presName="sibTrans" presStyleCnt="0"/>
      <dgm:spPr/>
    </dgm:pt>
    <dgm:pt modelId="{18B3A212-62C6-4A84-8DB1-2F52B37D16ED}" type="pres">
      <dgm:prSet presAssocID="{7BE231F5-8B5F-423B-B728-6B04E3A5DBD4}" presName="compNode" presStyleCnt="0"/>
      <dgm:spPr/>
    </dgm:pt>
    <dgm:pt modelId="{D546DAFD-59E0-42F7-97C4-C75D16CDC9F5}" type="pres">
      <dgm:prSet presAssocID="{7BE231F5-8B5F-423B-B728-6B04E3A5DBD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andshake"/>
        </a:ext>
      </dgm:extLst>
    </dgm:pt>
    <dgm:pt modelId="{7EE58170-74EF-419B-90DF-CD77D1162019}" type="pres">
      <dgm:prSet presAssocID="{7BE231F5-8B5F-423B-B728-6B04E3A5DBD4}" presName="spaceRect" presStyleCnt="0"/>
      <dgm:spPr/>
    </dgm:pt>
    <dgm:pt modelId="{5FA35442-9358-4A40-A9EE-39C6F90BB27E}" type="pres">
      <dgm:prSet presAssocID="{7BE231F5-8B5F-423B-B728-6B04E3A5DBD4}" presName="textRect" presStyleLbl="revTx" presStyleIdx="6" presStyleCnt="7">
        <dgm:presLayoutVars>
          <dgm:chMax val="1"/>
          <dgm:chPref val="1"/>
        </dgm:presLayoutVars>
      </dgm:prSet>
      <dgm:spPr/>
    </dgm:pt>
  </dgm:ptLst>
  <dgm:cxnLst>
    <dgm:cxn modelId="{355C132F-9207-4C87-9EE1-9A968E34D27B}" srcId="{F753BAE6-640F-4B88-B4A5-E1791B35FBE6}" destId="{82C7593F-D528-4648-BC32-D87678463FEC}" srcOrd="5" destOrd="0" parTransId="{234ED1D2-B537-4688-8AC9-F01555BE8D89}" sibTransId="{5963708A-0096-432D-89E8-4791AE1AE3E9}"/>
    <dgm:cxn modelId="{EE65685E-B297-4BC3-AFEC-CAC7551C2918}" srcId="{F753BAE6-640F-4B88-B4A5-E1791B35FBE6}" destId="{811B03DB-1928-4D27-8C8A-738FF542CE68}" srcOrd="2" destOrd="0" parTransId="{DECBB26E-915E-4D98-B658-01AC05BE9BBE}" sibTransId="{72D35D4B-3B97-4122-91E5-1775DD22F8E5}"/>
    <dgm:cxn modelId="{B1011B73-1FFA-41E1-9FA5-FAD6C7C39CA6}" srcId="{F753BAE6-640F-4B88-B4A5-E1791B35FBE6}" destId="{8B6B0C61-EAB8-40D2-B480-6585A53E87ED}" srcOrd="0" destOrd="0" parTransId="{82D81FD8-C396-45EE-B785-1C876DF16956}" sibTransId="{9C0C4935-E5A8-4097-9C28-6CFDE06B25BA}"/>
    <dgm:cxn modelId="{EC6A7673-A597-4413-A752-D545E385AAA5}" type="presOf" srcId="{F753BAE6-640F-4B88-B4A5-E1791B35FBE6}" destId="{27025570-CB56-4E74-BE3D-53B697A6A885}" srcOrd="0" destOrd="0" presId="urn:microsoft.com/office/officeart/2018/2/layout/IconLabelList"/>
    <dgm:cxn modelId="{85238B7D-E28C-488C-92EB-1C43AD49EFDA}" srcId="{F753BAE6-640F-4B88-B4A5-E1791B35FBE6}" destId="{8337B5AB-FFFC-4766-AECA-3DC9610A7598}" srcOrd="4" destOrd="0" parTransId="{FA6352FA-F2EB-42AB-A0BD-BA75EDFFF61E}" sibTransId="{EE085217-0B39-4AC8-9324-BD556549C333}"/>
    <dgm:cxn modelId="{661EFB7E-95BE-41CE-904D-C34632C6E5E9}" type="presOf" srcId="{CFD52CC9-8FE9-492D-8851-D0D5EE9F85C4}" destId="{4AAA42D4-7A75-43A4-A732-935033B9C2F7}" srcOrd="0" destOrd="0" presId="urn:microsoft.com/office/officeart/2018/2/layout/IconLabelList"/>
    <dgm:cxn modelId="{E2360894-78BE-4525-8C89-53061BD44B9B}" type="presOf" srcId="{8B6B0C61-EAB8-40D2-B480-6585A53E87ED}" destId="{A9AB4E02-C9F4-4F96-9178-B771B3F73AD8}" srcOrd="0" destOrd="0" presId="urn:microsoft.com/office/officeart/2018/2/layout/IconLabelList"/>
    <dgm:cxn modelId="{47963F9A-68FB-413C-BAF6-9EE6F74448C2}" type="presOf" srcId="{811B03DB-1928-4D27-8C8A-738FF542CE68}" destId="{D1D3E4A0-02E8-4708-8CFA-93C06C85871E}" srcOrd="0" destOrd="0" presId="urn:microsoft.com/office/officeart/2018/2/layout/IconLabelList"/>
    <dgm:cxn modelId="{052A40BE-E670-4811-A6F2-38A50E476BA2}" type="presOf" srcId="{8337B5AB-FFFC-4766-AECA-3DC9610A7598}" destId="{52BF50EA-18C3-4B47-BB93-4CB19982E28D}" srcOrd="0" destOrd="0" presId="urn:microsoft.com/office/officeart/2018/2/layout/IconLabelList"/>
    <dgm:cxn modelId="{D32270C4-D69F-40F6-832E-FCE49FAFDFC1}" srcId="{F753BAE6-640F-4B88-B4A5-E1791B35FBE6}" destId="{7BE231F5-8B5F-423B-B728-6B04E3A5DBD4}" srcOrd="6" destOrd="0" parTransId="{5043B9CB-7375-4C3F-873D-4DA38532DCD5}" sibTransId="{9367BAC9-DA38-4503-BC25-E4F070AFCCCA}"/>
    <dgm:cxn modelId="{335DA7CE-7FC6-4232-935C-52CCCCBFBEE1}" type="presOf" srcId="{7BE231F5-8B5F-423B-B728-6B04E3A5DBD4}" destId="{5FA35442-9358-4A40-A9EE-39C6F90BB27E}" srcOrd="0" destOrd="0" presId="urn:microsoft.com/office/officeart/2018/2/layout/IconLabelList"/>
    <dgm:cxn modelId="{8B6185D2-C853-46D5-8FC2-A88605A27AA0}" type="presOf" srcId="{82C7593F-D528-4648-BC32-D87678463FEC}" destId="{2231BFC7-60EC-4079-8591-0B5C508F009A}" srcOrd="0" destOrd="0" presId="urn:microsoft.com/office/officeart/2018/2/layout/IconLabelList"/>
    <dgm:cxn modelId="{096848E0-8A58-4F7E-928E-BAEACEDB55C0}" srcId="{F753BAE6-640F-4B88-B4A5-E1791B35FBE6}" destId="{F56451A4-5981-40D4-968E-89BA5EB38021}" srcOrd="3" destOrd="0" parTransId="{22A6F007-5DBA-4632-B2CD-1BBE9AA215FF}" sibTransId="{B55B415A-DAA6-42CD-8C57-52097831F1DC}"/>
    <dgm:cxn modelId="{75E37BE4-65B9-46FB-9577-55F523156523}" srcId="{F753BAE6-640F-4B88-B4A5-E1791B35FBE6}" destId="{CFD52CC9-8FE9-492D-8851-D0D5EE9F85C4}" srcOrd="1" destOrd="0" parTransId="{E9777127-2228-440D-A6BA-EDCBDD39CC96}" sibTransId="{710D82E1-A686-4AB9-B7C4-4F39A3FE8485}"/>
    <dgm:cxn modelId="{C7F9FBE8-2F5B-4F88-A6EB-DD1B8BFA3B55}" type="presOf" srcId="{F56451A4-5981-40D4-968E-89BA5EB38021}" destId="{00AE3C68-80B0-4FCC-B523-59349C3BABAD}" srcOrd="0" destOrd="0" presId="urn:microsoft.com/office/officeart/2018/2/layout/IconLabelList"/>
    <dgm:cxn modelId="{15A00624-301A-442D-9F7B-7AA3944420EA}" type="presParOf" srcId="{27025570-CB56-4E74-BE3D-53B697A6A885}" destId="{6C843936-43C6-4BF5-B0D4-1C3E8F2D0129}" srcOrd="0" destOrd="0" presId="urn:microsoft.com/office/officeart/2018/2/layout/IconLabelList"/>
    <dgm:cxn modelId="{68150576-F4ED-4C53-A097-6A3E7DAE429E}" type="presParOf" srcId="{6C843936-43C6-4BF5-B0D4-1C3E8F2D0129}" destId="{0916C816-029E-4CE4-859F-453E9E16E565}" srcOrd="0" destOrd="0" presId="urn:microsoft.com/office/officeart/2018/2/layout/IconLabelList"/>
    <dgm:cxn modelId="{8B3B79A5-90E6-49E3-89E3-B4D6ECF81A5C}" type="presParOf" srcId="{6C843936-43C6-4BF5-B0D4-1C3E8F2D0129}" destId="{4CD22390-7A09-405D-95F2-2C8A17B6D63A}" srcOrd="1" destOrd="0" presId="urn:microsoft.com/office/officeart/2018/2/layout/IconLabelList"/>
    <dgm:cxn modelId="{F922D48D-4DC2-4D63-89FA-0DB9C4AA1060}" type="presParOf" srcId="{6C843936-43C6-4BF5-B0D4-1C3E8F2D0129}" destId="{A9AB4E02-C9F4-4F96-9178-B771B3F73AD8}" srcOrd="2" destOrd="0" presId="urn:microsoft.com/office/officeart/2018/2/layout/IconLabelList"/>
    <dgm:cxn modelId="{933527D3-A289-474A-9E8B-AE0AA0908FD0}" type="presParOf" srcId="{27025570-CB56-4E74-BE3D-53B697A6A885}" destId="{7FAB8D22-568E-4839-89D5-0ADE50BC862C}" srcOrd="1" destOrd="0" presId="urn:microsoft.com/office/officeart/2018/2/layout/IconLabelList"/>
    <dgm:cxn modelId="{E80C4BC5-0C5B-496D-AF0D-D5BA1AED0EFC}" type="presParOf" srcId="{27025570-CB56-4E74-BE3D-53B697A6A885}" destId="{373F0B17-E55B-42A0-AC58-48824ABACBF2}" srcOrd="2" destOrd="0" presId="urn:microsoft.com/office/officeart/2018/2/layout/IconLabelList"/>
    <dgm:cxn modelId="{D3A17D67-DC2E-4607-A0BE-2C4325CB4B45}" type="presParOf" srcId="{373F0B17-E55B-42A0-AC58-48824ABACBF2}" destId="{DFFE718F-C30B-49E9-811B-A06591EBF69E}" srcOrd="0" destOrd="0" presId="urn:microsoft.com/office/officeart/2018/2/layout/IconLabelList"/>
    <dgm:cxn modelId="{1754A04F-D2DD-46A7-9EA8-1177002949EF}" type="presParOf" srcId="{373F0B17-E55B-42A0-AC58-48824ABACBF2}" destId="{9662CA0B-44BB-4DD4-A9D5-BB1356E5B5DA}" srcOrd="1" destOrd="0" presId="urn:microsoft.com/office/officeart/2018/2/layout/IconLabelList"/>
    <dgm:cxn modelId="{412BA9B8-D555-451D-8036-E88610922B91}" type="presParOf" srcId="{373F0B17-E55B-42A0-AC58-48824ABACBF2}" destId="{4AAA42D4-7A75-43A4-A732-935033B9C2F7}" srcOrd="2" destOrd="0" presId="urn:microsoft.com/office/officeart/2018/2/layout/IconLabelList"/>
    <dgm:cxn modelId="{56A14535-2D51-470B-9C54-61BEBBA5D3F1}" type="presParOf" srcId="{27025570-CB56-4E74-BE3D-53B697A6A885}" destId="{58B94148-234B-4601-9C4C-56AC6CF5D3F7}" srcOrd="3" destOrd="0" presId="urn:microsoft.com/office/officeart/2018/2/layout/IconLabelList"/>
    <dgm:cxn modelId="{601196DC-E3DB-4578-8E4D-AA2B24F9025D}" type="presParOf" srcId="{27025570-CB56-4E74-BE3D-53B697A6A885}" destId="{06CCBC93-3A75-447F-BEE1-C2DD19063C07}" srcOrd="4" destOrd="0" presId="urn:microsoft.com/office/officeart/2018/2/layout/IconLabelList"/>
    <dgm:cxn modelId="{99EED54B-04FE-4402-82B4-4A993A92A956}" type="presParOf" srcId="{06CCBC93-3A75-447F-BEE1-C2DD19063C07}" destId="{23A8E6C3-6853-4AA1-8D91-30AB586754CB}" srcOrd="0" destOrd="0" presId="urn:microsoft.com/office/officeart/2018/2/layout/IconLabelList"/>
    <dgm:cxn modelId="{4C2B6176-BB54-41AC-BC3A-4E476238AD85}" type="presParOf" srcId="{06CCBC93-3A75-447F-BEE1-C2DD19063C07}" destId="{2E7E3F0B-FBB3-4BE5-B538-51BA8F077892}" srcOrd="1" destOrd="0" presId="urn:microsoft.com/office/officeart/2018/2/layout/IconLabelList"/>
    <dgm:cxn modelId="{A06C5299-99D8-4EA7-BE3E-D6C43CA33F95}" type="presParOf" srcId="{06CCBC93-3A75-447F-BEE1-C2DD19063C07}" destId="{D1D3E4A0-02E8-4708-8CFA-93C06C85871E}" srcOrd="2" destOrd="0" presId="urn:microsoft.com/office/officeart/2018/2/layout/IconLabelList"/>
    <dgm:cxn modelId="{6F83CD2C-E043-4EF0-9AAB-1E34EBC19C07}" type="presParOf" srcId="{27025570-CB56-4E74-BE3D-53B697A6A885}" destId="{D8DDBFD9-9915-4108-8C66-63F2F4A58EF0}" srcOrd="5" destOrd="0" presId="urn:microsoft.com/office/officeart/2018/2/layout/IconLabelList"/>
    <dgm:cxn modelId="{22875287-FE0A-43FC-A41C-000374CD53BA}" type="presParOf" srcId="{27025570-CB56-4E74-BE3D-53B697A6A885}" destId="{68610881-18B8-4443-8F6A-2D75F54F0D71}" srcOrd="6" destOrd="0" presId="urn:microsoft.com/office/officeart/2018/2/layout/IconLabelList"/>
    <dgm:cxn modelId="{C4F08D86-05EF-4096-84AD-6FF58D268B74}" type="presParOf" srcId="{68610881-18B8-4443-8F6A-2D75F54F0D71}" destId="{CC7FCB8F-C70D-4644-98E6-A98923A01420}" srcOrd="0" destOrd="0" presId="urn:microsoft.com/office/officeart/2018/2/layout/IconLabelList"/>
    <dgm:cxn modelId="{CCA13DCA-828D-4E2C-B965-824FA1C0AEBE}" type="presParOf" srcId="{68610881-18B8-4443-8F6A-2D75F54F0D71}" destId="{34AFD233-526D-4190-A535-2463C364F40A}" srcOrd="1" destOrd="0" presId="urn:microsoft.com/office/officeart/2018/2/layout/IconLabelList"/>
    <dgm:cxn modelId="{BE38E07B-1027-486A-9BB5-E5F88FB2BB4B}" type="presParOf" srcId="{68610881-18B8-4443-8F6A-2D75F54F0D71}" destId="{00AE3C68-80B0-4FCC-B523-59349C3BABAD}" srcOrd="2" destOrd="0" presId="urn:microsoft.com/office/officeart/2018/2/layout/IconLabelList"/>
    <dgm:cxn modelId="{C7FD3E97-4AC9-4592-AEE4-FEA9F51D0A40}" type="presParOf" srcId="{27025570-CB56-4E74-BE3D-53B697A6A885}" destId="{6338A76D-F791-451F-B287-ED19235A291C}" srcOrd="7" destOrd="0" presId="urn:microsoft.com/office/officeart/2018/2/layout/IconLabelList"/>
    <dgm:cxn modelId="{00BB8644-23E4-427D-A8A9-9AC7018478FF}" type="presParOf" srcId="{27025570-CB56-4E74-BE3D-53B697A6A885}" destId="{FC3B2B1B-6BD7-4673-8C4D-AADC9E2C9AB2}" srcOrd="8" destOrd="0" presId="urn:microsoft.com/office/officeart/2018/2/layout/IconLabelList"/>
    <dgm:cxn modelId="{CE84618B-E7E7-4826-A284-923A6A725F34}" type="presParOf" srcId="{FC3B2B1B-6BD7-4673-8C4D-AADC9E2C9AB2}" destId="{33E718FA-312A-422A-967F-E88E6996501E}" srcOrd="0" destOrd="0" presId="urn:microsoft.com/office/officeart/2018/2/layout/IconLabelList"/>
    <dgm:cxn modelId="{3FA39025-561E-404E-960A-E9AD9C4D5FB9}" type="presParOf" srcId="{FC3B2B1B-6BD7-4673-8C4D-AADC9E2C9AB2}" destId="{B0DC0872-2EAA-4C11-B034-BCE3812FD3BA}" srcOrd="1" destOrd="0" presId="urn:microsoft.com/office/officeart/2018/2/layout/IconLabelList"/>
    <dgm:cxn modelId="{6277593F-E41F-47FD-A823-5C9F9A45DFE0}" type="presParOf" srcId="{FC3B2B1B-6BD7-4673-8C4D-AADC9E2C9AB2}" destId="{52BF50EA-18C3-4B47-BB93-4CB19982E28D}" srcOrd="2" destOrd="0" presId="urn:microsoft.com/office/officeart/2018/2/layout/IconLabelList"/>
    <dgm:cxn modelId="{44E14D41-ACA3-4F76-9D9A-7982070C79E1}" type="presParOf" srcId="{27025570-CB56-4E74-BE3D-53B697A6A885}" destId="{3E2D3AC7-D9AA-4CAA-AB7E-67DC71F60DED}" srcOrd="9" destOrd="0" presId="urn:microsoft.com/office/officeart/2018/2/layout/IconLabelList"/>
    <dgm:cxn modelId="{F09C15C5-621B-4825-ACB4-8840BC7C292A}" type="presParOf" srcId="{27025570-CB56-4E74-BE3D-53B697A6A885}" destId="{21101AA7-E2C8-485A-B869-E105E2C71749}" srcOrd="10" destOrd="0" presId="urn:microsoft.com/office/officeart/2018/2/layout/IconLabelList"/>
    <dgm:cxn modelId="{20BF3C2B-F94A-4EEB-B61C-E20D51441DD7}" type="presParOf" srcId="{21101AA7-E2C8-485A-B869-E105E2C71749}" destId="{0B4B8B3C-31DD-44EE-B07D-B35F9E9CFEBA}" srcOrd="0" destOrd="0" presId="urn:microsoft.com/office/officeart/2018/2/layout/IconLabelList"/>
    <dgm:cxn modelId="{C7E65386-68C3-4604-B300-2D672A93D01C}" type="presParOf" srcId="{21101AA7-E2C8-485A-B869-E105E2C71749}" destId="{87C7171B-E33F-4301-AC7A-9F6417146BA6}" srcOrd="1" destOrd="0" presId="urn:microsoft.com/office/officeart/2018/2/layout/IconLabelList"/>
    <dgm:cxn modelId="{D7870C20-1E2D-4AE0-84EA-555458C018A3}" type="presParOf" srcId="{21101AA7-E2C8-485A-B869-E105E2C71749}" destId="{2231BFC7-60EC-4079-8591-0B5C508F009A}" srcOrd="2" destOrd="0" presId="urn:microsoft.com/office/officeart/2018/2/layout/IconLabelList"/>
    <dgm:cxn modelId="{A2AE0826-8D89-45B0-B404-FA3A762C076F}" type="presParOf" srcId="{27025570-CB56-4E74-BE3D-53B697A6A885}" destId="{6C754B47-82EE-4F6C-886B-DCCF5D2A163E}" srcOrd="11" destOrd="0" presId="urn:microsoft.com/office/officeart/2018/2/layout/IconLabelList"/>
    <dgm:cxn modelId="{7B37D65A-C9BC-4157-8591-85251D002D52}" type="presParOf" srcId="{27025570-CB56-4E74-BE3D-53B697A6A885}" destId="{18B3A212-62C6-4A84-8DB1-2F52B37D16ED}" srcOrd="12" destOrd="0" presId="urn:microsoft.com/office/officeart/2018/2/layout/IconLabelList"/>
    <dgm:cxn modelId="{C8BAC400-A502-48F4-96A8-EDAC91CFB52A}" type="presParOf" srcId="{18B3A212-62C6-4A84-8DB1-2F52B37D16ED}" destId="{D546DAFD-59E0-42F7-97C4-C75D16CDC9F5}" srcOrd="0" destOrd="0" presId="urn:microsoft.com/office/officeart/2018/2/layout/IconLabelList"/>
    <dgm:cxn modelId="{475546D4-3526-42F7-B16C-D98F2C848C59}" type="presParOf" srcId="{18B3A212-62C6-4A84-8DB1-2F52B37D16ED}" destId="{7EE58170-74EF-419B-90DF-CD77D1162019}" srcOrd="1" destOrd="0" presId="urn:microsoft.com/office/officeart/2018/2/layout/IconLabelList"/>
    <dgm:cxn modelId="{B9A9574C-CD54-4C9D-91F2-4FD974A83E69}" type="presParOf" srcId="{18B3A212-62C6-4A84-8DB1-2F52B37D16ED}" destId="{5FA35442-9358-4A40-A9EE-39C6F90BB27E}" srcOrd="2" destOrd="0" presId="urn:microsoft.com/office/officeart/2018/2/layout/Icon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1ACE42-FE2E-4996-BB20-94D3664B9976}"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6EDC0906-0D4F-4B2B-83DC-17895ECEA875}">
      <dgm:prSet/>
      <dgm:spPr/>
      <dgm:t>
        <a:bodyPr/>
        <a:lstStyle/>
        <a:p>
          <a:pPr>
            <a:lnSpc>
              <a:spcPct val="100000"/>
            </a:lnSpc>
          </a:pPr>
          <a:r>
            <a:rPr lang="en-GB"/>
            <a:t>To wrap things up</a:t>
          </a:r>
          <a:endParaRPr lang="en-US"/>
        </a:p>
      </dgm:t>
    </dgm:pt>
    <dgm:pt modelId="{2AAAF409-6765-45E2-8C57-E21D805205B5}" type="parTrans" cxnId="{EEC4337A-1FFE-430E-97CA-C18B522C2933}">
      <dgm:prSet/>
      <dgm:spPr/>
      <dgm:t>
        <a:bodyPr/>
        <a:lstStyle/>
        <a:p>
          <a:endParaRPr lang="en-US"/>
        </a:p>
      </dgm:t>
    </dgm:pt>
    <dgm:pt modelId="{4240E70C-7139-4D66-9E86-AF86FCC57CA4}" type="sibTrans" cxnId="{EEC4337A-1FFE-430E-97CA-C18B522C2933}">
      <dgm:prSet/>
      <dgm:spPr/>
      <dgm:t>
        <a:bodyPr/>
        <a:lstStyle/>
        <a:p>
          <a:endParaRPr lang="en-US"/>
        </a:p>
      </dgm:t>
    </dgm:pt>
    <dgm:pt modelId="{4EDF82C5-2851-4BC3-A9A1-2BBF42086A2E}">
      <dgm:prSet/>
      <dgm:spPr/>
      <dgm:t>
        <a:bodyPr/>
        <a:lstStyle/>
        <a:p>
          <a:pPr>
            <a:lnSpc>
              <a:spcPct val="100000"/>
            </a:lnSpc>
          </a:pPr>
          <a:r>
            <a:rPr lang="en-GB"/>
            <a:t>A list of the main benefits</a:t>
          </a:r>
          <a:endParaRPr lang="en-US"/>
        </a:p>
      </dgm:t>
    </dgm:pt>
    <dgm:pt modelId="{2DBB28B5-5E8B-435C-B76D-E0E97F59C14A}" type="parTrans" cxnId="{C6DDCD75-5414-4AB7-B92A-273FA60527EF}">
      <dgm:prSet/>
      <dgm:spPr/>
      <dgm:t>
        <a:bodyPr/>
        <a:lstStyle/>
        <a:p>
          <a:endParaRPr lang="en-GB"/>
        </a:p>
      </dgm:t>
    </dgm:pt>
    <dgm:pt modelId="{E3FDEB2E-7876-4E3E-A4E6-17774F5568E8}" type="sibTrans" cxnId="{C6DDCD75-5414-4AB7-B92A-273FA60527EF}">
      <dgm:prSet/>
      <dgm:spPr/>
      <dgm:t>
        <a:bodyPr/>
        <a:lstStyle/>
        <a:p>
          <a:endParaRPr lang="en-GB"/>
        </a:p>
      </dgm:t>
    </dgm:pt>
    <dgm:pt modelId="{C3FB7910-88CF-4578-B7D8-5F3B17843DEB}">
      <dgm:prSet/>
      <dgm:spPr/>
      <dgm:t>
        <a:bodyPr/>
        <a:lstStyle/>
        <a:p>
          <a:pPr>
            <a:lnSpc>
              <a:spcPct val="100000"/>
            </a:lnSpc>
          </a:pPr>
          <a:r>
            <a:rPr lang="en-GB"/>
            <a:t>Recognise problems</a:t>
          </a:r>
          <a:endParaRPr lang="en-US"/>
        </a:p>
      </dgm:t>
    </dgm:pt>
    <dgm:pt modelId="{304603B1-E473-487D-9266-2D38C60D2EFF}" type="parTrans" cxnId="{632D5C55-979E-4D44-BFF5-4184A465F443}">
      <dgm:prSet/>
      <dgm:spPr/>
      <dgm:t>
        <a:bodyPr/>
        <a:lstStyle/>
        <a:p>
          <a:endParaRPr lang="en-GB"/>
        </a:p>
      </dgm:t>
    </dgm:pt>
    <dgm:pt modelId="{C4553073-913B-4289-82AB-2A3DCC5F4646}" type="sibTrans" cxnId="{632D5C55-979E-4D44-BFF5-4184A465F443}">
      <dgm:prSet/>
      <dgm:spPr/>
      <dgm:t>
        <a:bodyPr/>
        <a:lstStyle/>
        <a:p>
          <a:endParaRPr lang="en-GB"/>
        </a:p>
      </dgm:t>
    </dgm:pt>
    <dgm:pt modelId="{0F61C99C-6739-416D-A065-62EBFA471642}">
      <dgm:prSet/>
      <dgm:spPr/>
      <dgm:t>
        <a:bodyPr/>
        <a:lstStyle/>
        <a:p>
          <a:pPr>
            <a:lnSpc>
              <a:spcPct val="100000"/>
            </a:lnSpc>
          </a:pPr>
          <a:r>
            <a:rPr lang="en-GB"/>
            <a:t>Know how important it is to work together in a global company</a:t>
          </a:r>
          <a:endParaRPr lang="en-US"/>
        </a:p>
      </dgm:t>
    </dgm:pt>
    <dgm:pt modelId="{1A62D65F-789B-4799-9280-0F134DBAE7CD}" type="parTrans" cxnId="{154CA7F8-EC2B-4D88-BBD9-0E09286D5D21}">
      <dgm:prSet/>
      <dgm:spPr/>
      <dgm:t>
        <a:bodyPr/>
        <a:lstStyle/>
        <a:p>
          <a:endParaRPr lang="en-GB"/>
        </a:p>
      </dgm:t>
    </dgm:pt>
    <dgm:pt modelId="{92968FE1-D962-4188-865C-475C5C64BAA2}" type="sibTrans" cxnId="{154CA7F8-EC2B-4D88-BBD9-0E09286D5D21}">
      <dgm:prSet/>
      <dgm:spPr/>
      <dgm:t>
        <a:bodyPr/>
        <a:lstStyle/>
        <a:p>
          <a:endParaRPr lang="en-GB"/>
        </a:p>
      </dgm:t>
    </dgm:pt>
    <dgm:pt modelId="{90C95A71-328F-4625-BE25-0E1DF07E5C68}">
      <dgm:prSet/>
      <dgm:spPr/>
      <dgm:t>
        <a:bodyPr/>
        <a:lstStyle/>
        <a:p>
          <a:pPr>
            <a:lnSpc>
              <a:spcPct val="100000"/>
            </a:lnSpc>
          </a:pPr>
          <a:r>
            <a:rPr lang="en-GB"/>
            <a:t>Know how important it is for your career to have these skills</a:t>
          </a:r>
          <a:endParaRPr lang="en-US"/>
        </a:p>
      </dgm:t>
    </dgm:pt>
    <dgm:pt modelId="{1FD8413E-A88D-4CC8-800B-7A5DB690E5DD}" type="parTrans" cxnId="{B6DC9855-164A-46F3-8F6E-06C6DD7E6735}">
      <dgm:prSet/>
      <dgm:spPr/>
      <dgm:t>
        <a:bodyPr/>
        <a:lstStyle/>
        <a:p>
          <a:endParaRPr lang="en-GB"/>
        </a:p>
      </dgm:t>
    </dgm:pt>
    <dgm:pt modelId="{F000A7E8-6243-46D3-BD4F-3C733C759DBF}" type="sibTrans" cxnId="{B6DC9855-164A-46F3-8F6E-06C6DD7E6735}">
      <dgm:prSet/>
      <dgm:spPr/>
      <dgm:t>
        <a:bodyPr/>
        <a:lstStyle/>
        <a:p>
          <a:endParaRPr lang="en-GB"/>
        </a:p>
      </dgm:t>
    </dgm:pt>
    <dgm:pt modelId="{BA51014A-75F0-44B6-AF8E-6A91F8DA4F5F}">
      <dgm:prSet/>
      <dgm:spPr/>
      <dgm:t>
        <a:bodyPr/>
        <a:lstStyle/>
        <a:p>
          <a:pPr>
            <a:lnSpc>
              <a:spcPct val="100000"/>
            </a:lnSpc>
          </a:pPr>
          <a:r>
            <a:rPr lang="en-GB"/>
            <a:t>Know how important it is to be a global citizen </a:t>
          </a:r>
          <a:endParaRPr lang="en-US"/>
        </a:p>
      </dgm:t>
    </dgm:pt>
    <dgm:pt modelId="{7550DA91-B7C8-47D7-B2EB-80E11EDB36FA}" type="parTrans" cxnId="{C46BC819-E5FF-4D5A-A662-FCE9B5B1AB2F}">
      <dgm:prSet/>
      <dgm:spPr/>
      <dgm:t>
        <a:bodyPr/>
        <a:lstStyle/>
        <a:p>
          <a:endParaRPr lang="en-GB"/>
        </a:p>
      </dgm:t>
    </dgm:pt>
    <dgm:pt modelId="{A176EDA9-7CC6-4824-87C3-BE1F46F66C81}" type="sibTrans" cxnId="{C46BC819-E5FF-4D5A-A662-FCE9B5B1AB2F}">
      <dgm:prSet/>
      <dgm:spPr/>
      <dgm:t>
        <a:bodyPr/>
        <a:lstStyle/>
        <a:p>
          <a:endParaRPr lang="en-GB"/>
        </a:p>
      </dgm:t>
    </dgm:pt>
    <dgm:pt modelId="{89C15E74-7124-4EAF-873C-9D99E3BD5EF9}" type="pres">
      <dgm:prSet presAssocID="{E01ACE42-FE2E-4996-BB20-94D3664B9976}" presName="root" presStyleCnt="0">
        <dgm:presLayoutVars>
          <dgm:dir/>
          <dgm:resizeHandles val="exact"/>
        </dgm:presLayoutVars>
      </dgm:prSet>
      <dgm:spPr/>
    </dgm:pt>
    <dgm:pt modelId="{53DE7EDE-F2A6-4B40-AC6F-922C2613E751}" type="pres">
      <dgm:prSet presAssocID="{6EDC0906-0D4F-4B2B-83DC-17895ECEA875}" presName="compNode" presStyleCnt="0"/>
      <dgm:spPr/>
    </dgm:pt>
    <dgm:pt modelId="{E76BD1F2-C126-439F-9E2A-4A1D22F5AE6E}" type="pres">
      <dgm:prSet presAssocID="{6EDC0906-0D4F-4B2B-83DC-17895ECEA87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BF8ABCCA-7727-4569-A1F6-39B90FC0F048}" type="pres">
      <dgm:prSet presAssocID="{6EDC0906-0D4F-4B2B-83DC-17895ECEA875}" presName="spaceRect" presStyleCnt="0"/>
      <dgm:spPr/>
    </dgm:pt>
    <dgm:pt modelId="{127A6400-FA0A-48AB-88F7-1DB59DA62382}" type="pres">
      <dgm:prSet presAssocID="{6EDC0906-0D4F-4B2B-83DC-17895ECEA875}" presName="textRect" presStyleLbl="revTx" presStyleIdx="0" presStyleCnt="6">
        <dgm:presLayoutVars>
          <dgm:chMax val="1"/>
          <dgm:chPref val="1"/>
        </dgm:presLayoutVars>
      </dgm:prSet>
      <dgm:spPr/>
    </dgm:pt>
    <dgm:pt modelId="{6159044D-7B7D-4ED9-B179-1CDB32B3230F}" type="pres">
      <dgm:prSet presAssocID="{4240E70C-7139-4D66-9E86-AF86FCC57CA4}" presName="sibTrans" presStyleCnt="0"/>
      <dgm:spPr/>
    </dgm:pt>
    <dgm:pt modelId="{E2D736AC-3CC6-4E8D-9E85-FEB8ACE92CE2}" type="pres">
      <dgm:prSet presAssocID="{4EDF82C5-2851-4BC3-A9A1-2BBF42086A2E}" presName="compNode" presStyleCnt="0"/>
      <dgm:spPr/>
    </dgm:pt>
    <dgm:pt modelId="{89BFB843-37C4-442A-9A54-9E973D450799}" type="pres">
      <dgm:prSet presAssocID="{4EDF82C5-2851-4BC3-A9A1-2BBF42086A2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DB7182F-7DE5-4E23-87E4-5DB7B7B77384}" type="pres">
      <dgm:prSet presAssocID="{4EDF82C5-2851-4BC3-A9A1-2BBF42086A2E}" presName="spaceRect" presStyleCnt="0"/>
      <dgm:spPr/>
    </dgm:pt>
    <dgm:pt modelId="{E6158D30-524E-4350-96C4-606F7D2C1B00}" type="pres">
      <dgm:prSet presAssocID="{4EDF82C5-2851-4BC3-A9A1-2BBF42086A2E}" presName="textRect" presStyleLbl="revTx" presStyleIdx="1" presStyleCnt="6">
        <dgm:presLayoutVars>
          <dgm:chMax val="1"/>
          <dgm:chPref val="1"/>
        </dgm:presLayoutVars>
      </dgm:prSet>
      <dgm:spPr/>
    </dgm:pt>
    <dgm:pt modelId="{3D15F4AF-529C-4DEE-8F71-0838C790E0B8}" type="pres">
      <dgm:prSet presAssocID="{E3FDEB2E-7876-4E3E-A4E6-17774F5568E8}" presName="sibTrans" presStyleCnt="0"/>
      <dgm:spPr/>
    </dgm:pt>
    <dgm:pt modelId="{62DE915C-2412-44DA-A1DD-7C5E2EF016F9}" type="pres">
      <dgm:prSet presAssocID="{C3FB7910-88CF-4578-B7D8-5F3B17843DEB}" presName="compNode" presStyleCnt="0"/>
      <dgm:spPr/>
    </dgm:pt>
    <dgm:pt modelId="{BC39C9DF-5CE2-4BA5-8F54-BAA454ABA1F0}" type="pres">
      <dgm:prSet presAssocID="{C3FB7910-88CF-4578-B7D8-5F3B17843DE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FBD7371-70AD-4FFC-AF46-EB3346496AFA}" type="pres">
      <dgm:prSet presAssocID="{C3FB7910-88CF-4578-B7D8-5F3B17843DEB}" presName="spaceRect" presStyleCnt="0"/>
      <dgm:spPr/>
    </dgm:pt>
    <dgm:pt modelId="{9DF1AD13-7B76-4A76-B432-954081830FAE}" type="pres">
      <dgm:prSet presAssocID="{C3FB7910-88CF-4578-B7D8-5F3B17843DEB}" presName="textRect" presStyleLbl="revTx" presStyleIdx="2" presStyleCnt="6">
        <dgm:presLayoutVars>
          <dgm:chMax val="1"/>
          <dgm:chPref val="1"/>
        </dgm:presLayoutVars>
      </dgm:prSet>
      <dgm:spPr/>
    </dgm:pt>
    <dgm:pt modelId="{4400DBAB-2A14-46F3-B88B-002CE3186E08}" type="pres">
      <dgm:prSet presAssocID="{C4553073-913B-4289-82AB-2A3DCC5F4646}" presName="sibTrans" presStyleCnt="0"/>
      <dgm:spPr/>
    </dgm:pt>
    <dgm:pt modelId="{D38C9E3F-96EF-408D-B74A-4A71DE7996F5}" type="pres">
      <dgm:prSet presAssocID="{0F61C99C-6739-416D-A065-62EBFA471642}" presName="compNode" presStyleCnt="0"/>
      <dgm:spPr/>
    </dgm:pt>
    <dgm:pt modelId="{F53680D5-144B-4799-BF52-5AE8C30D8BF9}" type="pres">
      <dgm:prSet presAssocID="{0F61C99C-6739-416D-A065-62EBFA47164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90A26DF4-7822-47A6-BE5D-87043DD139EE}" type="pres">
      <dgm:prSet presAssocID="{0F61C99C-6739-416D-A065-62EBFA471642}" presName="spaceRect" presStyleCnt="0"/>
      <dgm:spPr/>
    </dgm:pt>
    <dgm:pt modelId="{2626BBE5-33A5-46B6-8949-2F5EFF6041AD}" type="pres">
      <dgm:prSet presAssocID="{0F61C99C-6739-416D-A065-62EBFA471642}" presName="textRect" presStyleLbl="revTx" presStyleIdx="3" presStyleCnt="6">
        <dgm:presLayoutVars>
          <dgm:chMax val="1"/>
          <dgm:chPref val="1"/>
        </dgm:presLayoutVars>
      </dgm:prSet>
      <dgm:spPr/>
    </dgm:pt>
    <dgm:pt modelId="{E90A3B32-33AC-4250-B5A4-BC3F7F036DD3}" type="pres">
      <dgm:prSet presAssocID="{92968FE1-D962-4188-865C-475C5C64BAA2}" presName="sibTrans" presStyleCnt="0"/>
      <dgm:spPr/>
    </dgm:pt>
    <dgm:pt modelId="{1988F150-596D-428C-BAEC-CB3E1D9DD0FA}" type="pres">
      <dgm:prSet presAssocID="{90C95A71-328F-4625-BE25-0E1DF07E5C68}" presName="compNode" presStyleCnt="0"/>
      <dgm:spPr/>
    </dgm:pt>
    <dgm:pt modelId="{1F895030-B1CB-4BB5-9DAD-0EBCCBBB574A}" type="pres">
      <dgm:prSet presAssocID="{90C95A71-328F-4625-BE25-0E1DF07E5C6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F079FA33-5F15-4FD0-AD3D-75F203175D6C}" type="pres">
      <dgm:prSet presAssocID="{90C95A71-328F-4625-BE25-0E1DF07E5C68}" presName="spaceRect" presStyleCnt="0"/>
      <dgm:spPr/>
    </dgm:pt>
    <dgm:pt modelId="{8ED9B457-5BC6-4A74-A61C-FC2F57856BB4}" type="pres">
      <dgm:prSet presAssocID="{90C95A71-328F-4625-BE25-0E1DF07E5C68}" presName="textRect" presStyleLbl="revTx" presStyleIdx="4" presStyleCnt="6">
        <dgm:presLayoutVars>
          <dgm:chMax val="1"/>
          <dgm:chPref val="1"/>
        </dgm:presLayoutVars>
      </dgm:prSet>
      <dgm:spPr/>
    </dgm:pt>
    <dgm:pt modelId="{CACC9281-429D-4C7F-9002-067B8889EBBD}" type="pres">
      <dgm:prSet presAssocID="{F000A7E8-6243-46D3-BD4F-3C733C759DBF}" presName="sibTrans" presStyleCnt="0"/>
      <dgm:spPr/>
    </dgm:pt>
    <dgm:pt modelId="{32CDCEEB-BBB8-4BB8-9520-A3F5E80BC579}" type="pres">
      <dgm:prSet presAssocID="{BA51014A-75F0-44B6-AF8E-6A91F8DA4F5F}" presName="compNode" presStyleCnt="0"/>
      <dgm:spPr/>
    </dgm:pt>
    <dgm:pt modelId="{52A7145B-E371-42B5-80EA-A3F0B1AE76F5}" type="pres">
      <dgm:prSet presAssocID="{BA51014A-75F0-44B6-AF8E-6A91F8DA4F5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arth Globe Europe-Africa"/>
        </a:ext>
      </dgm:extLst>
    </dgm:pt>
    <dgm:pt modelId="{7F55B53F-614D-4C33-95FF-09F93F73A0BF}" type="pres">
      <dgm:prSet presAssocID="{BA51014A-75F0-44B6-AF8E-6A91F8DA4F5F}" presName="spaceRect" presStyleCnt="0"/>
      <dgm:spPr/>
    </dgm:pt>
    <dgm:pt modelId="{4A43F7C4-592C-4C38-A4E3-E7A55AA2D6F2}" type="pres">
      <dgm:prSet presAssocID="{BA51014A-75F0-44B6-AF8E-6A91F8DA4F5F}" presName="textRect" presStyleLbl="revTx" presStyleIdx="5" presStyleCnt="6">
        <dgm:presLayoutVars>
          <dgm:chMax val="1"/>
          <dgm:chPref val="1"/>
        </dgm:presLayoutVars>
      </dgm:prSet>
      <dgm:spPr/>
    </dgm:pt>
  </dgm:ptLst>
  <dgm:cxnLst>
    <dgm:cxn modelId="{EA1AAE00-B752-4D62-9EA2-AF01EC058FB9}" type="presOf" srcId="{BA51014A-75F0-44B6-AF8E-6A91F8DA4F5F}" destId="{4A43F7C4-592C-4C38-A4E3-E7A55AA2D6F2}" srcOrd="0" destOrd="0" presId="urn:microsoft.com/office/officeart/2018/2/layout/IconLabelList"/>
    <dgm:cxn modelId="{C46BC819-E5FF-4D5A-A662-FCE9B5B1AB2F}" srcId="{E01ACE42-FE2E-4996-BB20-94D3664B9976}" destId="{BA51014A-75F0-44B6-AF8E-6A91F8DA4F5F}" srcOrd="5" destOrd="0" parTransId="{7550DA91-B7C8-47D7-B2EB-80E11EDB36FA}" sibTransId="{A176EDA9-7CC6-4824-87C3-BE1F46F66C81}"/>
    <dgm:cxn modelId="{E5AA603F-CE61-4777-B4DF-8A56AA3DC07D}" type="presOf" srcId="{4EDF82C5-2851-4BC3-A9A1-2BBF42086A2E}" destId="{E6158D30-524E-4350-96C4-606F7D2C1B00}" srcOrd="0" destOrd="0" presId="urn:microsoft.com/office/officeart/2018/2/layout/IconLabelList"/>
    <dgm:cxn modelId="{632D5C55-979E-4D44-BFF5-4184A465F443}" srcId="{E01ACE42-FE2E-4996-BB20-94D3664B9976}" destId="{C3FB7910-88CF-4578-B7D8-5F3B17843DEB}" srcOrd="2" destOrd="0" parTransId="{304603B1-E473-487D-9266-2D38C60D2EFF}" sibTransId="{C4553073-913B-4289-82AB-2A3DCC5F4646}"/>
    <dgm:cxn modelId="{B6DC9855-164A-46F3-8F6E-06C6DD7E6735}" srcId="{E01ACE42-FE2E-4996-BB20-94D3664B9976}" destId="{90C95A71-328F-4625-BE25-0E1DF07E5C68}" srcOrd="4" destOrd="0" parTransId="{1FD8413E-A88D-4CC8-800B-7A5DB690E5DD}" sibTransId="{F000A7E8-6243-46D3-BD4F-3C733C759DBF}"/>
    <dgm:cxn modelId="{C6DDCD75-5414-4AB7-B92A-273FA60527EF}" srcId="{E01ACE42-FE2E-4996-BB20-94D3664B9976}" destId="{4EDF82C5-2851-4BC3-A9A1-2BBF42086A2E}" srcOrd="1" destOrd="0" parTransId="{2DBB28B5-5E8B-435C-B76D-E0E97F59C14A}" sibTransId="{E3FDEB2E-7876-4E3E-A4E6-17774F5568E8}"/>
    <dgm:cxn modelId="{EEC4337A-1FFE-430E-97CA-C18B522C2933}" srcId="{E01ACE42-FE2E-4996-BB20-94D3664B9976}" destId="{6EDC0906-0D4F-4B2B-83DC-17895ECEA875}" srcOrd="0" destOrd="0" parTransId="{2AAAF409-6765-45E2-8C57-E21D805205B5}" sibTransId="{4240E70C-7139-4D66-9E86-AF86FCC57CA4}"/>
    <dgm:cxn modelId="{177E069A-3E9C-4AAF-8C47-5EF19DDB33C2}" type="presOf" srcId="{0F61C99C-6739-416D-A065-62EBFA471642}" destId="{2626BBE5-33A5-46B6-8949-2F5EFF6041AD}" srcOrd="0" destOrd="0" presId="urn:microsoft.com/office/officeart/2018/2/layout/IconLabelList"/>
    <dgm:cxn modelId="{47550DB9-2D89-4B58-BB18-190D1BB7E6E6}" type="presOf" srcId="{C3FB7910-88CF-4578-B7D8-5F3B17843DEB}" destId="{9DF1AD13-7B76-4A76-B432-954081830FAE}" srcOrd="0" destOrd="0" presId="urn:microsoft.com/office/officeart/2018/2/layout/IconLabelList"/>
    <dgm:cxn modelId="{51B90AE8-EA7F-4824-A94F-67D975D425AD}" type="presOf" srcId="{90C95A71-328F-4625-BE25-0E1DF07E5C68}" destId="{8ED9B457-5BC6-4A74-A61C-FC2F57856BB4}" srcOrd="0" destOrd="0" presId="urn:microsoft.com/office/officeart/2018/2/layout/IconLabelList"/>
    <dgm:cxn modelId="{5C8509F7-6EB0-4A3E-A9AE-9FA0D24991FF}" type="presOf" srcId="{6EDC0906-0D4F-4B2B-83DC-17895ECEA875}" destId="{127A6400-FA0A-48AB-88F7-1DB59DA62382}" srcOrd="0" destOrd="0" presId="urn:microsoft.com/office/officeart/2018/2/layout/IconLabelList"/>
    <dgm:cxn modelId="{154CA7F8-EC2B-4D88-BBD9-0E09286D5D21}" srcId="{E01ACE42-FE2E-4996-BB20-94D3664B9976}" destId="{0F61C99C-6739-416D-A065-62EBFA471642}" srcOrd="3" destOrd="0" parTransId="{1A62D65F-789B-4799-9280-0F134DBAE7CD}" sibTransId="{92968FE1-D962-4188-865C-475C5C64BAA2}"/>
    <dgm:cxn modelId="{90DF1FFA-4E6A-45CC-9FBF-577DB37E19AD}" type="presOf" srcId="{E01ACE42-FE2E-4996-BB20-94D3664B9976}" destId="{89C15E74-7124-4EAF-873C-9D99E3BD5EF9}" srcOrd="0" destOrd="0" presId="urn:microsoft.com/office/officeart/2018/2/layout/IconLabelList"/>
    <dgm:cxn modelId="{1E4585DE-FE12-490F-A7D5-47D13A7DBE20}" type="presParOf" srcId="{89C15E74-7124-4EAF-873C-9D99E3BD5EF9}" destId="{53DE7EDE-F2A6-4B40-AC6F-922C2613E751}" srcOrd="0" destOrd="0" presId="urn:microsoft.com/office/officeart/2018/2/layout/IconLabelList"/>
    <dgm:cxn modelId="{7B31E920-86C3-43ED-8E32-B8467DB83F2B}" type="presParOf" srcId="{53DE7EDE-F2A6-4B40-AC6F-922C2613E751}" destId="{E76BD1F2-C126-439F-9E2A-4A1D22F5AE6E}" srcOrd="0" destOrd="0" presId="urn:microsoft.com/office/officeart/2018/2/layout/IconLabelList"/>
    <dgm:cxn modelId="{C0CCACB3-933A-40A4-BF77-C72BD632F3E6}" type="presParOf" srcId="{53DE7EDE-F2A6-4B40-AC6F-922C2613E751}" destId="{BF8ABCCA-7727-4569-A1F6-39B90FC0F048}" srcOrd="1" destOrd="0" presId="urn:microsoft.com/office/officeart/2018/2/layout/IconLabelList"/>
    <dgm:cxn modelId="{4B90273C-6F75-48F7-B7B1-F87F18744839}" type="presParOf" srcId="{53DE7EDE-F2A6-4B40-AC6F-922C2613E751}" destId="{127A6400-FA0A-48AB-88F7-1DB59DA62382}" srcOrd="2" destOrd="0" presId="urn:microsoft.com/office/officeart/2018/2/layout/IconLabelList"/>
    <dgm:cxn modelId="{CC00B590-9B8B-4CED-A9CC-B684F74D0F1B}" type="presParOf" srcId="{89C15E74-7124-4EAF-873C-9D99E3BD5EF9}" destId="{6159044D-7B7D-4ED9-B179-1CDB32B3230F}" srcOrd="1" destOrd="0" presId="urn:microsoft.com/office/officeart/2018/2/layout/IconLabelList"/>
    <dgm:cxn modelId="{02ECD0AD-467D-4D66-9120-EE80146B11F1}" type="presParOf" srcId="{89C15E74-7124-4EAF-873C-9D99E3BD5EF9}" destId="{E2D736AC-3CC6-4E8D-9E85-FEB8ACE92CE2}" srcOrd="2" destOrd="0" presId="urn:microsoft.com/office/officeart/2018/2/layout/IconLabelList"/>
    <dgm:cxn modelId="{3F335F35-3A00-4F4B-81BD-C63CD5301B03}" type="presParOf" srcId="{E2D736AC-3CC6-4E8D-9E85-FEB8ACE92CE2}" destId="{89BFB843-37C4-442A-9A54-9E973D450799}" srcOrd="0" destOrd="0" presId="urn:microsoft.com/office/officeart/2018/2/layout/IconLabelList"/>
    <dgm:cxn modelId="{B6EFF1BB-16B3-4F7F-81C0-AE8417564117}" type="presParOf" srcId="{E2D736AC-3CC6-4E8D-9E85-FEB8ACE92CE2}" destId="{ADB7182F-7DE5-4E23-87E4-5DB7B7B77384}" srcOrd="1" destOrd="0" presId="urn:microsoft.com/office/officeart/2018/2/layout/IconLabelList"/>
    <dgm:cxn modelId="{D8518D21-470A-45C4-83C7-20F3F1F37B48}" type="presParOf" srcId="{E2D736AC-3CC6-4E8D-9E85-FEB8ACE92CE2}" destId="{E6158D30-524E-4350-96C4-606F7D2C1B00}" srcOrd="2" destOrd="0" presId="urn:microsoft.com/office/officeart/2018/2/layout/IconLabelList"/>
    <dgm:cxn modelId="{B7C05966-3C4D-46B0-BD34-EC7ACBB7EBCB}" type="presParOf" srcId="{89C15E74-7124-4EAF-873C-9D99E3BD5EF9}" destId="{3D15F4AF-529C-4DEE-8F71-0838C790E0B8}" srcOrd="3" destOrd="0" presId="urn:microsoft.com/office/officeart/2018/2/layout/IconLabelList"/>
    <dgm:cxn modelId="{179C9A55-9AC8-42AD-9DA7-85AAEA683430}" type="presParOf" srcId="{89C15E74-7124-4EAF-873C-9D99E3BD5EF9}" destId="{62DE915C-2412-44DA-A1DD-7C5E2EF016F9}" srcOrd="4" destOrd="0" presId="urn:microsoft.com/office/officeart/2018/2/layout/IconLabelList"/>
    <dgm:cxn modelId="{F1A899C3-3254-45E2-8BC8-02FBD9005F85}" type="presParOf" srcId="{62DE915C-2412-44DA-A1DD-7C5E2EF016F9}" destId="{BC39C9DF-5CE2-4BA5-8F54-BAA454ABA1F0}" srcOrd="0" destOrd="0" presId="urn:microsoft.com/office/officeart/2018/2/layout/IconLabelList"/>
    <dgm:cxn modelId="{2C2F2B4E-22D6-4907-BF1E-968C4566C78F}" type="presParOf" srcId="{62DE915C-2412-44DA-A1DD-7C5E2EF016F9}" destId="{EFBD7371-70AD-4FFC-AF46-EB3346496AFA}" srcOrd="1" destOrd="0" presId="urn:microsoft.com/office/officeart/2018/2/layout/IconLabelList"/>
    <dgm:cxn modelId="{1401EC7E-8AC6-46C2-A53E-B81EE46583D2}" type="presParOf" srcId="{62DE915C-2412-44DA-A1DD-7C5E2EF016F9}" destId="{9DF1AD13-7B76-4A76-B432-954081830FAE}" srcOrd="2" destOrd="0" presId="urn:microsoft.com/office/officeart/2018/2/layout/IconLabelList"/>
    <dgm:cxn modelId="{86FE0DE7-20A7-4CE5-B8A5-2820C1AFCE4C}" type="presParOf" srcId="{89C15E74-7124-4EAF-873C-9D99E3BD5EF9}" destId="{4400DBAB-2A14-46F3-B88B-002CE3186E08}" srcOrd="5" destOrd="0" presId="urn:microsoft.com/office/officeart/2018/2/layout/IconLabelList"/>
    <dgm:cxn modelId="{CB6CB800-6AE1-41CA-AFB4-895F0FBAB568}" type="presParOf" srcId="{89C15E74-7124-4EAF-873C-9D99E3BD5EF9}" destId="{D38C9E3F-96EF-408D-B74A-4A71DE7996F5}" srcOrd="6" destOrd="0" presId="urn:microsoft.com/office/officeart/2018/2/layout/IconLabelList"/>
    <dgm:cxn modelId="{6022006A-75A3-484C-B0B4-F9651DEE65F9}" type="presParOf" srcId="{D38C9E3F-96EF-408D-B74A-4A71DE7996F5}" destId="{F53680D5-144B-4799-BF52-5AE8C30D8BF9}" srcOrd="0" destOrd="0" presId="urn:microsoft.com/office/officeart/2018/2/layout/IconLabelList"/>
    <dgm:cxn modelId="{46B8281D-50A6-4E30-B4DB-D9A993DBFABE}" type="presParOf" srcId="{D38C9E3F-96EF-408D-B74A-4A71DE7996F5}" destId="{90A26DF4-7822-47A6-BE5D-87043DD139EE}" srcOrd="1" destOrd="0" presId="urn:microsoft.com/office/officeart/2018/2/layout/IconLabelList"/>
    <dgm:cxn modelId="{EC15DDDA-B351-47EE-82C4-89E90D196F1F}" type="presParOf" srcId="{D38C9E3F-96EF-408D-B74A-4A71DE7996F5}" destId="{2626BBE5-33A5-46B6-8949-2F5EFF6041AD}" srcOrd="2" destOrd="0" presId="urn:microsoft.com/office/officeart/2018/2/layout/IconLabelList"/>
    <dgm:cxn modelId="{F51321CB-FBB0-474D-8592-92426C8BFD5A}" type="presParOf" srcId="{89C15E74-7124-4EAF-873C-9D99E3BD5EF9}" destId="{E90A3B32-33AC-4250-B5A4-BC3F7F036DD3}" srcOrd="7" destOrd="0" presId="urn:microsoft.com/office/officeart/2018/2/layout/IconLabelList"/>
    <dgm:cxn modelId="{E708B0BF-80FE-4ED3-B7D1-FFE19D1F2107}" type="presParOf" srcId="{89C15E74-7124-4EAF-873C-9D99E3BD5EF9}" destId="{1988F150-596D-428C-BAEC-CB3E1D9DD0FA}" srcOrd="8" destOrd="0" presId="urn:microsoft.com/office/officeart/2018/2/layout/IconLabelList"/>
    <dgm:cxn modelId="{BD955C24-A78C-4517-9E63-A8F70BD31B2F}" type="presParOf" srcId="{1988F150-596D-428C-BAEC-CB3E1D9DD0FA}" destId="{1F895030-B1CB-4BB5-9DAD-0EBCCBBB574A}" srcOrd="0" destOrd="0" presId="urn:microsoft.com/office/officeart/2018/2/layout/IconLabelList"/>
    <dgm:cxn modelId="{676130DA-3A96-402D-AE63-939D1C8DBC42}" type="presParOf" srcId="{1988F150-596D-428C-BAEC-CB3E1D9DD0FA}" destId="{F079FA33-5F15-4FD0-AD3D-75F203175D6C}" srcOrd="1" destOrd="0" presId="urn:microsoft.com/office/officeart/2018/2/layout/IconLabelList"/>
    <dgm:cxn modelId="{20EC520C-C03A-4CB5-850B-0B8EE1C1C974}" type="presParOf" srcId="{1988F150-596D-428C-BAEC-CB3E1D9DD0FA}" destId="{8ED9B457-5BC6-4A74-A61C-FC2F57856BB4}" srcOrd="2" destOrd="0" presId="urn:microsoft.com/office/officeart/2018/2/layout/IconLabelList"/>
    <dgm:cxn modelId="{55703D1B-F6B0-4FC6-AB7F-3498E45BB213}" type="presParOf" srcId="{89C15E74-7124-4EAF-873C-9D99E3BD5EF9}" destId="{CACC9281-429D-4C7F-9002-067B8889EBBD}" srcOrd="9" destOrd="0" presId="urn:microsoft.com/office/officeart/2018/2/layout/IconLabelList"/>
    <dgm:cxn modelId="{74325E13-6B29-40EE-B338-69A046053D5E}" type="presParOf" srcId="{89C15E74-7124-4EAF-873C-9D99E3BD5EF9}" destId="{32CDCEEB-BBB8-4BB8-9520-A3F5E80BC579}" srcOrd="10" destOrd="0" presId="urn:microsoft.com/office/officeart/2018/2/layout/IconLabelList"/>
    <dgm:cxn modelId="{A4E73A4A-F8A2-4DDD-BF28-266224733811}" type="presParOf" srcId="{32CDCEEB-BBB8-4BB8-9520-A3F5E80BC579}" destId="{52A7145B-E371-42B5-80EA-A3F0B1AE76F5}" srcOrd="0" destOrd="0" presId="urn:microsoft.com/office/officeart/2018/2/layout/IconLabelList"/>
    <dgm:cxn modelId="{5FA5E65A-D25A-45C4-8A36-30556F96461D}" type="presParOf" srcId="{32CDCEEB-BBB8-4BB8-9520-A3F5E80BC579}" destId="{7F55B53F-614D-4C33-95FF-09F93F73A0BF}" srcOrd="1" destOrd="0" presId="urn:microsoft.com/office/officeart/2018/2/layout/IconLabelList"/>
    <dgm:cxn modelId="{04AFE35A-84CC-4722-AA9B-69A2A65412AA}" type="presParOf" srcId="{32CDCEEB-BBB8-4BB8-9520-A3F5E80BC579}" destId="{4A43F7C4-592C-4C38-A4E3-E7A55AA2D6F2}" srcOrd="2" destOrd="0" presId="urn:microsoft.com/office/officeart/2018/2/layout/Icon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8486672-2E7D-445A-B9EB-128EEE8623F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A394D08-2FB7-44DB-8F0D-85D10389DDBB}">
      <dgm:prSet/>
      <dgm:spPr/>
      <dgm:t>
        <a:bodyPr/>
        <a:lstStyle/>
        <a:p>
          <a:r>
            <a:rPr lang="en-US" b="1"/>
            <a:t>Barkley, E. F., Major, C. H., &amp; Cross, K. P. (2014). </a:t>
          </a:r>
          <a:r>
            <a:rPr lang="en-US" b="1" i="1"/>
            <a:t>Collaborative learning techniques: A handbook for college faculty</a:t>
          </a:r>
          <a:r>
            <a:rPr lang="en-US" b="1"/>
            <a:t> (2nd ed.). Jossey-Bass.</a:t>
          </a:r>
          <a:endParaRPr lang="en-US"/>
        </a:p>
      </dgm:t>
    </dgm:pt>
    <dgm:pt modelId="{8CA028BA-1D4A-436A-95C5-2C653043F8D9}" type="parTrans" cxnId="{06EE470E-F737-46CD-A781-3994E8379240}">
      <dgm:prSet/>
      <dgm:spPr/>
      <dgm:t>
        <a:bodyPr/>
        <a:lstStyle/>
        <a:p>
          <a:endParaRPr lang="en-US"/>
        </a:p>
      </dgm:t>
    </dgm:pt>
    <dgm:pt modelId="{A944C646-CBF4-4DEA-B5DE-A0A34B986F59}" type="sibTrans" cxnId="{06EE470E-F737-46CD-A781-3994E8379240}">
      <dgm:prSet/>
      <dgm:spPr/>
      <dgm:t>
        <a:bodyPr/>
        <a:lstStyle/>
        <a:p>
          <a:endParaRPr lang="en-US"/>
        </a:p>
      </dgm:t>
    </dgm:pt>
    <dgm:pt modelId="{536C0272-FBE2-4C6F-996E-282154E0C45C}">
      <dgm:prSet/>
      <dgm:spPr/>
      <dgm:t>
        <a:bodyPr/>
        <a:lstStyle/>
        <a:p>
          <a:r>
            <a:rPr lang="en-US" b="1"/>
            <a:t>Bruffee, K. A. (1999). </a:t>
          </a:r>
          <a:r>
            <a:rPr lang="en-US" b="1" i="1"/>
            <a:t>Collaborative learning: Higher education, interdependence, and the authority of knowledge</a:t>
          </a:r>
          <a:r>
            <a:rPr lang="en-US" b="1"/>
            <a:t>. Johns Hopkins University Press.</a:t>
          </a:r>
          <a:endParaRPr lang="en-US"/>
        </a:p>
      </dgm:t>
    </dgm:pt>
    <dgm:pt modelId="{9917F40C-28F6-4007-86CE-7926BCB8C923}" type="parTrans" cxnId="{803B49B2-B7C3-4445-B1F0-53BB301CFC99}">
      <dgm:prSet/>
      <dgm:spPr/>
      <dgm:t>
        <a:bodyPr/>
        <a:lstStyle/>
        <a:p>
          <a:endParaRPr lang="en-US"/>
        </a:p>
      </dgm:t>
    </dgm:pt>
    <dgm:pt modelId="{3A9302C8-E24A-436C-B270-A21E712C73DB}" type="sibTrans" cxnId="{803B49B2-B7C3-4445-B1F0-53BB301CFC99}">
      <dgm:prSet/>
      <dgm:spPr/>
      <dgm:t>
        <a:bodyPr/>
        <a:lstStyle/>
        <a:p>
          <a:endParaRPr lang="en-US"/>
        </a:p>
      </dgm:t>
    </dgm:pt>
    <dgm:pt modelId="{8BA18796-57DD-4FC0-BBDB-B7D3A0C0318C}">
      <dgm:prSet/>
      <dgm:spPr/>
      <dgm:t>
        <a:bodyPr/>
        <a:lstStyle/>
        <a:p>
          <a:r>
            <a:rPr lang="en-US" b="1"/>
            <a:t>Garrison, D. R., Anderson, T., &amp; Archer, W. (2001). Critical thinking, cognitive presence, and computer conferencing in distance education. </a:t>
          </a:r>
          <a:r>
            <a:rPr lang="en-US" b="1" i="1"/>
            <a:t>American Journal of Distance Education, 15</a:t>
          </a:r>
          <a:r>
            <a:rPr lang="en-US" b="1"/>
            <a:t>(1), 7–23.</a:t>
          </a:r>
          <a:endParaRPr lang="en-US"/>
        </a:p>
      </dgm:t>
    </dgm:pt>
    <dgm:pt modelId="{548DEEE0-B101-4EA9-B5DA-E38A3238AA25}" type="parTrans" cxnId="{B849CF0B-6817-4C5C-AD63-C7434C229517}">
      <dgm:prSet/>
      <dgm:spPr/>
      <dgm:t>
        <a:bodyPr/>
        <a:lstStyle/>
        <a:p>
          <a:endParaRPr lang="en-US"/>
        </a:p>
      </dgm:t>
    </dgm:pt>
    <dgm:pt modelId="{D5532FD6-2FA1-43F2-8610-BA6989074CAD}" type="sibTrans" cxnId="{B849CF0B-6817-4C5C-AD63-C7434C229517}">
      <dgm:prSet/>
      <dgm:spPr/>
      <dgm:t>
        <a:bodyPr/>
        <a:lstStyle/>
        <a:p>
          <a:endParaRPr lang="en-US"/>
        </a:p>
      </dgm:t>
    </dgm:pt>
    <dgm:pt modelId="{89A6530C-AF9A-4320-8AB4-2D19CB068715}">
      <dgm:prSet/>
      <dgm:spPr/>
      <dgm:t>
        <a:bodyPr/>
        <a:lstStyle/>
        <a:p>
          <a:r>
            <a:rPr lang="en-US" b="1"/>
            <a:t>Johnson, D. W., Johnson, R. T., &amp; Smith, K. A. (2014). Cooperative learning: Improving university instruction by basing practice on theory. </a:t>
          </a:r>
          <a:r>
            <a:rPr lang="en-US" b="1" i="1"/>
            <a:t>Journal on Excellence in College Teaching, 25</a:t>
          </a:r>
          <a:r>
            <a:rPr lang="en-US" b="1"/>
            <a:t>(3&amp;4), 85–118.</a:t>
          </a:r>
          <a:endParaRPr lang="en-US"/>
        </a:p>
      </dgm:t>
    </dgm:pt>
    <dgm:pt modelId="{76898EA1-A1C7-4C7F-9E44-439BDE5D124B}" type="parTrans" cxnId="{582DC96A-A4F3-4D1B-A743-FEC4FC2B27FA}">
      <dgm:prSet/>
      <dgm:spPr/>
      <dgm:t>
        <a:bodyPr/>
        <a:lstStyle/>
        <a:p>
          <a:endParaRPr lang="en-US"/>
        </a:p>
      </dgm:t>
    </dgm:pt>
    <dgm:pt modelId="{FBEF0015-095B-4E62-9C6A-82A9100684A5}" type="sibTrans" cxnId="{582DC96A-A4F3-4D1B-A743-FEC4FC2B27FA}">
      <dgm:prSet/>
      <dgm:spPr/>
      <dgm:t>
        <a:bodyPr/>
        <a:lstStyle/>
        <a:p>
          <a:endParaRPr lang="en-US"/>
        </a:p>
      </dgm:t>
    </dgm:pt>
    <dgm:pt modelId="{75518E53-84C0-4F5F-A84A-B3BCE3E70A4B}">
      <dgm:prSet/>
      <dgm:spPr/>
      <dgm:t>
        <a:bodyPr/>
        <a:lstStyle/>
        <a:p>
          <a:r>
            <a:rPr lang="en-US" b="1"/>
            <a:t>Laurillard, D. (2012). </a:t>
          </a:r>
          <a:r>
            <a:rPr lang="en-US" b="1" i="1"/>
            <a:t>Teaching as a design science: Building pedagogical patterns for learning and technology</a:t>
          </a:r>
          <a:r>
            <a:rPr lang="en-US" b="1"/>
            <a:t>. Routledge.</a:t>
          </a:r>
          <a:endParaRPr lang="en-US"/>
        </a:p>
      </dgm:t>
    </dgm:pt>
    <dgm:pt modelId="{A2BF30C9-C922-4972-99E7-98473A030B1C}" type="parTrans" cxnId="{D21158BC-D503-4FF4-96E1-1203D2EB83D1}">
      <dgm:prSet/>
      <dgm:spPr/>
      <dgm:t>
        <a:bodyPr/>
        <a:lstStyle/>
        <a:p>
          <a:endParaRPr lang="en-US"/>
        </a:p>
      </dgm:t>
    </dgm:pt>
    <dgm:pt modelId="{5E9E1A17-DE00-467D-8035-2BCB4291B3DC}" type="sibTrans" cxnId="{D21158BC-D503-4FF4-96E1-1203D2EB83D1}">
      <dgm:prSet/>
      <dgm:spPr/>
      <dgm:t>
        <a:bodyPr/>
        <a:lstStyle/>
        <a:p>
          <a:endParaRPr lang="en-US"/>
        </a:p>
      </dgm:t>
    </dgm:pt>
    <dgm:pt modelId="{35F73735-10AF-4FE2-97F8-CFC68D0836FC}">
      <dgm:prSet/>
      <dgm:spPr/>
      <dgm:t>
        <a:bodyPr/>
        <a:lstStyle/>
        <a:p>
          <a:r>
            <a:rPr lang="en-US" b="1"/>
            <a:t>Levine, J. M., &amp; Moreland, R. L. (2004). Collaboration: The social context of theory development. </a:t>
          </a:r>
          <a:r>
            <a:rPr lang="en-US" b="1" i="1"/>
            <a:t>Personality and Social Psychology Review, 8</a:t>
          </a:r>
          <a:r>
            <a:rPr lang="en-US" b="1"/>
            <a:t>(2), 164–172.</a:t>
          </a:r>
          <a:endParaRPr lang="en-US"/>
        </a:p>
      </dgm:t>
    </dgm:pt>
    <dgm:pt modelId="{ADA921CB-D6DE-4029-AEFB-189D01758877}" type="parTrans" cxnId="{E2669A99-AC7B-4C1A-99C8-63A896532792}">
      <dgm:prSet/>
      <dgm:spPr/>
      <dgm:t>
        <a:bodyPr/>
        <a:lstStyle/>
        <a:p>
          <a:endParaRPr lang="en-US"/>
        </a:p>
      </dgm:t>
    </dgm:pt>
    <dgm:pt modelId="{EC263584-087C-4612-A72E-95AEB42594AB}" type="sibTrans" cxnId="{E2669A99-AC7B-4C1A-99C8-63A896532792}">
      <dgm:prSet/>
      <dgm:spPr/>
      <dgm:t>
        <a:bodyPr/>
        <a:lstStyle/>
        <a:p>
          <a:endParaRPr lang="en-US"/>
        </a:p>
      </dgm:t>
    </dgm:pt>
    <dgm:pt modelId="{7AD1C677-330A-4D32-A320-1EF32A62C703}">
      <dgm:prSet/>
      <dgm:spPr/>
      <dgm:t>
        <a:bodyPr/>
        <a:lstStyle/>
        <a:p>
          <a:r>
            <a:rPr lang="en-US" b="1"/>
            <a:t>Nguyen, Q., Cannata, M., &amp; Miller, J. (2018). Understanding student perceptions of collaborative learning through social network analysis. </a:t>
          </a:r>
          <a:r>
            <a:rPr lang="en-US" b="1" i="1"/>
            <a:t>Active Learning in Higher Education, 19</a:t>
          </a:r>
          <a:r>
            <a:rPr lang="en-US" b="1"/>
            <a:t>(3), 189–205.</a:t>
          </a:r>
          <a:endParaRPr lang="en-US"/>
        </a:p>
      </dgm:t>
    </dgm:pt>
    <dgm:pt modelId="{5C91F2CF-FB47-44E7-B42B-7A8930C9B452}" type="parTrans" cxnId="{EEF969C5-87E9-4BB7-B2B2-80EE422B1FB8}">
      <dgm:prSet/>
      <dgm:spPr/>
      <dgm:t>
        <a:bodyPr/>
        <a:lstStyle/>
        <a:p>
          <a:endParaRPr lang="en-US"/>
        </a:p>
      </dgm:t>
    </dgm:pt>
    <dgm:pt modelId="{BA875999-B7E5-4F46-AF46-ED220CAF4073}" type="sibTrans" cxnId="{EEF969C5-87E9-4BB7-B2B2-80EE422B1FB8}">
      <dgm:prSet/>
      <dgm:spPr/>
      <dgm:t>
        <a:bodyPr/>
        <a:lstStyle/>
        <a:p>
          <a:endParaRPr lang="en-US"/>
        </a:p>
      </dgm:t>
    </dgm:pt>
    <dgm:pt modelId="{AD0D21E2-9343-44C8-B7B7-31E2A6CCA068}">
      <dgm:prSet/>
      <dgm:spPr/>
      <dgm:t>
        <a:bodyPr/>
        <a:lstStyle/>
        <a:p>
          <a:r>
            <a:rPr lang="en-US" b="1"/>
            <a:t>O’Dowd, R. (2018). From telecollaboration to virtual exchange: State-of-the-art and opportunities for research. </a:t>
          </a:r>
          <a:r>
            <a:rPr lang="en-US" b="1" i="1"/>
            <a:t>Foreign Language Annals, 51</a:t>
          </a:r>
          <a:r>
            <a:rPr lang="en-US" b="1"/>
            <a:t>(1), 140–151.</a:t>
          </a:r>
          <a:endParaRPr lang="en-US"/>
        </a:p>
      </dgm:t>
    </dgm:pt>
    <dgm:pt modelId="{7B8ABFB0-DE28-465C-9584-AE882D08B4DB}" type="parTrans" cxnId="{FC33F2B8-3431-4776-832F-70BA58068ED3}">
      <dgm:prSet/>
      <dgm:spPr/>
      <dgm:t>
        <a:bodyPr/>
        <a:lstStyle/>
        <a:p>
          <a:endParaRPr lang="en-US"/>
        </a:p>
      </dgm:t>
    </dgm:pt>
    <dgm:pt modelId="{C3F6E337-478B-485C-BBF3-5830E8D9924E}" type="sibTrans" cxnId="{FC33F2B8-3431-4776-832F-70BA58068ED3}">
      <dgm:prSet/>
      <dgm:spPr/>
      <dgm:t>
        <a:bodyPr/>
        <a:lstStyle/>
        <a:p>
          <a:endParaRPr lang="en-US"/>
        </a:p>
      </dgm:t>
    </dgm:pt>
    <dgm:pt modelId="{4FC75FDC-582F-4E40-BC71-B9552E909EE2}">
      <dgm:prSet/>
      <dgm:spPr/>
      <dgm:t>
        <a:bodyPr/>
        <a:lstStyle/>
        <a:p>
          <a:r>
            <a:rPr lang="en-US" b="1"/>
            <a:t>Salas, E., Reyes, D. L., &amp; Woods, A. L. (2017). The science of teamwork: Progress, reflections, and the road ahead. </a:t>
          </a:r>
          <a:r>
            <a:rPr lang="en-US" b="1" i="1"/>
            <a:t>American Psychologist, 72</a:t>
          </a:r>
          <a:r>
            <a:rPr lang="en-US" b="1"/>
            <a:t>(6), 593–600.</a:t>
          </a:r>
          <a:endParaRPr lang="en-US"/>
        </a:p>
      </dgm:t>
    </dgm:pt>
    <dgm:pt modelId="{69A8DDA7-A90B-4F4E-A223-0E915DED22B7}" type="parTrans" cxnId="{78C66544-9EA0-44CF-A49C-503B13E1A995}">
      <dgm:prSet/>
      <dgm:spPr/>
      <dgm:t>
        <a:bodyPr/>
        <a:lstStyle/>
        <a:p>
          <a:endParaRPr lang="en-US"/>
        </a:p>
      </dgm:t>
    </dgm:pt>
    <dgm:pt modelId="{1FE3A89E-DFDB-4409-BAE8-137576A79000}" type="sibTrans" cxnId="{78C66544-9EA0-44CF-A49C-503B13E1A995}">
      <dgm:prSet/>
      <dgm:spPr/>
      <dgm:t>
        <a:bodyPr/>
        <a:lstStyle/>
        <a:p>
          <a:endParaRPr lang="en-US"/>
        </a:p>
      </dgm:t>
    </dgm:pt>
    <dgm:pt modelId="{2B67AE42-A0F4-468E-B3D9-88F17F52963F}">
      <dgm:prSet/>
      <dgm:spPr/>
      <dgm:t>
        <a:bodyPr/>
        <a:lstStyle/>
        <a:p>
          <a:r>
            <a:rPr lang="en-US" b="1"/>
            <a:t>Vygotsky, L. S. (1978). </a:t>
          </a:r>
          <a:r>
            <a:rPr lang="en-US" b="1" i="1"/>
            <a:t>Mind in society: The development of higher psychological processes</a:t>
          </a:r>
          <a:r>
            <a:rPr lang="en-US" b="1"/>
            <a:t>. Harvard University Press.</a:t>
          </a:r>
          <a:endParaRPr lang="en-US"/>
        </a:p>
      </dgm:t>
    </dgm:pt>
    <dgm:pt modelId="{BDE36426-7071-45D4-BA2A-1307E5DF3234}" type="parTrans" cxnId="{C02A40AE-E513-4EFE-9596-294383B35CC6}">
      <dgm:prSet/>
      <dgm:spPr/>
      <dgm:t>
        <a:bodyPr/>
        <a:lstStyle/>
        <a:p>
          <a:endParaRPr lang="en-US"/>
        </a:p>
      </dgm:t>
    </dgm:pt>
    <dgm:pt modelId="{492BF1E8-DB83-47ED-BF09-1CD199F12A57}" type="sibTrans" cxnId="{C02A40AE-E513-4EFE-9596-294383B35CC6}">
      <dgm:prSet/>
      <dgm:spPr/>
      <dgm:t>
        <a:bodyPr/>
        <a:lstStyle/>
        <a:p>
          <a:endParaRPr lang="en-US"/>
        </a:p>
      </dgm:t>
    </dgm:pt>
    <dgm:pt modelId="{91A10895-7232-40BE-8729-F8F45D562C57}" type="pres">
      <dgm:prSet presAssocID="{F8486672-2E7D-445A-B9EB-128EEE8623FF}" presName="vert0" presStyleCnt="0">
        <dgm:presLayoutVars>
          <dgm:dir/>
          <dgm:animOne val="branch"/>
          <dgm:animLvl val="lvl"/>
        </dgm:presLayoutVars>
      </dgm:prSet>
      <dgm:spPr/>
    </dgm:pt>
    <dgm:pt modelId="{CF4FD8C4-0053-42AD-976D-0E58F2A4E9D5}" type="pres">
      <dgm:prSet presAssocID="{7A394D08-2FB7-44DB-8F0D-85D10389DDBB}" presName="thickLine" presStyleLbl="alignNode1" presStyleIdx="0" presStyleCnt="10"/>
      <dgm:spPr/>
    </dgm:pt>
    <dgm:pt modelId="{131262F7-750E-4961-8D91-35AA325104B2}" type="pres">
      <dgm:prSet presAssocID="{7A394D08-2FB7-44DB-8F0D-85D10389DDBB}" presName="horz1" presStyleCnt="0"/>
      <dgm:spPr/>
    </dgm:pt>
    <dgm:pt modelId="{BB4F01C0-29D4-46D8-AD5A-E384A8A7CEB7}" type="pres">
      <dgm:prSet presAssocID="{7A394D08-2FB7-44DB-8F0D-85D10389DDBB}" presName="tx1" presStyleLbl="revTx" presStyleIdx="0" presStyleCnt="10"/>
      <dgm:spPr/>
    </dgm:pt>
    <dgm:pt modelId="{754BEFDE-1931-4972-AFC2-C9D8DCEB81B9}" type="pres">
      <dgm:prSet presAssocID="{7A394D08-2FB7-44DB-8F0D-85D10389DDBB}" presName="vert1" presStyleCnt="0"/>
      <dgm:spPr/>
    </dgm:pt>
    <dgm:pt modelId="{E36C524F-D4E2-4601-A690-F827ADA0AB85}" type="pres">
      <dgm:prSet presAssocID="{536C0272-FBE2-4C6F-996E-282154E0C45C}" presName="thickLine" presStyleLbl="alignNode1" presStyleIdx="1" presStyleCnt="10"/>
      <dgm:spPr/>
    </dgm:pt>
    <dgm:pt modelId="{909954E0-8B6C-4E12-BEF9-913EF06B00CE}" type="pres">
      <dgm:prSet presAssocID="{536C0272-FBE2-4C6F-996E-282154E0C45C}" presName="horz1" presStyleCnt="0"/>
      <dgm:spPr/>
    </dgm:pt>
    <dgm:pt modelId="{1A74D2D9-7004-49A9-970C-5315822D996D}" type="pres">
      <dgm:prSet presAssocID="{536C0272-FBE2-4C6F-996E-282154E0C45C}" presName="tx1" presStyleLbl="revTx" presStyleIdx="1" presStyleCnt="10"/>
      <dgm:spPr/>
    </dgm:pt>
    <dgm:pt modelId="{77FCD723-AC11-479E-9EAD-2487C3E565D7}" type="pres">
      <dgm:prSet presAssocID="{536C0272-FBE2-4C6F-996E-282154E0C45C}" presName="vert1" presStyleCnt="0"/>
      <dgm:spPr/>
    </dgm:pt>
    <dgm:pt modelId="{53D47924-1AAA-48A6-B9AA-A6D21D26B5EA}" type="pres">
      <dgm:prSet presAssocID="{8BA18796-57DD-4FC0-BBDB-B7D3A0C0318C}" presName="thickLine" presStyleLbl="alignNode1" presStyleIdx="2" presStyleCnt="10"/>
      <dgm:spPr/>
    </dgm:pt>
    <dgm:pt modelId="{A974FAD7-5E90-44F1-879D-93A2E83BAE84}" type="pres">
      <dgm:prSet presAssocID="{8BA18796-57DD-4FC0-BBDB-B7D3A0C0318C}" presName="horz1" presStyleCnt="0"/>
      <dgm:spPr/>
    </dgm:pt>
    <dgm:pt modelId="{8FF95A08-52CA-4CED-AFB9-F8CAF86BABE4}" type="pres">
      <dgm:prSet presAssocID="{8BA18796-57DD-4FC0-BBDB-B7D3A0C0318C}" presName="tx1" presStyleLbl="revTx" presStyleIdx="2" presStyleCnt="10"/>
      <dgm:spPr/>
    </dgm:pt>
    <dgm:pt modelId="{067C757D-2413-4A3D-8504-4259C06A6D28}" type="pres">
      <dgm:prSet presAssocID="{8BA18796-57DD-4FC0-BBDB-B7D3A0C0318C}" presName="vert1" presStyleCnt="0"/>
      <dgm:spPr/>
    </dgm:pt>
    <dgm:pt modelId="{A3C2E72B-389E-43DA-B603-C3129FACD565}" type="pres">
      <dgm:prSet presAssocID="{89A6530C-AF9A-4320-8AB4-2D19CB068715}" presName="thickLine" presStyleLbl="alignNode1" presStyleIdx="3" presStyleCnt="10"/>
      <dgm:spPr/>
    </dgm:pt>
    <dgm:pt modelId="{5FF27063-D3AF-4146-8F50-B45EDD52CADC}" type="pres">
      <dgm:prSet presAssocID="{89A6530C-AF9A-4320-8AB4-2D19CB068715}" presName="horz1" presStyleCnt="0"/>
      <dgm:spPr/>
    </dgm:pt>
    <dgm:pt modelId="{8D8EE018-611A-4E2B-ADFB-C9F251BF4C84}" type="pres">
      <dgm:prSet presAssocID="{89A6530C-AF9A-4320-8AB4-2D19CB068715}" presName="tx1" presStyleLbl="revTx" presStyleIdx="3" presStyleCnt="10"/>
      <dgm:spPr/>
    </dgm:pt>
    <dgm:pt modelId="{BEF56DC7-A453-4817-9B93-5E4B01A7A737}" type="pres">
      <dgm:prSet presAssocID="{89A6530C-AF9A-4320-8AB4-2D19CB068715}" presName="vert1" presStyleCnt="0"/>
      <dgm:spPr/>
    </dgm:pt>
    <dgm:pt modelId="{AA0C7090-5A97-4023-B352-331C9C3DC211}" type="pres">
      <dgm:prSet presAssocID="{75518E53-84C0-4F5F-A84A-B3BCE3E70A4B}" presName="thickLine" presStyleLbl="alignNode1" presStyleIdx="4" presStyleCnt="10"/>
      <dgm:spPr/>
    </dgm:pt>
    <dgm:pt modelId="{C4B5BDE2-0F6D-423D-9471-8ED6A782E37A}" type="pres">
      <dgm:prSet presAssocID="{75518E53-84C0-4F5F-A84A-B3BCE3E70A4B}" presName="horz1" presStyleCnt="0"/>
      <dgm:spPr/>
    </dgm:pt>
    <dgm:pt modelId="{E84A3085-B1BB-44FB-8F41-FABBD0C1E1A4}" type="pres">
      <dgm:prSet presAssocID="{75518E53-84C0-4F5F-A84A-B3BCE3E70A4B}" presName="tx1" presStyleLbl="revTx" presStyleIdx="4" presStyleCnt="10"/>
      <dgm:spPr/>
    </dgm:pt>
    <dgm:pt modelId="{279B3E11-83E7-43C4-A72F-A323585AC854}" type="pres">
      <dgm:prSet presAssocID="{75518E53-84C0-4F5F-A84A-B3BCE3E70A4B}" presName="vert1" presStyleCnt="0"/>
      <dgm:spPr/>
    </dgm:pt>
    <dgm:pt modelId="{16AD2CC6-872D-402D-9F34-684CD2D9154A}" type="pres">
      <dgm:prSet presAssocID="{35F73735-10AF-4FE2-97F8-CFC68D0836FC}" presName="thickLine" presStyleLbl="alignNode1" presStyleIdx="5" presStyleCnt="10"/>
      <dgm:spPr/>
    </dgm:pt>
    <dgm:pt modelId="{B4884709-08AB-42DE-93EC-7F021A00A665}" type="pres">
      <dgm:prSet presAssocID="{35F73735-10AF-4FE2-97F8-CFC68D0836FC}" presName="horz1" presStyleCnt="0"/>
      <dgm:spPr/>
    </dgm:pt>
    <dgm:pt modelId="{3E403DA4-19A4-4DB1-A72E-3F3240E429CE}" type="pres">
      <dgm:prSet presAssocID="{35F73735-10AF-4FE2-97F8-CFC68D0836FC}" presName="tx1" presStyleLbl="revTx" presStyleIdx="5" presStyleCnt="10"/>
      <dgm:spPr/>
    </dgm:pt>
    <dgm:pt modelId="{931D5223-5F28-42DB-8684-E89F2ECD19DF}" type="pres">
      <dgm:prSet presAssocID="{35F73735-10AF-4FE2-97F8-CFC68D0836FC}" presName="vert1" presStyleCnt="0"/>
      <dgm:spPr/>
    </dgm:pt>
    <dgm:pt modelId="{1C77D4C6-D262-4CF6-9184-A97A91125E10}" type="pres">
      <dgm:prSet presAssocID="{7AD1C677-330A-4D32-A320-1EF32A62C703}" presName="thickLine" presStyleLbl="alignNode1" presStyleIdx="6" presStyleCnt="10"/>
      <dgm:spPr/>
    </dgm:pt>
    <dgm:pt modelId="{74DB6A2A-7154-41CD-804E-2A1E9C2F1DD3}" type="pres">
      <dgm:prSet presAssocID="{7AD1C677-330A-4D32-A320-1EF32A62C703}" presName="horz1" presStyleCnt="0"/>
      <dgm:spPr/>
    </dgm:pt>
    <dgm:pt modelId="{F4F99CA2-B6FE-4D7D-BC76-EDE73D625228}" type="pres">
      <dgm:prSet presAssocID="{7AD1C677-330A-4D32-A320-1EF32A62C703}" presName="tx1" presStyleLbl="revTx" presStyleIdx="6" presStyleCnt="10"/>
      <dgm:spPr/>
    </dgm:pt>
    <dgm:pt modelId="{6BBF99B6-FFC0-45C6-AD03-4501AAE230F9}" type="pres">
      <dgm:prSet presAssocID="{7AD1C677-330A-4D32-A320-1EF32A62C703}" presName="vert1" presStyleCnt="0"/>
      <dgm:spPr/>
    </dgm:pt>
    <dgm:pt modelId="{F1D838CC-419F-4F09-B000-A50C9ADE1BEE}" type="pres">
      <dgm:prSet presAssocID="{AD0D21E2-9343-44C8-B7B7-31E2A6CCA068}" presName="thickLine" presStyleLbl="alignNode1" presStyleIdx="7" presStyleCnt="10"/>
      <dgm:spPr/>
    </dgm:pt>
    <dgm:pt modelId="{F7D215D6-62FA-42CF-BA51-36B0B9DCD551}" type="pres">
      <dgm:prSet presAssocID="{AD0D21E2-9343-44C8-B7B7-31E2A6CCA068}" presName="horz1" presStyleCnt="0"/>
      <dgm:spPr/>
    </dgm:pt>
    <dgm:pt modelId="{098A4EFF-4C03-4414-A354-B1E54ACD660C}" type="pres">
      <dgm:prSet presAssocID="{AD0D21E2-9343-44C8-B7B7-31E2A6CCA068}" presName="tx1" presStyleLbl="revTx" presStyleIdx="7" presStyleCnt="10"/>
      <dgm:spPr/>
    </dgm:pt>
    <dgm:pt modelId="{E66B6FB7-E973-42E3-A562-CE49F6486368}" type="pres">
      <dgm:prSet presAssocID="{AD0D21E2-9343-44C8-B7B7-31E2A6CCA068}" presName="vert1" presStyleCnt="0"/>
      <dgm:spPr/>
    </dgm:pt>
    <dgm:pt modelId="{438EF8D5-0A2F-405C-9D92-54D52CB6A10B}" type="pres">
      <dgm:prSet presAssocID="{4FC75FDC-582F-4E40-BC71-B9552E909EE2}" presName="thickLine" presStyleLbl="alignNode1" presStyleIdx="8" presStyleCnt="10"/>
      <dgm:spPr/>
    </dgm:pt>
    <dgm:pt modelId="{7EBB8994-7D31-45A4-8A29-99D111BAF272}" type="pres">
      <dgm:prSet presAssocID="{4FC75FDC-582F-4E40-BC71-B9552E909EE2}" presName="horz1" presStyleCnt="0"/>
      <dgm:spPr/>
    </dgm:pt>
    <dgm:pt modelId="{0DE64BD7-C821-446D-8B50-ACA00E7E967D}" type="pres">
      <dgm:prSet presAssocID="{4FC75FDC-582F-4E40-BC71-B9552E909EE2}" presName="tx1" presStyleLbl="revTx" presStyleIdx="8" presStyleCnt="10"/>
      <dgm:spPr/>
    </dgm:pt>
    <dgm:pt modelId="{C0C0AA40-32DF-4159-B4F1-6F5EF5BA1B77}" type="pres">
      <dgm:prSet presAssocID="{4FC75FDC-582F-4E40-BC71-B9552E909EE2}" presName="vert1" presStyleCnt="0"/>
      <dgm:spPr/>
    </dgm:pt>
    <dgm:pt modelId="{E1E74BC5-90B7-4E01-BC0B-5737C0300A89}" type="pres">
      <dgm:prSet presAssocID="{2B67AE42-A0F4-468E-B3D9-88F17F52963F}" presName="thickLine" presStyleLbl="alignNode1" presStyleIdx="9" presStyleCnt="10"/>
      <dgm:spPr/>
    </dgm:pt>
    <dgm:pt modelId="{06721A68-FF7A-463A-883F-C5695CF2BF63}" type="pres">
      <dgm:prSet presAssocID="{2B67AE42-A0F4-468E-B3D9-88F17F52963F}" presName="horz1" presStyleCnt="0"/>
      <dgm:spPr/>
    </dgm:pt>
    <dgm:pt modelId="{2309E45C-2C65-45BE-893E-BA047E81CCE6}" type="pres">
      <dgm:prSet presAssocID="{2B67AE42-A0F4-468E-B3D9-88F17F52963F}" presName="tx1" presStyleLbl="revTx" presStyleIdx="9" presStyleCnt="10"/>
      <dgm:spPr/>
    </dgm:pt>
    <dgm:pt modelId="{87BA3412-DFA2-4BC3-AC37-8F78158D77C9}" type="pres">
      <dgm:prSet presAssocID="{2B67AE42-A0F4-468E-B3D9-88F17F52963F}" presName="vert1" presStyleCnt="0"/>
      <dgm:spPr/>
    </dgm:pt>
  </dgm:ptLst>
  <dgm:cxnLst>
    <dgm:cxn modelId="{1A9D5403-5A4C-4F2E-A656-F15D3CF67773}" type="presOf" srcId="{8BA18796-57DD-4FC0-BBDB-B7D3A0C0318C}" destId="{8FF95A08-52CA-4CED-AFB9-F8CAF86BABE4}" srcOrd="0" destOrd="0" presId="urn:microsoft.com/office/officeart/2008/layout/LinedList"/>
    <dgm:cxn modelId="{B849CF0B-6817-4C5C-AD63-C7434C229517}" srcId="{F8486672-2E7D-445A-B9EB-128EEE8623FF}" destId="{8BA18796-57DD-4FC0-BBDB-B7D3A0C0318C}" srcOrd="2" destOrd="0" parTransId="{548DEEE0-B101-4EA9-B5DA-E38A3238AA25}" sibTransId="{D5532FD6-2FA1-43F2-8610-BA6989074CAD}"/>
    <dgm:cxn modelId="{06EE470E-F737-46CD-A781-3994E8379240}" srcId="{F8486672-2E7D-445A-B9EB-128EEE8623FF}" destId="{7A394D08-2FB7-44DB-8F0D-85D10389DDBB}" srcOrd="0" destOrd="0" parTransId="{8CA028BA-1D4A-436A-95C5-2C653043F8D9}" sibTransId="{A944C646-CBF4-4DEA-B5DE-A0A34B986F59}"/>
    <dgm:cxn modelId="{F63EAA16-7C3E-4C2B-A162-FAC414F6FD3B}" type="presOf" srcId="{536C0272-FBE2-4C6F-996E-282154E0C45C}" destId="{1A74D2D9-7004-49A9-970C-5315822D996D}" srcOrd="0" destOrd="0" presId="urn:microsoft.com/office/officeart/2008/layout/LinedList"/>
    <dgm:cxn modelId="{53B2C633-7E03-4567-A480-F86FCE8410B7}" type="presOf" srcId="{F8486672-2E7D-445A-B9EB-128EEE8623FF}" destId="{91A10895-7232-40BE-8729-F8F45D562C57}" srcOrd="0" destOrd="0" presId="urn:microsoft.com/office/officeart/2008/layout/LinedList"/>
    <dgm:cxn modelId="{19865636-AEC4-4567-BCFB-102EFC2963C0}" type="presOf" srcId="{89A6530C-AF9A-4320-8AB4-2D19CB068715}" destId="{8D8EE018-611A-4E2B-ADFB-C9F251BF4C84}" srcOrd="0" destOrd="0" presId="urn:microsoft.com/office/officeart/2008/layout/LinedList"/>
    <dgm:cxn modelId="{78C66544-9EA0-44CF-A49C-503B13E1A995}" srcId="{F8486672-2E7D-445A-B9EB-128EEE8623FF}" destId="{4FC75FDC-582F-4E40-BC71-B9552E909EE2}" srcOrd="8" destOrd="0" parTransId="{69A8DDA7-A90B-4F4E-A223-0E915DED22B7}" sibTransId="{1FE3A89E-DFDB-4409-BAE8-137576A79000}"/>
    <dgm:cxn modelId="{582DC96A-A4F3-4D1B-A743-FEC4FC2B27FA}" srcId="{F8486672-2E7D-445A-B9EB-128EEE8623FF}" destId="{89A6530C-AF9A-4320-8AB4-2D19CB068715}" srcOrd="3" destOrd="0" parTransId="{76898EA1-A1C7-4C7F-9E44-439BDE5D124B}" sibTransId="{FBEF0015-095B-4E62-9C6A-82A9100684A5}"/>
    <dgm:cxn modelId="{D6E99D50-360B-45D8-98B2-3D4D9C9114EA}" type="presOf" srcId="{2B67AE42-A0F4-468E-B3D9-88F17F52963F}" destId="{2309E45C-2C65-45BE-893E-BA047E81CCE6}" srcOrd="0" destOrd="0" presId="urn:microsoft.com/office/officeart/2008/layout/LinedList"/>
    <dgm:cxn modelId="{247EC288-5A36-4AD5-85A3-670A7B72A57E}" type="presOf" srcId="{75518E53-84C0-4F5F-A84A-B3BCE3E70A4B}" destId="{E84A3085-B1BB-44FB-8F41-FABBD0C1E1A4}" srcOrd="0" destOrd="0" presId="urn:microsoft.com/office/officeart/2008/layout/LinedList"/>
    <dgm:cxn modelId="{E2669A99-AC7B-4C1A-99C8-63A896532792}" srcId="{F8486672-2E7D-445A-B9EB-128EEE8623FF}" destId="{35F73735-10AF-4FE2-97F8-CFC68D0836FC}" srcOrd="5" destOrd="0" parTransId="{ADA921CB-D6DE-4029-AEFB-189D01758877}" sibTransId="{EC263584-087C-4612-A72E-95AEB42594AB}"/>
    <dgm:cxn modelId="{C4C34CA3-F7F9-4869-8987-99CFF0057B80}" type="presOf" srcId="{7A394D08-2FB7-44DB-8F0D-85D10389DDBB}" destId="{BB4F01C0-29D4-46D8-AD5A-E384A8A7CEB7}" srcOrd="0" destOrd="0" presId="urn:microsoft.com/office/officeart/2008/layout/LinedList"/>
    <dgm:cxn modelId="{C02A40AE-E513-4EFE-9596-294383B35CC6}" srcId="{F8486672-2E7D-445A-B9EB-128EEE8623FF}" destId="{2B67AE42-A0F4-468E-B3D9-88F17F52963F}" srcOrd="9" destOrd="0" parTransId="{BDE36426-7071-45D4-BA2A-1307E5DF3234}" sibTransId="{492BF1E8-DB83-47ED-BF09-1CD199F12A57}"/>
    <dgm:cxn modelId="{577FC6AF-F197-4F97-98EA-02C572BC8571}" type="presOf" srcId="{AD0D21E2-9343-44C8-B7B7-31E2A6CCA068}" destId="{098A4EFF-4C03-4414-A354-B1E54ACD660C}" srcOrd="0" destOrd="0" presId="urn:microsoft.com/office/officeart/2008/layout/LinedList"/>
    <dgm:cxn modelId="{803B49B2-B7C3-4445-B1F0-53BB301CFC99}" srcId="{F8486672-2E7D-445A-B9EB-128EEE8623FF}" destId="{536C0272-FBE2-4C6F-996E-282154E0C45C}" srcOrd="1" destOrd="0" parTransId="{9917F40C-28F6-4007-86CE-7926BCB8C923}" sibTransId="{3A9302C8-E24A-436C-B270-A21E712C73DB}"/>
    <dgm:cxn modelId="{FC33F2B8-3431-4776-832F-70BA58068ED3}" srcId="{F8486672-2E7D-445A-B9EB-128EEE8623FF}" destId="{AD0D21E2-9343-44C8-B7B7-31E2A6CCA068}" srcOrd="7" destOrd="0" parTransId="{7B8ABFB0-DE28-465C-9584-AE882D08B4DB}" sibTransId="{C3F6E337-478B-485C-BBF3-5830E8D9924E}"/>
    <dgm:cxn modelId="{22F87DBB-803C-415F-8A85-32407432BC69}" type="presOf" srcId="{7AD1C677-330A-4D32-A320-1EF32A62C703}" destId="{F4F99CA2-B6FE-4D7D-BC76-EDE73D625228}" srcOrd="0" destOrd="0" presId="urn:microsoft.com/office/officeart/2008/layout/LinedList"/>
    <dgm:cxn modelId="{71CCACBB-0C22-4A1F-B96D-E0E7529F89A9}" type="presOf" srcId="{35F73735-10AF-4FE2-97F8-CFC68D0836FC}" destId="{3E403DA4-19A4-4DB1-A72E-3F3240E429CE}" srcOrd="0" destOrd="0" presId="urn:microsoft.com/office/officeart/2008/layout/LinedList"/>
    <dgm:cxn modelId="{D21158BC-D503-4FF4-96E1-1203D2EB83D1}" srcId="{F8486672-2E7D-445A-B9EB-128EEE8623FF}" destId="{75518E53-84C0-4F5F-A84A-B3BCE3E70A4B}" srcOrd="4" destOrd="0" parTransId="{A2BF30C9-C922-4972-99E7-98473A030B1C}" sibTransId="{5E9E1A17-DE00-467D-8035-2BCB4291B3DC}"/>
    <dgm:cxn modelId="{EEF969C5-87E9-4BB7-B2B2-80EE422B1FB8}" srcId="{F8486672-2E7D-445A-B9EB-128EEE8623FF}" destId="{7AD1C677-330A-4D32-A320-1EF32A62C703}" srcOrd="6" destOrd="0" parTransId="{5C91F2CF-FB47-44E7-B42B-7A8930C9B452}" sibTransId="{BA875999-B7E5-4F46-AF46-ED220CAF4073}"/>
    <dgm:cxn modelId="{EC8774EC-3E7E-4003-A741-9B983B79D018}" type="presOf" srcId="{4FC75FDC-582F-4E40-BC71-B9552E909EE2}" destId="{0DE64BD7-C821-446D-8B50-ACA00E7E967D}" srcOrd="0" destOrd="0" presId="urn:microsoft.com/office/officeart/2008/layout/LinedList"/>
    <dgm:cxn modelId="{C2CF3FA1-F645-4BA7-B213-5E05F8B41716}" type="presParOf" srcId="{91A10895-7232-40BE-8729-F8F45D562C57}" destId="{CF4FD8C4-0053-42AD-976D-0E58F2A4E9D5}" srcOrd="0" destOrd="0" presId="urn:microsoft.com/office/officeart/2008/layout/LinedList"/>
    <dgm:cxn modelId="{48C72247-C08C-4C7B-90D3-1CECFAF87EE6}" type="presParOf" srcId="{91A10895-7232-40BE-8729-F8F45D562C57}" destId="{131262F7-750E-4961-8D91-35AA325104B2}" srcOrd="1" destOrd="0" presId="urn:microsoft.com/office/officeart/2008/layout/LinedList"/>
    <dgm:cxn modelId="{B6A4A383-8FD7-4907-B8F8-AEB9B2840BFB}" type="presParOf" srcId="{131262F7-750E-4961-8D91-35AA325104B2}" destId="{BB4F01C0-29D4-46D8-AD5A-E384A8A7CEB7}" srcOrd="0" destOrd="0" presId="urn:microsoft.com/office/officeart/2008/layout/LinedList"/>
    <dgm:cxn modelId="{D52A8C7F-31F1-46FC-9F83-A249D811D8C8}" type="presParOf" srcId="{131262F7-750E-4961-8D91-35AA325104B2}" destId="{754BEFDE-1931-4972-AFC2-C9D8DCEB81B9}" srcOrd="1" destOrd="0" presId="urn:microsoft.com/office/officeart/2008/layout/LinedList"/>
    <dgm:cxn modelId="{9141AC2C-AF25-4E2A-A3AA-E5CFFA26DA2A}" type="presParOf" srcId="{91A10895-7232-40BE-8729-F8F45D562C57}" destId="{E36C524F-D4E2-4601-A690-F827ADA0AB85}" srcOrd="2" destOrd="0" presId="urn:microsoft.com/office/officeart/2008/layout/LinedList"/>
    <dgm:cxn modelId="{066DA610-BB10-4DD7-8788-0C5CF0EB7194}" type="presParOf" srcId="{91A10895-7232-40BE-8729-F8F45D562C57}" destId="{909954E0-8B6C-4E12-BEF9-913EF06B00CE}" srcOrd="3" destOrd="0" presId="urn:microsoft.com/office/officeart/2008/layout/LinedList"/>
    <dgm:cxn modelId="{FB7671F0-B523-4095-B33C-13C4A846C5D5}" type="presParOf" srcId="{909954E0-8B6C-4E12-BEF9-913EF06B00CE}" destId="{1A74D2D9-7004-49A9-970C-5315822D996D}" srcOrd="0" destOrd="0" presId="urn:microsoft.com/office/officeart/2008/layout/LinedList"/>
    <dgm:cxn modelId="{DF4419DC-3337-42F1-8FD5-FD6E119BBB87}" type="presParOf" srcId="{909954E0-8B6C-4E12-BEF9-913EF06B00CE}" destId="{77FCD723-AC11-479E-9EAD-2487C3E565D7}" srcOrd="1" destOrd="0" presId="urn:microsoft.com/office/officeart/2008/layout/LinedList"/>
    <dgm:cxn modelId="{2A3D4FB2-5C51-4A78-B89D-FB9A5A012BFF}" type="presParOf" srcId="{91A10895-7232-40BE-8729-F8F45D562C57}" destId="{53D47924-1AAA-48A6-B9AA-A6D21D26B5EA}" srcOrd="4" destOrd="0" presId="urn:microsoft.com/office/officeart/2008/layout/LinedList"/>
    <dgm:cxn modelId="{D81436EA-BB46-4265-BAB1-CE6FFBAE108E}" type="presParOf" srcId="{91A10895-7232-40BE-8729-F8F45D562C57}" destId="{A974FAD7-5E90-44F1-879D-93A2E83BAE84}" srcOrd="5" destOrd="0" presId="urn:microsoft.com/office/officeart/2008/layout/LinedList"/>
    <dgm:cxn modelId="{F2D834CA-C4D4-4676-821E-45F9274BE16F}" type="presParOf" srcId="{A974FAD7-5E90-44F1-879D-93A2E83BAE84}" destId="{8FF95A08-52CA-4CED-AFB9-F8CAF86BABE4}" srcOrd="0" destOrd="0" presId="urn:microsoft.com/office/officeart/2008/layout/LinedList"/>
    <dgm:cxn modelId="{466898CB-DE1A-4888-8D27-26792317117C}" type="presParOf" srcId="{A974FAD7-5E90-44F1-879D-93A2E83BAE84}" destId="{067C757D-2413-4A3D-8504-4259C06A6D28}" srcOrd="1" destOrd="0" presId="urn:microsoft.com/office/officeart/2008/layout/LinedList"/>
    <dgm:cxn modelId="{58A8280E-3875-4632-8CA9-F36624BBFDB3}" type="presParOf" srcId="{91A10895-7232-40BE-8729-F8F45D562C57}" destId="{A3C2E72B-389E-43DA-B603-C3129FACD565}" srcOrd="6" destOrd="0" presId="urn:microsoft.com/office/officeart/2008/layout/LinedList"/>
    <dgm:cxn modelId="{E237D2E6-992E-42AC-83DC-178D056AD1DC}" type="presParOf" srcId="{91A10895-7232-40BE-8729-F8F45D562C57}" destId="{5FF27063-D3AF-4146-8F50-B45EDD52CADC}" srcOrd="7" destOrd="0" presId="urn:microsoft.com/office/officeart/2008/layout/LinedList"/>
    <dgm:cxn modelId="{5231E996-9768-4D47-B921-72C5514A7885}" type="presParOf" srcId="{5FF27063-D3AF-4146-8F50-B45EDD52CADC}" destId="{8D8EE018-611A-4E2B-ADFB-C9F251BF4C84}" srcOrd="0" destOrd="0" presId="urn:microsoft.com/office/officeart/2008/layout/LinedList"/>
    <dgm:cxn modelId="{244B12AD-41BF-4C93-BA3E-799F96DC306C}" type="presParOf" srcId="{5FF27063-D3AF-4146-8F50-B45EDD52CADC}" destId="{BEF56DC7-A453-4817-9B93-5E4B01A7A737}" srcOrd="1" destOrd="0" presId="urn:microsoft.com/office/officeart/2008/layout/LinedList"/>
    <dgm:cxn modelId="{3884DA37-04C6-481A-AC0F-A33C821225DC}" type="presParOf" srcId="{91A10895-7232-40BE-8729-F8F45D562C57}" destId="{AA0C7090-5A97-4023-B352-331C9C3DC211}" srcOrd="8" destOrd="0" presId="urn:microsoft.com/office/officeart/2008/layout/LinedList"/>
    <dgm:cxn modelId="{256B4D95-8FED-4398-B31A-8053917AC5B8}" type="presParOf" srcId="{91A10895-7232-40BE-8729-F8F45D562C57}" destId="{C4B5BDE2-0F6D-423D-9471-8ED6A782E37A}" srcOrd="9" destOrd="0" presId="urn:microsoft.com/office/officeart/2008/layout/LinedList"/>
    <dgm:cxn modelId="{C8CF8142-2FD8-4C53-B1B7-BDA8F8365066}" type="presParOf" srcId="{C4B5BDE2-0F6D-423D-9471-8ED6A782E37A}" destId="{E84A3085-B1BB-44FB-8F41-FABBD0C1E1A4}" srcOrd="0" destOrd="0" presId="urn:microsoft.com/office/officeart/2008/layout/LinedList"/>
    <dgm:cxn modelId="{E4CC1793-1041-4BE2-A43A-2E28BC340185}" type="presParOf" srcId="{C4B5BDE2-0F6D-423D-9471-8ED6A782E37A}" destId="{279B3E11-83E7-43C4-A72F-A323585AC854}" srcOrd="1" destOrd="0" presId="urn:microsoft.com/office/officeart/2008/layout/LinedList"/>
    <dgm:cxn modelId="{BFB217CC-80AE-4747-9EE4-2B660415F2BA}" type="presParOf" srcId="{91A10895-7232-40BE-8729-F8F45D562C57}" destId="{16AD2CC6-872D-402D-9F34-684CD2D9154A}" srcOrd="10" destOrd="0" presId="urn:microsoft.com/office/officeart/2008/layout/LinedList"/>
    <dgm:cxn modelId="{A8013CB3-D20D-4764-AF80-3BC7838E6246}" type="presParOf" srcId="{91A10895-7232-40BE-8729-F8F45D562C57}" destId="{B4884709-08AB-42DE-93EC-7F021A00A665}" srcOrd="11" destOrd="0" presId="urn:microsoft.com/office/officeart/2008/layout/LinedList"/>
    <dgm:cxn modelId="{01334EF1-6F76-4798-92DD-8C6498779273}" type="presParOf" srcId="{B4884709-08AB-42DE-93EC-7F021A00A665}" destId="{3E403DA4-19A4-4DB1-A72E-3F3240E429CE}" srcOrd="0" destOrd="0" presId="urn:microsoft.com/office/officeart/2008/layout/LinedList"/>
    <dgm:cxn modelId="{B5A2F4C8-62CB-485D-B84A-ED0F478C0229}" type="presParOf" srcId="{B4884709-08AB-42DE-93EC-7F021A00A665}" destId="{931D5223-5F28-42DB-8684-E89F2ECD19DF}" srcOrd="1" destOrd="0" presId="urn:microsoft.com/office/officeart/2008/layout/LinedList"/>
    <dgm:cxn modelId="{489A3BB5-3F55-4DBB-914F-D7BD58C6ADBC}" type="presParOf" srcId="{91A10895-7232-40BE-8729-F8F45D562C57}" destId="{1C77D4C6-D262-4CF6-9184-A97A91125E10}" srcOrd="12" destOrd="0" presId="urn:microsoft.com/office/officeart/2008/layout/LinedList"/>
    <dgm:cxn modelId="{694ECDD3-81B1-4BE0-83A0-623D24CC5E92}" type="presParOf" srcId="{91A10895-7232-40BE-8729-F8F45D562C57}" destId="{74DB6A2A-7154-41CD-804E-2A1E9C2F1DD3}" srcOrd="13" destOrd="0" presId="urn:microsoft.com/office/officeart/2008/layout/LinedList"/>
    <dgm:cxn modelId="{CCD8E257-052E-4C6F-B9FD-0649B38DFF52}" type="presParOf" srcId="{74DB6A2A-7154-41CD-804E-2A1E9C2F1DD3}" destId="{F4F99CA2-B6FE-4D7D-BC76-EDE73D625228}" srcOrd="0" destOrd="0" presId="urn:microsoft.com/office/officeart/2008/layout/LinedList"/>
    <dgm:cxn modelId="{8B3DC773-686D-421E-BD0A-43F62BC7E084}" type="presParOf" srcId="{74DB6A2A-7154-41CD-804E-2A1E9C2F1DD3}" destId="{6BBF99B6-FFC0-45C6-AD03-4501AAE230F9}" srcOrd="1" destOrd="0" presId="urn:microsoft.com/office/officeart/2008/layout/LinedList"/>
    <dgm:cxn modelId="{A441A2E4-60DE-422F-82E5-CFEBF9EEC83E}" type="presParOf" srcId="{91A10895-7232-40BE-8729-F8F45D562C57}" destId="{F1D838CC-419F-4F09-B000-A50C9ADE1BEE}" srcOrd="14" destOrd="0" presId="urn:microsoft.com/office/officeart/2008/layout/LinedList"/>
    <dgm:cxn modelId="{90EEE54B-D70A-440C-A325-536EB7066AB5}" type="presParOf" srcId="{91A10895-7232-40BE-8729-F8F45D562C57}" destId="{F7D215D6-62FA-42CF-BA51-36B0B9DCD551}" srcOrd="15" destOrd="0" presId="urn:microsoft.com/office/officeart/2008/layout/LinedList"/>
    <dgm:cxn modelId="{99220704-1719-4D44-AE57-7870DDCA5FA9}" type="presParOf" srcId="{F7D215D6-62FA-42CF-BA51-36B0B9DCD551}" destId="{098A4EFF-4C03-4414-A354-B1E54ACD660C}" srcOrd="0" destOrd="0" presId="urn:microsoft.com/office/officeart/2008/layout/LinedList"/>
    <dgm:cxn modelId="{F1BE347C-BB89-4411-8FB9-0B1C2342EB1B}" type="presParOf" srcId="{F7D215D6-62FA-42CF-BA51-36B0B9DCD551}" destId="{E66B6FB7-E973-42E3-A562-CE49F6486368}" srcOrd="1" destOrd="0" presId="urn:microsoft.com/office/officeart/2008/layout/LinedList"/>
    <dgm:cxn modelId="{E1FD7264-DB56-4621-A01F-8153AC2B3DFA}" type="presParOf" srcId="{91A10895-7232-40BE-8729-F8F45D562C57}" destId="{438EF8D5-0A2F-405C-9D92-54D52CB6A10B}" srcOrd="16" destOrd="0" presId="urn:microsoft.com/office/officeart/2008/layout/LinedList"/>
    <dgm:cxn modelId="{917A651D-80BB-448D-92D3-C6A46F7777CF}" type="presParOf" srcId="{91A10895-7232-40BE-8729-F8F45D562C57}" destId="{7EBB8994-7D31-45A4-8A29-99D111BAF272}" srcOrd="17" destOrd="0" presId="urn:microsoft.com/office/officeart/2008/layout/LinedList"/>
    <dgm:cxn modelId="{5FD1224C-1FAA-4681-9669-2C3D9B5168FA}" type="presParOf" srcId="{7EBB8994-7D31-45A4-8A29-99D111BAF272}" destId="{0DE64BD7-C821-446D-8B50-ACA00E7E967D}" srcOrd="0" destOrd="0" presId="urn:microsoft.com/office/officeart/2008/layout/LinedList"/>
    <dgm:cxn modelId="{9A9BCE2F-88FC-42A0-B72B-52FBA7460C4C}" type="presParOf" srcId="{7EBB8994-7D31-45A4-8A29-99D111BAF272}" destId="{C0C0AA40-32DF-4159-B4F1-6F5EF5BA1B77}" srcOrd="1" destOrd="0" presId="urn:microsoft.com/office/officeart/2008/layout/LinedList"/>
    <dgm:cxn modelId="{20F23324-12CD-4285-BDC9-20E87F3F511F}" type="presParOf" srcId="{91A10895-7232-40BE-8729-F8F45D562C57}" destId="{E1E74BC5-90B7-4E01-BC0B-5737C0300A89}" srcOrd="18" destOrd="0" presId="urn:microsoft.com/office/officeart/2008/layout/LinedList"/>
    <dgm:cxn modelId="{4319FDFD-B6DB-405B-B96C-270D33296485}" type="presParOf" srcId="{91A10895-7232-40BE-8729-F8F45D562C57}" destId="{06721A68-FF7A-463A-883F-C5695CF2BF63}" srcOrd="19" destOrd="0" presId="urn:microsoft.com/office/officeart/2008/layout/LinedList"/>
    <dgm:cxn modelId="{3774264B-091C-4F8E-AC11-1F11AF8004AB}" type="presParOf" srcId="{06721A68-FF7A-463A-883F-C5695CF2BF63}" destId="{2309E45C-2C65-45BE-893E-BA047E81CCE6}" srcOrd="0" destOrd="0" presId="urn:microsoft.com/office/officeart/2008/layout/LinedList"/>
    <dgm:cxn modelId="{266EF96F-D424-48BA-8BBE-7C00DDC48082}" type="presParOf" srcId="{06721A68-FF7A-463A-883F-C5695CF2BF63}" destId="{87BA3412-DFA2-4BC3-AC37-8F78158D77C9}"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1C7CC-6101-4475-97AF-D3CFE57DFBD9}">
      <dsp:nvSpPr>
        <dsp:cNvPr id="0" name=""/>
        <dsp:cNvSpPr/>
      </dsp:nvSpPr>
      <dsp:spPr>
        <a:xfrm>
          <a:off x="938072" y="425888"/>
          <a:ext cx="1449518" cy="1449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8AAEFB-5A63-4199-81B7-A335393CEA0E}">
      <dsp:nvSpPr>
        <dsp:cNvPr id="0" name=""/>
        <dsp:cNvSpPr/>
      </dsp:nvSpPr>
      <dsp:spPr>
        <a:xfrm>
          <a:off x="52256"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This article talks about how important it is to learn in a global firm, how schools and businesses are using more collaborative methods, and what the positives and cons are.</a:t>
          </a:r>
          <a:endParaRPr lang="en-US" sz="1100" kern="1200"/>
        </a:p>
      </dsp:txBody>
      <dsp:txXfrm>
        <a:off x="52256" y="2258388"/>
        <a:ext cx="3221151" cy="720000"/>
      </dsp:txXfrm>
    </dsp:sp>
    <dsp:sp modelId="{78D1DCC4-8004-4770-90B3-1E3C03D7584D}">
      <dsp:nvSpPr>
        <dsp:cNvPr id="0" name=""/>
        <dsp:cNvSpPr/>
      </dsp:nvSpPr>
      <dsp:spPr>
        <a:xfrm>
          <a:off x="4722925" y="425888"/>
          <a:ext cx="1449518" cy="1449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54D6D3-D766-4EE1-8DDC-A34D6CAF634A}">
      <dsp:nvSpPr>
        <dsp:cNvPr id="0" name=""/>
        <dsp:cNvSpPr/>
      </dsp:nvSpPr>
      <dsp:spPr>
        <a:xfrm>
          <a:off x="3837109"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 The major themes of discussion are the world and professional practice. </a:t>
          </a:r>
          <a:endParaRPr lang="en-US" sz="1100" kern="1200"/>
        </a:p>
      </dsp:txBody>
      <dsp:txXfrm>
        <a:off x="3837109" y="2258388"/>
        <a:ext cx="3221151" cy="720000"/>
      </dsp:txXfrm>
    </dsp:sp>
    <dsp:sp modelId="{7E7EAC25-53AD-4B84-9C5C-FC5E667D766E}">
      <dsp:nvSpPr>
        <dsp:cNvPr id="0" name=""/>
        <dsp:cNvSpPr/>
      </dsp:nvSpPr>
      <dsp:spPr>
        <a:xfrm>
          <a:off x="8507778" y="425888"/>
          <a:ext cx="1449518" cy="1449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377DC6-0753-4267-AEF2-14803AF2DAB3}">
      <dsp:nvSpPr>
        <dsp:cNvPr id="0" name=""/>
        <dsp:cNvSpPr/>
      </dsp:nvSpPr>
      <dsp:spPr>
        <a:xfrm>
          <a:off x="7621962"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 A glance at the layout </a:t>
          </a:r>
          <a:endParaRPr lang="en-US" sz="1100" kern="1200"/>
        </a:p>
      </dsp:txBody>
      <dsp:txXfrm>
        <a:off x="7621962" y="2258388"/>
        <a:ext cx="322115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A4CD4-AC76-41B8-BA5D-77A4C03DD106}">
      <dsp:nvSpPr>
        <dsp:cNvPr id="0" name=""/>
        <dsp:cNvSpPr/>
      </dsp:nvSpPr>
      <dsp:spPr>
        <a:xfrm>
          <a:off x="0" y="23957"/>
          <a:ext cx="5614987" cy="63560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The Global Business Environment is a good thing. </a:t>
          </a:r>
          <a:endParaRPr lang="en-US" sz="1600" kern="1200"/>
        </a:p>
      </dsp:txBody>
      <dsp:txXfrm>
        <a:off x="31028" y="54985"/>
        <a:ext cx="5552931" cy="573546"/>
      </dsp:txXfrm>
    </dsp:sp>
    <dsp:sp modelId="{89EDDF56-9D42-4812-A354-4E6309D0E875}">
      <dsp:nvSpPr>
        <dsp:cNvPr id="0" name=""/>
        <dsp:cNvSpPr/>
      </dsp:nvSpPr>
      <dsp:spPr>
        <a:xfrm>
          <a:off x="0" y="705640"/>
          <a:ext cx="5614987" cy="635602"/>
        </a:xfrm>
        <a:prstGeom prst="roundRect">
          <a:avLst/>
        </a:prstGeom>
        <a:solidFill>
          <a:schemeClr val="accent2">
            <a:hueOff val="225802"/>
            <a:satOff val="-1105"/>
            <a:lumOff val="6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Learning to see things from other people's points of view </a:t>
          </a:r>
          <a:endParaRPr lang="en-US" sz="1600" kern="1200"/>
        </a:p>
      </dsp:txBody>
      <dsp:txXfrm>
        <a:off x="31028" y="736668"/>
        <a:ext cx="5552931" cy="573546"/>
      </dsp:txXfrm>
    </dsp:sp>
    <dsp:sp modelId="{6453DC0F-27E6-4239-85F3-5B071796EAAB}">
      <dsp:nvSpPr>
        <dsp:cNvPr id="0" name=""/>
        <dsp:cNvSpPr/>
      </dsp:nvSpPr>
      <dsp:spPr>
        <a:xfrm>
          <a:off x="0" y="1387322"/>
          <a:ext cx="5614987" cy="635602"/>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Learning to talk to people from other cultures </a:t>
          </a:r>
          <a:endParaRPr lang="en-US" sz="1600" kern="1200"/>
        </a:p>
      </dsp:txBody>
      <dsp:txXfrm>
        <a:off x="31028" y="1418350"/>
        <a:ext cx="5552931" cy="573546"/>
      </dsp:txXfrm>
    </dsp:sp>
    <dsp:sp modelId="{BB48FBAC-64C7-41F5-BA7B-15A9260B22F0}">
      <dsp:nvSpPr>
        <dsp:cNvPr id="0" name=""/>
        <dsp:cNvSpPr/>
      </dsp:nvSpPr>
      <dsp:spPr>
        <a:xfrm>
          <a:off x="0" y="2069005"/>
          <a:ext cx="5614987" cy="635602"/>
        </a:xfrm>
        <a:prstGeom prst="roundRect">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Coming up with new ideas by sharing them </a:t>
          </a:r>
          <a:endParaRPr lang="en-US" sz="1600" kern="1200"/>
        </a:p>
      </dsp:txBody>
      <dsp:txXfrm>
        <a:off x="31028" y="2100033"/>
        <a:ext cx="5552931" cy="573546"/>
      </dsp:txXfrm>
    </dsp:sp>
    <dsp:sp modelId="{1CBDBA7B-593C-4A87-A72B-B50E4C310127}">
      <dsp:nvSpPr>
        <dsp:cNvPr id="0" name=""/>
        <dsp:cNvSpPr/>
      </dsp:nvSpPr>
      <dsp:spPr>
        <a:xfrm>
          <a:off x="0" y="2750687"/>
          <a:ext cx="5614987" cy="635602"/>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Sharing knowledge across cultures </a:t>
          </a:r>
          <a:endParaRPr lang="en-US" sz="1600" kern="1200"/>
        </a:p>
      </dsp:txBody>
      <dsp:txXfrm>
        <a:off x="31028" y="2781715"/>
        <a:ext cx="5552931" cy="573546"/>
      </dsp:txXfrm>
    </dsp:sp>
    <dsp:sp modelId="{BEE800BA-AE8C-4667-A0EE-67383FAE5C42}">
      <dsp:nvSpPr>
        <dsp:cNvPr id="0" name=""/>
        <dsp:cNvSpPr/>
      </dsp:nvSpPr>
      <dsp:spPr>
        <a:xfrm>
          <a:off x="0" y="3432370"/>
          <a:ext cx="5614987" cy="635602"/>
        </a:xfrm>
        <a:prstGeom prst="roundRect">
          <a:avLst/>
        </a:prstGeom>
        <a:solidFill>
          <a:schemeClr val="accent2">
            <a:hueOff val="1129012"/>
            <a:satOff val="-5527"/>
            <a:lumOff val="310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Being better equipped to adapt in global businesses </a:t>
          </a:r>
          <a:endParaRPr lang="en-US" sz="1600" kern="1200"/>
        </a:p>
      </dsp:txBody>
      <dsp:txXfrm>
        <a:off x="31028" y="3463398"/>
        <a:ext cx="5552931" cy="573546"/>
      </dsp:txXfrm>
    </dsp:sp>
    <dsp:sp modelId="{A819A6DF-9677-414F-AA62-1EDDBEAA4C8E}">
      <dsp:nvSpPr>
        <dsp:cNvPr id="0" name=""/>
        <dsp:cNvSpPr/>
      </dsp:nvSpPr>
      <dsp:spPr>
        <a:xfrm>
          <a:off x="0" y="4114052"/>
          <a:ext cx="5614987" cy="635602"/>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Developing a global citizenship mentality </a:t>
          </a:r>
          <a:endParaRPr lang="en-US" sz="1600" kern="1200"/>
        </a:p>
      </dsp:txBody>
      <dsp:txXfrm>
        <a:off x="31028" y="4145080"/>
        <a:ext cx="5552931" cy="5735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DDD0B-97C1-4B1F-BD10-B229B98C6368}">
      <dsp:nvSpPr>
        <dsp:cNvPr id="0" name=""/>
        <dsp:cNvSpPr/>
      </dsp:nvSpPr>
      <dsp:spPr>
        <a:xfrm>
          <a:off x="344468" y="961309"/>
          <a:ext cx="557666" cy="5576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E40B12-F3FD-414C-B584-D0BF8421EA54}">
      <dsp:nvSpPr>
        <dsp:cNvPr id="0" name=""/>
        <dsp:cNvSpPr/>
      </dsp:nvSpPr>
      <dsp:spPr>
        <a:xfrm>
          <a:off x="3672"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Good things: Professional Practice </a:t>
          </a:r>
          <a:endParaRPr lang="en-US" sz="1100" kern="1200"/>
        </a:p>
      </dsp:txBody>
      <dsp:txXfrm>
        <a:off x="3672" y="1736196"/>
        <a:ext cx="1239257" cy="495703"/>
      </dsp:txXfrm>
    </dsp:sp>
    <dsp:sp modelId="{0B473302-283C-40C8-B841-009BC69B30DA}">
      <dsp:nvSpPr>
        <dsp:cNvPr id="0" name=""/>
        <dsp:cNvSpPr/>
      </dsp:nvSpPr>
      <dsp:spPr>
        <a:xfrm>
          <a:off x="1800596" y="961309"/>
          <a:ext cx="557666" cy="5576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59134A-48B5-4D6D-A127-F90A5CBA6D46}">
      <dsp:nvSpPr>
        <dsp:cNvPr id="0" name=""/>
        <dsp:cNvSpPr/>
      </dsp:nvSpPr>
      <dsp:spPr>
        <a:xfrm>
          <a:off x="1459800"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Making decisions as a group </a:t>
          </a:r>
          <a:endParaRPr lang="en-US" sz="1100" kern="1200"/>
        </a:p>
      </dsp:txBody>
      <dsp:txXfrm>
        <a:off x="1459800" y="1736196"/>
        <a:ext cx="1239257" cy="495703"/>
      </dsp:txXfrm>
    </dsp:sp>
    <dsp:sp modelId="{BD7C4537-1C57-41E5-B6DB-E6D48CA83836}">
      <dsp:nvSpPr>
        <dsp:cNvPr id="0" name=""/>
        <dsp:cNvSpPr/>
      </dsp:nvSpPr>
      <dsp:spPr>
        <a:xfrm>
          <a:off x="3256724" y="961309"/>
          <a:ext cx="557666" cy="5576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D8EFED-3404-4E05-8F10-167135FE94E7}">
      <dsp:nvSpPr>
        <dsp:cNvPr id="0" name=""/>
        <dsp:cNvSpPr/>
      </dsp:nvSpPr>
      <dsp:spPr>
        <a:xfrm>
          <a:off x="2915928"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Finding better ways to solve problems </a:t>
          </a:r>
          <a:endParaRPr lang="en-US" sz="1100" kern="1200"/>
        </a:p>
      </dsp:txBody>
      <dsp:txXfrm>
        <a:off x="2915928" y="1736196"/>
        <a:ext cx="1239257" cy="495703"/>
      </dsp:txXfrm>
    </dsp:sp>
    <dsp:sp modelId="{09204E22-450D-4B58-9DA8-A35A7DD7E284}">
      <dsp:nvSpPr>
        <dsp:cNvPr id="0" name=""/>
        <dsp:cNvSpPr/>
      </dsp:nvSpPr>
      <dsp:spPr>
        <a:xfrm>
          <a:off x="4712852" y="961309"/>
          <a:ext cx="557666" cy="5576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8FBF1E-04ED-43B7-B7F8-34957C92390D}">
      <dsp:nvSpPr>
        <dsp:cNvPr id="0" name=""/>
        <dsp:cNvSpPr/>
      </dsp:nvSpPr>
      <dsp:spPr>
        <a:xfrm>
          <a:off x="4372056"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Sharing project responsibilities at work </a:t>
          </a:r>
          <a:endParaRPr lang="en-US" sz="1100" kern="1200"/>
        </a:p>
      </dsp:txBody>
      <dsp:txXfrm>
        <a:off x="4372056" y="1736196"/>
        <a:ext cx="1239257" cy="495703"/>
      </dsp:txXfrm>
    </dsp:sp>
    <dsp:sp modelId="{CD25BB28-282A-4994-9906-EFA55FD8B2BE}">
      <dsp:nvSpPr>
        <dsp:cNvPr id="0" name=""/>
        <dsp:cNvSpPr/>
      </dsp:nvSpPr>
      <dsp:spPr>
        <a:xfrm>
          <a:off x="1072532" y="2541713"/>
          <a:ext cx="557666" cy="5576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6A705B-678C-4845-BBE2-523107F120AE}">
      <dsp:nvSpPr>
        <dsp:cNvPr id="0" name=""/>
        <dsp:cNvSpPr/>
      </dsp:nvSpPr>
      <dsp:spPr>
        <a:xfrm>
          <a:off x="731736" y="3316600"/>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Developing leadership and delegation skills </a:t>
          </a:r>
          <a:endParaRPr lang="en-US" sz="1100" kern="1200"/>
        </a:p>
      </dsp:txBody>
      <dsp:txXfrm>
        <a:off x="731736" y="3316600"/>
        <a:ext cx="1239257" cy="495703"/>
      </dsp:txXfrm>
    </dsp:sp>
    <dsp:sp modelId="{21CC9254-BBFF-4693-AABD-4BB436AF721F}">
      <dsp:nvSpPr>
        <dsp:cNvPr id="0" name=""/>
        <dsp:cNvSpPr/>
      </dsp:nvSpPr>
      <dsp:spPr>
        <a:xfrm>
          <a:off x="2528660" y="2541713"/>
          <a:ext cx="557666" cy="55766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D37401-085C-4435-88EF-561AEF46EFF8}">
      <dsp:nvSpPr>
        <dsp:cNvPr id="0" name=""/>
        <dsp:cNvSpPr/>
      </dsp:nvSpPr>
      <dsp:spPr>
        <a:xfrm>
          <a:off x="2187864" y="3316600"/>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Motivating teams to come up with new ideas </a:t>
          </a:r>
          <a:endParaRPr lang="en-US" sz="1100" kern="1200"/>
        </a:p>
      </dsp:txBody>
      <dsp:txXfrm>
        <a:off x="2187864" y="3316600"/>
        <a:ext cx="1239257" cy="495703"/>
      </dsp:txXfrm>
    </dsp:sp>
    <dsp:sp modelId="{058D743F-B946-4428-A2CD-E38DACCEF9A0}">
      <dsp:nvSpPr>
        <dsp:cNvPr id="0" name=""/>
        <dsp:cNvSpPr/>
      </dsp:nvSpPr>
      <dsp:spPr>
        <a:xfrm>
          <a:off x="3984788" y="2541713"/>
          <a:ext cx="557666" cy="55766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38D15B-28B9-47D5-9FC3-A801542E1CC5}">
      <dsp:nvSpPr>
        <dsp:cNvPr id="0" name=""/>
        <dsp:cNvSpPr/>
      </dsp:nvSpPr>
      <dsp:spPr>
        <a:xfrm>
          <a:off x="3643992" y="3316600"/>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Improving learning within the organisation </a:t>
          </a:r>
          <a:endParaRPr lang="en-US" sz="1100" kern="1200"/>
        </a:p>
      </dsp:txBody>
      <dsp:txXfrm>
        <a:off x="3643992" y="3316600"/>
        <a:ext cx="1239257" cy="4957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CB81D-C66E-4550-8CB9-37F1D0D6F4A9}">
      <dsp:nvSpPr>
        <dsp:cNvPr id="0" name=""/>
        <dsp:cNvSpPr/>
      </dsp:nvSpPr>
      <dsp:spPr>
        <a:xfrm>
          <a:off x="0" y="407"/>
          <a:ext cx="5614987" cy="5615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1FAC8-89CF-4FDC-B1FA-FE2FBFBC2351}">
      <dsp:nvSpPr>
        <dsp:cNvPr id="0" name=""/>
        <dsp:cNvSpPr/>
      </dsp:nvSpPr>
      <dsp:spPr>
        <a:xfrm>
          <a:off x="169855" y="126746"/>
          <a:ext cx="308828" cy="3088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8B997A-238F-479B-8597-E2F82D8F9ED8}">
      <dsp:nvSpPr>
        <dsp:cNvPr id="0" name=""/>
        <dsp:cNvSpPr/>
      </dsp:nvSpPr>
      <dsp:spPr>
        <a:xfrm>
          <a:off x="648538" y="407"/>
          <a:ext cx="4966448" cy="561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26" tIns="59426" rIns="59426" bIns="59426" numCol="1" spcCol="1270" anchor="ctr" anchorCtr="0">
          <a:noAutofit/>
        </a:bodyPr>
        <a:lstStyle/>
        <a:p>
          <a:pPr marL="0" lvl="0" indent="0" algn="l" defTabSz="711200">
            <a:lnSpc>
              <a:spcPct val="90000"/>
            </a:lnSpc>
            <a:spcBef>
              <a:spcPct val="0"/>
            </a:spcBef>
            <a:spcAft>
              <a:spcPct val="35000"/>
            </a:spcAft>
            <a:buNone/>
          </a:pPr>
          <a:r>
            <a:rPr lang="en-GB" sz="1600" b="0" i="0" kern="1200"/>
            <a:t>Issues and limits </a:t>
          </a:r>
          <a:endParaRPr lang="en-US" sz="1600" kern="1200"/>
        </a:p>
      </dsp:txBody>
      <dsp:txXfrm>
        <a:off x="648538" y="407"/>
        <a:ext cx="4966448" cy="561505"/>
      </dsp:txXfrm>
    </dsp:sp>
    <dsp:sp modelId="{0844D752-5419-4F66-A12B-6AE083212D14}">
      <dsp:nvSpPr>
        <dsp:cNvPr id="0" name=""/>
        <dsp:cNvSpPr/>
      </dsp:nvSpPr>
      <dsp:spPr>
        <a:xfrm>
          <a:off x="0" y="702289"/>
          <a:ext cx="5614987" cy="5615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E56A3-1072-4C04-B09E-8572106FD25E}">
      <dsp:nvSpPr>
        <dsp:cNvPr id="0" name=""/>
        <dsp:cNvSpPr/>
      </dsp:nvSpPr>
      <dsp:spPr>
        <a:xfrm>
          <a:off x="169855" y="828628"/>
          <a:ext cx="308828" cy="3088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564126-F20F-4078-99E4-7FD8ADDD4802}">
      <dsp:nvSpPr>
        <dsp:cNvPr id="0" name=""/>
        <dsp:cNvSpPr/>
      </dsp:nvSpPr>
      <dsp:spPr>
        <a:xfrm>
          <a:off x="648538" y="702289"/>
          <a:ext cx="4966448" cy="561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26" tIns="59426" rIns="59426" bIns="59426" numCol="1" spcCol="1270" anchor="ctr" anchorCtr="0">
          <a:noAutofit/>
        </a:bodyPr>
        <a:lstStyle/>
        <a:p>
          <a:pPr marL="0" lvl="0" indent="0" algn="l" defTabSz="711200">
            <a:lnSpc>
              <a:spcPct val="90000"/>
            </a:lnSpc>
            <a:spcBef>
              <a:spcPct val="0"/>
            </a:spcBef>
            <a:spcAft>
              <a:spcPct val="35000"/>
            </a:spcAft>
            <a:buNone/>
          </a:pPr>
          <a:r>
            <a:rPr lang="en-GB" sz="1600" b="0" i="0" kern="1200"/>
            <a:t>Free-riding or unequal participation </a:t>
          </a:r>
          <a:endParaRPr lang="en-US" sz="1600" kern="1200"/>
        </a:p>
      </dsp:txBody>
      <dsp:txXfrm>
        <a:off x="648538" y="702289"/>
        <a:ext cx="4966448" cy="561505"/>
      </dsp:txXfrm>
    </dsp:sp>
    <dsp:sp modelId="{5AA67227-1FEF-4F77-B2B1-599DCBFE158E}">
      <dsp:nvSpPr>
        <dsp:cNvPr id="0" name=""/>
        <dsp:cNvSpPr/>
      </dsp:nvSpPr>
      <dsp:spPr>
        <a:xfrm>
          <a:off x="0" y="1404171"/>
          <a:ext cx="5614987" cy="5615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E485C3-2D55-4602-862A-57EE6E1610E7}">
      <dsp:nvSpPr>
        <dsp:cNvPr id="0" name=""/>
        <dsp:cNvSpPr/>
      </dsp:nvSpPr>
      <dsp:spPr>
        <a:xfrm>
          <a:off x="169855" y="1530510"/>
          <a:ext cx="308828" cy="3088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718C91-F0C0-4FFF-8F1B-3583FE06A475}">
      <dsp:nvSpPr>
        <dsp:cNvPr id="0" name=""/>
        <dsp:cNvSpPr/>
      </dsp:nvSpPr>
      <dsp:spPr>
        <a:xfrm>
          <a:off x="648538" y="1404171"/>
          <a:ext cx="4966448" cy="561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26" tIns="59426" rIns="59426" bIns="59426" numCol="1" spcCol="1270" anchor="ctr" anchorCtr="0">
          <a:noAutofit/>
        </a:bodyPr>
        <a:lstStyle/>
        <a:p>
          <a:pPr marL="0" lvl="0" indent="0" algn="l" defTabSz="711200">
            <a:lnSpc>
              <a:spcPct val="90000"/>
            </a:lnSpc>
            <a:spcBef>
              <a:spcPct val="0"/>
            </a:spcBef>
            <a:spcAft>
              <a:spcPct val="35000"/>
            </a:spcAft>
            <a:buNone/>
          </a:pPr>
          <a:r>
            <a:rPr lang="en-GB" sz="1600" b="0" i="0" kern="1200"/>
            <a:t>Conflicts between group responsibilities</a:t>
          </a:r>
          <a:endParaRPr lang="en-US" sz="1600" kern="1200"/>
        </a:p>
      </dsp:txBody>
      <dsp:txXfrm>
        <a:off x="648538" y="1404171"/>
        <a:ext cx="4966448" cy="561505"/>
      </dsp:txXfrm>
    </dsp:sp>
    <dsp:sp modelId="{ECB35F49-8BB1-44CE-8547-458DF92DC655}">
      <dsp:nvSpPr>
        <dsp:cNvPr id="0" name=""/>
        <dsp:cNvSpPr/>
      </dsp:nvSpPr>
      <dsp:spPr>
        <a:xfrm>
          <a:off x="0" y="2106053"/>
          <a:ext cx="5614987" cy="5615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B05049-BD95-4D2D-B87B-FDE3CCA9809D}">
      <dsp:nvSpPr>
        <dsp:cNvPr id="0" name=""/>
        <dsp:cNvSpPr/>
      </dsp:nvSpPr>
      <dsp:spPr>
        <a:xfrm>
          <a:off x="169855" y="2232392"/>
          <a:ext cx="308828" cy="3088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A4FE18-6F30-46B1-8C8A-BE3AB4918FE1}">
      <dsp:nvSpPr>
        <dsp:cNvPr id="0" name=""/>
        <dsp:cNvSpPr/>
      </dsp:nvSpPr>
      <dsp:spPr>
        <a:xfrm>
          <a:off x="648538" y="2106053"/>
          <a:ext cx="4966448" cy="561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26" tIns="59426" rIns="59426" bIns="59426" numCol="1" spcCol="1270" anchor="ctr" anchorCtr="0">
          <a:noAutofit/>
        </a:bodyPr>
        <a:lstStyle/>
        <a:p>
          <a:pPr marL="0" lvl="0" indent="0" algn="l" defTabSz="711200">
            <a:lnSpc>
              <a:spcPct val="90000"/>
            </a:lnSpc>
            <a:spcBef>
              <a:spcPct val="0"/>
            </a:spcBef>
            <a:spcAft>
              <a:spcPct val="35000"/>
            </a:spcAft>
            <a:buNone/>
          </a:pPr>
          <a:r>
            <a:rPr lang="en-GB" sz="1600" b="0" i="0" kern="1200"/>
            <a:t>Misunderstandings between cultures </a:t>
          </a:r>
          <a:endParaRPr lang="en-US" sz="1600" kern="1200"/>
        </a:p>
      </dsp:txBody>
      <dsp:txXfrm>
        <a:off x="648538" y="2106053"/>
        <a:ext cx="4966448" cy="561505"/>
      </dsp:txXfrm>
    </dsp:sp>
    <dsp:sp modelId="{DEC049D4-5E3F-4CE8-BD5B-FF3171EFB414}">
      <dsp:nvSpPr>
        <dsp:cNvPr id="0" name=""/>
        <dsp:cNvSpPr/>
      </dsp:nvSpPr>
      <dsp:spPr>
        <a:xfrm>
          <a:off x="0" y="2807935"/>
          <a:ext cx="5614987" cy="5615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6928D-CE27-4C86-9DD4-88D232B8AD5F}">
      <dsp:nvSpPr>
        <dsp:cNvPr id="0" name=""/>
        <dsp:cNvSpPr/>
      </dsp:nvSpPr>
      <dsp:spPr>
        <a:xfrm>
          <a:off x="169855" y="2934274"/>
          <a:ext cx="308828" cy="3088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59FDA9C-82A4-469B-B6A5-3857BD2074F6}">
      <dsp:nvSpPr>
        <dsp:cNvPr id="0" name=""/>
        <dsp:cNvSpPr/>
      </dsp:nvSpPr>
      <dsp:spPr>
        <a:xfrm>
          <a:off x="648538" y="2807935"/>
          <a:ext cx="4966448" cy="561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26" tIns="59426" rIns="59426" bIns="59426" numCol="1" spcCol="1270" anchor="ctr" anchorCtr="0">
          <a:noAutofit/>
        </a:bodyPr>
        <a:lstStyle/>
        <a:p>
          <a:pPr marL="0" lvl="0" indent="0" algn="l" defTabSz="711200">
            <a:lnSpc>
              <a:spcPct val="90000"/>
            </a:lnSpc>
            <a:spcBef>
              <a:spcPct val="0"/>
            </a:spcBef>
            <a:spcAft>
              <a:spcPct val="35000"/>
            </a:spcAft>
            <a:buNone/>
          </a:pPr>
          <a:r>
            <a:rPr lang="en-GB" sz="1600" b="0" i="0" kern="1200"/>
            <a:t>Problems with communication </a:t>
          </a:r>
          <a:endParaRPr lang="en-US" sz="1600" kern="1200"/>
        </a:p>
      </dsp:txBody>
      <dsp:txXfrm>
        <a:off x="648538" y="2807935"/>
        <a:ext cx="4966448" cy="561505"/>
      </dsp:txXfrm>
    </dsp:sp>
    <dsp:sp modelId="{BCB7BD56-9AFC-4EAF-A682-98403807F954}">
      <dsp:nvSpPr>
        <dsp:cNvPr id="0" name=""/>
        <dsp:cNvSpPr/>
      </dsp:nvSpPr>
      <dsp:spPr>
        <a:xfrm>
          <a:off x="0" y="3509817"/>
          <a:ext cx="5614987" cy="5615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9A29B-A402-4724-8336-38DEE64A7BA8}">
      <dsp:nvSpPr>
        <dsp:cNvPr id="0" name=""/>
        <dsp:cNvSpPr/>
      </dsp:nvSpPr>
      <dsp:spPr>
        <a:xfrm>
          <a:off x="169855" y="3636156"/>
          <a:ext cx="308828" cy="3088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D7C9E1-3C5F-459A-BA6E-8CB0D7D03924}">
      <dsp:nvSpPr>
        <dsp:cNvPr id="0" name=""/>
        <dsp:cNvSpPr/>
      </dsp:nvSpPr>
      <dsp:spPr>
        <a:xfrm>
          <a:off x="648538" y="3509817"/>
          <a:ext cx="4966448" cy="561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26" tIns="59426" rIns="59426" bIns="59426" numCol="1" spcCol="1270" anchor="ctr" anchorCtr="0">
          <a:noAutofit/>
        </a:bodyPr>
        <a:lstStyle/>
        <a:p>
          <a:pPr marL="0" lvl="0" indent="0" algn="l" defTabSz="711200">
            <a:lnSpc>
              <a:spcPct val="90000"/>
            </a:lnSpc>
            <a:spcBef>
              <a:spcPct val="0"/>
            </a:spcBef>
            <a:spcAft>
              <a:spcPct val="35000"/>
            </a:spcAft>
            <a:buNone/>
          </a:pPr>
          <a:r>
            <a:rPr lang="en-GB" sz="1600" b="0" i="0" kern="1200"/>
            <a:t>Problems with technology and limited access </a:t>
          </a:r>
          <a:endParaRPr lang="en-US" sz="1600" kern="1200"/>
        </a:p>
      </dsp:txBody>
      <dsp:txXfrm>
        <a:off x="648538" y="3509817"/>
        <a:ext cx="4966448" cy="561505"/>
      </dsp:txXfrm>
    </dsp:sp>
    <dsp:sp modelId="{BD5D83A1-4BC9-48AF-9F81-411AC078E2D8}">
      <dsp:nvSpPr>
        <dsp:cNvPr id="0" name=""/>
        <dsp:cNvSpPr/>
      </dsp:nvSpPr>
      <dsp:spPr>
        <a:xfrm>
          <a:off x="0" y="4211699"/>
          <a:ext cx="5614987" cy="5615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EE1D2-125B-4A29-9F6C-B3BFBB28E995}">
      <dsp:nvSpPr>
        <dsp:cNvPr id="0" name=""/>
        <dsp:cNvSpPr/>
      </dsp:nvSpPr>
      <dsp:spPr>
        <a:xfrm>
          <a:off x="169855" y="4338038"/>
          <a:ext cx="308828" cy="3088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AFC965-626F-486E-90C1-EF2DD7B6445C}">
      <dsp:nvSpPr>
        <dsp:cNvPr id="0" name=""/>
        <dsp:cNvSpPr/>
      </dsp:nvSpPr>
      <dsp:spPr>
        <a:xfrm>
          <a:off x="648538" y="4211699"/>
          <a:ext cx="4966448" cy="561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26" tIns="59426" rIns="59426" bIns="59426" numCol="1" spcCol="1270" anchor="ctr" anchorCtr="0">
          <a:noAutofit/>
        </a:bodyPr>
        <a:lstStyle/>
        <a:p>
          <a:pPr marL="0" lvl="0" indent="0" algn="l" defTabSz="711200">
            <a:lnSpc>
              <a:spcPct val="90000"/>
            </a:lnSpc>
            <a:spcBef>
              <a:spcPct val="0"/>
            </a:spcBef>
            <a:spcAft>
              <a:spcPct val="35000"/>
            </a:spcAft>
            <a:buNone/>
          </a:pPr>
          <a:r>
            <a:rPr lang="en-GB" sz="1600" b="0" i="0" kern="1200"/>
            <a:t>Problems with time zones in global teams </a:t>
          </a:r>
          <a:endParaRPr lang="en-US" sz="1600" kern="1200"/>
        </a:p>
      </dsp:txBody>
      <dsp:txXfrm>
        <a:off x="648538" y="4211699"/>
        <a:ext cx="4966448" cy="5615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6C816-029E-4CE4-859F-453E9E16E565}">
      <dsp:nvSpPr>
        <dsp:cNvPr id="0" name=""/>
        <dsp:cNvSpPr/>
      </dsp:nvSpPr>
      <dsp:spPr>
        <a:xfrm>
          <a:off x="344468" y="961309"/>
          <a:ext cx="557666" cy="5576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AB4E02-C9F4-4F96-9178-B771B3F73AD8}">
      <dsp:nvSpPr>
        <dsp:cNvPr id="0" name=""/>
        <dsp:cNvSpPr/>
      </dsp:nvSpPr>
      <dsp:spPr>
        <a:xfrm>
          <a:off x="3672"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How to Get Along Better </a:t>
          </a:r>
          <a:endParaRPr lang="en-US" sz="1100" kern="1200"/>
        </a:p>
      </dsp:txBody>
      <dsp:txXfrm>
        <a:off x="3672" y="1736196"/>
        <a:ext cx="1239257" cy="495703"/>
      </dsp:txXfrm>
    </dsp:sp>
    <dsp:sp modelId="{DFFE718F-C30B-49E9-811B-A06591EBF69E}">
      <dsp:nvSpPr>
        <dsp:cNvPr id="0" name=""/>
        <dsp:cNvSpPr/>
      </dsp:nvSpPr>
      <dsp:spPr>
        <a:xfrm>
          <a:off x="1800596" y="961309"/>
          <a:ext cx="557666" cy="5576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AA42D4-7A75-43A4-A732-935033B9C2F7}">
      <dsp:nvSpPr>
        <dsp:cNvPr id="0" name=""/>
        <dsp:cNvSpPr/>
      </dsp:nvSpPr>
      <dsp:spPr>
        <a:xfrm>
          <a:off x="1459800"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Make rules for how to get along with each other </a:t>
          </a:r>
          <a:endParaRPr lang="en-US" sz="1100" kern="1200"/>
        </a:p>
      </dsp:txBody>
      <dsp:txXfrm>
        <a:off x="1459800" y="1736196"/>
        <a:ext cx="1239257" cy="495703"/>
      </dsp:txXfrm>
    </dsp:sp>
    <dsp:sp modelId="{23A8E6C3-6853-4AA1-8D91-30AB586754CB}">
      <dsp:nvSpPr>
        <dsp:cNvPr id="0" name=""/>
        <dsp:cNvSpPr/>
      </dsp:nvSpPr>
      <dsp:spPr>
        <a:xfrm>
          <a:off x="3256724" y="961309"/>
          <a:ext cx="557666" cy="5576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D3E4A0-02E8-4708-8CFA-93C06C85871E}">
      <dsp:nvSpPr>
        <dsp:cNvPr id="0" name=""/>
        <dsp:cNvSpPr/>
      </dsp:nvSpPr>
      <dsp:spPr>
        <a:xfrm>
          <a:off x="2915928"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Make sure everyone knows what their role and responsibilities are </a:t>
          </a:r>
          <a:endParaRPr lang="en-US" sz="1100" kern="1200"/>
        </a:p>
      </dsp:txBody>
      <dsp:txXfrm>
        <a:off x="2915928" y="1736196"/>
        <a:ext cx="1239257" cy="495703"/>
      </dsp:txXfrm>
    </dsp:sp>
    <dsp:sp modelId="{CC7FCB8F-C70D-4644-98E6-A98923A01420}">
      <dsp:nvSpPr>
        <dsp:cNvPr id="0" name=""/>
        <dsp:cNvSpPr/>
      </dsp:nvSpPr>
      <dsp:spPr>
        <a:xfrm>
          <a:off x="4712852" y="961309"/>
          <a:ext cx="557666" cy="5576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AE3C68-80B0-4FCC-B523-59349C3BABAD}">
      <dsp:nvSpPr>
        <dsp:cNvPr id="0" name=""/>
        <dsp:cNvSpPr/>
      </dsp:nvSpPr>
      <dsp:spPr>
        <a:xfrm>
          <a:off x="4372056" y="1736196"/>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Use digital tools to work together </a:t>
          </a:r>
          <a:endParaRPr lang="en-US" sz="1100" kern="1200"/>
        </a:p>
      </dsp:txBody>
      <dsp:txXfrm>
        <a:off x="4372056" y="1736196"/>
        <a:ext cx="1239257" cy="495703"/>
      </dsp:txXfrm>
    </dsp:sp>
    <dsp:sp modelId="{33E718FA-312A-422A-967F-E88E6996501E}">
      <dsp:nvSpPr>
        <dsp:cNvPr id="0" name=""/>
        <dsp:cNvSpPr/>
      </dsp:nvSpPr>
      <dsp:spPr>
        <a:xfrm>
          <a:off x="1072532" y="2541713"/>
          <a:ext cx="557666" cy="5576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BF50EA-18C3-4B47-BB93-4CB19982E28D}">
      <dsp:nvSpPr>
        <dsp:cNvPr id="0" name=""/>
        <dsp:cNvSpPr/>
      </dsp:nvSpPr>
      <dsp:spPr>
        <a:xfrm>
          <a:off x="731736" y="3316600"/>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Check in and give feedback often </a:t>
          </a:r>
          <a:endParaRPr lang="en-US" sz="1100" kern="1200"/>
        </a:p>
      </dsp:txBody>
      <dsp:txXfrm>
        <a:off x="731736" y="3316600"/>
        <a:ext cx="1239257" cy="495703"/>
      </dsp:txXfrm>
    </dsp:sp>
    <dsp:sp modelId="{0B4B8B3C-31DD-44EE-B07D-B35F9E9CFEBA}">
      <dsp:nvSpPr>
        <dsp:cNvPr id="0" name=""/>
        <dsp:cNvSpPr/>
      </dsp:nvSpPr>
      <dsp:spPr>
        <a:xfrm>
          <a:off x="2528660" y="2541713"/>
          <a:ext cx="557666" cy="55766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31BFC7-60EC-4079-8591-0B5C508F009A}">
      <dsp:nvSpPr>
        <dsp:cNvPr id="0" name=""/>
        <dsp:cNvSpPr/>
      </dsp:nvSpPr>
      <dsp:spPr>
        <a:xfrm>
          <a:off x="2187864" y="3316600"/>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Encourage everyone to join in </a:t>
          </a:r>
          <a:endParaRPr lang="en-US" sz="1100" kern="1200"/>
        </a:p>
      </dsp:txBody>
      <dsp:txXfrm>
        <a:off x="2187864" y="3316600"/>
        <a:ext cx="1239257" cy="495703"/>
      </dsp:txXfrm>
    </dsp:sp>
    <dsp:sp modelId="{D546DAFD-59E0-42F7-97C4-C75D16CDC9F5}">
      <dsp:nvSpPr>
        <dsp:cNvPr id="0" name=""/>
        <dsp:cNvSpPr/>
      </dsp:nvSpPr>
      <dsp:spPr>
        <a:xfrm>
          <a:off x="3984788" y="2541713"/>
          <a:ext cx="557666" cy="55766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A35442-9358-4A40-A9EE-39C6F90BB27E}">
      <dsp:nvSpPr>
        <dsp:cNvPr id="0" name=""/>
        <dsp:cNvSpPr/>
      </dsp:nvSpPr>
      <dsp:spPr>
        <a:xfrm>
          <a:off x="3643992" y="3316600"/>
          <a:ext cx="1239257" cy="49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Have a plan for how to settle disagreements </a:t>
          </a:r>
          <a:endParaRPr lang="en-US" sz="1100" kern="1200"/>
        </a:p>
      </dsp:txBody>
      <dsp:txXfrm>
        <a:off x="3643992" y="3316600"/>
        <a:ext cx="1239257" cy="4957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BD1F2-C126-439F-9E2A-4A1D22F5AE6E}">
      <dsp:nvSpPr>
        <dsp:cNvPr id="0" name=""/>
        <dsp:cNvSpPr/>
      </dsp:nvSpPr>
      <dsp:spPr>
        <a:xfrm>
          <a:off x="462220" y="467074"/>
          <a:ext cx="753837" cy="7538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7A6400-FA0A-48AB-88F7-1DB59DA62382}">
      <dsp:nvSpPr>
        <dsp:cNvPr id="0" name=""/>
        <dsp:cNvSpPr/>
      </dsp:nvSpPr>
      <dsp:spPr>
        <a:xfrm>
          <a:off x="1541" y="1507328"/>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To wrap things up</a:t>
          </a:r>
          <a:endParaRPr lang="en-US" sz="1200" kern="1200"/>
        </a:p>
      </dsp:txBody>
      <dsp:txXfrm>
        <a:off x="1541" y="1507328"/>
        <a:ext cx="1675195" cy="670078"/>
      </dsp:txXfrm>
    </dsp:sp>
    <dsp:sp modelId="{89BFB843-37C4-442A-9A54-9E973D450799}">
      <dsp:nvSpPr>
        <dsp:cNvPr id="0" name=""/>
        <dsp:cNvSpPr/>
      </dsp:nvSpPr>
      <dsp:spPr>
        <a:xfrm>
          <a:off x="2430574" y="467074"/>
          <a:ext cx="753837" cy="7538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158D30-524E-4350-96C4-606F7D2C1B00}">
      <dsp:nvSpPr>
        <dsp:cNvPr id="0" name=""/>
        <dsp:cNvSpPr/>
      </dsp:nvSpPr>
      <dsp:spPr>
        <a:xfrm>
          <a:off x="1969895" y="1507328"/>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A list of the main benefits</a:t>
          </a:r>
          <a:endParaRPr lang="en-US" sz="1200" kern="1200"/>
        </a:p>
      </dsp:txBody>
      <dsp:txXfrm>
        <a:off x="1969895" y="1507328"/>
        <a:ext cx="1675195" cy="670078"/>
      </dsp:txXfrm>
    </dsp:sp>
    <dsp:sp modelId="{BC39C9DF-5CE2-4BA5-8F54-BAA454ABA1F0}">
      <dsp:nvSpPr>
        <dsp:cNvPr id="0" name=""/>
        <dsp:cNvSpPr/>
      </dsp:nvSpPr>
      <dsp:spPr>
        <a:xfrm>
          <a:off x="4398929" y="467074"/>
          <a:ext cx="753837" cy="7538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F1AD13-7B76-4A76-B432-954081830FAE}">
      <dsp:nvSpPr>
        <dsp:cNvPr id="0" name=""/>
        <dsp:cNvSpPr/>
      </dsp:nvSpPr>
      <dsp:spPr>
        <a:xfrm>
          <a:off x="3938250" y="1507328"/>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Recognise problems</a:t>
          </a:r>
          <a:endParaRPr lang="en-US" sz="1200" kern="1200"/>
        </a:p>
      </dsp:txBody>
      <dsp:txXfrm>
        <a:off x="3938250" y="1507328"/>
        <a:ext cx="1675195" cy="670078"/>
      </dsp:txXfrm>
    </dsp:sp>
    <dsp:sp modelId="{F53680D5-144B-4799-BF52-5AE8C30D8BF9}">
      <dsp:nvSpPr>
        <dsp:cNvPr id="0" name=""/>
        <dsp:cNvSpPr/>
      </dsp:nvSpPr>
      <dsp:spPr>
        <a:xfrm>
          <a:off x="462220" y="2596205"/>
          <a:ext cx="753837" cy="7538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26BBE5-33A5-46B6-8949-2F5EFF6041AD}">
      <dsp:nvSpPr>
        <dsp:cNvPr id="0" name=""/>
        <dsp:cNvSpPr/>
      </dsp:nvSpPr>
      <dsp:spPr>
        <a:xfrm>
          <a:off x="1541" y="3636460"/>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Know how important it is to work together in a global company</a:t>
          </a:r>
          <a:endParaRPr lang="en-US" sz="1200" kern="1200"/>
        </a:p>
      </dsp:txBody>
      <dsp:txXfrm>
        <a:off x="1541" y="3636460"/>
        <a:ext cx="1675195" cy="670078"/>
      </dsp:txXfrm>
    </dsp:sp>
    <dsp:sp modelId="{1F895030-B1CB-4BB5-9DAD-0EBCCBBB574A}">
      <dsp:nvSpPr>
        <dsp:cNvPr id="0" name=""/>
        <dsp:cNvSpPr/>
      </dsp:nvSpPr>
      <dsp:spPr>
        <a:xfrm>
          <a:off x="2430574" y="2596205"/>
          <a:ext cx="753837" cy="7538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D9B457-5BC6-4A74-A61C-FC2F57856BB4}">
      <dsp:nvSpPr>
        <dsp:cNvPr id="0" name=""/>
        <dsp:cNvSpPr/>
      </dsp:nvSpPr>
      <dsp:spPr>
        <a:xfrm>
          <a:off x="1969895" y="3636460"/>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Know how important it is for your career to have these skills</a:t>
          </a:r>
          <a:endParaRPr lang="en-US" sz="1200" kern="1200"/>
        </a:p>
      </dsp:txBody>
      <dsp:txXfrm>
        <a:off x="1969895" y="3636460"/>
        <a:ext cx="1675195" cy="670078"/>
      </dsp:txXfrm>
    </dsp:sp>
    <dsp:sp modelId="{52A7145B-E371-42B5-80EA-A3F0B1AE76F5}">
      <dsp:nvSpPr>
        <dsp:cNvPr id="0" name=""/>
        <dsp:cNvSpPr/>
      </dsp:nvSpPr>
      <dsp:spPr>
        <a:xfrm>
          <a:off x="4398929" y="2596205"/>
          <a:ext cx="753837" cy="7538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43F7C4-592C-4C38-A4E3-E7A55AA2D6F2}">
      <dsp:nvSpPr>
        <dsp:cNvPr id="0" name=""/>
        <dsp:cNvSpPr/>
      </dsp:nvSpPr>
      <dsp:spPr>
        <a:xfrm>
          <a:off x="3938250" y="3636460"/>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Know how important it is to be a global citizen </a:t>
          </a:r>
          <a:endParaRPr lang="en-US" sz="1200" kern="1200"/>
        </a:p>
      </dsp:txBody>
      <dsp:txXfrm>
        <a:off x="3938250" y="3636460"/>
        <a:ext cx="1675195" cy="6700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FD8C4-0053-42AD-976D-0E58F2A4E9D5}">
      <dsp:nvSpPr>
        <dsp:cNvPr id="0" name=""/>
        <dsp:cNvSpPr/>
      </dsp:nvSpPr>
      <dsp:spPr>
        <a:xfrm>
          <a:off x="0" y="512"/>
          <a:ext cx="894654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4F01C0-29D4-46D8-AD5A-E384A8A7CEB7}">
      <dsp:nvSpPr>
        <dsp:cNvPr id="0" name=""/>
        <dsp:cNvSpPr/>
      </dsp:nvSpPr>
      <dsp:spPr>
        <a:xfrm>
          <a:off x="0" y="512"/>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Barkley, E. F., Major, C. H., &amp; Cross, K. P. (2014). </a:t>
          </a:r>
          <a:r>
            <a:rPr lang="en-US" sz="1100" b="1" i="1" kern="1200"/>
            <a:t>Collaborative learning techniques: A handbook for college faculty</a:t>
          </a:r>
          <a:r>
            <a:rPr lang="en-US" sz="1100" b="1" kern="1200"/>
            <a:t> (2nd ed.). Jossey-Bass.</a:t>
          </a:r>
          <a:endParaRPr lang="en-US" sz="1100" kern="1200"/>
        </a:p>
      </dsp:txBody>
      <dsp:txXfrm>
        <a:off x="0" y="512"/>
        <a:ext cx="8946541" cy="419445"/>
      </dsp:txXfrm>
    </dsp:sp>
    <dsp:sp modelId="{E36C524F-D4E2-4601-A690-F827ADA0AB85}">
      <dsp:nvSpPr>
        <dsp:cNvPr id="0" name=""/>
        <dsp:cNvSpPr/>
      </dsp:nvSpPr>
      <dsp:spPr>
        <a:xfrm>
          <a:off x="0" y="419957"/>
          <a:ext cx="8946541"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4D2D9-7004-49A9-970C-5315822D996D}">
      <dsp:nvSpPr>
        <dsp:cNvPr id="0" name=""/>
        <dsp:cNvSpPr/>
      </dsp:nvSpPr>
      <dsp:spPr>
        <a:xfrm>
          <a:off x="0" y="419957"/>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Bruffee, K. A. (1999). </a:t>
          </a:r>
          <a:r>
            <a:rPr lang="en-US" sz="1100" b="1" i="1" kern="1200"/>
            <a:t>Collaborative learning: Higher education, interdependence, and the authority of knowledge</a:t>
          </a:r>
          <a:r>
            <a:rPr lang="en-US" sz="1100" b="1" kern="1200"/>
            <a:t>. Johns Hopkins University Press.</a:t>
          </a:r>
          <a:endParaRPr lang="en-US" sz="1100" kern="1200"/>
        </a:p>
      </dsp:txBody>
      <dsp:txXfrm>
        <a:off x="0" y="419957"/>
        <a:ext cx="8946541" cy="419445"/>
      </dsp:txXfrm>
    </dsp:sp>
    <dsp:sp modelId="{53D47924-1AAA-48A6-B9AA-A6D21D26B5EA}">
      <dsp:nvSpPr>
        <dsp:cNvPr id="0" name=""/>
        <dsp:cNvSpPr/>
      </dsp:nvSpPr>
      <dsp:spPr>
        <a:xfrm>
          <a:off x="0" y="839403"/>
          <a:ext cx="8946541"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F95A08-52CA-4CED-AFB9-F8CAF86BABE4}">
      <dsp:nvSpPr>
        <dsp:cNvPr id="0" name=""/>
        <dsp:cNvSpPr/>
      </dsp:nvSpPr>
      <dsp:spPr>
        <a:xfrm>
          <a:off x="0" y="839403"/>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Garrison, D. R., Anderson, T., &amp; Archer, W. (2001). Critical thinking, cognitive presence, and computer conferencing in distance education. </a:t>
          </a:r>
          <a:r>
            <a:rPr lang="en-US" sz="1100" b="1" i="1" kern="1200"/>
            <a:t>American Journal of Distance Education, 15</a:t>
          </a:r>
          <a:r>
            <a:rPr lang="en-US" sz="1100" b="1" kern="1200"/>
            <a:t>(1), 7–23.</a:t>
          </a:r>
          <a:endParaRPr lang="en-US" sz="1100" kern="1200"/>
        </a:p>
      </dsp:txBody>
      <dsp:txXfrm>
        <a:off x="0" y="839403"/>
        <a:ext cx="8946541" cy="419445"/>
      </dsp:txXfrm>
    </dsp:sp>
    <dsp:sp modelId="{A3C2E72B-389E-43DA-B603-C3129FACD565}">
      <dsp:nvSpPr>
        <dsp:cNvPr id="0" name=""/>
        <dsp:cNvSpPr/>
      </dsp:nvSpPr>
      <dsp:spPr>
        <a:xfrm>
          <a:off x="0" y="1258849"/>
          <a:ext cx="8946541"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8EE018-611A-4E2B-ADFB-C9F251BF4C84}">
      <dsp:nvSpPr>
        <dsp:cNvPr id="0" name=""/>
        <dsp:cNvSpPr/>
      </dsp:nvSpPr>
      <dsp:spPr>
        <a:xfrm>
          <a:off x="0" y="1258849"/>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Johnson, D. W., Johnson, R. T., &amp; Smith, K. A. (2014). Cooperative learning: Improving university instruction by basing practice on theory. </a:t>
          </a:r>
          <a:r>
            <a:rPr lang="en-US" sz="1100" b="1" i="1" kern="1200"/>
            <a:t>Journal on Excellence in College Teaching, 25</a:t>
          </a:r>
          <a:r>
            <a:rPr lang="en-US" sz="1100" b="1" kern="1200"/>
            <a:t>(3&amp;4), 85–118.</a:t>
          </a:r>
          <a:endParaRPr lang="en-US" sz="1100" kern="1200"/>
        </a:p>
      </dsp:txBody>
      <dsp:txXfrm>
        <a:off x="0" y="1258849"/>
        <a:ext cx="8946541" cy="419445"/>
      </dsp:txXfrm>
    </dsp:sp>
    <dsp:sp modelId="{AA0C7090-5A97-4023-B352-331C9C3DC211}">
      <dsp:nvSpPr>
        <dsp:cNvPr id="0" name=""/>
        <dsp:cNvSpPr/>
      </dsp:nvSpPr>
      <dsp:spPr>
        <a:xfrm>
          <a:off x="0" y="1678294"/>
          <a:ext cx="8946541"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A3085-B1BB-44FB-8F41-FABBD0C1E1A4}">
      <dsp:nvSpPr>
        <dsp:cNvPr id="0" name=""/>
        <dsp:cNvSpPr/>
      </dsp:nvSpPr>
      <dsp:spPr>
        <a:xfrm>
          <a:off x="0" y="1678294"/>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Laurillard, D. (2012). </a:t>
          </a:r>
          <a:r>
            <a:rPr lang="en-US" sz="1100" b="1" i="1" kern="1200"/>
            <a:t>Teaching as a design science: Building pedagogical patterns for learning and technology</a:t>
          </a:r>
          <a:r>
            <a:rPr lang="en-US" sz="1100" b="1" kern="1200"/>
            <a:t>. Routledge.</a:t>
          </a:r>
          <a:endParaRPr lang="en-US" sz="1100" kern="1200"/>
        </a:p>
      </dsp:txBody>
      <dsp:txXfrm>
        <a:off x="0" y="1678294"/>
        <a:ext cx="8946541" cy="419445"/>
      </dsp:txXfrm>
    </dsp:sp>
    <dsp:sp modelId="{16AD2CC6-872D-402D-9F34-684CD2D9154A}">
      <dsp:nvSpPr>
        <dsp:cNvPr id="0" name=""/>
        <dsp:cNvSpPr/>
      </dsp:nvSpPr>
      <dsp:spPr>
        <a:xfrm>
          <a:off x="0" y="2097740"/>
          <a:ext cx="894654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403DA4-19A4-4DB1-A72E-3F3240E429CE}">
      <dsp:nvSpPr>
        <dsp:cNvPr id="0" name=""/>
        <dsp:cNvSpPr/>
      </dsp:nvSpPr>
      <dsp:spPr>
        <a:xfrm>
          <a:off x="0" y="2097740"/>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Levine, J. M., &amp; Moreland, R. L. (2004). Collaboration: The social context of theory development. </a:t>
          </a:r>
          <a:r>
            <a:rPr lang="en-US" sz="1100" b="1" i="1" kern="1200"/>
            <a:t>Personality and Social Psychology Review, 8</a:t>
          </a:r>
          <a:r>
            <a:rPr lang="en-US" sz="1100" b="1" kern="1200"/>
            <a:t>(2), 164–172.</a:t>
          </a:r>
          <a:endParaRPr lang="en-US" sz="1100" kern="1200"/>
        </a:p>
      </dsp:txBody>
      <dsp:txXfrm>
        <a:off x="0" y="2097740"/>
        <a:ext cx="8946541" cy="419445"/>
      </dsp:txXfrm>
    </dsp:sp>
    <dsp:sp modelId="{1C77D4C6-D262-4CF6-9184-A97A91125E10}">
      <dsp:nvSpPr>
        <dsp:cNvPr id="0" name=""/>
        <dsp:cNvSpPr/>
      </dsp:nvSpPr>
      <dsp:spPr>
        <a:xfrm>
          <a:off x="0" y="2517186"/>
          <a:ext cx="8946541"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99CA2-B6FE-4D7D-BC76-EDE73D625228}">
      <dsp:nvSpPr>
        <dsp:cNvPr id="0" name=""/>
        <dsp:cNvSpPr/>
      </dsp:nvSpPr>
      <dsp:spPr>
        <a:xfrm>
          <a:off x="0" y="2517186"/>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Nguyen, Q., Cannata, M., &amp; Miller, J. (2018). Understanding student perceptions of collaborative learning through social network analysis. </a:t>
          </a:r>
          <a:r>
            <a:rPr lang="en-US" sz="1100" b="1" i="1" kern="1200"/>
            <a:t>Active Learning in Higher Education, 19</a:t>
          </a:r>
          <a:r>
            <a:rPr lang="en-US" sz="1100" b="1" kern="1200"/>
            <a:t>(3), 189–205.</a:t>
          </a:r>
          <a:endParaRPr lang="en-US" sz="1100" kern="1200"/>
        </a:p>
      </dsp:txBody>
      <dsp:txXfrm>
        <a:off x="0" y="2517186"/>
        <a:ext cx="8946541" cy="419445"/>
      </dsp:txXfrm>
    </dsp:sp>
    <dsp:sp modelId="{F1D838CC-419F-4F09-B000-A50C9ADE1BEE}">
      <dsp:nvSpPr>
        <dsp:cNvPr id="0" name=""/>
        <dsp:cNvSpPr/>
      </dsp:nvSpPr>
      <dsp:spPr>
        <a:xfrm>
          <a:off x="0" y="2936631"/>
          <a:ext cx="8946541"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8A4EFF-4C03-4414-A354-B1E54ACD660C}">
      <dsp:nvSpPr>
        <dsp:cNvPr id="0" name=""/>
        <dsp:cNvSpPr/>
      </dsp:nvSpPr>
      <dsp:spPr>
        <a:xfrm>
          <a:off x="0" y="2936631"/>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O’Dowd, R. (2018). From telecollaboration to virtual exchange: State-of-the-art and opportunities for research. </a:t>
          </a:r>
          <a:r>
            <a:rPr lang="en-US" sz="1100" b="1" i="1" kern="1200"/>
            <a:t>Foreign Language Annals, 51</a:t>
          </a:r>
          <a:r>
            <a:rPr lang="en-US" sz="1100" b="1" kern="1200"/>
            <a:t>(1), 140–151.</a:t>
          </a:r>
          <a:endParaRPr lang="en-US" sz="1100" kern="1200"/>
        </a:p>
      </dsp:txBody>
      <dsp:txXfrm>
        <a:off x="0" y="2936631"/>
        <a:ext cx="8946541" cy="419445"/>
      </dsp:txXfrm>
    </dsp:sp>
    <dsp:sp modelId="{438EF8D5-0A2F-405C-9D92-54D52CB6A10B}">
      <dsp:nvSpPr>
        <dsp:cNvPr id="0" name=""/>
        <dsp:cNvSpPr/>
      </dsp:nvSpPr>
      <dsp:spPr>
        <a:xfrm>
          <a:off x="0" y="3356077"/>
          <a:ext cx="8946541"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E64BD7-C821-446D-8B50-ACA00E7E967D}">
      <dsp:nvSpPr>
        <dsp:cNvPr id="0" name=""/>
        <dsp:cNvSpPr/>
      </dsp:nvSpPr>
      <dsp:spPr>
        <a:xfrm>
          <a:off x="0" y="3356077"/>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Salas, E., Reyes, D. L., &amp; Woods, A. L. (2017). The science of teamwork: Progress, reflections, and the road ahead. </a:t>
          </a:r>
          <a:r>
            <a:rPr lang="en-US" sz="1100" b="1" i="1" kern="1200"/>
            <a:t>American Psychologist, 72</a:t>
          </a:r>
          <a:r>
            <a:rPr lang="en-US" sz="1100" b="1" kern="1200"/>
            <a:t>(6), 593–600.</a:t>
          </a:r>
          <a:endParaRPr lang="en-US" sz="1100" kern="1200"/>
        </a:p>
      </dsp:txBody>
      <dsp:txXfrm>
        <a:off x="0" y="3356077"/>
        <a:ext cx="8946541" cy="419445"/>
      </dsp:txXfrm>
    </dsp:sp>
    <dsp:sp modelId="{E1E74BC5-90B7-4E01-BC0B-5737C0300A89}">
      <dsp:nvSpPr>
        <dsp:cNvPr id="0" name=""/>
        <dsp:cNvSpPr/>
      </dsp:nvSpPr>
      <dsp:spPr>
        <a:xfrm>
          <a:off x="0" y="3775523"/>
          <a:ext cx="8946541"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09E45C-2C65-45BE-893E-BA047E81CCE6}">
      <dsp:nvSpPr>
        <dsp:cNvPr id="0" name=""/>
        <dsp:cNvSpPr/>
      </dsp:nvSpPr>
      <dsp:spPr>
        <a:xfrm>
          <a:off x="0" y="3775523"/>
          <a:ext cx="8946541" cy="41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kern="1200"/>
            <a:t>Vygotsky, L. S. (1978). </a:t>
          </a:r>
          <a:r>
            <a:rPr lang="en-US" sz="1100" b="1" i="1" kern="1200"/>
            <a:t>Mind in society: The development of higher psychological processes</a:t>
          </a:r>
          <a:r>
            <a:rPr lang="en-US" sz="1100" b="1" kern="1200"/>
            <a:t>. Harvard University Press.</a:t>
          </a:r>
          <a:endParaRPr lang="en-US" sz="1100" kern="1200"/>
        </a:p>
      </dsp:txBody>
      <dsp:txXfrm>
        <a:off x="0" y="3775523"/>
        <a:ext cx="8946541" cy="41944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6C032F-7D4E-4B7A-8444-C7D86096E493}"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6F373D-92A7-4CDA-9289-4957A076404E}" type="slidenum">
              <a:rPr lang="en-GB" smtClean="0"/>
              <a:t>‹#›</a:t>
            </a:fld>
            <a:endParaRPr lang="en-GB"/>
          </a:p>
        </p:txBody>
      </p:sp>
    </p:spTree>
    <p:extLst>
      <p:ext uri="{BB962C8B-B14F-4D97-AF65-F5344CB8AC3E}">
        <p14:creationId xmlns:p14="http://schemas.microsoft.com/office/powerpoint/2010/main" val="2454974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1</a:t>
            </a:fld>
            <a:endParaRPr lang="en-GB"/>
          </a:p>
        </p:txBody>
      </p:sp>
    </p:spTree>
    <p:extLst>
      <p:ext uri="{BB962C8B-B14F-4D97-AF65-F5344CB8AC3E}">
        <p14:creationId xmlns:p14="http://schemas.microsoft.com/office/powerpoint/2010/main" val="2729839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If you want to do well in a global firm, where you need to be able to adapt to cultural variations and changes in the market, you need to keep learning all the time. More and more institutions and companies are utilising ways of learning that involve working together. They let people talk about what they know, come up with fresh ideas, and work together across borders. This paper looks at the pros and cons of collaborative learning in international business settings and stresses how important it is for professionals. First, it lists the key benefits, then the possible obstacles, and then includes recommendations on how to make collaborative learning at work as helpful as feasible. </a:t>
            </a: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2</a:t>
            </a:fld>
            <a:endParaRPr lang="en-GB"/>
          </a:p>
        </p:txBody>
      </p:sp>
    </p:spTree>
    <p:extLst>
      <p:ext uri="{BB962C8B-B14F-4D97-AF65-F5344CB8AC3E}">
        <p14:creationId xmlns:p14="http://schemas.microsoft.com/office/powerpoint/2010/main" val="1648635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Collaborative learning is a teaching method where students work together on projects and assignments and are responsible for their own learning. It places helping each other and sharing what you know first, which encourages people want to talk to each other and work together to attain the same goals. When students feel like they are part of a group, they are more motivated and devoted. Collaborative learning is based on ideas about how people interact with each other, such as Vygotsky's idea of the Zone of Proximal Development. It shows how crucial the social setting is for learning. When people work together, they learn new things and develop better at working with others, solving issues, and thinking critically. This is incredibly helpful for school and work. </a:t>
            </a: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3</a:t>
            </a:fld>
            <a:endParaRPr lang="en-GB"/>
          </a:p>
        </p:txBody>
      </p:sp>
    </p:spTree>
    <p:extLst>
      <p:ext uri="{BB962C8B-B14F-4D97-AF65-F5344CB8AC3E}">
        <p14:creationId xmlns:p14="http://schemas.microsoft.com/office/powerpoint/2010/main" val="2747162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Advantages: Learning new things, improving your ability to communicate with others, work together, think critically and reflectively, solve problems, feel more confident in groups, and become a better leader</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One of the best things about learning together in a global corporate setting is that it helps you execute your job better. People need to be upfront about what they think and listen to what others have to say when they work together. This makes it easier for them to talk to each other. It makes people trust each other, work together, and share tasks, which leads to cooperation and collaboration. Collaborative situations encourage critical and introspective thinking, allowing students to examine many viewpoints and collectively evaluate solutions. People are better at addressing problems when they work together. Repeatedly doing group activities helps students feel more confident in sharing their views and making a difference. These abilities are vital for both school and business. At work, working well with others can lead to new ideas and success for the firm. </a:t>
            </a: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4</a:t>
            </a:fld>
            <a:endParaRPr lang="en-GB"/>
          </a:p>
        </p:txBody>
      </p:sp>
    </p:spTree>
    <p:extLst>
      <p:ext uri="{BB962C8B-B14F-4D97-AF65-F5344CB8AC3E}">
        <p14:creationId xmlns:p14="http://schemas.microsoft.com/office/powerpoint/2010/main" val="2068809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learn how to talk to people from other cultures when you work with people from diverse jobs and cultures. This is really crucial for getting along with people from other countries. When people discuss about their ideas, they come up with fresh ones. This is because having multiple points of view might help you find fresh approaches to deal with difficulties and unpleasant ones. Collaborative learning also encourages people from diverse cultures to share what they know, which helps them use the best ideas and practices from around the world. People who work in multiple teams are also more flexible, which helps them deal with different regulations and ways of doing things. These experiences assist people learn how to be professionals and how to think like others from all over the world. In today's global corporate world, it's vitally crucial to know about ethics, be open to other cultures, and feel responsible for the whole globe. </a:t>
            </a: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5</a:t>
            </a:fld>
            <a:endParaRPr lang="en-GB"/>
          </a:p>
        </p:txBody>
      </p:sp>
    </p:spTree>
    <p:extLst>
      <p:ext uri="{BB962C8B-B14F-4D97-AF65-F5344CB8AC3E}">
        <p14:creationId xmlns:p14="http://schemas.microsoft.com/office/powerpoint/2010/main" val="863273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Collaborative learning is particularly useful at work since it helps people make better choices and figure things out. When people work together on tasks, they can share what they know and how they see things. This helps them choose better. It makes sure that everyone at work is accountable for their own work and pushes them to take charge of projects. Using collaborative learning at work can help people get better at what they do and make the workplace more innovative, flexible, and always getting better. This is very important for businesses that change a lot to be successful in the long run. </a:t>
            </a: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6</a:t>
            </a:fld>
            <a:endParaRPr lang="en-GB"/>
          </a:p>
        </p:txBody>
      </p:sp>
    </p:spTree>
    <p:extLst>
      <p:ext uri="{BB962C8B-B14F-4D97-AF65-F5344CB8AC3E}">
        <p14:creationId xmlns:p14="http://schemas.microsoft.com/office/powerpoint/2010/main" val="3002786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Collaborative learning has some good points, but it also has some bad points and limits, especially in business settings. The group won't work as well if some people don't do their fair share of work or "free-ride." Some people will have too much to do, while others will not have enough to do. There may be disagreements about group roles or different expectations, which can hurt productivity and group cohesion. People from different backgrounds have to deal with different ways of talking, rules, and professional manners when they work together. This can make it a lot harder to work together. Because they are in different time zones, it is hard for teams from different countries to set up meetings and talk to each other in real time. Also, relying on technology can be hard because of things like connectivity issues, program limits, and unequal access to digital resources.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7</a:t>
            </a:fld>
            <a:endParaRPr lang="en-GB"/>
          </a:p>
        </p:txBody>
      </p:sp>
    </p:spTree>
    <p:extLst>
      <p:ext uri="{BB962C8B-B14F-4D97-AF65-F5344CB8AC3E}">
        <p14:creationId xmlns:p14="http://schemas.microsoft.com/office/powerpoint/2010/main" val="473573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global business settings, good methods can make working together to learn a lot better. When team members know exactly how to talk to each other, it's easier for them to share information without getting mixed up. When you define roles and responsibilities, it's easier to divide up work fairly and make sure everyone knows what they need to do. Digital tools that help people work together, like project management software and communication platforms, make it easier to do so across time zones and locations. Regular check-ins and feedback sessions help teams stay on track and deal with problems as they come up. Everyone's voice is heard when everyone contributes. This gives the team more ideas and makes it stronger. People can also use conflict resolution techniques to deal with disagreements in a good way, which lowers stress that can get in the way of their work. </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8</a:t>
            </a:fld>
            <a:endParaRPr lang="en-GB"/>
          </a:p>
        </p:txBody>
      </p:sp>
    </p:spTree>
    <p:extLst>
      <p:ext uri="{BB962C8B-B14F-4D97-AF65-F5344CB8AC3E}">
        <p14:creationId xmlns:p14="http://schemas.microsoft.com/office/powerpoint/2010/main" val="4045497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Collaborative learning is best shown by a group project for foreign students with people from different cultural backgrounds. The team used online tools like video conferencing and shared documents to work on projects that were in different time zones. This strategy helped people share their ideas, get to know each other better, and find new ways to solve problems. But the group had trouble communicating and had different ideas about what should happen, which often caused problems. The team set clear rules for how to talk to each other, defined each person's role and responsibilities, and made plans for regular check-ins to fix these problems. </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9</a:t>
            </a:fld>
            <a:endParaRPr lang="en-GB"/>
          </a:p>
        </p:txBody>
      </p:sp>
    </p:spTree>
    <p:extLst>
      <p:ext uri="{BB962C8B-B14F-4D97-AF65-F5344CB8AC3E}">
        <p14:creationId xmlns:p14="http://schemas.microsoft.com/office/powerpoint/2010/main" val="4052433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Working together to learn in global business settings has many benefits, such as better communication, teamwork, problem-solving, and understanding of other cultures. There are problems like unequal participation, cultural misunderstandings, and logistical issues, but having clear roles, good communication, and digital tools can help. Collaboration is still very important for career growth because it encourages creativity, flexibility, and shared responsibility.</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CD6F373D-92A7-4CDA-9289-4957A076404E}" type="slidenum">
              <a:rPr lang="en-GB" smtClean="0"/>
              <a:t>10</a:t>
            </a:fld>
            <a:endParaRPr lang="en-GB"/>
          </a:p>
        </p:txBody>
      </p:sp>
    </p:spTree>
    <p:extLst>
      <p:ext uri="{BB962C8B-B14F-4D97-AF65-F5344CB8AC3E}">
        <p14:creationId xmlns:p14="http://schemas.microsoft.com/office/powerpoint/2010/main" val="2419407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23139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14851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9468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3679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00782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20589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89327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29840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2081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704818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50383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20515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384292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80C50CD-E178-4744-9B35-B2F624D6C5E9}" type="datetimeFigureOut">
              <a:rPr lang="en-US" smtClean="0"/>
              <a:pPr/>
              <a:t>12/1/2025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2845002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80C50CD-E178-4744-9B35-B2F624D6C5E9}" type="datetimeFigureOut">
              <a:rPr lang="en-US" smtClean="0"/>
              <a:pPr/>
              <a:t>12/1/2025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739929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21877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65285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80C50CD-E178-4744-9B35-B2F624D6C5E9}" type="datetimeFigureOut">
              <a:rPr lang="en-US" smtClean="0"/>
              <a:pPr/>
              <a:t>12/1/2025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272363800"/>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jpe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image" Target="../media/image4.png"/><Relationship Id="rId12" Type="http://schemas.openxmlformats.org/officeDocument/2006/relationships/diagramColors" Target="../diagrams/colors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11" Type="http://schemas.openxmlformats.org/officeDocument/2006/relationships/diagramQuickStyle" Target="../diagrams/quickStyle1.xml"/><Relationship Id="rId5" Type="http://schemas.openxmlformats.org/officeDocument/2006/relationships/image" Target="../media/image2.png"/><Relationship Id="rId10" Type="http://schemas.openxmlformats.org/officeDocument/2006/relationships/diagramLayout" Target="../diagrams/layout1.xml"/><Relationship Id="rId4" Type="http://schemas.openxmlformats.org/officeDocument/2006/relationships/notesSlide" Target="../notesSlides/notesSlide2.xml"/><Relationship Id="rId9" Type="http://schemas.openxmlformats.org/officeDocument/2006/relationships/diagramData" Target="../diagrams/data1.xml"/><Relationship Id="rId14" Type="http://schemas.openxmlformats.org/officeDocument/2006/relationships/image" Target="../media/image14.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png"/><Relationship Id="rId11" Type="http://schemas.openxmlformats.org/officeDocument/2006/relationships/image" Target="../media/image17.png"/><Relationship Id="rId5" Type="http://schemas.openxmlformats.org/officeDocument/2006/relationships/image" Target="../media/image1.jpeg"/><Relationship Id="rId10" Type="http://schemas.openxmlformats.org/officeDocument/2006/relationships/image" Target="../media/image16.jpeg"/><Relationship Id="rId4" Type="http://schemas.openxmlformats.org/officeDocument/2006/relationships/notesSlide" Target="../notesSlides/notesSlide4.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image" Target="../media/image4.png"/><Relationship Id="rId12" Type="http://schemas.openxmlformats.org/officeDocument/2006/relationships/diagramColors" Target="../diagrams/colors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3.png"/><Relationship Id="rId11" Type="http://schemas.openxmlformats.org/officeDocument/2006/relationships/diagramQuickStyle" Target="../diagrams/quickStyle2.xml"/><Relationship Id="rId5" Type="http://schemas.openxmlformats.org/officeDocument/2006/relationships/image" Target="../media/image2.png"/><Relationship Id="rId10" Type="http://schemas.openxmlformats.org/officeDocument/2006/relationships/diagramLayout" Target="../diagrams/layout2.xml"/><Relationship Id="rId4" Type="http://schemas.openxmlformats.org/officeDocument/2006/relationships/notesSlide" Target="../notesSlides/notesSlide5.xml"/><Relationship Id="rId9" Type="http://schemas.openxmlformats.org/officeDocument/2006/relationships/diagramData" Target="../diagrams/data2.xml"/><Relationship Id="rId14" Type="http://schemas.openxmlformats.org/officeDocument/2006/relationships/image" Target="../media/image18.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diagramDrawing" Target="../diagrams/drawing3.xml"/><Relationship Id="rId3" Type="http://schemas.openxmlformats.org/officeDocument/2006/relationships/slideLayout" Target="../slideLayouts/slideLayout6.xml"/><Relationship Id="rId7" Type="http://schemas.openxmlformats.org/officeDocument/2006/relationships/image" Target="../media/image4.png"/><Relationship Id="rId12" Type="http://schemas.openxmlformats.org/officeDocument/2006/relationships/diagramColors" Target="../diagrams/colors3.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3.png"/><Relationship Id="rId11" Type="http://schemas.openxmlformats.org/officeDocument/2006/relationships/diagramQuickStyle" Target="../diagrams/quickStyle3.xml"/><Relationship Id="rId5" Type="http://schemas.openxmlformats.org/officeDocument/2006/relationships/image" Target="../media/image2.png"/><Relationship Id="rId10" Type="http://schemas.openxmlformats.org/officeDocument/2006/relationships/diagramLayout" Target="../diagrams/layout3.xml"/><Relationship Id="rId4" Type="http://schemas.openxmlformats.org/officeDocument/2006/relationships/notesSlide" Target="../notesSlides/notesSlide6.xml"/><Relationship Id="rId9" Type="http://schemas.openxmlformats.org/officeDocument/2006/relationships/diagramData" Target="../diagrams/data3.xml"/><Relationship Id="rId14" Type="http://schemas.openxmlformats.org/officeDocument/2006/relationships/image" Target="../media/image33.pn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diagramDrawing" Target="../diagrams/drawing4.xml"/><Relationship Id="rId3" Type="http://schemas.openxmlformats.org/officeDocument/2006/relationships/slideLayout" Target="../slideLayouts/slideLayout6.xml"/><Relationship Id="rId7" Type="http://schemas.openxmlformats.org/officeDocument/2006/relationships/image" Target="../media/image4.png"/><Relationship Id="rId12" Type="http://schemas.openxmlformats.org/officeDocument/2006/relationships/diagramColors" Target="../diagrams/colors4.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3.png"/><Relationship Id="rId11" Type="http://schemas.openxmlformats.org/officeDocument/2006/relationships/diagramQuickStyle" Target="../diagrams/quickStyle4.xml"/><Relationship Id="rId5" Type="http://schemas.openxmlformats.org/officeDocument/2006/relationships/image" Target="../media/image2.png"/><Relationship Id="rId10" Type="http://schemas.openxmlformats.org/officeDocument/2006/relationships/diagramLayout" Target="../diagrams/layout4.xml"/><Relationship Id="rId4" Type="http://schemas.openxmlformats.org/officeDocument/2006/relationships/notesSlide" Target="../notesSlides/notesSlide7.xml"/><Relationship Id="rId9" Type="http://schemas.openxmlformats.org/officeDocument/2006/relationships/diagramData" Target="../diagrams/data4.xml"/><Relationship Id="rId14" Type="http://schemas.openxmlformats.org/officeDocument/2006/relationships/image" Target="../media/image48.png"/></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diagramDrawing" Target="../diagrams/drawing5.xml"/><Relationship Id="rId3" Type="http://schemas.openxmlformats.org/officeDocument/2006/relationships/slideLayout" Target="../slideLayouts/slideLayout6.xml"/><Relationship Id="rId7" Type="http://schemas.openxmlformats.org/officeDocument/2006/relationships/image" Target="../media/image4.png"/><Relationship Id="rId12" Type="http://schemas.openxmlformats.org/officeDocument/2006/relationships/diagramColors" Target="../diagrams/colors5.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3.png"/><Relationship Id="rId11" Type="http://schemas.openxmlformats.org/officeDocument/2006/relationships/diagramQuickStyle" Target="../diagrams/quickStyle5.xml"/><Relationship Id="rId5" Type="http://schemas.openxmlformats.org/officeDocument/2006/relationships/image" Target="../media/image2.png"/><Relationship Id="rId10" Type="http://schemas.openxmlformats.org/officeDocument/2006/relationships/diagramLayout" Target="../diagrams/layout5.xml"/><Relationship Id="rId4" Type="http://schemas.openxmlformats.org/officeDocument/2006/relationships/notesSlide" Target="../notesSlides/notesSlide8.xml"/><Relationship Id="rId9" Type="http://schemas.openxmlformats.org/officeDocument/2006/relationships/diagramData" Target="../diagrams/data5.xml"/><Relationship Id="rId14" Type="http://schemas.openxmlformats.org/officeDocument/2006/relationships/image" Target="../media/image59.pn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9.xml"/><Relationship Id="rId9" Type="http://schemas.openxmlformats.org/officeDocument/2006/relationships/image" Target="../media/image60.png"/></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diagramDrawing" Target="../diagrams/drawing6.xml"/><Relationship Id="rId3" Type="http://schemas.openxmlformats.org/officeDocument/2006/relationships/slideLayout" Target="../slideLayouts/slideLayout6.xml"/><Relationship Id="rId7" Type="http://schemas.openxmlformats.org/officeDocument/2006/relationships/image" Target="../media/image4.png"/><Relationship Id="rId12" Type="http://schemas.openxmlformats.org/officeDocument/2006/relationships/diagramColors" Target="../diagrams/colors6.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3.png"/><Relationship Id="rId11" Type="http://schemas.openxmlformats.org/officeDocument/2006/relationships/diagramQuickStyle" Target="../diagrams/quickStyle6.xml"/><Relationship Id="rId5" Type="http://schemas.openxmlformats.org/officeDocument/2006/relationships/image" Target="../media/image2.png"/><Relationship Id="rId10" Type="http://schemas.openxmlformats.org/officeDocument/2006/relationships/diagramLayout" Target="../diagrams/layout6.xml"/><Relationship Id="rId4" Type="http://schemas.openxmlformats.org/officeDocument/2006/relationships/notesSlide" Target="../notesSlides/notesSlide10.xml"/><Relationship Id="rId9" Type="http://schemas.openxmlformats.org/officeDocument/2006/relationships/diagramData" Target="../diagrams/data6.xml"/><Relationship Id="rId14" Type="http://schemas.openxmlformats.org/officeDocument/2006/relationships/image" Target="../media/image72.png"/></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2.png"/><Relationship Id="rId7" Type="http://schemas.openxmlformats.org/officeDocument/2006/relationships/diagramData" Target="../diagrams/data7.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microsoft.com/office/2007/relationships/diagramDrawing" Target="../diagrams/drawing7.xml"/><Relationship Id="rId5" Type="http://schemas.openxmlformats.org/officeDocument/2006/relationships/image" Target="../media/image4.png"/><Relationship Id="rId10" Type="http://schemas.openxmlformats.org/officeDocument/2006/relationships/diagramColors" Target="../diagrams/colors7.xml"/><Relationship Id="rId4" Type="http://schemas.openxmlformats.org/officeDocument/2006/relationships/image" Target="../media/image3.png"/><Relationship Id="rId9"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42B3F6D-71C7-26D1-5AE9-81DAC258B560}"/>
              </a:ext>
            </a:extLst>
          </p:cNvPr>
          <p:cNvPicPr>
            <a:picLocks noChangeAspect="1"/>
          </p:cNvPicPr>
          <p:nvPr/>
        </p:nvPicPr>
        <p:blipFill>
          <a:blip r:embed="rId6">
            <a:duotone>
              <a:prstClr val="black"/>
              <a:schemeClr val="accent5">
                <a:tint val="45000"/>
                <a:satMod val="400000"/>
              </a:schemeClr>
            </a:duotone>
            <a:alphaModFix amt="15000"/>
          </a:blip>
          <a:srcRect t="30046" b="1370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32681C5-C5BF-FD59-024E-0C1361BEE60D}"/>
              </a:ext>
            </a:extLst>
          </p:cNvPr>
          <p:cNvSpPr>
            <a:spLocks noGrp="1"/>
          </p:cNvSpPr>
          <p:nvPr>
            <p:ph type="ctrTitle"/>
          </p:nvPr>
        </p:nvSpPr>
        <p:spPr>
          <a:xfrm>
            <a:off x="646111" y="452718"/>
            <a:ext cx="9404723" cy="1400530"/>
          </a:xfrm>
        </p:spPr>
        <p:txBody>
          <a:bodyPr vert="horz" lIns="91440" tIns="45720" rIns="91440" bIns="45720" rtlCol="0" anchor="t">
            <a:normAutofit/>
          </a:bodyPr>
          <a:lstStyle/>
          <a:p>
            <a:pPr>
              <a:lnSpc>
                <a:spcPct val="90000"/>
              </a:lnSpc>
            </a:pPr>
            <a:r>
              <a:rPr lang="en-US" sz="3300"/>
              <a:t>The Benefits and Challenges of Collaborative Learning in Global Business Contexts</a:t>
            </a:r>
          </a:p>
        </p:txBody>
      </p:sp>
      <p:sp>
        <p:nvSpPr>
          <p:cNvPr id="3" name="Subtitle 2">
            <a:extLst>
              <a:ext uri="{FF2B5EF4-FFF2-40B4-BE49-F238E27FC236}">
                <a16:creationId xmlns:a16="http://schemas.microsoft.com/office/drawing/2014/main" id="{B382CC7A-4DE9-088A-9ABA-C783195E8F2B}"/>
              </a:ext>
            </a:extLst>
          </p:cNvPr>
          <p:cNvSpPr>
            <a:spLocks noGrp="1"/>
          </p:cNvSpPr>
          <p:nvPr>
            <p:ph type="subTitle" idx="1"/>
          </p:nvPr>
        </p:nvSpPr>
        <p:spPr>
          <a:xfrm>
            <a:off x="1103312" y="2052918"/>
            <a:ext cx="8946541" cy="4195481"/>
          </a:xfrm>
        </p:spPr>
        <p:txBody>
          <a:bodyPr vert="horz" lIns="91440" tIns="45720" rIns="91440" bIns="45720" rtlCol="0" anchor="ctr">
            <a:normAutofit/>
          </a:bodyPr>
          <a:lstStyle/>
          <a:p>
            <a:pPr lvl="0">
              <a:buFont typeface="Wingdings 3" charset="2"/>
              <a:buChar char=""/>
            </a:pPr>
            <a:r>
              <a:rPr lang="en-US">
                <a:solidFill>
                  <a:schemeClr val="tx1"/>
                </a:solidFill>
              </a:rPr>
              <a:t>Student Name: Ecaterina Cristina Stancu</a:t>
            </a:r>
          </a:p>
          <a:p>
            <a:pPr lvl="0">
              <a:buFont typeface="Wingdings 3" charset="2"/>
              <a:buChar char=""/>
            </a:pPr>
            <a:r>
              <a:rPr lang="en-US">
                <a:solidFill>
                  <a:schemeClr val="tx1"/>
                </a:solidFill>
              </a:rPr>
              <a:t>Student ID: 2431785</a:t>
            </a:r>
          </a:p>
          <a:p>
            <a:pPr lvl="0">
              <a:buFont typeface="Wingdings 3" charset="2"/>
              <a:buChar char=""/>
            </a:pPr>
            <a:r>
              <a:rPr lang="en-US">
                <a:solidFill>
                  <a:schemeClr val="tx1"/>
                </a:solidFill>
              </a:rPr>
              <a:t>Module: Learning and Collaboration for Global Citizenship</a:t>
            </a:r>
          </a:p>
          <a:p>
            <a:pPr lvl="0">
              <a:buFont typeface="Wingdings 3" charset="2"/>
              <a:buChar char=""/>
            </a:pPr>
            <a:r>
              <a:rPr lang="en-US">
                <a:solidFill>
                  <a:schemeClr val="tx1"/>
                </a:solidFill>
              </a:rPr>
              <a:t>Module Code: BMSP4015</a:t>
            </a:r>
          </a:p>
          <a:p>
            <a:pPr lvl="0">
              <a:buFont typeface="Wingdings 3" charset="2"/>
              <a:buChar char=""/>
            </a:pPr>
            <a:r>
              <a:rPr lang="en-US">
                <a:solidFill>
                  <a:schemeClr val="tx1"/>
                </a:solidFill>
              </a:rPr>
              <a:t>Lecturer: Helen Evans</a:t>
            </a:r>
          </a:p>
          <a:p>
            <a:pPr>
              <a:buFont typeface="Wingdings 3" charset="2"/>
              <a:buChar char=""/>
            </a:pPr>
            <a:endParaRPr lang="en-US">
              <a:solidFill>
                <a:schemeClr val="tx1"/>
              </a:solidFill>
            </a:endParaRPr>
          </a:p>
        </p:txBody>
      </p:sp>
      <p:pic>
        <p:nvPicPr>
          <p:cNvPr id="8" name="Video 7">
            <a:hlinkClick r:id="" action="ppaction://media"/>
            <a:extLst>
              <a:ext uri="{FF2B5EF4-FFF2-40B4-BE49-F238E27FC236}">
                <a16:creationId xmlns:a16="http://schemas.microsoft.com/office/drawing/2014/main" id="{356F4CC9-CFA3-99D0-7786-2AF85E276F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0058257"/>
      </p:ext>
    </p:extLst>
  </p:cSld>
  <p:clrMapOvr>
    <a:masterClrMapping/>
  </p:clrMapOvr>
  <mc:AlternateContent xmlns:mc="http://schemas.openxmlformats.org/markup-compatibility/2006">
    <mc:Choice xmlns:p14="http://schemas.microsoft.com/office/powerpoint/2010/main" Requires="p14">
      <p:transition spd="slow" p14:dur="2000" advTm="18128"/>
    </mc:Choice>
    <mc:Fallback>
      <p:transition spd="slow" advTm="18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1" name="Picture 2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3" name="Oval 2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7" name="Picture 2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9" name="Rectangle 2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BDD3844-EE15-69A9-B679-14A6C73D3D28}"/>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a:solidFill>
                  <a:srgbClr val="EBEBEB"/>
                </a:solidFill>
              </a:rPr>
              <a:t>Introduction</a:t>
            </a:r>
          </a:p>
        </p:txBody>
      </p:sp>
      <p:sp>
        <p:nvSpPr>
          <p:cNvPr id="35" name="Rectangle 34">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Freeform: Shape 36">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15" name="Content Placeholder 12">
            <a:extLst>
              <a:ext uri="{FF2B5EF4-FFF2-40B4-BE49-F238E27FC236}">
                <a16:creationId xmlns:a16="http://schemas.microsoft.com/office/drawing/2014/main" id="{D1E85143-F0C8-148F-F3C2-972FD6E78D33}"/>
              </a:ext>
            </a:extLst>
          </p:cNvPr>
          <p:cNvGraphicFramePr>
            <a:graphicFrameLocks noGrp="1"/>
          </p:cNvGraphicFramePr>
          <p:nvPr>
            <p:ph sz="half" idx="4294967295"/>
            <p:extLst>
              <p:ext uri="{D42A27DB-BD31-4B8C-83A1-F6EECF244321}">
                <p14:modId xmlns:p14="http://schemas.microsoft.com/office/powerpoint/2010/main" val="390514606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8" name="Video 7">
            <a:hlinkClick r:id="" action="ppaction://media"/>
            <a:extLst>
              <a:ext uri="{FF2B5EF4-FFF2-40B4-BE49-F238E27FC236}">
                <a16:creationId xmlns:a16="http://schemas.microsoft.com/office/drawing/2014/main" id="{4D8F4A8B-DEB4-29B0-B453-8FF2BAAAB9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39169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9253"/>
    </mc:Choice>
    <mc:Fallback>
      <p:transition spd="slow" advTm="2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 name="Oval 6">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 name="Picture 10">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BAFB5A5F-DF3C-6917-EA54-C6D0602A2724}"/>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b="0" i="0" kern="1200">
                <a:solidFill>
                  <a:srgbClr val="FFFFFF"/>
                </a:solidFill>
                <a:latin typeface="+mj-lt"/>
                <a:ea typeface="+mj-ea"/>
                <a:cs typeface="+mj-cs"/>
              </a:rPr>
              <a:t>What is Collaborative Learning?</a:t>
            </a:r>
            <a:br>
              <a:rPr lang="en-US" b="0" i="0" kern="1200">
                <a:solidFill>
                  <a:srgbClr val="FFFFFF"/>
                </a:solidFill>
                <a:latin typeface="+mj-lt"/>
                <a:ea typeface="+mj-ea"/>
                <a:cs typeface="+mj-cs"/>
              </a:rPr>
            </a:br>
            <a:endParaRPr lang="en-US" b="0" i="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A124DB50-AD3C-64A7-730A-D2C59C51FBDC}"/>
              </a:ext>
            </a:extLst>
          </p:cNvPr>
          <p:cNvSpPr>
            <a:spLocks noGrp="1"/>
          </p:cNvSpPr>
          <p:nvPr>
            <p:ph sz="half" idx="4294967295"/>
          </p:nvPr>
        </p:nvSpPr>
        <p:spPr>
          <a:xfrm>
            <a:off x="1103312" y="2763520"/>
            <a:ext cx="8946541" cy="3484879"/>
          </a:xfrm>
        </p:spPr>
        <p:txBody>
          <a:bodyPr vert="horz" lIns="91440" tIns="45720" rIns="91440" bIns="45720" rtlCol="0">
            <a:normAutofit/>
          </a:bodyPr>
          <a:lstStyle/>
          <a:p>
            <a:pPr marL="0" indent="0"/>
            <a:r>
              <a:rPr lang="en-US"/>
              <a:t>• Everyone is in charge of their own learning • Everyone works together in groups </a:t>
            </a:r>
          </a:p>
          <a:p>
            <a:pPr marL="0" indent="0"/>
            <a:r>
              <a:rPr lang="en-US"/>
              <a:t>• Everyone helps each other and shares what they know </a:t>
            </a:r>
          </a:p>
          <a:p>
            <a:pPr marL="0" indent="0"/>
            <a:r>
              <a:rPr lang="en-US"/>
              <a:t>• Everyone focusses on communication and working together </a:t>
            </a:r>
          </a:p>
          <a:p>
            <a:pPr marL="0" indent="0"/>
            <a:r>
              <a:rPr lang="en-US"/>
              <a:t>• Everyone feels like they are part of the group </a:t>
            </a:r>
          </a:p>
          <a:p>
            <a:pPr marL="0" indent="0"/>
            <a:r>
              <a:rPr lang="en-US"/>
              <a:t>• Based on theories of social interaction (e.g., Vygotsky) </a:t>
            </a:r>
          </a:p>
        </p:txBody>
      </p:sp>
      <p:pic>
        <p:nvPicPr>
          <p:cNvPr id="13" name="Video 12">
            <a:hlinkClick r:id="" action="ppaction://media"/>
            <a:extLst>
              <a:ext uri="{FF2B5EF4-FFF2-40B4-BE49-F238E27FC236}">
                <a16:creationId xmlns:a16="http://schemas.microsoft.com/office/drawing/2014/main" id="{2937CAE8-F4E1-BEB1-D541-361155553A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69155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1479"/>
    </mc:Choice>
    <mc:Fallback>
      <p:transition spd="slow" advTm="21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9" name="Picture 2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7AC4-7FAE-2B90-5BB7-3854031B58E7}"/>
              </a:ext>
            </a:extLst>
          </p:cNvPr>
          <p:cNvSpPr>
            <a:spLocks noGrp="1"/>
          </p:cNvSpPr>
          <p:nvPr>
            <p:ph type="title"/>
          </p:nvPr>
        </p:nvSpPr>
        <p:spPr>
          <a:xfrm>
            <a:off x="648930" y="629266"/>
            <a:ext cx="6188190" cy="1622321"/>
          </a:xfrm>
        </p:spPr>
        <p:txBody>
          <a:bodyPr vert="horz" lIns="91440" tIns="45720" rIns="91440" bIns="45720" rtlCol="0" anchor="t">
            <a:normAutofit/>
          </a:bodyPr>
          <a:lstStyle/>
          <a:p>
            <a:r>
              <a:rPr lang="en-US">
                <a:solidFill>
                  <a:srgbClr val="EBEBEB"/>
                </a:solidFill>
              </a:rPr>
              <a:t>Benefits: Skill Development</a:t>
            </a:r>
          </a:p>
        </p:txBody>
      </p:sp>
      <p:sp>
        <p:nvSpPr>
          <p:cNvPr id="3" name="Content Placeholder 2">
            <a:extLst>
              <a:ext uri="{FF2B5EF4-FFF2-40B4-BE49-F238E27FC236}">
                <a16:creationId xmlns:a16="http://schemas.microsoft.com/office/drawing/2014/main" id="{A652D50D-DB88-5CD5-3CCD-4A9BA6182C02}"/>
              </a:ext>
            </a:extLst>
          </p:cNvPr>
          <p:cNvSpPr>
            <a:spLocks noGrp="1"/>
          </p:cNvSpPr>
          <p:nvPr>
            <p:ph sz="half" idx="4294967295"/>
          </p:nvPr>
        </p:nvSpPr>
        <p:spPr>
          <a:xfrm>
            <a:off x="648930" y="2438400"/>
            <a:ext cx="6188189" cy="3785419"/>
          </a:xfrm>
        </p:spPr>
        <p:txBody>
          <a:bodyPr vert="horz" lIns="91440" tIns="45720" rIns="91440" bIns="45720" rtlCol="0">
            <a:normAutofit/>
          </a:bodyPr>
          <a:lstStyle/>
          <a:p>
            <a:pPr lvl="0"/>
            <a:r>
              <a:rPr lang="en-US">
                <a:solidFill>
                  <a:srgbClr val="FFFFFF"/>
                </a:solidFill>
              </a:rPr>
              <a:t>Enhanced communication skills</a:t>
            </a:r>
          </a:p>
          <a:p>
            <a:pPr lvl="0"/>
            <a:r>
              <a:rPr lang="en-US">
                <a:solidFill>
                  <a:srgbClr val="FFFFFF"/>
                </a:solidFill>
              </a:rPr>
              <a:t>Teamwork and cooperation</a:t>
            </a:r>
          </a:p>
          <a:p>
            <a:pPr lvl="0"/>
            <a:r>
              <a:rPr lang="en-US">
                <a:solidFill>
                  <a:srgbClr val="FFFFFF"/>
                </a:solidFill>
              </a:rPr>
              <a:t>Critical and reflective thinking</a:t>
            </a:r>
          </a:p>
          <a:p>
            <a:pPr lvl="0"/>
            <a:r>
              <a:rPr lang="en-US">
                <a:solidFill>
                  <a:srgbClr val="FFFFFF"/>
                </a:solidFill>
              </a:rPr>
              <a:t>Problem-solving abilities</a:t>
            </a:r>
          </a:p>
          <a:p>
            <a:pPr lvl="0"/>
            <a:r>
              <a:rPr lang="en-US">
                <a:solidFill>
                  <a:srgbClr val="FFFFFF"/>
                </a:solidFill>
              </a:rPr>
              <a:t>Increased confidence in group settings</a:t>
            </a:r>
          </a:p>
          <a:p>
            <a:pPr lvl="0"/>
            <a:r>
              <a:rPr lang="en-US">
                <a:solidFill>
                  <a:srgbClr val="FFFFFF"/>
                </a:solidFill>
              </a:rPr>
              <a:t>Development of leadership abilities</a:t>
            </a:r>
          </a:p>
          <a:p>
            <a:endParaRPr lang="en-US">
              <a:solidFill>
                <a:srgbClr val="FFFFFF"/>
              </a:solidFill>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0" name="Picture 29" descr="3D rendering of game pieces tied together with a rope">
            <a:extLst>
              <a:ext uri="{FF2B5EF4-FFF2-40B4-BE49-F238E27FC236}">
                <a16:creationId xmlns:a16="http://schemas.microsoft.com/office/drawing/2014/main" id="{5465DB67-4367-B0DB-353C-B301B3BC772E}"/>
              </a:ext>
            </a:extLst>
          </p:cNvPr>
          <p:cNvPicPr>
            <a:picLocks noChangeAspect="1"/>
          </p:cNvPicPr>
          <p:nvPr/>
        </p:nvPicPr>
        <p:blipFill>
          <a:blip r:embed="rId10"/>
          <a:srcRect l="9775" r="35946"/>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pic>
        <p:nvPicPr>
          <p:cNvPr id="7" name="Video 6">
            <a:hlinkClick r:id="" action="ppaction://media"/>
            <a:extLst>
              <a:ext uri="{FF2B5EF4-FFF2-40B4-BE49-F238E27FC236}">
                <a16:creationId xmlns:a16="http://schemas.microsoft.com/office/drawing/2014/main" id="{33F67925-C4A3-7A6C-8699-C6BBABC0041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2135734"/>
      </p:ext>
    </p:extLst>
  </p:cSld>
  <p:clrMapOvr>
    <a:masterClrMapping/>
  </p:clrMapOvr>
  <mc:AlternateContent xmlns:mc="http://schemas.openxmlformats.org/markup-compatibility/2006">
    <mc:Choice xmlns:p14="http://schemas.microsoft.com/office/powerpoint/2010/main" Requires="p14">
      <p:transition spd="slow" p14:dur="2000" advTm="61751"/>
    </mc:Choice>
    <mc:Fallback>
      <p:transition spd="slow" advTm="61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7525E-E61E-B56C-7AA7-3DE338DE2B8F}"/>
              </a:ext>
            </a:extLst>
          </p:cNvPr>
          <p:cNvSpPr>
            <a:spLocks noGrp="1"/>
          </p:cNvSpPr>
          <p:nvPr>
            <p:ph type="title"/>
          </p:nvPr>
        </p:nvSpPr>
        <p:spPr>
          <a:xfrm>
            <a:off x="648929" y="1063417"/>
            <a:ext cx="3505495" cy="4675396"/>
          </a:xfrm>
        </p:spPr>
        <p:txBody>
          <a:bodyPr vert="horz" lIns="91440" tIns="45720" rIns="91440" bIns="45720" rtlCol="0" anchor="ctr">
            <a:normAutofit/>
          </a:bodyPr>
          <a:lstStyle/>
          <a:p>
            <a:r>
              <a:rPr lang="en-US">
                <a:solidFill>
                  <a:srgbClr val="F2F2F2"/>
                </a:solidFill>
              </a:rPr>
              <a:t>Benefits: Global Business Context</a:t>
            </a:r>
          </a:p>
        </p:txBody>
      </p:sp>
      <p:sp>
        <p:nvSpPr>
          <p:cNvPr id="30" name="Rectangle 29">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2" name="Content Placeholder 9">
            <a:extLst>
              <a:ext uri="{FF2B5EF4-FFF2-40B4-BE49-F238E27FC236}">
                <a16:creationId xmlns:a16="http://schemas.microsoft.com/office/drawing/2014/main" id="{DF72CC2F-6F79-9E18-1412-5A3FAB4E8339}"/>
              </a:ext>
            </a:extLst>
          </p:cNvPr>
          <p:cNvGraphicFramePr>
            <a:graphicFrameLocks noGrp="1"/>
          </p:cNvGraphicFramePr>
          <p:nvPr>
            <p:ph sz="half" idx="4294967295"/>
            <p:extLst>
              <p:ext uri="{D42A27DB-BD31-4B8C-83A1-F6EECF244321}">
                <p14:modId xmlns:p14="http://schemas.microsoft.com/office/powerpoint/2010/main" val="46165605"/>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5" name="Video 4">
            <a:hlinkClick r:id="" action="ppaction://media"/>
            <a:extLst>
              <a:ext uri="{FF2B5EF4-FFF2-40B4-BE49-F238E27FC236}">
                <a16:creationId xmlns:a16="http://schemas.microsoft.com/office/drawing/2014/main" id="{62EA3916-3DBB-C7F3-321B-3995253E72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73854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3572"/>
    </mc:Choice>
    <mc:Fallback>
      <p:transition spd="slow" advTm="23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 name="Oval 7">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753A9-FC76-0EB1-3018-36E6EBF92F66}"/>
              </a:ext>
            </a:extLst>
          </p:cNvPr>
          <p:cNvSpPr>
            <a:spLocks noGrp="1"/>
          </p:cNvSpPr>
          <p:nvPr>
            <p:ph type="title"/>
          </p:nvPr>
        </p:nvSpPr>
        <p:spPr>
          <a:xfrm>
            <a:off x="648929" y="1063417"/>
            <a:ext cx="3505495" cy="4675396"/>
          </a:xfrm>
        </p:spPr>
        <p:txBody>
          <a:bodyPr vert="horz" lIns="91440" tIns="45720" rIns="91440" bIns="45720" rtlCol="0" anchor="ctr">
            <a:normAutofit/>
          </a:bodyPr>
          <a:lstStyle/>
          <a:p>
            <a:r>
              <a:rPr lang="en-US">
                <a:solidFill>
                  <a:srgbClr val="F2F2F2"/>
                </a:solidFill>
              </a:rPr>
              <a:t>Benefits: Professional Practice</a:t>
            </a:r>
          </a:p>
        </p:txBody>
      </p:sp>
      <p:sp>
        <p:nvSpPr>
          <p:cNvPr id="23" name="Rectangle 22">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2" name="Content Placeholder 2">
            <a:extLst>
              <a:ext uri="{FF2B5EF4-FFF2-40B4-BE49-F238E27FC236}">
                <a16:creationId xmlns:a16="http://schemas.microsoft.com/office/drawing/2014/main" id="{FD82D55E-F4ED-1609-5928-4B12E0B7CB25}"/>
              </a:ext>
            </a:extLst>
          </p:cNvPr>
          <p:cNvGraphicFramePr>
            <a:graphicFrameLocks noGrp="1"/>
          </p:cNvGraphicFramePr>
          <p:nvPr>
            <p:ph sz="half" idx="4294967295"/>
            <p:extLst>
              <p:ext uri="{D42A27DB-BD31-4B8C-83A1-F6EECF244321}">
                <p14:modId xmlns:p14="http://schemas.microsoft.com/office/powerpoint/2010/main" val="1052677026"/>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5" name="Video 4">
            <a:hlinkClick r:id="" action="ppaction://media"/>
            <a:extLst>
              <a:ext uri="{FF2B5EF4-FFF2-40B4-BE49-F238E27FC236}">
                <a16:creationId xmlns:a16="http://schemas.microsoft.com/office/drawing/2014/main" id="{C2CDAAEB-0A1A-179A-F8AC-76325491231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367109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993"/>
    </mc:Choice>
    <mc:Fallback>
      <p:transition spd="slow" advTm="17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8DA1F-EF24-E1A5-3A99-1510D46D19CF}"/>
              </a:ext>
            </a:extLst>
          </p:cNvPr>
          <p:cNvSpPr>
            <a:spLocks noGrp="1"/>
          </p:cNvSpPr>
          <p:nvPr>
            <p:ph type="title"/>
          </p:nvPr>
        </p:nvSpPr>
        <p:spPr>
          <a:xfrm>
            <a:off x="648929" y="1063417"/>
            <a:ext cx="3505495" cy="4675396"/>
          </a:xfrm>
        </p:spPr>
        <p:txBody>
          <a:bodyPr vert="horz" lIns="91440" tIns="45720" rIns="91440" bIns="45720" rtlCol="0" anchor="ctr">
            <a:normAutofit/>
          </a:bodyPr>
          <a:lstStyle/>
          <a:p>
            <a:r>
              <a:rPr lang="en-US">
                <a:solidFill>
                  <a:srgbClr val="F2F2F2"/>
                </a:solidFill>
              </a:rPr>
              <a:t>Challenges &amp; Restrictions</a:t>
            </a:r>
          </a:p>
        </p:txBody>
      </p:sp>
      <p:sp>
        <p:nvSpPr>
          <p:cNvPr id="23" name="Rectangle 22">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 name="Content Placeholder 2">
            <a:extLst>
              <a:ext uri="{FF2B5EF4-FFF2-40B4-BE49-F238E27FC236}">
                <a16:creationId xmlns:a16="http://schemas.microsoft.com/office/drawing/2014/main" id="{D76E0FE8-553F-E8D8-9B22-92F725E31F93}"/>
              </a:ext>
            </a:extLst>
          </p:cNvPr>
          <p:cNvGraphicFramePr>
            <a:graphicFrameLocks noGrp="1"/>
          </p:cNvGraphicFramePr>
          <p:nvPr>
            <p:ph sz="half" idx="4294967295"/>
            <p:extLst>
              <p:ext uri="{D42A27DB-BD31-4B8C-83A1-F6EECF244321}">
                <p14:modId xmlns:p14="http://schemas.microsoft.com/office/powerpoint/2010/main" val="1507668370"/>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Video 3">
            <a:hlinkClick r:id="" action="ppaction://media"/>
            <a:extLst>
              <a:ext uri="{FF2B5EF4-FFF2-40B4-BE49-F238E27FC236}">
                <a16:creationId xmlns:a16="http://schemas.microsoft.com/office/drawing/2014/main" id="{051A3320-B219-750E-2D1F-4C8BA7A0E6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96135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1402"/>
    </mc:Choice>
    <mc:Fallback>
      <p:transition spd="slow" advTm="51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 name="Oval 7">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AF69A-66C2-257D-2F8E-520B4DC16EA9}"/>
              </a:ext>
            </a:extLst>
          </p:cNvPr>
          <p:cNvSpPr>
            <a:spLocks noGrp="1"/>
          </p:cNvSpPr>
          <p:nvPr>
            <p:ph type="title"/>
          </p:nvPr>
        </p:nvSpPr>
        <p:spPr>
          <a:xfrm>
            <a:off x="648929" y="1063417"/>
            <a:ext cx="3505495" cy="4675396"/>
          </a:xfrm>
        </p:spPr>
        <p:txBody>
          <a:bodyPr vert="horz" lIns="91440" tIns="45720" rIns="91440" bIns="45720" rtlCol="0" anchor="ctr">
            <a:normAutofit/>
          </a:bodyPr>
          <a:lstStyle/>
          <a:p>
            <a:r>
              <a:rPr lang="en-US" sz="3900">
                <a:solidFill>
                  <a:srgbClr val="F2F2F2"/>
                </a:solidFill>
              </a:rPr>
              <a:t>Strategies to Improve Collaboration</a:t>
            </a:r>
          </a:p>
        </p:txBody>
      </p:sp>
      <p:sp>
        <p:nvSpPr>
          <p:cNvPr id="23" name="Rectangle 22">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2" name="Content Placeholder 2">
            <a:extLst>
              <a:ext uri="{FF2B5EF4-FFF2-40B4-BE49-F238E27FC236}">
                <a16:creationId xmlns:a16="http://schemas.microsoft.com/office/drawing/2014/main" id="{AFE63B7B-0D6F-2D0C-0C93-88573769C78D}"/>
              </a:ext>
            </a:extLst>
          </p:cNvPr>
          <p:cNvGraphicFramePr>
            <a:graphicFrameLocks noGrp="1"/>
          </p:cNvGraphicFramePr>
          <p:nvPr>
            <p:ph sz="half" idx="4294967295"/>
            <p:extLst>
              <p:ext uri="{D42A27DB-BD31-4B8C-83A1-F6EECF244321}">
                <p14:modId xmlns:p14="http://schemas.microsoft.com/office/powerpoint/2010/main" val="896592938"/>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Video 3">
            <a:hlinkClick r:id="" action="ppaction://media"/>
            <a:extLst>
              <a:ext uri="{FF2B5EF4-FFF2-40B4-BE49-F238E27FC236}">
                <a16:creationId xmlns:a16="http://schemas.microsoft.com/office/drawing/2014/main" id="{84DF13DE-B4D6-14DA-77A5-18A33B392D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43108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4322"/>
    </mc:Choice>
    <mc:Fallback>
      <p:transition spd="slow" advTm="64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6A77BE9-3069-168B-0FDF-291B3FA3AE1A}"/>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r>
              <a:rPr lang="en-US" b="0" i="0" kern="1200">
                <a:solidFill>
                  <a:srgbClr val="FFFFFF"/>
                </a:solidFill>
                <a:latin typeface="+mj-lt"/>
                <a:ea typeface="+mj-ea"/>
                <a:cs typeface="+mj-cs"/>
              </a:rPr>
              <a:t>Case Study / Example</a:t>
            </a:r>
          </a:p>
        </p:txBody>
      </p:sp>
      <p:sp>
        <p:nvSpPr>
          <p:cNvPr id="3" name="Content Placeholder 2">
            <a:extLst>
              <a:ext uri="{FF2B5EF4-FFF2-40B4-BE49-F238E27FC236}">
                <a16:creationId xmlns:a16="http://schemas.microsoft.com/office/drawing/2014/main" id="{F9DCDA1E-DF17-5019-6BFA-C820740F96E4}"/>
              </a:ext>
            </a:extLst>
          </p:cNvPr>
          <p:cNvSpPr>
            <a:spLocks noGrp="1"/>
          </p:cNvSpPr>
          <p:nvPr>
            <p:ph sz="half" idx="4294967295"/>
          </p:nvPr>
        </p:nvSpPr>
        <p:spPr>
          <a:xfrm>
            <a:off x="5204109" y="1645920"/>
            <a:ext cx="5919503" cy="4470821"/>
          </a:xfrm>
        </p:spPr>
        <p:txBody>
          <a:bodyPr vert="horz" lIns="91440" tIns="45720" rIns="91440" bIns="45720" rtlCol="0">
            <a:normAutofit/>
          </a:bodyPr>
          <a:lstStyle/>
          <a:p>
            <a:r>
              <a:rPr lang="en-US"/>
              <a:t>An example or a case study </a:t>
            </a:r>
          </a:p>
          <a:p>
            <a:r>
              <a:rPr lang="en-US"/>
              <a:t>A group project for foreign students </a:t>
            </a:r>
          </a:p>
          <a:p>
            <a:r>
              <a:rPr lang="en-US"/>
              <a:t>A team made up of people from different cultures </a:t>
            </a:r>
          </a:p>
          <a:p>
            <a:r>
              <a:rPr lang="en-US"/>
              <a:t>Working together online </a:t>
            </a:r>
          </a:p>
          <a:p>
            <a:r>
              <a:rPr lang="en-US"/>
              <a:t>Benefits: sharing ideas and getting to know each other better </a:t>
            </a:r>
          </a:p>
          <a:p>
            <a:r>
              <a:rPr lang="en-US"/>
              <a:t>Challenges: differences in communication </a:t>
            </a:r>
          </a:p>
          <a:p>
            <a:r>
              <a:rPr lang="en-US"/>
              <a:t>How to solve problems </a:t>
            </a:r>
            <a:endParaRPr lang="en-US" dirty="0"/>
          </a:p>
        </p:txBody>
      </p:sp>
      <p:pic>
        <p:nvPicPr>
          <p:cNvPr id="5" name="Video 4">
            <a:hlinkClick r:id="" action="ppaction://media"/>
            <a:extLst>
              <a:ext uri="{FF2B5EF4-FFF2-40B4-BE49-F238E27FC236}">
                <a16:creationId xmlns:a16="http://schemas.microsoft.com/office/drawing/2014/main" id="{1E5F3768-2971-3C16-6543-70B44C00B99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76218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0327"/>
    </mc:Choice>
    <mc:Fallback>
      <p:transition spd="slow" advTm="80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CC52A-E90E-3BDD-3540-5E5516078593}"/>
              </a:ext>
            </a:extLst>
          </p:cNvPr>
          <p:cNvSpPr>
            <a:spLocks noGrp="1"/>
          </p:cNvSpPr>
          <p:nvPr>
            <p:ph type="title"/>
          </p:nvPr>
        </p:nvSpPr>
        <p:spPr>
          <a:xfrm>
            <a:off x="648929" y="1063417"/>
            <a:ext cx="3505495" cy="4675396"/>
          </a:xfrm>
        </p:spPr>
        <p:txBody>
          <a:bodyPr vert="horz" lIns="91440" tIns="45720" rIns="91440" bIns="45720" rtlCol="0" anchor="ctr">
            <a:normAutofit/>
          </a:bodyPr>
          <a:lstStyle/>
          <a:p>
            <a:r>
              <a:rPr lang="en-US">
                <a:solidFill>
                  <a:srgbClr val="F2F2F2"/>
                </a:solidFill>
              </a:rPr>
              <a:t>Conclusion</a:t>
            </a:r>
          </a:p>
        </p:txBody>
      </p:sp>
      <p:sp>
        <p:nvSpPr>
          <p:cNvPr id="8" name="Rectangle 7">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2">
            <a:extLst>
              <a:ext uri="{FF2B5EF4-FFF2-40B4-BE49-F238E27FC236}">
                <a16:creationId xmlns:a16="http://schemas.microsoft.com/office/drawing/2014/main" id="{F4051665-E3A8-B690-5B15-42A5F170F5B1}"/>
              </a:ext>
            </a:extLst>
          </p:cNvPr>
          <p:cNvGraphicFramePr>
            <a:graphicFrameLocks noGrp="1"/>
          </p:cNvGraphicFramePr>
          <p:nvPr>
            <p:ph sz="half" idx="4294967295"/>
            <p:extLst>
              <p:ext uri="{D42A27DB-BD31-4B8C-83A1-F6EECF244321}">
                <p14:modId xmlns:p14="http://schemas.microsoft.com/office/powerpoint/2010/main" val="4227471408"/>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Video 3">
            <a:hlinkClick r:id="" action="ppaction://media"/>
            <a:extLst>
              <a:ext uri="{FF2B5EF4-FFF2-40B4-BE49-F238E27FC236}">
                <a16:creationId xmlns:a16="http://schemas.microsoft.com/office/drawing/2014/main" id="{D352053F-F310-89CD-428C-85164143A0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97498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0455"/>
    </mc:Choice>
    <mc:Fallback>
      <p:transition spd="slow" advTm="60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5" name="Picture 3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1" name="Picture 3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 name="Picture 4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3" name="Rectangle 4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465CB2-0AA3-9FEE-AA16-BCD97247601F}"/>
              </a:ext>
            </a:extLst>
          </p:cNvPr>
          <p:cNvSpPr>
            <a:spLocks noGrp="1"/>
          </p:cNvSpPr>
          <p:nvPr>
            <p:ph type="title"/>
          </p:nvPr>
        </p:nvSpPr>
        <p:spPr>
          <a:xfrm>
            <a:off x="646111" y="452718"/>
            <a:ext cx="9404723" cy="1400530"/>
          </a:xfrm>
        </p:spPr>
        <p:txBody>
          <a:bodyPr vert="horz" lIns="91440" tIns="45720" rIns="91440" bIns="45720" rtlCol="0" anchor="t">
            <a:normAutofit/>
          </a:bodyPr>
          <a:lstStyle/>
          <a:p>
            <a:r>
              <a:rPr lang="en-US"/>
              <a:t>References</a:t>
            </a:r>
          </a:p>
        </p:txBody>
      </p:sp>
      <p:sp>
        <p:nvSpPr>
          <p:cNvPr id="45" name="Rectangle 44">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
            <a:extLst>
              <a:ext uri="{FF2B5EF4-FFF2-40B4-BE49-F238E27FC236}">
                <a16:creationId xmlns:a16="http://schemas.microsoft.com/office/drawing/2014/main" id="{ADB0CCA9-A75C-56C5-28E0-14C60CBD32B2}"/>
              </a:ext>
            </a:extLst>
          </p:cNvPr>
          <p:cNvGraphicFramePr>
            <a:graphicFrameLocks noGrp="1"/>
          </p:cNvGraphicFramePr>
          <p:nvPr>
            <p:ph sz="half" idx="4294967295"/>
            <p:extLst>
              <p:ext uri="{D42A27DB-BD31-4B8C-83A1-F6EECF244321}">
                <p14:modId xmlns:p14="http://schemas.microsoft.com/office/powerpoint/2010/main" val="488283943"/>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699435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133</TotalTime>
  <Words>2073</Words>
  <Application>Microsoft Office PowerPoint</Application>
  <PresentationFormat>Widescreen</PresentationFormat>
  <Paragraphs>101</Paragraphs>
  <Slides>11</Slides>
  <Notes>10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Century Gothic</vt:lpstr>
      <vt:lpstr>Wingdings 3</vt:lpstr>
      <vt:lpstr>Ion</vt:lpstr>
      <vt:lpstr>The Benefits and Challenges of Collaborative Learning in Global Business Contexts</vt:lpstr>
      <vt:lpstr>Introduction</vt:lpstr>
      <vt:lpstr>What is Collaborative Learning? </vt:lpstr>
      <vt:lpstr>Benefits: Skill Development</vt:lpstr>
      <vt:lpstr>Benefits: Global Business Context</vt:lpstr>
      <vt:lpstr>Benefits: Professional Practice</vt:lpstr>
      <vt:lpstr>Challenges &amp; Restrictions</vt:lpstr>
      <vt:lpstr>Strategies to Improve Collaboration</vt:lpstr>
      <vt:lpstr>Case Study / Example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Alivanoaie-Vieru</dc:creator>
  <cp:lastModifiedBy>Alina Alivanoaie-Vieru</cp:lastModifiedBy>
  <cp:revision>1</cp:revision>
  <dcterms:created xsi:type="dcterms:W3CDTF">2025-11-24T16:39:25Z</dcterms:created>
  <dcterms:modified xsi:type="dcterms:W3CDTF">2025-12-01T18:11:20Z</dcterms:modified>
</cp:coreProperties>
</file>