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2909B3-F589-4DCB-B404-9D5E3AC19F99}" v="1420" dt="2021-11-22T17:08:40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-Ann Kiesha Richmond (1714480)" userId="S::1714480@student.uwtsd.ac.uk::202e5371-a5fc-44cc-ac6c-5b766fb8e4a1" providerId="AD" clId="Web-{F42909B3-F589-4DCB-B404-9D5E3AC19F99}"/>
    <pc:docChg chg="addSld delSld modSld addMainMaster delMainMaster">
      <pc:chgData name="Rox-Ann Kiesha Richmond (1714480)" userId="S::1714480@student.uwtsd.ac.uk::202e5371-a5fc-44cc-ac6c-5b766fb8e4a1" providerId="AD" clId="Web-{F42909B3-F589-4DCB-B404-9D5E3AC19F99}" dt="2021-11-22T17:08:40.285" v="1431"/>
      <pc:docMkLst>
        <pc:docMk/>
      </pc:docMkLst>
      <pc:sldChg chg="addSp modSp mod setBg modClrScheme chgLayout">
        <pc:chgData name="Rox-Ann Kiesha Richmond (1714480)" userId="S::1714480@student.uwtsd.ac.uk::202e5371-a5fc-44cc-ac6c-5b766fb8e4a1" providerId="AD" clId="Web-{F42909B3-F589-4DCB-B404-9D5E3AC19F99}" dt="2021-11-21T17:30:24.497" v="1346" actId="20577"/>
        <pc:sldMkLst>
          <pc:docMk/>
          <pc:sldMk cId="109857222" sldId="256"/>
        </pc:sldMkLst>
        <pc:spChg chg="mod">
          <ac:chgData name="Rox-Ann Kiesha Richmond (1714480)" userId="S::1714480@student.uwtsd.ac.uk::202e5371-a5fc-44cc-ac6c-5b766fb8e4a1" providerId="AD" clId="Web-{F42909B3-F589-4DCB-B404-9D5E3AC19F99}" dt="2021-11-21T17:30:24.497" v="134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x-Ann Kiesha Richmond (1714480)" userId="S::1714480@student.uwtsd.ac.uk::202e5371-a5fc-44cc-ac6c-5b766fb8e4a1" providerId="AD" clId="Web-{F42909B3-F589-4DCB-B404-9D5E3AC19F99}" dt="2021-11-21T15:08:43.677" v="25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ox-Ann Kiesha Richmond (1714480)" userId="S::1714480@student.uwtsd.ac.uk::202e5371-a5fc-44cc-ac6c-5b766fb8e4a1" providerId="AD" clId="Web-{F42909B3-F589-4DCB-B404-9D5E3AC19F99}" dt="2021-11-21T15:07:17.249" v="0"/>
          <ac:spMkLst>
            <pc:docMk/>
            <pc:sldMk cId="109857222" sldId="256"/>
            <ac:spMk id="9" creationId="{BA6285CA-6AFA-4F27-AFB5-1B32CDE09B1A}"/>
          </ac:spMkLst>
        </pc:spChg>
        <pc:spChg chg="add">
          <ac:chgData name="Rox-Ann Kiesha Richmond (1714480)" userId="S::1714480@student.uwtsd.ac.uk::202e5371-a5fc-44cc-ac6c-5b766fb8e4a1" providerId="AD" clId="Web-{F42909B3-F589-4DCB-B404-9D5E3AC19F99}" dt="2021-11-21T15:07:17.249" v="0"/>
          <ac:spMkLst>
            <pc:docMk/>
            <pc:sldMk cId="109857222" sldId="256"/>
            <ac:spMk id="44" creationId="{A7050958-138C-4DA8-9DF5-1A9D65C19168}"/>
          </ac:spMkLst>
        </pc:spChg>
        <pc:grpChg chg="add">
          <ac:chgData name="Rox-Ann Kiesha Richmond (1714480)" userId="S::1714480@student.uwtsd.ac.uk::202e5371-a5fc-44cc-ac6c-5b766fb8e4a1" providerId="AD" clId="Web-{F42909B3-F589-4DCB-B404-9D5E3AC19F99}" dt="2021-11-21T15:07:17.249" v="0"/>
          <ac:grpSpMkLst>
            <pc:docMk/>
            <pc:sldMk cId="109857222" sldId="256"/>
            <ac:grpSpMk id="11" creationId="{7CC099DD-8E7F-4878-A418-76859A85E971}"/>
          </ac:grpSpMkLst>
        </pc:grpChg>
        <pc:picChg chg="add mod">
          <ac:chgData name="Rox-Ann Kiesha Richmond (1714480)" userId="S::1714480@student.uwtsd.ac.uk::202e5371-a5fc-44cc-ac6c-5b766fb8e4a1" providerId="AD" clId="Web-{F42909B3-F589-4DCB-B404-9D5E3AC19F99}" dt="2021-11-21T15:08:59.693" v="27" actId="1076"/>
          <ac:picMkLst>
            <pc:docMk/>
            <pc:sldMk cId="109857222" sldId="256"/>
            <ac:picMk id="4" creationId="{3BDD6B5D-667F-45D9-B1DB-86E95D50DD14}"/>
          </ac:picMkLst>
        </pc:picChg>
        <pc:picChg chg="add mod">
          <ac:chgData name="Rox-Ann Kiesha Richmond (1714480)" userId="S::1714480@student.uwtsd.ac.uk::202e5371-a5fc-44cc-ac6c-5b766fb8e4a1" providerId="AD" clId="Web-{F42909B3-F589-4DCB-B404-9D5E3AC19F99}" dt="2021-11-21T16:46:09.209" v="720" actId="14100"/>
          <ac:picMkLst>
            <pc:docMk/>
            <pc:sldMk cId="109857222" sldId="256"/>
            <ac:picMk id="5" creationId="{4A4FC480-02E8-491A-92C3-45A74867EBC7}"/>
          </ac:picMkLst>
        </pc:picChg>
      </pc:sldChg>
      <pc:sldChg chg="addSp delSp modSp new mod setBg">
        <pc:chgData name="Rox-Ann Kiesha Richmond (1714480)" userId="S::1714480@student.uwtsd.ac.uk::202e5371-a5fc-44cc-ac6c-5b766fb8e4a1" providerId="AD" clId="Web-{F42909B3-F589-4DCB-B404-9D5E3AC19F99}" dt="2021-11-22T17:08:31.660" v="1430" actId="20577"/>
        <pc:sldMkLst>
          <pc:docMk/>
          <pc:sldMk cId="413723834" sldId="257"/>
        </pc:sldMkLst>
        <pc:spChg chg="mod">
          <ac:chgData name="Rox-Ann Kiesha Richmond (1714480)" userId="S::1714480@student.uwtsd.ac.uk::202e5371-a5fc-44cc-ac6c-5b766fb8e4a1" providerId="AD" clId="Web-{F42909B3-F589-4DCB-B404-9D5E3AC19F99}" dt="2021-11-22T17:08:31.660" v="1430" actId="20577"/>
          <ac:spMkLst>
            <pc:docMk/>
            <pc:sldMk cId="413723834" sldId="257"/>
            <ac:spMk id="2" creationId="{F183D3D1-3676-4AD8-8E5B-CCAA51CB261B}"/>
          </ac:spMkLst>
        </pc:spChg>
        <pc:spChg chg="del">
          <ac:chgData name="Rox-Ann Kiesha Richmond (1714480)" userId="S::1714480@student.uwtsd.ac.uk::202e5371-a5fc-44cc-ac6c-5b766fb8e4a1" providerId="AD" clId="Web-{F42909B3-F589-4DCB-B404-9D5E3AC19F99}" dt="2021-11-21T15:10:39.450" v="29"/>
          <ac:spMkLst>
            <pc:docMk/>
            <pc:sldMk cId="413723834" sldId="257"/>
            <ac:spMk id="3" creationId="{73E70A41-2C04-4FA4-BD33-34227F072CFC}"/>
          </ac:spMkLst>
        </pc:spChg>
        <pc:spChg chg="add del mod">
          <ac:chgData name="Rox-Ann Kiesha Richmond (1714480)" userId="S::1714480@student.uwtsd.ac.uk::202e5371-a5fc-44cc-ac6c-5b766fb8e4a1" providerId="AD" clId="Web-{F42909B3-F589-4DCB-B404-9D5E3AC19F99}" dt="2021-11-21T15:11:01.733" v="35"/>
          <ac:spMkLst>
            <pc:docMk/>
            <pc:sldMk cId="413723834" sldId="257"/>
            <ac:spMk id="6" creationId="{F833D59C-B8A5-4E33-AC0A-8E9C455C1D2B}"/>
          </ac:spMkLst>
        </pc:spChg>
        <pc:spChg chg="add del">
          <ac:chgData name="Rox-Ann Kiesha Richmond (1714480)" userId="S::1714480@student.uwtsd.ac.uk::202e5371-a5fc-44cc-ac6c-5b766fb8e4a1" providerId="AD" clId="Web-{F42909B3-F589-4DCB-B404-9D5E3AC19F99}" dt="2021-11-21T16:46:59.681" v="724"/>
          <ac:spMkLst>
            <pc:docMk/>
            <pc:sldMk cId="413723834" sldId="257"/>
            <ac:spMk id="7" creationId="{1C582B07-D0F0-4B6B-A5D9-D2F192CB3A4E}"/>
          </ac:spMkLst>
        </pc:spChg>
        <pc:spChg chg="add del">
          <ac:chgData name="Rox-Ann Kiesha Richmond (1714480)" userId="S::1714480@student.uwtsd.ac.uk::202e5371-a5fc-44cc-ac6c-5b766fb8e4a1" providerId="AD" clId="Web-{F42909B3-F589-4DCB-B404-9D5E3AC19F99}" dt="2021-11-21T15:11:24.078" v="41"/>
          <ac:spMkLst>
            <pc:docMk/>
            <pc:sldMk cId="413723834" sldId="257"/>
            <ac:spMk id="8" creationId="{FB11E157-7736-4410-8A41-86B641D94905}"/>
          </ac:spMkLst>
        </pc:spChg>
        <pc:spChg chg="add del">
          <ac:chgData name="Rox-Ann Kiesha Richmond (1714480)" userId="S::1714480@student.uwtsd.ac.uk::202e5371-a5fc-44cc-ac6c-5b766fb8e4a1" providerId="AD" clId="Web-{F42909B3-F589-4DCB-B404-9D5E3AC19F99}" dt="2021-11-21T16:46:59.681" v="724"/>
          <ac:spMkLst>
            <pc:docMk/>
            <pc:sldMk cId="413723834" sldId="257"/>
            <ac:spMk id="10" creationId="{9E92C66B-792F-479F-B983-F47FEE1AB562}"/>
          </ac:spMkLst>
        </pc:spChg>
        <pc:spChg chg="add del">
          <ac:chgData name="Rox-Ann Kiesha Richmond (1714480)" userId="S::1714480@student.uwtsd.ac.uk::202e5371-a5fc-44cc-ac6c-5b766fb8e4a1" providerId="AD" clId="Web-{F42909B3-F589-4DCB-B404-9D5E3AC19F99}" dt="2021-11-21T15:11:24.078" v="41"/>
          <ac:spMkLst>
            <pc:docMk/>
            <pc:sldMk cId="413723834" sldId="257"/>
            <ac:spMk id="11" creationId="{1C582B07-D0F0-4B6B-A5D9-D2F192CB3A4E}"/>
          </ac:spMkLst>
        </pc:spChg>
        <pc:spChg chg="add mod">
          <ac:chgData name="Rox-Ann Kiesha Richmond (1714480)" userId="S::1714480@student.uwtsd.ac.uk::202e5371-a5fc-44cc-ac6c-5b766fb8e4a1" providerId="AD" clId="Web-{F42909B3-F589-4DCB-B404-9D5E3AC19F99}" dt="2021-11-21T17:31:21.703" v="1347" actId="20577"/>
          <ac:spMkLst>
            <pc:docMk/>
            <pc:sldMk cId="413723834" sldId="257"/>
            <ac:spMk id="12" creationId="{D3919854-0529-4613-8AF0-C7D0BABCE66F}"/>
          </ac:spMkLst>
        </pc:spChg>
        <pc:spChg chg="add del">
          <ac:chgData name="Rox-Ann Kiesha Richmond (1714480)" userId="S::1714480@student.uwtsd.ac.uk::202e5371-a5fc-44cc-ac6c-5b766fb8e4a1" providerId="AD" clId="Web-{F42909B3-F589-4DCB-B404-9D5E3AC19F99}" dt="2021-11-21T15:11:24.078" v="41"/>
          <ac:spMkLst>
            <pc:docMk/>
            <pc:sldMk cId="413723834" sldId="257"/>
            <ac:spMk id="46" creationId="{3C541D4F-11C2-4F36-B2A3-AB9028F2A078}"/>
          </ac:spMkLst>
        </pc:spChg>
        <pc:spChg chg="add">
          <ac:chgData name="Rox-Ann Kiesha Richmond (1714480)" userId="S::1714480@student.uwtsd.ac.uk::202e5371-a5fc-44cc-ac6c-5b766fb8e4a1" providerId="AD" clId="Web-{F42909B3-F589-4DCB-B404-9D5E3AC19F99}" dt="2021-11-21T16:46:59.681" v="724"/>
          <ac:spMkLst>
            <pc:docMk/>
            <pc:sldMk cId="413723834" sldId="257"/>
            <ac:spMk id="49" creationId="{1C582B07-D0F0-4B6B-A5D9-D2F192CB3A4E}"/>
          </ac:spMkLst>
        </pc:spChg>
        <pc:spChg chg="add">
          <ac:chgData name="Rox-Ann Kiesha Richmond (1714480)" userId="S::1714480@student.uwtsd.ac.uk::202e5371-a5fc-44cc-ac6c-5b766fb8e4a1" providerId="AD" clId="Web-{F42909B3-F589-4DCB-B404-9D5E3AC19F99}" dt="2021-11-21T16:46:59.681" v="724"/>
          <ac:spMkLst>
            <pc:docMk/>
            <pc:sldMk cId="413723834" sldId="257"/>
            <ac:spMk id="84" creationId="{3C541D4F-11C2-4F36-B2A3-AB9028F2A078}"/>
          </ac:spMkLst>
        </pc:spChg>
        <pc:grpChg chg="add del">
          <ac:chgData name="Rox-Ann Kiesha Richmond (1714480)" userId="S::1714480@student.uwtsd.ac.uk::202e5371-a5fc-44cc-ac6c-5b766fb8e4a1" providerId="AD" clId="Web-{F42909B3-F589-4DCB-B404-9D5E3AC19F99}" dt="2021-11-21T16:46:59.681" v="724"/>
          <ac:grpSpMkLst>
            <pc:docMk/>
            <pc:sldMk cId="413723834" sldId="257"/>
            <ac:grpSpMk id="9" creationId="{807F70BA-21EF-4B7D-ACFF-D02E136D44B5}"/>
          </ac:grpSpMkLst>
        </pc:grpChg>
        <pc:grpChg chg="add del">
          <ac:chgData name="Rox-Ann Kiesha Richmond (1714480)" userId="S::1714480@student.uwtsd.ac.uk::202e5371-a5fc-44cc-ac6c-5b766fb8e4a1" providerId="AD" clId="Web-{F42909B3-F589-4DCB-B404-9D5E3AC19F99}" dt="2021-11-21T15:11:24.078" v="41"/>
          <ac:grpSpMkLst>
            <pc:docMk/>
            <pc:sldMk cId="413723834" sldId="257"/>
            <ac:grpSpMk id="13" creationId="{5591A4A5-C00F-4B45-9735-FD2841BF348B}"/>
          </ac:grpSpMkLst>
        </pc:grpChg>
        <pc:grpChg chg="add">
          <ac:chgData name="Rox-Ann Kiesha Richmond (1714480)" userId="S::1714480@student.uwtsd.ac.uk::202e5371-a5fc-44cc-ac6c-5b766fb8e4a1" providerId="AD" clId="Web-{F42909B3-F589-4DCB-B404-9D5E3AC19F99}" dt="2021-11-21T16:46:59.681" v="724"/>
          <ac:grpSpMkLst>
            <pc:docMk/>
            <pc:sldMk cId="413723834" sldId="257"/>
            <ac:grpSpMk id="51" creationId="{5591A4A5-C00F-4B45-9735-FD2841BF348B}"/>
          </ac:grpSpMkLst>
        </pc:grpChg>
        <pc:picChg chg="add mod">
          <ac:chgData name="Rox-Ann Kiesha Richmond (1714480)" userId="S::1714480@student.uwtsd.ac.uk::202e5371-a5fc-44cc-ac6c-5b766fb8e4a1" providerId="AD" clId="Web-{F42909B3-F589-4DCB-B404-9D5E3AC19F99}" dt="2021-11-21T16:51:07.572" v="860" actId="14100"/>
          <ac:picMkLst>
            <pc:docMk/>
            <pc:sldMk cId="413723834" sldId="257"/>
            <ac:picMk id="3" creationId="{19340427-1F5F-4178-89A1-E70BACED93F1}"/>
          </ac:picMkLst>
        </pc:picChg>
        <pc:picChg chg="add del mod ord">
          <ac:chgData name="Rox-Ann Kiesha Richmond (1714480)" userId="S::1714480@student.uwtsd.ac.uk::202e5371-a5fc-44cc-ac6c-5b766fb8e4a1" providerId="AD" clId="Web-{F42909B3-F589-4DCB-B404-9D5E3AC19F99}" dt="2021-11-21T16:46:17.256" v="721"/>
          <ac:picMkLst>
            <pc:docMk/>
            <pc:sldMk cId="413723834" sldId="257"/>
            <ac:picMk id="4" creationId="{BF7D9957-86C6-48BF-9ABD-D15C3A4B437D}"/>
          </ac:picMkLst>
        </pc:picChg>
      </pc:sldChg>
      <pc:sldChg chg="modSp new">
        <pc:chgData name="Rox-Ann Kiesha Richmond (1714480)" userId="S::1714480@student.uwtsd.ac.uk::202e5371-a5fc-44cc-ac6c-5b766fb8e4a1" providerId="AD" clId="Web-{F42909B3-F589-4DCB-B404-9D5E3AC19F99}" dt="2021-11-21T17:33:27.817" v="1426" actId="20577"/>
        <pc:sldMkLst>
          <pc:docMk/>
          <pc:sldMk cId="1189886375" sldId="258"/>
        </pc:sldMkLst>
        <pc:spChg chg="mod">
          <ac:chgData name="Rox-Ann Kiesha Richmond (1714480)" userId="S::1714480@student.uwtsd.ac.uk::202e5371-a5fc-44cc-ac6c-5b766fb8e4a1" providerId="AD" clId="Web-{F42909B3-F589-4DCB-B404-9D5E3AC19F99}" dt="2021-11-21T17:33:27.817" v="1426" actId="20577"/>
          <ac:spMkLst>
            <pc:docMk/>
            <pc:sldMk cId="1189886375" sldId="258"/>
            <ac:spMk id="2" creationId="{0C832CF6-13D7-4CC7-8EC1-89896E6A532C}"/>
          </ac:spMkLst>
        </pc:spChg>
        <pc:spChg chg="mod">
          <ac:chgData name="Rox-Ann Kiesha Richmond (1714480)" userId="S::1714480@student.uwtsd.ac.uk::202e5371-a5fc-44cc-ac6c-5b766fb8e4a1" providerId="AD" clId="Web-{F42909B3-F589-4DCB-B404-9D5E3AC19F99}" dt="2021-11-21T17:32:32.580" v="1424" actId="20577"/>
          <ac:spMkLst>
            <pc:docMk/>
            <pc:sldMk cId="1189886375" sldId="258"/>
            <ac:spMk id="3" creationId="{0F93E072-7E7B-4628-8954-38A81376624D}"/>
          </ac:spMkLst>
        </pc:spChg>
      </pc:sldChg>
      <pc:sldChg chg="new del">
        <pc:chgData name="Rox-Ann Kiesha Richmond (1714480)" userId="S::1714480@student.uwtsd.ac.uk::202e5371-a5fc-44cc-ac6c-5b766fb8e4a1" providerId="AD" clId="Web-{F42909B3-F589-4DCB-B404-9D5E3AC19F99}" dt="2021-11-22T17:08:40.285" v="1431"/>
        <pc:sldMkLst>
          <pc:docMk/>
          <pc:sldMk cId="877831407" sldId="259"/>
        </pc:sldMkLst>
      </pc:sldChg>
      <pc:sldMasterChg chg="del delSldLayout">
        <pc:chgData name="Rox-Ann Kiesha Richmond (1714480)" userId="S::1714480@student.uwtsd.ac.uk::202e5371-a5fc-44cc-ac6c-5b766fb8e4a1" providerId="AD" clId="Web-{F42909B3-F589-4DCB-B404-9D5E3AC19F99}" dt="2021-11-21T15:07:17.249" v="0"/>
        <pc:sldMasterMkLst>
          <pc:docMk/>
          <pc:sldMasterMk cId="2460954070" sldId="2147483660"/>
        </pc:sldMasterMkLst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ox-Ann Kiesha Richmond (1714480)" userId="S::1714480@student.uwtsd.ac.uk::202e5371-a5fc-44cc-ac6c-5b766fb8e4a1" providerId="AD" clId="Web-{F42909B3-F589-4DCB-B404-9D5E3AC19F99}" dt="2021-11-21T15:07:17.249" v="0"/>
        <pc:sldMasterMkLst>
          <pc:docMk/>
          <pc:sldMasterMk cId="2711956929" sldId="2147483685"/>
        </pc:sldMasterMkLst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1937450616" sldId="2147483674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3741979050" sldId="2147483675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75911385" sldId="2147483676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3540377467" sldId="2147483677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1791320000" sldId="2147483678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1891568766" sldId="2147483679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1502532229" sldId="2147483680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2305471363" sldId="2147483681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658976151" sldId="2147483682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4113557525" sldId="2147483683"/>
          </pc:sldLayoutMkLst>
        </pc:sldLayoutChg>
        <pc:sldLayoutChg chg="add">
          <pc:chgData name="Rox-Ann Kiesha Richmond (1714480)" userId="S::1714480@student.uwtsd.ac.uk::202e5371-a5fc-44cc-ac6c-5b766fb8e4a1" providerId="AD" clId="Web-{F42909B3-F589-4DCB-B404-9D5E3AC19F99}" dt="2021-11-21T15:07:17.249" v="0"/>
          <pc:sldLayoutMkLst>
            <pc:docMk/>
            <pc:sldMasterMk cId="2711956929" sldId="2147483685"/>
            <pc:sldLayoutMk cId="1534250853" sldId="214748368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32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7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976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55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50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320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50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979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11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377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568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956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CC099DD-8E7F-4878-A418-76859A85E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DEBDB6E-6E9D-48C5-8C66-EC8D1AC84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B1C1573-D299-448C-8A04-C9E2270469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D0AE86A-F86F-4CBE-9CAD-B508CD66D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37F07FB-5D28-409C-BEFF-56E4E0470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F314C2B-7573-4DB8-AD6D-D07CE831E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AB0E5B9-7A69-4C8F-832C-385E34CF94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3EE5250-5184-40BF-9DF2-E25C8ED2F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45F0B04-CD2F-4DFA-BC25-7CD1B4723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120A221-52E9-45D0-A6EA-2E4B7BA9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EF69602-360C-4C8D-A2EC-558B20F58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20FAB78-4165-4488-A328-3396610F0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5FECEB49-DD6B-46B0-96F6-9B56A3AA9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9BB7828-91C2-45AB-B2EB-A77E93E5D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D9842-FFBE-40DA-AD41-4067978A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A9D92EE-93D9-42DE-9645-2C81E20E0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18C150F-1B6F-4BD1-9052-EA20D0294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CCDB6DC-96CE-4D4A-917E-DAC577483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D1C4B445-E267-49A6-AB25-07B182211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58BDCEC-CCF4-470A-A624-152E41F98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55D99E0-6D1B-4979-BC1C-0F54F485A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8BFEC78-630A-4A9D-B4BF-92B08A158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DFC065A-13A3-45D2-ACB7-1068F4A69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2551881-1E40-4ABC-A1FC-686D1B2D2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445FBD3-DA73-4FF1-8388-AED59D767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B492AB2-E246-471D-A23E-7A279EDAE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5DDB3BB-3E22-49A4-B920-BBC68FD6D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44814FE-01E1-4C6F-AE3A-46BDA527B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90DA665-0CFA-4ADB-89FF-9F79AC293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249E6A0-5BFC-4622-B59D-F5082F67B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BD83E7E-1DA8-4060-9D1A-803D06542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94C0F59-9A0F-4340-BCD2-20B5BBBE5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7050958-138C-4DA8-9DF5-1A9D65C19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133265" y="-2152219"/>
            <a:ext cx="6858000" cy="11162439"/>
          </a:xfrm>
          <a:custGeom>
            <a:avLst/>
            <a:gdLst>
              <a:gd name="connsiteX0" fmla="*/ 6858000 w 6858000"/>
              <a:gd name="connsiteY0" fmla="*/ 0 h 11162439"/>
              <a:gd name="connsiteX1" fmla="*/ 6858000 w 6858000"/>
              <a:gd name="connsiteY1" fmla="*/ 7095240 h 11162439"/>
              <a:gd name="connsiteX2" fmla="*/ 6857998 w 6858000"/>
              <a:gd name="connsiteY2" fmla="*/ 7095240 h 11162439"/>
              <a:gd name="connsiteX3" fmla="*/ 6857998 w 6858000"/>
              <a:gd name="connsiteY3" fmla="*/ 10339528 h 11162439"/>
              <a:gd name="connsiteX4" fmla="*/ 0 w 6858000"/>
              <a:gd name="connsiteY4" fmla="*/ 10925458 h 11162439"/>
              <a:gd name="connsiteX5" fmla="*/ 0 w 6858000"/>
              <a:gd name="connsiteY5" fmla="*/ 7095240 h 11162439"/>
              <a:gd name="connsiteX6" fmla="*/ 0 w 6858000"/>
              <a:gd name="connsiteY6" fmla="*/ 6778313 h 11162439"/>
              <a:gd name="connsiteX7" fmla="*/ 0 w 6858000"/>
              <a:gd name="connsiteY7" fmla="*/ 0 h 11162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11162439">
                <a:moveTo>
                  <a:pt x="6858000" y="0"/>
                </a:moveTo>
                <a:lnTo>
                  <a:pt x="6858000" y="7095240"/>
                </a:lnTo>
                <a:lnTo>
                  <a:pt x="6857998" y="7095240"/>
                </a:lnTo>
                <a:lnTo>
                  <a:pt x="6857998" y="10339528"/>
                </a:lnTo>
                <a:cubicBezTo>
                  <a:pt x="3428999" y="10339528"/>
                  <a:pt x="3428999" y="11696417"/>
                  <a:pt x="0" y="10925458"/>
                </a:cubicBezTo>
                <a:lnTo>
                  <a:pt x="0" y="7095240"/>
                </a:lnTo>
                <a:lnTo>
                  <a:pt x="0" y="6778313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rrows pointing up">
            <a:extLst>
              <a:ext uri="{FF2B5EF4-FFF2-40B4-BE49-F238E27FC236}">
                <a16:creationId xmlns:a16="http://schemas.microsoft.com/office/drawing/2014/main" id="{3BDD6B5D-667F-45D9-B1DB-86E95D50DD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24907" r="3" b="13594"/>
          <a:stretch/>
        </p:blipFill>
        <p:spPr>
          <a:xfrm>
            <a:off x="978369" y="-44813"/>
            <a:ext cx="11167367" cy="6857990"/>
          </a:xfrm>
          <a:custGeom>
            <a:avLst/>
            <a:gdLst/>
            <a:ahLst/>
            <a:cxnLst/>
            <a:rect l="l" t="t" r="r" b="b"/>
            <a:pathLst>
              <a:path w="12142767" h="6858000">
                <a:moveTo>
                  <a:pt x="0" y="0"/>
                </a:moveTo>
                <a:lnTo>
                  <a:pt x="11251490" y="0"/>
                </a:lnTo>
                <a:lnTo>
                  <a:pt x="11255634" y="308191"/>
                </a:lnTo>
                <a:cubicBezTo>
                  <a:pt x="11341049" y="3428907"/>
                  <a:pt x="12695043" y="3532715"/>
                  <a:pt x="11886084" y="6854559"/>
                </a:cubicBezTo>
                <a:lnTo>
                  <a:pt x="7539784" y="6854559"/>
                </a:lnTo>
                <a:lnTo>
                  <a:pt x="753978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25" y="746841"/>
            <a:ext cx="9339075" cy="26821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Effective Communication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8" y="6139619"/>
            <a:ext cx="8420191" cy="6742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Roxann</a:t>
            </a:r>
            <a:r>
              <a:rPr lang="en-GB" dirty="0">
                <a:solidFill>
                  <a:srgbClr val="FFFFFF"/>
                </a:solidFill>
              </a:rPr>
              <a:t> Richmond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A4FC480-02E8-491A-92C3-45A74867EB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2566" y="4238387"/>
            <a:ext cx="4547331" cy="2623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5591A4A5-C00F-4B45-9735-FD2841BF3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7A16FDB6-C8B8-4BB9-B5F6-C9E7D1549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65D67BC-2831-45D1-804D-2B848B7FF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B3254059-39EC-48CC-B948-9EE6B055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AF3E0572-7D5E-4FAA-B67C-23A9C6D71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2C5F1231-CF22-4258-B764-592B6CB8D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1B2C5387-42A2-4464-BF18-E70B0227B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926F39D-AFC8-4FF6-9211-84AA77717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0D812696-9AF7-4D2B-A041-80C015F3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CE6CB557-1E5B-4D2D-9330-8EB4AF730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03A4B30-3A15-4294-9BED-E7317857F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0E7B8343-CDF9-4023-9FBF-F4ADE60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9BB30BD5-639D-4F53-BC6C-2A8D0FFFE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8D7E1947-04B8-4F0B-9E3C-FC4E26D61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83EDB6D6-D309-48D4-87F4-AAED7C57C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0F2E163F-B043-43B7-85CE-36F2136B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1F6CB03C-E3B1-4D22-ABA3-986CC09FB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9B41E31-EE5F-423F-8B88-3B56009A34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B59D4FE6-B271-4427-8273-0B80EF136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F7D26D0-83A1-41B0-82E3-FB5D3E93E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07E47C02-EBB8-4368-815C-FEDA2336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8E61DA55-8618-4048-A65A-41E072D9F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DFC058B-6608-4509-92E1-D4D0D5BD5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9E3652A3-36D6-4E0C-B7FB-52CD69E9C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8BF82BE6-B2D5-4FA1-98B4-1E0072C39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AECA553C-C7B8-4353-BC4C-D622087D6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1F802227-5CA9-40B4-870E-495C7899C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11A19F9E-BB49-4808-8481-77F848C2F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C53A57BE-F139-4C31-8201-477E20DD2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99F800EC-2D85-47C7-BFB8-B146DD929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4478BA6D-3F48-40B1-8227-830029B62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421E6C45-0A76-456E-BDD6-3DCB66126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ight Triangle 83">
            <a:extLst>
              <a:ext uri="{FF2B5EF4-FFF2-40B4-BE49-F238E27FC236}">
                <a16:creationId xmlns:a16="http://schemas.microsoft.com/office/drawing/2014/main" id="{3C541D4F-11C2-4F36-B2A3-AB9028F2A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05909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3D3D1-3676-4AD8-8E5B-CCAA51CB2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44" y="-2430"/>
            <a:ext cx="4038652" cy="18811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1" u="sng"/>
              <a:t>What are the channel communication skills for hospitals/ </a:t>
            </a:r>
            <a:r>
              <a:rPr lang="en-GB" sz="2400" b="1" i="1" u="sng" dirty="0"/>
              <a:t>institutions</a:t>
            </a:r>
            <a:endParaRPr lang="en-GB" sz="2400" b="1" i="1" u="sng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D3919854-0529-4613-8AF0-C7D0BABCE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727" y="1799147"/>
            <a:ext cx="5282504" cy="48232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  <a:buClr>
                <a:srgbClr val="6C6EBB"/>
              </a:buClr>
            </a:pPr>
            <a:r>
              <a:rPr lang="en-US" sz="1600" b="1"/>
              <a:t>Listening Skills-</a:t>
            </a:r>
            <a:r>
              <a:rPr lang="en-US" sz="1600"/>
              <a:t> This is a major effective tool because allowing you to become an active listener. It enables you to be an effective communicator with a variety of different listening styles. Therefore, due to implementing this tool, correctly you will start to channel a discernment with understanding but also allows people to be heard and considered. By developing this attribute.</a:t>
            </a:r>
            <a:endParaRPr lang="en-US" sz="1600" dirty="0"/>
          </a:p>
          <a:p>
            <a:pPr>
              <a:lnSpc>
                <a:spcPct val="100000"/>
              </a:lnSpc>
              <a:buClr>
                <a:srgbClr val="6C6EBB"/>
              </a:buClr>
            </a:pPr>
            <a:r>
              <a:rPr lang="en-US" sz="1600" b="1"/>
              <a:t>Non-verbal communication skills-</a:t>
            </a:r>
            <a:r>
              <a:rPr lang="en-US" sz="1600"/>
              <a:t> Is also another major factor due to by having an awareness of your body language and tone. It will boost productivity in the workplace and messaging.</a:t>
            </a:r>
            <a:endParaRPr lang="en-US" sz="1600" dirty="0"/>
          </a:p>
          <a:p>
            <a:pPr>
              <a:lnSpc>
                <a:spcPct val="100000"/>
              </a:lnSpc>
              <a:buClr>
                <a:srgbClr val="6C6EBB"/>
              </a:buClr>
            </a:pPr>
            <a:r>
              <a:rPr lang="en-US" sz="1600" b="1"/>
              <a:t>The act of communicating</a:t>
            </a:r>
            <a:r>
              <a:rPr lang="en-US" sz="1600"/>
              <a:t> is much important because it has been transmitted to both technology and the global reach industry of the world.</a:t>
            </a:r>
            <a:endParaRPr lang="en-US" sz="1600" dirty="0"/>
          </a:p>
          <a:p>
            <a:pPr lvl="1">
              <a:lnSpc>
                <a:spcPct val="100000"/>
              </a:lnSpc>
              <a:buClr>
                <a:srgbClr val="6C6EBB"/>
              </a:buClr>
            </a:pPr>
            <a:r>
              <a:rPr lang="en-US" sz="1400"/>
              <a:t>Communication has been apprehened tool that has used to be throughout the existence of modern-day technology </a:t>
            </a:r>
            <a:endParaRPr lang="en-US" sz="1400" dirty="0"/>
          </a:p>
        </p:txBody>
      </p:sp>
      <p:pic>
        <p:nvPicPr>
          <p:cNvPr id="3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19340427-1F5F-4178-89A1-E70BACED9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362" y="-4923"/>
            <a:ext cx="6289384" cy="32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23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32CF6-13D7-4CC7-8EC1-89896E6A5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86" y="-2431"/>
            <a:ext cx="10123295" cy="1442463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What are the limiting factors that can </a:t>
            </a:r>
            <a:r>
              <a:rPr lang="en-GB" b="1" u="sng"/>
              <a:t>deter communication within the organisation?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3E072-7E7B-4628-8954-38A813766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755" y="1286778"/>
            <a:ext cx="11736942" cy="545822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>
              <a:buClr>
                <a:srgbClr val="6C6EBB"/>
              </a:buClr>
            </a:pPr>
            <a:r>
              <a:rPr lang="en-GB" b="1"/>
              <a:t>Cultural Barriers-</a:t>
            </a:r>
            <a:r>
              <a:rPr lang="en-GB"/>
              <a:t> This Is a limiting barrier because local peers and patients may have different beliefs due to cultural/ethnic backgrounds. Because not accepting diversity in a workplace it can be detrimental and costly to the employees and patients within a hospital. Consequently, bound to a lot of miscommunication being performed it allows false ideologies and stigmas to surface. Creating a chaotic environment for the workplace/ institution for others. Because of biased beliefs. </a:t>
            </a:r>
            <a:r>
              <a:rPr lang="en-GB" b="1"/>
              <a:t>A great example of this is that an employee may not have a full range of vocabulary in the office primary language, causing misunderstandings, daunting experiences.</a:t>
            </a:r>
          </a:p>
          <a:p>
            <a:pPr>
              <a:buClr>
                <a:srgbClr val="6C6EBB"/>
              </a:buClr>
            </a:pPr>
            <a:endParaRPr lang="en-GB" b="1" dirty="0"/>
          </a:p>
          <a:p>
            <a:pPr>
              <a:buClr>
                <a:srgbClr val="6C6EBB"/>
              </a:buClr>
            </a:pPr>
            <a:r>
              <a:rPr lang="en-GB" b="1"/>
              <a:t>Emotional Barrier- </a:t>
            </a:r>
            <a:r>
              <a:rPr lang="en-GB"/>
              <a:t>Is a mental limitation that prevents you from openly communicating your thoughts and feelings.</a:t>
            </a:r>
            <a:endParaRPr lang="en-GB" dirty="0"/>
          </a:p>
          <a:p>
            <a:pPr>
              <a:buClr>
                <a:srgbClr val="6C6EBB"/>
              </a:buClr>
            </a:pPr>
            <a:endParaRPr lang="en-GB" b="1" dirty="0"/>
          </a:p>
          <a:p>
            <a:pPr>
              <a:buClr>
                <a:srgbClr val="6C6EBB"/>
              </a:buClr>
            </a:pPr>
            <a:endParaRPr lang="en-GB" b="1" dirty="0"/>
          </a:p>
          <a:p>
            <a:pPr>
              <a:buClr>
                <a:srgbClr val="6C6EBB"/>
              </a:buClr>
            </a:pPr>
            <a:endParaRPr lang="en-GB" b="1" dirty="0"/>
          </a:p>
          <a:p>
            <a:pPr>
              <a:buClr>
                <a:srgbClr val="6C6EBB"/>
              </a:buClr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89886375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AnalogousFromDarkSeedLeftStep">
      <a:dk1>
        <a:srgbClr val="000000"/>
      </a:dk1>
      <a:lt1>
        <a:srgbClr val="FFFFFF"/>
      </a:lt1>
      <a:dk2>
        <a:srgbClr val="191A36"/>
      </a:dk2>
      <a:lt2>
        <a:srgbClr val="E2E8E3"/>
      </a:lt2>
      <a:accent1>
        <a:srgbClr val="C34DA8"/>
      </a:accent1>
      <a:accent2>
        <a:srgbClr val="9B3BB1"/>
      </a:accent2>
      <a:accent3>
        <a:srgbClr val="7B4DC3"/>
      </a:accent3>
      <a:accent4>
        <a:srgbClr val="3B3EB1"/>
      </a:accent4>
      <a:accent5>
        <a:srgbClr val="4D81C3"/>
      </a:accent5>
      <a:accent6>
        <a:srgbClr val="3BA0B1"/>
      </a:accent6>
      <a:hlink>
        <a:srgbClr val="3F62BF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CosineVTI</vt:lpstr>
      <vt:lpstr>Effective Communication</vt:lpstr>
      <vt:lpstr>What are the channel communication skills for hospitals/ institutions</vt:lpstr>
      <vt:lpstr>What are the limiting factors that can deter communication within the organisation?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236</cp:revision>
  <dcterms:created xsi:type="dcterms:W3CDTF">2021-11-21T15:04:43Z</dcterms:created>
  <dcterms:modified xsi:type="dcterms:W3CDTF">2021-11-22T17:08:47Z</dcterms:modified>
</cp:coreProperties>
</file>