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9" r:id="rId2"/>
    <p:sldId id="260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98" d="100"/>
          <a:sy n="98" d="100"/>
        </p:scale>
        <p:origin x="96" y="1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ver">
    <p:bg>
      <p:bgPr>
        <a:gradFill>
          <a:gsLst>
            <a:gs pos="0">
              <a:schemeClr val="accent6"/>
            </a:gs>
            <a:gs pos="26000">
              <a:schemeClr val="bg1"/>
            </a:gs>
            <a:gs pos="100000">
              <a:schemeClr val="accent1"/>
            </a:gs>
          </a:gsLst>
          <a:lin ang="27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8A49A41B-9CF1-4CD6-B1E3-F736C63833B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011668" y="5831699"/>
            <a:ext cx="3608832" cy="469148"/>
          </a:xfrm>
          <a:prstGeom prst="rect">
            <a:avLst/>
          </a:prstGeom>
        </p:spPr>
      </p:pic>
      <p:sp>
        <p:nvSpPr>
          <p:cNvPr id="10" name="Title 1">
            <a:extLst>
              <a:ext uri="{FF2B5EF4-FFF2-40B4-BE49-F238E27FC236}">
                <a16:creationId xmlns:a16="http://schemas.microsoft.com/office/drawing/2014/main" id="{10344EF7-FB04-41A4-900F-48EC95C6F3B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81000" y="552449"/>
            <a:ext cx="11430000" cy="1994392"/>
          </a:xfrm>
          <a:prstGeom prst="rect">
            <a:avLst/>
          </a:prstGeom>
        </p:spPr>
        <p:txBody>
          <a:bodyPr wrap="square" lIns="0" tIns="0" rIns="0" bIns="0" anchor="b">
            <a:spAutoFit/>
          </a:bodyPr>
          <a:lstStyle>
            <a:lvl1pPr algn="l">
              <a:defRPr sz="7200">
                <a:solidFill>
                  <a:schemeClr val="tx2"/>
                </a:solidFill>
                <a:latin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A67014B0-AEAB-4CC8-BCED-661FF1CA273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81000" y="2743200"/>
            <a:ext cx="11430000" cy="1655763"/>
          </a:xfrm>
          <a:prstGeom prst="rect">
            <a:avLst/>
          </a:prstGeom>
        </p:spPr>
        <p:txBody>
          <a:bodyPr lIns="0" tIns="0" rIns="0" bIns="0"/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2667"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457189" indent="0" algn="ctr">
              <a:buNone/>
              <a:defRPr sz="2000"/>
            </a:lvl2pPr>
            <a:lvl3pPr marL="914377" indent="0" algn="ctr">
              <a:buNone/>
              <a:defRPr sz="1800"/>
            </a:lvl3pPr>
            <a:lvl4pPr marL="1371566" indent="0" algn="ctr">
              <a:buNone/>
              <a:defRPr sz="1600"/>
            </a:lvl4pPr>
            <a:lvl5pPr marL="1828754" indent="0" algn="ctr">
              <a:buNone/>
              <a:defRPr sz="1600"/>
            </a:lvl5pPr>
            <a:lvl6pPr marL="2285943" indent="0" algn="ctr">
              <a:buNone/>
              <a:defRPr sz="1600"/>
            </a:lvl6pPr>
            <a:lvl7pPr marL="2743131" indent="0" algn="ctr">
              <a:buNone/>
              <a:defRPr sz="1600"/>
            </a:lvl7pPr>
            <a:lvl8pPr marL="3200320" indent="0" algn="ctr">
              <a:buNone/>
              <a:defRPr sz="1600"/>
            </a:lvl8pPr>
            <a:lvl9pPr marL="3657509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5272616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Cover"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8A49A41B-9CF1-4CD6-B1E3-F736C63833BC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011668" y="5831699"/>
            <a:ext cx="3608832" cy="469148"/>
          </a:xfrm>
          <a:prstGeom prst="rect">
            <a:avLst/>
          </a:prstGeom>
        </p:spPr>
      </p:pic>
      <p:sp>
        <p:nvSpPr>
          <p:cNvPr id="10" name="Title 1">
            <a:extLst>
              <a:ext uri="{FF2B5EF4-FFF2-40B4-BE49-F238E27FC236}">
                <a16:creationId xmlns:a16="http://schemas.microsoft.com/office/drawing/2014/main" id="{10344EF7-FB04-41A4-900F-48EC95C6F3B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81000" y="552449"/>
            <a:ext cx="11430000" cy="1994392"/>
          </a:xfrm>
          <a:prstGeom prst="rect">
            <a:avLst/>
          </a:prstGeom>
        </p:spPr>
        <p:txBody>
          <a:bodyPr wrap="square" lIns="0" tIns="0" rIns="0" bIns="0" anchor="b">
            <a:spAutoFit/>
          </a:bodyPr>
          <a:lstStyle>
            <a:lvl1pPr algn="l">
              <a:defRPr sz="7200">
                <a:solidFill>
                  <a:schemeClr val="tx2"/>
                </a:solidFill>
                <a:latin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A67014B0-AEAB-4CC8-BCED-661FF1CA273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81000" y="2743200"/>
            <a:ext cx="11430000" cy="1655763"/>
          </a:xfrm>
          <a:prstGeom prst="rect">
            <a:avLst/>
          </a:prstGeom>
        </p:spPr>
        <p:txBody>
          <a:bodyPr lIns="0" tIns="0" rIns="0" bIns="0"/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2667"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457189" indent="0" algn="ctr">
              <a:buNone/>
              <a:defRPr sz="2000"/>
            </a:lvl2pPr>
            <a:lvl3pPr marL="914377" indent="0" algn="ctr">
              <a:buNone/>
              <a:defRPr sz="1800"/>
            </a:lvl3pPr>
            <a:lvl4pPr marL="1371566" indent="0" algn="ctr">
              <a:buNone/>
              <a:defRPr sz="1600"/>
            </a:lvl4pPr>
            <a:lvl5pPr marL="1828754" indent="0" algn="ctr">
              <a:buNone/>
              <a:defRPr sz="1600"/>
            </a:lvl5pPr>
            <a:lvl6pPr marL="2285943" indent="0" algn="ctr">
              <a:buNone/>
              <a:defRPr sz="1600"/>
            </a:lvl6pPr>
            <a:lvl7pPr marL="2743131" indent="0" algn="ctr">
              <a:buNone/>
              <a:defRPr sz="1600"/>
            </a:lvl7pPr>
            <a:lvl8pPr marL="3200320" indent="0" algn="ctr">
              <a:buNone/>
              <a:defRPr sz="1600"/>
            </a:lvl8pPr>
            <a:lvl9pPr marL="3657509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8048994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2_Cover"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8A49A41B-9CF1-4CD6-B1E3-F736C63833BC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011668" y="5831699"/>
            <a:ext cx="3608832" cy="469148"/>
          </a:xfrm>
          <a:prstGeom prst="rect">
            <a:avLst/>
          </a:prstGeom>
        </p:spPr>
      </p:pic>
      <p:sp>
        <p:nvSpPr>
          <p:cNvPr id="10" name="Title 1">
            <a:extLst>
              <a:ext uri="{FF2B5EF4-FFF2-40B4-BE49-F238E27FC236}">
                <a16:creationId xmlns:a16="http://schemas.microsoft.com/office/drawing/2014/main" id="{10344EF7-FB04-41A4-900F-48EC95C6F3B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81000" y="552449"/>
            <a:ext cx="11430000" cy="1994392"/>
          </a:xfrm>
          <a:prstGeom prst="rect">
            <a:avLst/>
          </a:prstGeom>
        </p:spPr>
        <p:txBody>
          <a:bodyPr wrap="square" lIns="0" tIns="0" rIns="0" bIns="0" anchor="b">
            <a:spAutoFit/>
          </a:bodyPr>
          <a:lstStyle>
            <a:lvl1pPr algn="l">
              <a:defRPr sz="7200">
                <a:solidFill>
                  <a:schemeClr val="tx2"/>
                </a:solidFill>
                <a:latin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A67014B0-AEAB-4CC8-BCED-661FF1CA273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81000" y="2743200"/>
            <a:ext cx="11430000" cy="1655763"/>
          </a:xfrm>
          <a:prstGeom prst="rect">
            <a:avLst/>
          </a:prstGeom>
        </p:spPr>
        <p:txBody>
          <a:bodyPr lIns="0" tIns="0" rIns="0" bIns="0"/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2667"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457189" indent="0" algn="ctr">
              <a:buNone/>
              <a:defRPr sz="2000"/>
            </a:lvl2pPr>
            <a:lvl3pPr marL="914377" indent="0" algn="ctr">
              <a:buNone/>
              <a:defRPr sz="1800"/>
            </a:lvl3pPr>
            <a:lvl4pPr marL="1371566" indent="0" algn="ctr">
              <a:buNone/>
              <a:defRPr sz="1600"/>
            </a:lvl4pPr>
            <a:lvl5pPr marL="1828754" indent="0" algn="ctr">
              <a:buNone/>
              <a:defRPr sz="1600"/>
            </a:lvl5pPr>
            <a:lvl6pPr marL="2285943" indent="0" algn="ctr">
              <a:buNone/>
              <a:defRPr sz="1600"/>
            </a:lvl6pPr>
            <a:lvl7pPr marL="2743131" indent="0" algn="ctr">
              <a:buNone/>
              <a:defRPr sz="1600"/>
            </a:lvl7pPr>
            <a:lvl8pPr marL="3200320" indent="0" algn="ctr">
              <a:buNone/>
              <a:defRPr sz="1600"/>
            </a:lvl8pPr>
            <a:lvl9pPr marL="3657509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9343424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3_Cover"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8A49A41B-9CF1-4CD6-B1E3-F736C63833BC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011668" y="5831699"/>
            <a:ext cx="3608832" cy="469148"/>
          </a:xfrm>
          <a:prstGeom prst="rect">
            <a:avLst/>
          </a:prstGeom>
        </p:spPr>
      </p:pic>
      <p:sp>
        <p:nvSpPr>
          <p:cNvPr id="10" name="Title 1">
            <a:extLst>
              <a:ext uri="{FF2B5EF4-FFF2-40B4-BE49-F238E27FC236}">
                <a16:creationId xmlns:a16="http://schemas.microsoft.com/office/drawing/2014/main" id="{10344EF7-FB04-41A4-900F-48EC95C6F3B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81000" y="552449"/>
            <a:ext cx="11430000" cy="1994392"/>
          </a:xfrm>
          <a:prstGeom prst="rect">
            <a:avLst/>
          </a:prstGeom>
        </p:spPr>
        <p:txBody>
          <a:bodyPr wrap="square" lIns="0" tIns="0" rIns="0" bIns="0" anchor="b">
            <a:spAutoFit/>
          </a:bodyPr>
          <a:lstStyle>
            <a:lvl1pPr algn="l">
              <a:defRPr sz="7200">
                <a:solidFill>
                  <a:schemeClr val="tx2"/>
                </a:solidFill>
                <a:latin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A67014B0-AEAB-4CC8-BCED-661FF1CA273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81000" y="2743200"/>
            <a:ext cx="11430000" cy="1655763"/>
          </a:xfrm>
          <a:prstGeom prst="rect">
            <a:avLst/>
          </a:prstGeom>
        </p:spPr>
        <p:txBody>
          <a:bodyPr lIns="0" tIns="0" rIns="0" bIns="0"/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2667"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457189" indent="0" algn="ctr">
              <a:buNone/>
              <a:defRPr sz="2000"/>
            </a:lvl2pPr>
            <a:lvl3pPr marL="914377" indent="0" algn="ctr">
              <a:buNone/>
              <a:defRPr sz="1800"/>
            </a:lvl3pPr>
            <a:lvl4pPr marL="1371566" indent="0" algn="ctr">
              <a:buNone/>
              <a:defRPr sz="1600"/>
            </a:lvl4pPr>
            <a:lvl5pPr marL="1828754" indent="0" algn="ctr">
              <a:buNone/>
              <a:defRPr sz="1600"/>
            </a:lvl5pPr>
            <a:lvl6pPr marL="2285943" indent="0" algn="ctr">
              <a:buNone/>
              <a:defRPr sz="1600"/>
            </a:lvl6pPr>
            <a:lvl7pPr marL="2743131" indent="0" algn="ctr">
              <a:buNone/>
              <a:defRPr sz="1600"/>
            </a:lvl7pPr>
            <a:lvl8pPr marL="3200320" indent="0" algn="ctr">
              <a:buNone/>
              <a:defRPr sz="1600"/>
            </a:lvl8pPr>
            <a:lvl9pPr marL="3657509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1332043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4_Cover"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8A49A41B-9CF1-4CD6-B1E3-F736C63833BC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011668" y="5831699"/>
            <a:ext cx="3608832" cy="469148"/>
          </a:xfrm>
          <a:prstGeom prst="rect">
            <a:avLst/>
          </a:prstGeom>
        </p:spPr>
      </p:pic>
      <p:sp>
        <p:nvSpPr>
          <p:cNvPr id="10" name="Title 1">
            <a:extLst>
              <a:ext uri="{FF2B5EF4-FFF2-40B4-BE49-F238E27FC236}">
                <a16:creationId xmlns:a16="http://schemas.microsoft.com/office/drawing/2014/main" id="{10344EF7-FB04-41A4-900F-48EC95C6F3B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81000" y="552449"/>
            <a:ext cx="11430000" cy="1994392"/>
          </a:xfrm>
          <a:prstGeom prst="rect">
            <a:avLst/>
          </a:prstGeom>
        </p:spPr>
        <p:txBody>
          <a:bodyPr wrap="square" lIns="0" tIns="0" rIns="0" bIns="0" anchor="b">
            <a:spAutoFit/>
          </a:bodyPr>
          <a:lstStyle>
            <a:lvl1pPr algn="l">
              <a:defRPr sz="7200">
                <a:solidFill>
                  <a:schemeClr val="tx2"/>
                </a:solidFill>
                <a:latin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A67014B0-AEAB-4CC8-BCED-661FF1CA273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81000" y="2743200"/>
            <a:ext cx="11430000" cy="1655763"/>
          </a:xfrm>
          <a:prstGeom prst="rect">
            <a:avLst/>
          </a:prstGeom>
        </p:spPr>
        <p:txBody>
          <a:bodyPr lIns="0" tIns="0" rIns="0" bIns="0"/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2667"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457189" indent="0" algn="ctr">
              <a:buNone/>
              <a:defRPr sz="2000"/>
            </a:lvl2pPr>
            <a:lvl3pPr marL="914377" indent="0" algn="ctr">
              <a:buNone/>
              <a:defRPr sz="1800"/>
            </a:lvl3pPr>
            <a:lvl4pPr marL="1371566" indent="0" algn="ctr">
              <a:buNone/>
              <a:defRPr sz="1600"/>
            </a:lvl4pPr>
            <a:lvl5pPr marL="1828754" indent="0" algn="ctr">
              <a:buNone/>
              <a:defRPr sz="1600"/>
            </a:lvl5pPr>
            <a:lvl6pPr marL="2285943" indent="0" algn="ctr">
              <a:buNone/>
              <a:defRPr sz="1600"/>
            </a:lvl6pPr>
            <a:lvl7pPr marL="2743131" indent="0" algn="ctr">
              <a:buNone/>
              <a:defRPr sz="1600"/>
            </a:lvl7pPr>
            <a:lvl8pPr marL="3200320" indent="0" algn="ctr">
              <a:buNone/>
              <a:defRPr sz="1600"/>
            </a:lvl8pPr>
            <a:lvl9pPr marL="3657509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0735615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5_Cover"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8A49A41B-9CF1-4CD6-B1E3-F736C63833BC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011668" y="5831699"/>
            <a:ext cx="3608832" cy="469148"/>
          </a:xfrm>
          <a:prstGeom prst="rect">
            <a:avLst/>
          </a:prstGeom>
        </p:spPr>
      </p:pic>
      <p:sp>
        <p:nvSpPr>
          <p:cNvPr id="10" name="Title 1">
            <a:extLst>
              <a:ext uri="{FF2B5EF4-FFF2-40B4-BE49-F238E27FC236}">
                <a16:creationId xmlns:a16="http://schemas.microsoft.com/office/drawing/2014/main" id="{10344EF7-FB04-41A4-900F-48EC95C6F3B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81000" y="552449"/>
            <a:ext cx="11430000" cy="1994392"/>
          </a:xfrm>
          <a:prstGeom prst="rect">
            <a:avLst/>
          </a:prstGeom>
        </p:spPr>
        <p:txBody>
          <a:bodyPr wrap="square" lIns="0" tIns="0" rIns="0" bIns="0" anchor="b">
            <a:spAutoFit/>
          </a:bodyPr>
          <a:lstStyle>
            <a:lvl1pPr algn="l">
              <a:defRPr sz="7200">
                <a:solidFill>
                  <a:schemeClr val="tx2"/>
                </a:solidFill>
                <a:latin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A67014B0-AEAB-4CC8-BCED-661FF1CA273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81000" y="2743200"/>
            <a:ext cx="11430000" cy="1655763"/>
          </a:xfrm>
          <a:prstGeom prst="rect">
            <a:avLst/>
          </a:prstGeom>
        </p:spPr>
        <p:txBody>
          <a:bodyPr lIns="0" tIns="0" rIns="0" bIns="0"/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2667"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457189" indent="0" algn="ctr">
              <a:buNone/>
              <a:defRPr sz="2000"/>
            </a:lvl2pPr>
            <a:lvl3pPr marL="914377" indent="0" algn="ctr">
              <a:buNone/>
              <a:defRPr sz="1800"/>
            </a:lvl3pPr>
            <a:lvl4pPr marL="1371566" indent="0" algn="ctr">
              <a:buNone/>
              <a:defRPr sz="1600"/>
            </a:lvl4pPr>
            <a:lvl5pPr marL="1828754" indent="0" algn="ctr">
              <a:buNone/>
              <a:defRPr sz="1600"/>
            </a:lvl5pPr>
            <a:lvl6pPr marL="2285943" indent="0" algn="ctr">
              <a:buNone/>
              <a:defRPr sz="1600"/>
            </a:lvl6pPr>
            <a:lvl7pPr marL="2743131" indent="0" algn="ctr">
              <a:buNone/>
              <a:defRPr sz="1600"/>
            </a:lvl7pPr>
            <a:lvl8pPr marL="3200320" indent="0" algn="ctr">
              <a:buNone/>
              <a:defRPr sz="1600"/>
            </a:lvl8pPr>
            <a:lvl9pPr marL="3657509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4385490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6_Cover"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8A49A41B-9CF1-4CD6-B1E3-F736C63833BC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011668" y="5831699"/>
            <a:ext cx="3608832" cy="469148"/>
          </a:xfrm>
          <a:prstGeom prst="rect">
            <a:avLst/>
          </a:prstGeom>
        </p:spPr>
      </p:pic>
      <p:sp>
        <p:nvSpPr>
          <p:cNvPr id="10" name="Title 1">
            <a:extLst>
              <a:ext uri="{FF2B5EF4-FFF2-40B4-BE49-F238E27FC236}">
                <a16:creationId xmlns:a16="http://schemas.microsoft.com/office/drawing/2014/main" id="{10344EF7-FB04-41A4-900F-48EC95C6F3B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81000" y="552449"/>
            <a:ext cx="11430000" cy="1994392"/>
          </a:xfrm>
          <a:prstGeom prst="rect">
            <a:avLst/>
          </a:prstGeom>
        </p:spPr>
        <p:txBody>
          <a:bodyPr wrap="square" lIns="0" tIns="0" rIns="0" bIns="0" anchor="b">
            <a:spAutoFit/>
          </a:bodyPr>
          <a:lstStyle>
            <a:lvl1pPr algn="l">
              <a:defRPr sz="7200">
                <a:solidFill>
                  <a:schemeClr val="tx2"/>
                </a:solidFill>
                <a:latin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A67014B0-AEAB-4CC8-BCED-661FF1CA273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81000" y="2743200"/>
            <a:ext cx="11430000" cy="1655763"/>
          </a:xfrm>
          <a:prstGeom prst="rect">
            <a:avLst/>
          </a:prstGeom>
        </p:spPr>
        <p:txBody>
          <a:bodyPr lIns="0" tIns="0" rIns="0" bIns="0"/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2667"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457189" indent="0" algn="ctr">
              <a:buNone/>
              <a:defRPr sz="2000"/>
            </a:lvl2pPr>
            <a:lvl3pPr marL="914377" indent="0" algn="ctr">
              <a:buNone/>
              <a:defRPr sz="1800"/>
            </a:lvl3pPr>
            <a:lvl4pPr marL="1371566" indent="0" algn="ctr">
              <a:buNone/>
              <a:defRPr sz="1600"/>
            </a:lvl4pPr>
            <a:lvl5pPr marL="1828754" indent="0" algn="ctr">
              <a:buNone/>
              <a:defRPr sz="1600"/>
            </a:lvl5pPr>
            <a:lvl6pPr marL="2285943" indent="0" algn="ctr">
              <a:buNone/>
              <a:defRPr sz="1600"/>
            </a:lvl6pPr>
            <a:lvl7pPr marL="2743131" indent="0" algn="ctr">
              <a:buNone/>
              <a:defRPr sz="1600"/>
            </a:lvl7pPr>
            <a:lvl8pPr marL="3200320" indent="0" algn="ctr">
              <a:buNone/>
              <a:defRPr sz="1600"/>
            </a:lvl8pPr>
            <a:lvl9pPr marL="3657509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4543476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304800"/>
            <a:ext cx="11430000" cy="51706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733">
                <a:solidFill>
                  <a:schemeClr val="bg1"/>
                </a:solidFill>
                <a:latin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697865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&amp;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304800"/>
            <a:ext cx="11430000" cy="51706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733">
                <a:solidFill>
                  <a:schemeClr val="bg1"/>
                </a:solidFill>
                <a:latin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81000" y="855741"/>
            <a:ext cx="11430000" cy="28725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67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457189" indent="0" algn="ctr">
              <a:buNone/>
              <a:defRPr sz="2000"/>
            </a:lvl2pPr>
            <a:lvl3pPr marL="914377" indent="0" algn="ctr">
              <a:buNone/>
              <a:defRPr sz="1800"/>
            </a:lvl3pPr>
            <a:lvl4pPr marL="1371566" indent="0" algn="ctr">
              <a:buNone/>
              <a:defRPr sz="1600"/>
            </a:lvl4pPr>
            <a:lvl5pPr marL="1828754" indent="0" algn="ctr">
              <a:buNone/>
              <a:defRPr sz="1600"/>
            </a:lvl5pPr>
            <a:lvl6pPr marL="2285943" indent="0" algn="ctr">
              <a:buNone/>
              <a:defRPr sz="1600"/>
            </a:lvl6pPr>
            <a:lvl7pPr marL="2743131" indent="0" algn="ctr">
              <a:buNone/>
              <a:defRPr sz="1600"/>
            </a:lvl7pPr>
            <a:lvl8pPr marL="3200320" indent="0" algn="ctr">
              <a:buNone/>
              <a:defRPr sz="1600"/>
            </a:lvl8pPr>
            <a:lvl9pPr marL="3657509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1138090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&amp;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304800"/>
            <a:ext cx="11430000" cy="51706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733">
                <a:solidFill>
                  <a:schemeClr val="bg1"/>
                </a:solidFill>
                <a:latin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1000" y="1600200"/>
            <a:ext cx="11430000" cy="4419600"/>
          </a:xfrm>
          <a:prstGeom prst="rect">
            <a:avLst/>
          </a:prstGeom>
        </p:spPr>
        <p:txBody>
          <a:bodyPr lIns="0" tIns="0" rIns="0" bIns="0"/>
          <a:lstStyle>
            <a:lvl1pPr marL="228594" indent="-228594">
              <a:lnSpc>
                <a:spcPct val="100000"/>
              </a:lnSpc>
              <a:spcBef>
                <a:spcPts val="1600"/>
              </a:spcBef>
              <a:buClr>
                <a:srgbClr val="808080"/>
              </a:buClr>
              <a:buFont typeface="Arial" panose="020B0604020202020204" pitchFamily="34" charset="0"/>
              <a:buChar char="•"/>
              <a:defRPr sz="2400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685783" indent="-228594">
              <a:lnSpc>
                <a:spcPct val="100000"/>
              </a:lnSpc>
              <a:spcBef>
                <a:spcPts val="400"/>
              </a:spcBef>
              <a:buClr>
                <a:srgbClr val="808080"/>
              </a:buClr>
              <a:buFont typeface="Arial" panose="020B0604020202020204" pitchFamily="34" charset="0"/>
              <a:buChar char="–"/>
              <a:defRPr sz="1867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066773" indent="-152396">
              <a:lnSpc>
                <a:spcPct val="100000"/>
              </a:lnSpc>
              <a:spcBef>
                <a:spcPts val="400"/>
              </a:spcBef>
              <a:buClr>
                <a:srgbClr val="808080"/>
              </a:buClr>
              <a:buFont typeface="Arial" panose="020B0604020202020204" pitchFamily="34" charset="0"/>
              <a:buChar char="▪"/>
              <a:defRPr sz="1467">
                <a:solidFill>
                  <a:schemeClr val="bg2"/>
                </a:solidFill>
                <a:latin typeface="Arial" panose="020B0604020202020204" pitchFamily="34" charset="0"/>
              </a:defRPr>
            </a:lvl3pPr>
            <a:lvl4pPr marL="1600160" indent="-228594">
              <a:lnSpc>
                <a:spcPct val="100000"/>
              </a:lnSpc>
              <a:spcBef>
                <a:spcPts val="400"/>
              </a:spcBef>
              <a:buClr>
                <a:schemeClr val="bg1">
                  <a:lumMod val="60000"/>
                  <a:lumOff val="40000"/>
                </a:schemeClr>
              </a:buClr>
              <a:buFont typeface="Arial" panose="020B0604020202020204" pitchFamily="34" charset="0"/>
              <a:buChar char="•"/>
              <a:defRPr sz="1200"/>
            </a:lvl4pPr>
            <a:lvl5pPr marL="2057349" indent="-228594">
              <a:lnSpc>
                <a:spcPct val="100000"/>
              </a:lnSpc>
              <a:spcBef>
                <a:spcPts val="400"/>
              </a:spcBef>
              <a:buClr>
                <a:schemeClr val="bg1">
                  <a:lumMod val="60000"/>
                  <a:lumOff val="40000"/>
                </a:schemeClr>
              </a:buClr>
              <a:buFont typeface="Arial" panose="020B0604020202020204" pitchFamily="34" charset="0"/>
              <a:buChar char="•"/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1301104988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subtitle &amp;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304800"/>
            <a:ext cx="11430000" cy="51706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733">
                <a:solidFill>
                  <a:schemeClr val="bg1"/>
                </a:solidFill>
                <a:latin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81000" y="855741"/>
            <a:ext cx="11430000" cy="28725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67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457189" indent="0" algn="ctr">
              <a:buNone/>
              <a:defRPr sz="2000"/>
            </a:lvl2pPr>
            <a:lvl3pPr marL="914377" indent="0" algn="ctr">
              <a:buNone/>
              <a:defRPr sz="1800"/>
            </a:lvl3pPr>
            <a:lvl4pPr marL="1371566" indent="0" algn="ctr">
              <a:buNone/>
              <a:defRPr sz="1600"/>
            </a:lvl4pPr>
            <a:lvl5pPr marL="1828754" indent="0" algn="ctr">
              <a:buNone/>
              <a:defRPr sz="1600"/>
            </a:lvl5pPr>
            <a:lvl6pPr marL="2285943" indent="0" algn="ctr">
              <a:buNone/>
              <a:defRPr sz="1600"/>
            </a:lvl6pPr>
            <a:lvl7pPr marL="2743131" indent="0" algn="ctr">
              <a:buNone/>
              <a:defRPr sz="1600"/>
            </a:lvl7pPr>
            <a:lvl8pPr marL="3200320" indent="0" algn="ctr">
              <a:buNone/>
              <a:defRPr sz="1600"/>
            </a:lvl8pPr>
            <a:lvl9pPr marL="3657509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Content Placeholder 2"/>
          <p:cNvSpPr>
            <a:spLocks noGrp="1"/>
          </p:cNvSpPr>
          <p:nvPr>
            <p:ph idx="10"/>
          </p:nvPr>
        </p:nvSpPr>
        <p:spPr>
          <a:xfrm>
            <a:off x="381000" y="1600200"/>
            <a:ext cx="11430000" cy="4419600"/>
          </a:xfrm>
          <a:prstGeom prst="rect">
            <a:avLst/>
          </a:prstGeom>
        </p:spPr>
        <p:txBody>
          <a:bodyPr lIns="0" tIns="0" rIns="0" bIns="0"/>
          <a:lstStyle>
            <a:lvl1pPr marL="228594" indent="-228594">
              <a:lnSpc>
                <a:spcPct val="100000"/>
              </a:lnSpc>
              <a:spcBef>
                <a:spcPts val="1600"/>
              </a:spcBef>
              <a:buClr>
                <a:srgbClr val="808080"/>
              </a:buClr>
              <a:buFont typeface="Arial" panose="020B0604020202020204" pitchFamily="34" charset="0"/>
              <a:buChar char="•"/>
              <a:defRPr sz="2400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685783" indent="-228594">
              <a:lnSpc>
                <a:spcPct val="100000"/>
              </a:lnSpc>
              <a:spcBef>
                <a:spcPts val="400"/>
              </a:spcBef>
              <a:buClr>
                <a:srgbClr val="808080"/>
              </a:buClr>
              <a:buFont typeface="Arial" panose="020B0604020202020204" pitchFamily="34" charset="0"/>
              <a:buChar char="–"/>
              <a:defRPr sz="1867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066773" indent="-152396">
              <a:lnSpc>
                <a:spcPct val="100000"/>
              </a:lnSpc>
              <a:spcBef>
                <a:spcPts val="400"/>
              </a:spcBef>
              <a:buClr>
                <a:srgbClr val="808080"/>
              </a:buClr>
              <a:buFont typeface="Arial" panose="020B0604020202020204" pitchFamily="34" charset="0"/>
              <a:buChar char="▪"/>
              <a:defRPr sz="1467">
                <a:solidFill>
                  <a:schemeClr val="bg2"/>
                </a:solidFill>
                <a:latin typeface="Arial" panose="020B0604020202020204" pitchFamily="34" charset="0"/>
              </a:defRPr>
            </a:lvl3pPr>
            <a:lvl4pPr marL="1600160" indent="-228594">
              <a:lnSpc>
                <a:spcPct val="100000"/>
              </a:lnSpc>
              <a:spcBef>
                <a:spcPts val="400"/>
              </a:spcBef>
              <a:buClr>
                <a:schemeClr val="bg1">
                  <a:lumMod val="60000"/>
                  <a:lumOff val="40000"/>
                </a:schemeClr>
              </a:buClr>
              <a:buFont typeface="Arial" panose="020B0604020202020204" pitchFamily="34" charset="0"/>
              <a:buChar char="•"/>
              <a:defRPr sz="1200"/>
            </a:lvl4pPr>
            <a:lvl5pPr marL="2057349" indent="-228594">
              <a:lnSpc>
                <a:spcPct val="100000"/>
              </a:lnSpc>
              <a:spcBef>
                <a:spcPts val="400"/>
              </a:spcBef>
              <a:buClr>
                <a:schemeClr val="bg1">
                  <a:lumMod val="60000"/>
                  <a:lumOff val="40000"/>
                </a:schemeClr>
              </a:buClr>
              <a:buFont typeface="Arial" panose="020B0604020202020204" pitchFamily="34" charset="0"/>
              <a:buChar char="•"/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3572133126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colum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4649" y="304800"/>
            <a:ext cx="11436351" cy="51706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lang="en-US" sz="3733" dirty="0">
                <a:solidFill>
                  <a:schemeClr val="bg1"/>
                </a:solidFill>
                <a:latin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0"/>
          </p:nvPr>
        </p:nvSpPr>
        <p:spPr>
          <a:xfrm>
            <a:off x="381000" y="1600200"/>
            <a:ext cx="5410200" cy="4419600"/>
          </a:xfrm>
          <a:prstGeom prst="rect">
            <a:avLst/>
          </a:prstGeom>
        </p:spPr>
        <p:txBody>
          <a:bodyPr lIns="0" tIns="0" rIns="0" bIns="0"/>
          <a:lstStyle>
            <a:lvl1pPr>
              <a:lnSpc>
                <a:spcPct val="100000"/>
              </a:lnSpc>
              <a:spcBef>
                <a:spcPts val="1600"/>
              </a:spcBef>
              <a:buClr>
                <a:srgbClr val="808080"/>
              </a:buClr>
              <a:defRPr sz="2400">
                <a:solidFill>
                  <a:schemeClr val="bg2"/>
                </a:solidFill>
              </a:defRPr>
            </a:lvl1pPr>
            <a:lvl2pPr marL="685783" indent="-228594">
              <a:lnSpc>
                <a:spcPct val="100000"/>
              </a:lnSpc>
              <a:spcBef>
                <a:spcPts val="400"/>
              </a:spcBef>
              <a:buClr>
                <a:srgbClr val="808080"/>
              </a:buClr>
              <a:buFont typeface="Arial" panose="020B0604020202020204" pitchFamily="34" charset="0"/>
              <a:buChar char="–"/>
              <a:defRPr sz="1867">
                <a:solidFill>
                  <a:schemeClr val="bg2"/>
                </a:solidFill>
              </a:defRPr>
            </a:lvl2pPr>
            <a:lvl3pPr marL="1142971" indent="-228594">
              <a:lnSpc>
                <a:spcPct val="100000"/>
              </a:lnSpc>
              <a:spcBef>
                <a:spcPts val="400"/>
              </a:spcBef>
              <a:buClr>
                <a:srgbClr val="808080"/>
              </a:buClr>
              <a:buFont typeface="Wingdings" panose="05000000000000000000" pitchFamily="2" charset="2"/>
              <a:buChar char="§"/>
              <a:defRPr sz="1467">
                <a:solidFill>
                  <a:schemeClr val="bg2"/>
                </a:solidFill>
              </a:defRPr>
            </a:lvl3pPr>
            <a:lvl4pPr marL="1600160" indent="-228594">
              <a:buClr>
                <a:srgbClr val="808080"/>
              </a:buClr>
              <a:buFont typeface="Arial" panose="020B0604020202020204" pitchFamily="34" charset="0"/>
              <a:buChar char="–"/>
              <a:defRPr sz="1867">
                <a:solidFill>
                  <a:schemeClr val="bg2"/>
                </a:solidFill>
              </a:defRPr>
            </a:lvl4pPr>
            <a:lvl5pPr marL="2057349" indent="-228594">
              <a:buClr>
                <a:srgbClr val="808080"/>
              </a:buClr>
              <a:buFont typeface="Arial" panose="020B0604020202020204" pitchFamily="34" charset="0"/>
              <a:buChar char="–"/>
              <a:defRPr sz="1867">
                <a:solidFill>
                  <a:schemeClr val="bg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11" name="Content Placeholder 9"/>
          <p:cNvSpPr>
            <a:spLocks noGrp="1"/>
          </p:cNvSpPr>
          <p:nvPr>
            <p:ph sz="quarter" idx="11"/>
          </p:nvPr>
        </p:nvSpPr>
        <p:spPr>
          <a:xfrm>
            <a:off x="6400800" y="1600200"/>
            <a:ext cx="5410200" cy="4419600"/>
          </a:xfrm>
          <a:prstGeom prst="rect">
            <a:avLst/>
          </a:prstGeom>
        </p:spPr>
        <p:txBody>
          <a:bodyPr lIns="0" tIns="0" rIns="0" bIns="0"/>
          <a:lstStyle>
            <a:lvl1pPr>
              <a:lnSpc>
                <a:spcPct val="100000"/>
              </a:lnSpc>
              <a:spcBef>
                <a:spcPts val="1600"/>
              </a:spcBef>
              <a:buClr>
                <a:srgbClr val="808080"/>
              </a:buClr>
              <a:defRPr sz="2400">
                <a:solidFill>
                  <a:schemeClr val="bg2"/>
                </a:solidFill>
              </a:defRPr>
            </a:lvl1pPr>
            <a:lvl2pPr marL="685783" indent="-228594">
              <a:lnSpc>
                <a:spcPct val="100000"/>
              </a:lnSpc>
              <a:spcBef>
                <a:spcPts val="400"/>
              </a:spcBef>
              <a:buClr>
                <a:srgbClr val="808080"/>
              </a:buClr>
              <a:buFont typeface="Arial" panose="020B0604020202020204" pitchFamily="34" charset="0"/>
              <a:buChar char="–"/>
              <a:defRPr sz="1867">
                <a:solidFill>
                  <a:schemeClr val="bg2"/>
                </a:solidFill>
              </a:defRPr>
            </a:lvl2pPr>
            <a:lvl3pPr marL="1142971" indent="-228594">
              <a:lnSpc>
                <a:spcPct val="100000"/>
              </a:lnSpc>
              <a:spcBef>
                <a:spcPts val="400"/>
              </a:spcBef>
              <a:buClr>
                <a:srgbClr val="808080"/>
              </a:buClr>
              <a:buFont typeface="Wingdings" panose="05000000000000000000" pitchFamily="2" charset="2"/>
              <a:buChar char="§"/>
              <a:defRPr sz="1467">
                <a:solidFill>
                  <a:schemeClr val="bg2"/>
                </a:solidFill>
              </a:defRPr>
            </a:lvl3pPr>
            <a:lvl4pPr marL="1600160" indent="-228594">
              <a:buClr>
                <a:srgbClr val="808080"/>
              </a:buClr>
              <a:buFont typeface="Arial" panose="020B0604020202020204" pitchFamily="34" charset="0"/>
              <a:buChar char="–"/>
              <a:defRPr sz="1867">
                <a:solidFill>
                  <a:schemeClr val="bg2"/>
                </a:solidFill>
              </a:defRPr>
            </a:lvl4pPr>
            <a:lvl5pPr marL="2057349" indent="-228594">
              <a:buClr>
                <a:srgbClr val="808080"/>
              </a:buClr>
              <a:buFont typeface="Arial" panose="020B0604020202020204" pitchFamily="34" charset="0"/>
              <a:buChar char="–"/>
              <a:defRPr sz="1867">
                <a:solidFill>
                  <a:schemeClr val="bg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708379397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columns w subtitl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4649" y="304800"/>
            <a:ext cx="11436351" cy="51706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lang="en-US" sz="3733" dirty="0">
                <a:solidFill>
                  <a:schemeClr val="bg1"/>
                </a:solidFill>
                <a:latin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1F1CEAD-C06E-4DD6-958D-A69C28387D9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81000" y="1295400"/>
            <a:ext cx="5410200" cy="5257800"/>
          </a:xfrm>
          <a:prstGeom prst="rect">
            <a:avLst/>
          </a:prstGeom>
        </p:spPr>
        <p:txBody>
          <a:bodyPr lIns="0" tIns="0" rIns="0" bIns="91440"/>
          <a:lstStyle>
            <a:lvl1pPr marL="0" indent="0">
              <a:lnSpc>
                <a:spcPct val="100000"/>
              </a:lnSpc>
              <a:spcBef>
                <a:spcPts val="2400"/>
              </a:spcBef>
              <a:buNone/>
              <a:defRPr sz="2667" baseline="0">
                <a:solidFill>
                  <a:schemeClr val="bg1"/>
                </a:solidFill>
              </a:defRPr>
            </a:lvl1pPr>
            <a:lvl2pPr marL="230712" indent="-230712">
              <a:lnSpc>
                <a:spcPct val="100000"/>
              </a:lnSpc>
              <a:spcBef>
                <a:spcPts val="1600"/>
              </a:spcBef>
              <a:buClr>
                <a:srgbClr val="808080"/>
              </a:buClr>
              <a:defRPr>
                <a:solidFill>
                  <a:schemeClr val="bg2"/>
                </a:solidFill>
              </a:defRPr>
            </a:lvl2pPr>
            <a:lvl3pPr marL="685783" indent="-230712">
              <a:lnSpc>
                <a:spcPct val="100000"/>
              </a:lnSpc>
              <a:spcBef>
                <a:spcPts val="400"/>
              </a:spcBef>
              <a:buClr>
                <a:srgbClr val="808080"/>
              </a:buClr>
              <a:buFont typeface="Arial" panose="020B0604020202020204" pitchFamily="34" charset="0"/>
              <a:buChar char="–"/>
              <a:defRPr sz="1867">
                <a:solidFill>
                  <a:schemeClr val="bg2"/>
                </a:solidFill>
              </a:defRPr>
            </a:lvl3pPr>
            <a:lvl4pPr marL="1140855" indent="-224361">
              <a:lnSpc>
                <a:spcPct val="100000"/>
              </a:lnSpc>
              <a:spcBef>
                <a:spcPts val="400"/>
              </a:spcBef>
              <a:buClr>
                <a:srgbClr val="808080"/>
              </a:buClr>
              <a:buFont typeface="Wingdings" panose="05000000000000000000" pitchFamily="2" charset="2"/>
              <a:buChar char="§"/>
              <a:defRPr sz="1467">
                <a:solidFill>
                  <a:schemeClr val="bg2"/>
                </a:solidFill>
              </a:defRPr>
            </a:lvl4pPr>
            <a:lvl5pPr>
              <a:lnSpc>
                <a:spcPct val="100000"/>
              </a:lnSpc>
              <a:spcBef>
                <a:spcPts val="400"/>
              </a:spcBef>
              <a:buClr>
                <a:srgbClr val="808080"/>
              </a:buClr>
              <a:defRPr sz="1867">
                <a:solidFill>
                  <a:schemeClr val="bg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9" name="Content Placeholder 3">
            <a:extLst>
              <a:ext uri="{FF2B5EF4-FFF2-40B4-BE49-F238E27FC236}">
                <a16:creationId xmlns:a16="http://schemas.microsoft.com/office/drawing/2014/main" id="{A0C49344-5A94-4BB8-B1F8-EC9EB43874D0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400800" y="1295400"/>
            <a:ext cx="5410200" cy="5257800"/>
          </a:xfrm>
          <a:prstGeom prst="rect">
            <a:avLst/>
          </a:prstGeom>
        </p:spPr>
        <p:txBody>
          <a:bodyPr lIns="0" tIns="0" rIns="0" bIns="91440"/>
          <a:lstStyle>
            <a:lvl1pPr marL="0" indent="0">
              <a:lnSpc>
                <a:spcPct val="100000"/>
              </a:lnSpc>
              <a:spcBef>
                <a:spcPts val="2400"/>
              </a:spcBef>
              <a:buNone/>
              <a:defRPr sz="2667" baseline="0">
                <a:solidFill>
                  <a:schemeClr val="bg1"/>
                </a:solidFill>
              </a:defRPr>
            </a:lvl1pPr>
            <a:lvl2pPr marL="230712" indent="-230712">
              <a:lnSpc>
                <a:spcPct val="100000"/>
              </a:lnSpc>
              <a:spcBef>
                <a:spcPts val="1600"/>
              </a:spcBef>
              <a:buClr>
                <a:srgbClr val="808080"/>
              </a:buClr>
              <a:defRPr>
                <a:solidFill>
                  <a:schemeClr val="bg2"/>
                </a:solidFill>
              </a:defRPr>
            </a:lvl2pPr>
            <a:lvl3pPr marL="685783" indent="-230712">
              <a:lnSpc>
                <a:spcPct val="100000"/>
              </a:lnSpc>
              <a:spcBef>
                <a:spcPts val="400"/>
              </a:spcBef>
              <a:buClr>
                <a:srgbClr val="808080"/>
              </a:buClr>
              <a:buFont typeface="Arial" panose="020B0604020202020204" pitchFamily="34" charset="0"/>
              <a:buChar char="–"/>
              <a:defRPr sz="1867">
                <a:solidFill>
                  <a:schemeClr val="bg2"/>
                </a:solidFill>
              </a:defRPr>
            </a:lvl3pPr>
            <a:lvl4pPr marL="1140855" indent="-224361">
              <a:lnSpc>
                <a:spcPct val="100000"/>
              </a:lnSpc>
              <a:spcBef>
                <a:spcPts val="400"/>
              </a:spcBef>
              <a:buClr>
                <a:srgbClr val="808080"/>
              </a:buClr>
              <a:buFont typeface="Wingdings" panose="05000000000000000000" pitchFamily="2" charset="2"/>
              <a:buChar char="§"/>
              <a:defRPr sz="1467">
                <a:solidFill>
                  <a:schemeClr val="bg2"/>
                </a:solidFill>
              </a:defRPr>
            </a:lvl4pPr>
            <a:lvl5pPr>
              <a:lnSpc>
                <a:spcPct val="100000"/>
              </a:lnSpc>
              <a:spcBef>
                <a:spcPts val="400"/>
              </a:spcBef>
              <a:buClr>
                <a:srgbClr val="808080"/>
              </a:buClr>
              <a:defRPr sz="1867">
                <a:solidFill>
                  <a:schemeClr val="bg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15798626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900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columns w subtitl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4649" y="304800"/>
            <a:ext cx="11436351" cy="51706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lang="en-US" sz="3733" dirty="0">
                <a:solidFill>
                  <a:schemeClr val="bg1"/>
                </a:solidFill>
                <a:latin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Content Placeholder 9"/>
          <p:cNvSpPr>
            <a:spLocks noGrp="1"/>
          </p:cNvSpPr>
          <p:nvPr>
            <p:ph sz="quarter" idx="13"/>
          </p:nvPr>
        </p:nvSpPr>
        <p:spPr>
          <a:xfrm>
            <a:off x="381000" y="1295400"/>
            <a:ext cx="3581400" cy="4724400"/>
          </a:xfrm>
          <a:prstGeom prst="rect">
            <a:avLst/>
          </a:prstGeom>
        </p:spPr>
        <p:txBody>
          <a:bodyPr lIns="0" tIns="0" rIns="0" bIns="0"/>
          <a:lstStyle>
            <a:lvl1pPr marL="0" indent="0">
              <a:lnSpc>
                <a:spcPct val="100000"/>
              </a:lnSpc>
              <a:spcBef>
                <a:spcPts val="1600"/>
              </a:spcBef>
              <a:buClr>
                <a:srgbClr val="808080"/>
              </a:buClr>
              <a:buNone/>
              <a:defRPr sz="2400">
                <a:solidFill>
                  <a:schemeClr val="bg1"/>
                </a:solidFill>
              </a:defRPr>
            </a:lvl1pPr>
            <a:lvl2pPr marL="228594" indent="-228594">
              <a:lnSpc>
                <a:spcPct val="100000"/>
              </a:lnSpc>
              <a:spcBef>
                <a:spcPts val="1600"/>
              </a:spcBef>
              <a:buClr>
                <a:srgbClr val="808080"/>
              </a:buClr>
              <a:buFont typeface="Arial" panose="020B0604020202020204" pitchFamily="34" charset="0"/>
              <a:buChar char="•"/>
              <a:defRPr sz="2133">
                <a:solidFill>
                  <a:schemeClr val="bg2"/>
                </a:solidFill>
              </a:defRPr>
            </a:lvl2pPr>
            <a:lvl3pPr marL="685783" indent="-228594">
              <a:lnSpc>
                <a:spcPct val="100000"/>
              </a:lnSpc>
              <a:spcBef>
                <a:spcPts val="400"/>
              </a:spcBef>
              <a:buClr>
                <a:srgbClr val="808080"/>
              </a:buClr>
              <a:buFont typeface="Arial" panose="020B0604020202020204" pitchFamily="34" charset="0"/>
              <a:buChar char="–"/>
              <a:defRPr sz="1600">
                <a:solidFill>
                  <a:schemeClr val="bg2"/>
                </a:solidFill>
              </a:defRPr>
            </a:lvl3pPr>
            <a:lvl4pPr marL="1600160" indent="-228594">
              <a:buClr>
                <a:srgbClr val="808080"/>
              </a:buClr>
              <a:buFont typeface="Arial" panose="020B0604020202020204" pitchFamily="34" charset="0"/>
              <a:buChar char="–"/>
              <a:defRPr sz="1867">
                <a:solidFill>
                  <a:schemeClr val="bg2"/>
                </a:solidFill>
              </a:defRPr>
            </a:lvl4pPr>
            <a:lvl5pPr marL="2057349" indent="-228594">
              <a:buClr>
                <a:srgbClr val="808080"/>
              </a:buClr>
              <a:buFont typeface="Arial" panose="020B0604020202020204" pitchFamily="34" charset="0"/>
              <a:buChar char="–"/>
              <a:defRPr sz="1867">
                <a:solidFill>
                  <a:schemeClr val="bg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10" name="Content Placeholder 9"/>
          <p:cNvSpPr>
            <a:spLocks noGrp="1"/>
          </p:cNvSpPr>
          <p:nvPr>
            <p:ph sz="quarter" idx="11"/>
          </p:nvPr>
        </p:nvSpPr>
        <p:spPr>
          <a:xfrm>
            <a:off x="4305300" y="1295400"/>
            <a:ext cx="3581400" cy="4724400"/>
          </a:xfrm>
          <a:prstGeom prst="rect">
            <a:avLst/>
          </a:prstGeom>
        </p:spPr>
        <p:txBody>
          <a:bodyPr lIns="0" tIns="0" rIns="0" bIns="0"/>
          <a:lstStyle>
            <a:lvl1pPr marL="0" indent="0">
              <a:lnSpc>
                <a:spcPct val="100000"/>
              </a:lnSpc>
              <a:spcBef>
                <a:spcPts val="1600"/>
              </a:spcBef>
              <a:buClr>
                <a:srgbClr val="808080"/>
              </a:buClr>
              <a:buNone/>
              <a:defRPr sz="2400">
                <a:solidFill>
                  <a:schemeClr val="bg1"/>
                </a:solidFill>
              </a:defRPr>
            </a:lvl1pPr>
            <a:lvl2pPr marL="228594" indent="-228594">
              <a:lnSpc>
                <a:spcPct val="100000"/>
              </a:lnSpc>
              <a:spcBef>
                <a:spcPts val="1600"/>
              </a:spcBef>
              <a:buClr>
                <a:srgbClr val="808080"/>
              </a:buClr>
              <a:buFont typeface="Arial" panose="020B0604020202020204" pitchFamily="34" charset="0"/>
              <a:buChar char="•"/>
              <a:defRPr sz="2133">
                <a:solidFill>
                  <a:schemeClr val="bg2"/>
                </a:solidFill>
              </a:defRPr>
            </a:lvl2pPr>
            <a:lvl3pPr marL="685783" indent="-228594">
              <a:lnSpc>
                <a:spcPct val="100000"/>
              </a:lnSpc>
              <a:spcBef>
                <a:spcPts val="400"/>
              </a:spcBef>
              <a:buClr>
                <a:srgbClr val="808080"/>
              </a:buClr>
              <a:buFont typeface="Arial" panose="020B0604020202020204" pitchFamily="34" charset="0"/>
              <a:buChar char="–"/>
              <a:defRPr sz="1600">
                <a:solidFill>
                  <a:schemeClr val="bg2"/>
                </a:solidFill>
              </a:defRPr>
            </a:lvl3pPr>
            <a:lvl4pPr marL="1600160" indent="-228594">
              <a:buClr>
                <a:srgbClr val="808080"/>
              </a:buClr>
              <a:buFont typeface="Arial" panose="020B0604020202020204" pitchFamily="34" charset="0"/>
              <a:buChar char="–"/>
              <a:defRPr sz="1867">
                <a:solidFill>
                  <a:schemeClr val="bg2"/>
                </a:solidFill>
              </a:defRPr>
            </a:lvl4pPr>
            <a:lvl5pPr marL="2057349" indent="-228594">
              <a:buClr>
                <a:srgbClr val="808080"/>
              </a:buClr>
              <a:buFont typeface="Arial" panose="020B0604020202020204" pitchFamily="34" charset="0"/>
              <a:buChar char="–"/>
              <a:defRPr sz="1867">
                <a:solidFill>
                  <a:schemeClr val="bg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11" name="Content Placeholder 9"/>
          <p:cNvSpPr>
            <a:spLocks noGrp="1"/>
          </p:cNvSpPr>
          <p:nvPr>
            <p:ph sz="quarter" idx="14"/>
          </p:nvPr>
        </p:nvSpPr>
        <p:spPr>
          <a:xfrm>
            <a:off x="8229600" y="1295400"/>
            <a:ext cx="3581400" cy="4724400"/>
          </a:xfrm>
          <a:prstGeom prst="rect">
            <a:avLst/>
          </a:prstGeom>
        </p:spPr>
        <p:txBody>
          <a:bodyPr lIns="0" tIns="0" rIns="0" bIns="0"/>
          <a:lstStyle>
            <a:lvl1pPr marL="0" indent="0">
              <a:lnSpc>
                <a:spcPct val="100000"/>
              </a:lnSpc>
              <a:spcBef>
                <a:spcPts val="1600"/>
              </a:spcBef>
              <a:buClr>
                <a:srgbClr val="808080"/>
              </a:buClr>
              <a:buNone/>
              <a:defRPr sz="2400">
                <a:solidFill>
                  <a:schemeClr val="bg1"/>
                </a:solidFill>
              </a:defRPr>
            </a:lvl1pPr>
            <a:lvl2pPr marL="228594" indent="-228594">
              <a:lnSpc>
                <a:spcPct val="100000"/>
              </a:lnSpc>
              <a:spcBef>
                <a:spcPts val="1600"/>
              </a:spcBef>
              <a:buClr>
                <a:srgbClr val="808080"/>
              </a:buClr>
              <a:buFont typeface="Arial" panose="020B0604020202020204" pitchFamily="34" charset="0"/>
              <a:buChar char="•"/>
              <a:defRPr sz="2133">
                <a:solidFill>
                  <a:schemeClr val="bg2"/>
                </a:solidFill>
              </a:defRPr>
            </a:lvl2pPr>
            <a:lvl3pPr marL="685783" indent="-228594">
              <a:lnSpc>
                <a:spcPct val="100000"/>
              </a:lnSpc>
              <a:spcBef>
                <a:spcPts val="400"/>
              </a:spcBef>
              <a:buClr>
                <a:srgbClr val="808080"/>
              </a:buClr>
              <a:buFont typeface="Arial" panose="020B0604020202020204" pitchFamily="34" charset="0"/>
              <a:buChar char="–"/>
              <a:defRPr sz="1600">
                <a:solidFill>
                  <a:schemeClr val="bg2"/>
                </a:solidFill>
              </a:defRPr>
            </a:lvl3pPr>
            <a:lvl4pPr marL="1600160" indent="-228594">
              <a:buClr>
                <a:srgbClr val="808080"/>
              </a:buClr>
              <a:buFont typeface="Arial" panose="020B0604020202020204" pitchFamily="34" charset="0"/>
              <a:buChar char="–"/>
              <a:defRPr sz="1867">
                <a:solidFill>
                  <a:schemeClr val="bg2"/>
                </a:solidFill>
              </a:defRPr>
            </a:lvl4pPr>
            <a:lvl5pPr marL="2057349" indent="-228594">
              <a:buClr>
                <a:srgbClr val="808080"/>
              </a:buClr>
              <a:buFont typeface="Arial" panose="020B0604020202020204" pitchFamily="34" charset="0"/>
              <a:buChar char="–"/>
              <a:defRPr sz="1867">
                <a:solidFill>
                  <a:schemeClr val="bg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405421832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972">
          <p15:clr>
            <a:srgbClr val="FBAE40"/>
          </p15:clr>
        </p15:guide>
      </p15:sldGuideLst>
    </p:ext>
  </p:extLs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221CDB-95CE-458B-A911-027A05894B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457200"/>
            <a:ext cx="10515600" cy="395816"/>
          </a:xfrm>
          <a:prstGeom prst="rect">
            <a:avLst/>
          </a:prstGeom>
        </p:spPr>
        <p:txBody>
          <a:bodyPr/>
          <a:lstStyle>
            <a:lvl1pPr algn="ctr"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82873516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vider">
    <p:bg>
      <p:bgPr>
        <a:gradFill>
          <a:gsLst>
            <a:gs pos="0">
              <a:schemeClr val="accent6"/>
            </a:gs>
            <a:gs pos="26000">
              <a:schemeClr val="bg1"/>
            </a:gs>
            <a:gs pos="100000">
              <a:schemeClr val="accent1"/>
            </a:gs>
          </a:gsLst>
          <a:lin ang="27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381000" y="2431804"/>
            <a:ext cx="10515600" cy="1994392"/>
          </a:xfrm>
          <a:prstGeom prst="rect">
            <a:avLst/>
          </a:prstGeom>
        </p:spPr>
        <p:txBody>
          <a:bodyPr lIns="0" tIns="0" rIns="0" bIns="0" anchor="ctr" anchorCtr="0">
            <a:spAutoFit/>
          </a:bodyPr>
          <a:lstStyle>
            <a:lvl1pPr>
              <a:defRPr sz="7200">
                <a:solidFill>
                  <a:schemeClr val="tx2"/>
                </a:solidFill>
                <a:effectLst/>
                <a:latin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403083" y="6451744"/>
            <a:ext cx="1438648" cy="1870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614964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52">
          <p15:clr>
            <a:srgbClr val="FBAE40"/>
          </p15:clr>
        </p15:guide>
      </p15:sldGuideLst>
    </p:ext>
  </p:extLs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 blue gradient bkgd">
    <p:bg>
      <p:bgPr>
        <a:gradFill>
          <a:gsLst>
            <a:gs pos="0">
              <a:schemeClr val="accent6"/>
            </a:gs>
            <a:gs pos="26000">
              <a:schemeClr val="bg1"/>
            </a:gs>
            <a:gs pos="100000">
              <a:schemeClr val="accent1"/>
            </a:gs>
          </a:gsLst>
          <a:lin ang="27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304800"/>
            <a:ext cx="11430000" cy="51706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733">
                <a:solidFill>
                  <a:schemeClr val="tx2"/>
                </a:solidFill>
                <a:latin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403083" y="6451744"/>
            <a:ext cx="1438648" cy="1870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2749108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End logo slide">
    <p:bg>
      <p:bgPr>
        <a:gradFill>
          <a:gsLst>
            <a:gs pos="0">
              <a:schemeClr val="accent6"/>
            </a:gs>
            <a:gs pos="26000">
              <a:schemeClr val="bg1"/>
            </a:gs>
            <a:gs pos="100000">
              <a:schemeClr val="accent1"/>
            </a:gs>
          </a:gsLst>
          <a:lin ang="27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6CED6EC7-6D3E-4027-A733-9B78EBA486D5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701837" y="3005739"/>
            <a:ext cx="6790944" cy="88030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B40B410-C7E4-4036-89E5-3C58E91B26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457200"/>
            <a:ext cx="10515600" cy="395816"/>
          </a:xfrm>
          <a:prstGeom prst="rect">
            <a:avLst/>
          </a:prstGeom>
        </p:spPr>
        <p:txBody>
          <a:bodyPr/>
          <a:lstStyle>
            <a:lvl1pPr algn="ctr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5628054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 userDrawn="1"/>
        </p:nvPicPr>
        <p:blipFill>
          <a:blip r:embed="rId20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403079" y="6451744"/>
            <a:ext cx="1438656" cy="187024"/>
          </a:xfrm>
          <a:prstGeom prst="rect">
            <a:avLst/>
          </a:prstGeom>
        </p:spPr>
      </p:pic>
      <p:sp>
        <p:nvSpPr>
          <p:cNvPr id="7" name="fl" descr="                              Dell - Internal Use - Confidential&#10;"/>
          <p:cNvSpPr txBox="1"/>
          <p:nvPr userDrawn="1"/>
        </p:nvSpPr>
        <p:spPr>
          <a:xfrm>
            <a:off x="5600137" y="6696353"/>
            <a:ext cx="1009892" cy="92398"/>
          </a:xfrm>
          <a:prstGeom prst="rect">
            <a:avLst/>
          </a:prstGeom>
          <a:noFill/>
        </p:spPr>
        <p:txBody>
          <a:bodyPr vert="horz" wrap="none" lIns="0" tIns="0" rIns="0" bIns="0" rtlCol="0" anchor="ctr" anchorCtr="0">
            <a:spAutoFit/>
          </a:bodyPr>
          <a:lstStyle/>
          <a:p>
            <a:pPr marL="0" marR="0" indent="0" algn="l" defTabSz="1219170" rtl="0" eaLnBrk="1" fontAlgn="base" latinLnBrk="0" hangingPunct="1">
              <a:lnSpc>
                <a:spcPct val="90000"/>
              </a:lnSpc>
              <a:spcBef>
                <a:spcPts val="133"/>
              </a:spcBef>
              <a:spcAft>
                <a:spcPts val="133"/>
              </a:spcAft>
              <a:buClrTx/>
              <a:buSzTx/>
              <a:buFontTx/>
              <a:buNone/>
              <a:tabLst/>
              <a:defRPr/>
            </a:pPr>
            <a:r>
              <a:rPr lang="en-US" sz="667" b="0" i="0" u="none" baseline="0" dirty="0">
                <a:solidFill>
                  <a:srgbClr val="808080"/>
                </a:solidFill>
                <a:latin typeface="Arial" panose="020B0604020202020204" pitchFamily="34" charset="0"/>
              </a:rPr>
              <a:t>© Copyright 2021 Dell Inc.</a:t>
            </a:r>
          </a:p>
        </p:txBody>
      </p:sp>
      <p:sp>
        <p:nvSpPr>
          <p:cNvPr id="6" name="TextBox 19"/>
          <p:cNvSpPr txBox="1"/>
          <p:nvPr userDrawn="1"/>
        </p:nvSpPr>
        <p:spPr>
          <a:xfrm>
            <a:off x="5140350" y="6697379"/>
            <a:ext cx="105798" cy="92398"/>
          </a:xfrm>
          <a:prstGeom prst="rect">
            <a:avLst/>
          </a:prstGeom>
        </p:spPr>
        <p:txBody>
          <a:bodyPr vert="horz" wrap="none" lIns="0" tIns="0" rIns="0" bIns="0" rtlCol="0" anchor="ctr" anchorCtr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r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>
                <a:schemeClr val="bg1"/>
              </a:buClr>
            </a:pPr>
            <a:fld id="{58EC7406-F4CC-4ABF-902E-2AF4E70E5C0F}" type="slidenum">
              <a:rPr lang="en-US" sz="667" b="0" kern="1200" smtClean="0">
                <a:solidFill>
                  <a:srgbClr val="808080"/>
                </a:solidFill>
                <a:latin typeface="Arial" panose="020B0604020202020204" pitchFamily="34" charset="0"/>
                <a:ea typeface="+mn-ea"/>
                <a:cs typeface="+mn-cs"/>
              </a:rPr>
              <a:pPr algn="r" rtl="0" fontAlgn="base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buClr>
                  <a:schemeClr val="bg1"/>
                </a:buClr>
              </a:pPr>
              <a:t>‹#›</a:t>
            </a:fld>
            <a:endParaRPr lang="en-US" sz="667" b="0" kern="1200" dirty="0" err="1">
              <a:solidFill>
                <a:srgbClr val="808080"/>
              </a:solidFill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9" name="TextBox 16"/>
          <p:cNvSpPr txBox="1"/>
          <p:nvPr userDrawn="1"/>
        </p:nvSpPr>
        <p:spPr>
          <a:xfrm>
            <a:off x="5276065" y="6697379"/>
            <a:ext cx="153888" cy="92398"/>
          </a:xfrm>
          <a:prstGeom prst="rect">
            <a:avLst/>
          </a:prstGeom>
        </p:spPr>
        <p:txBody>
          <a:bodyPr vert="horz" wrap="none" lIns="0" tIns="0" rIns="0" bIns="0" rtlCol="0" anchor="ctr" anchorCtr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>
                <a:schemeClr val="bg1"/>
              </a:buClr>
            </a:pPr>
            <a:r>
              <a:rPr lang="en-US" sz="667" kern="1200" dirty="0">
                <a:solidFill>
                  <a:srgbClr val="808080"/>
                </a:solidFill>
                <a:latin typeface="Arial" panose="020B0604020202020204" pitchFamily="34" charset="0"/>
                <a:ea typeface="+mn-ea"/>
                <a:cs typeface="+mn-cs"/>
              </a:rPr>
              <a:t>of Y</a:t>
            </a:r>
          </a:p>
        </p:txBody>
      </p:sp>
      <p:sp>
        <p:nvSpPr>
          <p:cNvPr id="2" name="MSIPCMContentMarking" descr="{&quot;HashCode&quot;:-1876667767,&quot;Placement&quot;:&quot;Footer&quot;,&quot;Top&quot;:523.380066,&quot;Left&quot;:0.0,&quot;SlideWidth&quot;:960,&quot;SlideHeight&quot;:540}">
            <a:extLst>
              <a:ext uri="{FF2B5EF4-FFF2-40B4-BE49-F238E27FC236}">
                <a16:creationId xmlns:a16="http://schemas.microsoft.com/office/drawing/2014/main" id="{64CD2F4D-F5ED-4308-9BBC-5A96B21B8AB3}"/>
              </a:ext>
            </a:extLst>
          </p:cNvPr>
          <p:cNvSpPr txBox="1"/>
          <p:nvPr userDrawn="1"/>
        </p:nvSpPr>
        <p:spPr>
          <a:xfrm>
            <a:off x="0" y="6646927"/>
            <a:ext cx="1185008" cy="211073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1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lang="en-US" sz="700">
                <a:solidFill>
                  <a:srgbClr val="737373"/>
                </a:solidFill>
                <a:latin typeface="Calibri" panose="020F0502020204030204" pitchFamily="34" charset="0"/>
              </a:rPr>
              <a:t>Internal Use - Confidential</a:t>
            </a:r>
            <a:endParaRPr lang="en-US" sz="700" dirty="0">
              <a:solidFill>
                <a:srgbClr val="737373"/>
              </a:solidFill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776926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</p:sldLayoutIdLst>
  <p:txStyles>
    <p:titleStyle>
      <a:lvl1pPr algn="l" defTabSz="914377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594" indent="-228594" algn="l" defTabSz="914377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783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2971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160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349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537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726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8914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103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89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77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566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754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943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131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320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509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2880">
          <p15:clr>
            <a:srgbClr val="F26B43"/>
          </p15:clr>
        </p15:guide>
        <p15:guide id="2" orient="horz" pos="1620">
          <p15:clr>
            <a:srgbClr val="F26B43"/>
          </p15:clr>
        </p15:guide>
        <p15:guide id="3" pos="180">
          <p15:clr>
            <a:srgbClr val="F26B43"/>
          </p15:clr>
        </p15:guide>
        <p15:guide id="4" pos="558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Frequently Asked Questions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C05F741-8A68-440D-8002-F7FE49D503E1}"/>
              </a:ext>
            </a:extLst>
          </p:cNvPr>
          <p:cNvSpPr txBox="1"/>
          <p:nvPr/>
        </p:nvSpPr>
        <p:spPr>
          <a:xfrm>
            <a:off x="381000" y="1041023"/>
            <a:ext cx="11430000" cy="5262979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lang="en-GB" sz="1800" b="1" dirty="0"/>
              <a:t>What are the expectations of the </a:t>
            </a:r>
            <a:r>
              <a:rPr lang="en-GB" b="1" dirty="0"/>
              <a:t>U</a:t>
            </a:r>
            <a:r>
              <a:rPr lang="en-GB" sz="1800" b="1" dirty="0"/>
              <a:t>niversity / College </a:t>
            </a:r>
          </a:p>
          <a:p>
            <a:endParaRPr lang="en-GB" sz="1800" b="1" dirty="0"/>
          </a:p>
          <a:p>
            <a:r>
              <a:rPr lang="en-GB" b="1" dirty="0"/>
              <a:t>What is the criteria for the student to be able to join the program? </a:t>
            </a:r>
          </a:p>
          <a:p>
            <a:r>
              <a:rPr lang="en-GB" sz="1800" dirty="0"/>
              <a:t>	</a:t>
            </a:r>
            <a:r>
              <a:rPr lang="en-GB" dirty="0"/>
              <a:t>Female or identify as female students currently studying a STEM subject </a:t>
            </a:r>
          </a:p>
          <a:p>
            <a:r>
              <a:rPr lang="en-GB" sz="1800" dirty="0"/>
              <a:t>	Year 2,3 &amp; 4 </a:t>
            </a:r>
          </a:p>
          <a:p>
            <a:r>
              <a:rPr lang="en-GB" dirty="0"/>
              <a:t>	Based in the UK </a:t>
            </a:r>
          </a:p>
          <a:p>
            <a:endParaRPr lang="en-GB" sz="1800" dirty="0"/>
          </a:p>
          <a:p>
            <a:r>
              <a:rPr lang="en-US" sz="1800" b="1" dirty="0"/>
              <a:t>How many mentee places per University / College?</a:t>
            </a:r>
            <a:r>
              <a:rPr lang="en-US" sz="1800" dirty="0"/>
              <a:t> </a:t>
            </a:r>
          </a:p>
          <a:p>
            <a:r>
              <a:rPr lang="en-US" b="1" dirty="0"/>
              <a:t>	</a:t>
            </a:r>
            <a:r>
              <a:rPr lang="en-US" dirty="0"/>
              <a:t>10 places, however we appreciate the interest levels will be different per university </a:t>
            </a:r>
          </a:p>
          <a:p>
            <a:endParaRPr lang="en-US" dirty="0"/>
          </a:p>
          <a:p>
            <a:r>
              <a:rPr lang="en-US" b="1" dirty="0"/>
              <a:t>How long does the program last for? </a:t>
            </a:r>
          </a:p>
          <a:p>
            <a:r>
              <a:rPr lang="en-US" dirty="0"/>
              <a:t>	The program runs from Nov 2022 until Oct 2023 (events will finish in August / Mentor calls October)</a:t>
            </a:r>
          </a:p>
          <a:p>
            <a:endParaRPr lang="en-US" dirty="0"/>
          </a:p>
          <a:p>
            <a:r>
              <a:rPr lang="en-US" b="1" dirty="0"/>
              <a:t>How are the Mentee’s / Mentors matched?</a:t>
            </a:r>
          </a:p>
          <a:p>
            <a:r>
              <a:rPr lang="en-US" dirty="0"/>
              <a:t>	Both the Mentor &amp; Mentee will complete a Myers Briggs assessment </a:t>
            </a:r>
          </a:p>
          <a:p>
            <a:endParaRPr lang="en-US" dirty="0"/>
          </a:p>
          <a:p>
            <a:r>
              <a:rPr lang="en-US" b="1" dirty="0"/>
              <a:t>How do the students know they have been successful in securing a place on the program</a:t>
            </a:r>
          </a:p>
          <a:p>
            <a:r>
              <a:rPr lang="en-US" b="1" dirty="0"/>
              <a:t>	</a:t>
            </a:r>
            <a:r>
              <a:rPr lang="en-US" dirty="0"/>
              <a:t>Students will receive an email confirmation by Nov ** with details of the launch event 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18414992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Frequently Asked Questions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C05F741-8A68-440D-8002-F7FE49D503E1}"/>
              </a:ext>
            </a:extLst>
          </p:cNvPr>
          <p:cNvSpPr txBox="1"/>
          <p:nvPr/>
        </p:nvSpPr>
        <p:spPr>
          <a:xfrm>
            <a:off x="381000" y="1041023"/>
            <a:ext cx="11430000" cy="581697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US" b="1" dirty="0"/>
          </a:p>
          <a:p>
            <a:r>
              <a:rPr lang="en-US" b="1" dirty="0"/>
              <a:t>Is the program virtual or face to face? </a:t>
            </a:r>
          </a:p>
          <a:p>
            <a:r>
              <a:rPr lang="en-US" b="1" dirty="0"/>
              <a:t>	</a:t>
            </a:r>
            <a:r>
              <a:rPr lang="en-US" dirty="0"/>
              <a:t>Currently the program is Virtual </a:t>
            </a:r>
          </a:p>
          <a:p>
            <a:endParaRPr lang="en-US" dirty="0"/>
          </a:p>
          <a:p>
            <a:r>
              <a:rPr lang="en-US" b="1" dirty="0"/>
              <a:t>How often do Mentee’s speak to their Mentor </a:t>
            </a:r>
          </a:p>
          <a:p>
            <a:r>
              <a:rPr lang="en-US" dirty="0"/>
              <a:t>	Minimum once per month, however the mentor / mentees can agree cadence at the beginning of the 	relationship </a:t>
            </a:r>
          </a:p>
          <a:p>
            <a:endParaRPr lang="en-US" dirty="0"/>
          </a:p>
          <a:p>
            <a:r>
              <a:rPr lang="en-US" b="1" dirty="0"/>
              <a:t>What days are the events held?  </a:t>
            </a:r>
          </a:p>
          <a:p>
            <a:r>
              <a:rPr lang="en-US" b="1" dirty="0"/>
              <a:t>	</a:t>
            </a:r>
            <a:r>
              <a:rPr lang="en-US" dirty="0"/>
              <a:t>Based on feedback we typically hold the events on Wednesday afternoons from 1pm-3pm </a:t>
            </a:r>
          </a:p>
          <a:p>
            <a:endParaRPr lang="en-US" b="1" dirty="0"/>
          </a:p>
          <a:p>
            <a:r>
              <a:rPr lang="en-US" b="1" dirty="0"/>
              <a:t>Can the University / College POC attend the events? </a:t>
            </a:r>
          </a:p>
          <a:p>
            <a:r>
              <a:rPr lang="en-US" b="1" dirty="0"/>
              <a:t>	</a:t>
            </a:r>
            <a:r>
              <a:rPr lang="en-US" dirty="0"/>
              <a:t>Yes, please update us if you would like to attend &amp; we will share the invite details with you </a:t>
            </a:r>
            <a:endParaRPr lang="en-US" b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b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endParaRPr lang="en-US" dirty="0"/>
          </a:p>
          <a:p>
            <a:endParaRPr lang="en-US" sz="18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endParaRPr lang="en-US" dirty="0"/>
          </a:p>
          <a:p>
            <a:endParaRPr lang="en-US" sz="1800" dirty="0"/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7007874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2021 Dell Tech template">
  <a:themeElements>
    <a:clrScheme name="Dell New VID">
      <a:dk1>
        <a:srgbClr val="444444"/>
      </a:dk1>
      <a:lt1>
        <a:srgbClr val="0076CE"/>
      </a:lt1>
      <a:dk2>
        <a:srgbClr val="FFFFFF"/>
      </a:dk2>
      <a:lt2>
        <a:srgbClr val="000000"/>
      </a:lt2>
      <a:accent1>
        <a:srgbClr val="00447C"/>
      </a:accent1>
      <a:accent2>
        <a:srgbClr val="6EA204"/>
      </a:accent2>
      <a:accent3>
        <a:srgbClr val="F2AF00"/>
      </a:accent3>
      <a:accent4>
        <a:srgbClr val="EE6411"/>
      </a:accent4>
      <a:accent5>
        <a:srgbClr val="CE1126"/>
      </a:accent5>
      <a:accent6>
        <a:srgbClr val="41B6E6"/>
      </a:accent6>
      <a:hlink>
        <a:srgbClr val="0076CE"/>
      </a:hlink>
      <a:folHlink>
        <a:srgbClr val="6E2585"/>
      </a:folHlink>
    </a:clrScheme>
    <a:fontScheme name="Arial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 w="12700">
          <a:solidFill>
            <a:schemeClr val="bg2"/>
          </a:solidFill>
        </a:ln>
      </a:spPr>
      <a:bodyPr rtlCol="0" anchor="ctr"/>
      <a:lstStyle>
        <a:defPPr algn="ctr">
          <a:defRPr sz="1200" dirty="0" smtClean="0">
            <a:solidFill>
              <a:schemeClr val="bg2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2700">
          <a:solidFill>
            <a:schemeClr val="tx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lIns="0" tIns="0" rIns="0" bIns="0" rtlCol="0">
        <a:spAutoFit/>
      </a:bodyPr>
      <a:lstStyle>
        <a:defPPr algn="ctr">
          <a:defRPr sz="1800" dirty="0" smtClean="0"/>
        </a:defPPr>
      </a:lstStyle>
    </a:txDef>
  </a:objectDefaults>
  <a:extraClrSchemeLst/>
  <a:extLst>
    <a:ext uri="{05A4C25C-085E-4340-85A3-A5531E510DB2}">
      <thm15:themeFamily xmlns:thm15="http://schemas.microsoft.com/office/thememl/2012/main" name="Presentation1" id="{8B4FBA6F-414D-4C82-8EBC-CC6F4D6F3911}" vid="{C822B31D-615B-463B-B025-BB824D9B634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253</Words>
  <Application>Microsoft Office PowerPoint</Application>
  <PresentationFormat>Widescreen</PresentationFormat>
  <Paragraphs>38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Wingdings</vt:lpstr>
      <vt:lpstr>2021 Dell Tech template</vt:lpstr>
      <vt:lpstr>Frequently Asked Questions </vt:lpstr>
      <vt:lpstr>Frequently Asked 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Frequently Asked Questions</dc:title>
  <dc:creator>Marshall-C, Stephanie</dc:creator>
  <cp:lastModifiedBy>Maristela Parfitt</cp:lastModifiedBy>
  <cp:revision>3</cp:revision>
  <dcterms:created xsi:type="dcterms:W3CDTF">2022-09-23T13:32:36Z</dcterms:created>
  <dcterms:modified xsi:type="dcterms:W3CDTF">2022-10-04T12:18:22Z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73dd1fcc-24d7-4f55-9dc2-c1518f171327_Enabled">
    <vt:lpwstr>true</vt:lpwstr>
  </property>
  <property fmtid="{D5CDD505-2E9C-101B-9397-08002B2CF9AE}" pid="3" name="MSIP_Label_73dd1fcc-24d7-4f55-9dc2-c1518f171327_SetDate">
    <vt:lpwstr>2022-09-23T14:12:56Z</vt:lpwstr>
  </property>
  <property fmtid="{D5CDD505-2E9C-101B-9397-08002B2CF9AE}" pid="4" name="MSIP_Label_73dd1fcc-24d7-4f55-9dc2-c1518f171327_Method">
    <vt:lpwstr>Privileged</vt:lpwstr>
  </property>
  <property fmtid="{D5CDD505-2E9C-101B-9397-08002B2CF9AE}" pid="5" name="MSIP_Label_73dd1fcc-24d7-4f55-9dc2-c1518f171327_Name">
    <vt:lpwstr>No Protection (Label Only) - Internal Use</vt:lpwstr>
  </property>
  <property fmtid="{D5CDD505-2E9C-101B-9397-08002B2CF9AE}" pid="6" name="MSIP_Label_73dd1fcc-24d7-4f55-9dc2-c1518f171327_SiteId">
    <vt:lpwstr>945c199a-83a2-4e80-9f8c-5a91be5752dd</vt:lpwstr>
  </property>
  <property fmtid="{D5CDD505-2E9C-101B-9397-08002B2CF9AE}" pid="7" name="MSIP_Label_73dd1fcc-24d7-4f55-9dc2-c1518f171327_ActionId">
    <vt:lpwstr>87f8f613-f7ee-4408-8d4f-7d4a5bf64cf9</vt:lpwstr>
  </property>
  <property fmtid="{D5CDD505-2E9C-101B-9397-08002B2CF9AE}" pid="8" name="MSIP_Label_73dd1fcc-24d7-4f55-9dc2-c1518f171327_ContentBits">
    <vt:lpwstr>2</vt:lpwstr>
  </property>
</Properties>
</file>