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4"/>
  </p:sldMasterIdLst>
  <p:notesMasterIdLst>
    <p:notesMasterId r:id="rId14"/>
  </p:notesMasterIdLst>
  <p:sldIdLst>
    <p:sldId id="256" r:id="rId5"/>
    <p:sldId id="257" r:id="rId6"/>
    <p:sldId id="260" r:id="rId7"/>
    <p:sldId id="261" r:id="rId8"/>
    <p:sldId id="267" r:id="rId9"/>
    <p:sldId id="262" r:id="rId10"/>
    <p:sldId id="263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43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EA34EC-A13C-484F-ACF3-D782C7F1041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52176A-4C5E-4604-A2F9-E90FD8BB849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My digital portfolio demonstrates the progress I have made throughout my Digital skills course.</a:t>
          </a:r>
          <a:endParaRPr lang="en-US"/>
        </a:p>
      </dgm:t>
    </dgm:pt>
    <dgm:pt modelId="{C1EE6C02-17FE-4E07-AD4F-4DB99EC8EF3E}" type="parTrans" cxnId="{50C1F483-3EAB-4650-A56F-A883DE14E23A}">
      <dgm:prSet/>
      <dgm:spPr/>
      <dgm:t>
        <a:bodyPr/>
        <a:lstStyle/>
        <a:p>
          <a:endParaRPr lang="en-US"/>
        </a:p>
      </dgm:t>
    </dgm:pt>
    <dgm:pt modelId="{2F2C6CD0-6C13-4AD7-8C49-0C0AD67D6F34}" type="sibTrans" cxnId="{50C1F483-3EAB-4650-A56F-A883DE14E23A}">
      <dgm:prSet phldrT="1" phldr="0"/>
      <dgm:spPr/>
      <dgm:t>
        <a:bodyPr/>
        <a:lstStyle/>
        <a:p>
          <a:endParaRPr lang="en-US"/>
        </a:p>
      </dgm:t>
    </dgm:pt>
    <dgm:pt modelId="{1A920EF6-3D54-445C-AE69-5ADA17DF3C8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The evidence of my MS word  work shows that I can create and format professional documents.</a:t>
          </a:r>
          <a:endParaRPr lang="en-US"/>
        </a:p>
      </dgm:t>
    </dgm:pt>
    <dgm:pt modelId="{9494602E-CE45-401B-BBA7-3B67EACBAC44}" type="parTrans" cxnId="{7BD68B3E-9634-473F-95CA-408CAEF2BC33}">
      <dgm:prSet/>
      <dgm:spPr/>
      <dgm:t>
        <a:bodyPr/>
        <a:lstStyle/>
        <a:p>
          <a:endParaRPr lang="en-US"/>
        </a:p>
      </dgm:t>
    </dgm:pt>
    <dgm:pt modelId="{8E7CE253-F656-4FDF-A286-3758B6D56C95}" type="sibTrans" cxnId="{7BD68B3E-9634-473F-95CA-408CAEF2BC33}">
      <dgm:prSet phldrT="2" phldr="0"/>
      <dgm:spPr/>
      <dgm:t>
        <a:bodyPr/>
        <a:lstStyle/>
        <a:p>
          <a:endParaRPr lang="en-US"/>
        </a:p>
      </dgm:t>
    </dgm:pt>
    <dgm:pt modelId="{FE1C3D6F-7BB2-469E-A47C-69F246750AB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The evidence of my MS Excel work demonstrates my ability to use formulas,organise data, perform calculations, and create charts to present the data clearly</a:t>
          </a:r>
          <a:endParaRPr lang="en-US"/>
        </a:p>
      </dgm:t>
    </dgm:pt>
    <dgm:pt modelId="{94151D4A-F134-4EE7-A4BD-6FDF2948B2F3}" type="parTrans" cxnId="{52C832A8-03A3-43B3-982D-A365CC42DB05}">
      <dgm:prSet/>
      <dgm:spPr/>
      <dgm:t>
        <a:bodyPr/>
        <a:lstStyle/>
        <a:p>
          <a:endParaRPr lang="en-US"/>
        </a:p>
      </dgm:t>
    </dgm:pt>
    <dgm:pt modelId="{7B75B3B7-ADC5-488D-A08C-B7DCC3F33698}" type="sibTrans" cxnId="{52C832A8-03A3-43B3-982D-A365CC42DB05}">
      <dgm:prSet phldrT="3" phldr="0"/>
      <dgm:spPr/>
      <dgm:t>
        <a:bodyPr/>
        <a:lstStyle/>
        <a:p>
          <a:endParaRPr lang="en-US"/>
        </a:p>
      </dgm:t>
    </dgm:pt>
    <dgm:pt modelId="{2D056755-4F1A-406B-A581-5097A7C7622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The MS Powerpoint  reflects my ability to communicate information using images,text and slide design.</a:t>
          </a:r>
          <a:endParaRPr lang="en-US"/>
        </a:p>
      </dgm:t>
    </dgm:pt>
    <dgm:pt modelId="{8F9F232C-02EF-41A6-B226-0B617A8A0071}" type="parTrans" cxnId="{817BED7D-9D85-402B-A96F-F6D914235E2D}">
      <dgm:prSet/>
      <dgm:spPr/>
      <dgm:t>
        <a:bodyPr/>
        <a:lstStyle/>
        <a:p>
          <a:endParaRPr lang="en-US"/>
        </a:p>
      </dgm:t>
    </dgm:pt>
    <dgm:pt modelId="{0FA84AB1-AA36-4D1D-9EAD-76CFC8F927AB}" type="sibTrans" cxnId="{817BED7D-9D85-402B-A96F-F6D914235E2D}">
      <dgm:prSet phldrT="4" phldr="0"/>
      <dgm:spPr/>
      <dgm:t>
        <a:bodyPr/>
        <a:lstStyle/>
        <a:p>
          <a:endParaRPr lang="en-US"/>
        </a:p>
      </dgm:t>
    </dgm:pt>
    <dgm:pt modelId="{BBF06948-6658-4C4F-8E78-C6B073D65DA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Looking </a:t>
          </a:r>
          <a:r>
            <a:rPr lang="en-US" dirty="0" err="1"/>
            <a:t>back,I</a:t>
          </a:r>
          <a:r>
            <a:rPr lang="en-US" dirty="0"/>
            <a:t> can see how much my digital skills have improved through regular </a:t>
          </a:r>
          <a:r>
            <a:rPr lang="en-US" dirty="0" err="1"/>
            <a:t>practice,,teacher</a:t>
          </a:r>
          <a:r>
            <a:rPr lang="en-US" dirty="0"/>
            <a:t> feedback and completing practical task.</a:t>
          </a:r>
        </a:p>
      </dgm:t>
    </dgm:pt>
    <dgm:pt modelId="{FD739D80-A654-4807-BA10-F0353DF3B2E5}" type="parTrans" cxnId="{B652AF5E-424D-4F7A-9A7C-3AB5A105A5CA}">
      <dgm:prSet/>
      <dgm:spPr/>
      <dgm:t>
        <a:bodyPr/>
        <a:lstStyle/>
        <a:p>
          <a:endParaRPr lang="en-GB"/>
        </a:p>
      </dgm:t>
    </dgm:pt>
    <dgm:pt modelId="{214ABFA8-839D-4662-9ADC-3659A19D1FD9}" type="sibTrans" cxnId="{B652AF5E-424D-4F7A-9A7C-3AB5A105A5CA}">
      <dgm:prSet phldrT="5" phldr="0"/>
      <dgm:spPr/>
      <dgm:t>
        <a:bodyPr/>
        <a:lstStyle/>
        <a:p>
          <a:endParaRPr lang="en-GB"/>
        </a:p>
      </dgm:t>
    </dgm:pt>
    <dgm:pt modelId="{26504FD7-D09B-4912-92C2-C9A14324A8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These experiences have increased my confidence and prepared me to use digital technology effectively in my academic studies and in my work in supermarket bakery</a:t>
          </a:r>
        </a:p>
      </dgm:t>
    </dgm:pt>
    <dgm:pt modelId="{204C9621-9E5E-4699-8DAC-920184FD5D32}" type="parTrans" cxnId="{7BE5409F-959C-4407-90C8-634AB939D3A4}">
      <dgm:prSet/>
      <dgm:spPr/>
      <dgm:t>
        <a:bodyPr/>
        <a:lstStyle/>
        <a:p>
          <a:endParaRPr lang="en-GB"/>
        </a:p>
      </dgm:t>
    </dgm:pt>
    <dgm:pt modelId="{E697C16D-AECD-4010-9E00-F67FAE164ED5}" type="sibTrans" cxnId="{7BE5409F-959C-4407-90C8-634AB939D3A4}">
      <dgm:prSet phldrT="6" phldr="0"/>
      <dgm:spPr/>
      <dgm:t>
        <a:bodyPr/>
        <a:lstStyle/>
        <a:p>
          <a:endParaRPr lang="en-GB"/>
        </a:p>
      </dgm:t>
    </dgm:pt>
    <dgm:pt modelId="{3A2EB0CB-3CE6-42D2-B19C-26D9707727CB}" type="pres">
      <dgm:prSet presAssocID="{0AEA34EC-A13C-484F-ACF3-D782C7F10413}" presName="root" presStyleCnt="0">
        <dgm:presLayoutVars>
          <dgm:dir/>
          <dgm:resizeHandles val="exact"/>
        </dgm:presLayoutVars>
      </dgm:prSet>
      <dgm:spPr/>
    </dgm:pt>
    <dgm:pt modelId="{A0792F21-9361-4E5A-83ED-B7A2BDDCD515}" type="pres">
      <dgm:prSet presAssocID="{1952176A-4C5E-4604-A2F9-E90FD8BB8493}" presName="compNode" presStyleCnt="0"/>
      <dgm:spPr/>
    </dgm:pt>
    <dgm:pt modelId="{83238BF9-B597-412D-9629-9255C13E29CD}" type="pres">
      <dgm:prSet presAssocID="{1952176A-4C5E-4604-A2F9-E90FD8BB8493}" presName="iconBgRect" presStyleLbl="bgShp" presStyleIdx="0" presStyleCnt="6"/>
      <dgm:spPr/>
    </dgm:pt>
    <dgm:pt modelId="{A143C7E6-578A-43CC-AACF-E12FDC70CCBA}" type="pres">
      <dgm:prSet presAssocID="{1952176A-4C5E-4604-A2F9-E90FD8BB849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3D36EF5-AF51-46EA-8FE7-16A859470117}" type="pres">
      <dgm:prSet presAssocID="{1952176A-4C5E-4604-A2F9-E90FD8BB8493}" presName="spaceRect" presStyleCnt="0"/>
      <dgm:spPr/>
    </dgm:pt>
    <dgm:pt modelId="{70521ACB-843B-4039-BB78-6E07531A26EE}" type="pres">
      <dgm:prSet presAssocID="{1952176A-4C5E-4604-A2F9-E90FD8BB8493}" presName="textRect" presStyleLbl="revTx" presStyleIdx="0" presStyleCnt="6">
        <dgm:presLayoutVars>
          <dgm:chMax val="1"/>
          <dgm:chPref val="1"/>
        </dgm:presLayoutVars>
      </dgm:prSet>
      <dgm:spPr/>
    </dgm:pt>
    <dgm:pt modelId="{DD674537-1868-4182-B6FE-FFB154FD32B5}" type="pres">
      <dgm:prSet presAssocID="{2F2C6CD0-6C13-4AD7-8C49-0C0AD67D6F34}" presName="sibTrans" presStyleCnt="0"/>
      <dgm:spPr/>
    </dgm:pt>
    <dgm:pt modelId="{8351AF5C-5F91-4532-B5F5-E6CB6490251B}" type="pres">
      <dgm:prSet presAssocID="{1A920EF6-3D54-445C-AE69-5ADA17DF3C8D}" presName="compNode" presStyleCnt="0"/>
      <dgm:spPr/>
    </dgm:pt>
    <dgm:pt modelId="{1C46BD80-688D-45D2-A5F7-14E10F082BB1}" type="pres">
      <dgm:prSet presAssocID="{1A920EF6-3D54-445C-AE69-5ADA17DF3C8D}" presName="iconBgRect" presStyleLbl="bgShp" presStyleIdx="1" presStyleCnt="6"/>
      <dgm:spPr/>
    </dgm:pt>
    <dgm:pt modelId="{F8028CFB-2453-46DE-ACB7-8E9D1DFF5663}" type="pres">
      <dgm:prSet presAssocID="{1A920EF6-3D54-445C-AE69-5ADA17DF3C8D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8E1A885-D753-4531-B485-F48E033FDF36}" type="pres">
      <dgm:prSet presAssocID="{1A920EF6-3D54-445C-AE69-5ADA17DF3C8D}" presName="spaceRect" presStyleCnt="0"/>
      <dgm:spPr/>
    </dgm:pt>
    <dgm:pt modelId="{6BF5FD4A-57DB-44DA-9403-23B7CEA6CACB}" type="pres">
      <dgm:prSet presAssocID="{1A920EF6-3D54-445C-AE69-5ADA17DF3C8D}" presName="textRect" presStyleLbl="revTx" presStyleIdx="1" presStyleCnt="6">
        <dgm:presLayoutVars>
          <dgm:chMax val="1"/>
          <dgm:chPref val="1"/>
        </dgm:presLayoutVars>
      </dgm:prSet>
      <dgm:spPr/>
    </dgm:pt>
    <dgm:pt modelId="{C5DE91E5-751A-4429-B83A-3DA9D8DB452D}" type="pres">
      <dgm:prSet presAssocID="{8E7CE253-F656-4FDF-A286-3758B6D56C95}" presName="sibTrans" presStyleCnt="0"/>
      <dgm:spPr/>
    </dgm:pt>
    <dgm:pt modelId="{6FD78C1B-1B7A-4E54-8817-383F5F73961D}" type="pres">
      <dgm:prSet presAssocID="{FE1C3D6F-7BB2-469E-A47C-69F246750AB9}" presName="compNode" presStyleCnt="0"/>
      <dgm:spPr/>
    </dgm:pt>
    <dgm:pt modelId="{1D44F1E3-2F85-4A5E-A6A6-B8074CE0505B}" type="pres">
      <dgm:prSet presAssocID="{FE1C3D6F-7BB2-469E-A47C-69F246750AB9}" presName="iconBgRect" presStyleLbl="bgShp" presStyleIdx="2" presStyleCnt="6"/>
      <dgm:spPr/>
    </dgm:pt>
    <dgm:pt modelId="{E736636F-D5FA-49D9-A293-BA4F309C3A6F}" type="pres">
      <dgm:prSet presAssocID="{FE1C3D6F-7BB2-469E-A47C-69F246750AB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63FB2F32-8117-45F7-B9FA-18C9359C2F56}" type="pres">
      <dgm:prSet presAssocID="{FE1C3D6F-7BB2-469E-A47C-69F246750AB9}" presName="spaceRect" presStyleCnt="0"/>
      <dgm:spPr/>
    </dgm:pt>
    <dgm:pt modelId="{6A9A1F56-CBE2-4177-A863-02C4D2421856}" type="pres">
      <dgm:prSet presAssocID="{FE1C3D6F-7BB2-469E-A47C-69F246750AB9}" presName="textRect" presStyleLbl="revTx" presStyleIdx="2" presStyleCnt="6">
        <dgm:presLayoutVars>
          <dgm:chMax val="1"/>
          <dgm:chPref val="1"/>
        </dgm:presLayoutVars>
      </dgm:prSet>
      <dgm:spPr/>
    </dgm:pt>
    <dgm:pt modelId="{0BCF75B7-C5FA-4F85-9CA4-1787B38DBF8D}" type="pres">
      <dgm:prSet presAssocID="{7B75B3B7-ADC5-488D-A08C-B7DCC3F33698}" presName="sibTrans" presStyleCnt="0"/>
      <dgm:spPr/>
    </dgm:pt>
    <dgm:pt modelId="{2D5476C6-5C1D-4500-8EB1-A8E1E5700B33}" type="pres">
      <dgm:prSet presAssocID="{2D056755-4F1A-406B-A581-5097A7C7622E}" presName="compNode" presStyleCnt="0"/>
      <dgm:spPr/>
    </dgm:pt>
    <dgm:pt modelId="{87DA8759-9EC2-45F9-A54C-3713F400665E}" type="pres">
      <dgm:prSet presAssocID="{2D056755-4F1A-406B-A581-5097A7C7622E}" presName="iconBgRect" presStyleLbl="bgShp" presStyleIdx="3" presStyleCnt="6"/>
      <dgm:spPr/>
    </dgm:pt>
    <dgm:pt modelId="{1E6EA9B4-6560-45F5-A012-665EE36BCA6C}" type="pres">
      <dgm:prSet presAssocID="{2D056755-4F1A-406B-A581-5097A7C7622E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E454461-30B2-40F3-AE2E-8B861C59D1D9}" type="pres">
      <dgm:prSet presAssocID="{2D056755-4F1A-406B-A581-5097A7C7622E}" presName="spaceRect" presStyleCnt="0"/>
      <dgm:spPr/>
    </dgm:pt>
    <dgm:pt modelId="{67DAF6CF-42FA-41C5-AC16-AB7C71280AEB}" type="pres">
      <dgm:prSet presAssocID="{2D056755-4F1A-406B-A581-5097A7C7622E}" presName="textRect" presStyleLbl="revTx" presStyleIdx="3" presStyleCnt="6">
        <dgm:presLayoutVars>
          <dgm:chMax val="1"/>
          <dgm:chPref val="1"/>
        </dgm:presLayoutVars>
      </dgm:prSet>
      <dgm:spPr/>
    </dgm:pt>
    <dgm:pt modelId="{08F59CE4-4A64-4CC6-9E7A-BEBD147ABEC8}" type="pres">
      <dgm:prSet presAssocID="{0FA84AB1-AA36-4D1D-9EAD-76CFC8F927AB}" presName="sibTrans" presStyleCnt="0"/>
      <dgm:spPr/>
    </dgm:pt>
    <dgm:pt modelId="{BFB876B5-9F8B-49E8-945E-414AAC1B5922}" type="pres">
      <dgm:prSet presAssocID="{BBF06948-6658-4C4F-8E78-C6B073D65DA8}" presName="compNode" presStyleCnt="0"/>
      <dgm:spPr/>
    </dgm:pt>
    <dgm:pt modelId="{13B270D3-D21F-4ACD-8A51-2211E72EC7EA}" type="pres">
      <dgm:prSet presAssocID="{BBF06948-6658-4C4F-8E78-C6B073D65DA8}" presName="iconBgRect" presStyleLbl="bgShp" presStyleIdx="4" presStyleCnt="6"/>
      <dgm:spPr/>
    </dgm:pt>
    <dgm:pt modelId="{D0A722D6-A635-4212-8B5A-F96CE38111E3}" type="pres">
      <dgm:prSet presAssocID="{BBF06948-6658-4C4F-8E78-C6B073D65DA8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F2BAE587-75AD-4F26-A3CF-06DBEB8A42EE}" type="pres">
      <dgm:prSet presAssocID="{BBF06948-6658-4C4F-8E78-C6B073D65DA8}" presName="spaceRect" presStyleCnt="0"/>
      <dgm:spPr/>
    </dgm:pt>
    <dgm:pt modelId="{E4D41FF1-FCEB-4A91-B428-D8150AE72B84}" type="pres">
      <dgm:prSet presAssocID="{BBF06948-6658-4C4F-8E78-C6B073D65DA8}" presName="textRect" presStyleLbl="revTx" presStyleIdx="4" presStyleCnt="6">
        <dgm:presLayoutVars>
          <dgm:chMax val="1"/>
          <dgm:chPref val="1"/>
        </dgm:presLayoutVars>
      </dgm:prSet>
      <dgm:spPr/>
    </dgm:pt>
    <dgm:pt modelId="{BC168ADF-9F4A-4ABF-9C7B-38E9C3D73357}" type="pres">
      <dgm:prSet presAssocID="{214ABFA8-839D-4662-9ADC-3659A19D1FD9}" presName="sibTrans" presStyleCnt="0"/>
      <dgm:spPr/>
    </dgm:pt>
    <dgm:pt modelId="{ECBE2689-C649-4E4F-ABE0-70A0FECDF180}" type="pres">
      <dgm:prSet presAssocID="{26504FD7-D09B-4912-92C2-C9A14324A86E}" presName="compNode" presStyleCnt="0"/>
      <dgm:spPr/>
    </dgm:pt>
    <dgm:pt modelId="{0B4540BC-2AF5-4268-8A9D-335C7A96A135}" type="pres">
      <dgm:prSet presAssocID="{26504FD7-D09B-4912-92C2-C9A14324A86E}" presName="iconBgRect" presStyleLbl="bgShp" presStyleIdx="5" presStyleCnt="6"/>
      <dgm:spPr/>
    </dgm:pt>
    <dgm:pt modelId="{0CCE8B3E-00FD-4525-8E81-970FCF300FE8}" type="pres">
      <dgm:prSet presAssocID="{26504FD7-D09B-4912-92C2-C9A14324A86E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FC08E46-2ACF-4376-9C9A-A846CD13B023}" type="pres">
      <dgm:prSet presAssocID="{26504FD7-D09B-4912-92C2-C9A14324A86E}" presName="spaceRect" presStyleCnt="0"/>
      <dgm:spPr/>
    </dgm:pt>
    <dgm:pt modelId="{63030FA7-0771-4E0A-9977-BDF8BF647523}" type="pres">
      <dgm:prSet presAssocID="{26504FD7-D09B-4912-92C2-C9A14324A86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6096C0E-50E4-4A98-91BC-0A7AEB9A7922}" type="presOf" srcId="{0AEA34EC-A13C-484F-ACF3-D782C7F10413}" destId="{3A2EB0CB-3CE6-42D2-B19C-26D9707727CB}" srcOrd="0" destOrd="0" presId="urn:microsoft.com/office/officeart/2018/5/layout/IconCircleLabelList"/>
    <dgm:cxn modelId="{7BD68B3E-9634-473F-95CA-408CAEF2BC33}" srcId="{0AEA34EC-A13C-484F-ACF3-D782C7F10413}" destId="{1A920EF6-3D54-445C-AE69-5ADA17DF3C8D}" srcOrd="1" destOrd="0" parTransId="{9494602E-CE45-401B-BBA7-3B67EACBAC44}" sibTransId="{8E7CE253-F656-4FDF-A286-3758B6D56C95}"/>
    <dgm:cxn modelId="{B652AF5E-424D-4F7A-9A7C-3AB5A105A5CA}" srcId="{0AEA34EC-A13C-484F-ACF3-D782C7F10413}" destId="{BBF06948-6658-4C4F-8E78-C6B073D65DA8}" srcOrd="4" destOrd="0" parTransId="{FD739D80-A654-4807-BA10-F0353DF3B2E5}" sibTransId="{214ABFA8-839D-4662-9ADC-3659A19D1FD9}"/>
    <dgm:cxn modelId="{1711F766-F025-4DF2-BA3C-B46895ABEA77}" type="presOf" srcId="{2D056755-4F1A-406B-A581-5097A7C7622E}" destId="{67DAF6CF-42FA-41C5-AC16-AB7C71280AEB}" srcOrd="0" destOrd="0" presId="urn:microsoft.com/office/officeart/2018/5/layout/IconCircleLabelList"/>
    <dgm:cxn modelId="{817BED7D-9D85-402B-A96F-F6D914235E2D}" srcId="{0AEA34EC-A13C-484F-ACF3-D782C7F10413}" destId="{2D056755-4F1A-406B-A581-5097A7C7622E}" srcOrd="3" destOrd="0" parTransId="{8F9F232C-02EF-41A6-B226-0B617A8A0071}" sibTransId="{0FA84AB1-AA36-4D1D-9EAD-76CFC8F927AB}"/>
    <dgm:cxn modelId="{50C1F483-3EAB-4650-A56F-A883DE14E23A}" srcId="{0AEA34EC-A13C-484F-ACF3-D782C7F10413}" destId="{1952176A-4C5E-4604-A2F9-E90FD8BB8493}" srcOrd="0" destOrd="0" parTransId="{C1EE6C02-17FE-4E07-AD4F-4DB99EC8EF3E}" sibTransId="{2F2C6CD0-6C13-4AD7-8C49-0C0AD67D6F34}"/>
    <dgm:cxn modelId="{7BE5409F-959C-4407-90C8-634AB939D3A4}" srcId="{0AEA34EC-A13C-484F-ACF3-D782C7F10413}" destId="{26504FD7-D09B-4912-92C2-C9A14324A86E}" srcOrd="5" destOrd="0" parTransId="{204C9621-9E5E-4699-8DAC-920184FD5D32}" sibTransId="{E697C16D-AECD-4010-9E00-F67FAE164ED5}"/>
    <dgm:cxn modelId="{FE50F3A1-EABA-41C7-AFD8-0BD345A8559A}" type="presOf" srcId="{1952176A-4C5E-4604-A2F9-E90FD8BB8493}" destId="{70521ACB-843B-4039-BB78-6E07531A26EE}" srcOrd="0" destOrd="0" presId="urn:microsoft.com/office/officeart/2018/5/layout/IconCircleLabelList"/>
    <dgm:cxn modelId="{52C832A8-03A3-43B3-982D-A365CC42DB05}" srcId="{0AEA34EC-A13C-484F-ACF3-D782C7F10413}" destId="{FE1C3D6F-7BB2-469E-A47C-69F246750AB9}" srcOrd="2" destOrd="0" parTransId="{94151D4A-F134-4EE7-A4BD-6FDF2948B2F3}" sibTransId="{7B75B3B7-ADC5-488D-A08C-B7DCC3F33698}"/>
    <dgm:cxn modelId="{AC58DBB7-C745-4D1F-B857-92199F475402}" type="presOf" srcId="{1A920EF6-3D54-445C-AE69-5ADA17DF3C8D}" destId="{6BF5FD4A-57DB-44DA-9403-23B7CEA6CACB}" srcOrd="0" destOrd="0" presId="urn:microsoft.com/office/officeart/2018/5/layout/IconCircleLabelList"/>
    <dgm:cxn modelId="{081CCDBA-1785-4BF3-9BF0-052A4C3CACF4}" type="presOf" srcId="{BBF06948-6658-4C4F-8E78-C6B073D65DA8}" destId="{E4D41FF1-FCEB-4A91-B428-D8150AE72B84}" srcOrd="0" destOrd="0" presId="urn:microsoft.com/office/officeart/2018/5/layout/IconCircleLabelList"/>
    <dgm:cxn modelId="{1BB4EBCC-096F-43D0-8A63-3400EF67653A}" type="presOf" srcId="{26504FD7-D09B-4912-92C2-C9A14324A86E}" destId="{63030FA7-0771-4E0A-9977-BDF8BF647523}" srcOrd="0" destOrd="0" presId="urn:microsoft.com/office/officeart/2018/5/layout/IconCircleLabelList"/>
    <dgm:cxn modelId="{BC554FE2-38E3-4B46-83A7-3137F12DD6B8}" type="presOf" srcId="{FE1C3D6F-7BB2-469E-A47C-69F246750AB9}" destId="{6A9A1F56-CBE2-4177-A863-02C4D2421856}" srcOrd="0" destOrd="0" presId="urn:microsoft.com/office/officeart/2018/5/layout/IconCircleLabelList"/>
    <dgm:cxn modelId="{5E7F591B-B265-4DE8-9605-5524494955E3}" type="presParOf" srcId="{3A2EB0CB-3CE6-42D2-B19C-26D9707727CB}" destId="{A0792F21-9361-4E5A-83ED-B7A2BDDCD515}" srcOrd="0" destOrd="0" presId="urn:microsoft.com/office/officeart/2018/5/layout/IconCircleLabelList"/>
    <dgm:cxn modelId="{82E2F14E-9216-4B7F-AF22-C603D882863C}" type="presParOf" srcId="{A0792F21-9361-4E5A-83ED-B7A2BDDCD515}" destId="{83238BF9-B597-412D-9629-9255C13E29CD}" srcOrd="0" destOrd="0" presId="urn:microsoft.com/office/officeart/2018/5/layout/IconCircleLabelList"/>
    <dgm:cxn modelId="{35C19363-D5D5-49DE-9A37-67E7742CE3BE}" type="presParOf" srcId="{A0792F21-9361-4E5A-83ED-B7A2BDDCD515}" destId="{A143C7E6-578A-43CC-AACF-E12FDC70CCBA}" srcOrd="1" destOrd="0" presId="urn:microsoft.com/office/officeart/2018/5/layout/IconCircleLabelList"/>
    <dgm:cxn modelId="{7D96CD7B-4D44-4650-B40A-5416F3EFACBD}" type="presParOf" srcId="{A0792F21-9361-4E5A-83ED-B7A2BDDCD515}" destId="{13D36EF5-AF51-46EA-8FE7-16A859470117}" srcOrd="2" destOrd="0" presId="urn:microsoft.com/office/officeart/2018/5/layout/IconCircleLabelList"/>
    <dgm:cxn modelId="{4573B4D8-1F11-4351-9E13-5420C3A694AB}" type="presParOf" srcId="{A0792F21-9361-4E5A-83ED-B7A2BDDCD515}" destId="{70521ACB-843B-4039-BB78-6E07531A26EE}" srcOrd="3" destOrd="0" presId="urn:microsoft.com/office/officeart/2018/5/layout/IconCircleLabelList"/>
    <dgm:cxn modelId="{1487D476-E4E8-4879-A5CE-6086081D6659}" type="presParOf" srcId="{3A2EB0CB-3CE6-42D2-B19C-26D9707727CB}" destId="{DD674537-1868-4182-B6FE-FFB154FD32B5}" srcOrd="1" destOrd="0" presId="urn:microsoft.com/office/officeart/2018/5/layout/IconCircleLabelList"/>
    <dgm:cxn modelId="{F8F87BB0-4611-41D8-8F7E-9A8BA23BE6A5}" type="presParOf" srcId="{3A2EB0CB-3CE6-42D2-B19C-26D9707727CB}" destId="{8351AF5C-5F91-4532-B5F5-E6CB6490251B}" srcOrd="2" destOrd="0" presId="urn:microsoft.com/office/officeart/2018/5/layout/IconCircleLabelList"/>
    <dgm:cxn modelId="{1DFE4D6E-3B6A-43A8-8400-92DAE2D5B560}" type="presParOf" srcId="{8351AF5C-5F91-4532-B5F5-E6CB6490251B}" destId="{1C46BD80-688D-45D2-A5F7-14E10F082BB1}" srcOrd="0" destOrd="0" presId="urn:microsoft.com/office/officeart/2018/5/layout/IconCircleLabelList"/>
    <dgm:cxn modelId="{F97DB963-78CB-4180-9101-C494D11C0E5A}" type="presParOf" srcId="{8351AF5C-5F91-4532-B5F5-E6CB6490251B}" destId="{F8028CFB-2453-46DE-ACB7-8E9D1DFF5663}" srcOrd="1" destOrd="0" presId="urn:microsoft.com/office/officeart/2018/5/layout/IconCircleLabelList"/>
    <dgm:cxn modelId="{A93E21DF-BCE2-4E11-88D1-1DA53123448C}" type="presParOf" srcId="{8351AF5C-5F91-4532-B5F5-E6CB6490251B}" destId="{88E1A885-D753-4531-B485-F48E033FDF36}" srcOrd="2" destOrd="0" presId="urn:microsoft.com/office/officeart/2018/5/layout/IconCircleLabelList"/>
    <dgm:cxn modelId="{A0AC7339-DBEC-44A2-BFFF-7FAA6D03C4BF}" type="presParOf" srcId="{8351AF5C-5F91-4532-B5F5-E6CB6490251B}" destId="{6BF5FD4A-57DB-44DA-9403-23B7CEA6CACB}" srcOrd="3" destOrd="0" presId="urn:microsoft.com/office/officeart/2018/5/layout/IconCircleLabelList"/>
    <dgm:cxn modelId="{B4C45EF5-966B-4A40-9A80-FBF68D9DD8C0}" type="presParOf" srcId="{3A2EB0CB-3CE6-42D2-B19C-26D9707727CB}" destId="{C5DE91E5-751A-4429-B83A-3DA9D8DB452D}" srcOrd="3" destOrd="0" presId="urn:microsoft.com/office/officeart/2018/5/layout/IconCircleLabelList"/>
    <dgm:cxn modelId="{5E4A8D47-B7D4-411C-A244-A7ABB5A4095B}" type="presParOf" srcId="{3A2EB0CB-3CE6-42D2-B19C-26D9707727CB}" destId="{6FD78C1B-1B7A-4E54-8817-383F5F73961D}" srcOrd="4" destOrd="0" presId="urn:microsoft.com/office/officeart/2018/5/layout/IconCircleLabelList"/>
    <dgm:cxn modelId="{869130B1-96A1-4E68-99F6-0324F7113737}" type="presParOf" srcId="{6FD78C1B-1B7A-4E54-8817-383F5F73961D}" destId="{1D44F1E3-2F85-4A5E-A6A6-B8074CE0505B}" srcOrd="0" destOrd="0" presId="urn:microsoft.com/office/officeart/2018/5/layout/IconCircleLabelList"/>
    <dgm:cxn modelId="{AB9BB8C2-6C96-4433-9075-C6A86E2643A9}" type="presParOf" srcId="{6FD78C1B-1B7A-4E54-8817-383F5F73961D}" destId="{E736636F-D5FA-49D9-A293-BA4F309C3A6F}" srcOrd="1" destOrd="0" presId="urn:microsoft.com/office/officeart/2018/5/layout/IconCircleLabelList"/>
    <dgm:cxn modelId="{48B0F700-54BE-4DD6-825F-EDF99825EBD7}" type="presParOf" srcId="{6FD78C1B-1B7A-4E54-8817-383F5F73961D}" destId="{63FB2F32-8117-45F7-B9FA-18C9359C2F56}" srcOrd="2" destOrd="0" presId="urn:microsoft.com/office/officeart/2018/5/layout/IconCircleLabelList"/>
    <dgm:cxn modelId="{E3EBD37B-220F-4517-A9B2-BDA00CB6D981}" type="presParOf" srcId="{6FD78C1B-1B7A-4E54-8817-383F5F73961D}" destId="{6A9A1F56-CBE2-4177-A863-02C4D2421856}" srcOrd="3" destOrd="0" presId="urn:microsoft.com/office/officeart/2018/5/layout/IconCircleLabelList"/>
    <dgm:cxn modelId="{4E04CCBE-8260-4D79-B2F0-EA4AB4597AD5}" type="presParOf" srcId="{3A2EB0CB-3CE6-42D2-B19C-26D9707727CB}" destId="{0BCF75B7-C5FA-4F85-9CA4-1787B38DBF8D}" srcOrd="5" destOrd="0" presId="urn:microsoft.com/office/officeart/2018/5/layout/IconCircleLabelList"/>
    <dgm:cxn modelId="{42EF8F99-D7A0-4F61-8BA1-751A1FBA844D}" type="presParOf" srcId="{3A2EB0CB-3CE6-42D2-B19C-26D9707727CB}" destId="{2D5476C6-5C1D-4500-8EB1-A8E1E5700B33}" srcOrd="6" destOrd="0" presId="urn:microsoft.com/office/officeart/2018/5/layout/IconCircleLabelList"/>
    <dgm:cxn modelId="{B9A9C97A-4E60-4284-A78A-294970D474A6}" type="presParOf" srcId="{2D5476C6-5C1D-4500-8EB1-A8E1E5700B33}" destId="{87DA8759-9EC2-45F9-A54C-3713F400665E}" srcOrd="0" destOrd="0" presId="urn:microsoft.com/office/officeart/2018/5/layout/IconCircleLabelList"/>
    <dgm:cxn modelId="{CAF48799-DC8D-4062-966D-44D50791B6AC}" type="presParOf" srcId="{2D5476C6-5C1D-4500-8EB1-A8E1E5700B33}" destId="{1E6EA9B4-6560-45F5-A012-665EE36BCA6C}" srcOrd="1" destOrd="0" presId="urn:microsoft.com/office/officeart/2018/5/layout/IconCircleLabelList"/>
    <dgm:cxn modelId="{EFCC3912-A2E3-465F-922B-FD015EE3AEC3}" type="presParOf" srcId="{2D5476C6-5C1D-4500-8EB1-A8E1E5700B33}" destId="{5E454461-30B2-40F3-AE2E-8B861C59D1D9}" srcOrd="2" destOrd="0" presId="urn:microsoft.com/office/officeart/2018/5/layout/IconCircleLabelList"/>
    <dgm:cxn modelId="{8490BCAA-26C6-42A6-B81E-AB60F8C3A036}" type="presParOf" srcId="{2D5476C6-5C1D-4500-8EB1-A8E1E5700B33}" destId="{67DAF6CF-42FA-41C5-AC16-AB7C71280AEB}" srcOrd="3" destOrd="0" presId="urn:microsoft.com/office/officeart/2018/5/layout/IconCircleLabelList"/>
    <dgm:cxn modelId="{3676C3D1-C9AB-4EDB-9B22-E1EEFA553095}" type="presParOf" srcId="{3A2EB0CB-3CE6-42D2-B19C-26D9707727CB}" destId="{08F59CE4-4A64-4CC6-9E7A-BEBD147ABEC8}" srcOrd="7" destOrd="0" presId="urn:microsoft.com/office/officeart/2018/5/layout/IconCircleLabelList"/>
    <dgm:cxn modelId="{D8EBE9DE-6C50-4890-A002-CCB4559737CD}" type="presParOf" srcId="{3A2EB0CB-3CE6-42D2-B19C-26D9707727CB}" destId="{BFB876B5-9F8B-49E8-945E-414AAC1B5922}" srcOrd="8" destOrd="0" presId="urn:microsoft.com/office/officeart/2018/5/layout/IconCircleLabelList"/>
    <dgm:cxn modelId="{BE7D1D46-2395-455D-A526-5765E69D388B}" type="presParOf" srcId="{BFB876B5-9F8B-49E8-945E-414AAC1B5922}" destId="{13B270D3-D21F-4ACD-8A51-2211E72EC7EA}" srcOrd="0" destOrd="0" presId="urn:microsoft.com/office/officeart/2018/5/layout/IconCircleLabelList"/>
    <dgm:cxn modelId="{85F12690-7A69-4DF4-9370-337B3BB04571}" type="presParOf" srcId="{BFB876B5-9F8B-49E8-945E-414AAC1B5922}" destId="{D0A722D6-A635-4212-8B5A-F96CE38111E3}" srcOrd="1" destOrd="0" presId="urn:microsoft.com/office/officeart/2018/5/layout/IconCircleLabelList"/>
    <dgm:cxn modelId="{CE8546C0-C04F-4984-8221-45AB654C8BC5}" type="presParOf" srcId="{BFB876B5-9F8B-49E8-945E-414AAC1B5922}" destId="{F2BAE587-75AD-4F26-A3CF-06DBEB8A42EE}" srcOrd="2" destOrd="0" presId="urn:microsoft.com/office/officeart/2018/5/layout/IconCircleLabelList"/>
    <dgm:cxn modelId="{12CA9D8D-23A3-4F38-98AB-8DB845B52D82}" type="presParOf" srcId="{BFB876B5-9F8B-49E8-945E-414AAC1B5922}" destId="{E4D41FF1-FCEB-4A91-B428-D8150AE72B84}" srcOrd="3" destOrd="0" presId="urn:microsoft.com/office/officeart/2018/5/layout/IconCircleLabelList"/>
    <dgm:cxn modelId="{0B560828-6F63-4C39-8A5E-AE0C43DDB9E7}" type="presParOf" srcId="{3A2EB0CB-3CE6-42D2-B19C-26D9707727CB}" destId="{BC168ADF-9F4A-4ABF-9C7B-38E9C3D73357}" srcOrd="9" destOrd="0" presId="urn:microsoft.com/office/officeart/2018/5/layout/IconCircleLabelList"/>
    <dgm:cxn modelId="{692B1597-F94A-402C-8C96-D452CDAA6A7A}" type="presParOf" srcId="{3A2EB0CB-3CE6-42D2-B19C-26D9707727CB}" destId="{ECBE2689-C649-4E4F-ABE0-70A0FECDF180}" srcOrd="10" destOrd="0" presId="urn:microsoft.com/office/officeart/2018/5/layout/IconCircleLabelList"/>
    <dgm:cxn modelId="{6EA9811B-67C8-4019-B47F-421806C0E68F}" type="presParOf" srcId="{ECBE2689-C649-4E4F-ABE0-70A0FECDF180}" destId="{0B4540BC-2AF5-4268-8A9D-335C7A96A135}" srcOrd="0" destOrd="0" presId="urn:microsoft.com/office/officeart/2018/5/layout/IconCircleLabelList"/>
    <dgm:cxn modelId="{11521B82-254B-448C-88A8-3791A9B196D1}" type="presParOf" srcId="{ECBE2689-C649-4E4F-ABE0-70A0FECDF180}" destId="{0CCE8B3E-00FD-4525-8E81-970FCF300FE8}" srcOrd="1" destOrd="0" presId="urn:microsoft.com/office/officeart/2018/5/layout/IconCircleLabelList"/>
    <dgm:cxn modelId="{14846A12-B541-40D1-8E4A-493709B9E12C}" type="presParOf" srcId="{ECBE2689-C649-4E4F-ABE0-70A0FECDF180}" destId="{2FC08E46-2ACF-4376-9C9A-A846CD13B023}" srcOrd="2" destOrd="0" presId="urn:microsoft.com/office/officeart/2018/5/layout/IconCircleLabelList"/>
    <dgm:cxn modelId="{1DB82688-6661-479F-93F9-6543C2D75B9D}" type="presParOf" srcId="{ECBE2689-C649-4E4F-ABE0-70A0FECDF180}" destId="{63030FA7-0771-4E0A-9977-BDF8BF64752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38BF9-B597-412D-9629-9255C13E29CD}">
      <dsp:nvSpPr>
        <dsp:cNvPr id="0" name=""/>
        <dsp:cNvSpPr/>
      </dsp:nvSpPr>
      <dsp:spPr>
        <a:xfrm>
          <a:off x="1127090" y="2024"/>
          <a:ext cx="917859" cy="91785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43C7E6-578A-43CC-AACF-E12FDC70CCBA}">
      <dsp:nvSpPr>
        <dsp:cNvPr id="0" name=""/>
        <dsp:cNvSpPr/>
      </dsp:nvSpPr>
      <dsp:spPr>
        <a:xfrm>
          <a:off x="1322699" y="197633"/>
          <a:ext cx="526640" cy="5266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21ACB-843B-4039-BB78-6E07531A26EE}">
      <dsp:nvSpPr>
        <dsp:cNvPr id="0" name=""/>
        <dsp:cNvSpPr/>
      </dsp:nvSpPr>
      <dsp:spPr>
        <a:xfrm>
          <a:off x="833676" y="1205774"/>
          <a:ext cx="1504687" cy="1407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My digital portfolio demonstrates the progress I have made throughout my Digital skills course.</a:t>
          </a:r>
          <a:endParaRPr lang="en-US" sz="1100" kern="1200"/>
        </a:p>
      </dsp:txBody>
      <dsp:txXfrm>
        <a:off x="833676" y="1205774"/>
        <a:ext cx="1504687" cy="1407117"/>
      </dsp:txXfrm>
    </dsp:sp>
    <dsp:sp modelId="{1C46BD80-688D-45D2-A5F7-14E10F082BB1}">
      <dsp:nvSpPr>
        <dsp:cNvPr id="0" name=""/>
        <dsp:cNvSpPr/>
      </dsp:nvSpPr>
      <dsp:spPr>
        <a:xfrm>
          <a:off x="2895098" y="2024"/>
          <a:ext cx="917859" cy="91785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028CFB-2453-46DE-ACB7-8E9D1DFF5663}">
      <dsp:nvSpPr>
        <dsp:cNvPr id="0" name=""/>
        <dsp:cNvSpPr/>
      </dsp:nvSpPr>
      <dsp:spPr>
        <a:xfrm>
          <a:off x="3090707" y="197633"/>
          <a:ext cx="526640" cy="5266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5FD4A-57DB-44DA-9403-23B7CEA6CACB}">
      <dsp:nvSpPr>
        <dsp:cNvPr id="0" name=""/>
        <dsp:cNvSpPr/>
      </dsp:nvSpPr>
      <dsp:spPr>
        <a:xfrm>
          <a:off x="2601684" y="1205774"/>
          <a:ext cx="1504687" cy="1407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evidence of my MS word  work shows that I can create and format professional documents.</a:t>
          </a:r>
          <a:endParaRPr lang="en-US" sz="1100" kern="1200"/>
        </a:p>
      </dsp:txBody>
      <dsp:txXfrm>
        <a:off x="2601684" y="1205774"/>
        <a:ext cx="1504687" cy="1407117"/>
      </dsp:txXfrm>
    </dsp:sp>
    <dsp:sp modelId="{1D44F1E3-2F85-4A5E-A6A6-B8074CE0505B}">
      <dsp:nvSpPr>
        <dsp:cNvPr id="0" name=""/>
        <dsp:cNvSpPr/>
      </dsp:nvSpPr>
      <dsp:spPr>
        <a:xfrm>
          <a:off x="4663106" y="2024"/>
          <a:ext cx="917859" cy="91785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6636F-D5FA-49D9-A293-BA4F309C3A6F}">
      <dsp:nvSpPr>
        <dsp:cNvPr id="0" name=""/>
        <dsp:cNvSpPr/>
      </dsp:nvSpPr>
      <dsp:spPr>
        <a:xfrm>
          <a:off x="4858715" y="197633"/>
          <a:ext cx="526640" cy="5266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A1F56-CBE2-4177-A863-02C4D2421856}">
      <dsp:nvSpPr>
        <dsp:cNvPr id="0" name=""/>
        <dsp:cNvSpPr/>
      </dsp:nvSpPr>
      <dsp:spPr>
        <a:xfrm>
          <a:off x="4369692" y="1205774"/>
          <a:ext cx="1504687" cy="1407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evidence of my MS Excel work demonstrates my ability to use formulas,organise data, perform calculations, and create charts to present the data clearly</a:t>
          </a:r>
          <a:endParaRPr lang="en-US" sz="1100" kern="1200"/>
        </a:p>
      </dsp:txBody>
      <dsp:txXfrm>
        <a:off x="4369692" y="1205774"/>
        <a:ext cx="1504687" cy="1407117"/>
      </dsp:txXfrm>
    </dsp:sp>
    <dsp:sp modelId="{87DA8759-9EC2-45F9-A54C-3713F400665E}">
      <dsp:nvSpPr>
        <dsp:cNvPr id="0" name=""/>
        <dsp:cNvSpPr/>
      </dsp:nvSpPr>
      <dsp:spPr>
        <a:xfrm>
          <a:off x="1127090" y="2989063"/>
          <a:ext cx="917859" cy="91785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6EA9B4-6560-45F5-A012-665EE36BCA6C}">
      <dsp:nvSpPr>
        <dsp:cNvPr id="0" name=""/>
        <dsp:cNvSpPr/>
      </dsp:nvSpPr>
      <dsp:spPr>
        <a:xfrm>
          <a:off x="1322699" y="3184673"/>
          <a:ext cx="526640" cy="5266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DAF6CF-42FA-41C5-AC16-AB7C71280AEB}">
      <dsp:nvSpPr>
        <dsp:cNvPr id="0" name=""/>
        <dsp:cNvSpPr/>
      </dsp:nvSpPr>
      <dsp:spPr>
        <a:xfrm>
          <a:off x="833676" y="4192813"/>
          <a:ext cx="1504687" cy="1407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MS Powerpoint  reflects my ability to communicate information using images,text and slide design.</a:t>
          </a:r>
          <a:endParaRPr lang="en-US" sz="1100" kern="1200"/>
        </a:p>
      </dsp:txBody>
      <dsp:txXfrm>
        <a:off x="833676" y="4192813"/>
        <a:ext cx="1504687" cy="1407117"/>
      </dsp:txXfrm>
    </dsp:sp>
    <dsp:sp modelId="{13B270D3-D21F-4ACD-8A51-2211E72EC7EA}">
      <dsp:nvSpPr>
        <dsp:cNvPr id="0" name=""/>
        <dsp:cNvSpPr/>
      </dsp:nvSpPr>
      <dsp:spPr>
        <a:xfrm>
          <a:off x="2895098" y="2989063"/>
          <a:ext cx="917859" cy="91785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722D6-A635-4212-8B5A-F96CE38111E3}">
      <dsp:nvSpPr>
        <dsp:cNvPr id="0" name=""/>
        <dsp:cNvSpPr/>
      </dsp:nvSpPr>
      <dsp:spPr>
        <a:xfrm>
          <a:off x="3090707" y="3184673"/>
          <a:ext cx="526640" cy="5266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41FF1-FCEB-4A91-B428-D8150AE72B84}">
      <dsp:nvSpPr>
        <dsp:cNvPr id="0" name=""/>
        <dsp:cNvSpPr/>
      </dsp:nvSpPr>
      <dsp:spPr>
        <a:xfrm>
          <a:off x="2601684" y="4192813"/>
          <a:ext cx="1504687" cy="1407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Looking </a:t>
          </a:r>
          <a:r>
            <a:rPr lang="en-US" sz="1100" kern="1200" dirty="0" err="1"/>
            <a:t>back,I</a:t>
          </a:r>
          <a:r>
            <a:rPr lang="en-US" sz="1100" kern="1200" dirty="0"/>
            <a:t> can see how much my digital skills have improved through regular </a:t>
          </a:r>
          <a:r>
            <a:rPr lang="en-US" sz="1100" kern="1200" dirty="0" err="1"/>
            <a:t>practice,,teacher</a:t>
          </a:r>
          <a:r>
            <a:rPr lang="en-US" sz="1100" kern="1200" dirty="0"/>
            <a:t> feedback and completing practical task.</a:t>
          </a:r>
        </a:p>
      </dsp:txBody>
      <dsp:txXfrm>
        <a:off x="2601684" y="4192813"/>
        <a:ext cx="1504687" cy="1407117"/>
      </dsp:txXfrm>
    </dsp:sp>
    <dsp:sp modelId="{0B4540BC-2AF5-4268-8A9D-335C7A96A135}">
      <dsp:nvSpPr>
        <dsp:cNvPr id="0" name=""/>
        <dsp:cNvSpPr/>
      </dsp:nvSpPr>
      <dsp:spPr>
        <a:xfrm>
          <a:off x="4663106" y="2989063"/>
          <a:ext cx="917859" cy="91785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E8B3E-00FD-4525-8E81-970FCF300FE8}">
      <dsp:nvSpPr>
        <dsp:cNvPr id="0" name=""/>
        <dsp:cNvSpPr/>
      </dsp:nvSpPr>
      <dsp:spPr>
        <a:xfrm>
          <a:off x="4858715" y="3184673"/>
          <a:ext cx="526640" cy="5266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30FA7-0771-4E0A-9977-BDF8BF647523}">
      <dsp:nvSpPr>
        <dsp:cNvPr id="0" name=""/>
        <dsp:cNvSpPr/>
      </dsp:nvSpPr>
      <dsp:spPr>
        <a:xfrm>
          <a:off x="4369692" y="4192813"/>
          <a:ext cx="1504687" cy="1407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These experiences have increased my confidence and prepared me to use digital technology effectively in my academic studies and in my work in supermarket bakery</a:t>
          </a:r>
        </a:p>
      </dsp:txBody>
      <dsp:txXfrm>
        <a:off x="4369692" y="4192813"/>
        <a:ext cx="1504687" cy="14071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15D1DF-DBF3-4F1C-9BC0-874F4CC1DDAE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DF8C81-3693-4724-9708-D7067CB9A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690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DF8C81-3693-4724-9708-D7067CB9A7C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690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850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601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864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045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8/14/2026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233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8/14/2026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305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8/14/2026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942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475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184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728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099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2910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93EC9-0B47-A83E-B74A-530CEC255E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4670661" cy="3030842"/>
          </a:xfrm>
        </p:spPr>
        <p:txBody>
          <a:bodyPr>
            <a:normAutofit/>
          </a:bodyPr>
          <a:lstStyle/>
          <a:p>
            <a:r>
              <a:rPr lang="en-GB"/>
              <a:t>D</a:t>
            </a:r>
            <a:r>
              <a:rPr lang="en-GB">
                <a:latin typeface="Aldhabi" panose="020F0502020204030204" pitchFamily="2" charset="-78"/>
                <a:cs typeface="Aldhabi" panose="020F0502020204030204" pitchFamily="2" charset="-78"/>
              </a:rPr>
              <a:t>igital Portfolio And Reflection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9427C1-D711-298D-3C0A-323E36CB12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4670660" cy="1287887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700" dirty="0"/>
              <a:t>Assignment 03 video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Marylen Plumptre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2539650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132AEA7-A24A-45A9-BF8F-D0AFF34D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8B5B962-FA45-8327-0F29-05DA8972EE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316" r="3461" b="-1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498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84"/>
    </mc:Choice>
    <mc:Fallback xmlns="">
      <p:transition spd="slow" advTm="3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70E61-4477-4A42-E03D-0EF549103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r>
              <a:rPr lang="en-GB" sz="3600" dirty="0"/>
              <a:t>Introduction</a:t>
            </a:r>
          </a:p>
        </p:txBody>
      </p:sp>
      <p:pic>
        <p:nvPicPr>
          <p:cNvPr id="12" name="Picture 11" descr="An abstract design with lines and financial symbols">
            <a:extLst>
              <a:ext uri="{FF2B5EF4-FFF2-40B4-BE49-F238E27FC236}">
                <a16:creationId xmlns:a16="http://schemas.microsoft.com/office/drawing/2014/main" id="{28E861DE-551A-99C3-3546-1B09CEB4C6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07" r="9098"/>
          <a:stretch>
            <a:fillRect/>
          </a:stretch>
        </p:blipFill>
        <p:spPr>
          <a:xfrm>
            <a:off x="-1" y="914399"/>
            <a:ext cx="6657255" cy="5353523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665683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538B5-3D0C-AA24-F017-DCE3FEEC6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9905" y="2176036"/>
            <a:ext cx="4261104" cy="41218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My Portfolio include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Different worked I have completed during this term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 knowledge ,skills and experience I have gained related to digital tools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How I developed my digital skills by using tools such as MS Word, Excel and </a:t>
            </a:r>
            <a:r>
              <a:rPr lang="en-GB" dirty="0" err="1"/>
              <a:t>Powerpoint</a:t>
            </a:r>
            <a:r>
              <a:rPr lang="en-GB" dirty="0"/>
              <a:t>..</a:t>
            </a:r>
          </a:p>
        </p:txBody>
      </p:sp>
    </p:spTree>
    <p:extLst>
      <p:ext uri="{BB962C8B-B14F-4D97-AF65-F5344CB8AC3E}">
        <p14:creationId xmlns:p14="http://schemas.microsoft.com/office/powerpoint/2010/main" val="2064806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62597B-6533-7A83-71CA-1464BE09B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Evidence of my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23DBA5-4668-D65A-84A4-E597744FE8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32" y="2660926"/>
            <a:ext cx="5648193" cy="29511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774AB-0A64-6CAA-253E-810E54F90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3550" y="418667"/>
            <a:ext cx="4563618" cy="5047409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Microsoft Word: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I created my document using MS Word by opening a new blank document and entering my content.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I inserted a photos and I used headings and subheadings to  organise the information clearly and formatted the text by changing the font, font size, numbering and alignment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.Lastly, I checked the spelling and any necessary corrections and  saved it</a:t>
            </a:r>
          </a:p>
          <a:p>
            <a:pPr>
              <a:buFont typeface="Wingdings" panose="05000000000000000000" pitchFamily="2" charset="2"/>
              <a:buChar char="v"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62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A08526-91F7-18D9-C3FA-2033485D02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172BD3D-490F-694D-6F91-CD0D3ACF5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84CCDE-D99D-4BB8-EDC9-8805C70BD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594" y="1"/>
            <a:ext cx="6901477" cy="704088"/>
          </a:xfrm>
        </p:spPr>
        <p:txBody>
          <a:bodyPr anchor="b">
            <a:normAutofit/>
          </a:bodyPr>
          <a:lstStyle/>
          <a:p>
            <a:r>
              <a:rPr lang="en-GB" sz="3600" dirty="0"/>
              <a:t>Evidence of my work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B41D3AB-0E8A-DE25-C1D0-45863405D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1228F-6E9F-D660-BD7B-BF1FFB764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595" y="965887"/>
            <a:ext cx="6790224" cy="5465393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Microsoft Excel: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How I created MS Excel (DATA TABLE)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 dirty="0"/>
              <a:t>I opened MS excel and added title at the top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 dirty="0"/>
              <a:t>Entered all the data in the </a:t>
            </a:r>
            <a:r>
              <a:rPr lang="en-GB" sz="1700" dirty="0" err="1"/>
              <a:t>cell.I</a:t>
            </a:r>
            <a:r>
              <a:rPr lang="en-GB" sz="1700" dirty="0"/>
              <a:t> click the Home tab then click currency and choose sterling pound currency sign for the price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 dirty="0"/>
              <a:t>In the cost column, I applied multiplication formula by  the cell containing quantity and price .Example(=C6*D6) then press enter and excel automatically calculated the total cost.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 dirty="0"/>
              <a:t> I highlighted the name and </a:t>
            </a:r>
            <a:r>
              <a:rPr lang="en-GB" sz="1700" dirty="0" err="1"/>
              <a:t>quantity.I</a:t>
            </a:r>
            <a:r>
              <a:rPr lang="en-GB" sz="1700" dirty="0"/>
              <a:t> click Home tab then  conditional formatting and change colour to determine which item has low and high </a:t>
            </a:r>
            <a:r>
              <a:rPr lang="en-GB" sz="1700" dirty="0" err="1"/>
              <a:t>stock.I</a:t>
            </a:r>
            <a:r>
              <a:rPr lang="en-GB" sz="1700" dirty="0"/>
              <a:t> used simple formula based on this table: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For low stock =MIN(c5:c12)enter and for high stock is =Max(c5:c12)enter.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For the Chart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 dirty="0"/>
              <a:t>I highlighted the whole cell and click insert tab and choose chart.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dirty="0"/>
          </a:p>
          <a:p>
            <a:pPr marL="0" indent="0">
              <a:lnSpc>
                <a:spcPct val="110000"/>
              </a:lnSpc>
              <a:buNone/>
            </a:pPr>
            <a:endParaRPr lang="en-GB" sz="1700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endParaRPr lang="en-GB" sz="1700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endParaRPr lang="en-GB" sz="1700" dirty="0"/>
          </a:p>
          <a:p>
            <a:pPr marL="0" indent="0">
              <a:lnSpc>
                <a:spcPct val="110000"/>
              </a:lnSpc>
              <a:buNone/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84C66-E016-A961-5E61-478D53E2FF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820" y="-261798"/>
            <a:ext cx="6007608" cy="5460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495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7BC02E-CB50-C33C-5ADD-DD255242F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10890928" cy="971550"/>
          </a:xfrm>
        </p:spPr>
        <p:txBody>
          <a:bodyPr anchor="t">
            <a:normAutofit/>
          </a:bodyPr>
          <a:lstStyle/>
          <a:p>
            <a:r>
              <a:rPr lang="en-GB"/>
              <a:t>Evidence of my work</a:t>
            </a:r>
            <a:endParaRPr lang="en-GB" dirty="0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39AA7464-1EB7-A869-C7D3-AA680BBA9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659CD504-2DE6-B6ED-1DAD-D92015D4CA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32" y="3083304"/>
            <a:ext cx="5648193" cy="2668771"/>
          </a:xfrm>
          <a:prstGeom prst="rect">
            <a:avLst/>
          </a:prstGeom>
        </p:spPr>
      </p:pic>
      <p:sp>
        <p:nvSpPr>
          <p:cNvPr id="60" name="Content Placeholder 37">
            <a:extLst>
              <a:ext uri="{FF2B5EF4-FFF2-40B4-BE49-F238E27FC236}">
                <a16:creationId xmlns:a16="http://schemas.microsoft.com/office/drawing/2014/main" id="{C10077E8-0C25-2C21-494D-A3B818A20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441" y="325124"/>
            <a:ext cx="4835568" cy="597279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MS POWERPOINT</a:t>
            </a:r>
          </a:p>
          <a:p>
            <a:pPr marL="0" indent="0">
              <a:buNone/>
            </a:pPr>
            <a:r>
              <a:rPr lang="en-US" dirty="0"/>
              <a:t>How I created  MS PowerPoint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 opened MS </a:t>
            </a:r>
            <a:r>
              <a:rPr lang="en-US" dirty="0" err="1"/>
              <a:t>Powerpoint</a:t>
            </a:r>
            <a:r>
              <a:rPr lang="en-US" dirty="0"/>
              <a:t> and I started by clicking Home tab then New Slide icon and enter the title of my presentation using headings and bullet points.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 click designer icon to choose a design, simple transitions, animations and slide show to ensure the slides looked professional and were easy to read.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Finally I reviewed the presentation ,corrected the spelling and saved it to </a:t>
            </a:r>
            <a:r>
              <a:rPr lang="en-US" dirty="0" err="1"/>
              <a:t>Onedrive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383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C0F00-19F0-A668-337B-95C964018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265176"/>
            <a:ext cx="10890929" cy="109728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Evidence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C9F08-523F-4D12-65F2-0243F777B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655" y="3615650"/>
            <a:ext cx="10890928" cy="39814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How I created this outlook email and it’s function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opened the outlook app from the UWTSD student hub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 signed in using my UWTSD student email address and password.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Once I logged in, I was able to send ,receive an email. Then I selected new email or new message and enter the </a:t>
            </a:r>
            <a:r>
              <a:rPr lang="en-GB" dirty="0" err="1"/>
              <a:t>recepient’s</a:t>
            </a:r>
            <a:r>
              <a:rPr lang="en-GB" dirty="0"/>
              <a:t> email address in the To field then I started to write the message in the main text area then click send to deliver the message.</a:t>
            </a:r>
          </a:p>
          <a:p>
            <a:pPr marL="0" indent="0">
              <a:buNone/>
            </a:pPr>
            <a:r>
              <a:rPr lang="en-GB" dirty="0"/>
              <a:t>The function of outlook email is used to send and receive emails from lecturers and university staff.</a:t>
            </a:r>
          </a:p>
          <a:p>
            <a:pPr marL="0" indent="0">
              <a:buNone/>
            </a:pPr>
            <a:r>
              <a:rPr lang="en-GB" dirty="0"/>
              <a:t>Using outlook UWTSD outlook email has helped me develop good </a:t>
            </a:r>
            <a:r>
              <a:rPr lang="en-GB" dirty="0" err="1"/>
              <a:t>commun</a:t>
            </a:r>
            <a:r>
              <a:rPr lang="en-GB" dirty="0"/>
              <a:t> my digital skills.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65DA33-CD5B-6E73-D903-1516B4D7E3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1706" y="813816"/>
            <a:ext cx="7574810" cy="2801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119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268DA-D6B4-3DCC-78A8-329FF0894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r>
              <a:rPr lang="en-GB" sz="3600" dirty="0"/>
              <a:t>My development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89F5F34-A306-5028-428D-80FDBD701F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740" b="-445"/>
          <a:stretch>
            <a:fillRect/>
          </a:stretch>
        </p:blipFill>
        <p:spPr>
          <a:xfrm>
            <a:off x="-1" y="914399"/>
            <a:ext cx="6657255" cy="5353523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665683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7CB58BD-9B3F-EC20-DBC5-A408F5E26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9905" y="2176036"/>
            <a:ext cx="4261104" cy="412188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/>
              <a:t>At the start of my Digital skills course, I found it challenging to adapt to the digital tools and software used in my </a:t>
            </a:r>
            <a:r>
              <a:rPr lang="en-GB" sz="1600" dirty="0" err="1"/>
              <a:t>studies.I</a:t>
            </a:r>
            <a:r>
              <a:rPr lang="en-GB" sz="1600" dirty="0"/>
              <a:t> had limited experience with Microsoft word ,Excel and </a:t>
            </a:r>
            <a:r>
              <a:rPr lang="en-GB" sz="1600" dirty="0" err="1"/>
              <a:t>Powerpoint</a:t>
            </a:r>
            <a:r>
              <a:rPr lang="en-GB" sz="1600" dirty="0"/>
              <a:t>, particularly with formatting documents, using formulas ,creating charts and organising </a:t>
            </a:r>
            <a:r>
              <a:rPr lang="en-GB" sz="1600" dirty="0" err="1"/>
              <a:t>data.I</a:t>
            </a:r>
            <a:r>
              <a:rPr lang="en-GB" sz="1600" dirty="0"/>
              <a:t> also found it difficult to navigate and submit assignments electronically.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/>
              <a:t>With regular practice ,guidance from my tutor ,and completing course </a:t>
            </a:r>
            <a:r>
              <a:rPr lang="en-GB" sz="1600" dirty="0" err="1"/>
              <a:t>activities,I</a:t>
            </a:r>
            <a:r>
              <a:rPr lang="en-GB" sz="1600" dirty="0"/>
              <a:t> gradually developed my confidence and improved my digital skills, enabling me to complete academic task more effectively.</a:t>
            </a:r>
          </a:p>
        </p:txBody>
      </p:sp>
    </p:spTree>
    <p:extLst>
      <p:ext uri="{BB962C8B-B14F-4D97-AF65-F5344CB8AC3E}">
        <p14:creationId xmlns:p14="http://schemas.microsoft.com/office/powerpoint/2010/main" val="2307352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44ACE-47A6-A1DF-9489-5E6E9E0CB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/>
              <a:t>Reflection</a:t>
            </a:r>
            <a:endParaRPr lang="en-GB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15B5B132-ADBF-EEAE-3C86-DC7B58E299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2524641"/>
              </p:ext>
            </p:extLst>
          </p:nvPr>
        </p:nvGraphicFramePr>
        <p:xfrm>
          <a:off x="4958080" y="497392"/>
          <a:ext cx="6708056" cy="56019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2910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A3A0A-87DB-2312-1DC8-E77CC3ABD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7D557-68A1-FE90-316F-75B9282CE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portfolio demonstrates my progress ,increased confidence in using digital technology and my commitment to continuing to improve these skills for my academic studies for future career.</a:t>
            </a:r>
          </a:p>
        </p:txBody>
      </p:sp>
    </p:spTree>
    <p:extLst>
      <p:ext uri="{BB962C8B-B14F-4D97-AF65-F5344CB8AC3E}">
        <p14:creationId xmlns:p14="http://schemas.microsoft.com/office/powerpoint/2010/main" val="425179168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2|3.3"/>
</p:tagLst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BCE1886-17B4-47C8-AD63-116C8ABEAC65}">
  <ds:schemaRefs>
    <ds:schemaRef ds:uri="http://schemas.microsoft.com/office/infopath/2007/PartnerControls"/>
    <ds:schemaRef ds:uri="http://www.w3.org/XML/1998/namespace"/>
    <ds:schemaRef ds:uri="http://purl.org/dc/dcmitype/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15fc19cd-fa26-435b-84bc-af8af48cbcc7"/>
  </ds:schemaRefs>
</ds:datastoreItem>
</file>

<file path=customXml/itemProps2.xml><?xml version="1.0" encoding="utf-8"?>
<ds:datastoreItem xmlns:ds="http://schemas.openxmlformats.org/officeDocument/2006/customXml" ds:itemID="{0EADF310-D62B-4D6C-A243-892324C98A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7D0035-4C57-47B9-8A1B-2FF9EB9F64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6637</TotalTime>
  <Words>747</Words>
  <Application>Microsoft Office PowerPoint</Application>
  <PresentationFormat>Widescreen</PresentationFormat>
  <Paragraphs>57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Aldhabi</vt:lpstr>
      <vt:lpstr>Aptos</vt:lpstr>
      <vt:lpstr>Arial</vt:lpstr>
      <vt:lpstr>Grandview Display</vt:lpstr>
      <vt:lpstr>Wingdings</vt:lpstr>
      <vt:lpstr>DashVTI</vt:lpstr>
      <vt:lpstr>Digital Portfolio And Reflection</vt:lpstr>
      <vt:lpstr>Introduction</vt:lpstr>
      <vt:lpstr>Evidence of my work</vt:lpstr>
      <vt:lpstr>Evidence of my work</vt:lpstr>
      <vt:lpstr>Evidence of my work</vt:lpstr>
      <vt:lpstr>Evidence of my work</vt:lpstr>
      <vt:lpstr>My development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Marylen Plumptre (2539650)</dc:creator>
  <cp:lastModifiedBy>Marylen Plumptre (2539650)</cp:lastModifiedBy>
  <cp:revision>4</cp:revision>
  <dcterms:created xsi:type="dcterms:W3CDTF">2026-08-02T15:45:10Z</dcterms:created>
  <dcterms:modified xsi:type="dcterms:W3CDTF">2026-08-14T20:06:55Z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