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5E2A92-E153-42BD-95A5-4E2A4DD2F004}" v="197" dt="2023-10-05T13:22:03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DF5E2A92-E153-42BD-95A5-4E2A4DD2F004}"/>
    <pc:docChg chg="undo custSel addSld modSld">
      <pc:chgData name="Jenni Steen" userId="3e51ffc7-aa92-4e9a-9db2-4e9164f92bbf" providerId="ADAL" clId="{DF5E2A92-E153-42BD-95A5-4E2A4DD2F004}" dt="2023-10-05T13:22:03.149" v="2114"/>
      <pc:docMkLst>
        <pc:docMk/>
      </pc:docMkLst>
      <pc:sldChg chg="modAnim">
        <pc:chgData name="Jenni Steen" userId="3e51ffc7-aa92-4e9a-9db2-4e9164f92bbf" providerId="ADAL" clId="{DF5E2A92-E153-42BD-95A5-4E2A4DD2F004}" dt="2023-10-05T13:09:17.860" v="1953"/>
        <pc:sldMkLst>
          <pc:docMk/>
          <pc:sldMk cId="1746528246" sldId="258"/>
        </pc:sldMkLst>
      </pc:sldChg>
      <pc:sldChg chg="modAnim">
        <pc:chgData name="Jenni Steen" userId="3e51ffc7-aa92-4e9a-9db2-4e9164f92bbf" providerId="ADAL" clId="{DF5E2A92-E153-42BD-95A5-4E2A4DD2F004}" dt="2023-10-05T13:11:37.840" v="1960"/>
        <pc:sldMkLst>
          <pc:docMk/>
          <pc:sldMk cId="1842463368" sldId="259"/>
        </pc:sldMkLst>
      </pc:sldChg>
      <pc:sldChg chg="modSp modAnim">
        <pc:chgData name="Jenni Steen" userId="3e51ffc7-aa92-4e9a-9db2-4e9164f92bbf" providerId="ADAL" clId="{DF5E2A92-E153-42BD-95A5-4E2A4DD2F004}" dt="2023-10-05T13:14:37.520" v="2016"/>
        <pc:sldMkLst>
          <pc:docMk/>
          <pc:sldMk cId="4079403338" sldId="260"/>
        </pc:sldMkLst>
        <pc:spChg chg="mod">
          <ac:chgData name="Jenni Steen" userId="3e51ffc7-aa92-4e9a-9db2-4e9164f92bbf" providerId="ADAL" clId="{DF5E2A92-E153-42BD-95A5-4E2A4DD2F004}" dt="2023-10-05T13:14:14.780" v="2014" actId="20577"/>
          <ac:spMkLst>
            <pc:docMk/>
            <pc:sldMk cId="4079403338" sldId="260"/>
            <ac:spMk id="3" creationId="{9B5665A5-F144-CD50-F9E3-0309F40A7001}"/>
          </ac:spMkLst>
        </pc:spChg>
      </pc:sldChg>
      <pc:sldChg chg="addSp delSp modSp modAnim">
        <pc:chgData name="Jenni Steen" userId="3e51ffc7-aa92-4e9a-9db2-4e9164f92bbf" providerId="ADAL" clId="{DF5E2A92-E153-42BD-95A5-4E2A4DD2F004}" dt="2023-10-05T13:13:29.859" v="1976"/>
        <pc:sldMkLst>
          <pc:docMk/>
          <pc:sldMk cId="1386137495" sldId="261"/>
        </pc:sldMkLst>
        <pc:spChg chg="mod topLvl">
          <ac:chgData name="Jenni Steen" userId="3e51ffc7-aa92-4e9a-9db2-4e9164f92bbf" providerId="ADAL" clId="{DF5E2A92-E153-42BD-95A5-4E2A4DD2F004}" dt="2023-10-05T13:12:42.576" v="1967" actId="165"/>
          <ac:spMkLst>
            <pc:docMk/>
            <pc:sldMk cId="1386137495" sldId="261"/>
            <ac:spMk id="4" creationId="{028B49A8-AAB5-5C75-AAF4-D8B325A948AE}"/>
          </ac:spMkLst>
        </pc:spChg>
        <pc:spChg chg="mod topLvl">
          <ac:chgData name="Jenni Steen" userId="3e51ffc7-aa92-4e9a-9db2-4e9164f92bbf" providerId="ADAL" clId="{DF5E2A92-E153-42BD-95A5-4E2A4DD2F004}" dt="2023-10-05T13:13:18.681" v="1972" actId="164"/>
          <ac:spMkLst>
            <pc:docMk/>
            <pc:sldMk cId="1386137495" sldId="261"/>
            <ac:spMk id="5" creationId="{5B0A0E4E-C3EE-239A-F9AA-0B7CE793C61C}"/>
          </ac:spMkLst>
        </pc:spChg>
        <pc:spChg chg="mod topLvl">
          <ac:chgData name="Jenni Steen" userId="3e51ffc7-aa92-4e9a-9db2-4e9164f92bbf" providerId="ADAL" clId="{DF5E2A92-E153-42BD-95A5-4E2A4DD2F004}" dt="2023-10-05T13:13:18.681" v="1972" actId="164"/>
          <ac:spMkLst>
            <pc:docMk/>
            <pc:sldMk cId="1386137495" sldId="261"/>
            <ac:spMk id="6" creationId="{ABA79E93-B240-68CC-590A-0E4D3367D288}"/>
          </ac:spMkLst>
        </pc:spChg>
        <pc:spChg chg="mod topLvl">
          <ac:chgData name="Jenni Steen" userId="3e51ffc7-aa92-4e9a-9db2-4e9164f92bbf" providerId="ADAL" clId="{DF5E2A92-E153-42BD-95A5-4E2A4DD2F004}" dt="2023-10-05T13:13:18.681" v="1972" actId="164"/>
          <ac:spMkLst>
            <pc:docMk/>
            <pc:sldMk cId="1386137495" sldId="261"/>
            <ac:spMk id="8" creationId="{88C9AEC3-B488-2823-6C2C-16265F2F432C}"/>
          </ac:spMkLst>
        </pc:spChg>
        <pc:spChg chg="mod topLvl">
          <ac:chgData name="Jenni Steen" userId="3e51ffc7-aa92-4e9a-9db2-4e9164f92bbf" providerId="ADAL" clId="{DF5E2A92-E153-42BD-95A5-4E2A4DD2F004}" dt="2023-10-05T13:13:18.681" v="1972" actId="164"/>
          <ac:spMkLst>
            <pc:docMk/>
            <pc:sldMk cId="1386137495" sldId="261"/>
            <ac:spMk id="10" creationId="{183023CE-8FD3-C095-BA2E-D0E612A5DEAD}"/>
          </ac:spMkLst>
        </pc:spChg>
        <pc:spChg chg="mod topLvl">
          <ac:chgData name="Jenni Steen" userId="3e51ffc7-aa92-4e9a-9db2-4e9164f92bbf" providerId="ADAL" clId="{DF5E2A92-E153-42BD-95A5-4E2A4DD2F004}" dt="2023-10-05T13:12:42.576" v="1967" actId="165"/>
          <ac:spMkLst>
            <pc:docMk/>
            <pc:sldMk cId="1386137495" sldId="261"/>
            <ac:spMk id="12" creationId="{CCAF8A26-033B-F4FD-CC55-46DCC808B718}"/>
          </ac:spMkLst>
        </pc:spChg>
        <pc:grpChg chg="del mod">
          <ac:chgData name="Jenni Steen" userId="3e51ffc7-aa92-4e9a-9db2-4e9164f92bbf" providerId="ADAL" clId="{DF5E2A92-E153-42BD-95A5-4E2A4DD2F004}" dt="2023-10-05T13:12:42.576" v="1967" actId="165"/>
          <ac:grpSpMkLst>
            <pc:docMk/>
            <pc:sldMk cId="1386137495" sldId="261"/>
            <ac:grpSpMk id="3" creationId="{C806EEBA-B191-19C5-5181-9AF187E408C2}"/>
          </ac:grpSpMkLst>
        </pc:grpChg>
        <pc:grpChg chg="add mod">
          <ac:chgData name="Jenni Steen" userId="3e51ffc7-aa92-4e9a-9db2-4e9164f92bbf" providerId="ADAL" clId="{DF5E2A92-E153-42BD-95A5-4E2A4DD2F004}" dt="2023-10-05T13:13:18.681" v="1972" actId="164"/>
          <ac:grpSpMkLst>
            <pc:docMk/>
            <pc:sldMk cId="1386137495" sldId="261"/>
            <ac:grpSpMk id="14" creationId="{4AEBB9E0-8858-4049-EF72-F0D30817F2B9}"/>
          </ac:grpSpMkLst>
        </pc:grpChg>
        <pc:graphicFrameChg chg="del mod">
          <ac:chgData name="Jenni Steen" userId="3e51ffc7-aa92-4e9a-9db2-4e9164f92bbf" providerId="ADAL" clId="{DF5E2A92-E153-42BD-95A5-4E2A4DD2F004}" dt="2023-10-05T13:12:28.210" v="1964" actId="18245"/>
          <ac:graphicFrameMkLst>
            <pc:docMk/>
            <pc:sldMk cId="1386137495" sldId="261"/>
            <ac:graphicFrameMk id="7" creationId="{FAEC1077-816D-46A3-C807-89F3C9F726E0}"/>
          </ac:graphicFrameMkLst>
        </pc:graphicFrameChg>
      </pc:sldChg>
      <pc:sldChg chg="addSp delSp modSp mod setBg modAnim">
        <pc:chgData name="Jenni Steen" userId="3e51ffc7-aa92-4e9a-9db2-4e9164f92bbf" providerId="ADAL" clId="{DF5E2A92-E153-42BD-95A5-4E2A4DD2F004}" dt="2023-10-05T13:17:41.269" v="2085" actId="962"/>
        <pc:sldMkLst>
          <pc:docMk/>
          <pc:sldMk cId="2224081277" sldId="262"/>
        </pc:sldMkLst>
        <pc:spChg chg="mod">
          <ac:chgData name="Jenni Steen" userId="3e51ffc7-aa92-4e9a-9db2-4e9164f92bbf" providerId="ADAL" clId="{DF5E2A92-E153-42BD-95A5-4E2A4DD2F004}" dt="2023-10-05T12:23:57.095" v="320" actId="26606"/>
          <ac:spMkLst>
            <pc:docMk/>
            <pc:sldMk cId="2224081277" sldId="262"/>
            <ac:spMk id="2" creationId="{7610016E-452B-EC2F-5F4E-457D0E4FEAAB}"/>
          </ac:spMkLst>
        </pc:spChg>
        <pc:spChg chg="mod">
          <ac:chgData name="Jenni Steen" userId="3e51ffc7-aa92-4e9a-9db2-4e9164f92bbf" providerId="ADAL" clId="{DF5E2A92-E153-42BD-95A5-4E2A4DD2F004}" dt="2023-10-05T12:23:57.095" v="320" actId="26606"/>
          <ac:spMkLst>
            <pc:docMk/>
            <pc:sldMk cId="2224081277" sldId="262"/>
            <ac:spMk id="3" creationId="{A164FC9F-4563-42F3-5ABB-444CCD04ED0F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13" creationId="{3F088236-D655-4F88-B238-E16762358025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15" creationId="{3DAC0C92-199E-475C-9390-119A9B027276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17" creationId="{C4CFB339-0ED8-4FE2-9EF1-6D1375B8499B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19" creationId="{31896C80-2069-4431-9C19-83B913734490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21" creationId="{BF120A21-0841-4823-B0C4-28AEBCEF9B78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23" creationId="{DBB05BAE-BBD3-4289-899F-A6851503C6B0}"/>
          </ac:spMkLst>
        </pc:spChg>
        <pc:spChg chg="add del">
          <ac:chgData name="Jenni Steen" userId="3e51ffc7-aa92-4e9a-9db2-4e9164f92bbf" providerId="ADAL" clId="{DF5E2A92-E153-42BD-95A5-4E2A4DD2F004}" dt="2023-10-05T12:23:52.905" v="317" actId="26606"/>
          <ac:spMkLst>
            <pc:docMk/>
            <pc:sldMk cId="2224081277" sldId="262"/>
            <ac:spMk id="25" creationId="{9874D11C-36F5-4BBE-A490-019A54E953B0}"/>
          </ac:spMkLst>
        </pc:spChg>
        <pc:spChg chg="add del">
          <ac:chgData name="Jenni Steen" userId="3e51ffc7-aa92-4e9a-9db2-4e9164f92bbf" providerId="ADAL" clId="{DF5E2A92-E153-42BD-95A5-4E2A4DD2F004}" dt="2023-10-05T12:23:57.095" v="319" actId="26606"/>
          <ac:spMkLst>
            <pc:docMk/>
            <pc:sldMk cId="2224081277" sldId="262"/>
            <ac:spMk id="28" creationId="{EB6743CF-E74B-4A3C-A785-599069DB89DF}"/>
          </ac:spMkLst>
        </pc:spChg>
        <pc:spChg chg="add">
          <ac:chgData name="Jenni Steen" userId="3e51ffc7-aa92-4e9a-9db2-4e9164f92bbf" providerId="ADAL" clId="{DF5E2A92-E153-42BD-95A5-4E2A4DD2F004}" dt="2023-10-05T12:23:57.095" v="320" actId="26606"/>
          <ac:spMkLst>
            <pc:docMk/>
            <pc:sldMk cId="2224081277" sldId="262"/>
            <ac:spMk id="31" creationId="{3BCB5F6A-9EB0-40B0-9D13-3023E9A20508}"/>
          </ac:spMkLst>
        </pc:spChg>
        <pc:picChg chg="add del">
          <ac:chgData name="Jenni Steen" userId="3e51ffc7-aa92-4e9a-9db2-4e9164f92bbf" providerId="ADAL" clId="{DF5E2A92-E153-42BD-95A5-4E2A4DD2F004}" dt="2023-10-05T12:23:52.905" v="317" actId="26606"/>
          <ac:picMkLst>
            <pc:docMk/>
            <pc:sldMk cId="2224081277" sldId="262"/>
            <ac:picMk id="5" creationId="{8DFACD9E-8B2A-5B3B-8FEA-308B765A551B}"/>
          </ac:picMkLst>
        </pc:picChg>
        <pc:picChg chg="add del">
          <ac:chgData name="Jenni Steen" userId="3e51ffc7-aa92-4e9a-9db2-4e9164f92bbf" providerId="ADAL" clId="{DF5E2A92-E153-42BD-95A5-4E2A4DD2F004}" dt="2023-10-05T12:23:57.095" v="319" actId="26606"/>
          <ac:picMkLst>
            <pc:docMk/>
            <pc:sldMk cId="2224081277" sldId="262"/>
            <ac:picMk id="27" creationId="{DBBECB95-3B06-AECD-5415-36972DE88014}"/>
          </ac:picMkLst>
        </pc:picChg>
        <pc:picChg chg="add mod">
          <ac:chgData name="Jenni Steen" userId="3e51ffc7-aa92-4e9a-9db2-4e9164f92bbf" providerId="ADAL" clId="{DF5E2A92-E153-42BD-95A5-4E2A4DD2F004}" dt="2023-10-05T13:17:41.269" v="2085" actId="962"/>
          <ac:picMkLst>
            <pc:docMk/>
            <pc:sldMk cId="2224081277" sldId="262"/>
            <ac:picMk id="30" creationId="{DA8EBEB8-7369-BAF0-8F19-5F4D209F69A1}"/>
          </ac:picMkLst>
        </pc:picChg>
        <pc:cxnChg chg="add del">
          <ac:chgData name="Jenni Steen" userId="3e51ffc7-aa92-4e9a-9db2-4e9164f92bbf" providerId="ADAL" clId="{DF5E2A92-E153-42BD-95A5-4E2A4DD2F004}" dt="2023-10-05T12:23:52.905" v="317" actId="26606"/>
          <ac:cxnSpMkLst>
            <pc:docMk/>
            <pc:sldMk cId="2224081277" sldId="262"/>
            <ac:cxnSpMk id="9" creationId="{64FA5DFF-7FE6-4855-84E6-DFA78EE978BD}"/>
          </ac:cxnSpMkLst>
        </pc:cxnChg>
        <pc:cxnChg chg="add del">
          <ac:chgData name="Jenni Steen" userId="3e51ffc7-aa92-4e9a-9db2-4e9164f92bbf" providerId="ADAL" clId="{DF5E2A92-E153-42BD-95A5-4E2A4DD2F004}" dt="2023-10-05T12:23:52.905" v="317" actId="26606"/>
          <ac:cxnSpMkLst>
            <pc:docMk/>
            <pc:sldMk cId="2224081277" sldId="262"/>
            <ac:cxnSpMk id="11" creationId="{2AFD8CBA-54A3-4363-991B-B9C631BBFA74}"/>
          </ac:cxnSpMkLst>
        </pc:cxnChg>
      </pc:sldChg>
      <pc:sldChg chg="addSp delSp modSp new mod setBg modAnim">
        <pc:chgData name="Jenni Steen" userId="3e51ffc7-aa92-4e9a-9db2-4e9164f92bbf" providerId="ADAL" clId="{DF5E2A92-E153-42BD-95A5-4E2A4DD2F004}" dt="2023-10-05T13:22:03.149" v="2114"/>
        <pc:sldMkLst>
          <pc:docMk/>
          <pc:sldMk cId="3468614098" sldId="263"/>
        </pc:sldMkLst>
        <pc:spChg chg="mod">
          <ac:chgData name="Jenni Steen" userId="3e51ffc7-aa92-4e9a-9db2-4e9164f92bbf" providerId="ADAL" clId="{DF5E2A92-E153-42BD-95A5-4E2A4DD2F004}" dt="2023-10-05T12:43:08.243" v="1933" actId="26606"/>
          <ac:spMkLst>
            <pc:docMk/>
            <pc:sldMk cId="3468614098" sldId="263"/>
            <ac:spMk id="2" creationId="{660B55C9-1872-AA20-6B51-A054F95194B8}"/>
          </ac:spMkLst>
        </pc:spChg>
        <pc:spChg chg="add del mod">
          <ac:chgData name="Jenni Steen" userId="3e51ffc7-aa92-4e9a-9db2-4e9164f92bbf" providerId="ADAL" clId="{DF5E2A92-E153-42BD-95A5-4E2A4DD2F004}" dt="2023-10-05T12:28:49.250" v="671" actId="26606"/>
          <ac:spMkLst>
            <pc:docMk/>
            <pc:sldMk cId="3468614098" sldId="263"/>
            <ac:spMk id="3" creationId="{797086F8-84C1-05BC-86C4-5E29EBC05030}"/>
          </ac:spMkLst>
        </pc:spChg>
        <pc:spChg chg="mod topLvl">
          <ac:chgData name="Jenni Steen" userId="3e51ffc7-aa92-4e9a-9db2-4e9164f92bbf" providerId="ADAL" clId="{DF5E2A92-E153-42BD-95A5-4E2A4DD2F004}" dt="2023-10-05T13:18:52.130" v="2090" actId="164"/>
          <ac:spMkLst>
            <pc:docMk/>
            <pc:sldMk cId="3468614098" sldId="263"/>
            <ac:spMk id="4" creationId="{21346457-3875-E4B0-DA4E-423709E120FC}"/>
          </ac:spMkLst>
        </pc:spChg>
        <pc:spChg chg="mod topLvl">
          <ac:chgData name="Jenni Steen" userId="3e51ffc7-aa92-4e9a-9db2-4e9164f92bbf" providerId="ADAL" clId="{DF5E2A92-E153-42BD-95A5-4E2A4DD2F004}" dt="2023-10-05T13:18:52.130" v="2090" actId="164"/>
          <ac:spMkLst>
            <pc:docMk/>
            <pc:sldMk cId="3468614098" sldId="263"/>
            <ac:spMk id="5" creationId="{A2239B9A-99D7-0D5B-1880-C0E26DA36DD0}"/>
          </ac:spMkLst>
        </pc:spChg>
        <pc:spChg chg="add del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6" creationId="{9F4444CE-BC8D-4D61-B303-4C05614E62AB}"/>
          </ac:spMkLst>
        </pc:spChg>
        <pc:spChg chg="mod topLvl">
          <ac:chgData name="Jenni Steen" userId="3e51ffc7-aa92-4e9a-9db2-4e9164f92bbf" providerId="ADAL" clId="{DF5E2A92-E153-42BD-95A5-4E2A4DD2F004}" dt="2023-10-05T13:18:52.130" v="2090" actId="164"/>
          <ac:spMkLst>
            <pc:docMk/>
            <pc:sldMk cId="3468614098" sldId="263"/>
            <ac:spMk id="6" creationId="{A29C9CA5-B4B3-8D91-EE01-9C973172FC50}"/>
          </ac:spMkLst>
        </pc:spChg>
        <pc:spChg chg="add del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7" creationId="{73772B81-181F-48B7-8826-4D9686D15DF5}"/>
          </ac:spMkLst>
        </pc:spChg>
        <pc:spChg chg="mod topLvl">
          <ac:chgData name="Jenni Steen" userId="3e51ffc7-aa92-4e9a-9db2-4e9164f92bbf" providerId="ADAL" clId="{DF5E2A92-E153-42BD-95A5-4E2A4DD2F004}" dt="2023-10-05T13:21:14.184" v="2106" actId="338"/>
          <ac:spMkLst>
            <pc:docMk/>
            <pc:sldMk cId="3468614098" sldId="263"/>
            <ac:spMk id="7" creationId="{D46B2D12-3066-C4CC-3ECE-5823378474B2}"/>
          </ac:spMkLst>
        </pc:spChg>
        <pc:spChg chg="mod topLvl">
          <ac:chgData name="Jenni Steen" userId="3e51ffc7-aa92-4e9a-9db2-4e9164f92bbf" providerId="ADAL" clId="{DF5E2A92-E153-42BD-95A5-4E2A4DD2F004}" dt="2023-10-05T13:19:09.699" v="2093" actId="164"/>
          <ac:spMkLst>
            <pc:docMk/>
            <pc:sldMk cId="3468614098" sldId="263"/>
            <ac:spMk id="8" creationId="{154570BD-161D-BC47-CDCF-B7C53465BC32}"/>
          </ac:spMkLst>
        </pc:spChg>
        <pc:spChg chg="add del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8" creationId="{B2205F6E-03C6-4E92-877C-E2482F6599AA}"/>
          </ac:spMkLst>
        </pc:spChg>
        <pc:spChg chg="add del">
          <ac:chgData name="Jenni Steen" userId="3e51ffc7-aa92-4e9a-9db2-4e9164f92bbf" providerId="ADAL" clId="{DF5E2A92-E153-42BD-95A5-4E2A4DD2F004}" dt="2023-10-05T12:27:54.765" v="649" actId="26606"/>
          <ac:spMkLst>
            <pc:docMk/>
            <pc:sldMk cId="3468614098" sldId="263"/>
            <ac:spMk id="9" creationId="{9F4444CE-BC8D-4D61-B303-4C05614E62AB}"/>
          </ac:spMkLst>
        </pc:spChg>
        <pc:spChg chg="mod topLvl">
          <ac:chgData name="Jenni Steen" userId="3e51ffc7-aa92-4e9a-9db2-4e9164f92bbf" providerId="ADAL" clId="{DF5E2A92-E153-42BD-95A5-4E2A4DD2F004}" dt="2023-10-05T13:19:09.699" v="2093" actId="164"/>
          <ac:spMkLst>
            <pc:docMk/>
            <pc:sldMk cId="3468614098" sldId="263"/>
            <ac:spMk id="9" creationId="{FA1E8366-85EA-E379-8F18-CE8F76C208A5}"/>
          </ac:spMkLst>
        </pc:spChg>
        <pc:spChg chg="mod topLvl">
          <ac:chgData name="Jenni Steen" userId="3e51ffc7-aa92-4e9a-9db2-4e9164f92bbf" providerId="ADAL" clId="{DF5E2A92-E153-42BD-95A5-4E2A4DD2F004}" dt="2023-10-05T13:19:09.699" v="2093" actId="164"/>
          <ac:spMkLst>
            <pc:docMk/>
            <pc:sldMk cId="3468614098" sldId="263"/>
            <ac:spMk id="10" creationId="{E230215C-7503-7012-1303-1301D30BA723}"/>
          </ac:spMkLst>
        </pc:spChg>
        <pc:spChg chg="add del">
          <ac:chgData name="Jenni Steen" userId="3e51ffc7-aa92-4e9a-9db2-4e9164f92bbf" providerId="ADAL" clId="{DF5E2A92-E153-42BD-95A5-4E2A4DD2F004}" dt="2023-10-05T12:27:54.765" v="649" actId="26606"/>
          <ac:spMkLst>
            <pc:docMk/>
            <pc:sldMk cId="3468614098" sldId="263"/>
            <ac:spMk id="11" creationId="{73772B81-181F-48B7-8826-4D9686D15DF5}"/>
          </ac:spMkLst>
        </pc:spChg>
        <pc:spChg chg="mod topLvl">
          <ac:chgData name="Jenni Steen" userId="3e51ffc7-aa92-4e9a-9db2-4e9164f92bbf" providerId="ADAL" clId="{DF5E2A92-E153-42BD-95A5-4E2A4DD2F004}" dt="2023-10-05T13:19:09.699" v="2093" actId="164"/>
          <ac:spMkLst>
            <pc:docMk/>
            <pc:sldMk cId="3468614098" sldId="263"/>
            <ac:spMk id="11" creationId="{CDB0D064-0FCB-F51A-05CE-8AED4CE06DF3}"/>
          </ac:spMkLst>
        </pc:spChg>
        <pc:spChg chg="mod topLvl">
          <ac:chgData name="Jenni Steen" userId="3e51ffc7-aa92-4e9a-9db2-4e9164f92bbf" providerId="ADAL" clId="{DF5E2A92-E153-42BD-95A5-4E2A4DD2F004}" dt="2023-10-05T13:19:43.782" v="2098" actId="164"/>
          <ac:spMkLst>
            <pc:docMk/>
            <pc:sldMk cId="3468614098" sldId="263"/>
            <ac:spMk id="12" creationId="{C1EA2211-6324-8E8E-CC0D-9474F16A3C54}"/>
          </ac:spMkLst>
        </pc:spChg>
        <pc:spChg chg="add del mod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12" creationId="{F8DAEFD9-F22A-61A5-E186-EA211CE0D34D}"/>
          </ac:spMkLst>
        </pc:spChg>
        <pc:spChg chg="mod topLvl">
          <ac:chgData name="Jenni Steen" userId="3e51ffc7-aa92-4e9a-9db2-4e9164f92bbf" providerId="ADAL" clId="{DF5E2A92-E153-42BD-95A5-4E2A4DD2F004}" dt="2023-10-05T13:19:43.782" v="2098" actId="164"/>
          <ac:spMkLst>
            <pc:docMk/>
            <pc:sldMk cId="3468614098" sldId="263"/>
            <ac:spMk id="13" creationId="{6388410A-FEEF-3BEE-F192-1642126CDBFE}"/>
          </ac:spMkLst>
        </pc:spChg>
        <pc:spChg chg="add del">
          <ac:chgData name="Jenni Steen" userId="3e51ffc7-aa92-4e9a-9db2-4e9164f92bbf" providerId="ADAL" clId="{DF5E2A92-E153-42BD-95A5-4E2A4DD2F004}" dt="2023-10-05T12:27:54.765" v="649" actId="26606"/>
          <ac:spMkLst>
            <pc:docMk/>
            <pc:sldMk cId="3468614098" sldId="263"/>
            <ac:spMk id="13" creationId="{B2205F6E-03C6-4E92-877C-E2482F6599AA}"/>
          </ac:spMkLst>
        </pc:spChg>
        <pc:spChg chg="mod topLvl">
          <ac:chgData name="Jenni Steen" userId="3e51ffc7-aa92-4e9a-9db2-4e9164f92bbf" providerId="ADAL" clId="{DF5E2A92-E153-42BD-95A5-4E2A4DD2F004}" dt="2023-10-05T13:19:43.782" v="2098" actId="164"/>
          <ac:spMkLst>
            <pc:docMk/>
            <pc:sldMk cId="3468614098" sldId="263"/>
            <ac:spMk id="14" creationId="{52B11CC6-B00D-E946-6B32-29C9E1703D0C}"/>
          </ac:spMkLst>
        </pc:spChg>
        <pc:spChg chg="mod topLvl">
          <ac:chgData name="Jenni Steen" userId="3e51ffc7-aa92-4e9a-9db2-4e9164f92bbf" providerId="ADAL" clId="{DF5E2A92-E153-42BD-95A5-4E2A4DD2F004}" dt="2023-10-05T13:19:43.782" v="2098" actId="164"/>
          <ac:spMkLst>
            <pc:docMk/>
            <pc:sldMk cId="3468614098" sldId="263"/>
            <ac:spMk id="15" creationId="{1F61C676-F480-4FFC-182F-1EF2FD13CAF7}"/>
          </ac:spMkLst>
        </pc:spChg>
        <pc:spChg chg="add del">
          <ac:chgData name="Jenni Steen" userId="3e51ffc7-aa92-4e9a-9db2-4e9164f92bbf" providerId="ADAL" clId="{DF5E2A92-E153-42BD-95A5-4E2A4DD2F004}" dt="2023-10-05T12:42:54.543" v="1929" actId="26606"/>
          <ac:spMkLst>
            <pc:docMk/>
            <pc:sldMk cId="3468614098" sldId="263"/>
            <ac:spMk id="15" creationId="{9F4444CE-BC8D-4D61-B303-4C05614E62AB}"/>
          </ac:spMkLst>
        </pc:spChg>
        <pc:spChg chg="add del">
          <ac:chgData name="Jenni Steen" userId="3e51ffc7-aa92-4e9a-9db2-4e9164f92bbf" providerId="ADAL" clId="{DF5E2A92-E153-42BD-95A5-4E2A4DD2F004}" dt="2023-10-05T12:42:54.543" v="1929" actId="26606"/>
          <ac:spMkLst>
            <pc:docMk/>
            <pc:sldMk cId="3468614098" sldId="263"/>
            <ac:spMk id="16" creationId="{73772B81-181F-48B7-8826-4D9686D15DF5}"/>
          </ac:spMkLst>
        </pc:spChg>
        <pc:spChg chg="mod topLvl">
          <ac:chgData name="Jenni Steen" userId="3e51ffc7-aa92-4e9a-9db2-4e9164f92bbf" providerId="ADAL" clId="{DF5E2A92-E153-42BD-95A5-4E2A4DD2F004}" dt="2023-10-05T13:20:53.142" v="2103" actId="164"/>
          <ac:spMkLst>
            <pc:docMk/>
            <pc:sldMk cId="3468614098" sldId="263"/>
            <ac:spMk id="16" creationId="{DE168749-23DE-BA0C-E8AB-485808CBF858}"/>
          </ac:spMkLst>
        </pc:spChg>
        <pc:spChg chg="mod topLvl">
          <ac:chgData name="Jenni Steen" userId="3e51ffc7-aa92-4e9a-9db2-4e9164f92bbf" providerId="ADAL" clId="{DF5E2A92-E153-42BD-95A5-4E2A4DD2F004}" dt="2023-10-05T13:20:53.142" v="2103" actId="164"/>
          <ac:spMkLst>
            <pc:docMk/>
            <pc:sldMk cId="3468614098" sldId="263"/>
            <ac:spMk id="17" creationId="{0A9C72B0-B534-2F90-E2B6-10F322BDA574}"/>
          </ac:spMkLst>
        </pc:spChg>
        <pc:spChg chg="add del">
          <ac:chgData name="Jenni Steen" userId="3e51ffc7-aa92-4e9a-9db2-4e9164f92bbf" providerId="ADAL" clId="{DF5E2A92-E153-42BD-95A5-4E2A4DD2F004}" dt="2023-10-05T12:42:54.543" v="1929" actId="26606"/>
          <ac:spMkLst>
            <pc:docMk/>
            <pc:sldMk cId="3468614098" sldId="263"/>
            <ac:spMk id="17" creationId="{B2205F6E-03C6-4E92-877C-E2482F6599AA}"/>
          </ac:spMkLst>
        </pc:spChg>
        <pc:spChg chg="mod topLvl">
          <ac:chgData name="Jenni Steen" userId="3e51ffc7-aa92-4e9a-9db2-4e9164f92bbf" providerId="ADAL" clId="{DF5E2A92-E153-42BD-95A5-4E2A4DD2F004}" dt="2023-10-05T13:20:53.142" v="2103" actId="164"/>
          <ac:spMkLst>
            <pc:docMk/>
            <pc:sldMk cId="3468614098" sldId="263"/>
            <ac:spMk id="18" creationId="{7084F4D3-DE55-5513-8DE4-D27376D5005B}"/>
          </ac:spMkLst>
        </pc:spChg>
        <pc:spChg chg="add del">
          <ac:chgData name="Jenni Steen" userId="3e51ffc7-aa92-4e9a-9db2-4e9164f92bbf" providerId="ADAL" clId="{DF5E2A92-E153-42BD-95A5-4E2A4DD2F004}" dt="2023-10-05T12:39:25.214" v="1376" actId="26606"/>
          <ac:spMkLst>
            <pc:docMk/>
            <pc:sldMk cId="3468614098" sldId="263"/>
            <ac:spMk id="18" creationId="{9F4444CE-BC8D-4D61-B303-4C05614E62AB}"/>
          </ac:spMkLst>
        </pc:spChg>
        <pc:spChg chg="mod topLvl">
          <ac:chgData name="Jenni Steen" userId="3e51ffc7-aa92-4e9a-9db2-4e9164f92bbf" providerId="ADAL" clId="{DF5E2A92-E153-42BD-95A5-4E2A4DD2F004}" dt="2023-10-05T13:20:53.142" v="2103" actId="164"/>
          <ac:spMkLst>
            <pc:docMk/>
            <pc:sldMk cId="3468614098" sldId="263"/>
            <ac:spMk id="19" creationId="{8D9A8008-A165-3056-58FA-2384AF5E4E03}"/>
          </ac:spMkLst>
        </pc:spChg>
        <pc:spChg chg="add del">
          <ac:chgData name="Jenni Steen" userId="3e51ffc7-aa92-4e9a-9db2-4e9164f92bbf" providerId="ADAL" clId="{DF5E2A92-E153-42BD-95A5-4E2A4DD2F004}" dt="2023-10-05T12:39:25.214" v="1376" actId="26606"/>
          <ac:spMkLst>
            <pc:docMk/>
            <pc:sldMk cId="3468614098" sldId="263"/>
            <ac:spMk id="20" creationId="{73772B81-181F-48B7-8826-4D9686D15DF5}"/>
          </ac:spMkLst>
        </pc:spChg>
        <pc:spChg chg="mod topLvl">
          <ac:chgData name="Jenni Steen" userId="3e51ffc7-aa92-4e9a-9db2-4e9164f92bbf" providerId="ADAL" clId="{DF5E2A92-E153-42BD-95A5-4E2A4DD2F004}" dt="2023-10-05T13:21:21.691" v="2107" actId="164"/>
          <ac:spMkLst>
            <pc:docMk/>
            <pc:sldMk cId="3468614098" sldId="263"/>
            <ac:spMk id="20" creationId="{973902EC-D475-969B-67F0-CB109F55F78A}"/>
          </ac:spMkLst>
        </pc:spChg>
        <pc:spChg chg="mod topLvl">
          <ac:chgData name="Jenni Steen" userId="3e51ffc7-aa92-4e9a-9db2-4e9164f92bbf" providerId="ADAL" clId="{DF5E2A92-E153-42BD-95A5-4E2A4DD2F004}" dt="2023-10-05T13:21:21.691" v="2107" actId="164"/>
          <ac:spMkLst>
            <pc:docMk/>
            <pc:sldMk cId="3468614098" sldId="263"/>
            <ac:spMk id="21" creationId="{91BEB04C-BC3E-2F7A-9537-EF4613650DC3}"/>
          </ac:spMkLst>
        </pc:spChg>
        <pc:spChg chg="mod topLvl">
          <ac:chgData name="Jenni Steen" userId="3e51ffc7-aa92-4e9a-9db2-4e9164f92bbf" providerId="ADAL" clId="{DF5E2A92-E153-42BD-95A5-4E2A4DD2F004}" dt="2023-10-05T13:21:21.691" v="2107" actId="164"/>
          <ac:spMkLst>
            <pc:docMk/>
            <pc:sldMk cId="3468614098" sldId="263"/>
            <ac:spMk id="22" creationId="{15429BC6-12A9-A9A6-9967-3C3DB98D7E22}"/>
          </ac:spMkLst>
        </pc:spChg>
        <pc:spChg chg="add del">
          <ac:chgData name="Jenni Steen" userId="3e51ffc7-aa92-4e9a-9db2-4e9164f92bbf" providerId="ADAL" clId="{DF5E2A92-E153-42BD-95A5-4E2A4DD2F004}" dt="2023-10-05T12:39:25.214" v="1376" actId="26606"/>
          <ac:spMkLst>
            <pc:docMk/>
            <pc:sldMk cId="3468614098" sldId="263"/>
            <ac:spMk id="22" creationId="{B2205F6E-03C6-4E92-877C-E2482F6599AA}"/>
          </ac:spMkLst>
        </pc:spChg>
        <pc:spChg chg="mod topLvl">
          <ac:chgData name="Jenni Steen" userId="3e51ffc7-aa92-4e9a-9db2-4e9164f92bbf" providerId="ADAL" clId="{DF5E2A92-E153-42BD-95A5-4E2A4DD2F004}" dt="2023-10-05T13:21:21.691" v="2107" actId="164"/>
          <ac:spMkLst>
            <pc:docMk/>
            <pc:sldMk cId="3468614098" sldId="263"/>
            <ac:spMk id="23" creationId="{B6350D3E-ABDD-C946-ADD7-4843DDD70EC3}"/>
          </ac:spMkLst>
        </pc:spChg>
        <pc:spChg chg="mod topLvl">
          <ac:chgData name="Jenni Steen" userId="3e51ffc7-aa92-4e9a-9db2-4e9164f92bbf" providerId="ADAL" clId="{DF5E2A92-E153-42BD-95A5-4E2A4DD2F004}" dt="2023-10-05T13:21:36.410" v="2109" actId="164"/>
          <ac:spMkLst>
            <pc:docMk/>
            <pc:sldMk cId="3468614098" sldId="263"/>
            <ac:spMk id="24" creationId="{B2F90947-7A1D-A0A6-FC5F-0212E235E7BB}"/>
          </ac:spMkLst>
        </pc:spChg>
        <pc:spChg chg="add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25" creationId="{9F4444CE-BC8D-4D61-B303-4C05614E62AB}"/>
          </ac:spMkLst>
        </pc:spChg>
        <pc:spChg chg="add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26" creationId="{73772B81-181F-48B7-8826-4D9686D15DF5}"/>
          </ac:spMkLst>
        </pc:spChg>
        <pc:spChg chg="add">
          <ac:chgData name="Jenni Steen" userId="3e51ffc7-aa92-4e9a-9db2-4e9164f92bbf" providerId="ADAL" clId="{DF5E2A92-E153-42BD-95A5-4E2A4DD2F004}" dt="2023-10-05T12:43:08.293" v="1934" actId="26606"/>
          <ac:spMkLst>
            <pc:docMk/>
            <pc:sldMk cId="3468614098" sldId="263"/>
            <ac:spMk id="27" creationId="{B2205F6E-03C6-4E92-877C-E2482F6599AA}"/>
          </ac:spMkLst>
        </pc:spChg>
        <pc:spChg chg="mod topLvl">
          <ac:chgData name="Jenni Steen" userId="3e51ffc7-aa92-4e9a-9db2-4e9164f92bbf" providerId="ADAL" clId="{DF5E2A92-E153-42BD-95A5-4E2A4DD2F004}" dt="2023-10-05T13:21:36.410" v="2109" actId="164"/>
          <ac:spMkLst>
            <pc:docMk/>
            <pc:sldMk cId="3468614098" sldId="263"/>
            <ac:spMk id="29" creationId="{95EC1782-EA73-3A33-0259-5A8A5A9CC9A3}"/>
          </ac:spMkLst>
        </pc:spChg>
        <pc:spChg chg="mod topLvl">
          <ac:chgData name="Jenni Steen" userId="3e51ffc7-aa92-4e9a-9db2-4e9164f92bbf" providerId="ADAL" clId="{DF5E2A92-E153-42BD-95A5-4E2A4DD2F004}" dt="2023-10-05T13:21:36.410" v="2109" actId="164"/>
          <ac:spMkLst>
            <pc:docMk/>
            <pc:sldMk cId="3468614098" sldId="263"/>
            <ac:spMk id="30" creationId="{131F2606-08B8-0E9C-660B-9D85D14E33D3}"/>
          </ac:spMkLst>
        </pc:spChg>
        <pc:spChg chg="mod topLvl">
          <ac:chgData name="Jenni Steen" userId="3e51ffc7-aa92-4e9a-9db2-4e9164f92bbf" providerId="ADAL" clId="{DF5E2A92-E153-42BD-95A5-4E2A4DD2F004}" dt="2023-10-05T13:21:36.410" v="2109" actId="164"/>
          <ac:spMkLst>
            <pc:docMk/>
            <pc:sldMk cId="3468614098" sldId="263"/>
            <ac:spMk id="31" creationId="{C31D7FCC-068B-FBEF-AA03-A4C17911B717}"/>
          </ac:spMkLst>
        </pc:spChg>
        <pc:spChg chg="mod topLvl">
          <ac:chgData name="Jenni Steen" userId="3e51ffc7-aa92-4e9a-9db2-4e9164f92bbf" providerId="ADAL" clId="{DF5E2A92-E153-42BD-95A5-4E2A4DD2F004}" dt="2023-10-05T13:21:55.599" v="2111" actId="164"/>
          <ac:spMkLst>
            <pc:docMk/>
            <pc:sldMk cId="3468614098" sldId="263"/>
            <ac:spMk id="32" creationId="{81B0886E-BE13-AB91-3653-09D843ADEDC7}"/>
          </ac:spMkLst>
        </pc:spChg>
        <pc:spChg chg="mod topLvl">
          <ac:chgData name="Jenni Steen" userId="3e51ffc7-aa92-4e9a-9db2-4e9164f92bbf" providerId="ADAL" clId="{DF5E2A92-E153-42BD-95A5-4E2A4DD2F004}" dt="2023-10-05T13:21:55.599" v="2111" actId="164"/>
          <ac:spMkLst>
            <pc:docMk/>
            <pc:sldMk cId="3468614098" sldId="263"/>
            <ac:spMk id="33" creationId="{22B0F29D-A62E-87D2-2C6F-4FAF2747DBA9}"/>
          </ac:spMkLst>
        </pc:spChg>
        <pc:spChg chg="mod topLvl">
          <ac:chgData name="Jenni Steen" userId="3e51ffc7-aa92-4e9a-9db2-4e9164f92bbf" providerId="ADAL" clId="{DF5E2A92-E153-42BD-95A5-4E2A4DD2F004}" dt="2023-10-05T13:21:55.599" v="2111" actId="164"/>
          <ac:spMkLst>
            <pc:docMk/>
            <pc:sldMk cId="3468614098" sldId="263"/>
            <ac:spMk id="34" creationId="{74E2F68D-C0DA-BCBA-0534-E75E2324D273}"/>
          </ac:spMkLst>
        </pc:spChg>
        <pc:spChg chg="mod topLvl">
          <ac:chgData name="Jenni Steen" userId="3e51ffc7-aa92-4e9a-9db2-4e9164f92bbf" providerId="ADAL" clId="{DF5E2A92-E153-42BD-95A5-4E2A4DD2F004}" dt="2023-10-05T13:21:55.599" v="2111" actId="164"/>
          <ac:spMkLst>
            <pc:docMk/>
            <pc:sldMk cId="3468614098" sldId="263"/>
            <ac:spMk id="35" creationId="{78A69CE6-5972-FDFE-8C46-D638C5C2E9D4}"/>
          </ac:spMkLst>
        </pc:spChg>
        <pc:grpChg chg="del mod">
          <ac:chgData name="Jenni Steen" userId="3e51ffc7-aa92-4e9a-9db2-4e9164f92bbf" providerId="ADAL" clId="{DF5E2A92-E153-42BD-95A5-4E2A4DD2F004}" dt="2023-10-05T13:18:32.461" v="2089" actId="165"/>
          <ac:grpSpMkLst>
            <pc:docMk/>
            <pc:sldMk cId="3468614098" sldId="263"/>
            <ac:grpSpMk id="3" creationId="{1AC8E35A-8125-3E68-6B48-2AC230284022}"/>
          </ac:grpSpMkLst>
        </pc:grpChg>
        <pc:grpChg chg="add mod">
          <ac:chgData name="Jenni Steen" userId="3e51ffc7-aa92-4e9a-9db2-4e9164f92bbf" providerId="ADAL" clId="{DF5E2A92-E153-42BD-95A5-4E2A4DD2F004}" dt="2023-10-05T13:18:52.130" v="2090" actId="164"/>
          <ac:grpSpMkLst>
            <pc:docMk/>
            <pc:sldMk cId="3468614098" sldId="263"/>
            <ac:grpSpMk id="36" creationId="{5EC7C487-BA2C-0E11-81AC-A236E95D8C0A}"/>
          </ac:grpSpMkLst>
        </pc:grpChg>
        <pc:grpChg chg="add mod">
          <ac:chgData name="Jenni Steen" userId="3e51ffc7-aa92-4e9a-9db2-4e9164f92bbf" providerId="ADAL" clId="{DF5E2A92-E153-42BD-95A5-4E2A4DD2F004}" dt="2023-10-05T13:19:09.699" v="2093" actId="164"/>
          <ac:grpSpMkLst>
            <pc:docMk/>
            <pc:sldMk cId="3468614098" sldId="263"/>
            <ac:grpSpMk id="37" creationId="{C25BE097-14A6-4C23-16E9-E97FC1335A2F}"/>
          </ac:grpSpMkLst>
        </pc:grpChg>
        <pc:grpChg chg="add mod">
          <ac:chgData name="Jenni Steen" userId="3e51ffc7-aa92-4e9a-9db2-4e9164f92bbf" providerId="ADAL" clId="{DF5E2A92-E153-42BD-95A5-4E2A4DD2F004}" dt="2023-10-05T13:19:43.782" v="2098" actId="164"/>
          <ac:grpSpMkLst>
            <pc:docMk/>
            <pc:sldMk cId="3468614098" sldId="263"/>
            <ac:grpSpMk id="38" creationId="{8559C02A-CFB1-A6BE-E617-0FAF2AA7324C}"/>
          </ac:grpSpMkLst>
        </pc:grpChg>
        <pc:grpChg chg="add mod">
          <ac:chgData name="Jenni Steen" userId="3e51ffc7-aa92-4e9a-9db2-4e9164f92bbf" providerId="ADAL" clId="{DF5E2A92-E153-42BD-95A5-4E2A4DD2F004}" dt="2023-10-05T13:20:53.142" v="2103" actId="164"/>
          <ac:grpSpMkLst>
            <pc:docMk/>
            <pc:sldMk cId="3468614098" sldId="263"/>
            <ac:grpSpMk id="39" creationId="{FAD76894-D4CD-3F73-C3F7-23B1AE4A8C71}"/>
          </ac:grpSpMkLst>
        </pc:grpChg>
        <pc:grpChg chg="add mod">
          <ac:chgData name="Jenni Steen" userId="3e51ffc7-aa92-4e9a-9db2-4e9164f92bbf" providerId="ADAL" clId="{DF5E2A92-E153-42BD-95A5-4E2A4DD2F004}" dt="2023-10-05T13:21:14.184" v="2106" actId="338"/>
          <ac:grpSpMkLst>
            <pc:docMk/>
            <pc:sldMk cId="3468614098" sldId="263"/>
            <ac:grpSpMk id="40" creationId="{55BA3226-C15E-93E1-3C24-FB9E00A65D5A}"/>
          </ac:grpSpMkLst>
        </pc:grpChg>
        <pc:grpChg chg="add mod">
          <ac:chgData name="Jenni Steen" userId="3e51ffc7-aa92-4e9a-9db2-4e9164f92bbf" providerId="ADAL" clId="{DF5E2A92-E153-42BD-95A5-4E2A4DD2F004}" dt="2023-10-05T13:21:21.691" v="2107" actId="164"/>
          <ac:grpSpMkLst>
            <pc:docMk/>
            <pc:sldMk cId="3468614098" sldId="263"/>
            <ac:grpSpMk id="41" creationId="{BA20F301-8E31-931F-EF5E-188739AAD9EC}"/>
          </ac:grpSpMkLst>
        </pc:grpChg>
        <pc:grpChg chg="add mod">
          <ac:chgData name="Jenni Steen" userId="3e51ffc7-aa92-4e9a-9db2-4e9164f92bbf" providerId="ADAL" clId="{DF5E2A92-E153-42BD-95A5-4E2A4DD2F004}" dt="2023-10-05T13:21:36.410" v="2109" actId="164"/>
          <ac:grpSpMkLst>
            <pc:docMk/>
            <pc:sldMk cId="3468614098" sldId="263"/>
            <ac:grpSpMk id="42" creationId="{9B94831E-9407-991A-94F4-66CFDA7E7739}"/>
          </ac:grpSpMkLst>
        </pc:grpChg>
        <pc:grpChg chg="add mod">
          <ac:chgData name="Jenni Steen" userId="3e51ffc7-aa92-4e9a-9db2-4e9164f92bbf" providerId="ADAL" clId="{DF5E2A92-E153-42BD-95A5-4E2A4DD2F004}" dt="2023-10-05T13:21:55.599" v="2111" actId="164"/>
          <ac:grpSpMkLst>
            <pc:docMk/>
            <pc:sldMk cId="3468614098" sldId="263"/>
            <ac:grpSpMk id="43" creationId="{D7991B79-57BC-43ED-E0BC-85BB7BF40EBF}"/>
          </ac:grpSpMkLst>
        </pc:grpChg>
        <pc:graphicFrameChg chg="add del">
          <ac:chgData name="Jenni Steen" userId="3e51ffc7-aa92-4e9a-9db2-4e9164f92bbf" providerId="ADAL" clId="{DF5E2A92-E153-42BD-95A5-4E2A4DD2F004}" dt="2023-10-05T12:27:54.765" v="649" actId="26606"/>
          <ac:graphicFrameMkLst>
            <pc:docMk/>
            <pc:sldMk cId="3468614098" sldId="263"/>
            <ac:graphicFrameMk id="5" creationId="{B00808DE-026D-4223-0D85-2FAB4EC5F781}"/>
          </ac:graphicFrameMkLst>
        </pc:graphicFrameChg>
        <pc:graphicFrameChg chg="add del mod">
          <ac:chgData name="Jenni Steen" userId="3e51ffc7-aa92-4e9a-9db2-4e9164f92bbf" providerId="ADAL" clId="{DF5E2A92-E153-42BD-95A5-4E2A4DD2F004}" dt="2023-10-05T12:32:19.164" v="712" actId="478"/>
          <ac:graphicFrameMkLst>
            <pc:docMk/>
            <pc:sldMk cId="3468614098" sldId="263"/>
            <ac:graphicFrameMk id="10" creationId="{C7518534-6BDA-D664-A8A5-65F09C13C333}"/>
          </ac:graphicFrameMkLst>
        </pc:graphicFrameChg>
        <pc:graphicFrameChg chg="add del mod">
          <ac:chgData name="Jenni Steen" userId="3e51ffc7-aa92-4e9a-9db2-4e9164f92bbf" providerId="ADAL" clId="{DF5E2A92-E153-42BD-95A5-4E2A4DD2F004}" dt="2023-10-05T12:39:25.214" v="1376" actId="26606"/>
          <ac:graphicFrameMkLst>
            <pc:docMk/>
            <pc:sldMk cId="3468614098" sldId="263"/>
            <ac:graphicFrameMk id="14" creationId="{2D05F35B-793A-7DFD-65BA-65B0B593273D}"/>
          </ac:graphicFrameMkLst>
        </pc:graphicFrameChg>
        <pc:graphicFrameChg chg="add del">
          <ac:chgData name="Jenni Steen" userId="3e51ffc7-aa92-4e9a-9db2-4e9164f92bbf" providerId="ADAL" clId="{DF5E2A92-E153-42BD-95A5-4E2A4DD2F004}" dt="2023-10-05T12:42:54.543" v="1929" actId="26606"/>
          <ac:graphicFrameMkLst>
            <pc:docMk/>
            <pc:sldMk cId="3468614098" sldId="263"/>
            <ac:graphicFrameMk id="19" creationId="{C1AD5DE2-FD71-EAD2-A38A-7D520F2BB77D}"/>
          </ac:graphicFrameMkLst>
        </pc:graphicFrameChg>
        <pc:graphicFrameChg chg="add del">
          <ac:chgData name="Jenni Steen" userId="3e51ffc7-aa92-4e9a-9db2-4e9164f92bbf" providerId="ADAL" clId="{DF5E2A92-E153-42BD-95A5-4E2A4DD2F004}" dt="2023-10-05T12:42:59.563" v="1931" actId="26606"/>
          <ac:graphicFrameMkLst>
            <pc:docMk/>
            <pc:sldMk cId="3468614098" sldId="263"/>
            <ac:graphicFrameMk id="21" creationId="{7C8EF47D-AE07-264C-67F0-CBFC781EF880}"/>
          </ac:graphicFrameMkLst>
        </pc:graphicFrameChg>
        <pc:graphicFrameChg chg="add del">
          <ac:chgData name="Jenni Steen" userId="3e51ffc7-aa92-4e9a-9db2-4e9164f92bbf" providerId="ADAL" clId="{DF5E2A92-E153-42BD-95A5-4E2A4DD2F004}" dt="2023-10-05T12:43:08.243" v="1933" actId="26606"/>
          <ac:graphicFrameMkLst>
            <pc:docMk/>
            <pc:sldMk cId="3468614098" sldId="263"/>
            <ac:graphicFrameMk id="23" creationId="{7C8EF47D-AE07-264C-67F0-CBFC781EF880}"/>
          </ac:graphicFrameMkLst>
        </pc:graphicFrameChg>
        <pc:graphicFrameChg chg="add del">
          <ac:chgData name="Jenni Steen" userId="3e51ffc7-aa92-4e9a-9db2-4e9164f92bbf" providerId="ADAL" clId="{DF5E2A92-E153-42BD-95A5-4E2A4DD2F004}" dt="2023-10-05T13:18:08.059" v="2086" actId="18245"/>
          <ac:graphicFrameMkLst>
            <pc:docMk/>
            <pc:sldMk cId="3468614098" sldId="263"/>
            <ac:graphicFrameMk id="28" creationId="{C1AD5DE2-FD71-EAD2-A38A-7D520F2BB77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0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4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8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2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077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49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28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766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9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6591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600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0857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80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65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93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E41BB-FBF5-4BF6-9FD1-2BAE36099096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8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AD1C-D4AB-5887-9DC3-FB66DFEB27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Professional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26153-92D1-320F-3D9B-DA4D58A7CD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03959-1750-1AF4-0703-CFC00BAD7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78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F1547-1188-BE9D-DBC0-76A75F40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48E3-5DD6-1F52-E913-12F3F9CBB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and Professional writing e.g. planning and structuring reports, linking ideas, using facts, opinions, analytical thinking.</a:t>
            </a:r>
          </a:p>
        </p:txBody>
      </p:sp>
    </p:spTree>
    <p:extLst>
      <p:ext uri="{BB962C8B-B14F-4D97-AF65-F5344CB8AC3E}">
        <p14:creationId xmlns:p14="http://schemas.microsoft.com/office/powerpoint/2010/main" val="1432569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31C79F-2162-9BDA-0637-8B628111A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vs Professional Writing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F6DB07-4B72-2394-1967-19EED51DE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Academic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FA7063-EBAF-4886-92DE-2E4A49D0C2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Aims to present information or research results</a:t>
            </a:r>
          </a:p>
          <a:p>
            <a:r>
              <a:rPr lang="en-GB" dirty="0"/>
              <a:t>Usually reports, journal articles or posters</a:t>
            </a:r>
          </a:p>
          <a:p>
            <a:r>
              <a:rPr lang="en-GB" dirty="0"/>
              <a:t>Academic audience</a:t>
            </a:r>
          </a:p>
          <a:p>
            <a:r>
              <a:rPr lang="en-GB" dirty="0"/>
              <a:t>Complex</a:t>
            </a:r>
          </a:p>
          <a:p>
            <a:r>
              <a:rPr lang="en-GB" dirty="0"/>
              <a:t>Includes references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91B983-1387-DE63-5D55-F9F0F35FFD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Professional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475DA9-8B42-7191-AA55-2CABE89E3EA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Aims vary depending on the workplace needs</a:t>
            </a:r>
          </a:p>
          <a:p>
            <a:r>
              <a:rPr lang="en-GB" dirty="0"/>
              <a:t>Can include proposals, manuals, safety instructions, memos, etc</a:t>
            </a:r>
          </a:p>
          <a:p>
            <a:r>
              <a:rPr lang="en-GB" dirty="0"/>
              <a:t>Audience can vary</a:t>
            </a:r>
          </a:p>
          <a:p>
            <a:r>
              <a:rPr lang="en-GB" dirty="0"/>
              <a:t>Usually simple</a:t>
            </a:r>
          </a:p>
          <a:p>
            <a:r>
              <a:rPr lang="en-GB" dirty="0"/>
              <a:t>May not include references</a:t>
            </a:r>
          </a:p>
        </p:txBody>
      </p:sp>
    </p:spTree>
    <p:extLst>
      <p:ext uri="{BB962C8B-B14F-4D97-AF65-F5344CB8AC3E}">
        <p14:creationId xmlns:p14="http://schemas.microsoft.com/office/powerpoint/2010/main" val="174652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D53D3C-4D05-6982-B0E5-00687974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Professional 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06DB486-8DCD-4CA2-C9E9-07C9E7758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Anything that you write for work</a:t>
            </a:r>
          </a:p>
          <a:p>
            <a:r>
              <a:rPr lang="en-GB" dirty="0"/>
              <a:t>Style can change depending on context and audience</a:t>
            </a:r>
          </a:p>
          <a:p>
            <a:pPr lvl="1"/>
            <a:r>
              <a:rPr lang="en-GB" dirty="0"/>
              <a:t>Can be more informal at times</a:t>
            </a:r>
          </a:p>
          <a:p>
            <a:pPr lvl="1"/>
            <a:r>
              <a:rPr lang="en-GB" dirty="0"/>
              <a:t>Mostly avoids technical jargon</a:t>
            </a:r>
          </a:p>
          <a:p>
            <a:pPr lvl="1"/>
            <a:r>
              <a:rPr lang="en-GB" dirty="0"/>
              <a:t>Usually easy to skim read</a:t>
            </a:r>
          </a:p>
          <a:p>
            <a:r>
              <a:rPr lang="en-GB" dirty="0"/>
              <a:t>What are some examples from your workplace?</a:t>
            </a:r>
          </a:p>
        </p:txBody>
      </p:sp>
      <p:pic>
        <p:nvPicPr>
          <p:cNvPr id="10" name="Picture 9" descr="A white desk with a keyboard, a notepad with a sticky note, a pencil and a coffee mug">
            <a:extLst>
              <a:ext uri="{FF2B5EF4-FFF2-40B4-BE49-F238E27FC236}">
                <a16:creationId xmlns:a16="http://schemas.microsoft.com/office/drawing/2014/main" id="{0FA0C7F8-30B3-ED7E-61C3-D5C626AF5E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8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246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15615DCB-A5E2-C9A5-5021-9E61EC4F9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469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69C69E-C411-F041-EBC4-6BEF91083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665A5-F144-CD50-F9E3-0309F40A7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Writing done for university or scholarly publications</a:t>
            </a:r>
          </a:p>
          <a:p>
            <a:r>
              <a:rPr lang="en-GB" dirty="0"/>
              <a:t>Always formal</a:t>
            </a:r>
          </a:p>
          <a:p>
            <a:pPr lvl="1"/>
            <a:r>
              <a:rPr lang="en-GB" dirty="0"/>
              <a:t>No use of conjunctions or colloquialisms</a:t>
            </a:r>
          </a:p>
          <a:p>
            <a:pPr lvl="1"/>
            <a:r>
              <a:rPr lang="en-GB" dirty="0"/>
              <a:t>Technical jargon commonly used</a:t>
            </a:r>
          </a:p>
          <a:p>
            <a:pPr lvl="1"/>
            <a:r>
              <a:rPr lang="en-GB" dirty="0"/>
              <a:t>Third person, passive voice</a:t>
            </a:r>
          </a:p>
          <a:p>
            <a:r>
              <a:rPr lang="en-GB" dirty="0"/>
              <a:t>Always remember references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7940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A005B-7C00-5F45-9155-EC9349AB8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Facts and Opinions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28B49A8-AAB5-5C75-AAF4-D8B325A948AE}"/>
              </a:ext>
            </a:extLst>
          </p:cNvPr>
          <p:cNvSpPr/>
          <p:nvPr/>
        </p:nvSpPr>
        <p:spPr>
          <a:xfrm>
            <a:off x="1286933" y="5029923"/>
            <a:ext cx="9618133" cy="1011377"/>
          </a:xfrm>
          <a:custGeom>
            <a:avLst/>
            <a:gdLst>
              <a:gd name="connsiteX0" fmla="*/ 0 w 9618133"/>
              <a:gd name="connsiteY0" fmla="*/ 0 h 1011377"/>
              <a:gd name="connsiteX1" fmla="*/ 9618133 w 9618133"/>
              <a:gd name="connsiteY1" fmla="*/ 0 h 1011377"/>
              <a:gd name="connsiteX2" fmla="*/ 9618133 w 9618133"/>
              <a:gd name="connsiteY2" fmla="*/ 1011377 h 1011377"/>
              <a:gd name="connsiteX3" fmla="*/ 0 w 9618133"/>
              <a:gd name="connsiteY3" fmla="*/ 1011377 h 1011377"/>
              <a:gd name="connsiteX4" fmla="*/ 0 w 9618133"/>
              <a:gd name="connsiteY4" fmla="*/ 0 h 1011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618133" h="1011377">
                <a:moveTo>
                  <a:pt x="0" y="0"/>
                </a:moveTo>
                <a:lnTo>
                  <a:pt x="9618133" y="0"/>
                </a:lnTo>
                <a:lnTo>
                  <a:pt x="9618133" y="1011377"/>
                </a:lnTo>
                <a:lnTo>
                  <a:pt x="0" y="101137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128" tIns="135128" rIns="135128" bIns="135128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/>
              <a:t>Don’t be biased</a:t>
            </a:r>
            <a:endParaRPr lang="en-US" sz="1900" kern="12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AEBB9E0-8858-4049-EF72-F0D30817F2B9}"/>
              </a:ext>
            </a:extLst>
          </p:cNvPr>
          <p:cNvGrpSpPr/>
          <p:nvPr/>
        </p:nvGrpSpPr>
        <p:grpSpPr>
          <a:xfrm>
            <a:off x="1286933" y="3489595"/>
            <a:ext cx="9618133" cy="1555500"/>
            <a:chOff x="1286933" y="3489595"/>
            <a:chExt cx="9618133" cy="155550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B0A0E4E-C3EE-239A-F9AA-0B7CE793C61C}"/>
                </a:ext>
              </a:extLst>
            </p:cNvPr>
            <p:cNvSpPr/>
            <p:nvPr/>
          </p:nvSpPr>
          <p:spPr>
            <a:xfrm>
              <a:off x="1286933" y="3489595"/>
              <a:ext cx="9618133" cy="1555500"/>
            </a:xfrm>
            <a:custGeom>
              <a:avLst/>
              <a:gdLst>
                <a:gd name="connsiteX0" fmla="*/ 0 w 9618133"/>
                <a:gd name="connsiteY0" fmla="*/ 544782 h 1555499"/>
                <a:gd name="connsiteX1" fmla="*/ 4614629 w 9618133"/>
                <a:gd name="connsiteY1" fmla="*/ 544782 h 1555499"/>
                <a:gd name="connsiteX2" fmla="*/ 4614629 w 9618133"/>
                <a:gd name="connsiteY2" fmla="*/ 388875 h 1555499"/>
                <a:gd name="connsiteX3" fmla="*/ 4420192 w 9618133"/>
                <a:gd name="connsiteY3" fmla="*/ 388875 h 1555499"/>
                <a:gd name="connsiteX4" fmla="*/ 4809067 w 9618133"/>
                <a:gd name="connsiteY4" fmla="*/ 0 h 1555499"/>
                <a:gd name="connsiteX5" fmla="*/ 5197941 w 9618133"/>
                <a:gd name="connsiteY5" fmla="*/ 388875 h 1555499"/>
                <a:gd name="connsiteX6" fmla="*/ 5003504 w 9618133"/>
                <a:gd name="connsiteY6" fmla="*/ 388875 h 1555499"/>
                <a:gd name="connsiteX7" fmla="*/ 5003504 w 9618133"/>
                <a:gd name="connsiteY7" fmla="*/ 544782 h 1555499"/>
                <a:gd name="connsiteX8" fmla="*/ 9618133 w 9618133"/>
                <a:gd name="connsiteY8" fmla="*/ 544782 h 1555499"/>
                <a:gd name="connsiteX9" fmla="*/ 9618133 w 9618133"/>
                <a:gd name="connsiteY9" fmla="*/ 1555499 h 1555499"/>
                <a:gd name="connsiteX10" fmla="*/ 0 w 9618133"/>
                <a:gd name="connsiteY10" fmla="*/ 1555499 h 1555499"/>
                <a:gd name="connsiteX11" fmla="*/ 0 w 9618133"/>
                <a:gd name="connsiteY11" fmla="*/ 544782 h 155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618133" h="1555499">
                  <a:moveTo>
                    <a:pt x="9618133" y="1010717"/>
                  </a:moveTo>
                  <a:lnTo>
                    <a:pt x="5003504" y="1010717"/>
                  </a:lnTo>
                  <a:lnTo>
                    <a:pt x="5003504" y="1166624"/>
                  </a:lnTo>
                  <a:lnTo>
                    <a:pt x="5197941" y="1166624"/>
                  </a:lnTo>
                  <a:lnTo>
                    <a:pt x="4809066" y="1555498"/>
                  </a:lnTo>
                  <a:lnTo>
                    <a:pt x="4420192" y="1166624"/>
                  </a:lnTo>
                  <a:lnTo>
                    <a:pt x="4614629" y="1166624"/>
                  </a:lnTo>
                  <a:lnTo>
                    <a:pt x="4614629" y="1010717"/>
                  </a:lnTo>
                  <a:lnTo>
                    <a:pt x="0" y="1010717"/>
                  </a:lnTo>
                  <a:lnTo>
                    <a:pt x="0" y="1"/>
                  </a:lnTo>
                  <a:lnTo>
                    <a:pt x="9618133" y="1"/>
                  </a:lnTo>
                  <a:lnTo>
                    <a:pt x="9618133" y="101071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5128" tIns="135128" rIns="135128" bIns="1144648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900" kern="1200"/>
                <a:t>Always ask the following:</a:t>
              </a:r>
              <a:endParaRPr lang="en-US" sz="1900" kern="120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BA79E93-B240-68CC-590A-0E4D3367D288}"/>
                </a:ext>
              </a:extLst>
            </p:cNvPr>
            <p:cNvSpPr/>
            <p:nvPr/>
          </p:nvSpPr>
          <p:spPr>
            <a:xfrm>
              <a:off x="1291629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Is my opinion needed?</a:t>
              </a:r>
              <a:endParaRPr lang="en-US" sz="16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8C9AEC3-B488-2823-6C2C-16265F2F432C}"/>
                </a:ext>
              </a:extLst>
            </p:cNvPr>
            <p:cNvSpPr/>
            <p:nvPr/>
          </p:nvSpPr>
          <p:spPr>
            <a:xfrm>
              <a:off x="4494542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Is there evidence to support it?</a:t>
              </a:r>
              <a:endParaRPr lang="en-US" sz="1600" kern="1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83023CE-8FD3-C095-BA2E-D0E612A5DEAD}"/>
                </a:ext>
              </a:extLst>
            </p:cNvPr>
            <p:cNvSpPr/>
            <p:nvPr/>
          </p:nvSpPr>
          <p:spPr>
            <a:xfrm>
              <a:off x="7697456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How should I phrase it?</a:t>
              </a:r>
              <a:endParaRPr lang="en-US" sz="1600" kern="1200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AF8A26-033B-F4FD-CC55-46DCC808B718}"/>
              </a:ext>
            </a:extLst>
          </p:cNvPr>
          <p:cNvSpPr/>
          <p:nvPr/>
        </p:nvSpPr>
        <p:spPr>
          <a:xfrm>
            <a:off x="1286933" y="1949265"/>
            <a:ext cx="9618133" cy="1555501"/>
          </a:xfrm>
          <a:custGeom>
            <a:avLst/>
            <a:gdLst>
              <a:gd name="connsiteX0" fmla="*/ 0 w 9618133"/>
              <a:gd name="connsiteY0" fmla="*/ 544782 h 1555499"/>
              <a:gd name="connsiteX1" fmla="*/ 4614629 w 9618133"/>
              <a:gd name="connsiteY1" fmla="*/ 544782 h 1555499"/>
              <a:gd name="connsiteX2" fmla="*/ 4614629 w 9618133"/>
              <a:gd name="connsiteY2" fmla="*/ 388875 h 1555499"/>
              <a:gd name="connsiteX3" fmla="*/ 4420192 w 9618133"/>
              <a:gd name="connsiteY3" fmla="*/ 388875 h 1555499"/>
              <a:gd name="connsiteX4" fmla="*/ 4809067 w 9618133"/>
              <a:gd name="connsiteY4" fmla="*/ 0 h 1555499"/>
              <a:gd name="connsiteX5" fmla="*/ 5197941 w 9618133"/>
              <a:gd name="connsiteY5" fmla="*/ 388875 h 1555499"/>
              <a:gd name="connsiteX6" fmla="*/ 5003504 w 9618133"/>
              <a:gd name="connsiteY6" fmla="*/ 388875 h 1555499"/>
              <a:gd name="connsiteX7" fmla="*/ 5003504 w 9618133"/>
              <a:gd name="connsiteY7" fmla="*/ 544782 h 1555499"/>
              <a:gd name="connsiteX8" fmla="*/ 9618133 w 9618133"/>
              <a:gd name="connsiteY8" fmla="*/ 544782 h 1555499"/>
              <a:gd name="connsiteX9" fmla="*/ 9618133 w 9618133"/>
              <a:gd name="connsiteY9" fmla="*/ 1555499 h 1555499"/>
              <a:gd name="connsiteX10" fmla="*/ 0 w 9618133"/>
              <a:gd name="connsiteY10" fmla="*/ 1555499 h 1555499"/>
              <a:gd name="connsiteX11" fmla="*/ 0 w 9618133"/>
              <a:gd name="connsiteY11" fmla="*/ 544782 h 1555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618133" h="1555499">
                <a:moveTo>
                  <a:pt x="9618133" y="1010717"/>
                </a:moveTo>
                <a:lnTo>
                  <a:pt x="5003504" y="1010717"/>
                </a:lnTo>
                <a:lnTo>
                  <a:pt x="5003504" y="1166624"/>
                </a:lnTo>
                <a:lnTo>
                  <a:pt x="5197941" y="1166624"/>
                </a:lnTo>
                <a:lnTo>
                  <a:pt x="4809066" y="1555498"/>
                </a:lnTo>
                <a:lnTo>
                  <a:pt x="4420192" y="1166624"/>
                </a:lnTo>
                <a:lnTo>
                  <a:pt x="4614629" y="1166624"/>
                </a:lnTo>
                <a:lnTo>
                  <a:pt x="4614629" y="1010717"/>
                </a:lnTo>
                <a:lnTo>
                  <a:pt x="0" y="1010717"/>
                </a:lnTo>
                <a:lnTo>
                  <a:pt x="0" y="1"/>
                </a:lnTo>
                <a:lnTo>
                  <a:pt x="9618133" y="1"/>
                </a:lnTo>
                <a:lnTo>
                  <a:pt x="9618133" y="10107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127" tIns="135129" rIns="135128" bIns="67991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Academic writing is informative, dealing mostly in facts</a:t>
            </a:r>
            <a:endParaRPr lang="en-US" sz="1900" kern="1200" dirty="0"/>
          </a:p>
        </p:txBody>
      </p:sp>
    </p:spTree>
    <p:extLst>
      <p:ext uri="{BB962C8B-B14F-4D97-AF65-F5344CB8AC3E}">
        <p14:creationId xmlns:p14="http://schemas.microsoft.com/office/powerpoint/2010/main" val="138613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0016E-452B-EC2F-5F4E-457D0E4F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Linking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4FC9F-4563-42F3-5ABB-444CCD04E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Important for cohesion and coherence</a:t>
            </a:r>
          </a:p>
          <a:p>
            <a:pPr lvl="1"/>
            <a:r>
              <a:rPr lang="en-GB" dirty="0"/>
              <a:t>Cohesion is how two pieces of a puzzle fit together</a:t>
            </a:r>
          </a:p>
          <a:p>
            <a:pPr lvl="1"/>
            <a:r>
              <a:rPr lang="en-GB" dirty="0"/>
              <a:t>Coherence is how the puzzle fits together as a whole</a:t>
            </a:r>
          </a:p>
          <a:p>
            <a:r>
              <a:rPr lang="en-GB" dirty="0"/>
              <a:t>Can be used to link:</a:t>
            </a:r>
          </a:p>
          <a:p>
            <a:pPr lvl="1"/>
            <a:r>
              <a:rPr lang="en-GB" dirty="0"/>
              <a:t>Ideas in a sentence</a:t>
            </a:r>
          </a:p>
          <a:p>
            <a:pPr lvl="1"/>
            <a:r>
              <a:rPr lang="en-GB" dirty="0"/>
              <a:t>Sentences in a paragraph</a:t>
            </a:r>
          </a:p>
          <a:p>
            <a:pPr lvl="1"/>
            <a:r>
              <a:rPr lang="en-GB" dirty="0"/>
              <a:t>Paragraphs in a section</a:t>
            </a:r>
          </a:p>
        </p:txBody>
      </p:sp>
      <p:pic>
        <p:nvPicPr>
          <p:cNvPr id="30" name="Picture 4" descr="Pieces of a jigsaw puzzle">
            <a:extLst>
              <a:ext uri="{FF2B5EF4-FFF2-40B4-BE49-F238E27FC236}">
                <a16:creationId xmlns:a16="http://schemas.microsoft.com/office/drawing/2014/main" id="{DA8EBEB8-7369-BAF0-8F19-5F4D209F69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12" r="24278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1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2408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B55C9-1872-AA20-6B51-A054F9519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 point are you making?</a:t>
            </a:r>
          </a:p>
        </p:txBody>
      </p:sp>
      <p:sp>
        <p:nvSpPr>
          <p:cNvPr id="26" name="Isosceles Triangle 1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EC7C487-BA2C-0E11-81AC-A236E95D8C0A}"/>
              </a:ext>
            </a:extLst>
          </p:cNvPr>
          <p:cNvGrpSpPr/>
          <p:nvPr/>
        </p:nvGrpSpPr>
        <p:grpSpPr>
          <a:xfrm>
            <a:off x="1286933" y="1948892"/>
            <a:ext cx="9618133" cy="481503"/>
            <a:chOff x="1286933" y="1948892"/>
            <a:chExt cx="9618133" cy="481503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21346457-3875-E4B0-DA4E-423709E120FC}"/>
                </a:ext>
              </a:extLst>
            </p:cNvPr>
            <p:cNvSpPr/>
            <p:nvPr/>
          </p:nvSpPr>
          <p:spPr>
            <a:xfrm>
              <a:off x="1286933" y="194889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Maximize">
              <a:extLst>
                <a:ext uri="{FF2B5EF4-FFF2-40B4-BE49-F238E27FC236}">
                  <a16:creationId xmlns:a16="http://schemas.microsoft.com/office/drawing/2014/main" id="{A2239B9A-99D7-0D5B-1880-C0E26DA36DD0}"/>
                </a:ext>
              </a:extLst>
            </p:cNvPr>
            <p:cNvSpPr/>
            <p:nvPr/>
          </p:nvSpPr>
          <p:spPr>
            <a:xfrm>
              <a:off x="1432587" y="2057231"/>
              <a:ext cx="264827" cy="26482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29C9CA5-B4B3-8D91-EE01-9C973172FC50}"/>
                </a:ext>
              </a:extLst>
            </p:cNvPr>
            <p:cNvSpPr/>
            <p:nvPr/>
          </p:nvSpPr>
          <p:spPr>
            <a:xfrm>
              <a:off x="1843069" y="194889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list:</a:t>
              </a:r>
              <a:endParaRPr lang="en-US" sz="1600" kern="1200" dirty="0"/>
            </a:p>
          </p:txBody>
        </p:sp>
      </p:grp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46B2D12-3066-C4CC-3ECE-5823378474B2}"/>
              </a:ext>
            </a:extLst>
          </p:cNvPr>
          <p:cNvSpPr/>
          <p:nvPr/>
        </p:nvSpPr>
        <p:spPr>
          <a:xfrm>
            <a:off x="6171229" y="1948892"/>
            <a:ext cx="4733836" cy="481503"/>
          </a:xfrm>
          <a:custGeom>
            <a:avLst/>
            <a:gdLst>
              <a:gd name="connsiteX0" fmla="*/ 0 w 4733836"/>
              <a:gd name="connsiteY0" fmla="*/ 0 h 481503"/>
              <a:gd name="connsiteX1" fmla="*/ 4733836 w 4733836"/>
              <a:gd name="connsiteY1" fmla="*/ 0 h 481503"/>
              <a:gd name="connsiteX2" fmla="*/ 4733836 w 4733836"/>
              <a:gd name="connsiteY2" fmla="*/ 481503 h 481503"/>
              <a:gd name="connsiteX3" fmla="*/ 0 w 4733836"/>
              <a:gd name="connsiteY3" fmla="*/ 481503 h 481503"/>
              <a:gd name="connsiteX4" fmla="*/ 0 w 4733836"/>
              <a:gd name="connsiteY4" fmla="*/ 0 h 481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33836" h="481503">
                <a:moveTo>
                  <a:pt x="0" y="0"/>
                </a:moveTo>
                <a:lnTo>
                  <a:pt x="4733836" y="0"/>
                </a:lnTo>
                <a:lnTo>
                  <a:pt x="4733836" y="481503"/>
                </a:lnTo>
                <a:lnTo>
                  <a:pt x="0" y="48150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bg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50959" tIns="50959" rIns="50959" bIns="50959" numCol="1" spcCol="1270" anchor="ctr" anchorCtr="0">
            <a:noAutofit/>
          </a:bodyPr>
          <a:lstStyle/>
          <a:p>
            <a:pPr marL="0" lvl="0" indent="0" algn="l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kern="1200"/>
              <a:t>Firstly, secondly, furthermore, moreover, finally</a:t>
            </a:r>
            <a:endParaRPr lang="en-US" sz="1400" kern="120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25BE097-14A6-4C23-16E9-E97FC1335A2F}"/>
              </a:ext>
            </a:extLst>
          </p:cNvPr>
          <p:cNvGrpSpPr/>
          <p:nvPr/>
        </p:nvGrpSpPr>
        <p:grpSpPr>
          <a:xfrm>
            <a:off x="1286933" y="2550772"/>
            <a:ext cx="9618133" cy="481503"/>
            <a:chOff x="1286933" y="2550772"/>
            <a:chExt cx="9618133" cy="481503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154570BD-161D-BC47-CDCF-B7C53465BC32}"/>
                </a:ext>
              </a:extLst>
            </p:cNvPr>
            <p:cNvSpPr/>
            <p:nvPr/>
          </p:nvSpPr>
          <p:spPr>
            <a:xfrm>
              <a:off x="1286933" y="255077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Quotes">
              <a:extLst>
                <a:ext uri="{FF2B5EF4-FFF2-40B4-BE49-F238E27FC236}">
                  <a16:creationId xmlns:a16="http://schemas.microsoft.com/office/drawing/2014/main" id="{FA1E8366-85EA-E379-8F18-CE8F76C208A5}"/>
                </a:ext>
              </a:extLst>
            </p:cNvPr>
            <p:cNvSpPr/>
            <p:nvPr/>
          </p:nvSpPr>
          <p:spPr>
            <a:xfrm>
              <a:off x="1432587" y="2659110"/>
              <a:ext cx="264827" cy="26482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230215C-7503-7012-1303-1301D30BA723}"/>
                </a:ext>
              </a:extLst>
            </p:cNvPr>
            <p:cNvSpPr/>
            <p:nvPr/>
          </p:nvSpPr>
          <p:spPr>
            <a:xfrm>
              <a:off x="1843069" y="255077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give examples:</a:t>
              </a:r>
              <a:endParaRPr lang="en-US" sz="1600" kern="120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DB0D064-0FCB-F51A-05CE-8AED4CE06DF3}"/>
                </a:ext>
              </a:extLst>
            </p:cNvPr>
            <p:cNvSpPr/>
            <p:nvPr/>
          </p:nvSpPr>
          <p:spPr>
            <a:xfrm>
              <a:off x="6171229" y="255077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For example, such as, in particular, notably, to illustrate</a:t>
              </a:r>
              <a:endParaRPr lang="en-US" sz="1400" kern="12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559C02A-CFB1-A6BE-E617-0FAF2AA7324C}"/>
              </a:ext>
            </a:extLst>
          </p:cNvPr>
          <p:cNvGrpSpPr/>
          <p:nvPr/>
        </p:nvGrpSpPr>
        <p:grpSpPr>
          <a:xfrm>
            <a:off x="1286933" y="3152652"/>
            <a:ext cx="9618133" cy="481503"/>
            <a:chOff x="1286933" y="3152652"/>
            <a:chExt cx="9618133" cy="48150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1EA2211-6324-8E8E-CC0D-9474F16A3C54}"/>
                </a:ext>
              </a:extLst>
            </p:cNvPr>
            <p:cNvSpPr/>
            <p:nvPr/>
          </p:nvSpPr>
          <p:spPr>
            <a:xfrm>
              <a:off x="1286933" y="315265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3" name="Rectangle 12" descr="Add">
              <a:extLst>
                <a:ext uri="{FF2B5EF4-FFF2-40B4-BE49-F238E27FC236}">
                  <a16:creationId xmlns:a16="http://schemas.microsoft.com/office/drawing/2014/main" id="{6388410A-FEEF-3BEE-F192-1642126CDBFE}"/>
                </a:ext>
              </a:extLst>
            </p:cNvPr>
            <p:cNvSpPr/>
            <p:nvPr/>
          </p:nvSpPr>
          <p:spPr>
            <a:xfrm>
              <a:off x="1432587" y="3260990"/>
              <a:ext cx="264827" cy="26482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2B11CC6-B00D-E946-6B32-29C9E1703D0C}"/>
                </a:ext>
              </a:extLst>
            </p:cNvPr>
            <p:cNvSpPr/>
            <p:nvPr/>
          </p:nvSpPr>
          <p:spPr>
            <a:xfrm>
              <a:off x="1843069" y="315265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contrast</a:t>
              </a:r>
              <a:endParaRPr lang="en-US" sz="1600" kern="120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F61C676-F480-4FFC-182F-1EF2FD13CAF7}"/>
                </a:ext>
              </a:extLst>
            </p:cNvPr>
            <p:cNvSpPr/>
            <p:nvPr/>
          </p:nvSpPr>
          <p:spPr>
            <a:xfrm>
              <a:off x="6171229" y="315265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However, instead, rather, whereas, conversely</a:t>
              </a:r>
              <a:endParaRPr lang="en-US" sz="1400" kern="12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AD76894-D4CD-3F73-C3F7-23B1AE4A8C71}"/>
              </a:ext>
            </a:extLst>
          </p:cNvPr>
          <p:cNvGrpSpPr/>
          <p:nvPr/>
        </p:nvGrpSpPr>
        <p:grpSpPr>
          <a:xfrm>
            <a:off x="1286933" y="3754532"/>
            <a:ext cx="9618133" cy="481503"/>
            <a:chOff x="1286933" y="3754532"/>
            <a:chExt cx="9618133" cy="481503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DE168749-23DE-BA0C-E8AB-485808CBF858}"/>
                </a:ext>
              </a:extLst>
            </p:cNvPr>
            <p:cNvSpPr/>
            <p:nvPr/>
          </p:nvSpPr>
          <p:spPr>
            <a:xfrm>
              <a:off x="1286933" y="375453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7" name="Rectangle 16" descr="Closed Quotation Mark">
              <a:extLst>
                <a:ext uri="{FF2B5EF4-FFF2-40B4-BE49-F238E27FC236}">
                  <a16:creationId xmlns:a16="http://schemas.microsoft.com/office/drawing/2014/main" id="{0A9C72B0-B534-2F90-E2B6-10F322BDA574}"/>
                </a:ext>
              </a:extLst>
            </p:cNvPr>
            <p:cNvSpPr/>
            <p:nvPr/>
          </p:nvSpPr>
          <p:spPr>
            <a:xfrm>
              <a:off x="1432587" y="3862870"/>
              <a:ext cx="264827" cy="264827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84F4D3-DE55-5513-8DE4-D27376D5005B}"/>
                </a:ext>
              </a:extLst>
            </p:cNvPr>
            <p:cNvSpPr/>
            <p:nvPr/>
          </p:nvSpPr>
          <p:spPr>
            <a:xfrm>
              <a:off x="1843069" y="375453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concede:</a:t>
              </a:r>
              <a:endParaRPr lang="en-US" sz="1600" kern="120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9A8008-A165-3056-58FA-2384AF5E4E03}"/>
                </a:ext>
              </a:extLst>
            </p:cNvPr>
            <p:cNvSpPr/>
            <p:nvPr/>
          </p:nvSpPr>
          <p:spPr>
            <a:xfrm>
              <a:off x="6171229" y="375453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Nevertheless, despite, however, although, instead</a:t>
              </a:r>
              <a:endParaRPr lang="en-US" sz="1400" kern="120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A20F301-8E31-931F-EF5E-188739AAD9EC}"/>
              </a:ext>
            </a:extLst>
          </p:cNvPr>
          <p:cNvGrpSpPr/>
          <p:nvPr/>
        </p:nvGrpSpPr>
        <p:grpSpPr>
          <a:xfrm>
            <a:off x="1286933" y="4356411"/>
            <a:ext cx="9618133" cy="481503"/>
            <a:chOff x="1286933" y="4356411"/>
            <a:chExt cx="9618133" cy="481503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73902EC-D475-969B-67F0-CB109F55F78A}"/>
                </a:ext>
              </a:extLst>
            </p:cNvPr>
            <p:cNvSpPr/>
            <p:nvPr/>
          </p:nvSpPr>
          <p:spPr>
            <a:xfrm>
              <a:off x="1286933" y="435641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1" name="Rectangle 20" descr="Web Design">
              <a:extLst>
                <a:ext uri="{FF2B5EF4-FFF2-40B4-BE49-F238E27FC236}">
                  <a16:creationId xmlns:a16="http://schemas.microsoft.com/office/drawing/2014/main" id="{91BEB04C-BC3E-2F7A-9537-EF4613650DC3}"/>
                </a:ext>
              </a:extLst>
            </p:cNvPr>
            <p:cNvSpPr/>
            <p:nvPr/>
          </p:nvSpPr>
          <p:spPr>
            <a:xfrm>
              <a:off x="1432587" y="4464750"/>
              <a:ext cx="264827" cy="264827"/>
            </a:xfrm>
            <a:prstGeom prst="rect">
              <a:avLst/>
            </a:prstGeom>
            <a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5429BC6-12A9-A9A6-9967-3C3DB98D7E22}"/>
                </a:ext>
              </a:extLst>
            </p:cNvPr>
            <p:cNvSpPr/>
            <p:nvPr/>
          </p:nvSpPr>
          <p:spPr>
            <a:xfrm>
              <a:off x="1843069" y="435641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compare:</a:t>
              </a:r>
              <a:endParaRPr lang="en-US" sz="1600" kern="12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6350D3E-ABDD-C946-ADD7-4843DDD70EC3}"/>
                </a:ext>
              </a:extLst>
            </p:cNvPr>
            <p:cNvSpPr/>
            <p:nvPr/>
          </p:nvSpPr>
          <p:spPr>
            <a:xfrm>
              <a:off x="6171229" y="435641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Similarly, likewise, correspondingly, additionally, equally</a:t>
              </a:r>
              <a:endParaRPr lang="en-US" sz="1400" kern="120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9B94831E-9407-991A-94F4-66CFDA7E7739}"/>
              </a:ext>
            </a:extLst>
          </p:cNvPr>
          <p:cNvGrpSpPr/>
          <p:nvPr/>
        </p:nvGrpSpPr>
        <p:grpSpPr>
          <a:xfrm>
            <a:off x="1286933" y="4958291"/>
            <a:ext cx="9618133" cy="481503"/>
            <a:chOff x="1286933" y="4958291"/>
            <a:chExt cx="9618133" cy="481503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B2F90947-7A1D-A0A6-FC5F-0212E235E7BB}"/>
                </a:ext>
              </a:extLst>
            </p:cNvPr>
            <p:cNvSpPr/>
            <p:nvPr/>
          </p:nvSpPr>
          <p:spPr>
            <a:xfrm>
              <a:off x="1286933" y="495829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9" name="Rectangle 28" descr="Lightbulb">
              <a:extLst>
                <a:ext uri="{FF2B5EF4-FFF2-40B4-BE49-F238E27FC236}">
                  <a16:creationId xmlns:a16="http://schemas.microsoft.com/office/drawing/2014/main" id="{95EC1782-EA73-3A33-0259-5A8A5A9CC9A3}"/>
                </a:ext>
              </a:extLst>
            </p:cNvPr>
            <p:cNvSpPr/>
            <p:nvPr/>
          </p:nvSpPr>
          <p:spPr>
            <a:xfrm>
              <a:off x="1432587" y="5066629"/>
              <a:ext cx="264827" cy="264827"/>
            </a:xfrm>
            <a:prstGeom prst="rect">
              <a:avLst/>
            </a:prstGeom>
            <a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31F2606-08B8-0E9C-660B-9D85D14E33D3}"/>
                </a:ext>
              </a:extLst>
            </p:cNvPr>
            <p:cNvSpPr/>
            <p:nvPr/>
          </p:nvSpPr>
          <p:spPr>
            <a:xfrm>
              <a:off x="1843069" y="495829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highlight</a:t>
              </a:r>
              <a:endParaRPr lang="en-US" sz="1600" kern="12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31D7FCC-068B-FBEF-AA03-A4C17911B717}"/>
                </a:ext>
              </a:extLst>
            </p:cNvPr>
            <p:cNvSpPr/>
            <p:nvPr/>
          </p:nvSpPr>
          <p:spPr>
            <a:xfrm>
              <a:off x="6171229" y="495829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Mainly, specifically, in particularly, in this case, for this reason</a:t>
              </a:r>
              <a:endParaRPr lang="en-US" sz="1400" kern="120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7991B79-57BC-43ED-E0BC-85BB7BF40EBF}"/>
              </a:ext>
            </a:extLst>
          </p:cNvPr>
          <p:cNvGrpSpPr/>
          <p:nvPr/>
        </p:nvGrpSpPr>
        <p:grpSpPr>
          <a:xfrm>
            <a:off x="1286933" y="5560171"/>
            <a:ext cx="9618133" cy="481503"/>
            <a:chOff x="1286933" y="5560171"/>
            <a:chExt cx="9618133" cy="481503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81B0886E-BE13-AB91-3653-09D843ADEDC7}"/>
                </a:ext>
              </a:extLst>
            </p:cNvPr>
            <p:cNvSpPr/>
            <p:nvPr/>
          </p:nvSpPr>
          <p:spPr>
            <a:xfrm>
              <a:off x="1286933" y="556017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3" name="Rectangle 32" descr="Light Bulb and Gear">
              <a:extLst>
                <a:ext uri="{FF2B5EF4-FFF2-40B4-BE49-F238E27FC236}">
                  <a16:creationId xmlns:a16="http://schemas.microsoft.com/office/drawing/2014/main" id="{22B0F29D-A62E-87D2-2C6F-4FAF2747DBA9}"/>
                </a:ext>
              </a:extLst>
            </p:cNvPr>
            <p:cNvSpPr/>
            <p:nvPr/>
          </p:nvSpPr>
          <p:spPr>
            <a:xfrm>
              <a:off x="1432587" y="5668509"/>
              <a:ext cx="264827" cy="264827"/>
            </a:xfrm>
            <a:prstGeom prst="rect">
              <a:avLst/>
            </a:prstGeom>
            <a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4E2F68D-C0DA-BCBA-0534-E75E2324D273}"/>
                </a:ext>
              </a:extLst>
            </p:cNvPr>
            <p:cNvSpPr/>
            <p:nvPr/>
          </p:nvSpPr>
          <p:spPr>
            <a:xfrm>
              <a:off x="1843069" y="556017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prove:</a:t>
              </a:r>
              <a:endParaRPr lang="en-US" sz="1600" kern="120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A69CE6-5972-FDFE-8C46-D638C5C2E9D4}"/>
                </a:ext>
              </a:extLst>
            </p:cNvPr>
            <p:cNvSpPr/>
            <p:nvPr/>
          </p:nvSpPr>
          <p:spPr>
            <a:xfrm>
              <a:off x="6171229" y="556017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Therefore, hence, as a result, for this reason, consequently</a:t>
              </a:r>
              <a:endParaRPr lang="en-US" sz="1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46861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2970</TotalTime>
  <Words>343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Academic and Professional Writing</vt:lpstr>
      <vt:lpstr>What are we covering today?</vt:lpstr>
      <vt:lpstr>Academic vs Professional Writing</vt:lpstr>
      <vt:lpstr>Professional Writing</vt:lpstr>
      <vt:lpstr>Academic Writing</vt:lpstr>
      <vt:lpstr>Facts and Opinions</vt:lpstr>
      <vt:lpstr>Linking ideas</vt:lpstr>
      <vt:lpstr>What point are you making?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Professional Writing</dc:title>
  <dc:creator>Jenni Steen</dc:creator>
  <cp:lastModifiedBy>Jenni Steen</cp:lastModifiedBy>
  <cp:revision>1</cp:revision>
  <dcterms:created xsi:type="dcterms:W3CDTF">2023-10-03T11:35:45Z</dcterms:created>
  <dcterms:modified xsi:type="dcterms:W3CDTF">2023-10-05T13:22:06Z</dcterms:modified>
</cp:coreProperties>
</file>