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65" r:id="rId3"/>
    <p:sldId id="267" r:id="rId4"/>
    <p:sldId id="268" r:id="rId5"/>
    <p:sldId id="26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50" userDrawn="1">
          <p15:clr>
            <a:srgbClr val="A4A3A4"/>
          </p15:clr>
        </p15:guide>
        <p15:guide id="2" pos="2479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850"/>
    <p:restoredTop sz="94720"/>
  </p:normalViewPr>
  <p:slideViewPr>
    <p:cSldViewPr snapToGrid="0" snapToObjects="1">
      <p:cViewPr>
        <p:scale>
          <a:sx n="93" d="100"/>
          <a:sy n="93" d="100"/>
        </p:scale>
        <p:origin x="1616" y="880"/>
      </p:cViewPr>
      <p:guideLst>
        <p:guide orient="horz" pos="550"/>
        <p:guide pos="2479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10/13/20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10/13/20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10/13/20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10/13/20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10/13/20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10/13/20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10/13/20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10/13/20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3BCCC-CB3D-2B40-BB5C-CF6F81DEC9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0015" y="1105758"/>
            <a:ext cx="7315200" cy="3255264"/>
          </a:xfrm>
        </p:spPr>
        <p:txBody>
          <a:bodyPr/>
          <a:lstStyle/>
          <a:p>
            <a:r>
              <a:rPr lang="en-US" dirty="0"/>
              <a:t>The Royal Family is bad for the environment</a:t>
            </a:r>
          </a:p>
        </p:txBody>
      </p:sp>
    </p:spTree>
    <p:extLst>
      <p:ext uri="{BB962C8B-B14F-4D97-AF65-F5344CB8AC3E}">
        <p14:creationId xmlns:p14="http://schemas.microsoft.com/office/powerpoint/2010/main" val="39374117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4CB9D-BF19-B449-997F-DCDB7FB42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Prince William is bad for the environment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62467A0-1B80-2E4A-AF5A-D9449DD5789C}"/>
              </a:ext>
            </a:extLst>
          </p:cNvPr>
          <p:cNvSpPr txBox="1">
            <a:spLocks/>
          </p:cNvSpPr>
          <p:nvPr/>
        </p:nvSpPr>
        <p:spPr>
          <a:xfrm>
            <a:off x="3834117" y="873125"/>
            <a:ext cx="7315200" cy="43758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pitchFamily="18" charset="2"/>
              <a:buNone/>
            </a:pPr>
            <a:r>
              <a:rPr lang="en-US" b="1" dirty="0"/>
              <a:t>Locally:</a:t>
            </a:r>
          </a:p>
          <a:p>
            <a:pPr marL="0" indent="0">
              <a:buFont typeface="Wingdings 2" pitchFamily="18" charset="2"/>
              <a:buNone/>
            </a:pPr>
            <a:endParaRPr lang="en-US" sz="1900" dirty="0"/>
          </a:p>
          <a:p>
            <a:r>
              <a:rPr lang="en-US" dirty="0"/>
              <a:t>Stewardship of land – hunting grouse</a:t>
            </a:r>
          </a:p>
          <a:p>
            <a:r>
              <a:rPr lang="en-US" dirty="0"/>
              <a:t>Upkeep and maintenance of grand houses and country estates</a:t>
            </a:r>
          </a:p>
        </p:txBody>
      </p:sp>
    </p:spTree>
    <p:extLst>
      <p:ext uri="{BB962C8B-B14F-4D97-AF65-F5344CB8AC3E}">
        <p14:creationId xmlns:p14="http://schemas.microsoft.com/office/powerpoint/2010/main" val="11372440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4CB9D-BF19-B449-997F-DCDB7FB42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Prince William is bad for the environment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62467A0-1B80-2E4A-AF5A-D9449DD5789C}"/>
              </a:ext>
            </a:extLst>
          </p:cNvPr>
          <p:cNvSpPr txBox="1">
            <a:spLocks/>
          </p:cNvSpPr>
          <p:nvPr/>
        </p:nvSpPr>
        <p:spPr>
          <a:xfrm>
            <a:off x="3834117" y="873125"/>
            <a:ext cx="7315200" cy="43758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Nationally</a:t>
            </a:r>
            <a:r>
              <a:rPr lang="en-US" dirty="0"/>
              <a:t>: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Just about raising his own profile</a:t>
            </a:r>
          </a:p>
          <a:p>
            <a:r>
              <a:rPr lang="en-US" dirty="0"/>
              <a:t>Complete lack of concrete actions</a:t>
            </a:r>
          </a:p>
          <a:p>
            <a:r>
              <a:rPr lang="en-US" dirty="0"/>
              <a:t>Focus on charismatic megafauna in Africa rather than the issues actually facing the UK</a:t>
            </a:r>
          </a:p>
          <a:p>
            <a:r>
              <a:rPr lang="en-US" dirty="0"/>
              <a:t>Easy to blame China / wildlife trade. Harder (but more necessary!) to address failures of our own government. Very </a:t>
            </a:r>
            <a:r>
              <a:rPr lang="en-US" dirty="0" err="1"/>
              <a:t>cosy</a:t>
            </a:r>
            <a:r>
              <a:rPr lang="en-US" dirty="0"/>
              <a:t> with Tories (Note Gove and Coffrey clapping enthusiastically at his speech on wildlife trade) </a:t>
            </a:r>
          </a:p>
        </p:txBody>
      </p:sp>
    </p:spTree>
    <p:extLst>
      <p:ext uri="{BB962C8B-B14F-4D97-AF65-F5344CB8AC3E}">
        <p14:creationId xmlns:p14="http://schemas.microsoft.com/office/powerpoint/2010/main" val="873367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4CB9D-BF19-B449-997F-DCDB7FB42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Prince William is bad for the environment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62467A0-1B80-2E4A-AF5A-D9449DD5789C}"/>
              </a:ext>
            </a:extLst>
          </p:cNvPr>
          <p:cNvSpPr txBox="1">
            <a:spLocks/>
          </p:cNvSpPr>
          <p:nvPr/>
        </p:nvSpPr>
        <p:spPr>
          <a:xfrm>
            <a:off x="3834117" y="128365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Internationally: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What about addressing UK’s role in carbon emissions and pollution?</a:t>
            </a:r>
          </a:p>
          <a:p>
            <a:r>
              <a:rPr lang="en-US" dirty="0" err="1"/>
              <a:t>Earthshot</a:t>
            </a:r>
            <a:r>
              <a:rPr lang="en-US" dirty="0"/>
              <a:t> prize – money better spent elsewhere? Devolves responsibility to scientists, “brilliant people”, who will save us.</a:t>
            </a:r>
          </a:p>
          <a:p>
            <a:r>
              <a:rPr lang="en-US" dirty="0"/>
              <a:t>Father of 3 children</a:t>
            </a:r>
          </a:p>
          <a:p>
            <a:r>
              <a:rPr lang="en-US" dirty="0"/>
              <a:t>Promotion of fashion industry</a:t>
            </a:r>
          </a:p>
        </p:txBody>
      </p:sp>
    </p:spTree>
    <p:extLst>
      <p:ext uri="{BB962C8B-B14F-4D97-AF65-F5344CB8AC3E}">
        <p14:creationId xmlns:p14="http://schemas.microsoft.com/office/powerpoint/2010/main" val="4222450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4CB9D-BF19-B449-997F-DCDB7FB42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Royal Family is bad for the environment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62467A0-1B80-2E4A-AF5A-D9449DD5789C}"/>
              </a:ext>
            </a:extLst>
          </p:cNvPr>
          <p:cNvSpPr txBox="1">
            <a:spLocks/>
          </p:cNvSpPr>
          <p:nvPr/>
        </p:nvSpPr>
        <p:spPr>
          <a:xfrm>
            <a:off x="3834117" y="128365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dirty="0"/>
          </a:p>
          <a:p>
            <a:r>
              <a:rPr lang="en-US" dirty="0"/>
              <a:t>Energy use to maintain all the Royal estates.</a:t>
            </a:r>
          </a:p>
          <a:p>
            <a:r>
              <a:rPr lang="en-US" dirty="0"/>
              <a:t>400 people work at Buckingham palace, which has 188 bedrooms just for staff.  Fountains at Kensington Palace.</a:t>
            </a:r>
          </a:p>
          <a:p>
            <a:r>
              <a:rPr lang="en-US" dirty="0"/>
              <a:t>Carbon-heavy travel: large SUVs, police escorts and private flights around the world. Particularly the Sussexes.</a:t>
            </a:r>
          </a:p>
          <a:p>
            <a:r>
              <a:rPr lang="en-US" dirty="0"/>
              <a:t>Grouse </a:t>
            </a:r>
            <a:r>
              <a:rPr lang="en-US"/>
              <a:t>hunting.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2390902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2748</TotalTime>
  <Words>215</Words>
  <Application>Microsoft Macintosh PowerPoint</Application>
  <PresentationFormat>Widescreen</PresentationFormat>
  <Paragraphs>28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Corbel</vt:lpstr>
      <vt:lpstr>Wingdings 2</vt:lpstr>
      <vt:lpstr>Frame</vt:lpstr>
      <vt:lpstr>The Royal Family is bad for the environment</vt:lpstr>
      <vt:lpstr>Prince William is bad for the environment</vt:lpstr>
      <vt:lpstr>Prince William is bad for the environment</vt:lpstr>
      <vt:lpstr>Prince William is bad for the environment</vt:lpstr>
      <vt:lpstr>The Royal Family is bad for the environment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Lucy Fairbrother</dc:creator>
  <cp:lastModifiedBy>Lucy Fairbrother</cp:lastModifiedBy>
  <cp:revision>60</cp:revision>
  <dcterms:created xsi:type="dcterms:W3CDTF">2020-05-18T10:17:29Z</dcterms:created>
  <dcterms:modified xsi:type="dcterms:W3CDTF">2020-10-13T18:19:59Z</dcterms:modified>
</cp:coreProperties>
</file>