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4"/>
  </p:sldMasterIdLst>
  <p:notesMasterIdLst>
    <p:notesMasterId r:id="rId8"/>
  </p:notesMasterIdLst>
  <p:sldIdLst>
    <p:sldId id="256" r:id="rId5"/>
    <p:sldId id="258" r:id="rId6"/>
    <p:sldId id="257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C15009-EDCA-56BD-DC1B-24C8EB582A6F}" v="81" dt="2021-10-20T19:18:35.018"/>
    <p1510:client id="{AFE5A452-3673-4060-9D9C-EC7E5D38A120}" v="2" dt="2021-10-20T15:06:42.2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S::jessica.roberts@uwtsd.ac.uk::831782ca-6a3f-4cbd-8621-3600d0a72af9" providerId="AD" clId="Web-{AFE5A452-3673-4060-9D9C-EC7E5D38A120}"/>
    <pc:docChg chg="modSld">
      <pc:chgData name="Jessica Roberts" userId="S::jessica.roberts@uwtsd.ac.uk::831782ca-6a3f-4cbd-8621-3600d0a72af9" providerId="AD" clId="Web-{AFE5A452-3673-4060-9D9C-EC7E5D38A120}" dt="2021-10-20T15:06:42.217" v="3" actId="20577"/>
      <pc:docMkLst>
        <pc:docMk/>
      </pc:docMkLst>
      <pc:sldChg chg="modSp">
        <pc:chgData name="Jessica Roberts" userId="S::jessica.roberts@uwtsd.ac.uk::831782ca-6a3f-4cbd-8621-3600d0a72af9" providerId="AD" clId="Web-{AFE5A452-3673-4060-9D9C-EC7E5D38A120}" dt="2021-10-20T15:06:42.217" v="3" actId="20577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AFE5A452-3673-4060-9D9C-EC7E5D38A120}" dt="2021-10-20T15:06:42.217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Jessica Roberts" userId="S::jessica.roberts@uwtsd.ac.uk::831782ca-6a3f-4cbd-8621-3600d0a72af9" providerId="AD" clId="Web-{67C15009-EDCA-56BD-DC1B-24C8EB582A6F}"/>
    <pc:docChg chg="addSld delSld modSld">
      <pc:chgData name="Jessica Roberts" userId="S::jessica.roberts@uwtsd.ac.uk::831782ca-6a3f-4cbd-8621-3600d0a72af9" providerId="AD" clId="Web-{67C15009-EDCA-56BD-DC1B-24C8EB582A6F}" dt="2021-10-20T19:18:35.018" v="40"/>
      <pc:docMkLst>
        <pc:docMk/>
      </pc:docMkLst>
      <pc:sldChg chg="modSp">
        <pc:chgData name="Jessica Roberts" userId="S::jessica.roberts@uwtsd.ac.uk::831782ca-6a3f-4cbd-8621-3600d0a72af9" providerId="AD" clId="Web-{67C15009-EDCA-56BD-DC1B-24C8EB582A6F}" dt="2021-10-20T19:18:34.190" v="39" actId="20577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67C15009-EDCA-56BD-DC1B-24C8EB582A6F}" dt="2021-10-20T19:18:34.190" v="39" actId="20577"/>
          <ac:spMkLst>
            <pc:docMk/>
            <pc:sldMk cId="109857222" sldId="256"/>
            <ac:spMk id="5" creationId="{3100C426-3D10-4251-A105-D6EBADD29E99}"/>
          </ac:spMkLst>
        </pc:spChg>
      </pc:sldChg>
      <pc:sldChg chg="new del">
        <pc:chgData name="Jessica Roberts" userId="S::jessica.roberts@uwtsd.ac.uk::831782ca-6a3f-4cbd-8621-3600d0a72af9" providerId="AD" clId="Web-{67C15009-EDCA-56BD-DC1B-24C8EB582A6F}" dt="2021-10-20T19:18:35.018" v="40"/>
        <pc:sldMkLst>
          <pc:docMk/>
          <pc:sldMk cId="240676930" sldId="259"/>
        </pc:sldMkLst>
      </pc:sldChg>
    </pc:docChg>
  </pc:docChgLst>
  <pc:docChgLst>
    <pc:chgData name="Jessica Roberts" userId="831782ca-6a3f-4cbd-8621-3600d0a72af9" providerId="ADAL" clId="{B9E6FFB1-3013-42C9-8CC3-248A70364FE0}"/>
    <pc:docChg chg="custSel modSld delMainMaster">
      <pc:chgData name="Jessica Roberts" userId="831782ca-6a3f-4cbd-8621-3600d0a72af9" providerId="ADAL" clId="{B9E6FFB1-3013-42C9-8CC3-248A70364FE0}" dt="2021-10-20T15:42:30.452" v="14" actId="20577"/>
      <pc:docMkLst>
        <pc:docMk/>
      </pc:docMkLst>
      <pc:sldChg chg="addSp delSp modSp mod modClrScheme chgLayout">
        <pc:chgData name="Jessica Roberts" userId="831782ca-6a3f-4cbd-8621-3600d0a72af9" providerId="ADAL" clId="{B9E6FFB1-3013-42C9-8CC3-248A70364FE0}" dt="2021-10-20T15:42:30.452" v="14" actId="20577"/>
        <pc:sldMkLst>
          <pc:docMk/>
          <pc:sldMk cId="109857222" sldId="256"/>
        </pc:sldMkLst>
        <pc:spChg chg="del">
          <ac:chgData name="Jessica Roberts" userId="831782ca-6a3f-4cbd-8621-3600d0a72af9" providerId="ADAL" clId="{B9E6FFB1-3013-42C9-8CC3-248A70364FE0}" dt="2021-10-20T15:24:33.520" v="0" actId="70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essica Roberts" userId="831782ca-6a3f-4cbd-8621-3600d0a72af9" providerId="ADAL" clId="{B9E6FFB1-3013-42C9-8CC3-248A70364FE0}" dt="2021-10-20T15:24:33.520" v="0" actId="7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Jessica Roberts" userId="831782ca-6a3f-4cbd-8621-3600d0a72af9" providerId="ADAL" clId="{B9E6FFB1-3013-42C9-8CC3-248A70364FE0}" dt="2021-10-20T15:42:30.452" v="14" actId="20577"/>
          <ac:spMkLst>
            <pc:docMk/>
            <pc:sldMk cId="109857222" sldId="256"/>
            <ac:spMk id="5" creationId="{3100C426-3D10-4251-A105-D6EBADD29E99}"/>
          </ac:spMkLst>
        </pc:spChg>
      </pc:sldChg>
      <pc:sldMasterChg chg="del delSldLayout">
        <pc:chgData name="Jessica Roberts" userId="831782ca-6a3f-4cbd-8621-3600d0a72af9" providerId="ADAL" clId="{B9E6FFB1-3013-42C9-8CC3-248A70364FE0}" dt="2021-10-20T15:24:33.520" v="0" actId="700"/>
        <pc:sldMasterMkLst>
          <pc:docMk/>
          <pc:sldMasterMk cId="2460954070" sldId="2147483660"/>
        </pc:sldMasterMkLst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essica Roberts" userId="831782ca-6a3f-4cbd-8621-3600d0a72af9" providerId="ADAL" clId="{B9E6FFB1-3013-42C9-8CC3-248A70364FE0}" dt="2021-10-20T15:24:33.520" v="0" actId="700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Jessica Roberts" userId="S::jessica.roberts@uwtsd.ac.uk::831782ca-6a3f-4cbd-8621-3600d0a72af9" providerId="AD" clId="Web-{B18A6C51-8182-410B-8A52-4813A719124E}"/>
    <pc:docChg chg="addSld addMainMaster">
      <pc:chgData name="Jessica Roberts" userId="S::jessica.roberts@uwtsd.ac.uk::831782ca-6a3f-4cbd-8621-3600d0a72af9" providerId="AD" clId="Web-{B18A6C51-8182-410B-8A52-4813A719124E}" dt="2021-10-05T22:39:56.808" v="1"/>
      <pc:docMkLst>
        <pc:docMk/>
      </pc:docMkLst>
      <pc:sldChg chg="add">
        <pc:chgData name="Jessica Roberts" userId="S::jessica.roberts@uwtsd.ac.uk::831782ca-6a3f-4cbd-8621-3600d0a72af9" providerId="AD" clId="Web-{B18A6C51-8182-410B-8A52-4813A719124E}" dt="2021-10-05T22:39:56.636" v="0"/>
        <pc:sldMkLst>
          <pc:docMk/>
          <pc:sldMk cId="3828697005" sldId="257"/>
        </pc:sldMkLst>
      </pc:sldChg>
      <pc:sldChg chg="add">
        <pc:chgData name="Jessica Roberts" userId="S::jessica.roberts@uwtsd.ac.uk::831782ca-6a3f-4cbd-8621-3600d0a72af9" providerId="AD" clId="Web-{B18A6C51-8182-410B-8A52-4813A719124E}" dt="2021-10-05T22:39:56.808" v="1"/>
        <pc:sldMkLst>
          <pc:docMk/>
          <pc:sldMk cId="731977771" sldId="258"/>
        </pc:sldMkLst>
      </pc:sldChg>
      <pc:sldMasterChg chg="add addSldLayout">
        <pc:chgData name="Jessica Roberts" userId="S::jessica.roberts@uwtsd.ac.uk::831782ca-6a3f-4cbd-8621-3600d0a72af9" providerId="AD" clId="Web-{B18A6C51-8182-410B-8A52-4813A719124E}" dt="2021-10-05T22:39:56.636" v="0"/>
        <pc:sldMasterMkLst>
          <pc:docMk/>
          <pc:sldMasterMk cId="813818192" sldId="2147483700"/>
        </pc:sldMasterMkLst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1087219400" sldId="2147483701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3925361071" sldId="2147483702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2552914049" sldId="2147483703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1208475333" sldId="2147483704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3076058336" sldId="2147483705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2763843781" sldId="2147483706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557837761" sldId="2147483707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1319984936" sldId="2147483708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3761238206" sldId="2147483709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3095848230" sldId="2147483710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1747083079" sldId="2147483711"/>
          </pc:sldLayoutMkLst>
        </pc:sldLayoutChg>
        <pc:sldLayoutChg chg="add">
          <pc:chgData name="Jessica Roberts" userId="S::jessica.roberts@uwtsd.ac.uk::831782ca-6a3f-4cbd-8621-3600d0a72af9" providerId="AD" clId="Web-{B18A6C51-8182-410B-8A52-4813A719124E}" dt="2021-10-05T22:39:56.636" v="0"/>
          <pc:sldLayoutMkLst>
            <pc:docMk/>
            <pc:sldMasterMk cId="813818192" sldId="2147483700"/>
            <pc:sldLayoutMk cId="2632619112" sldId="2147483712"/>
          </pc:sldLayoutMkLst>
        </pc:sldLayoutChg>
      </pc:sldMasterChg>
    </pc:docChg>
  </pc:docChgLst>
  <pc:docChgLst>
    <pc:chgData clId="Web-{67C15009-EDCA-56BD-DC1B-24C8EB582A6F}"/>
    <pc:docChg chg="modSld">
      <pc:chgData name="" userId="" providerId="" clId="Web-{67C15009-EDCA-56BD-DC1B-24C8EB582A6F}" dt="2021-10-20T19:14:32.517" v="0" actId="20577"/>
      <pc:docMkLst>
        <pc:docMk/>
      </pc:docMkLst>
      <pc:sldChg chg="modSp">
        <pc:chgData name="" userId="" providerId="" clId="Web-{67C15009-EDCA-56BD-DC1B-24C8EB582A6F}" dt="2021-10-20T19:14:32.517" v="0" actId="20577"/>
        <pc:sldMkLst>
          <pc:docMk/>
          <pc:sldMk cId="109857222" sldId="256"/>
        </pc:sldMkLst>
        <pc:spChg chg="mod">
          <ac:chgData name="" userId="" providerId="" clId="Web-{67C15009-EDCA-56BD-DC1B-24C8EB582A6F}" dt="2021-10-20T19:14:32.517" v="0" actId="20577"/>
          <ac:spMkLst>
            <pc:docMk/>
            <pc:sldMk cId="109857222" sldId="256"/>
            <ac:spMk id="5" creationId="{3100C426-3D10-4251-A105-D6EBADD29E9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48C2C8-38BC-4633-84DC-3E9DD9744980}" type="datetimeFigureOut">
              <a:rPr lang="en-GB"/>
              <a:t>20/10/2021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5A6850-D0BF-49F3-B552-AB07ACCFCEAA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084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etm.org.uk/classroom-resources/secmm-mathematical-prompts-for-deeper-thinking-videos/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https://www.ncetm.org.uk/classroom-resources/secmm-mathematical-prompts-for-deeper-thinking-videos/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0D087E-D77A-4DA4-A5E9-703CFB4F632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704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D38E3-B35F-4F21-B32C-C51C8F8AED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51936F-7853-4DA4-82E2-69F511F57E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26CCB-693C-473F-BFD3-1DEE84E6E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AD00E-4343-419C-8A30-A75EB5513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60A6A-F096-45EA-93BE-9659A776B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219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55C90-0513-420B-B6DF-7FB16553F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9AD42-BDD9-4FFE-AD6E-0B4373B74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A578B-3AE4-4843-AD9B-3F46725B8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83183-4C70-4A1A-866B-D69FC5DEF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A2B76-C146-4DBF-806C-1E5C4E916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361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96D96-0B0F-49A2-B59C-3970C222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0FD58-7267-4B4B-86B3-35210390E8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E4BDF-F908-4DB5-A9CE-2F13FA280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EC993-222A-4994-84DD-510537CE0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BBCB0-7898-432E-80B0-2493A527C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914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B66AF-8539-4BF7-B747-74A5D685C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EF163-5B0F-42CF-8811-16FF31E532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81C9D1-BC3F-4DDC-8F10-707BE4F88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05E32-4673-4B06-BE76-EFEFD9875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AEE3C-75F9-4BDA-A6C4-9AA2EC0AF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C29F1-3B38-4DE1-BE83-3548B3A5D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475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8CC44-FF18-40F3-A4D2-40572883F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DB9C57-CBD0-470A-9A30-85496B573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39927-93B2-427D-8502-E2952D29DB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993751-52E8-40AD-857A-F2570256C5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5BF2F7-C9ED-4875-B66A-42CC2E7367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F807FD-D9A4-4DAC-B8B1-352F37C7B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FFAEFA-4249-46C8-B206-06107F59D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39ADCF-90FE-4EA4-8E5C-56413D65E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058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5F53D-49A6-4187-A292-10181CE55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F11BF-4A18-44AA-BB24-904375FD8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43E94-EFD1-468A-8635-E25260519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766746-9A88-4B43-98AA-E0E37F342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843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7DCA39-8D41-42F6-9742-89367B5C5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171E3D-42F8-43D0-8167-D5141628E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23D38B-3959-4A07-8524-A36D7AD89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837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D4F57-B8E1-454B-A1A9-2E48D09C6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5599B-6DC9-43EB-9D6E-1128CC245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659E98-9BF0-41C5-9568-6DC987096C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B6EFF-F2CA-48C2-BECC-D1C225F7E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A72134-8002-4761-BC55-4CB3FAC85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827F97-E237-4C96-8E67-309687B08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984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67E06-FF1F-4261-B665-1BA3FD79E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9AEBE9-899A-4A32-9C23-AC76E96F7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3936F2-267B-433B-AD45-844F5D26AB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70372-F2DF-4729-BDA2-740A94EF0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B5B476-A6DA-4724-B761-A8B754DA5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6FFFED-A0F0-4A9B-A4D4-2079F0F27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238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7A06B-1ADA-4198-BB3F-DE93D886B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293AE5-58E9-4FEC-9E20-E2E86DE61D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A05C2-C546-4A6F-BE0D-4D6DC433B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47FF7D-E8E7-4A5D-83EE-77A7FBC00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A3417-AD80-476C-91D0-D64533254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48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6052FD-7162-401C-8AA4-8999E17EC3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2E554-EF65-43CC-9419-1ED175C2DF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4AFBB-11DC-46DD-B332-8A559EAEF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33EF28-B9E8-442A-AC31-E73C47354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92A1C-393A-48FD-9570-C72CE71E2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0830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619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1A673D-4968-4746-B07C-597998054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626FD-DB77-460E-B315-3A57CAD39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7EB3D-AB42-4094-B3D4-79FD56B648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CD1DD-42E7-43D8-9AC4-88366F6E3B83}" type="datetimeFigureOut">
              <a:rPr lang="en-GB" smtClean="0"/>
              <a:t>20/10/2021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AABAE-6960-485A-8216-169CD66F59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27E6F-5A95-4784-AA1D-165982F715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818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etm.org.uk/classroom-resources/secmm-mathematical-prompts-for-deeper-thinking-videos/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etm.org.uk/classroom-resources/secmm-mathematical-prompts-for-deeper-thinking-video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ncetm.org.uk/classroom-resources/secmm-mathematical-prompts-for-deeper-thinking-videos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00C426-3D10-4251-A105-D6EBADD29E99}"/>
              </a:ext>
            </a:extLst>
          </p:cNvPr>
          <p:cNvSpPr txBox="1"/>
          <p:nvPr/>
        </p:nvSpPr>
        <p:spPr>
          <a:xfrm>
            <a:off x="2139351" y="327804"/>
            <a:ext cx="8413630" cy="579613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ct val="107000"/>
              </a:lnSpc>
              <a:spcAft>
                <a:spcPts val="1200"/>
              </a:spcAft>
            </a:pPr>
            <a:r>
              <a:rPr lang="en-GB" sz="5400" b="1" dirty="0">
                <a:solidFill>
                  <a:srgbClr val="548235"/>
                </a:solidFill>
                <a:effectLst/>
                <a:latin typeface="Rockwell Nova" panose="02060503020205020403" pitchFamily="18" charset="0"/>
                <a:ea typeface="Calibri" panose="020F0502020204030204" pitchFamily="34" charset="0"/>
                <a:cs typeface="Arial" panose="020B0604020202020204" pitchFamily="34" charset="0"/>
              </a:rPr>
              <a:t>Mathematical Deeper Thinking Videos </a:t>
            </a:r>
            <a:r>
              <a:rPr lang="en-GB" sz="5400" b="1" dirty="0">
                <a:solidFill>
                  <a:srgbClr val="54823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</a:t>
            </a:r>
            <a:r>
              <a:rPr lang="en-GB" sz="5400" b="1" dirty="0">
                <a:solidFill>
                  <a:srgbClr val="548235"/>
                </a:solidFill>
                <a:effectLst/>
                <a:latin typeface="Rockwell Nova" panose="02060503020205020403" pitchFamily="18" charset="0"/>
                <a:ea typeface="Calibri" panose="020F0502020204030204" pitchFamily="34" charset="0"/>
                <a:cs typeface="Arial" panose="020B0604020202020204" pitchFamily="34" charset="0"/>
              </a:rPr>
              <a:t> TASK</a:t>
            </a:r>
          </a:p>
          <a:p>
            <a:pPr algn="ctr">
              <a:lnSpc>
                <a:spcPct val="107000"/>
              </a:lnSpc>
              <a:spcAft>
                <a:spcPts val="2400"/>
              </a:spcAft>
            </a:pPr>
            <a:r>
              <a:rPr lang="en-GB" sz="3600" b="1" dirty="0">
                <a:solidFill>
                  <a:srgbClr val="262626"/>
                </a:solidFill>
                <a:latin typeface="Trade Gothic Next"/>
                <a:ea typeface="Calibri" panose="020F0502020204030204" pitchFamily="34" charset="0"/>
                <a:cs typeface="Arial"/>
              </a:rPr>
              <a:t> </a:t>
            </a:r>
            <a:r>
              <a:rPr lang="en-GB" sz="3600" b="1" dirty="0">
                <a:solidFill>
                  <a:srgbClr val="262626"/>
                </a:solidFill>
                <a:effectLst/>
                <a:latin typeface="Trade Gothic Next"/>
                <a:ea typeface="Calibri" panose="020F0502020204030204" pitchFamily="34" charset="0"/>
                <a:cs typeface="Arial"/>
              </a:rPr>
              <a:t>*open the</a:t>
            </a:r>
            <a:r>
              <a:rPr lang="en-GB" sz="3600" b="1" dirty="0">
                <a:solidFill>
                  <a:srgbClr val="262626"/>
                </a:solidFill>
                <a:latin typeface="Trade Gothic Next"/>
                <a:ea typeface="Calibri" panose="020F0502020204030204" pitchFamily="34" charset="0"/>
                <a:cs typeface="Arial"/>
              </a:rPr>
              <a:t> supplementary document to find out the task</a:t>
            </a:r>
            <a:r>
              <a:rPr lang="en-GB" sz="3600" b="1" dirty="0">
                <a:solidFill>
                  <a:srgbClr val="262626"/>
                </a:solidFill>
                <a:effectLst/>
                <a:latin typeface="Trade Gothic Next"/>
                <a:ea typeface="Calibri" panose="020F0502020204030204" pitchFamily="34" charset="0"/>
                <a:cs typeface="Arial"/>
              </a:rPr>
              <a:t>*</a:t>
            </a:r>
          </a:p>
          <a:p>
            <a:pPr>
              <a:lnSpc>
                <a:spcPct val="107000"/>
              </a:lnSpc>
              <a:spcAft>
                <a:spcPts val="1200"/>
              </a:spcAft>
            </a:pPr>
            <a:r>
              <a:rPr lang="en-GB" sz="3200" b="1" dirty="0">
                <a:solidFill>
                  <a:srgbClr val="222222"/>
                </a:solidFill>
                <a:effectLst/>
                <a:latin typeface="Rockwell Nova"/>
                <a:ea typeface="Rockwell Nova" panose="02060503020205020403" pitchFamily="18" charset="0"/>
                <a:cs typeface="Rockwell Nova" panose="02060503020205020403" pitchFamily="18" charset="0"/>
              </a:rPr>
              <a:t>Instructions:</a:t>
            </a:r>
            <a:r>
              <a:rPr lang="en-GB" sz="3200" dirty="0">
                <a:solidFill>
                  <a:srgbClr val="222222"/>
                </a:solidFill>
                <a:effectLst/>
                <a:latin typeface="Rockwell Nova"/>
                <a:ea typeface="Rockwell Nova" panose="02060503020205020403" pitchFamily="18" charset="0"/>
                <a:cs typeface="Rockwell Nova" panose="02060503020205020403" pitchFamily="18" charset="0"/>
              </a:rPr>
              <a:t> </a:t>
            </a:r>
            <a:r>
              <a:rPr lang="en-GB" sz="3200" b="1" dirty="0">
                <a:solidFill>
                  <a:srgbClr val="222222"/>
                </a:solidFill>
                <a:effectLst/>
                <a:latin typeface="Rockwell Nova"/>
                <a:ea typeface="Rockwell Nova" panose="02060503020205020403" pitchFamily="18" charset="0"/>
                <a:cs typeface="Rockwell Nova" panose="02060503020205020403" pitchFamily="18" charset="0"/>
              </a:rPr>
              <a:t>watch all 9 videos.</a:t>
            </a:r>
            <a:r>
              <a:rPr lang="en-GB" sz="1800" dirty="0">
                <a:solidFill>
                  <a:srgbClr val="222222"/>
                </a:solidFill>
                <a:effectLst/>
                <a:latin typeface="Trade Gothic Next"/>
                <a:ea typeface="Calibri" panose="020F0502020204030204" pitchFamily="34" charset="0"/>
                <a:cs typeface="Arial"/>
              </a:rPr>
              <a:t> They do not have to be watched in any particular order, follow the link </a:t>
            </a:r>
            <a:r>
              <a:rPr lang="en-GB" sz="1800" u="sng" dirty="0">
                <a:solidFill>
                  <a:srgbClr val="000000"/>
                </a:solidFill>
                <a:effectLst/>
                <a:latin typeface="Trade Gothic Next"/>
                <a:ea typeface="Calibri" panose="020F0502020204030204" pitchFamily="34" charset="0"/>
                <a:cs typeface="Arial"/>
                <a:hlinkClick r:id="rId2"/>
              </a:rPr>
              <a:t>https://www.ncetm.org.uk/classroom-resources/secmm-mathematical-prompts-for-deeper-thinking-videos/</a:t>
            </a:r>
            <a:endParaRPr lang="en-GB" sz="1800" dirty="0">
              <a:solidFill>
                <a:srgbClr val="000000"/>
              </a:solidFill>
              <a:effectLst/>
              <a:latin typeface="Trade Gothic Next"/>
              <a:ea typeface="Calibri" panose="020F050202020403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3"/>
          </p:cNvPr>
          <p:cNvPicPr>
            <a:picLocks noChangeAspect="1"/>
          </p:cNvPicPr>
          <p:nvPr/>
        </p:nvPicPr>
        <p:blipFill rotWithShape="1">
          <a:blip r:embed="rId4"/>
          <a:srcRect l="3398" t="10044" r="3232" b="14509"/>
          <a:stretch/>
        </p:blipFill>
        <p:spPr>
          <a:xfrm>
            <a:off x="43543" y="0"/>
            <a:ext cx="12148457" cy="5519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9777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 rotWithShape="1">
          <a:blip r:embed="rId3"/>
          <a:srcRect l="9172" t="13616" r="30841" b="19643"/>
          <a:stretch/>
        </p:blipFill>
        <p:spPr>
          <a:xfrm>
            <a:off x="1159329" y="354584"/>
            <a:ext cx="10025742" cy="6271332"/>
          </a:xfrm>
          <a:prstGeom prst="rect">
            <a:avLst/>
          </a:prstGeom>
        </p:spPr>
      </p:pic>
      <p:cxnSp>
        <p:nvCxnSpPr>
          <p:cNvPr id="5" name="Straight Arrow Connector 4"/>
          <p:cNvCxnSpPr/>
          <p:nvPr/>
        </p:nvCxnSpPr>
        <p:spPr>
          <a:xfrm flipV="1">
            <a:off x="228600" y="2253343"/>
            <a:ext cx="5029200" cy="1453243"/>
          </a:xfrm>
          <a:prstGeom prst="straightConnector1">
            <a:avLst/>
          </a:prstGeom>
          <a:ln w="44450"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8697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13" ma:contentTypeDescription="Create a new document." ma:contentTypeScope="" ma:versionID="17ea528da3d0c9984582c3fbc2e6b9d8">
  <xsd:schema xmlns:xsd="http://www.w3.org/2001/XMLSchema" xmlns:xs="http://www.w3.org/2001/XMLSchema" xmlns:p="http://schemas.microsoft.com/office/2006/metadata/properties" xmlns:ns2="95a96852-b131-4598-b7ec-a8e94bbe3ddd" xmlns:ns3="f8d1b9f2-fed3-4e8f-8f36-1fbf8a3a319c" targetNamespace="http://schemas.microsoft.com/office/2006/metadata/properties" ma:root="true" ma:fieldsID="97f4331cfd24c8a9e8cc5793b44a1925" ns2:_="" ns3:_="">
    <xsd:import namespace="95a96852-b131-4598-b7ec-a8e94bbe3ddd"/>
    <xsd:import namespace="f8d1b9f2-fed3-4e8f-8f36-1fbf8a3a319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d1b9f2-fed3-4e8f-8f36-1fbf8a3a319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19A0CBB-00FD-4F6A-8666-CC015005909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0249412-EBCE-4C3E-A85B-667C8BED1B73}">
  <ds:schemaRefs>
    <ds:schemaRef ds:uri="http://schemas.microsoft.com/office/infopath/2007/PartnerControls"/>
    <ds:schemaRef ds:uri="f8d1b9f2-fed3-4e8f-8f36-1fbf8a3a319c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purl.org/dc/elements/1.1/"/>
    <ds:schemaRef ds:uri="http://www.w3.org/XML/1998/namespace"/>
    <ds:schemaRef ds:uri="95a96852-b131-4598-b7ec-a8e94bbe3dd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CDDEEA48-266E-4F06-80B6-8C36A4772C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a96852-b131-4598-b7ec-a8e94bbe3ddd"/>
    <ds:schemaRef ds:uri="f8d1b9f2-fed3-4e8f-8f36-1fbf8a3a319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</TotalTime>
  <Words>63</Words>
  <Application>Microsoft Office PowerPoint</Application>
  <PresentationFormat>Widescreen</PresentationFormat>
  <Paragraphs>5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Jessica Roberts</cp:lastModifiedBy>
  <cp:revision>13</cp:revision>
  <dcterms:created xsi:type="dcterms:W3CDTF">2021-10-05T22:39:35Z</dcterms:created>
  <dcterms:modified xsi:type="dcterms:W3CDTF">2021-10-20T19:18:36Z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