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handoutMasterIdLst>
    <p:handoutMasterId r:id="rId16"/>
  </p:handoutMasterIdLst>
  <p:sldIdLst>
    <p:sldId id="259" r:id="rId4"/>
    <p:sldId id="261" r:id="rId5"/>
    <p:sldId id="262" r:id="rId6"/>
    <p:sldId id="268" r:id="rId7"/>
    <p:sldId id="269" r:id="rId8"/>
    <p:sldId id="270" r:id="rId9"/>
    <p:sldId id="271" r:id="rId10"/>
    <p:sldId id="272" r:id="rId11"/>
    <p:sldId id="267" r:id="rId12"/>
    <p:sldId id="263" r:id="rId13"/>
    <p:sldId id="264" r:id="rId14"/>
    <p:sldId id="265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A90368-7C2C-4FCA-9CFC-599334995C2F}" type="datetimeFigureOut">
              <a:rPr lang="en-GB" smtClean="0"/>
              <a:t>03/07/2019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38E35-9C1B-4AA1-BB3C-3A2EC46C8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346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34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709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29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470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59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878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866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315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36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772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296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278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12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680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631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677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9634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5071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7149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298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1415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3512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414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7075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6580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5471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2910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4692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1742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6203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8954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615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13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8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43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03/07/2019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02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996953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BMSK4001 Academic &amp; Employability Skills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Covering Letters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46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Covering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sz="260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1142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Covering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Covering letter introduces you to prospective employers</a:t>
            </a:r>
          </a:p>
          <a:p>
            <a:r>
              <a:rPr lang="en-GB" dirty="0"/>
              <a:t>CV is the bones, a cover letter provides the linkage and muscle</a:t>
            </a:r>
          </a:p>
          <a:p>
            <a:r>
              <a:rPr lang="en-GB" dirty="0"/>
              <a:t>CV is note style, cover letter is a piece of business writing</a:t>
            </a:r>
          </a:p>
          <a:p>
            <a:r>
              <a:rPr lang="en-GB" dirty="0"/>
              <a:t>Cover letter summarises why you are suitable for the job</a:t>
            </a:r>
          </a:p>
          <a:p>
            <a:r>
              <a:rPr lang="en-GB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21048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do I include in a cover letter?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Find out to whom you are writing </a:t>
            </a:r>
            <a:r>
              <a:rPr lang="en-GB" dirty="0" smtClean="0"/>
              <a:t>(if you don’t know)</a:t>
            </a:r>
          </a:p>
          <a:p>
            <a:pPr>
              <a:buNone/>
            </a:pPr>
            <a:r>
              <a:rPr lang="en-GB" dirty="0" smtClean="0"/>
              <a:t>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Dear Mr Brown,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Dear Ms Jones,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813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Introduce yourself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</a:t>
            </a:r>
            <a:r>
              <a:rPr lang="en-GB" sz="2400" dirty="0" smtClean="0"/>
              <a:t>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r>
              <a:rPr lang="en-GB" sz="2400" dirty="0"/>
              <a:t>your career goals in terms of how they align with the goals of the </a:t>
            </a:r>
            <a:r>
              <a:rPr lang="en-GB" sz="2400" dirty="0" smtClean="0"/>
              <a:t>company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771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Sell yourself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second </a:t>
            </a:r>
            <a:r>
              <a:rPr lang="en-GB" sz="2400" dirty="0" smtClean="0"/>
              <a:t>paragraph:</a:t>
            </a:r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</a:t>
            </a:r>
            <a:r>
              <a:rPr lang="en-GB" sz="2400" b="1" dirty="0" smtClean="0"/>
              <a:t>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</a:t>
            </a:r>
            <a:r>
              <a:rPr lang="en-GB" sz="2400" dirty="0" smtClean="0"/>
              <a:t>letters</a:t>
            </a:r>
          </a:p>
          <a:p>
            <a:endParaRPr lang="en-GB" sz="2400" dirty="0"/>
          </a:p>
          <a:p>
            <a:r>
              <a:rPr lang="en-GB" sz="2400" dirty="0" smtClean="0"/>
              <a:t>Remember </a:t>
            </a:r>
            <a:r>
              <a:rPr lang="en-GB" sz="2400" b="1" dirty="0" smtClean="0"/>
              <a:t>STAR</a:t>
            </a:r>
            <a:r>
              <a:rPr lang="en-GB" sz="2400" dirty="0" smtClean="0"/>
              <a:t> method (Situation, Task, Action, Result)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81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43075"/>
            <a:ext cx="10972800" cy="3774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third </a:t>
            </a:r>
            <a:r>
              <a:rPr lang="en-GB" sz="2400" dirty="0" smtClean="0"/>
              <a:t>paragraph: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</a:t>
            </a:r>
            <a:r>
              <a:rPr lang="en-GB" sz="2400" dirty="0" smtClean="0"/>
              <a:t>)</a:t>
            </a:r>
            <a:endParaRPr lang="en-GB" sz="2400" dirty="0"/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</a:t>
            </a:r>
            <a:r>
              <a:rPr lang="en-GB" sz="2400" dirty="0" smtClean="0"/>
              <a:t>have</a:t>
            </a:r>
            <a:endParaRPr lang="en-GB" sz="2400" dirty="0"/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709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46"/>
          </a:xfrm>
        </p:spPr>
        <p:txBody>
          <a:bodyPr/>
          <a:lstStyle/>
          <a:p>
            <a:r>
              <a:rPr lang="en-GB" b="1" dirty="0" smtClean="0"/>
              <a:t>The final paragraph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077" y="1438101"/>
            <a:ext cx="6234545" cy="360530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</a:t>
            </a:r>
            <a:r>
              <a:rPr lang="en-GB" sz="2400" dirty="0" smtClean="0"/>
              <a:t>interviewed</a:t>
            </a:r>
            <a:endParaRPr lang="en-GB" sz="2400" dirty="0"/>
          </a:p>
          <a:p>
            <a:r>
              <a:rPr lang="en-GB" sz="2400" dirty="0"/>
              <a:t>Thank them for spending the time to read your email/ </a:t>
            </a:r>
            <a:r>
              <a:rPr lang="en-GB" sz="2400" dirty="0" smtClean="0"/>
              <a:t>letter</a:t>
            </a:r>
            <a:endParaRPr lang="en-GB" sz="24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03/07/2019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8145" y="1607467"/>
            <a:ext cx="3745124" cy="24075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097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Keep your sentences short and focused on evidence for the skills that employers are really looking for.</a:t>
            </a:r>
          </a:p>
          <a:p>
            <a:r>
              <a:rPr lang="en-GB" dirty="0"/>
              <a:t>Be unemotional and keep your letter factual: words like ‘amazing’ or ‘wonderful’ are not appropriate.</a:t>
            </a:r>
          </a:p>
          <a:p>
            <a:r>
              <a:rPr lang="en-GB" dirty="0"/>
              <a:t>Be specific about your contribution to any team activities.</a:t>
            </a:r>
          </a:p>
          <a:p>
            <a:r>
              <a:rPr lang="en-GB" dirty="0"/>
              <a:t>Be polite but try not to overdo things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32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</a:t>
            </a:r>
            <a:r>
              <a:rPr lang="en-GB" dirty="0"/>
              <a:t>not give employers everything but give them enough about your </a:t>
            </a:r>
            <a:r>
              <a:rPr lang="en-GB" dirty="0" smtClean="0"/>
              <a:t>Knowledge, Skills, Abilities and Other things (KSAOs) </a:t>
            </a:r>
            <a:r>
              <a:rPr lang="en-GB" dirty="0"/>
              <a:t>to make them interested.</a:t>
            </a:r>
          </a:p>
          <a:p>
            <a:r>
              <a:rPr lang="en-GB" dirty="0"/>
              <a:t>Remember that your reader will have lots of letters to read, so make sure yours stand out.</a:t>
            </a:r>
          </a:p>
          <a:p>
            <a:r>
              <a:rPr lang="en-GB" b="1" dirty="0"/>
              <a:t>IMPORTANT:</a:t>
            </a:r>
            <a:r>
              <a:rPr lang="en-GB" dirty="0"/>
              <a:t> ‘Yours faithfully’ – someone you do not know, ‘Yours sincerely’ – someone you do know.</a:t>
            </a:r>
          </a:p>
        </p:txBody>
      </p:sp>
    </p:spTree>
    <p:extLst>
      <p:ext uri="{BB962C8B-B14F-4D97-AF65-F5344CB8AC3E}">
        <p14:creationId xmlns:p14="http://schemas.microsoft.com/office/powerpoint/2010/main" val="180762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Homework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Find a potential job online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Print off the job description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Write a covering letter as if you were going to apply for the job (use </a:t>
            </a:r>
            <a:r>
              <a:rPr lang="en-GB" b="1" dirty="0"/>
              <a:t>Morgan, 2017: 357</a:t>
            </a:r>
            <a:r>
              <a:rPr lang="en-GB" dirty="0"/>
              <a:t> or </a:t>
            </a:r>
            <a:r>
              <a:rPr lang="en-GB" b="1" dirty="0" err="1"/>
              <a:t>Maund</a:t>
            </a:r>
            <a:r>
              <a:rPr lang="en-GB" b="1" dirty="0"/>
              <a:t>, </a:t>
            </a:r>
            <a:r>
              <a:rPr lang="en-GB" b="1" dirty="0" err="1"/>
              <a:t>Schriek</a:t>
            </a:r>
            <a:r>
              <a:rPr lang="en-GB" b="1" dirty="0"/>
              <a:t> and </a:t>
            </a:r>
            <a:r>
              <a:rPr lang="en-GB" b="1" dirty="0" err="1"/>
              <a:t>Tinkler</a:t>
            </a:r>
            <a:r>
              <a:rPr lang="en-GB" b="1" dirty="0"/>
              <a:t>, 2017: 295</a:t>
            </a:r>
            <a:r>
              <a:rPr lang="en-GB" dirty="0"/>
              <a:t> to help you!)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8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Chapters </a:t>
            </a:r>
            <a:r>
              <a:rPr lang="en-GB" dirty="0" smtClean="0"/>
              <a:t>16 – </a:t>
            </a:r>
            <a:r>
              <a:rPr lang="en-GB" dirty="0"/>
              <a:t>Morgan, P. (2017) </a:t>
            </a:r>
            <a:r>
              <a:rPr lang="en-GB" i="1" dirty="0"/>
              <a:t>The Business Student’s Guide to Study Employability</a:t>
            </a:r>
            <a:r>
              <a:rPr lang="en-GB" dirty="0"/>
              <a:t>. London: Sage. </a:t>
            </a:r>
          </a:p>
          <a:p>
            <a:r>
              <a:rPr lang="en-GB" dirty="0"/>
              <a:t>Chapter 12 - </a:t>
            </a:r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				</a:t>
            </a:r>
            <a:r>
              <a:rPr lang="en-GB" sz="4600" b="1" dirty="0" smtClean="0"/>
              <a:t>References</a:t>
            </a:r>
            <a:endParaRPr lang="en-GB" sz="4600" dirty="0" smtClean="0"/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14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612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1_20140311PresentationUWTSDTemplate</vt:lpstr>
      <vt:lpstr>2_20140311PresentationUWTSDTemplate</vt:lpstr>
      <vt:lpstr>BMSK4001 Academic &amp; Employability Skills  Covering Letters</vt:lpstr>
      <vt:lpstr>What is a Covering Letter?</vt:lpstr>
      <vt:lpstr>Covering Letter</vt:lpstr>
      <vt:lpstr>What do I include in a cover letter?</vt:lpstr>
      <vt:lpstr>Introduce yourself</vt:lpstr>
      <vt:lpstr>Sell yourself</vt:lpstr>
      <vt:lpstr>What you can do for the company</vt:lpstr>
      <vt:lpstr>The final paragraph</vt:lpstr>
      <vt:lpstr>Writing in a Business Style</vt:lpstr>
      <vt:lpstr>Writing in a Business Style</vt:lpstr>
      <vt:lpstr>Homework Task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Academic &amp; Employability Skills  Covering Letters</dc:title>
  <dc:creator>Matthew Peake</dc:creator>
  <cp:lastModifiedBy>Sylvia Hoffmann</cp:lastModifiedBy>
  <cp:revision>5</cp:revision>
  <cp:lastPrinted>2019-07-03T08:21:14Z</cp:lastPrinted>
  <dcterms:created xsi:type="dcterms:W3CDTF">2019-06-26T14:47:55Z</dcterms:created>
  <dcterms:modified xsi:type="dcterms:W3CDTF">2019-07-03T15:30:26Z</dcterms:modified>
</cp:coreProperties>
</file>