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4"/>
  </p:sldMasterIdLst>
  <p:notesMasterIdLst>
    <p:notesMasterId r:id="rId15"/>
  </p:notesMasterIdLst>
  <p:sldIdLst>
    <p:sldId id="256" r:id="rId5"/>
    <p:sldId id="257" r:id="rId6"/>
    <p:sldId id="267" r:id="rId7"/>
    <p:sldId id="258" r:id="rId8"/>
    <p:sldId id="265" r:id="rId9"/>
    <p:sldId id="259" r:id="rId10"/>
    <p:sldId id="268" r:id="rId11"/>
    <p:sldId id="269"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talia Dedu (1816782)" initials="ND(" lastIdx="1" clrIdx="0">
    <p:extLst>
      <p:ext uri="{19B8F6BF-5375-455C-9EA6-DF929625EA0E}">
        <p15:presenceInfo xmlns:p15="http://schemas.microsoft.com/office/powerpoint/2012/main" userId="Natalia Dedu (1816782)"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8E756E-1FFB-4D32-AD2D-DAC8CED1B5BA}" v="134" dt="2020-11-02T23:19:23.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636" autoAdjust="0"/>
    <p:restoredTop sz="94660"/>
  </p:normalViewPr>
  <p:slideViewPr>
    <p:cSldViewPr snapToGrid="0">
      <p:cViewPr varScale="1">
        <p:scale>
          <a:sx n="86" d="100"/>
          <a:sy n="86" d="100"/>
        </p:scale>
        <p:origin x="624" y="58"/>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a Dedu (1816782)" userId="7996c255-fad3-4e60-889a-01fe98434ce7" providerId="ADAL" clId="{258E756E-1FFB-4D32-AD2D-DAC8CED1B5BA}"/>
    <pc:docChg chg="undo custSel mod addSld delSld modSld">
      <pc:chgData name="Natalia Dedu (1816782)" userId="7996c255-fad3-4e60-889a-01fe98434ce7" providerId="ADAL" clId="{258E756E-1FFB-4D32-AD2D-DAC8CED1B5BA}" dt="2020-11-02T23:19:41.829" v="824" actId="11"/>
      <pc:docMkLst>
        <pc:docMk/>
      </pc:docMkLst>
      <pc:sldChg chg="modTransition">
        <pc:chgData name="Natalia Dedu (1816782)" userId="7996c255-fad3-4e60-889a-01fe98434ce7" providerId="ADAL" clId="{258E756E-1FFB-4D32-AD2D-DAC8CED1B5BA}" dt="2020-11-01T16:48:28.853" v="396"/>
        <pc:sldMkLst>
          <pc:docMk/>
          <pc:sldMk cId="2467410088" sldId="256"/>
        </pc:sldMkLst>
      </pc:sldChg>
      <pc:sldChg chg="modTransition">
        <pc:chgData name="Natalia Dedu (1816782)" userId="7996c255-fad3-4e60-889a-01fe98434ce7" providerId="ADAL" clId="{258E756E-1FFB-4D32-AD2D-DAC8CED1B5BA}" dt="2020-11-01T16:48:44.070" v="398"/>
        <pc:sldMkLst>
          <pc:docMk/>
          <pc:sldMk cId="3702076977" sldId="257"/>
        </pc:sldMkLst>
      </pc:sldChg>
      <pc:sldChg chg="modSp mod modTransition">
        <pc:chgData name="Natalia Dedu (1816782)" userId="7996c255-fad3-4e60-889a-01fe98434ce7" providerId="ADAL" clId="{258E756E-1FFB-4D32-AD2D-DAC8CED1B5BA}" dt="2020-11-01T16:49:14.708" v="400"/>
        <pc:sldMkLst>
          <pc:docMk/>
          <pc:sldMk cId="1138040499" sldId="258"/>
        </pc:sldMkLst>
        <pc:spChg chg="mod">
          <ac:chgData name="Natalia Dedu (1816782)" userId="7996c255-fad3-4e60-889a-01fe98434ce7" providerId="ADAL" clId="{258E756E-1FFB-4D32-AD2D-DAC8CED1B5BA}" dt="2020-10-30T14:26:47.753" v="25" actId="1076"/>
          <ac:spMkLst>
            <pc:docMk/>
            <pc:sldMk cId="1138040499" sldId="258"/>
            <ac:spMk id="3" creationId="{536969F9-B2E2-455E-A37E-3F6457155399}"/>
          </ac:spMkLst>
        </pc:spChg>
      </pc:sldChg>
      <pc:sldChg chg="addSp delSp modSp mod modTransition">
        <pc:chgData name="Natalia Dedu (1816782)" userId="7996c255-fad3-4e60-889a-01fe98434ce7" providerId="ADAL" clId="{258E756E-1FFB-4D32-AD2D-DAC8CED1B5BA}" dt="2020-11-02T15:09:53.746" v="651"/>
        <pc:sldMkLst>
          <pc:docMk/>
          <pc:sldMk cId="2520500708" sldId="259"/>
        </pc:sldMkLst>
        <pc:spChg chg="mod">
          <ac:chgData name="Natalia Dedu (1816782)" userId="7996c255-fad3-4e60-889a-01fe98434ce7" providerId="ADAL" clId="{258E756E-1FFB-4D32-AD2D-DAC8CED1B5BA}" dt="2020-11-01T22:33:45.686" v="637" actId="26606"/>
          <ac:spMkLst>
            <pc:docMk/>
            <pc:sldMk cId="2520500708" sldId="259"/>
            <ac:spMk id="2" creationId="{F47F87BC-9656-4F6E-8827-4D6A2F9FC1A9}"/>
          </ac:spMkLst>
        </pc:spChg>
        <pc:spChg chg="add del">
          <ac:chgData name="Natalia Dedu (1816782)" userId="7996c255-fad3-4e60-889a-01fe98434ce7" providerId="ADAL" clId="{258E756E-1FFB-4D32-AD2D-DAC8CED1B5BA}" dt="2020-11-01T22:33:32.749" v="632" actId="26606"/>
          <ac:spMkLst>
            <pc:docMk/>
            <pc:sldMk cId="2520500708" sldId="259"/>
            <ac:spMk id="258" creationId="{9FF4A234-29BA-4B70-BFC0-64FBB64F2A7B}"/>
          </ac:spMkLst>
        </pc:spChg>
        <pc:spChg chg="add del">
          <ac:chgData name="Natalia Dedu (1816782)" userId="7996c255-fad3-4e60-889a-01fe98434ce7" providerId="ADAL" clId="{258E756E-1FFB-4D32-AD2D-DAC8CED1B5BA}" dt="2020-11-01T22:33:32.749" v="632" actId="26606"/>
          <ac:spMkLst>
            <pc:docMk/>
            <pc:sldMk cId="2520500708" sldId="259"/>
            <ac:spMk id="260" creationId="{CDA16EB2-8F47-4759-A206-DA4D0FF38EDF}"/>
          </ac:spMkLst>
        </pc:spChg>
        <pc:spChg chg="add del">
          <ac:chgData name="Natalia Dedu (1816782)" userId="7996c255-fad3-4e60-889a-01fe98434ce7" providerId="ADAL" clId="{258E756E-1FFB-4D32-AD2D-DAC8CED1B5BA}" dt="2020-11-01T22:33:45.625" v="636" actId="26606"/>
          <ac:spMkLst>
            <pc:docMk/>
            <pc:sldMk cId="2520500708" sldId="259"/>
            <ac:spMk id="262" creationId="{05F36030-F60E-436E-81FE-74DD0776DB7F}"/>
          </ac:spMkLst>
        </pc:spChg>
        <pc:spChg chg="add del">
          <ac:chgData name="Natalia Dedu (1816782)" userId="7996c255-fad3-4e60-889a-01fe98434ce7" providerId="ADAL" clId="{258E756E-1FFB-4D32-AD2D-DAC8CED1B5BA}" dt="2020-11-01T22:33:45.625" v="636" actId="26606"/>
          <ac:spMkLst>
            <pc:docMk/>
            <pc:sldMk cId="2520500708" sldId="259"/>
            <ac:spMk id="264" creationId="{800D5F55-AC8B-4C26-ABB0-D8D609EC4643}"/>
          </ac:spMkLst>
        </pc:spChg>
        <pc:spChg chg="add del">
          <ac:chgData name="Natalia Dedu (1816782)" userId="7996c255-fad3-4e60-889a-01fe98434ce7" providerId="ADAL" clId="{258E756E-1FFB-4D32-AD2D-DAC8CED1B5BA}" dt="2020-11-01T22:33:45.625" v="636" actId="26606"/>
          <ac:spMkLst>
            <pc:docMk/>
            <pc:sldMk cId="2520500708" sldId="259"/>
            <ac:spMk id="266" creationId="{2DF0B83D-C899-44CA-9B54-A9C57E8EB386}"/>
          </ac:spMkLst>
        </pc:spChg>
        <pc:spChg chg="add del">
          <ac:chgData name="Natalia Dedu (1816782)" userId="7996c255-fad3-4e60-889a-01fe98434ce7" providerId="ADAL" clId="{258E756E-1FFB-4D32-AD2D-DAC8CED1B5BA}" dt="2020-11-01T22:33:45.625" v="636" actId="26606"/>
          <ac:spMkLst>
            <pc:docMk/>
            <pc:sldMk cId="2520500708" sldId="259"/>
            <ac:spMk id="268" creationId="{E16B2E5A-8EC8-4C56-AB77-380486FDF026}"/>
          </ac:spMkLst>
        </pc:spChg>
        <pc:spChg chg="add del">
          <ac:chgData name="Natalia Dedu (1816782)" userId="7996c255-fad3-4e60-889a-01fe98434ce7" providerId="ADAL" clId="{258E756E-1FFB-4D32-AD2D-DAC8CED1B5BA}" dt="2020-11-01T22:33:45.625" v="636" actId="26606"/>
          <ac:spMkLst>
            <pc:docMk/>
            <pc:sldMk cId="2520500708" sldId="259"/>
            <ac:spMk id="270" creationId="{C87A69CB-2620-4628-9781-88BD40636FCA}"/>
          </ac:spMkLst>
        </pc:spChg>
        <pc:spChg chg="add del">
          <ac:chgData name="Natalia Dedu (1816782)" userId="7996c255-fad3-4e60-889a-01fe98434ce7" providerId="ADAL" clId="{258E756E-1FFB-4D32-AD2D-DAC8CED1B5BA}" dt="2020-11-01T22:33:45.625" v="636" actId="26606"/>
          <ac:spMkLst>
            <pc:docMk/>
            <pc:sldMk cId="2520500708" sldId="259"/>
            <ac:spMk id="272" creationId="{CABAB4BD-890F-4563-A5CA-536788B1E972}"/>
          </ac:spMkLst>
        </pc:spChg>
        <pc:spChg chg="add del">
          <ac:chgData name="Natalia Dedu (1816782)" userId="7996c255-fad3-4e60-889a-01fe98434ce7" providerId="ADAL" clId="{258E756E-1FFB-4D32-AD2D-DAC8CED1B5BA}" dt="2020-11-01T22:33:45.625" v="636" actId="26606"/>
          <ac:spMkLst>
            <pc:docMk/>
            <pc:sldMk cId="2520500708" sldId="259"/>
            <ac:spMk id="274" creationId="{24690199-C217-4DCB-9B31-1A45649B0BDA}"/>
          </ac:spMkLst>
        </pc:spChg>
        <pc:spChg chg="add del">
          <ac:chgData name="Natalia Dedu (1816782)" userId="7996c255-fad3-4e60-889a-01fe98434ce7" providerId="ADAL" clId="{258E756E-1FFB-4D32-AD2D-DAC8CED1B5BA}" dt="2020-11-01T22:33:45.625" v="636" actId="26606"/>
          <ac:spMkLst>
            <pc:docMk/>
            <pc:sldMk cId="2520500708" sldId="259"/>
            <ac:spMk id="276" creationId="{77F70717-3071-4962-8A7C-F9A58151CF98}"/>
          </ac:spMkLst>
        </pc:spChg>
        <pc:spChg chg="add del">
          <ac:chgData name="Natalia Dedu (1816782)" userId="7996c255-fad3-4e60-889a-01fe98434ce7" providerId="ADAL" clId="{258E756E-1FFB-4D32-AD2D-DAC8CED1B5BA}" dt="2020-11-01T22:33:45.625" v="636" actId="26606"/>
          <ac:spMkLst>
            <pc:docMk/>
            <pc:sldMk cId="2520500708" sldId="259"/>
            <ac:spMk id="278" creationId="{9E870E95-FCD6-4158-861A-5CEC896F525D}"/>
          </ac:spMkLst>
        </pc:spChg>
        <pc:spChg chg="add del">
          <ac:chgData name="Natalia Dedu (1816782)" userId="7996c255-fad3-4e60-889a-01fe98434ce7" providerId="ADAL" clId="{258E756E-1FFB-4D32-AD2D-DAC8CED1B5BA}" dt="2020-11-01T22:33:45.625" v="636" actId="26606"/>
          <ac:spMkLst>
            <pc:docMk/>
            <pc:sldMk cId="2520500708" sldId="259"/>
            <ac:spMk id="280" creationId="{6E01758F-8AEC-4155-B791-2A8CB8A48200}"/>
          </ac:spMkLst>
        </pc:spChg>
        <pc:spChg chg="add del">
          <ac:chgData name="Natalia Dedu (1816782)" userId="7996c255-fad3-4e60-889a-01fe98434ce7" providerId="ADAL" clId="{258E756E-1FFB-4D32-AD2D-DAC8CED1B5BA}" dt="2020-11-01T22:33:45.625" v="636" actId="26606"/>
          <ac:spMkLst>
            <pc:docMk/>
            <pc:sldMk cId="2520500708" sldId="259"/>
            <ac:spMk id="282" creationId="{8379C6B3-49BE-4333-B322-AF02BBB41C1E}"/>
          </ac:spMkLst>
        </pc:spChg>
        <pc:spChg chg="add del">
          <ac:chgData name="Natalia Dedu (1816782)" userId="7996c255-fad3-4e60-889a-01fe98434ce7" providerId="ADAL" clId="{258E756E-1FFB-4D32-AD2D-DAC8CED1B5BA}" dt="2020-11-01T22:33:45.625" v="636" actId="26606"/>
          <ac:spMkLst>
            <pc:docMk/>
            <pc:sldMk cId="2520500708" sldId="259"/>
            <ac:spMk id="284" creationId="{6D7188E6-F4DA-4486-938D-F45FE01A2631}"/>
          </ac:spMkLst>
        </pc:spChg>
        <pc:spChg chg="add del">
          <ac:chgData name="Natalia Dedu (1816782)" userId="7996c255-fad3-4e60-889a-01fe98434ce7" providerId="ADAL" clId="{258E756E-1FFB-4D32-AD2D-DAC8CED1B5BA}" dt="2020-11-01T22:33:45.625" v="636" actId="26606"/>
          <ac:spMkLst>
            <pc:docMk/>
            <pc:sldMk cId="2520500708" sldId="259"/>
            <ac:spMk id="286" creationId="{CD22207C-B504-40B2-A1EB-2DC9B81625A7}"/>
          </ac:spMkLst>
        </pc:spChg>
        <pc:spChg chg="add del">
          <ac:chgData name="Natalia Dedu (1816782)" userId="7996c255-fad3-4e60-889a-01fe98434ce7" providerId="ADAL" clId="{258E756E-1FFB-4D32-AD2D-DAC8CED1B5BA}" dt="2020-11-01T22:33:45.625" v="636" actId="26606"/>
          <ac:spMkLst>
            <pc:docMk/>
            <pc:sldMk cId="2520500708" sldId="259"/>
            <ac:spMk id="288" creationId="{0FBC38BC-DE18-4960-A9D4-F24C6F60C017}"/>
          </ac:spMkLst>
        </pc:spChg>
        <pc:spChg chg="add del">
          <ac:chgData name="Natalia Dedu (1816782)" userId="7996c255-fad3-4e60-889a-01fe98434ce7" providerId="ADAL" clId="{258E756E-1FFB-4D32-AD2D-DAC8CED1B5BA}" dt="2020-11-01T22:33:45.625" v="636" actId="26606"/>
          <ac:spMkLst>
            <pc:docMk/>
            <pc:sldMk cId="2520500708" sldId="259"/>
            <ac:spMk id="290" creationId="{BC872037-D6F5-4CE7-A090-32A977A79F34}"/>
          </ac:spMkLst>
        </pc:spChg>
        <pc:spChg chg="add del">
          <ac:chgData name="Natalia Dedu (1816782)" userId="7996c255-fad3-4e60-889a-01fe98434ce7" providerId="ADAL" clId="{258E756E-1FFB-4D32-AD2D-DAC8CED1B5BA}" dt="2020-11-01T22:33:45.625" v="636" actId="26606"/>
          <ac:spMkLst>
            <pc:docMk/>
            <pc:sldMk cId="2520500708" sldId="259"/>
            <ac:spMk id="292" creationId="{D3C4B45C-266A-45BF-98FA-CA5409C46209}"/>
          </ac:spMkLst>
        </pc:spChg>
        <pc:spChg chg="add del">
          <ac:chgData name="Natalia Dedu (1816782)" userId="7996c255-fad3-4e60-889a-01fe98434ce7" providerId="ADAL" clId="{258E756E-1FFB-4D32-AD2D-DAC8CED1B5BA}" dt="2020-11-01T22:33:45.625" v="636" actId="26606"/>
          <ac:spMkLst>
            <pc:docMk/>
            <pc:sldMk cId="2520500708" sldId="259"/>
            <ac:spMk id="294" creationId="{76909582-A285-4EA4-AE72-9DBF0D5659D3}"/>
          </ac:spMkLst>
        </pc:spChg>
        <pc:spChg chg="add del">
          <ac:chgData name="Natalia Dedu (1816782)" userId="7996c255-fad3-4e60-889a-01fe98434ce7" providerId="ADAL" clId="{258E756E-1FFB-4D32-AD2D-DAC8CED1B5BA}" dt="2020-11-01T22:33:45.625" v="636" actId="26606"/>
          <ac:spMkLst>
            <pc:docMk/>
            <pc:sldMk cId="2520500708" sldId="259"/>
            <ac:spMk id="296" creationId="{A620CFBF-D373-4BA6-BE41-62B50B94578C}"/>
          </ac:spMkLst>
        </pc:spChg>
        <pc:spChg chg="add del">
          <ac:chgData name="Natalia Dedu (1816782)" userId="7996c255-fad3-4e60-889a-01fe98434ce7" providerId="ADAL" clId="{258E756E-1FFB-4D32-AD2D-DAC8CED1B5BA}" dt="2020-11-01T22:33:45.625" v="636" actId="26606"/>
          <ac:spMkLst>
            <pc:docMk/>
            <pc:sldMk cId="2520500708" sldId="259"/>
            <ac:spMk id="298" creationId="{700BC7B2-0C3D-459F-92C1-3605AA3F092D}"/>
          </ac:spMkLst>
        </pc:spChg>
        <pc:spChg chg="add del">
          <ac:chgData name="Natalia Dedu (1816782)" userId="7996c255-fad3-4e60-889a-01fe98434ce7" providerId="ADAL" clId="{258E756E-1FFB-4D32-AD2D-DAC8CED1B5BA}" dt="2020-11-01T22:33:45.625" v="636" actId="26606"/>
          <ac:spMkLst>
            <pc:docMk/>
            <pc:sldMk cId="2520500708" sldId="259"/>
            <ac:spMk id="300" creationId="{24F4B005-B785-4A57-9E5A-82D85F00DA39}"/>
          </ac:spMkLst>
        </pc:spChg>
        <pc:spChg chg="add del">
          <ac:chgData name="Natalia Dedu (1816782)" userId="7996c255-fad3-4e60-889a-01fe98434ce7" providerId="ADAL" clId="{258E756E-1FFB-4D32-AD2D-DAC8CED1B5BA}" dt="2020-11-01T22:33:45.625" v="636" actId="26606"/>
          <ac:spMkLst>
            <pc:docMk/>
            <pc:sldMk cId="2520500708" sldId="259"/>
            <ac:spMk id="302" creationId="{196ED9B6-969E-4AC4-ACD0-95A421BAB391}"/>
          </ac:spMkLst>
        </pc:spChg>
        <pc:spChg chg="add del">
          <ac:chgData name="Natalia Dedu (1816782)" userId="7996c255-fad3-4e60-889a-01fe98434ce7" providerId="ADAL" clId="{258E756E-1FFB-4D32-AD2D-DAC8CED1B5BA}" dt="2020-11-01T22:33:45.625" v="636" actId="26606"/>
          <ac:spMkLst>
            <pc:docMk/>
            <pc:sldMk cId="2520500708" sldId="259"/>
            <ac:spMk id="304" creationId="{E317ADBB-3E4F-42D2-B7F2-A15924AD500C}"/>
          </ac:spMkLst>
        </pc:spChg>
        <pc:spChg chg="add del">
          <ac:chgData name="Natalia Dedu (1816782)" userId="7996c255-fad3-4e60-889a-01fe98434ce7" providerId="ADAL" clId="{258E756E-1FFB-4D32-AD2D-DAC8CED1B5BA}" dt="2020-11-01T22:33:45.625" v="636" actId="26606"/>
          <ac:spMkLst>
            <pc:docMk/>
            <pc:sldMk cId="2520500708" sldId="259"/>
            <ac:spMk id="306" creationId="{2E9B2055-E384-472D-91D3-74775CDA167C}"/>
          </ac:spMkLst>
        </pc:spChg>
        <pc:spChg chg="add del">
          <ac:chgData name="Natalia Dedu (1816782)" userId="7996c255-fad3-4e60-889a-01fe98434ce7" providerId="ADAL" clId="{258E756E-1FFB-4D32-AD2D-DAC8CED1B5BA}" dt="2020-11-01T22:33:45.686" v="637" actId="26606"/>
          <ac:spMkLst>
            <pc:docMk/>
            <pc:sldMk cId="2520500708" sldId="259"/>
            <ac:spMk id="399" creationId="{4080BC15-6F3E-4EDC-BB73-20706F743138}"/>
          </ac:spMkLst>
        </pc:spChg>
        <pc:spChg chg="add del">
          <ac:chgData name="Natalia Dedu (1816782)" userId="7996c255-fad3-4e60-889a-01fe98434ce7" providerId="ADAL" clId="{258E756E-1FFB-4D32-AD2D-DAC8CED1B5BA}" dt="2020-11-01T22:33:45.686" v="637" actId="26606"/>
          <ac:spMkLst>
            <pc:docMk/>
            <pc:sldMk cId="2520500708" sldId="259"/>
            <ac:spMk id="401" creationId="{E4E336B8-243A-49D9-9876-4BF3A08D3A8A}"/>
          </ac:spMkLst>
        </pc:spChg>
        <pc:spChg chg="add del">
          <ac:chgData name="Natalia Dedu (1816782)" userId="7996c255-fad3-4e60-889a-01fe98434ce7" providerId="ADAL" clId="{258E756E-1FFB-4D32-AD2D-DAC8CED1B5BA}" dt="2020-11-01T22:33:45.686" v="637" actId="26606"/>
          <ac:spMkLst>
            <pc:docMk/>
            <pc:sldMk cId="2520500708" sldId="259"/>
            <ac:spMk id="403" creationId="{05F36030-F60E-436E-81FE-74DD0776DB7F}"/>
          </ac:spMkLst>
        </pc:spChg>
        <pc:spChg chg="add del">
          <ac:chgData name="Natalia Dedu (1816782)" userId="7996c255-fad3-4e60-889a-01fe98434ce7" providerId="ADAL" clId="{258E756E-1FFB-4D32-AD2D-DAC8CED1B5BA}" dt="2020-11-01T22:33:45.686" v="637" actId="26606"/>
          <ac:spMkLst>
            <pc:docMk/>
            <pc:sldMk cId="2520500708" sldId="259"/>
            <ac:spMk id="405" creationId="{800D5F55-AC8B-4C26-ABB0-D8D609EC4643}"/>
          </ac:spMkLst>
        </pc:spChg>
        <pc:spChg chg="add del">
          <ac:chgData name="Natalia Dedu (1816782)" userId="7996c255-fad3-4e60-889a-01fe98434ce7" providerId="ADAL" clId="{258E756E-1FFB-4D32-AD2D-DAC8CED1B5BA}" dt="2020-11-01T22:33:45.686" v="637" actId="26606"/>
          <ac:spMkLst>
            <pc:docMk/>
            <pc:sldMk cId="2520500708" sldId="259"/>
            <ac:spMk id="407" creationId="{2DF0B83D-C899-44CA-9B54-A9C57E8EB386}"/>
          </ac:spMkLst>
        </pc:spChg>
        <pc:spChg chg="add del">
          <ac:chgData name="Natalia Dedu (1816782)" userId="7996c255-fad3-4e60-889a-01fe98434ce7" providerId="ADAL" clId="{258E756E-1FFB-4D32-AD2D-DAC8CED1B5BA}" dt="2020-11-01T22:33:45.686" v="637" actId="26606"/>
          <ac:spMkLst>
            <pc:docMk/>
            <pc:sldMk cId="2520500708" sldId="259"/>
            <ac:spMk id="409" creationId="{E16B2E5A-8EC8-4C56-AB77-380486FDF026}"/>
          </ac:spMkLst>
        </pc:spChg>
        <pc:spChg chg="add del">
          <ac:chgData name="Natalia Dedu (1816782)" userId="7996c255-fad3-4e60-889a-01fe98434ce7" providerId="ADAL" clId="{258E756E-1FFB-4D32-AD2D-DAC8CED1B5BA}" dt="2020-11-01T22:33:45.686" v="637" actId="26606"/>
          <ac:spMkLst>
            <pc:docMk/>
            <pc:sldMk cId="2520500708" sldId="259"/>
            <ac:spMk id="411" creationId="{C87A69CB-2620-4628-9781-88BD40636FCA}"/>
          </ac:spMkLst>
        </pc:spChg>
        <pc:spChg chg="add del">
          <ac:chgData name="Natalia Dedu (1816782)" userId="7996c255-fad3-4e60-889a-01fe98434ce7" providerId="ADAL" clId="{258E756E-1FFB-4D32-AD2D-DAC8CED1B5BA}" dt="2020-11-01T22:33:45.686" v="637" actId="26606"/>
          <ac:spMkLst>
            <pc:docMk/>
            <pc:sldMk cId="2520500708" sldId="259"/>
            <ac:spMk id="413" creationId="{CABAB4BD-890F-4563-A5CA-536788B1E972}"/>
          </ac:spMkLst>
        </pc:spChg>
        <pc:spChg chg="add del">
          <ac:chgData name="Natalia Dedu (1816782)" userId="7996c255-fad3-4e60-889a-01fe98434ce7" providerId="ADAL" clId="{258E756E-1FFB-4D32-AD2D-DAC8CED1B5BA}" dt="2020-11-01T22:33:45.686" v="637" actId="26606"/>
          <ac:spMkLst>
            <pc:docMk/>
            <pc:sldMk cId="2520500708" sldId="259"/>
            <ac:spMk id="415" creationId="{24690199-C217-4DCB-9B31-1A45649B0BDA}"/>
          </ac:spMkLst>
        </pc:spChg>
        <pc:spChg chg="add del">
          <ac:chgData name="Natalia Dedu (1816782)" userId="7996c255-fad3-4e60-889a-01fe98434ce7" providerId="ADAL" clId="{258E756E-1FFB-4D32-AD2D-DAC8CED1B5BA}" dt="2020-11-01T22:33:45.686" v="637" actId="26606"/>
          <ac:spMkLst>
            <pc:docMk/>
            <pc:sldMk cId="2520500708" sldId="259"/>
            <ac:spMk id="417" creationId="{77F70717-3071-4962-8A7C-F9A58151CF98}"/>
          </ac:spMkLst>
        </pc:spChg>
        <pc:spChg chg="add del">
          <ac:chgData name="Natalia Dedu (1816782)" userId="7996c255-fad3-4e60-889a-01fe98434ce7" providerId="ADAL" clId="{258E756E-1FFB-4D32-AD2D-DAC8CED1B5BA}" dt="2020-11-01T22:33:45.686" v="637" actId="26606"/>
          <ac:spMkLst>
            <pc:docMk/>
            <pc:sldMk cId="2520500708" sldId="259"/>
            <ac:spMk id="419" creationId="{9E870E95-FCD6-4158-861A-5CEC896F525D}"/>
          </ac:spMkLst>
        </pc:spChg>
        <pc:spChg chg="add del">
          <ac:chgData name="Natalia Dedu (1816782)" userId="7996c255-fad3-4e60-889a-01fe98434ce7" providerId="ADAL" clId="{258E756E-1FFB-4D32-AD2D-DAC8CED1B5BA}" dt="2020-11-01T22:33:45.686" v="637" actId="26606"/>
          <ac:spMkLst>
            <pc:docMk/>
            <pc:sldMk cId="2520500708" sldId="259"/>
            <ac:spMk id="421" creationId="{6E01758F-8AEC-4155-B791-2A8CB8A48200}"/>
          </ac:spMkLst>
        </pc:spChg>
        <pc:spChg chg="add del">
          <ac:chgData name="Natalia Dedu (1816782)" userId="7996c255-fad3-4e60-889a-01fe98434ce7" providerId="ADAL" clId="{258E756E-1FFB-4D32-AD2D-DAC8CED1B5BA}" dt="2020-11-01T22:33:45.686" v="637" actId="26606"/>
          <ac:spMkLst>
            <pc:docMk/>
            <pc:sldMk cId="2520500708" sldId="259"/>
            <ac:spMk id="423" creationId="{8379C6B3-49BE-4333-B322-AF02BBB41C1E}"/>
          </ac:spMkLst>
        </pc:spChg>
        <pc:spChg chg="add del">
          <ac:chgData name="Natalia Dedu (1816782)" userId="7996c255-fad3-4e60-889a-01fe98434ce7" providerId="ADAL" clId="{258E756E-1FFB-4D32-AD2D-DAC8CED1B5BA}" dt="2020-11-01T22:33:45.686" v="637" actId="26606"/>
          <ac:spMkLst>
            <pc:docMk/>
            <pc:sldMk cId="2520500708" sldId="259"/>
            <ac:spMk id="425" creationId="{6D7188E6-F4DA-4486-938D-F45FE01A2631}"/>
          </ac:spMkLst>
        </pc:spChg>
        <pc:spChg chg="add del">
          <ac:chgData name="Natalia Dedu (1816782)" userId="7996c255-fad3-4e60-889a-01fe98434ce7" providerId="ADAL" clId="{258E756E-1FFB-4D32-AD2D-DAC8CED1B5BA}" dt="2020-11-01T22:33:45.686" v="637" actId="26606"/>
          <ac:spMkLst>
            <pc:docMk/>
            <pc:sldMk cId="2520500708" sldId="259"/>
            <ac:spMk id="427" creationId="{CD22207C-B504-40B2-A1EB-2DC9B81625A7}"/>
          </ac:spMkLst>
        </pc:spChg>
        <pc:spChg chg="add del">
          <ac:chgData name="Natalia Dedu (1816782)" userId="7996c255-fad3-4e60-889a-01fe98434ce7" providerId="ADAL" clId="{258E756E-1FFB-4D32-AD2D-DAC8CED1B5BA}" dt="2020-11-01T22:33:45.686" v="637" actId="26606"/>
          <ac:spMkLst>
            <pc:docMk/>
            <pc:sldMk cId="2520500708" sldId="259"/>
            <ac:spMk id="429" creationId="{0FBC38BC-DE18-4960-A9D4-F24C6F60C017}"/>
          </ac:spMkLst>
        </pc:spChg>
        <pc:spChg chg="add del">
          <ac:chgData name="Natalia Dedu (1816782)" userId="7996c255-fad3-4e60-889a-01fe98434ce7" providerId="ADAL" clId="{258E756E-1FFB-4D32-AD2D-DAC8CED1B5BA}" dt="2020-11-01T22:33:45.686" v="637" actId="26606"/>
          <ac:spMkLst>
            <pc:docMk/>
            <pc:sldMk cId="2520500708" sldId="259"/>
            <ac:spMk id="431" creationId="{BC872037-D6F5-4CE7-A090-32A977A79F34}"/>
          </ac:spMkLst>
        </pc:spChg>
        <pc:spChg chg="add del">
          <ac:chgData name="Natalia Dedu (1816782)" userId="7996c255-fad3-4e60-889a-01fe98434ce7" providerId="ADAL" clId="{258E756E-1FFB-4D32-AD2D-DAC8CED1B5BA}" dt="2020-11-01T22:33:45.686" v="637" actId="26606"/>
          <ac:spMkLst>
            <pc:docMk/>
            <pc:sldMk cId="2520500708" sldId="259"/>
            <ac:spMk id="433" creationId="{D3C4B45C-266A-45BF-98FA-CA5409C46209}"/>
          </ac:spMkLst>
        </pc:spChg>
        <pc:spChg chg="add del">
          <ac:chgData name="Natalia Dedu (1816782)" userId="7996c255-fad3-4e60-889a-01fe98434ce7" providerId="ADAL" clId="{258E756E-1FFB-4D32-AD2D-DAC8CED1B5BA}" dt="2020-11-01T22:33:45.686" v="637" actId="26606"/>
          <ac:spMkLst>
            <pc:docMk/>
            <pc:sldMk cId="2520500708" sldId="259"/>
            <ac:spMk id="435" creationId="{76909582-A285-4EA4-AE72-9DBF0D5659D3}"/>
          </ac:spMkLst>
        </pc:spChg>
        <pc:spChg chg="add del">
          <ac:chgData name="Natalia Dedu (1816782)" userId="7996c255-fad3-4e60-889a-01fe98434ce7" providerId="ADAL" clId="{258E756E-1FFB-4D32-AD2D-DAC8CED1B5BA}" dt="2020-11-01T22:33:45.686" v="637" actId="26606"/>
          <ac:spMkLst>
            <pc:docMk/>
            <pc:sldMk cId="2520500708" sldId="259"/>
            <ac:spMk id="437" creationId="{A620CFBF-D373-4BA6-BE41-62B50B94578C}"/>
          </ac:spMkLst>
        </pc:spChg>
        <pc:spChg chg="add del">
          <ac:chgData name="Natalia Dedu (1816782)" userId="7996c255-fad3-4e60-889a-01fe98434ce7" providerId="ADAL" clId="{258E756E-1FFB-4D32-AD2D-DAC8CED1B5BA}" dt="2020-11-01T22:33:45.686" v="637" actId="26606"/>
          <ac:spMkLst>
            <pc:docMk/>
            <pc:sldMk cId="2520500708" sldId="259"/>
            <ac:spMk id="439" creationId="{700BC7B2-0C3D-459F-92C1-3605AA3F092D}"/>
          </ac:spMkLst>
        </pc:spChg>
        <pc:spChg chg="add del">
          <ac:chgData name="Natalia Dedu (1816782)" userId="7996c255-fad3-4e60-889a-01fe98434ce7" providerId="ADAL" clId="{258E756E-1FFB-4D32-AD2D-DAC8CED1B5BA}" dt="2020-11-01T22:33:45.686" v="637" actId="26606"/>
          <ac:spMkLst>
            <pc:docMk/>
            <pc:sldMk cId="2520500708" sldId="259"/>
            <ac:spMk id="441" creationId="{24F4B005-B785-4A57-9E5A-82D85F00DA39}"/>
          </ac:spMkLst>
        </pc:spChg>
        <pc:spChg chg="add del">
          <ac:chgData name="Natalia Dedu (1816782)" userId="7996c255-fad3-4e60-889a-01fe98434ce7" providerId="ADAL" clId="{258E756E-1FFB-4D32-AD2D-DAC8CED1B5BA}" dt="2020-11-01T22:33:45.686" v="637" actId="26606"/>
          <ac:spMkLst>
            <pc:docMk/>
            <pc:sldMk cId="2520500708" sldId="259"/>
            <ac:spMk id="443" creationId="{196ED9B6-969E-4AC4-ACD0-95A421BAB391}"/>
          </ac:spMkLst>
        </pc:spChg>
        <pc:spChg chg="add del">
          <ac:chgData name="Natalia Dedu (1816782)" userId="7996c255-fad3-4e60-889a-01fe98434ce7" providerId="ADAL" clId="{258E756E-1FFB-4D32-AD2D-DAC8CED1B5BA}" dt="2020-11-01T22:33:45.686" v="637" actId="26606"/>
          <ac:spMkLst>
            <pc:docMk/>
            <pc:sldMk cId="2520500708" sldId="259"/>
            <ac:spMk id="445" creationId="{E317ADBB-3E4F-42D2-B7F2-A15924AD500C}"/>
          </ac:spMkLst>
        </pc:spChg>
        <pc:spChg chg="add del">
          <ac:chgData name="Natalia Dedu (1816782)" userId="7996c255-fad3-4e60-889a-01fe98434ce7" providerId="ADAL" clId="{258E756E-1FFB-4D32-AD2D-DAC8CED1B5BA}" dt="2020-11-01T22:33:45.686" v="637" actId="26606"/>
          <ac:spMkLst>
            <pc:docMk/>
            <pc:sldMk cId="2520500708" sldId="259"/>
            <ac:spMk id="447" creationId="{2E9B2055-E384-472D-91D3-74775CDA167C}"/>
          </ac:spMkLst>
        </pc:spChg>
        <pc:spChg chg="add del">
          <ac:chgData name="Natalia Dedu (1816782)" userId="7996c255-fad3-4e60-889a-01fe98434ce7" providerId="ADAL" clId="{258E756E-1FFB-4D32-AD2D-DAC8CED1B5BA}" dt="2020-11-01T22:33:45.686" v="637" actId="26606"/>
          <ac:spMkLst>
            <pc:docMk/>
            <pc:sldMk cId="2520500708" sldId="259"/>
            <ac:spMk id="449" creationId="{1F8EFF99-76BF-4F9B-ADAA-B8D310153B74}"/>
          </ac:spMkLst>
        </pc:spChg>
        <pc:spChg chg="add del">
          <ac:chgData name="Natalia Dedu (1816782)" userId="7996c255-fad3-4e60-889a-01fe98434ce7" providerId="ADAL" clId="{258E756E-1FFB-4D32-AD2D-DAC8CED1B5BA}" dt="2020-11-01T22:33:45.686" v="637" actId="26606"/>
          <ac:spMkLst>
            <pc:docMk/>
            <pc:sldMk cId="2520500708" sldId="259"/>
            <ac:spMk id="451" creationId="{626F1B89-B88E-4CE3-90BF-3704BAF48824}"/>
          </ac:spMkLst>
        </pc:spChg>
        <pc:spChg chg="add del">
          <ac:chgData name="Natalia Dedu (1816782)" userId="7996c255-fad3-4e60-889a-01fe98434ce7" providerId="ADAL" clId="{258E756E-1FFB-4D32-AD2D-DAC8CED1B5BA}" dt="2020-11-01T22:33:45.686" v="637" actId="26606"/>
          <ac:spMkLst>
            <pc:docMk/>
            <pc:sldMk cId="2520500708" sldId="259"/>
            <ac:spMk id="453" creationId="{C72C1CB8-8213-4EE7-AFFF-B0A74E7A74CA}"/>
          </ac:spMkLst>
        </pc:spChg>
        <pc:spChg chg="add del">
          <ac:chgData name="Natalia Dedu (1816782)" userId="7996c255-fad3-4e60-889a-01fe98434ce7" providerId="ADAL" clId="{258E756E-1FFB-4D32-AD2D-DAC8CED1B5BA}" dt="2020-11-01T22:33:45.686" v="637" actId="26606"/>
          <ac:spMkLst>
            <pc:docMk/>
            <pc:sldMk cId="2520500708" sldId="259"/>
            <ac:spMk id="455" creationId="{2FF32C41-49E2-459E-9AC4-64269039B12A}"/>
          </ac:spMkLst>
        </pc:spChg>
        <pc:spChg chg="add del">
          <ac:chgData name="Natalia Dedu (1816782)" userId="7996c255-fad3-4e60-889a-01fe98434ce7" providerId="ADAL" clId="{258E756E-1FFB-4D32-AD2D-DAC8CED1B5BA}" dt="2020-11-01T22:33:45.686" v="637" actId="26606"/>
          <ac:spMkLst>
            <pc:docMk/>
            <pc:sldMk cId="2520500708" sldId="259"/>
            <ac:spMk id="457" creationId="{06B5D5F0-EA51-440D-81A0-FE60CCFBA9C1}"/>
          </ac:spMkLst>
        </pc:spChg>
        <pc:spChg chg="add del">
          <ac:chgData name="Natalia Dedu (1816782)" userId="7996c255-fad3-4e60-889a-01fe98434ce7" providerId="ADAL" clId="{258E756E-1FFB-4D32-AD2D-DAC8CED1B5BA}" dt="2020-11-01T22:33:45.686" v="637" actId="26606"/>
          <ac:spMkLst>
            <pc:docMk/>
            <pc:sldMk cId="2520500708" sldId="259"/>
            <ac:spMk id="459" creationId="{B7CA6C2F-61C2-486F-B691-E8EB4BA27618}"/>
          </ac:spMkLst>
        </pc:spChg>
        <pc:spChg chg="add del">
          <ac:chgData name="Natalia Dedu (1816782)" userId="7996c255-fad3-4e60-889a-01fe98434ce7" providerId="ADAL" clId="{258E756E-1FFB-4D32-AD2D-DAC8CED1B5BA}" dt="2020-11-01T22:33:45.686" v="637" actId="26606"/>
          <ac:spMkLst>
            <pc:docMk/>
            <pc:sldMk cId="2520500708" sldId="259"/>
            <ac:spMk id="461" creationId="{A6727626-8944-4EB7-B327-B696FE484D24}"/>
          </ac:spMkLst>
        </pc:spChg>
        <pc:spChg chg="add del">
          <ac:chgData name="Natalia Dedu (1816782)" userId="7996c255-fad3-4e60-889a-01fe98434ce7" providerId="ADAL" clId="{258E756E-1FFB-4D32-AD2D-DAC8CED1B5BA}" dt="2020-11-01T22:33:45.686" v="637" actId="26606"/>
          <ac:spMkLst>
            <pc:docMk/>
            <pc:sldMk cId="2520500708" sldId="259"/>
            <ac:spMk id="463" creationId="{CFBBE0E2-8BDF-4B26-BEBC-DB799B8F6B44}"/>
          </ac:spMkLst>
        </pc:spChg>
        <pc:spChg chg="add del">
          <ac:chgData name="Natalia Dedu (1816782)" userId="7996c255-fad3-4e60-889a-01fe98434ce7" providerId="ADAL" clId="{258E756E-1FFB-4D32-AD2D-DAC8CED1B5BA}" dt="2020-11-01T22:33:45.686" v="637" actId="26606"/>
          <ac:spMkLst>
            <pc:docMk/>
            <pc:sldMk cId="2520500708" sldId="259"/>
            <ac:spMk id="465" creationId="{8EB99B25-2662-42DE-8F5D-E0F6F28C859A}"/>
          </ac:spMkLst>
        </pc:spChg>
        <pc:spChg chg="add del">
          <ac:chgData name="Natalia Dedu (1816782)" userId="7996c255-fad3-4e60-889a-01fe98434ce7" providerId="ADAL" clId="{258E756E-1FFB-4D32-AD2D-DAC8CED1B5BA}" dt="2020-11-01T22:33:45.686" v="637" actId="26606"/>
          <ac:spMkLst>
            <pc:docMk/>
            <pc:sldMk cId="2520500708" sldId="259"/>
            <ac:spMk id="467" creationId="{496BF3B0-761A-4454-BE3C-86B4675DC037}"/>
          </ac:spMkLst>
        </pc:spChg>
        <pc:spChg chg="add del">
          <ac:chgData name="Natalia Dedu (1816782)" userId="7996c255-fad3-4e60-889a-01fe98434ce7" providerId="ADAL" clId="{258E756E-1FFB-4D32-AD2D-DAC8CED1B5BA}" dt="2020-11-01T22:33:45.686" v="637" actId="26606"/>
          <ac:spMkLst>
            <pc:docMk/>
            <pc:sldMk cId="2520500708" sldId="259"/>
            <ac:spMk id="469" creationId="{B519F0F1-B284-44D5-91E9-5018219AFF78}"/>
          </ac:spMkLst>
        </pc:spChg>
        <pc:spChg chg="add del">
          <ac:chgData name="Natalia Dedu (1816782)" userId="7996c255-fad3-4e60-889a-01fe98434ce7" providerId="ADAL" clId="{258E756E-1FFB-4D32-AD2D-DAC8CED1B5BA}" dt="2020-11-01T22:33:45.686" v="637" actId="26606"/>
          <ac:spMkLst>
            <pc:docMk/>
            <pc:sldMk cId="2520500708" sldId="259"/>
            <ac:spMk id="471" creationId="{0ED49C08-BE23-43F9-A421-6CD45C78082D}"/>
          </ac:spMkLst>
        </pc:spChg>
        <pc:spChg chg="add del">
          <ac:chgData name="Natalia Dedu (1816782)" userId="7996c255-fad3-4e60-889a-01fe98434ce7" providerId="ADAL" clId="{258E756E-1FFB-4D32-AD2D-DAC8CED1B5BA}" dt="2020-11-01T22:33:45.686" v="637" actId="26606"/>
          <ac:spMkLst>
            <pc:docMk/>
            <pc:sldMk cId="2520500708" sldId="259"/>
            <ac:spMk id="473" creationId="{92F171FA-0CB2-4F4C-A2F3-1B7B6B0289BD}"/>
          </ac:spMkLst>
        </pc:spChg>
        <pc:spChg chg="add del">
          <ac:chgData name="Natalia Dedu (1816782)" userId="7996c255-fad3-4e60-889a-01fe98434ce7" providerId="ADAL" clId="{258E756E-1FFB-4D32-AD2D-DAC8CED1B5BA}" dt="2020-11-01T22:33:45.686" v="637" actId="26606"/>
          <ac:spMkLst>
            <pc:docMk/>
            <pc:sldMk cId="2520500708" sldId="259"/>
            <ac:spMk id="475" creationId="{A0073675-5E26-428E-A2F7-2A952D31454B}"/>
          </ac:spMkLst>
        </pc:spChg>
        <pc:spChg chg="add del">
          <ac:chgData name="Natalia Dedu (1816782)" userId="7996c255-fad3-4e60-889a-01fe98434ce7" providerId="ADAL" clId="{258E756E-1FFB-4D32-AD2D-DAC8CED1B5BA}" dt="2020-11-01T22:33:45.686" v="637" actId="26606"/>
          <ac:spMkLst>
            <pc:docMk/>
            <pc:sldMk cId="2520500708" sldId="259"/>
            <ac:spMk id="477" creationId="{D8C4C7E6-114C-4D16-9FC6-1260653C2375}"/>
          </ac:spMkLst>
        </pc:spChg>
        <pc:spChg chg="add del">
          <ac:chgData name="Natalia Dedu (1816782)" userId="7996c255-fad3-4e60-889a-01fe98434ce7" providerId="ADAL" clId="{258E756E-1FFB-4D32-AD2D-DAC8CED1B5BA}" dt="2020-11-01T22:33:45.686" v="637" actId="26606"/>
          <ac:spMkLst>
            <pc:docMk/>
            <pc:sldMk cId="2520500708" sldId="259"/>
            <ac:spMk id="479" creationId="{5FB2CD0B-BF87-4FEC-B6B6-0DA50B9314A2}"/>
          </ac:spMkLst>
        </pc:spChg>
        <pc:spChg chg="add del">
          <ac:chgData name="Natalia Dedu (1816782)" userId="7996c255-fad3-4e60-889a-01fe98434ce7" providerId="ADAL" clId="{258E756E-1FFB-4D32-AD2D-DAC8CED1B5BA}" dt="2020-11-01T22:33:45.686" v="637" actId="26606"/>
          <ac:spMkLst>
            <pc:docMk/>
            <pc:sldMk cId="2520500708" sldId="259"/>
            <ac:spMk id="481" creationId="{D12EC8B9-DE60-44BC-9911-A9CD8EF50666}"/>
          </ac:spMkLst>
        </pc:spChg>
        <pc:spChg chg="add del">
          <ac:chgData name="Natalia Dedu (1816782)" userId="7996c255-fad3-4e60-889a-01fe98434ce7" providerId="ADAL" clId="{258E756E-1FFB-4D32-AD2D-DAC8CED1B5BA}" dt="2020-11-01T22:33:45.686" v="637" actId="26606"/>
          <ac:spMkLst>
            <pc:docMk/>
            <pc:sldMk cId="2520500708" sldId="259"/>
            <ac:spMk id="483" creationId="{9B0D6CF6-D17B-4DC7-828A-773636910C92}"/>
          </ac:spMkLst>
        </pc:spChg>
        <pc:spChg chg="add del">
          <ac:chgData name="Natalia Dedu (1816782)" userId="7996c255-fad3-4e60-889a-01fe98434ce7" providerId="ADAL" clId="{258E756E-1FFB-4D32-AD2D-DAC8CED1B5BA}" dt="2020-11-01T22:33:45.686" v="637" actId="26606"/>
          <ac:spMkLst>
            <pc:docMk/>
            <pc:sldMk cId="2520500708" sldId="259"/>
            <ac:spMk id="485" creationId="{8C6933FD-FAB6-403B-9CD4-EF0E06CF799C}"/>
          </ac:spMkLst>
        </pc:spChg>
        <pc:spChg chg="add del">
          <ac:chgData name="Natalia Dedu (1816782)" userId="7996c255-fad3-4e60-889a-01fe98434ce7" providerId="ADAL" clId="{258E756E-1FFB-4D32-AD2D-DAC8CED1B5BA}" dt="2020-11-01T22:33:45.686" v="637" actId="26606"/>
          <ac:spMkLst>
            <pc:docMk/>
            <pc:sldMk cId="2520500708" sldId="259"/>
            <ac:spMk id="487" creationId="{5C2A4452-6B00-411C-80AB-29AE135B4550}"/>
          </ac:spMkLst>
        </pc:spChg>
        <pc:spChg chg="add del">
          <ac:chgData name="Natalia Dedu (1816782)" userId="7996c255-fad3-4e60-889a-01fe98434ce7" providerId="ADAL" clId="{258E756E-1FFB-4D32-AD2D-DAC8CED1B5BA}" dt="2020-11-01T22:33:45.686" v="637" actId="26606"/>
          <ac:spMkLst>
            <pc:docMk/>
            <pc:sldMk cId="2520500708" sldId="259"/>
            <ac:spMk id="489" creationId="{3F4D3F48-1D65-45EB-91E2-BEFFB2440C97}"/>
          </ac:spMkLst>
        </pc:spChg>
        <pc:spChg chg="add del">
          <ac:chgData name="Natalia Dedu (1816782)" userId="7996c255-fad3-4e60-889a-01fe98434ce7" providerId="ADAL" clId="{258E756E-1FFB-4D32-AD2D-DAC8CED1B5BA}" dt="2020-11-01T22:33:45.686" v="637" actId="26606"/>
          <ac:spMkLst>
            <pc:docMk/>
            <pc:sldMk cId="2520500708" sldId="259"/>
            <ac:spMk id="491" creationId="{F5A66334-17A8-4594-AB17-4C33A955B27D}"/>
          </ac:spMkLst>
        </pc:spChg>
        <pc:spChg chg="add del">
          <ac:chgData name="Natalia Dedu (1816782)" userId="7996c255-fad3-4e60-889a-01fe98434ce7" providerId="ADAL" clId="{258E756E-1FFB-4D32-AD2D-DAC8CED1B5BA}" dt="2020-11-01T22:33:45.686" v="637" actId="26606"/>
          <ac:spMkLst>
            <pc:docMk/>
            <pc:sldMk cId="2520500708" sldId="259"/>
            <ac:spMk id="493" creationId="{FB7FEAD3-708C-4B79-B452-4445C27780D9}"/>
          </ac:spMkLst>
        </pc:spChg>
        <pc:spChg chg="add del">
          <ac:chgData name="Natalia Dedu (1816782)" userId="7996c255-fad3-4e60-889a-01fe98434ce7" providerId="ADAL" clId="{258E756E-1FFB-4D32-AD2D-DAC8CED1B5BA}" dt="2020-11-01T22:33:45.686" v="637" actId="26606"/>
          <ac:spMkLst>
            <pc:docMk/>
            <pc:sldMk cId="2520500708" sldId="259"/>
            <ac:spMk id="495" creationId="{41281533-9B25-42A4-9F50-34B4F24C0E5B}"/>
          </ac:spMkLst>
        </pc:spChg>
        <pc:spChg chg="add del">
          <ac:chgData name="Natalia Dedu (1816782)" userId="7996c255-fad3-4e60-889a-01fe98434ce7" providerId="ADAL" clId="{258E756E-1FFB-4D32-AD2D-DAC8CED1B5BA}" dt="2020-11-01T22:33:45.686" v="637" actId="26606"/>
          <ac:spMkLst>
            <pc:docMk/>
            <pc:sldMk cId="2520500708" sldId="259"/>
            <ac:spMk id="497" creationId="{007246F1-084B-45D9-BDD9-99BB53F6C9AD}"/>
          </ac:spMkLst>
        </pc:spChg>
        <pc:spChg chg="add del">
          <ac:chgData name="Natalia Dedu (1816782)" userId="7996c255-fad3-4e60-889a-01fe98434ce7" providerId="ADAL" clId="{258E756E-1FFB-4D32-AD2D-DAC8CED1B5BA}" dt="2020-11-01T22:33:45.686" v="637" actId="26606"/>
          <ac:spMkLst>
            <pc:docMk/>
            <pc:sldMk cId="2520500708" sldId="259"/>
            <ac:spMk id="499" creationId="{77CDD712-F443-4EDC-B663-5EC5ACD7DBE0}"/>
          </ac:spMkLst>
        </pc:spChg>
        <pc:spChg chg="add del">
          <ac:chgData name="Natalia Dedu (1816782)" userId="7996c255-fad3-4e60-889a-01fe98434ce7" providerId="ADAL" clId="{258E756E-1FFB-4D32-AD2D-DAC8CED1B5BA}" dt="2020-11-01T22:33:45.686" v="637" actId="26606"/>
          <ac:spMkLst>
            <pc:docMk/>
            <pc:sldMk cId="2520500708" sldId="259"/>
            <ac:spMk id="501" creationId="{4A695BE5-DE27-460F-845F-45BB814FE35C}"/>
          </ac:spMkLst>
        </pc:spChg>
        <pc:spChg chg="add del">
          <ac:chgData name="Natalia Dedu (1816782)" userId="7996c255-fad3-4e60-889a-01fe98434ce7" providerId="ADAL" clId="{258E756E-1FFB-4D32-AD2D-DAC8CED1B5BA}" dt="2020-11-01T22:33:45.686" v="637" actId="26606"/>
          <ac:spMkLst>
            <pc:docMk/>
            <pc:sldMk cId="2520500708" sldId="259"/>
            <ac:spMk id="503" creationId="{DE28BE4E-1A59-46FF-810A-A8F9A46F7026}"/>
          </ac:spMkLst>
        </pc:spChg>
        <pc:spChg chg="add del">
          <ac:chgData name="Natalia Dedu (1816782)" userId="7996c255-fad3-4e60-889a-01fe98434ce7" providerId="ADAL" clId="{258E756E-1FFB-4D32-AD2D-DAC8CED1B5BA}" dt="2020-11-01T22:33:45.686" v="637" actId="26606"/>
          <ac:spMkLst>
            <pc:docMk/>
            <pc:sldMk cId="2520500708" sldId="259"/>
            <ac:spMk id="505" creationId="{A3CF799A-9839-4CB1-9381-DCC0C1FE1B37}"/>
          </ac:spMkLst>
        </pc:spChg>
        <pc:spChg chg="add del">
          <ac:chgData name="Natalia Dedu (1816782)" userId="7996c255-fad3-4e60-889a-01fe98434ce7" providerId="ADAL" clId="{258E756E-1FFB-4D32-AD2D-DAC8CED1B5BA}" dt="2020-11-01T22:33:45.686" v="637" actId="26606"/>
          <ac:spMkLst>
            <pc:docMk/>
            <pc:sldMk cId="2520500708" sldId="259"/>
            <ac:spMk id="507" creationId="{1EFA42E9-27C0-423D-93C8-794A9683FCF1}"/>
          </ac:spMkLst>
        </pc:spChg>
        <pc:spChg chg="add del">
          <ac:chgData name="Natalia Dedu (1816782)" userId="7996c255-fad3-4e60-889a-01fe98434ce7" providerId="ADAL" clId="{258E756E-1FFB-4D32-AD2D-DAC8CED1B5BA}" dt="2020-11-01T22:33:45.686" v="637" actId="26606"/>
          <ac:spMkLst>
            <pc:docMk/>
            <pc:sldMk cId="2520500708" sldId="259"/>
            <ac:spMk id="509" creationId="{E5B56BED-7578-4E42-889D-34AA58F679ED}"/>
          </ac:spMkLst>
        </pc:spChg>
        <pc:spChg chg="add del">
          <ac:chgData name="Natalia Dedu (1816782)" userId="7996c255-fad3-4e60-889a-01fe98434ce7" providerId="ADAL" clId="{258E756E-1FFB-4D32-AD2D-DAC8CED1B5BA}" dt="2020-11-01T22:33:45.686" v="637" actId="26606"/>
          <ac:spMkLst>
            <pc:docMk/>
            <pc:sldMk cId="2520500708" sldId="259"/>
            <ac:spMk id="511" creationId="{FCC7DD6E-E0E5-46B9-81B7-3B2F7B333264}"/>
          </ac:spMkLst>
        </pc:spChg>
        <pc:spChg chg="add del">
          <ac:chgData name="Natalia Dedu (1816782)" userId="7996c255-fad3-4e60-889a-01fe98434ce7" providerId="ADAL" clId="{258E756E-1FFB-4D32-AD2D-DAC8CED1B5BA}" dt="2020-11-01T22:33:45.686" v="637" actId="26606"/>
          <ac:spMkLst>
            <pc:docMk/>
            <pc:sldMk cId="2520500708" sldId="259"/>
            <ac:spMk id="513" creationId="{9C83D9FD-E06E-407B-BA7C-2C2AD5B16C24}"/>
          </ac:spMkLst>
        </pc:spChg>
        <pc:spChg chg="add del">
          <ac:chgData name="Natalia Dedu (1816782)" userId="7996c255-fad3-4e60-889a-01fe98434ce7" providerId="ADAL" clId="{258E756E-1FFB-4D32-AD2D-DAC8CED1B5BA}" dt="2020-11-01T22:33:45.686" v="637" actId="26606"/>
          <ac:spMkLst>
            <pc:docMk/>
            <pc:sldMk cId="2520500708" sldId="259"/>
            <ac:spMk id="515" creationId="{3C1174EE-071E-4421-BD9C-2C2D84190D2E}"/>
          </ac:spMkLst>
        </pc:spChg>
        <pc:spChg chg="add del">
          <ac:chgData name="Natalia Dedu (1816782)" userId="7996c255-fad3-4e60-889a-01fe98434ce7" providerId="ADAL" clId="{258E756E-1FFB-4D32-AD2D-DAC8CED1B5BA}" dt="2020-11-01T22:33:45.686" v="637" actId="26606"/>
          <ac:spMkLst>
            <pc:docMk/>
            <pc:sldMk cId="2520500708" sldId="259"/>
            <ac:spMk id="517" creationId="{6F280CAD-1F1B-4F43-99A3-B2EC2A7F30F4}"/>
          </ac:spMkLst>
        </pc:spChg>
        <pc:spChg chg="add del">
          <ac:chgData name="Natalia Dedu (1816782)" userId="7996c255-fad3-4e60-889a-01fe98434ce7" providerId="ADAL" clId="{258E756E-1FFB-4D32-AD2D-DAC8CED1B5BA}" dt="2020-11-01T22:33:45.686" v="637" actId="26606"/>
          <ac:spMkLst>
            <pc:docMk/>
            <pc:sldMk cId="2520500708" sldId="259"/>
            <ac:spMk id="519" creationId="{0D5C974E-4B43-4FFA-8230-DB0E1993C331}"/>
          </ac:spMkLst>
        </pc:spChg>
        <pc:spChg chg="add del">
          <ac:chgData name="Natalia Dedu (1816782)" userId="7996c255-fad3-4e60-889a-01fe98434ce7" providerId="ADAL" clId="{258E756E-1FFB-4D32-AD2D-DAC8CED1B5BA}" dt="2020-11-01T22:33:45.686" v="637" actId="26606"/>
          <ac:spMkLst>
            <pc:docMk/>
            <pc:sldMk cId="2520500708" sldId="259"/>
            <ac:spMk id="521" creationId="{A1CACEBA-A7A9-45FB-897A-888150011BC6}"/>
          </ac:spMkLst>
        </pc:spChg>
        <pc:spChg chg="add del">
          <ac:chgData name="Natalia Dedu (1816782)" userId="7996c255-fad3-4e60-889a-01fe98434ce7" providerId="ADAL" clId="{258E756E-1FFB-4D32-AD2D-DAC8CED1B5BA}" dt="2020-11-01T22:33:45.686" v="637" actId="26606"/>
          <ac:spMkLst>
            <pc:docMk/>
            <pc:sldMk cId="2520500708" sldId="259"/>
            <ac:spMk id="523" creationId="{583E2F4A-E235-4600-A80D-18C1C36EE5FA}"/>
          </ac:spMkLst>
        </pc:spChg>
        <pc:spChg chg="add del">
          <ac:chgData name="Natalia Dedu (1816782)" userId="7996c255-fad3-4e60-889a-01fe98434ce7" providerId="ADAL" clId="{258E756E-1FFB-4D32-AD2D-DAC8CED1B5BA}" dt="2020-11-01T22:33:45.686" v="637" actId="26606"/>
          <ac:spMkLst>
            <pc:docMk/>
            <pc:sldMk cId="2520500708" sldId="259"/>
            <ac:spMk id="525" creationId="{F16259CF-A0BC-4673-91C7-A7D3CDF7C7FD}"/>
          </ac:spMkLst>
        </pc:spChg>
        <pc:spChg chg="add del">
          <ac:chgData name="Natalia Dedu (1816782)" userId="7996c255-fad3-4e60-889a-01fe98434ce7" providerId="ADAL" clId="{258E756E-1FFB-4D32-AD2D-DAC8CED1B5BA}" dt="2020-11-01T22:33:45.686" v="637" actId="26606"/>
          <ac:spMkLst>
            <pc:docMk/>
            <pc:sldMk cId="2520500708" sldId="259"/>
            <ac:spMk id="527" creationId="{B09A934A-4464-4C9B-ACAD-9128E0B615E4}"/>
          </ac:spMkLst>
        </pc:spChg>
        <pc:spChg chg="add del">
          <ac:chgData name="Natalia Dedu (1816782)" userId="7996c255-fad3-4e60-889a-01fe98434ce7" providerId="ADAL" clId="{258E756E-1FFB-4D32-AD2D-DAC8CED1B5BA}" dt="2020-11-01T22:33:45.686" v="637" actId="26606"/>
          <ac:spMkLst>
            <pc:docMk/>
            <pc:sldMk cId="2520500708" sldId="259"/>
            <ac:spMk id="529" creationId="{CB010BB8-6FD4-498C-994D-53C8DC7491EE}"/>
          </ac:spMkLst>
        </pc:spChg>
        <pc:spChg chg="add del">
          <ac:chgData name="Natalia Dedu (1816782)" userId="7996c255-fad3-4e60-889a-01fe98434ce7" providerId="ADAL" clId="{258E756E-1FFB-4D32-AD2D-DAC8CED1B5BA}" dt="2020-11-01T22:33:45.686" v="637" actId="26606"/>
          <ac:spMkLst>
            <pc:docMk/>
            <pc:sldMk cId="2520500708" sldId="259"/>
            <ac:spMk id="531" creationId="{2D373437-2902-4D8A-B887-F6941556C277}"/>
          </ac:spMkLst>
        </pc:spChg>
        <pc:spChg chg="add del">
          <ac:chgData name="Natalia Dedu (1816782)" userId="7996c255-fad3-4e60-889a-01fe98434ce7" providerId="ADAL" clId="{258E756E-1FFB-4D32-AD2D-DAC8CED1B5BA}" dt="2020-11-01T22:33:45.686" v="637" actId="26606"/>
          <ac:spMkLst>
            <pc:docMk/>
            <pc:sldMk cId="2520500708" sldId="259"/>
            <ac:spMk id="533" creationId="{217D616F-FDFA-439E-8B09-E55F8234B05F}"/>
          </ac:spMkLst>
        </pc:spChg>
        <pc:spChg chg="add del">
          <ac:chgData name="Natalia Dedu (1816782)" userId="7996c255-fad3-4e60-889a-01fe98434ce7" providerId="ADAL" clId="{258E756E-1FFB-4D32-AD2D-DAC8CED1B5BA}" dt="2020-11-01T22:33:45.686" v="637" actId="26606"/>
          <ac:spMkLst>
            <pc:docMk/>
            <pc:sldMk cId="2520500708" sldId="259"/>
            <ac:spMk id="535" creationId="{0F74D32E-67FC-452C-A52B-988DB4984338}"/>
          </ac:spMkLst>
        </pc:spChg>
        <pc:spChg chg="add del">
          <ac:chgData name="Natalia Dedu (1816782)" userId="7996c255-fad3-4e60-889a-01fe98434ce7" providerId="ADAL" clId="{258E756E-1FFB-4D32-AD2D-DAC8CED1B5BA}" dt="2020-11-01T22:33:45.686" v="637" actId="26606"/>
          <ac:spMkLst>
            <pc:docMk/>
            <pc:sldMk cId="2520500708" sldId="259"/>
            <ac:spMk id="537" creationId="{B8F74E45-2803-4A11-9333-3639A1C2F2D9}"/>
          </ac:spMkLst>
        </pc:spChg>
        <pc:spChg chg="add del">
          <ac:chgData name="Natalia Dedu (1816782)" userId="7996c255-fad3-4e60-889a-01fe98434ce7" providerId="ADAL" clId="{258E756E-1FFB-4D32-AD2D-DAC8CED1B5BA}" dt="2020-11-01T22:33:45.686" v="637" actId="26606"/>
          <ac:spMkLst>
            <pc:docMk/>
            <pc:sldMk cId="2520500708" sldId="259"/>
            <ac:spMk id="539" creationId="{106009C3-0971-47AF-8BD9-2EC8A6A4B2F3}"/>
          </ac:spMkLst>
        </pc:spChg>
        <pc:spChg chg="add del">
          <ac:chgData name="Natalia Dedu (1816782)" userId="7996c255-fad3-4e60-889a-01fe98434ce7" providerId="ADAL" clId="{258E756E-1FFB-4D32-AD2D-DAC8CED1B5BA}" dt="2020-11-01T22:33:45.686" v="637" actId="26606"/>
          <ac:spMkLst>
            <pc:docMk/>
            <pc:sldMk cId="2520500708" sldId="259"/>
            <ac:spMk id="541" creationId="{ED29B115-F34D-4E41-A4A2-C0CE41C697C8}"/>
          </ac:spMkLst>
        </pc:spChg>
        <pc:spChg chg="add del">
          <ac:chgData name="Natalia Dedu (1816782)" userId="7996c255-fad3-4e60-889a-01fe98434ce7" providerId="ADAL" clId="{258E756E-1FFB-4D32-AD2D-DAC8CED1B5BA}" dt="2020-11-01T22:33:45.686" v="637" actId="26606"/>
          <ac:spMkLst>
            <pc:docMk/>
            <pc:sldMk cId="2520500708" sldId="259"/>
            <ac:spMk id="543" creationId="{19D4861C-7907-48BF-84E7-96C0E098D43A}"/>
          </ac:spMkLst>
        </pc:spChg>
        <pc:spChg chg="add del">
          <ac:chgData name="Natalia Dedu (1816782)" userId="7996c255-fad3-4e60-889a-01fe98434ce7" providerId="ADAL" clId="{258E756E-1FFB-4D32-AD2D-DAC8CED1B5BA}" dt="2020-11-01T22:33:45.686" v="637" actId="26606"/>
          <ac:spMkLst>
            <pc:docMk/>
            <pc:sldMk cId="2520500708" sldId="259"/>
            <ac:spMk id="545" creationId="{AEF03EB9-6D77-4E55-BCF2-4402550D39A6}"/>
          </ac:spMkLst>
        </pc:spChg>
        <pc:spChg chg="add del">
          <ac:chgData name="Natalia Dedu (1816782)" userId="7996c255-fad3-4e60-889a-01fe98434ce7" providerId="ADAL" clId="{258E756E-1FFB-4D32-AD2D-DAC8CED1B5BA}" dt="2020-11-01T22:33:45.686" v="637" actId="26606"/>
          <ac:spMkLst>
            <pc:docMk/>
            <pc:sldMk cId="2520500708" sldId="259"/>
            <ac:spMk id="547" creationId="{1C9C3C8B-A28D-44DF-AA29-02B28AED7148}"/>
          </ac:spMkLst>
        </pc:spChg>
        <pc:spChg chg="add del">
          <ac:chgData name="Natalia Dedu (1816782)" userId="7996c255-fad3-4e60-889a-01fe98434ce7" providerId="ADAL" clId="{258E756E-1FFB-4D32-AD2D-DAC8CED1B5BA}" dt="2020-11-01T22:33:45.686" v="637" actId="26606"/>
          <ac:spMkLst>
            <pc:docMk/>
            <pc:sldMk cId="2520500708" sldId="259"/>
            <ac:spMk id="549" creationId="{1EB7CB2D-F6AA-4861-B158-DA3E6B923EC2}"/>
          </ac:spMkLst>
        </pc:spChg>
        <pc:spChg chg="add del">
          <ac:chgData name="Natalia Dedu (1816782)" userId="7996c255-fad3-4e60-889a-01fe98434ce7" providerId="ADAL" clId="{258E756E-1FFB-4D32-AD2D-DAC8CED1B5BA}" dt="2020-11-01T22:33:45.686" v="637" actId="26606"/>
          <ac:spMkLst>
            <pc:docMk/>
            <pc:sldMk cId="2520500708" sldId="259"/>
            <ac:spMk id="551" creationId="{48203367-1F19-4C4F-B38D-929816F787B1}"/>
          </ac:spMkLst>
        </pc:spChg>
        <pc:spChg chg="add del">
          <ac:chgData name="Natalia Dedu (1816782)" userId="7996c255-fad3-4e60-889a-01fe98434ce7" providerId="ADAL" clId="{258E756E-1FFB-4D32-AD2D-DAC8CED1B5BA}" dt="2020-11-01T22:33:45.686" v="637" actId="26606"/>
          <ac:spMkLst>
            <pc:docMk/>
            <pc:sldMk cId="2520500708" sldId="259"/>
            <ac:spMk id="553" creationId="{B89B3B49-0A7E-4573-9B52-D1B0659831AB}"/>
          </ac:spMkLst>
        </pc:spChg>
        <pc:spChg chg="add del">
          <ac:chgData name="Natalia Dedu (1816782)" userId="7996c255-fad3-4e60-889a-01fe98434ce7" providerId="ADAL" clId="{258E756E-1FFB-4D32-AD2D-DAC8CED1B5BA}" dt="2020-11-01T22:33:45.686" v="637" actId="26606"/>
          <ac:spMkLst>
            <pc:docMk/>
            <pc:sldMk cId="2520500708" sldId="259"/>
            <ac:spMk id="555" creationId="{0288BD39-0846-445A-BD81-1E34E0E99ED0}"/>
          </ac:spMkLst>
        </pc:spChg>
        <pc:spChg chg="add del">
          <ac:chgData name="Natalia Dedu (1816782)" userId="7996c255-fad3-4e60-889a-01fe98434ce7" providerId="ADAL" clId="{258E756E-1FFB-4D32-AD2D-DAC8CED1B5BA}" dt="2020-11-01T22:33:45.686" v="637" actId="26606"/>
          <ac:spMkLst>
            <pc:docMk/>
            <pc:sldMk cId="2520500708" sldId="259"/>
            <ac:spMk id="557" creationId="{BA82150B-D747-458F-8C52-72FBA52BCDBA}"/>
          </ac:spMkLst>
        </pc:spChg>
        <pc:spChg chg="add del">
          <ac:chgData name="Natalia Dedu (1816782)" userId="7996c255-fad3-4e60-889a-01fe98434ce7" providerId="ADAL" clId="{258E756E-1FFB-4D32-AD2D-DAC8CED1B5BA}" dt="2020-11-01T22:33:45.686" v="637" actId="26606"/>
          <ac:spMkLst>
            <pc:docMk/>
            <pc:sldMk cId="2520500708" sldId="259"/>
            <ac:spMk id="559" creationId="{FEBB9D94-7802-4607-9BA4-62FB212BFCC8}"/>
          </ac:spMkLst>
        </pc:spChg>
        <pc:spChg chg="add del">
          <ac:chgData name="Natalia Dedu (1816782)" userId="7996c255-fad3-4e60-889a-01fe98434ce7" providerId="ADAL" clId="{258E756E-1FFB-4D32-AD2D-DAC8CED1B5BA}" dt="2020-11-01T22:33:45.686" v="637" actId="26606"/>
          <ac:spMkLst>
            <pc:docMk/>
            <pc:sldMk cId="2520500708" sldId="259"/>
            <ac:spMk id="561" creationId="{24743784-06E3-4913-9DFD-2FCBF9D929C9}"/>
          </ac:spMkLst>
        </pc:spChg>
        <pc:spChg chg="add del">
          <ac:chgData name="Natalia Dedu (1816782)" userId="7996c255-fad3-4e60-889a-01fe98434ce7" providerId="ADAL" clId="{258E756E-1FFB-4D32-AD2D-DAC8CED1B5BA}" dt="2020-11-01T22:33:45.686" v="637" actId="26606"/>
          <ac:spMkLst>
            <pc:docMk/>
            <pc:sldMk cId="2520500708" sldId="259"/>
            <ac:spMk id="563" creationId="{25CD3315-6611-406F-AF95-2EF9F5A5B048}"/>
          </ac:spMkLst>
        </pc:spChg>
        <pc:spChg chg="add del">
          <ac:chgData name="Natalia Dedu (1816782)" userId="7996c255-fad3-4e60-889a-01fe98434ce7" providerId="ADAL" clId="{258E756E-1FFB-4D32-AD2D-DAC8CED1B5BA}" dt="2020-11-01T22:33:45.686" v="637" actId="26606"/>
          <ac:spMkLst>
            <pc:docMk/>
            <pc:sldMk cId="2520500708" sldId="259"/>
            <ac:spMk id="565" creationId="{EB447648-FE0A-4D8E-86B8-D38D5F938BF4}"/>
          </ac:spMkLst>
        </pc:spChg>
        <pc:spChg chg="add del">
          <ac:chgData name="Natalia Dedu (1816782)" userId="7996c255-fad3-4e60-889a-01fe98434ce7" providerId="ADAL" clId="{258E756E-1FFB-4D32-AD2D-DAC8CED1B5BA}" dt="2020-11-01T22:33:45.686" v="637" actId="26606"/>
          <ac:spMkLst>
            <pc:docMk/>
            <pc:sldMk cId="2520500708" sldId="259"/>
            <ac:spMk id="567" creationId="{4B0A51D7-FF65-4E97-9E1A-8C4688E86263}"/>
          </ac:spMkLst>
        </pc:spChg>
        <pc:spChg chg="add del">
          <ac:chgData name="Natalia Dedu (1816782)" userId="7996c255-fad3-4e60-889a-01fe98434ce7" providerId="ADAL" clId="{258E756E-1FFB-4D32-AD2D-DAC8CED1B5BA}" dt="2020-11-01T22:33:45.686" v="637" actId="26606"/>
          <ac:spMkLst>
            <pc:docMk/>
            <pc:sldMk cId="2520500708" sldId="259"/>
            <ac:spMk id="569" creationId="{008FF77B-AC18-4E35-BB9B-0CA39278F7BC}"/>
          </ac:spMkLst>
        </pc:spChg>
        <pc:spChg chg="add del">
          <ac:chgData name="Natalia Dedu (1816782)" userId="7996c255-fad3-4e60-889a-01fe98434ce7" providerId="ADAL" clId="{258E756E-1FFB-4D32-AD2D-DAC8CED1B5BA}" dt="2020-11-01T22:33:45.686" v="637" actId="26606"/>
          <ac:spMkLst>
            <pc:docMk/>
            <pc:sldMk cId="2520500708" sldId="259"/>
            <ac:spMk id="571" creationId="{E71F6428-AC25-4A5A-8439-04768A17B6F8}"/>
          </ac:spMkLst>
        </pc:spChg>
        <pc:spChg chg="add del">
          <ac:chgData name="Natalia Dedu (1816782)" userId="7996c255-fad3-4e60-889a-01fe98434ce7" providerId="ADAL" clId="{258E756E-1FFB-4D32-AD2D-DAC8CED1B5BA}" dt="2020-11-01T22:33:45.686" v="637" actId="26606"/>
          <ac:spMkLst>
            <pc:docMk/>
            <pc:sldMk cId="2520500708" sldId="259"/>
            <ac:spMk id="573" creationId="{F237A1D4-9D62-4DEA-BD39-E5EC93B33BEF}"/>
          </ac:spMkLst>
        </pc:spChg>
        <pc:spChg chg="add del">
          <ac:chgData name="Natalia Dedu (1816782)" userId="7996c255-fad3-4e60-889a-01fe98434ce7" providerId="ADAL" clId="{258E756E-1FFB-4D32-AD2D-DAC8CED1B5BA}" dt="2020-11-01T22:33:45.686" v="637" actId="26606"/>
          <ac:spMkLst>
            <pc:docMk/>
            <pc:sldMk cId="2520500708" sldId="259"/>
            <ac:spMk id="575" creationId="{87E919CC-AC41-4F0D-A842-792D7A418795}"/>
          </ac:spMkLst>
        </pc:spChg>
        <pc:spChg chg="add del">
          <ac:chgData name="Natalia Dedu (1816782)" userId="7996c255-fad3-4e60-889a-01fe98434ce7" providerId="ADAL" clId="{258E756E-1FFB-4D32-AD2D-DAC8CED1B5BA}" dt="2020-11-01T22:33:45.686" v="637" actId="26606"/>
          <ac:spMkLst>
            <pc:docMk/>
            <pc:sldMk cId="2520500708" sldId="259"/>
            <ac:spMk id="577" creationId="{965D7305-50C2-4D93-8832-19DC70C5BD23}"/>
          </ac:spMkLst>
        </pc:spChg>
        <pc:spChg chg="add del">
          <ac:chgData name="Natalia Dedu (1816782)" userId="7996c255-fad3-4e60-889a-01fe98434ce7" providerId="ADAL" clId="{258E756E-1FFB-4D32-AD2D-DAC8CED1B5BA}" dt="2020-11-01T22:33:45.686" v="637" actId="26606"/>
          <ac:spMkLst>
            <pc:docMk/>
            <pc:sldMk cId="2520500708" sldId="259"/>
            <ac:spMk id="579" creationId="{E0E5EA9F-6192-466D-BF45-46D9BCE3BDB7}"/>
          </ac:spMkLst>
        </pc:spChg>
        <pc:spChg chg="add del">
          <ac:chgData name="Natalia Dedu (1816782)" userId="7996c255-fad3-4e60-889a-01fe98434ce7" providerId="ADAL" clId="{258E756E-1FFB-4D32-AD2D-DAC8CED1B5BA}" dt="2020-11-01T22:33:45.686" v="637" actId="26606"/>
          <ac:spMkLst>
            <pc:docMk/>
            <pc:sldMk cId="2520500708" sldId="259"/>
            <ac:spMk id="581" creationId="{CFF6BE31-4842-4659-8D68-63423F82691E}"/>
          </ac:spMkLst>
        </pc:spChg>
        <pc:spChg chg="add del">
          <ac:chgData name="Natalia Dedu (1816782)" userId="7996c255-fad3-4e60-889a-01fe98434ce7" providerId="ADAL" clId="{258E756E-1FFB-4D32-AD2D-DAC8CED1B5BA}" dt="2020-11-01T22:33:45.686" v="637" actId="26606"/>
          <ac:spMkLst>
            <pc:docMk/>
            <pc:sldMk cId="2520500708" sldId="259"/>
            <ac:spMk id="583" creationId="{3EC2112B-E2EC-492A-8AF9-D78F4B4A99B6}"/>
          </ac:spMkLst>
        </pc:spChg>
        <pc:spChg chg="add del">
          <ac:chgData name="Natalia Dedu (1816782)" userId="7996c255-fad3-4e60-889a-01fe98434ce7" providerId="ADAL" clId="{258E756E-1FFB-4D32-AD2D-DAC8CED1B5BA}" dt="2020-11-01T22:33:45.686" v="637" actId="26606"/>
          <ac:spMkLst>
            <pc:docMk/>
            <pc:sldMk cId="2520500708" sldId="259"/>
            <ac:spMk id="585" creationId="{EB635BC8-61BC-44D5-AA11-9A308B3BA493}"/>
          </ac:spMkLst>
        </pc:spChg>
        <pc:spChg chg="add del">
          <ac:chgData name="Natalia Dedu (1816782)" userId="7996c255-fad3-4e60-889a-01fe98434ce7" providerId="ADAL" clId="{258E756E-1FFB-4D32-AD2D-DAC8CED1B5BA}" dt="2020-11-01T22:33:45.686" v="637" actId="26606"/>
          <ac:spMkLst>
            <pc:docMk/>
            <pc:sldMk cId="2520500708" sldId="259"/>
            <ac:spMk id="587" creationId="{7E9ACE65-00C6-4A75-8F61-CCADAF3EC144}"/>
          </ac:spMkLst>
        </pc:spChg>
        <pc:spChg chg="add del">
          <ac:chgData name="Natalia Dedu (1816782)" userId="7996c255-fad3-4e60-889a-01fe98434ce7" providerId="ADAL" clId="{258E756E-1FFB-4D32-AD2D-DAC8CED1B5BA}" dt="2020-11-01T22:33:45.686" v="637" actId="26606"/>
          <ac:spMkLst>
            <pc:docMk/>
            <pc:sldMk cId="2520500708" sldId="259"/>
            <ac:spMk id="589" creationId="{5D7163FE-5ADD-41E7-985B-F95E7E048402}"/>
          </ac:spMkLst>
        </pc:spChg>
        <pc:spChg chg="add del">
          <ac:chgData name="Natalia Dedu (1816782)" userId="7996c255-fad3-4e60-889a-01fe98434ce7" providerId="ADAL" clId="{258E756E-1FFB-4D32-AD2D-DAC8CED1B5BA}" dt="2020-11-01T22:33:45.686" v="637" actId="26606"/>
          <ac:spMkLst>
            <pc:docMk/>
            <pc:sldMk cId="2520500708" sldId="259"/>
            <ac:spMk id="591" creationId="{DCD7108A-C70D-4FD9-B91A-0E9F9501AEFB}"/>
          </ac:spMkLst>
        </pc:spChg>
        <pc:spChg chg="add del">
          <ac:chgData name="Natalia Dedu (1816782)" userId="7996c255-fad3-4e60-889a-01fe98434ce7" providerId="ADAL" clId="{258E756E-1FFB-4D32-AD2D-DAC8CED1B5BA}" dt="2020-11-01T22:33:45.686" v="637" actId="26606"/>
          <ac:spMkLst>
            <pc:docMk/>
            <pc:sldMk cId="2520500708" sldId="259"/>
            <ac:spMk id="593" creationId="{3C0CF799-2713-48A8-94DF-F8CB5F332436}"/>
          </ac:spMkLst>
        </pc:spChg>
        <pc:spChg chg="add del">
          <ac:chgData name="Natalia Dedu (1816782)" userId="7996c255-fad3-4e60-889a-01fe98434ce7" providerId="ADAL" clId="{258E756E-1FFB-4D32-AD2D-DAC8CED1B5BA}" dt="2020-11-01T22:33:45.686" v="637" actId="26606"/>
          <ac:spMkLst>
            <pc:docMk/>
            <pc:sldMk cId="2520500708" sldId="259"/>
            <ac:spMk id="595" creationId="{00B8B62E-6551-4805-BD5A-5188FE5D3A79}"/>
          </ac:spMkLst>
        </pc:spChg>
        <pc:spChg chg="add del">
          <ac:chgData name="Natalia Dedu (1816782)" userId="7996c255-fad3-4e60-889a-01fe98434ce7" providerId="ADAL" clId="{258E756E-1FFB-4D32-AD2D-DAC8CED1B5BA}" dt="2020-11-01T22:33:45.686" v="637" actId="26606"/>
          <ac:spMkLst>
            <pc:docMk/>
            <pc:sldMk cId="2520500708" sldId="259"/>
            <ac:spMk id="597" creationId="{DFCCEBA8-5961-480A-9134-51605F650B85}"/>
          </ac:spMkLst>
        </pc:spChg>
        <pc:spChg chg="add del">
          <ac:chgData name="Natalia Dedu (1816782)" userId="7996c255-fad3-4e60-889a-01fe98434ce7" providerId="ADAL" clId="{258E756E-1FFB-4D32-AD2D-DAC8CED1B5BA}" dt="2020-11-01T22:33:45.686" v="637" actId="26606"/>
          <ac:spMkLst>
            <pc:docMk/>
            <pc:sldMk cId="2520500708" sldId="259"/>
            <ac:spMk id="599" creationId="{724D4F80-B109-4438-BC6D-ABB522B44115}"/>
          </ac:spMkLst>
        </pc:spChg>
        <pc:spChg chg="add del">
          <ac:chgData name="Natalia Dedu (1816782)" userId="7996c255-fad3-4e60-889a-01fe98434ce7" providerId="ADAL" clId="{258E756E-1FFB-4D32-AD2D-DAC8CED1B5BA}" dt="2020-11-01T22:33:45.686" v="637" actId="26606"/>
          <ac:spMkLst>
            <pc:docMk/>
            <pc:sldMk cId="2520500708" sldId="259"/>
            <ac:spMk id="601" creationId="{52A7149F-5A3F-4537-981A-974C7409CAF3}"/>
          </ac:spMkLst>
        </pc:spChg>
        <pc:spChg chg="add del">
          <ac:chgData name="Natalia Dedu (1816782)" userId="7996c255-fad3-4e60-889a-01fe98434ce7" providerId="ADAL" clId="{258E756E-1FFB-4D32-AD2D-DAC8CED1B5BA}" dt="2020-11-01T22:33:45.686" v="637" actId="26606"/>
          <ac:spMkLst>
            <pc:docMk/>
            <pc:sldMk cId="2520500708" sldId="259"/>
            <ac:spMk id="603" creationId="{89A8D3E3-3518-4738-B94E-F7DD9818D8D2}"/>
          </ac:spMkLst>
        </pc:spChg>
        <pc:spChg chg="add del">
          <ac:chgData name="Natalia Dedu (1816782)" userId="7996c255-fad3-4e60-889a-01fe98434ce7" providerId="ADAL" clId="{258E756E-1FFB-4D32-AD2D-DAC8CED1B5BA}" dt="2020-11-01T22:33:45.686" v="637" actId="26606"/>
          <ac:spMkLst>
            <pc:docMk/>
            <pc:sldMk cId="2520500708" sldId="259"/>
            <ac:spMk id="605" creationId="{FA796F21-7CE5-4483-A137-919B3D433BDF}"/>
          </ac:spMkLst>
        </pc:spChg>
        <pc:spChg chg="add del">
          <ac:chgData name="Natalia Dedu (1816782)" userId="7996c255-fad3-4e60-889a-01fe98434ce7" providerId="ADAL" clId="{258E756E-1FFB-4D32-AD2D-DAC8CED1B5BA}" dt="2020-11-01T22:33:45.686" v="637" actId="26606"/>
          <ac:spMkLst>
            <pc:docMk/>
            <pc:sldMk cId="2520500708" sldId="259"/>
            <ac:spMk id="607" creationId="{57FC30BB-0D8F-43B0-910E-7DDE8C9331FA}"/>
          </ac:spMkLst>
        </pc:spChg>
        <pc:spChg chg="add del">
          <ac:chgData name="Natalia Dedu (1816782)" userId="7996c255-fad3-4e60-889a-01fe98434ce7" providerId="ADAL" clId="{258E756E-1FFB-4D32-AD2D-DAC8CED1B5BA}" dt="2020-11-01T22:33:45.686" v="637" actId="26606"/>
          <ac:spMkLst>
            <pc:docMk/>
            <pc:sldMk cId="2520500708" sldId="259"/>
            <ac:spMk id="609" creationId="{D938207F-A865-48E5-A15D-FD578BC59D89}"/>
          </ac:spMkLst>
        </pc:spChg>
        <pc:spChg chg="add del">
          <ac:chgData name="Natalia Dedu (1816782)" userId="7996c255-fad3-4e60-889a-01fe98434ce7" providerId="ADAL" clId="{258E756E-1FFB-4D32-AD2D-DAC8CED1B5BA}" dt="2020-11-01T22:33:45.686" v="637" actId="26606"/>
          <ac:spMkLst>
            <pc:docMk/>
            <pc:sldMk cId="2520500708" sldId="259"/>
            <ac:spMk id="611" creationId="{04637E45-0880-40BC-B488-4EA4CA435620}"/>
          </ac:spMkLst>
        </pc:spChg>
        <pc:spChg chg="add del">
          <ac:chgData name="Natalia Dedu (1816782)" userId="7996c255-fad3-4e60-889a-01fe98434ce7" providerId="ADAL" clId="{258E756E-1FFB-4D32-AD2D-DAC8CED1B5BA}" dt="2020-11-01T22:33:34.939" v="634" actId="26606"/>
          <ac:spMkLst>
            <pc:docMk/>
            <pc:sldMk cId="2520500708" sldId="259"/>
            <ac:spMk id="613" creationId="{9FF4A234-29BA-4B70-BFC0-64FBB64F2A7B}"/>
          </ac:spMkLst>
        </pc:spChg>
        <pc:spChg chg="add del">
          <ac:chgData name="Natalia Dedu (1816782)" userId="7996c255-fad3-4e60-889a-01fe98434ce7" providerId="ADAL" clId="{258E756E-1FFB-4D32-AD2D-DAC8CED1B5BA}" dt="2020-11-01T22:33:45.625" v="636" actId="26606"/>
          <ac:spMkLst>
            <pc:docMk/>
            <pc:sldMk cId="2520500708" sldId="259"/>
            <ac:spMk id="615" creationId="{4080BC15-6F3E-4EDC-BB73-20706F743138}"/>
          </ac:spMkLst>
        </pc:spChg>
        <pc:spChg chg="add del">
          <ac:chgData name="Natalia Dedu (1816782)" userId="7996c255-fad3-4e60-889a-01fe98434ce7" providerId="ADAL" clId="{258E756E-1FFB-4D32-AD2D-DAC8CED1B5BA}" dt="2020-11-01T22:33:45.625" v="636" actId="26606"/>
          <ac:spMkLst>
            <pc:docMk/>
            <pc:sldMk cId="2520500708" sldId="259"/>
            <ac:spMk id="616" creationId="{E4E336B8-243A-49D9-9876-4BF3A08D3A8A}"/>
          </ac:spMkLst>
        </pc:spChg>
        <pc:spChg chg="add del">
          <ac:chgData name="Natalia Dedu (1816782)" userId="7996c255-fad3-4e60-889a-01fe98434ce7" providerId="ADAL" clId="{258E756E-1FFB-4D32-AD2D-DAC8CED1B5BA}" dt="2020-11-01T22:33:45.625" v="636" actId="26606"/>
          <ac:spMkLst>
            <pc:docMk/>
            <pc:sldMk cId="2520500708" sldId="259"/>
            <ac:spMk id="641" creationId="{1F8EFF99-76BF-4F9B-ADAA-B8D310153B74}"/>
          </ac:spMkLst>
        </pc:spChg>
        <pc:spChg chg="add del">
          <ac:chgData name="Natalia Dedu (1816782)" userId="7996c255-fad3-4e60-889a-01fe98434ce7" providerId="ADAL" clId="{258E756E-1FFB-4D32-AD2D-DAC8CED1B5BA}" dt="2020-11-01T22:33:45.625" v="636" actId="26606"/>
          <ac:spMkLst>
            <pc:docMk/>
            <pc:sldMk cId="2520500708" sldId="259"/>
            <ac:spMk id="643" creationId="{626F1B89-B88E-4CE3-90BF-3704BAF48824}"/>
          </ac:spMkLst>
        </pc:spChg>
        <pc:spChg chg="add del">
          <ac:chgData name="Natalia Dedu (1816782)" userId="7996c255-fad3-4e60-889a-01fe98434ce7" providerId="ADAL" clId="{258E756E-1FFB-4D32-AD2D-DAC8CED1B5BA}" dt="2020-11-01T22:33:45.625" v="636" actId="26606"/>
          <ac:spMkLst>
            <pc:docMk/>
            <pc:sldMk cId="2520500708" sldId="259"/>
            <ac:spMk id="645" creationId="{C72C1CB8-8213-4EE7-AFFF-B0A74E7A74CA}"/>
          </ac:spMkLst>
        </pc:spChg>
        <pc:spChg chg="add del">
          <ac:chgData name="Natalia Dedu (1816782)" userId="7996c255-fad3-4e60-889a-01fe98434ce7" providerId="ADAL" clId="{258E756E-1FFB-4D32-AD2D-DAC8CED1B5BA}" dt="2020-11-01T22:33:45.625" v="636" actId="26606"/>
          <ac:spMkLst>
            <pc:docMk/>
            <pc:sldMk cId="2520500708" sldId="259"/>
            <ac:spMk id="647" creationId="{2FF32C41-49E2-459E-9AC4-64269039B12A}"/>
          </ac:spMkLst>
        </pc:spChg>
        <pc:spChg chg="add del">
          <ac:chgData name="Natalia Dedu (1816782)" userId="7996c255-fad3-4e60-889a-01fe98434ce7" providerId="ADAL" clId="{258E756E-1FFB-4D32-AD2D-DAC8CED1B5BA}" dt="2020-11-01T22:33:45.625" v="636" actId="26606"/>
          <ac:spMkLst>
            <pc:docMk/>
            <pc:sldMk cId="2520500708" sldId="259"/>
            <ac:spMk id="649" creationId="{06B5D5F0-EA51-440D-81A0-FE60CCFBA9C1}"/>
          </ac:spMkLst>
        </pc:spChg>
        <pc:spChg chg="add del">
          <ac:chgData name="Natalia Dedu (1816782)" userId="7996c255-fad3-4e60-889a-01fe98434ce7" providerId="ADAL" clId="{258E756E-1FFB-4D32-AD2D-DAC8CED1B5BA}" dt="2020-11-01T22:33:45.625" v="636" actId="26606"/>
          <ac:spMkLst>
            <pc:docMk/>
            <pc:sldMk cId="2520500708" sldId="259"/>
            <ac:spMk id="651" creationId="{B7CA6C2F-61C2-486F-B691-E8EB4BA27618}"/>
          </ac:spMkLst>
        </pc:spChg>
        <pc:spChg chg="add del">
          <ac:chgData name="Natalia Dedu (1816782)" userId="7996c255-fad3-4e60-889a-01fe98434ce7" providerId="ADAL" clId="{258E756E-1FFB-4D32-AD2D-DAC8CED1B5BA}" dt="2020-11-01T22:33:45.625" v="636" actId="26606"/>
          <ac:spMkLst>
            <pc:docMk/>
            <pc:sldMk cId="2520500708" sldId="259"/>
            <ac:spMk id="653" creationId="{A6727626-8944-4EB7-B327-B696FE484D24}"/>
          </ac:spMkLst>
        </pc:spChg>
        <pc:spChg chg="add del">
          <ac:chgData name="Natalia Dedu (1816782)" userId="7996c255-fad3-4e60-889a-01fe98434ce7" providerId="ADAL" clId="{258E756E-1FFB-4D32-AD2D-DAC8CED1B5BA}" dt="2020-11-01T22:33:45.625" v="636" actId="26606"/>
          <ac:spMkLst>
            <pc:docMk/>
            <pc:sldMk cId="2520500708" sldId="259"/>
            <ac:spMk id="655" creationId="{CFBBE0E2-8BDF-4B26-BEBC-DB799B8F6B44}"/>
          </ac:spMkLst>
        </pc:spChg>
        <pc:spChg chg="add del">
          <ac:chgData name="Natalia Dedu (1816782)" userId="7996c255-fad3-4e60-889a-01fe98434ce7" providerId="ADAL" clId="{258E756E-1FFB-4D32-AD2D-DAC8CED1B5BA}" dt="2020-11-01T22:33:45.625" v="636" actId="26606"/>
          <ac:spMkLst>
            <pc:docMk/>
            <pc:sldMk cId="2520500708" sldId="259"/>
            <ac:spMk id="657" creationId="{8EB99B25-2662-42DE-8F5D-E0F6F28C859A}"/>
          </ac:spMkLst>
        </pc:spChg>
        <pc:spChg chg="add del">
          <ac:chgData name="Natalia Dedu (1816782)" userId="7996c255-fad3-4e60-889a-01fe98434ce7" providerId="ADAL" clId="{258E756E-1FFB-4D32-AD2D-DAC8CED1B5BA}" dt="2020-11-01T22:33:45.625" v="636" actId="26606"/>
          <ac:spMkLst>
            <pc:docMk/>
            <pc:sldMk cId="2520500708" sldId="259"/>
            <ac:spMk id="659" creationId="{496BF3B0-761A-4454-BE3C-86B4675DC037}"/>
          </ac:spMkLst>
        </pc:spChg>
        <pc:spChg chg="add del">
          <ac:chgData name="Natalia Dedu (1816782)" userId="7996c255-fad3-4e60-889a-01fe98434ce7" providerId="ADAL" clId="{258E756E-1FFB-4D32-AD2D-DAC8CED1B5BA}" dt="2020-11-01T22:33:45.625" v="636" actId="26606"/>
          <ac:spMkLst>
            <pc:docMk/>
            <pc:sldMk cId="2520500708" sldId="259"/>
            <ac:spMk id="661" creationId="{B519F0F1-B284-44D5-91E9-5018219AFF78}"/>
          </ac:spMkLst>
        </pc:spChg>
        <pc:spChg chg="add del">
          <ac:chgData name="Natalia Dedu (1816782)" userId="7996c255-fad3-4e60-889a-01fe98434ce7" providerId="ADAL" clId="{258E756E-1FFB-4D32-AD2D-DAC8CED1B5BA}" dt="2020-11-01T22:33:45.625" v="636" actId="26606"/>
          <ac:spMkLst>
            <pc:docMk/>
            <pc:sldMk cId="2520500708" sldId="259"/>
            <ac:spMk id="663" creationId="{0ED49C08-BE23-43F9-A421-6CD45C78082D}"/>
          </ac:spMkLst>
        </pc:spChg>
        <pc:spChg chg="add del">
          <ac:chgData name="Natalia Dedu (1816782)" userId="7996c255-fad3-4e60-889a-01fe98434ce7" providerId="ADAL" clId="{258E756E-1FFB-4D32-AD2D-DAC8CED1B5BA}" dt="2020-11-01T22:33:45.625" v="636" actId="26606"/>
          <ac:spMkLst>
            <pc:docMk/>
            <pc:sldMk cId="2520500708" sldId="259"/>
            <ac:spMk id="665" creationId="{92F171FA-0CB2-4F4C-A2F3-1B7B6B0289BD}"/>
          </ac:spMkLst>
        </pc:spChg>
        <pc:spChg chg="add del">
          <ac:chgData name="Natalia Dedu (1816782)" userId="7996c255-fad3-4e60-889a-01fe98434ce7" providerId="ADAL" clId="{258E756E-1FFB-4D32-AD2D-DAC8CED1B5BA}" dt="2020-11-01T22:33:45.625" v="636" actId="26606"/>
          <ac:spMkLst>
            <pc:docMk/>
            <pc:sldMk cId="2520500708" sldId="259"/>
            <ac:spMk id="667" creationId="{A0073675-5E26-428E-A2F7-2A952D31454B}"/>
          </ac:spMkLst>
        </pc:spChg>
        <pc:spChg chg="add del">
          <ac:chgData name="Natalia Dedu (1816782)" userId="7996c255-fad3-4e60-889a-01fe98434ce7" providerId="ADAL" clId="{258E756E-1FFB-4D32-AD2D-DAC8CED1B5BA}" dt="2020-11-01T22:33:45.625" v="636" actId="26606"/>
          <ac:spMkLst>
            <pc:docMk/>
            <pc:sldMk cId="2520500708" sldId="259"/>
            <ac:spMk id="669" creationId="{D8C4C7E6-114C-4D16-9FC6-1260653C2375}"/>
          </ac:spMkLst>
        </pc:spChg>
        <pc:spChg chg="add del">
          <ac:chgData name="Natalia Dedu (1816782)" userId="7996c255-fad3-4e60-889a-01fe98434ce7" providerId="ADAL" clId="{258E756E-1FFB-4D32-AD2D-DAC8CED1B5BA}" dt="2020-11-01T22:33:45.625" v="636" actId="26606"/>
          <ac:spMkLst>
            <pc:docMk/>
            <pc:sldMk cId="2520500708" sldId="259"/>
            <ac:spMk id="671" creationId="{5FB2CD0B-BF87-4FEC-B6B6-0DA50B9314A2}"/>
          </ac:spMkLst>
        </pc:spChg>
        <pc:spChg chg="add del">
          <ac:chgData name="Natalia Dedu (1816782)" userId="7996c255-fad3-4e60-889a-01fe98434ce7" providerId="ADAL" clId="{258E756E-1FFB-4D32-AD2D-DAC8CED1B5BA}" dt="2020-11-01T22:33:45.625" v="636" actId="26606"/>
          <ac:spMkLst>
            <pc:docMk/>
            <pc:sldMk cId="2520500708" sldId="259"/>
            <ac:spMk id="673" creationId="{D12EC8B9-DE60-44BC-9911-A9CD8EF50666}"/>
          </ac:spMkLst>
        </pc:spChg>
        <pc:spChg chg="add del">
          <ac:chgData name="Natalia Dedu (1816782)" userId="7996c255-fad3-4e60-889a-01fe98434ce7" providerId="ADAL" clId="{258E756E-1FFB-4D32-AD2D-DAC8CED1B5BA}" dt="2020-11-01T22:33:45.625" v="636" actId="26606"/>
          <ac:spMkLst>
            <pc:docMk/>
            <pc:sldMk cId="2520500708" sldId="259"/>
            <ac:spMk id="675" creationId="{9B0D6CF6-D17B-4DC7-828A-773636910C92}"/>
          </ac:spMkLst>
        </pc:spChg>
        <pc:spChg chg="add del">
          <ac:chgData name="Natalia Dedu (1816782)" userId="7996c255-fad3-4e60-889a-01fe98434ce7" providerId="ADAL" clId="{258E756E-1FFB-4D32-AD2D-DAC8CED1B5BA}" dt="2020-11-01T22:33:45.625" v="636" actId="26606"/>
          <ac:spMkLst>
            <pc:docMk/>
            <pc:sldMk cId="2520500708" sldId="259"/>
            <ac:spMk id="677" creationId="{8C6933FD-FAB6-403B-9CD4-EF0E06CF799C}"/>
          </ac:spMkLst>
        </pc:spChg>
        <pc:spChg chg="add del">
          <ac:chgData name="Natalia Dedu (1816782)" userId="7996c255-fad3-4e60-889a-01fe98434ce7" providerId="ADAL" clId="{258E756E-1FFB-4D32-AD2D-DAC8CED1B5BA}" dt="2020-11-01T22:33:45.625" v="636" actId="26606"/>
          <ac:spMkLst>
            <pc:docMk/>
            <pc:sldMk cId="2520500708" sldId="259"/>
            <ac:spMk id="679" creationId="{5C2A4452-6B00-411C-80AB-29AE135B4550}"/>
          </ac:spMkLst>
        </pc:spChg>
        <pc:spChg chg="add del">
          <ac:chgData name="Natalia Dedu (1816782)" userId="7996c255-fad3-4e60-889a-01fe98434ce7" providerId="ADAL" clId="{258E756E-1FFB-4D32-AD2D-DAC8CED1B5BA}" dt="2020-11-01T22:33:45.625" v="636" actId="26606"/>
          <ac:spMkLst>
            <pc:docMk/>
            <pc:sldMk cId="2520500708" sldId="259"/>
            <ac:spMk id="681" creationId="{3F4D3F48-1D65-45EB-91E2-BEFFB2440C97}"/>
          </ac:spMkLst>
        </pc:spChg>
        <pc:spChg chg="add del">
          <ac:chgData name="Natalia Dedu (1816782)" userId="7996c255-fad3-4e60-889a-01fe98434ce7" providerId="ADAL" clId="{258E756E-1FFB-4D32-AD2D-DAC8CED1B5BA}" dt="2020-11-01T22:33:45.625" v="636" actId="26606"/>
          <ac:spMkLst>
            <pc:docMk/>
            <pc:sldMk cId="2520500708" sldId="259"/>
            <ac:spMk id="683" creationId="{F5A66334-17A8-4594-AB17-4C33A955B27D}"/>
          </ac:spMkLst>
        </pc:spChg>
        <pc:spChg chg="add del">
          <ac:chgData name="Natalia Dedu (1816782)" userId="7996c255-fad3-4e60-889a-01fe98434ce7" providerId="ADAL" clId="{258E756E-1FFB-4D32-AD2D-DAC8CED1B5BA}" dt="2020-11-01T22:33:45.625" v="636" actId="26606"/>
          <ac:spMkLst>
            <pc:docMk/>
            <pc:sldMk cId="2520500708" sldId="259"/>
            <ac:spMk id="685" creationId="{FB7FEAD3-708C-4B79-B452-4445C27780D9}"/>
          </ac:spMkLst>
        </pc:spChg>
        <pc:spChg chg="add del">
          <ac:chgData name="Natalia Dedu (1816782)" userId="7996c255-fad3-4e60-889a-01fe98434ce7" providerId="ADAL" clId="{258E756E-1FFB-4D32-AD2D-DAC8CED1B5BA}" dt="2020-11-01T22:33:45.625" v="636" actId="26606"/>
          <ac:spMkLst>
            <pc:docMk/>
            <pc:sldMk cId="2520500708" sldId="259"/>
            <ac:spMk id="687" creationId="{41281533-9B25-42A4-9F50-34B4F24C0E5B}"/>
          </ac:spMkLst>
        </pc:spChg>
        <pc:spChg chg="add del">
          <ac:chgData name="Natalia Dedu (1816782)" userId="7996c255-fad3-4e60-889a-01fe98434ce7" providerId="ADAL" clId="{258E756E-1FFB-4D32-AD2D-DAC8CED1B5BA}" dt="2020-11-01T22:33:45.625" v="636" actId="26606"/>
          <ac:spMkLst>
            <pc:docMk/>
            <pc:sldMk cId="2520500708" sldId="259"/>
            <ac:spMk id="689" creationId="{007246F1-084B-45D9-BDD9-99BB53F6C9AD}"/>
          </ac:spMkLst>
        </pc:spChg>
        <pc:spChg chg="add del">
          <ac:chgData name="Natalia Dedu (1816782)" userId="7996c255-fad3-4e60-889a-01fe98434ce7" providerId="ADAL" clId="{258E756E-1FFB-4D32-AD2D-DAC8CED1B5BA}" dt="2020-11-01T22:33:45.625" v="636" actId="26606"/>
          <ac:spMkLst>
            <pc:docMk/>
            <pc:sldMk cId="2520500708" sldId="259"/>
            <ac:spMk id="691" creationId="{77CDD712-F443-4EDC-B663-5EC5ACD7DBE0}"/>
          </ac:spMkLst>
        </pc:spChg>
        <pc:spChg chg="add del">
          <ac:chgData name="Natalia Dedu (1816782)" userId="7996c255-fad3-4e60-889a-01fe98434ce7" providerId="ADAL" clId="{258E756E-1FFB-4D32-AD2D-DAC8CED1B5BA}" dt="2020-11-01T22:33:45.625" v="636" actId="26606"/>
          <ac:spMkLst>
            <pc:docMk/>
            <pc:sldMk cId="2520500708" sldId="259"/>
            <ac:spMk id="693" creationId="{4A695BE5-DE27-460F-845F-45BB814FE35C}"/>
          </ac:spMkLst>
        </pc:spChg>
        <pc:spChg chg="add del">
          <ac:chgData name="Natalia Dedu (1816782)" userId="7996c255-fad3-4e60-889a-01fe98434ce7" providerId="ADAL" clId="{258E756E-1FFB-4D32-AD2D-DAC8CED1B5BA}" dt="2020-11-01T22:33:45.625" v="636" actId="26606"/>
          <ac:spMkLst>
            <pc:docMk/>
            <pc:sldMk cId="2520500708" sldId="259"/>
            <ac:spMk id="695" creationId="{DE28BE4E-1A59-46FF-810A-A8F9A46F7026}"/>
          </ac:spMkLst>
        </pc:spChg>
        <pc:spChg chg="add del">
          <ac:chgData name="Natalia Dedu (1816782)" userId="7996c255-fad3-4e60-889a-01fe98434ce7" providerId="ADAL" clId="{258E756E-1FFB-4D32-AD2D-DAC8CED1B5BA}" dt="2020-11-01T22:33:45.625" v="636" actId="26606"/>
          <ac:spMkLst>
            <pc:docMk/>
            <pc:sldMk cId="2520500708" sldId="259"/>
            <ac:spMk id="697" creationId="{A3CF799A-9839-4CB1-9381-DCC0C1FE1B37}"/>
          </ac:spMkLst>
        </pc:spChg>
        <pc:spChg chg="add del">
          <ac:chgData name="Natalia Dedu (1816782)" userId="7996c255-fad3-4e60-889a-01fe98434ce7" providerId="ADAL" clId="{258E756E-1FFB-4D32-AD2D-DAC8CED1B5BA}" dt="2020-11-01T22:33:45.625" v="636" actId="26606"/>
          <ac:spMkLst>
            <pc:docMk/>
            <pc:sldMk cId="2520500708" sldId="259"/>
            <ac:spMk id="699" creationId="{1EFA42E9-27C0-423D-93C8-794A9683FCF1}"/>
          </ac:spMkLst>
        </pc:spChg>
        <pc:spChg chg="add del">
          <ac:chgData name="Natalia Dedu (1816782)" userId="7996c255-fad3-4e60-889a-01fe98434ce7" providerId="ADAL" clId="{258E756E-1FFB-4D32-AD2D-DAC8CED1B5BA}" dt="2020-11-01T22:33:45.625" v="636" actId="26606"/>
          <ac:spMkLst>
            <pc:docMk/>
            <pc:sldMk cId="2520500708" sldId="259"/>
            <ac:spMk id="701" creationId="{E5B56BED-7578-4E42-889D-34AA58F679ED}"/>
          </ac:spMkLst>
        </pc:spChg>
        <pc:spChg chg="add del">
          <ac:chgData name="Natalia Dedu (1816782)" userId="7996c255-fad3-4e60-889a-01fe98434ce7" providerId="ADAL" clId="{258E756E-1FFB-4D32-AD2D-DAC8CED1B5BA}" dt="2020-11-01T22:33:45.625" v="636" actId="26606"/>
          <ac:spMkLst>
            <pc:docMk/>
            <pc:sldMk cId="2520500708" sldId="259"/>
            <ac:spMk id="703" creationId="{FCC7DD6E-E0E5-46B9-81B7-3B2F7B333264}"/>
          </ac:spMkLst>
        </pc:spChg>
        <pc:spChg chg="add del">
          <ac:chgData name="Natalia Dedu (1816782)" userId="7996c255-fad3-4e60-889a-01fe98434ce7" providerId="ADAL" clId="{258E756E-1FFB-4D32-AD2D-DAC8CED1B5BA}" dt="2020-11-01T22:33:45.625" v="636" actId="26606"/>
          <ac:spMkLst>
            <pc:docMk/>
            <pc:sldMk cId="2520500708" sldId="259"/>
            <ac:spMk id="705" creationId="{9C83D9FD-E06E-407B-BA7C-2C2AD5B16C24}"/>
          </ac:spMkLst>
        </pc:spChg>
        <pc:spChg chg="add del">
          <ac:chgData name="Natalia Dedu (1816782)" userId="7996c255-fad3-4e60-889a-01fe98434ce7" providerId="ADAL" clId="{258E756E-1FFB-4D32-AD2D-DAC8CED1B5BA}" dt="2020-11-01T22:33:45.625" v="636" actId="26606"/>
          <ac:spMkLst>
            <pc:docMk/>
            <pc:sldMk cId="2520500708" sldId="259"/>
            <ac:spMk id="707" creationId="{3C1174EE-071E-4421-BD9C-2C2D84190D2E}"/>
          </ac:spMkLst>
        </pc:spChg>
        <pc:spChg chg="add del">
          <ac:chgData name="Natalia Dedu (1816782)" userId="7996c255-fad3-4e60-889a-01fe98434ce7" providerId="ADAL" clId="{258E756E-1FFB-4D32-AD2D-DAC8CED1B5BA}" dt="2020-11-01T22:33:45.625" v="636" actId="26606"/>
          <ac:spMkLst>
            <pc:docMk/>
            <pc:sldMk cId="2520500708" sldId="259"/>
            <ac:spMk id="709" creationId="{6F280CAD-1F1B-4F43-99A3-B2EC2A7F30F4}"/>
          </ac:spMkLst>
        </pc:spChg>
        <pc:spChg chg="add del">
          <ac:chgData name="Natalia Dedu (1816782)" userId="7996c255-fad3-4e60-889a-01fe98434ce7" providerId="ADAL" clId="{258E756E-1FFB-4D32-AD2D-DAC8CED1B5BA}" dt="2020-11-01T22:33:45.625" v="636" actId="26606"/>
          <ac:spMkLst>
            <pc:docMk/>
            <pc:sldMk cId="2520500708" sldId="259"/>
            <ac:spMk id="711" creationId="{0D5C974E-4B43-4FFA-8230-DB0E1993C331}"/>
          </ac:spMkLst>
        </pc:spChg>
        <pc:spChg chg="add del">
          <ac:chgData name="Natalia Dedu (1816782)" userId="7996c255-fad3-4e60-889a-01fe98434ce7" providerId="ADAL" clId="{258E756E-1FFB-4D32-AD2D-DAC8CED1B5BA}" dt="2020-11-01T22:33:45.625" v="636" actId="26606"/>
          <ac:spMkLst>
            <pc:docMk/>
            <pc:sldMk cId="2520500708" sldId="259"/>
            <ac:spMk id="713" creationId="{A1CACEBA-A7A9-45FB-897A-888150011BC6}"/>
          </ac:spMkLst>
        </pc:spChg>
        <pc:spChg chg="add del">
          <ac:chgData name="Natalia Dedu (1816782)" userId="7996c255-fad3-4e60-889a-01fe98434ce7" providerId="ADAL" clId="{258E756E-1FFB-4D32-AD2D-DAC8CED1B5BA}" dt="2020-11-01T22:33:45.625" v="636" actId="26606"/>
          <ac:spMkLst>
            <pc:docMk/>
            <pc:sldMk cId="2520500708" sldId="259"/>
            <ac:spMk id="715" creationId="{583E2F4A-E235-4600-A80D-18C1C36EE5FA}"/>
          </ac:spMkLst>
        </pc:spChg>
        <pc:spChg chg="add del">
          <ac:chgData name="Natalia Dedu (1816782)" userId="7996c255-fad3-4e60-889a-01fe98434ce7" providerId="ADAL" clId="{258E756E-1FFB-4D32-AD2D-DAC8CED1B5BA}" dt="2020-11-01T22:33:45.625" v="636" actId="26606"/>
          <ac:spMkLst>
            <pc:docMk/>
            <pc:sldMk cId="2520500708" sldId="259"/>
            <ac:spMk id="717" creationId="{F16259CF-A0BC-4673-91C7-A7D3CDF7C7FD}"/>
          </ac:spMkLst>
        </pc:spChg>
        <pc:spChg chg="add del">
          <ac:chgData name="Natalia Dedu (1816782)" userId="7996c255-fad3-4e60-889a-01fe98434ce7" providerId="ADAL" clId="{258E756E-1FFB-4D32-AD2D-DAC8CED1B5BA}" dt="2020-11-01T22:33:45.625" v="636" actId="26606"/>
          <ac:spMkLst>
            <pc:docMk/>
            <pc:sldMk cId="2520500708" sldId="259"/>
            <ac:spMk id="719" creationId="{B09A934A-4464-4C9B-ACAD-9128E0B615E4}"/>
          </ac:spMkLst>
        </pc:spChg>
        <pc:spChg chg="add del">
          <ac:chgData name="Natalia Dedu (1816782)" userId="7996c255-fad3-4e60-889a-01fe98434ce7" providerId="ADAL" clId="{258E756E-1FFB-4D32-AD2D-DAC8CED1B5BA}" dt="2020-11-01T22:33:45.625" v="636" actId="26606"/>
          <ac:spMkLst>
            <pc:docMk/>
            <pc:sldMk cId="2520500708" sldId="259"/>
            <ac:spMk id="721" creationId="{CB010BB8-6FD4-498C-994D-53C8DC7491EE}"/>
          </ac:spMkLst>
        </pc:spChg>
        <pc:spChg chg="add del">
          <ac:chgData name="Natalia Dedu (1816782)" userId="7996c255-fad3-4e60-889a-01fe98434ce7" providerId="ADAL" clId="{258E756E-1FFB-4D32-AD2D-DAC8CED1B5BA}" dt="2020-11-01T22:33:45.625" v="636" actId="26606"/>
          <ac:spMkLst>
            <pc:docMk/>
            <pc:sldMk cId="2520500708" sldId="259"/>
            <ac:spMk id="723" creationId="{2D373437-2902-4D8A-B887-F6941556C277}"/>
          </ac:spMkLst>
        </pc:spChg>
        <pc:spChg chg="add del">
          <ac:chgData name="Natalia Dedu (1816782)" userId="7996c255-fad3-4e60-889a-01fe98434ce7" providerId="ADAL" clId="{258E756E-1FFB-4D32-AD2D-DAC8CED1B5BA}" dt="2020-11-01T22:33:45.625" v="636" actId="26606"/>
          <ac:spMkLst>
            <pc:docMk/>
            <pc:sldMk cId="2520500708" sldId="259"/>
            <ac:spMk id="725" creationId="{217D616F-FDFA-439E-8B09-E55F8234B05F}"/>
          </ac:spMkLst>
        </pc:spChg>
        <pc:spChg chg="add del">
          <ac:chgData name="Natalia Dedu (1816782)" userId="7996c255-fad3-4e60-889a-01fe98434ce7" providerId="ADAL" clId="{258E756E-1FFB-4D32-AD2D-DAC8CED1B5BA}" dt="2020-11-01T22:33:45.625" v="636" actId="26606"/>
          <ac:spMkLst>
            <pc:docMk/>
            <pc:sldMk cId="2520500708" sldId="259"/>
            <ac:spMk id="727" creationId="{0F74D32E-67FC-452C-A52B-988DB4984338}"/>
          </ac:spMkLst>
        </pc:spChg>
        <pc:spChg chg="add del">
          <ac:chgData name="Natalia Dedu (1816782)" userId="7996c255-fad3-4e60-889a-01fe98434ce7" providerId="ADAL" clId="{258E756E-1FFB-4D32-AD2D-DAC8CED1B5BA}" dt="2020-11-01T22:33:45.625" v="636" actId="26606"/>
          <ac:spMkLst>
            <pc:docMk/>
            <pc:sldMk cId="2520500708" sldId="259"/>
            <ac:spMk id="729" creationId="{B8F74E45-2803-4A11-9333-3639A1C2F2D9}"/>
          </ac:spMkLst>
        </pc:spChg>
        <pc:spChg chg="add del">
          <ac:chgData name="Natalia Dedu (1816782)" userId="7996c255-fad3-4e60-889a-01fe98434ce7" providerId="ADAL" clId="{258E756E-1FFB-4D32-AD2D-DAC8CED1B5BA}" dt="2020-11-01T22:33:45.625" v="636" actId="26606"/>
          <ac:spMkLst>
            <pc:docMk/>
            <pc:sldMk cId="2520500708" sldId="259"/>
            <ac:spMk id="731" creationId="{106009C3-0971-47AF-8BD9-2EC8A6A4B2F3}"/>
          </ac:spMkLst>
        </pc:spChg>
        <pc:spChg chg="add del">
          <ac:chgData name="Natalia Dedu (1816782)" userId="7996c255-fad3-4e60-889a-01fe98434ce7" providerId="ADAL" clId="{258E756E-1FFB-4D32-AD2D-DAC8CED1B5BA}" dt="2020-11-01T22:33:45.625" v="636" actId="26606"/>
          <ac:spMkLst>
            <pc:docMk/>
            <pc:sldMk cId="2520500708" sldId="259"/>
            <ac:spMk id="733" creationId="{ED29B115-F34D-4E41-A4A2-C0CE41C697C8}"/>
          </ac:spMkLst>
        </pc:spChg>
        <pc:spChg chg="add del">
          <ac:chgData name="Natalia Dedu (1816782)" userId="7996c255-fad3-4e60-889a-01fe98434ce7" providerId="ADAL" clId="{258E756E-1FFB-4D32-AD2D-DAC8CED1B5BA}" dt="2020-11-01T22:33:45.625" v="636" actId="26606"/>
          <ac:spMkLst>
            <pc:docMk/>
            <pc:sldMk cId="2520500708" sldId="259"/>
            <ac:spMk id="735" creationId="{19D4861C-7907-48BF-84E7-96C0E098D43A}"/>
          </ac:spMkLst>
        </pc:spChg>
        <pc:spChg chg="add del">
          <ac:chgData name="Natalia Dedu (1816782)" userId="7996c255-fad3-4e60-889a-01fe98434ce7" providerId="ADAL" clId="{258E756E-1FFB-4D32-AD2D-DAC8CED1B5BA}" dt="2020-11-01T22:33:45.625" v="636" actId="26606"/>
          <ac:spMkLst>
            <pc:docMk/>
            <pc:sldMk cId="2520500708" sldId="259"/>
            <ac:spMk id="737" creationId="{AEF03EB9-6D77-4E55-BCF2-4402550D39A6}"/>
          </ac:spMkLst>
        </pc:spChg>
        <pc:spChg chg="add del">
          <ac:chgData name="Natalia Dedu (1816782)" userId="7996c255-fad3-4e60-889a-01fe98434ce7" providerId="ADAL" clId="{258E756E-1FFB-4D32-AD2D-DAC8CED1B5BA}" dt="2020-11-01T22:33:45.625" v="636" actId="26606"/>
          <ac:spMkLst>
            <pc:docMk/>
            <pc:sldMk cId="2520500708" sldId="259"/>
            <ac:spMk id="739" creationId="{1C9C3C8B-A28D-44DF-AA29-02B28AED7148}"/>
          </ac:spMkLst>
        </pc:spChg>
        <pc:spChg chg="add del">
          <ac:chgData name="Natalia Dedu (1816782)" userId="7996c255-fad3-4e60-889a-01fe98434ce7" providerId="ADAL" clId="{258E756E-1FFB-4D32-AD2D-DAC8CED1B5BA}" dt="2020-11-01T22:33:45.625" v="636" actId="26606"/>
          <ac:spMkLst>
            <pc:docMk/>
            <pc:sldMk cId="2520500708" sldId="259"/>
            <ac:spMk id="741" creationId="{1EB7CB2D-F6AA-4861-B158-DA3E6B923EC2}"/>
          </ac:spMkLst>
        </pc:spChg>
        <pc:spChg chg="add del">
          <ac:chgData name="Natalia Dedu (1816782)" userId="7996c255-fad3-4e60-889a-01fe98434ce7" providerId="ADAL" clId="{258E756E-1FFB-4D32-AD2D-DAC8CED1B5BA}" dt="2020-11-01T22:33:45.625" v="636" actId="26606"/>
          <ac:spMkLst>
            <pc:docMk/>
            <pc:sldMk cId="2520500708" sldId="259"/>
            <ac:spMk id="743" creationId="{48203367-1F19-4C4F-B38D-929816F787B1}"/>
          </ac:spMkLst>
        </pc:spChg>
        <pc:spChg chg="add del">
          <ac:chgData name="Natalia Dedu (1816782)" userId="7996c255-fad3-4e60-889a-01fe98434ce7" providerId="ADAL" clId="{258E756E-1FFB-4D32-AD2D-DAC8CED1B5BA}" dt="2020-11-01T22:33:45.625" v="636" actId="26606"/>
          <ac:spMkLst>
            <pc:docMk/>
            <pc:sldMk cId="2520500708" sldId="259"/>
            <ac:spMk id="745" creationId="{B89B3B49-0A7E-4573-9B52-D1B0659831AB}"/>
          </ac:spMkLst>
        </pc:spChg>
        <pc:spChg chg="add del">
          <ac:chgData name="Natalia Dedu (1816782)" userId="7996c255-fad3-4e60-889a-01fe98434ce7" providerId="ADAL" clId="{258E756E-1FFB-4D32-AD2D-DAC8CED1B5BA}" dt="2020-11-01T22:33:45.625" v="636" actId="26606"/>
          <ac:spMkLst>
            <pc:docMk/>
            <pc:sldMk cId="2520500708" sldId="259"/>
            <ac:spMk id="747" creationId="{0288BD39-0846-445A-BD81-1E34E0E99ED0}"/>
          </ac:spMkLst>
        </pc:spChg>
        <pc:spChg chg="add del">
          <ac:chgData name="Natalia Dedu (1816782)" userId="7996c255-fad3-4e60-889a-01fe98434ce7" providerId="ADAL" clId="{258E756E-1FFB-4D32-AD2D-DAC8CED1B5BA}" dt="2020-11-01T22:33:45.625" v="636" actId="26606"/>
          <ac:spMkLst>
            <pc:docMk/>
            <pc:sldMk cId="2520500708" sldId="259"/>
            <ac:spMk id="749" creationId="{BA82150B-D747-458F-8C52-72FBA52BCDBA}"/>
          </ac:spMkLst>
        </pc:spChg>
        <pc:spChg chg="add del">
          <ac:chgData name="Natalia Dedu (1816782)" userId="7996c255-fad3-4e60-889a-01fe98434ce7" providerId="ADAL" clId="{258E756E-1FFB-4D32-AD2D-DAC8CED1B5BA}" dt="2020-11-01T22:33:45.625" v="636" actId="26606"/>
          <ac:spMkLst>
            <pc:docMk/>
            <pc:sldMk cId="2520500708" sldId="259"/>
            <ac:spMk id="751" creationId="{FEBB9D94-7802-4607-9BA4-62FB212BFCC8}"/>
          </ac:spMkLst>
        </pc:spChg>
        <pc:spChg chg="add del">
          <ac:chgData name="Natalia Dedu (1816782)" userId="7996c255-fad3-4e60-889a-01fe98434ce7" providerId="ADAL" clId="{258E756E-1FFB-4D32-AD2D-DAC8CED1B5BA}" dt="2020-11-01T22:33:45.625" v="636" actId="26606"/>
          <ac:spMkLst>
            <pc:docMk/>
            <pc:sldMk cId="2520500708" sldId="259"/>
            <ac:spMk id="753" creationId="{24743784-06E3-4913-9DFD-2FCBF9D929C9}"/>
          </ac:spMkLst>
        </pc:spChg>
        <pc:spChg chg="add del">
          <ac:chgData name="Natalia Dedu (1816782)" userId="7996c255-fad3-4e60-889a-01fe98434ce7" providerId="ADAL" clId="{258E756E-1FFB-4D32-AD2D-DAC8CED1B5BA}" dt="2020-11-01T22:33:45.625" v="636" actId="26606"/>
          <ac:spMkLst>
            <pc:docMk/>
            <pc:sldMk cId="2520500708" sldId="259"/>
            <ac:spMk id="755" creationId="{25CD3315-6611-406F-AF95-2EF9F5A5B048}"/>
          </ac:spMkLst>
        </pc:spChg>
        <pc:spChg chg="add del">
          <ac:chgData name="Natalia Dedu (1816782)" userId="7996c255-fad3-4e60-889a-01fe98434ce7" providerId="ADAL" clId="{258E756E-1FFB-4D32-AD2D-DAC8CED1B5BA}" dt="2020-11-01T22:33:45.625" v="636" actId="26606"/>
          <ac:spMkLst>
            <pc:docMk/>
            <pc:sldMk cId="2520500708" sldId="259"/>
            <ac:spMk id="757" creationId="{EB447648-FE0A-4D8E-86B8-D38D5F938BF4}"/>
          </ac:spMkLst>
        </pc:spChg>
        <pc:spChg chg="add del">
          <ac:chgData name="Natalia Dedu (1816782)" userId="7996c255-fad3-4e60-889a-01fe98434ce7" providerId="ADAL" clId="{258E756E-1FFB-4D32-AD2D-DAC8CED1B5BA}" dt="2020-11-01T22:33:45.625" v="636" actId="26606"/>
          <ac:spMkLst>
            <pc:docMk/>
            <pc:sldMk cId="2520500708" sldId="259"/>
            <ac:spMk id="759" creationId="{4B0A51D7-FF65-4E97-9E1A-8C4688E86263}"/>
          </ac:spMkLst>
        </pc:spChg>
        <pc:spChg chg="add del">
          <ac:chgData name="Natalia Dedu (1816782)" userId="7996c255-fad3-4e60-889a-01fe98434ce7" providerId="ADAL" clId="{258E756E-1FFB-4D32-AD2D-DAC8CED1B5BA}" dt="2020-11-01T22:33:45.625" v="636" actId="26606"/>
          <ac:spMkLst>
            <pc:docMk/>
            <pc:sldMk cId="2520500708" sldId="259"/>
            <ac:spMk id="761" creationId="{008FF77B-AC18-4E35-BB9B-0CA39278F7BC}"/>
          </ac:spMkLst>
        </pc:spChg>
        <pc:spChg chg="add del">
          <ac:chgData name="Natalia Dedu (1816782)" userId="7996c255-fad3-4e60-889a-01fe98434ce7" providerId="ADAL" clId="{258E756E-1FFB-4D32-AD2D-DAC8CED1B5BA}" dt="2020-11-01T22:33:45.625" v="636" actId="26606"/>
          <ac:spMkLst>
            <pc:docMk/>
            <pc:sldMk cId="2520500708" sldId="259"/>
            <ac:spMk id="763" creationId="{E71F6428-AC25-4A5A-8439-04768A17B6F8}"/>
          </ac:spMkLst>
        </pc:spChg>
        <pc:spChg chg="add del">
          <ac:chgData name="Natalia Dedu (1816782)" userId="7996c255-fad3-4e60-889a-01fe98434ce7" providerId="ADAL" clId="{258E756E-1FFB-4D32-AD2D-DAC8CED1B5BA}" dt="2020-11-01T22:33:45.625" v="636" actId="26606"/>
          <ac:spMkLst>
            <pc:docMk/>
            <pc:sldMk cId="2520500708" sldId="259"/>
            <ac:spMk id="765" creationId="{F237A1D4-9D62-4DEA-BD39-E5EC93B33BEF}"/>
          </ac:spMkLst>
        </pc:spChg>
        <pc:spChg chg="add del">
          <ac:chgData name="Natalia Dedu (1816782)" userId="7996c255-fad3-4e60-889a-01fe98434ce7" providerId="ADAL" clId="{258E756E-1FFB-4D32-AD2D-DAC8CED1B5BA}" dt="2020-11-01T22:33:45.625" v="636" actId="26606"/>
          <ac:spMkLst>
            <pc:docMk/>
            <pc:sldMk cId="2520500708" sldId="259"/>
            <ac:spMk id="767" creationId="{87E919CC-AC41-4F0D-A842-792D7A418795}"/>
          </ac:spMkLst>
        </pc:spChg>
        <pc:spChg chg="add del">
          <ac:chgData name="Natalia Dedu (1816782)" userId="7996c255-fad3-4e60-889a-01fe98434ce7" providerId="ADAL" clId="{258E756E-1FFB-4D32-AD2D-DAC8CED1B5BA}" dt="2020-11-01T22:33:45.625" v="636" actId="26606"/>
          <ac:spMkLst>
            <pc:docMk/>
            <pc:sldMk cId="2520500708" sldId="259"/>
            <ac:spMk id="769" creationId="{965D7305-50C2-4D93-8832-19DC70C5BD23}"/>
          </ac:spMkLst>
        </pc:spChg>
        <pc:spChg chg="add del">
          <ac:chgData name="Natalia Dedu (1816782)" userId="7996c255-fad3-4e60-889a-01fe98434ce7" providerId="ADAL" clId="{258E756E-1FFB-4D32-AD2D-DAC8CED1B5BA}" dt="2020-11-01T22:33:45.625" v="636" actId="26606"/>
          <ac:spMkLst>
            <pc:docMk/>
            <pc:sldMk cId="2520500708" sldId="259"/>
            <ac:spMk id="771" creationId="{E0E5EA9F-6192-466D-BF45-46D9BCE3BDB7}"/>
          </ac:spMkLst>
        </pc:spChg>
        <pc:spChg chg="add del">
          <ac:chgData name="Natalia Dedu (1816782)" userId="7996c255-fad3-4e60-889a-01fe98434ce7" providerId="ADAL" clId="{258E756E-1FFB-4D32-AD2D-DAC8CED1B5BA}" dt="2020-11-01T22:33:45.625" v="636" actId="26606"/>
          <ac:spMkLst>
            <pc:docMk/>
            <pc:sldMk cId="2520500708" sldId="259"/>
            <ac:spMk id="773" creationId="{CFF6BE31-4842-4659-8D68-63423F82691E}"/>
          </ac:spMkLst>
        </pc:spChg>
        <pc:spChg chg="add del">
          <ac:chgData name="Natalia Dedu (1816782)" userId="7996c255-fad3-4e60-889a-01fe98434ce7" providerId="ADAL" clId="{258E756E-1FFB-4D32-AD2D-DAC8CED1B5BA}" dt="2020-11-01T22:33:45.625" v="636" actId="26606"/>
          <ac:spMkLst>
            <pc:docMk/>
            <pc:sldMk cId="2520500708" sldId="259"/>
            <ac:spMk id="775" creationId="{3EC2112B-E2EC-492A-8AF9-D78F4B4A99B6}"/>
          </ac:spMkLst>
        </pc:spChg>
        <pc:spChg chg="add del">
          <ac:chgData name="Natalia Dedu (1816782)" userId="7996c255-fad3-4e60-889a-01fe98434ce7" providerId="ADAL" clId="{258E756E-1FFB-4D32-AD2D-DAC8CED1B5BA}" dt="2020-11-01T22:33:45.625" v="636" actId="26606"/>
          <ac:spMkLst>
            <pc:docMk/>
            <pc:sldMk cId="2520500708" sldId="259"/>
            <ac:spMk id="777" creationId="{EB635BC8-61BC-44D5-AA11-9A308B3BA493}"/>
          </ac:spMkLst>
        </pc:spChg>
        <pc:spChg chg="add del">
          <ac:chgData name="Natalia Dedu (1816782)" userId="7996c255-fad3-4e60-889a-01fe98434ce7" providerId="ADAL" clId="{258E756E-1FFB-4D32-AD2D-DAC8CED1B5BA}" dt="2020-11-01T22:33:45.625" v="636" actId="26606"/>
          <ac:spMkLst>
            <pc:docMk/>
            <pc:sldMk cId="2520500708" sldId="259"/>
            <ac:spMk id="779" creationId="{7E9ACE65-00C6-4A75-8F61-CCADAF3EC144}"/>
          </ac:spMkLst>
        </pc:spChg>
        <pc:spChg chg="add del">
          <ac:chgData name="Natalia Dedu (1816782)" userId="7996c255-fad3-4e60-889a-01fe98434ce7" providerId="ADAL" clId="{258E756E-1FFB-4D32-AD2D-DAC8CED1B5BA}" dt="2020-11-01T22:33:45.625" v="636" actId="26606"/>
          <ac:spMkLst>
            <pc:docMk/>
            <pc:sldMk cId="2520500708" sldId="259"/>
            <ac:spMk id="781" creationId="{5D7163FE-5ADD-41E7-985B-F95E7E048402}"/>
          </ac:spMkLst>
        </pc:spChg>
        <pc:spChg chg="add del">
          <ac:chgData name="Natalia Dedu (1816782)" userId="7996c255-fad3-4e60-889a-01fe98434ce7" providerId="ADAL" clId="{258E756E-1FFB-4D32-AD2D-DAC8CED1B5BA}" dt="2020-11-01T22:33:45.625" v="636" actId="26606"/>
          <ac:spMkLst>
            <pc:docMk/>
            <pc:sldMk cId="2520500708" sldId="259"/>
            <ac:spMk id="783" creationId="{DCD7108A-C70D-4FD9-B91A-0E9F9501AEFB}"/>
          </ac:spMkLst>
        </pc:spChg>
        <pc:spChg chg="add del">
          <ac:chgData name="Natalia Dedu (1816782)" userId="7996c255-fad3-4e60-889a-01fe98434ce7" providerId="ADAL" clId="{258E756E-1FFB-4D32-AD2D-DAC8CED1B5BA}" dt="2020-11-01T22:33:45.625" v="636" actId="26606"/>
          <ac:spMkLst>
            <pc:docMk/>
            <pc:sldMk cId="2520500708" sldId="259"/>
            <ac:spMk id="785" creationId="{3C0CF799-2713-48A8-94DF-F8CB5F332436}"/>
          </ac:spMkLst>
        </pc:spChg>
        <pc:spChg chg="add del">
          <ac:chgData name="Natalia Dedu (1816782)" userId="7996c255-fad3-4e60-889a-01fe98434ce7" providerId="ADAL" clId="{258E756E-1FFB-4D32-AD2D-DAC8CED1B5BA}" dt="2020-11-01T22:33:45.625" v="636" actId="26606"/>
          <ac:spMkLst>
            <pc:docMk/>
            <pc:sldMk cId="2520500708" sldId="259"/>
            <ac:spMk id="787" creationId="{00B8B62E-6551-4805-BD5A-5188FE5D3A79}"/>
          </ac:spMkLst>
        </pc:spChg>
        <pc:spChg chg="add del">
          <ac:chgData name="Natalia Dedu (1816782)" userId="7996c255-fad3-4e60-889a-01fe98434ce7" providerId="ADAL" clId="{258E756E-1FFB-4D32-AD2D-DAC8CED1B5BA}" dt="2020-11-01T22:33:45.625" v="636" actId="26606"/>
          <ac:spMkLst>
            <pc:docMk/>
            <pc:sldMk cId="2520500708" sldId="259"/>
            <ac:spMk id="789" creationId="{DFCCEBA8-5961-480A-9134-51605F650B85}"/>
          </ac:spMkLst>
        </pc:spChg>
        <pc:spChg chg="add del">
          <ac:chgData name="Natalia Dedu (1816782)" userId="7996c255-fad3-4e60-889a-01fe98434ce7" providerId="ADAL" clId="{258E756E-1FFB-4D32-AD2D-DAC8CED1B5BA}" dt="2020-11-01T22:33:45.625" v="636" actId="26606"/>
          <ac:spMkLst>
            <pc:docMk/>
            <pc:sldMk cId="2520500708" sldId="259"/>
            <ac:spMk id="791" creationId="{724D4F80-B109-4438-BC6D-ABB522B44115}"/>
          </ac:spMkLst>
        </pc:spChg>
        <pc:spChg chg="add del">
          <ac:chgData name="Natalia Dedu (1816782)" userId="7996c255-fad3-4e60-889a-01fe98434ce7" providerId="ADAL" clId="{258E756E-1FFB-4D32-AD2D-DAC8CED1B5BA}" dt="2020-11-01T22:33:45.625" v="636" actId="26606"/>
          <ac:spMkLst>
            <pc:docMk/>
            <pc:sldMk cId="2520500708" sldId="259"/>
            <ac:spMk id="793" creationId="{52A7149F-5A3F-4537-981A-974C7409CAF3}"/>
          </ac:spMkLst>
        </pc:spChg>
        <pc:spChg chg="add del">
          <ac:chgData name="Natalia Dedu (1816782)" userId="7996c255-fad3-4e60-889a-01fe98434ce7" providerId="ADAL" clId="{258E756E-1FFB-4D32-AD2D-DAC8CED1B5BA}" dt="2020-11-01T22:33:45.625" v="636" actId="26606"/>
          <ac:spMkLst>
            <pc:docMk/>
            <pc:sldMk cId="2520500708" sldId="259"/>
            <ac:spMk id="795" creationId="{89A8D3E3-3518-4738-B94E-F7DD9818D8D2}"/>
          </ac:spMkLst>
        </pc:spChg>
        <pc:spChg chg="add del">
          <ac:chgData name="Natalia Dedu (1816782)" userId="7996c255-fad3-4e60-889a-01fe98434ce7" providerId="ADAL" clId="{258E756E-1FFB-4D32-AD2D-DAC8CED1B5BA}" dt="2020-11-01T22:33:45.625" v="636" actId="26606"/>
          <ac:spMkLst>
            <pc:docMk/>
            <pc:sldMk cId="2520500708" sldId="259"/>
            <ac:spMk id="797" creationId="{FA796F21-7CE5-4483-A137-919B3D433BDF}"/>
          </ac:spMkLst>
        </pc:spChg>
        <pc:spChg chg="add del">
          <ac:chgData name="Natalia Dedu (1816782)" userId="7996c255-fad3-4e60-889a-01fe98434ce7" providerId="ADAL" clId="{258E756E-1FFB-4D32-AD2D-DAC8CED1B5BA}" dt="2020-11-01T22:33:45.625" v="636" actId="26606"/>
          <ac:spMkLst>
            <pc:docMk/>
            <pc:sldMk cId="2520500708" sldId="259"/>
            <ac:spMk id="799" creationId="{57FC30BB-0D8F-43B0-910E-7DDE8C9331FA}"/>
          </ac:spMkLst>
        </pc:spChg>
        <pc:spChg chg="add del">
          <ac:chgData name="Natalia Dedu (1816782)" userId="7996c255-fad3-4e60-889a-01fe98434ce7" providerId="ADAL" clId="{258E756E-1FFB-4D32-AD2D-DAC8CED1B5BA}" dt="2020-11-01T22:33:45.625" v="636" actId="26606"/>
          <ac:spMkLst>
            <pc:docMk/>
            <pc:sldMk cId="2520500708" sldId="259"/>
            <ac:spMk id="801" creationId="{D938207F-A865-48E5-A15D-FD578BC59D89}"/>
          </ac:spMkLst>
        </pc:spChg>
        <pc:spChg chg="add del">
          <ac:chgData name="Natalia Dedu (1816782)" userId="7996c255-fad3-4e60-889a-01fe98434ce7" providerId="ADAL" clId="{258E756E-1FFB-4D32-AD2D-DAC8CED1B5BA}" dt="2020-11-01T22:33:45.625" v="636" actId="26606"/>
          <ac:spMkLst>
            <pc:docMk/>
            <pc:sldMk cId="2520500708" sldId="259"/>
            <ac:spMk id="803" creationId="{04637E45-0880-40BC-B488-4EA4CA435620}"/>
          </ac:spMkLst>
        </pc:spChg>
        <pc:spChg chg="add">
          <ac:chgData name="Natalia Dedu (1816782)" userId="7996c255-fad3-4e60-889a-01fe98434ce7" providerId="ADAL" clId="{258E756E-1FFB-4D32-AD2D-DAC8CED1B5BA}" dt="2020-11-01T22:33:45.686" v="637" actId="26606"/>
          <ac:spMkLst>
            <pc:docMk/>
            <pc:sldMk cId="2520500708" sldId="259"/>
            <ac:spMk id="805" creationId="{9FF4A234-29BA-4B70-BFC0-64FBB64F2A7B}"/>
          </ac:spMkLst>
        </pc:spChg>
        <pc:graphicFrameChg chg="mod modGraphic">
          <ac:chgData name="Natalia Dedu (1816782)" userId="7996c255-fad3-4e60-889a-01fe98434ce7" providerId="ADAL" clId="{258E756E-1FFB-4D32-AD2D-DAC8CED1B5BA}" dt="2020-11-01T22:33:45.686" v="637" actId="26606"/>
          <ac:graphicFrameMkLst>
            <pc:docMk/>
            <pc:sldMk cId="2520500708" sldId="259"/>
            <ac:graphicFrameMk id="228" creationId="{D0E8237F-9286-4595-98B3-4820CCE80D2C}"/>
          </ac:graphicFrameMkLst>
        </pc:graphicFrameChg>
      </pc:sldChg>
      <pc:sldChg chg="del">
        <pc:chgData name="Natalia Dedu (1816782)" userId="7996c255-fad3-4e60-889a-01fe98434ce7" providerId="ADAL" clId="{258E756E-1FFB-4D32-AD2D-DAC8CED1B5BA}" dt="2020-10-31T15:44:41.065" v="26" actId="2696"/>
        <pc:sldMkLst>
          <pc:docMk/>
          <pc:sldMk cId="559127839" sldId="264"/>
        </pc:sldMkLst>
      </pc:sldChg>
      <pc:sldChg chg="addSp delSp modSp mod modTransition modClrScheme delAnim delDesignElem chgLayout">
        <pc:chgData name="Natalia Dedu (1816782)" userId="7996c255-fad3-4e60-889a-01fe98434ce7" providerId="ADAL" clId="{258E756E-1FFB-4D32-AD2D-DAC8CED1B5BA}" dt="2020-11-01T16:49:38.802" v="402"/>
        <pc:sldMkLst>
          <pc:docMk/>
          <pc:sldMk cId="294499320" sldId="265"/>
        </pc:sldMkLst>
        <pc:spChg chg="mod ord">
          <ac:chgData name="Natalia Dedu (1816782)" userId="7996c255-fad3-4e60-889a-01fe98434ce7" providerId="ADAL" clId="{258E756E-1FFB-4D32-AD2D-DAC8CED1B5BA}" dt="2020-11-01T16:11:08.411" v="66" actId="700"/>
          <ac:spMkLst>
            <pc:docMk/>
            <pc:sldMk cId="294499320" sldId="265"/>
            <ac:spMk id="2" creationId="{38230B0E-2FF2-4B7F-8078-35D55B3A9218}"/>
          </ac:spMkLst>
        </pc:spChg>
        <pc:spChg chg="add del mod ord">
          <ac:chgData name="Natalia Dedu (1816782)" userId="7996c255-fad3-4e60-889a-01fe98434ce7" providerId="ADAL" clId="{258E756E-1FFB-4D32-AD2D-DAC8CED1B5BA}" dt="2020-11-01T15:53:58.082" v="31" actId="700"/>
          <ac:spMkLst>
            <pc:docMk/>
            <pc:sldMk cId="294499320" sldId="265"/>
            <ac:spMk id="3" creationId="{1D82A6E8-0693-4AEA-B6F6-AF62AF470A78}"/>
          </ac:spMkLst>
        </pc:spChg>
        <pc:spChg chg="del">
          <ac:chgData name="Natalia Dedu (1816782)" userId="7996c255-fad3-4e60-889a-01fe98434ce7" providerId="ADAL" clId="{258E756E-1FFB-4D32-AD2D-DAC8CED1B5BA}" dt="2020-10-30T14:23:15.229" v="0" actId="26606"/>
          <ac:spMkLst>
            <pc:docMk/>
            <pc:sldMk cId="294499320" sldId="265"/>
            <ac:spMk id="4" creationId="{B043174D-7C0A-4EEA-9235-43C5D743C55B}"/>
          </ac:spMkLst>
        </pc:spChg>
        <pc:spChg chg="add mod ord">
          <ac:chgData name="Natalia Dedu (1816782)" userId="7996c255-fad3-4e60-889a-01fe98434ce7" providerId="ADAL" clId="{258E756E-1FFB-4D32-AD2D-DAC8CED1B5BA}" dt="2020-11-01T16:38:06.222" v="380" actId="1076"/>
          <ac:spMkLst>
            <pc:docMk/>
            <pc:sldMk cId="294499320" sldId="265"/>
            <ac:spMk id="4" creationId="{D008ACD5-D3FF-4626-B63D-42AFC98B85F9}"/>
          </ac:spMkLst>
        </pc:spChg>
        <pc:spChg chg="add del mod ord">
          <ac:chgData name="Natalia Dedu (1816782)" userId="7996c255-fad3-4e60-889a-01fe98434ce7" providerId="ADAL" clId="{258E756E-1FFB-4D32-AD2D-DAC8CED1B5BA}" dt="2020-11-01T16:08:29.321" v="57" actId="931"/>
          <ac:spMkLst>
            <pc:docMk/>
            <pc:sldMk cId="294499320" sldId="265"/>
            <ac:spMk id="5" creationId="{22C2C518-8D53-4E79-AC5C-8F85C02D3B81}"/>
          </ac:spMkLst>
        </pc:spChg>
        <pc:spChg chg="add mod ord">
          <ac:chgData name="Natalia Dedu (1816782)" userId="7996c255-fad3-4e60-889a-01fe98434ce7" providerId="ADAL" clId="{258E756E-1FFB-4D32-AD2D-DAC8CED1B5BA}" dt="2020-11-01T16:38:14.243" v="381" actId="1076"/>
          <ac:spMkLst>
            <pc:docMk/>
            <pc:sldMk cId="294499320" sldId="265"/>
            <ac:spMk id="6" creationId="{AF67001C-CB90-4363-8E1B-3D952F9C3F96}"/>
          </ac:spMkLst>
        </pc:spChg>
        <pc:spChg chg="add del mod ord">
          <ac:chgData name="Natalia Dedu (1816782)" userId="7996c255-fad3-4e60-889a-01fe98434ce7" providerId="ADAL" clId="{258E756E-1FFB-4D32-AD2D-DAC8CED1B5BA}" dt="2020-11-01T16:09:16.122" v="58" actId="931"/>
          <ac:spMkLst>
            <pc:docMk/>
            <pc:sldMk cId="294499320" sldId="265"/>
            <ac:spMk id="7" creationId="{7BD97884-AB2B-4267-9F11-FA3BC4915488}"/>
          </ac:spMkLst>
        </pc:spChg>
        <pc:spChg chg="add del mod">
          <ac:chgData name="Natalia Dedu (1816782)" userId="7996c255-fad3-4e60-889a-01fe98434ce7" providerId="ADAL" clId="{258E756E-1FFB-4D32-AD2D-DAC8CED1B5BA}" dt="2020-11-01T16:10:45.379" v="60" actId="931"/>
          <ac:spMkLst>
            <pc:docMk/>
            <pc:sldMk cId="294499320" sldId="265"/>
            <ac:spMk id="15" creationId="{11599A29-7A3D-4D89-80D1-0FCAEA482B34}"/>
          </ac:spMkLst>
        </pc:spChg>
        <pc:spChg chg="del">
          <ac:chgData name="Natalia Dedu (1816782)" userId="7996c255-fad3-4e60-889a-01fe98434ce7" providerId="ADAL" clId="{258E756E-1FFB-4D32-AD2D-DAC8CED1B5BA}" dt="2020-10-30T14:23:15.229" v="0" actId="26606"/>
          <ac:spMkLst>
            <pc:docMk/>
            <pc:sldMk cId="294499320" sldId="265"/>
            <ac:spMk id="305" creationId="{0B7ED827-06A5-4778-9BB3-74A28B33DA65}"/>
          </ac:spMkLst>
        </pc:spChg>
        <pc:spChg chg="del">
          <ac:chgData name="Natalia Dedu (1816782)" userId="7996c255-fad3-4e60-889a-01fe98434ce7" providerId="ADAL" clId="{258E756E-1FFB-4D32-AD2D-DAC8CED1B5BA}" dt="2020-10-30T14:23:15.229" v="0" actId="26606"/>
          <ac:spMkLst>
            <pc:docMk/>
            <pc:sldMk cId="294499320" sldId="265"/>
            <ac:spMk id="307" creationId="{EBECA81C-4D92-4A79-B23F-C36986805C94}"/>
          </ac:spMkLst>
        </pc:spChg>
        <pc:spChg chg="del">
          <ac:chgData name="Natalia Dedu (1816782)" userId="7996c255-fad3-4e60-889a-01fe98434ce7" providerId="ADAL" clId="{258E756E-1FFB-4D32-AD2D-DAC8CED1B5BA}" dt="2020-10-30T14:23:15.229" v="0" actId="26606"/>
          <ac:spMkLst>
            <pc:docMk/>
            <pc:sldMk cId="294499320" sldId="265"/>
            <ac:spMk id="309" creationId="{8B7460A4-2B8D-4636-AC17-9E915EEB2CB3}"/>
          </ac:spMkLst>
        </pc:spChg>
        <pc:spChg chg="add del">
          <ac:chgData name="Natalia Dedu (1816782)" userId="7996c255-fad3-4e60-889a-01fe98434ce7" providerId="ADAL" clId="{258E756E-1FFB-4D32-AD2D-DAC8CED1B5BA}" dt="2020-10-30T14:26:20.003" v="22" actId="26606"/>
          <ac:spMkLst>
            <pc:docMk/>
            <pc:sldMk cId="294499320" sldId="265"/>
            <ac:spMk id="1095" creationId="{95697D25-3D98-4690-9E3D-C65732E5D818}"/>
          </ac:spMkLst>
        </pc:spChg>
        <pc:spChg chg="add del">
          <ac:chgData name="Natalia Dedu (1816782)" userId="7996c255-fad3-4e60-889a-01fe98434ce7" providerId="ADAL" clId="{258E756E-1FFB-4D32-AD2D-DAC8CED1B5BA}" dt="2020-10-30T14:26:20.003" v="22" actId="26606"/>
          <ac:spMkLst>
            <pc:docMk/>
            <pc:sldMk cId="294499320" sldId="265"/>
            <ac:spMk id="1096" creationId="{56C634FA-4936-4EA7-9BFB-F34843C0F050}"/>
          </ac:spMkLst>
        </pc:spChg>
        <pc:spChg chg="add del">
          <ac:chgData name="Natalia Dedu (1816782)" userId="7996c255-fad3-4e60-889a-01fe98434ce7" providerId="ADAL" clId="{258E756E-1FFB-4D32-AD2D-DAC8CED1B5BA}" dt="2020-11-01T15:54:52.620" v="36" actId="700"/>
          <ac:spMkLst>
            <pc:docMk/>
            <pc:sldMk cId="294499320" sldId="265"/>
            <ac:spMk id="1240" creationId="{11AC88F6-55CB-496B-8AD8-9ABD2E6E3BFA}"/>
          </ac:spMkLst>
        </pc:spChg>
        <pc:grpChg chg="del">
          <ac:chgData name="Natalia Dedu (1816782)" userId="7996c255-fad3-4e60-889a-01fe98434ce7" providerId="ADAL" clId="{258E756E-1FFB-4D32-AD2D-DAC8CED1B5BA}" dt="2020-10-30T14:23:15.229" v="0" actId="26606"/>
          <ac:grpSpMkLst>
            <pc:docMk/>
            <pc:sldMk cId="294499320" sldId="265"/>
            <ac:grpSpMk id="246" creationId="{71AFD227-869A-489C-A9B5-3F0498DF3C0C}"/>
          </ac:grpSpMkLst>
        </pc:grpChg>
        <pc:grpChg chg="del">
          <ac:chgData name="Natalia Dedu (1816782)" userId="7996c255-fad3-4e60-889a-01fe98434ce7" providerId="ADAL" clId="{258E756E-1FFB-4D32-AD2D-DAC8CED1B5BA}" dt="2020-10-30T14:23:15.229" v="0" actId="26606"/>
          <ac:grpSpMkLst>
            <pc:docMk/>
            <pc:sldMk cId="294499320" sldId="265"/>
            <ac:grpSpMk id="311" creationId="{224B6EBA-1903-40EC-924D-E0959FD39A73}"/>
          </ac:grpSpMkLst>
        </pc:grpChg>
        <pc:grpChg chg="add del">
          <ac:chgData name="Natalia Dedu (1816782)" userId="7996c255-fad3-4e60-889a-01fe98434ce7" providerId="ADAL" clId="{258E756E-1FFB-4D32-AD2D-DAC8CED1B5BA}" dt="2020-10-30T14:26:20.003" v="22" actId="26606"/>
          <ac:grpSpMkLst>
            <pc:docMk/>
            <pc:sldMk cId="294499320" sldId="265"/>
            <ac:grpSpMk id="1041" creationId="{71AFD227-869A-489C-A9B5-3F0498DF3C0C}"/>
          </ac:grpSpMkLst>
        </pc:grpChg>
        <pc:grpChg chg="add del">
          <ac:chgData name="Natalia Dedu (1816782)" userId="7996c255-fad3-4e60-889a-01fe98434ce7" providerId="ADAL" clId="{258E756E-1FFB-4D32-AD2D-DAC8CED1B5BA}" dt="2020-10-30T14:26:20.003" v="22" actId="26606"/>
          <ac:grpSpMkLst>
            <pc:docMk/>
            <pc:sldMk cId="294499320" sldId="265"/>
            <ac:grpSpMk id="1097" creationId="{A9A3B735-54E2-4D95-A245-5BA856818C0F}"/>
          </ac:grpSpMkLst>
        </pc:grpChg>
        <pc:grpChg chg="add del">
          <ac:chgData name="Natalia Dedu (1816782)" userId="7996c255-fad3-4e60-889a-01fe98434ce7" providerId="ADAL" clId="{258E756E-1FFB-4D32-AD2D-DAC8CED1B5BA}" dt="2020-11-01T15:54:52.620" v="36" actId="700"/>
          <ac:grpSpMkLst>
            <pc:docMk/>
            <pc:sldMk cId="294499320" sldId="265"/>
            <ac:grpSpMk id="1182" creationId="{71AFD227-869A-489C-A9B5-3F0498DF3C0C}"/>
          </ac:grpSpMkLst>
        </pc:grpChg>
        <pc:grpChg chg="add del">
          <ac:chgData name="Natalia Dedu (1816782)" userId="7996c255-fad3-4e60-889a-01fe98434ce7" providerId="ADAL" clId="{258E756E-1FFB-4D32-AD2D-DAC8CED1B5BA}" dt="2020-11-01T15:54:52.620" v="36" actId="700"/>
          <ac:grpSpMkLst>
            <pc:docMk/>
            <pc:sldMk cId="294499320" sldId="265"/>
            <ac:grpSpMk id="1241" creationId="{1EBB3E56-58E4-4241-80A5-0A3DEA1792FA}"/>
          </ac:grpSpMkLst>
        </pc:grpChg>
        <pc:graphicFrameChg chg="add del mod modGraphic">
          <ac:chgData name="Natalia Dedu (1816782)" userId="7996c255-fad3-4e60-889a-01fe98434ce7" providerId="ADAL" clId="{258E756E-1FFB-4D32-AD2D-DAC8CED1B5BA}" dt="2020-11-01T15:54:59.966" v="37" actId="21"/>
          <ac:graphicFrameMkLst>
            <pc:docMk/>
            <pc:sldMk cId="294499320" sldId="265"/>
            <ac:graphicFrameMk id="1039" creationId="{D1428CF5-EAB6-4066-8BD3-873E2E699CA6}"/>
          </ac:graphicFrameMkLst>
        </pc:graphicFrameChg>
        <pc:picChg chg="del mod">
          <ac:chgData name="Natalia Dedu (1816782)" userId="7996c255-fad3-4e60-889a-01fe98434ce7" providerId="ADAL" clId="{258E756E-1FFB-4D32-AD2D-DAC8CED1B5BA}" dt="2020-10-30T14:26:04.245" v="19" actId="21"/>
          <ac:picMkLst>
            <pc:docMk/>
            <pc:sldMk cId="294499320" sldId="265"/>
            <ac:picMk id="6" creationId="{78BC93FA-BDD4-4A63-9C87-A7534B27A1A3}"/>
          </ac:picMkLst>
        </pc:picChg>
        <pc:picChg chg="add mod ord">
          <ac:chgData name="Natalia Dedu (1816782)" userId="7996c255-fad3-4e60-889a-01fe98434ce7" providerId="ADAL" clId="{258E756E-1FFB-4D32-AD2D-DAC8CED1B5BA}" dt="2020-11-01T16:36:29.780" v="349" actId="1076"/>
          <ac:picMkLst>
            <pc:docMk/>
            <pc:sldMk cId="294499320" sldId="265"/>
            <ac:picMk id="9" creationId="{F27D7FBB-046F-44B1-BF74-3795D4EBE226}"/>
          </ac:picMkLst>
        </pc:picChg>
        <pc:picChg chg="add del mod">
          <ac:chgData name="Natalia Dedu (1816782)" userId="7996c255-fad3-4e60-889a-01fe98434ce7" providerId="ADAL" clId="{258E756E-1FFB-4D32-AD2D-DAC8CED1B5BA}" dt="2020-11-01T16:09:22.190" v="59" actId="21"/>
          <ac:picMkLst>
            <pc:docMk/>
            <pc:sldMk cId="294499320" sldId="265"/>
            <ac:picMk id="11" creationId="{1538D47A-501C-4289-9464-85833F0860D7}"/>
          </ac:picMkLst>
        </pc:picChg>
        <pc:picChg chg="add del mod">
          <ac:chgData name="Natalia Dedu (1816782)" userId="7996c255-fad3-4e60-889a-01fe98434ce7" providerId="ADAL" clId="{258E756E-1FFB-4D32-AD2D-DAC8CED1B5BA}" dt="2020-11-01T16:09:22.190" v="59" actId="21"/>
          <ac:picMkLst>
            <pc:docMk/>
            <pc:sldMk cId="294499320" sldId="265"/>
            <ac:picMk id="13" creationId="{AD25E585-BA7C-4842-96BD-2CA5665E5A86}"/>
          </ac:picMkLst>
        </pc:picChg>
        <pc:picChg chg="add mod ord">
          <ac:chgData name="Natalia Dedu (1816782)" userId="7996c255-fad3-4e60-889a-01fe98434ce7" providerId="ADAL" clId="{258E756E-1FFB-4D32-AD2D-DAC8CED1B5BA}" dt="2020-11-01T16:36:36.526" v="350" actId="1076"/>
          <ac:picMkLst>
            <pc:docMk/>
            <pc:sldMk cId="294499320" sldId="265"/>
            <ac:picMk id="17" creationId="{1133722B-3720-4EFF-9553-C1638DEC92AF}"/>
          </ac:picMkLst>
        </pc:picChg>
        <pc:picChg chg="add del mod">
          <ac:chgData name="Natalia Dedu (1816782)" userId="7996c255-fad3-4e60-889a-01fe98434ce7" providerId="ADAL" clId="{258E756E-1FFB-4D32-AD2D-DAC8CED1B5BA}" dt="2020-11-01T16:43:33.596" v="386" actId="21"/>
          <ac:picMkLst>
            <pc:docMk/>
            <pc:sldMk cId="294499320" sldId="265"/>
            <ac:picMk id="19" creationId="{B4312E5B-BCD1-44E1-9BB1-8DC30B6E3184}"/>
          </ac:picMkLst>
        </pc:picChg>
        <pc:picChg chg="add del mod">
          <ac:chgData name="Natalia Dedu (1816782)" userId="7996c255-fad3-4e60-889a-01fe98434ce7" providerId="ADAL" clId="{258E756E-1FFB-4D32-AD2D-DAC8CED1B5BA}" dt="2020-11-01T16:44:20.291" v="395" actId="21"/>
          <ac:picMkLst>
            <pc:docMk/>
            <pc:sldMk cId="294499320" sldId="265"/>
            <ac:picMk id="21" creationId="{5C47EC6E-EFAD-45E3-9D2D-EFBFE78B9F12}"/>
          </ac:picMkLst>
        </pc:picChg>
        <pc:picChg chg="add del mod">
          <ac:chgData name="Natalia Dedu (1816782)" userId="7996c255-fad3-4e60-889a-01fe98434ce7" providerId="ADAL" clId="{258E756E-1FFB-4D32-AD2D-DAC8CED1B5BA}" dt="2020-11-01T16:41:26.634" v="383"/>
          <ac:picMkLst>
            <pc:docMk/>
            <pc:sldMk cId="294499320" sldId="265"/>
            <ac:picMk id="137" creationId="{A3029482-136D-4127-8422-D18C28E3DDA0}"/>
          </ac:picMkLst>
        </pc:picChg>
        <pc:picChg chg="mod">
          <ac:chgData name="Natalia Dedu (1816782)" userId="7996c255-fad3-4e60-889a-01fe98434ce7" providerId="ADAL" clId="{258E756E-1FFB-4D32-AD2D-DAC8CED1B5BA}" dt="2020-11-01T16:36:26.506" v="348" actId="1076"/>
          <ac:picMkLst>
            <pc:docMk/>
            <pc:sldMk cId="294499320" sldId="265"/>
            <ac:picMk id="1026" creationId="{866A2D36-DC18-4304-9DE6-F622BFF016C7}"/>
          </ac:picMkLst>
        </pc:picChg>
      </pc:sldChg>
      <pc:sldChg chg="modSp del mod">
        <pc:chgData name="Natalia Dedu (1816782)" userId="7996c255-fad3-4e60-889a-01fe98434ce7" providerId="ADAL" clId="{258E756E-1FFB-4D32-AD2D-DAC8CED1B5BA}" dt="2020-10-31T15:44:44.201" v="27" actId="2696"/>
        <pc:sldMkLst>
          <pc:docMk/>
          <pc:sldMk cId="3630804912" sldId="266"/>
        </pc:sldMkLst>
        <pc:spChg chg="mod">
          <ac:chgData name="Natalia Dedu (1816782)" userId="7996c255-fad3-4e60-889a-01fe98434ce7" providerId="ADAL" clId="{258E756E-1FFB-4D32-AD2D-DAC8CED1B5BA}" dt="2020-10-30T14:25:57.160" v="15" actId="1076"/>
          <ac:spMkLst>
            <pc:docMk/>
            <pc:sldMk cId="3630804912" sldId="266"/>
            <ac:spMk id="3" creationId="{3374A597-2EF4-4A29-98B7-D99E54446456}"/>
          </ac:spMkLst>
        </pc:spChg>
      </pc:sldChg>
      <pc:sldChg chg="modTransition">
        <pc:chgData name="Natalia Dedu (1816782)" userId="7996c255-fad3-4e60-889a-01fe98434ce7" providerId="ADAL" clId="{258E756E-1FFB-4D32-AD2D-DAC8CED1B5BA}" dt="2020-11-01T16:49:07.575" v="399"/>
        <pc:sldMkLst>
          <pc:docMk/>
          <pc:sldMk cId="2918476860" sldId="267"/>
        </pc:sldMkLst>
      </pc:sldChg>
      <pc:sldChg chg="new del">
        <pc:chgData name="Natalia Dedu (1816782)" userId="7996c255-fad3-4e60-889a-01fe98434ce7" providerId="ADAL" clId="{258E756E-1FFB-4D32-AD2D-DAC8CED1B5BA}" dt="2020-11-01T17:24:01" v="406" actId="680"/>
        <pc:sldMkLst>
          <pc:docMk/>
          <pc:sldMk cId="728595660" sldId="268"/>
        </pc:sldMkLst>
      </pc:sldChg>
      <pc:sldChg chg="addSp delSp modSp new mod modTransition setBg">
        <pc:chgData name="Natalia Dedu (1816782)" userId="7996c255-fad3-4e60-889a-01fe98434ce7" providerId="ADAL" clId="{258E756E-1FFB-4D32-AD2D-DAC8CED1B5BA}" dt="2020-11-02T15:10:24.796" v="652"/>
        <pc:sldMkLst>
          <pc:docMk/>
          <pc:sldMk cId="1777044611" sldId="268"/>
        </pc:sldMkLst>
        <pc:spChg chg="del">
          <ac:chgData name="Natalia Dedu (1816782)" userId="7996c255-fad3-4e60-889a-01fe98434ce7" providerId="ADAL" clId="{258E756E-1FFB-4D32-AD2D-DAC8CED1B5BA}" dt="2020-11-01T21:31:15.727" v="409" actId="21"/>
          <ac:spMkLst>
            <pc:docMk/>
            <pc:sldMk cId="1777044611" sldId="268"/>
            <ac:spMk id="2" creationId="{1D0D19AE-7CE0-478F-9343-42141C87587A}"/>
          </ac:spMkLst>
        </pc:spChg>
        <pc:spChg chg="mod ord">
          <ac:chgData name="Natalia Dedu (1816782)" userId="7996c255-fad3-4e60-889a-01fe98434ce7" providerId="ADAL" clId="{258E756E-1FFB-4D32-AD2D-DAC8CED1B5BA}" dt="2020-11-01T22:50:53.882" v="646" actId="26606"/>
          <ac:spMkLst>
            <pc:docMk/>
            <pc:sldMk cId="1777044611" sldId="268"/>
            <ac:spMk id="3" creationId="{3DB0233B-EBD2-4AC1-98E8-020AD6F4E33F}"/>
          </ac:spMkLst>
        </pc:spChg>
        <pc:spChg chg="add del">
          <ac:chgData name="Natalia Dedu (1816782)" userId="7996c255-fad3-4e60-889a-01fe98434ce7" providerId="ADAL" clId="{258E756E-1FFB-4D32-AD2D-DAC8CED1B5BA}" dt="2020-11-01T22:50:53.882" v="646" actId="26606"/>
          <ac:spMkLst>
            <pc:docMk/>
            <pc:sldMk cId="1777044611" sldId="268"/>
            <ac:spMk id="71" creationId="{11AC88F6-55CB-496B-8AD8-9ABD2E6E3BFA}"/>
          </ac:spMkLst>
        </pc:spChg>
        <pc:spChg chg="add del">
          <ac:chgData name="Natalia Dedu (1816782)" userId="7996c255-fad3-4e60-889a-01fe98434ce7" providerId="ADAL" clId="{258E756E-1FFB-4D32-AD2D-DAC8CED1B5BA}" dt="2020-11-01T22:50:48.738" v="641" actId="26606"/>
          <ac:spMkLst>
            <pc:docMk/>
            <pc:sldMk cId="1777044611" sldId="268"/>
            <ac:spMk id="201" creationId="{CFB03654-F8D1-4066-85B5-5BA57499B18A}"/>
          </ac:spMkLst>
        </pc:spChg>
        <pc:spChg chg="add del">
          <ac:chgData name="Natalia Dedu (1816782)" userId="7996c255-fad3-4e60-889a-01fe98434ce7" providerId="ADAL" clId="{258E756E-1FFB-4D32-AD2D-DAC8CED1B5BA}" dt="2020-11-01T22:50:48.738" v="641" actId="26606"/>
          <ac:spMkLst>
            <pc:docMk/>
            <pc:sldMk cId="1777044611" sldId="268"/>
            <ac:spMk id="203" creationId="{7615BC76-014D-4BD0-A843-994E2D759826}"/>
          </ac:spMkLst>
        </pc:spChg>
        <pc:spChg chg="add del">
          <ac:chgData name="Natalia Dedu (1816782)" userId="7996c255-fad3-4e60-889a-01fe98434ce7" providerId="ADAL" clId="{258E756E-1FFB-4D32-AD2D-DAC8CED1B5BA}" dt="2020-11-01T22:50:48.738" v="641" actId="26606"/>
          <ac:spMkLst>
            <pc:docMk/>
            <pc:sldMk cId="1777044611" sldId="268"/>
            <ac:spMk id="247" creationId="{B1A3BF1A-EF96-468A-B04F-AFDF6621DEFB}"/>
          </ac:spMkLst>
        </pc:spChg>
        <pc:spChg chg="add del">
          <ac:chgData name="Natalia Dedu (1816782)" userId="7996c255-fad3-4e60-889a-01fe98434ce7" providerId="ADAL" clId="{258E756E-1FFB-4D32-AD2D-DAC8CED1B5BA}" dt="2020-11-01T22:50:51.546" v="643" actId="26606"/>
          <ac:spMkLst>
            <pc:docMk/>
            <pc:sldMk cId="1777044611" sldId="268"/>
            <ac:spMk id="1030" creationId="{9FF4A234-29BA-4B70-BFC0-64FBB64F2A7B}"/>
          </ac:spMkLst>
        </pc:spChg>
        <pc:spChg chg="add del">
          <ac:chgData name="Natalia Dedu (1816782)" userId="7996c255-fad3-4e60-889a-01fe98434ce7" providerId="ADAL" clId="{258E756E-1FFB-4D32-AD2D-DAC8CED1B5BA}" dt="2020-11-01T22:50:51.546" v="643" actId="26606"/>
          <ac:spMkLst>
            <pc:docMk/>
            <pc:sldMk cId="1777044611" sldId="268"/>
            <ac:spMk id="1031" creationId="{4B6AF9AC-3CF4-4C58-A503-2EC75D92B4E1}"/>
          </ac:spMkLst>
        </pc:spChg>
        <pc:spChg chg="add del">
          <ac:chgData name="Natalia Dedu (1816782)" userId="7996c255-fad3-4e60-889a-01fe98434ce7" providerId="ADAL" clId="{258E756E-1FFB-4D32-AD2D-DAC8CED1B5BA}" dt="2020-11-01T22:50:51.546" v="643" actId="26606"/>
          <ac:spMkLst>
            <pc:docMk/>
            <pc:sldMk cId="1777044611" sldId="268"/>
            <ac:spMk id="1032" creationId="{25C1F4D8-9670-4B56-BD70-732561AD0B8E}"/>
          </ac:spMkLst>
        </pc:spChg>
        <pc:spChg chg="add del">
          <ac:chgData name="Natalia Dedu (1816782)" userId="7996c255-fad3-4e60-889a-01fe98434ce7" providerId="ADAL" clId="{258E756E-1FFB-4D32-AD2D-DAC8CED1B5BA}" dt="2020-11-01T22:50:53.834" v="645" actId="26606"/>
          <ac:spMkLst>
            <pc:docMk/>
            <pc:sldMk cId="1777044611" sldId="268"/>
            <ac:spMk id="1097" creationId="{CFB03654-F8D1-4066-85B5-5BA57499B18A}"/>
          </ac:spMkLst>
        </pc:spChg>
        <pc:spChg chg="add del">
          <ac:chgData name="Natalia Dedu (1816782)" userId="7996c255-fad3-4e60-889a-01fe98434ce7" providerId="ADAL" clId="{258E756E-1FFB-4D32-AD2D-DAC8CED1B5BA}" dt="2020-11-01T22:50:53.834" v="645" actId="26606"/>
          <ac:spMkLst>
            <pc:docMk/>
            <pc:sldMk cId="1777044611" sldId="268"/>
            <ac:spMk id="1098" creationId="{EF061512-DEB6-4638-9292-91DD254630D0}"/>
          </ac:spMkLst>
        </pc:spChg>
        <pc:spChg chg="add del">
          <ac:chgData name="Natalia Dedu (1816782)" userId="7996c255-fad3-4e60-889a-01fe98434ce7" providerId="ADAL" clId="{258E756E-1FFB-4D32-AD2D-DAC8CED1B5BA}" dt="2020-11-01T22:50:53.834" v="645" actId="26606"/>
          <ac:spMkLst>
            <pc:docMk/>
            <pc:sldMk cId="1777044611" sldId="268"/>
            <ac:spMk id="1099" creationId="{7615BC76-014D-4BD0-A843-994E2D759826}"/>
          </ac:spMkLst>
        </pc:spChg>
        <pc:spChg chg="add">
          <ac:chgData name="Natalia Dedu (1816782)" userId="7996c255-fad3-4e60-889a-01fe98434ce7" providerId="ADAL" clId="{258E756E-1FFB-4D32-AD2D-DAC8CED1B5BA}" dt="2020-11-01T22:50:53.882" v="646" actId="26606"/>
          <ac:spMkLst>
            <pc:docMk/>
            <pc:sldMk cId="1777044611" sldId="268"/>
            <ac:spMk id="1127" creationId="{CFB03654-F8D1-4066-85B5-5BA57499B18A}"/>
          </ac:spMkLst>
        </pc:spChg>
        <pc:spChg chg="add">
          <ac:chgData name="Natalia Dedu (1816782)" userId="7996c255-fad3-4e60-889a-01fe98434ce7" providerId="ADAL" clId="{258E756E-1FFB-4D32-AD2D-DAC8CED1B5BA}" dt="2020-11-01T22:50:53.882" v="646" actId="26606"/>
          <ac:spMkLst>
            <pc:docMk/>
            <pc:sldMk cId="1777044611" sldId="268"/>
            <ac:spMk id="1128" creationId="{7615BC76-014D-4BD0-A843-994E2D759826}"/>
          </ac:spMkLst>
        </pc:spChg>
        <pc:spChg chg="add">
          <ac:chgData name="Natalia Dedu (1816782)" userId="7996c255-fad3-4e60-889a-01fe98434ce7" providerId="ADAL" clId="{258E756E-1FFB-4D32-AD2D-DAC8CED1B5BA}" dt="2020-11-01T22:50:53.882" v="646" actId="26606"/>
          <ac:spMkLst>
            <pc:docMk/>
            <pc:sldMk cId="1777044611" sldId="268"/>
            <ac:spMk id="1169" creationId="{B1A3BF1A-EF96-468A-B04F-AFDF6621DEFB}"/>
          </ac:spMkLst>
        </pc:spChg>
        <pc:grpChg chg="add del">
          <ac:chgData name="Natalia Dedu (1816782)" userId="7996c255-fad3-4e60-889a-01fe98434ce7" providerId="ADAL" clId="{258E756E-1FFB-4D32-AD2D-DAC8CED1B5BA}" dt="2020-11-01T22:50:53.882" v="646" actId="26606"/>
          <ac:grpSpMkLst>
            <pc:docMk/>
            <pc:sldMk cId="1777044611" sldId="268"/>
            <ac:grpSpMk id="73" creationId="{1EBB3E56-58E4-4241-80A5-0A3DEA1792FA}"/>
          </ac:grpSpMkLst>
        </pc:grpChg>
        <pc:grpChg chg="add del">
          <ac:chgData name="Natalia Dedu (1816782)" userId="7996c255-fad3-4e60-889a-01fe98434ce7" providerId="ADAL" clId="{258E756E-1FFB-4D32-AD2D-DAC8CED1B5BA}" dt="2020-11-01T22:50:48.738" v="641" actId="26606"/>
          <ac:grpSpMkLst>
            <pc:docMk/>
            <pc:sldMk cId="1777044611" sldId="268"/>
            <ac:grpSpMk id="205" creationId="{39D2483B-7210-454A-B168-51DA3C1611E3}"/>
          </ac:grpSpMkLst>
        </pc:grpChg>
        <pc:grpChg chg="add del">
          <ac:chgData name="Natalia Dedu (1816782)" userId="7996c255-fad3-4e60-889a-01fe98434ce7" providerId="ADAL" clId="{258E756E-1FFB-4D32-AD2D-DAC8CED1B5BA}" dt="2020-11-01T22:50:53.834" v="645" actId="26606"/>
          <ac:grpSpMkLst>
            <pc:docMk/>
            <pc:sldMk cId="1777044611" sldId="268"/>
            <ac:grpSpMk id="207" creationId="{86B666D3-7550-4348-AD73-27B831A5E488}"/>
          </ac:grpSpMkLst>
        </pc:grpChg>
        <pc:grpChg chg="add del">
          <ac:chgData name="Natalia Dedu (1816782)" userId="7996c255-fad3-4e60-889a-01fe98434ce7" providerId="ADAL" clId="{258E756E-1FFB-4D32-AD2D-DAC8CED1B5BA}" dt="2020-11-01T22:50:48.738" v="641" actId="26606"/>
          <ac:grpSpMkLst>
            <pc:docMk/>
            <pc:sldMk cId="1777044611" sldId="268"/>
            <ac:grpSpMk id="249" creationId="{AC1582F5-FF93-46BF-A92F-D4490D6538CB}"/>
          </ac:grpSpMkLst>
        </pc:grpChg>
        <pc:grpChg chg="add del">
          <ac:chgData name="Natalia Dedu (1816782)" userId="7996c255-fad3-4e60-889a-01fe98434ce7" providerId="ADAL" clId="{258E756E-1FFB-4D32-AD2D-DAC8CED1B5BA}" dt="2020-11-01T22:50:51.546" v="643" actId="26606"/>
          <ac:grpSpMkLst>
            <pc:docMk/>
            <pc:sldMk cId="1777044611" sldId="268"/>
            <ac:grpSpMk id="1033" creationId="{F25E4505-3E0D-46F0-A26D-085335D2E631}"/>
          </ac:grpSpMkLst>
        </pc:grpChg>
        <pc:grpChg chg="add">
          <ac:chgData name="Natalia Dedu (1816782)" userId="7996c255-fad3-4e60-889a-01fe98434ce7" providerId="ADAL" clId="{258E756E-1FFB-4D32-AD2D-DAC8CED1B5BA}" dt="2020-11-01T22:50:53.882" v="646" actId="26606"/>
          <ac:grpSpMkLst>
            <pc:docMk/>
            <pc:sldMk cId="1777044611" sldId="268"/>
            <ac:grpSpMk id="1129" creationId="{39D2483B-7210-454A-B168-51DA3C1611E3}"/>
          </ac:grpSpMkLst>
        </pc:grpChg>
        <pc:grpChg chg="add">
          <ac:chgData name="Natalia Dedu (1816782)" userId="7996c255-fad3-4e60-889a-01fe98434ce7" providerId="ADAL" clId="{258E756E-1FFB-4D32-AD2D-DAC8CED1B5BA}" dt="2020-11-01T22:50:53.882" v="646" actId="26606"/>
          <ac:grpSpMkLst>
            <pc:docMk/>
            <pc:sldMk cId="1777044611" sldId="268"/>
            <ac:grpSpMk id="1170" creationId="{AC1582F5-FF93-46BF-A92F-D4490D6538CB}"/>
          </ac:grpSpMkLst>
        </pc:grpChg>
        <pc:picChg chg="add del mod">
          <ac:chgData name="Natalia Dedu (1816782)" userId="7996c255-fad3-4e60-889a-01fe98434ce7" providerId="ADAL" clId="{258E756E-1FFB-4D32-AD2D-DAC8CED1B5BA}" dt="2020-11-01T22:36:50.740" v="638" actId="21"/>
          <ac:picMkLst>
            <pc:docMk/>
            <pc:sldMk cId="1777044611" sldId="268"/>
            <ac:picMk id="1026" creationId="{01302093-3763-4556-A501-A52186CD6466}"/>
          </ac:picMkLst>
        </pc:picChg>
        <pc:picChg chg="add mod">
          <ac:chgData name="Natalia Dedu (1816782)" userId="7996c255-fad3-4e60-889a-01fe98434ce7" providerId="ADAL" clId="{258E756E-1FFB-4D32-AD2D-DAC8CED1B5BA}" dt="2020-11-01T22:50:53.882" v="646" actId="26606"/>
          <ac:picMkLst>
            <pc:docMk/>
            <pc:sldMk cId="1777044611" sldId="268"/>
            <ac:picMk id="1028" creationId="{DA9E3220-A02E-47A0-8655-6EE0BB3E8A4C}"/>
          </ac:picMkLst>
        </pc:picChg>
      </pc:sldChg>
      <pc:sldChg chg="addSp modSp new mod modTransition setBg">
        <pc:chgData name="Natalia Dedu (1816782)" userId="7996c255-fad3-4e60-889a-01fe98434ce7" providerId="ADAL" clId="{258E756E-1FFB-4D32-AD2D-DAC8CED1B5BA}" dt="2020-11-02T15:10:32.910" v="653"/>
        <pc:sldMkLst>
          <pc:docMk/>
          <pc:sldMk cId="1042682001" sldId="269"/>
        </pc:sldMkLst>
        <pc:spChg chg="mod">
          <ac:chgData name="Natalia Dedu (1816782)" userId="7996c255-fad3-4e60-889a-01fe98434ce7" providerId="ADAL" clId="{258E756E-1FFB-4D32-AD2D-DAC8CED1B5BA}" dt="2020-11-01T22:30:38.922" v="607" actId="1076"/>
          <ac:spMkLst>
            <pc:docMk/>
            <pc:sldMk cId="1042682001" sldId="269"/>
            <ac:spMk id="2" creationId="{3308AEEC-3971-4B55-A53C-EDA68772C169}"/>
          </ac:spMkLst>
        </pc:spChg>
        <pc:spChg chg="mod">
          <ac:chgData name="Natalia Dedu (1816782)" userId="7996c255-fad3-4e60-889a-01fe98434ce7" providerId="ADAL" clId="{258E756E-1FFB-4D32-AD2D-DAC8CED1B5BA}" dt="2020-11-02T08:18:41.796" v="649" actId="20577"/>
          <ac:spMkLst>
            <pc:docMk/>
            <pc:sldMk cId="1042682001" sldId="269"/>
            <ac:spMk id="3" creationId="{D6584791-E12C-45AF-92E9-0F9E0F1AD13A}"/>
          </ac:spMkLst>
        </pc:spChg>
        <pc:spChg chg="add">
          <ac:chgData name="Natalia Dedu (1816782)" userId="7996c255-fad3-4e60-889a-01fe98434ce7" providerId="ADAL" clId="{258E756E-1FFB-4D32-AD2D-DAC8CED1B5BA}" dt="2020-11-01T22:30:29.782" v="605" actId="26606"/>
          <ac:spMkLst>
            <pc:docMk/>
            <pc:sldMk cId="1042682001" sldId="269"/>
            <ac:spMk id="71" creationId="{11AC88F6-55CB-496B-8AD8-9ABD2E6E3BFA}"/>
          </ac:spMkLst>
        </pc:spChg>
        <pc:spChg chg="add">
          <ac:chgData name="Natalia Dedu (1816782)" userId="7996c255-fad3-4e60-889a-01fe98434ce7" providerId="ADAL" clId="{258E756E-1FFB-4D32-AD2D-DAC8CED1B5BA}" dt="2020-11-01T22:30:29.782" v="605" actId="26606"/>
          <ac:spMkLst>
            <pc:docMk/>
            <pc:sldMk cId="1042682001" sldId="269"/>
            <ac:spMk id="73" creationId="{6F53D3C3-F24F-4317-98B6-A05ECD30445C}"/>
          </ac:spMkLst>
        </pc:spChg>
        <pc:picChg chg="add mod ord">
          <ac:chgData name="Natalia Dedu (1816782)" userId="7996c255-fad3-4e60-889a-01fe98434ce7" providerId="ADAL" clId="{258E756E-1FFB-4D32-AD2D-DAC8CED1B5BA}" dt="2020-11-01T22:30:39.859" v="608" actId="1076"/>
          <ac:picMkLst>
            <pc:docMk/>
            <pc:sldMk cId="1042682001" sldId="269"/>
            <ac:picMk id="2050" creationId="{F98BF6F6-85A1-456E-8CD4-0CBC7732EEEE}"/>
          </ac:picMkLst>
        </pc:picChg>
      </pc:sldChg>
      <pc:sldChg chg="modSp new mod modTransition">
        <pc:chgData name="Natalia Dedu (1816782)" userId="7996c255-fad3-4e60-889a-01fe98434ce7" providerId="ADAL" clId="{258E756E-1FFB-4D32-AD2D-DAC8CED1B5BA}" dt="2020-11-02T23:19:23.599" v="821"/>
        <pc:sldMkLst>
          <pc:docMk/>
          <pc:sldMk cId="3895781414" sldId="270"/>
        </pc:sldMkLst>
        <pc:spChg chg="mod">
          <ac:chgData name="Natalia Dedu (1816782)" userId="7996c255-fad3-4e60-889a-01fe98434ce7" providerId="ADAL" clId="{258E756E-1FFB-4D32-AD2D-DAC8CED1B5BA}" dt="2020-11-02T23:01:10.468" v="746" actId="20577"/>
          <ac:spMkLst>
            <pc:docMk/>
            <pc:sldMk cId="3895781414" sldId="270"/>
            <ac:spMk id="2" creationId="{36A44457-2291-4230-910D-41D6CAA3352E}"/>
          </ac:spMkLst>
        </pc:spChg>
        <pc:spChg chg="mod">
          <ac:chgData name="Natalia Dedu (1816782)" userId="7996c255-fad3-4e60-889a-01fe98434ce7" providerId="ADAL" clId="{258E756E-1FFB-4D32-AD2D-DAC8CED1B5BA}" dt="2020-11-02T23:19:23.599" v="821"/>
          <ac:spMkLst>
            <pc:docMk/>
            <pc:sldMk cId="3895781414" sldId="270"/>
            <ac:spMk id="3" creationId="{BCAE2FF0-AF47-4750-A8D8-20092A6FA89A}"/>
          </ac:spMkLst>
        </pc:spChg>
      </pc:sldChg>
      <pc:sldChg chg="delSp modSp new mod">
        <pc:chgData name="Natalia Dedu (1816782)" userId="7996c255-fad3-4e60-889a-01fe98434ce7" providerId="ADAL" clId="{258E756E-1FFB-4D32-AD2D-DAC8CED1B5BA}" dt="2020-11-02T23:19:41.829" v="824" actId="11"/>
        <pc:sldMkLst>
          <pc:docMk/>
          <pc:sldMk cId="3806759418" sldId="271"/>
        </pc:sldMkLst>
        <pc:spChg chg="del">
          <ac:chgData name="Natalia Dedu (1816782)" userId="7996c255-fad3-4e60-889a-01fe98434ce7" providerId="ADAL" clId="{258E756E-1FFB-4D32-AD2D-DAC8CED1B5BA}" dt="2020-11-02T22:46:35.360" v="713" actId="21"/>
          <ac:spMkLst>
            <pc:docMk/>
            <pc:sldMk cId="3806759418" sldId="271"/>
            <ac:spMk id="2" creationId="{F2F78D0E-9775-4F04-AF27-DD879E7A7803}"/>
          </ac:spMkLst>
        </pc:spChg>
        <pc:spChg chg="mod">
          <ac:chgData name="Natalia Dedu (1816782)" userId="7996c255-fad3-4e60-889a-01fe98434ce7" providerId="ADAL" clId="{258E756E-1FFB-4D32-AD2D-DAC8CED1B5BA}" dt="2020-11-02T23:19:41.829" v="824" actId="11"/>
          <ac:spMkLst>
            <pc:docMk/>
            <pc:sldMk cId="3806759418" sldId="271"/>
            <ac:spMk id="3" creationId="{FCE11811-A825-438F-A033-90AEA3E0BBB9}"/>
          </ac:spMkLst>
        </pc:sp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www.unleashandengage.co.uk/Contact.php"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www.unleashandengage.co.uk/Contact.php"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62E2A7-D9C9-4106-86B2-BB0404A4E668}"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3C1CDC42-14A8-4022-B553-38EBA53749E4}">
      <dgm:prSet/>
      <dgm:spPr/>
      <dgm:t>
        <a:bodyPr/>
        <a:lstStyle/>
        <a:p>
          <a:r>
            <a:rPr lang="en-GB" b="1"/>
            <a:t>Leadership</a:t>
          </a:r>
          <a:r>
            <a:rPr lang="en-GB"/>
            <a:t>- </a:t>
          </a:r>
          <a:r>
            <a:rPr lang="en-GB" i="1"/>
            <a:t>influencing, motivating and inspiring people </a:t>
          </a:r>
          <a:r>
            <a:rPr lang="en-GB"/>
            <a:t>(Mark Gregory, founder of </a:t>
          </a:r>
          <a:r>
            <a:rPr lang="en-GB">
              <a:hlinkClick xmlns:r="http://schemas.openxmlformats.org/officeDocument/2006/relationships" r:id="rId1">
                <a:extLst>
                  <a:ext uri="{A12FA001-AC4F-418D-AE19-62706E023703}">
                    <ahyp:hlinkClr xmlns:ahyp="http://schemas.microsoft.com/office/drawing/2018/hyperlinkcolor" val="tx"/>
                  </a:ext>
                </a:extLst>
              </a:hlinkClick>
            </a:rPr>
            <a:t>Unleash &amp; Engage</a:t>
          </a:r>
          <a:r>
            <a:rPr lang="en-GB"/>
            <a:t>, 2018)</a:t>
          </a:r>
          <a:endParaRPr lang="en-US" u="none"/>
        </a:p>
      </dgm:t>
    </dgm:pt>
    <dgm:pt modelId="{6B24D849-D5B6-48E6-9C3C-AB879C5C2229}" type="parTrans" cxnId="{4C70E56C-D9CC-430D-B898-83156F4ABF9F}">
      <dgm:prSet/>
      <dgm:spPr/>
      <dgm:t>
        <a:bodyPr/>
        <a:lstStyle/>
        <a:p>
          <a:endParaRPr lang="en-US"/>
        </a:p>
      </dgm:t>
    </dgm:pt>
    <dgm:pt modelId="{E09E1D84-789C-4041-8919-DF771714E079}" type="sibTrans" cxnId="{4C70E56C-D9CC-430D-B898-83156F4ABF9F}">
      <dgm:prSet/>
      <dgm:spPr/>
      <dgm:t>
        <a:bodyPr/>
        <a:lstStyle/>
        <a:p>
          <a:endParaRPr lang="en-US"/>
        </a:p>
      </dgm:t>
    </dgm:pt>
    <dgm:pt modelId="{7AB83569-8EBA-435E-8348-31F47367BC33}">
      <dgm:prSet/>
      <dgm:spPr/>
      <dgm:t>
        <a:bodyPr/>
        <a:lstStyle/>
        <a:p>
          <a:r>
            <a:rPr lang="en-GB" b="1"/>
            <a:t>Engaging line managers-</a:t>
          </a:r>
          <a:r>
            <a:rPr lang="en-GB" b="1" i="1"/>
            <a:t> </a:t>
          </a:r>
          <a:r>
            <a:rPr lang="en-GB" i="1"/>
            <a:t>s</a:t>
          </a:r>
          <a:r>
            <a:rPr lang="en-GB" b="0" i="1"/>
            <a:t>tudies show that most of the variation in engagement levels is down to the line manager (</a:t>
          </a:r>
          <a:r>
            <a:rPr lang="en-GB" b="0" i="0"/>
            <a:t>Mark Gregory, founder of </a:t>
          </a:r>
          <a:r>
            <a:rPr lang="en-GB" b="0" i="0">
              <a:hlinkClick xmlns:r="http://schemas.openxmlformats.org/officeDocument/2006/relationships" r:id="rId1">
                <a:extLst>
                  <a:ext uri="{A12FA001-AC4F-418D-AE19-62706E023703}">
                    <ahyp:hlinkClr xmlns:ahyp="http://schemas.microsoft.com/office/drawing/2018/hyperlinkcolor" val="tx"/>
                  </a:ext>
                </a:extLst>
              </a:hlinkClick>
            </a:rPr>
            <a:t>Unleash &amp; Engage</a:t>
          </a:r>
          <a:r>
            <a:rPr lang="en-GB" b="0" i="0"/>
            <a:t>,2018)</a:t>
          </a:r>
          <a:endParaRPr lang="en-US"/>
        </a:p>
      </dgm:t>
    </dgm:pt>
    <dgm:pt modelId="{59588D45-8312-42ED-9B47-26F8BE475E9D}" type="parTrans" cxnId="{3AE04C18-083D-4E92-B4CF-2F1501772438}">
      <dgm:prSet/>
      <dgm:spPr/>
      <dgm:t>
        <a:bodyPr/>
        <a:lstStyle/>
        <a:p>
          <a:endParaRPr lang="en-US"/>
        </a:p>
      </dgm:t>
    </dgm:pt>
    <dgm:pt modelId="{02C7E461-4818-4CCF-AFEC-8FB880150DE6}" type="sibTrans" cxnId="{3AE04C18-083D-4E92-B4CF-2F1501772438}">
      <dgm:prSet/>
      <dgm:spPr/>
      <dgm:t>
        <a:bodyPr/>
        <a:lstStyle/>
        <a:p>
          <a:endParaRPr lang="en-US"/>
        </a:p>
      </dgm:t>
    </dgm:pt>
    <dgm:pt modelId="{8236CCD1-966C-465E-B259-496C96B51997}">
      <dgm:prSet/>
      <dgm:spPr/>
      <dgm:t>
        <a:bodyPr/>
        <a:lstStyle/>
        <a:p>
          <a:r>
            <a:rPr lang="en-GB" b="1"/>
            <a:t>Employee voice-</a:t>
          </a:r>
          <a:r>
            <a:rPr lang="en-GB" b="1" i="1"/>
            <a:t> </a:t>
          </a:r>
          <a:r>
            <a:rPr lang="en-GB" i="1"/>
            <a:t>a</a:t>
          </a:r>
          <a:r>
            <a:rPr lang="en-GB" b="0" i="1"/>
            <a:t>n empowered employee will have a voice. Where employee views are sought out, they should be listened to and visibly acted upon (</a:t>
          </a:r>
          <a:r>
            <a:rPr lang="en-GB" b="0" i="0"/>
            <a:t>Mark Gregory, founder of </a:t>
          </a:r>
          <a:r>
            <a:rPr lang="en-GB" b="0" i="0">
              <a:hlinkClick xmlns:r="http://schemas.openxmlformats.org/officeDocument/2006/relationships" r:id="rId1">
                <a:extLst>
                  <a:ext uri="{A12FA001-AC4F-418D-AE19-62706E023703}">
                    <ahyp:hlinkClr xmlns:ahyp="http://schemas.microsoft.com/office/drawing/2018/hyperlinkcolor" val="tx"/>
                  </a:ext>
                </a:extLst>
              </a:hlinkClick>
            </a:rPr>
            <a:t>Unleash &amp; Engage</a:t>
          </a:r>
          <a:r>
            <a:rPr lang="en-GB" b="0" i="0"/>
            <a:t>,2018)</a:t>
          </a:r>
          <a:endParaRPr lang="en-US"/>
        </a:p>
      </dgm:t>
    </dgm:pt>
    <dgm:pt modelId="{C9408608-80E3-459E-A778-B16CFA84FF5B}" type="parTrans" cxnId="{7D898834-71CD-499D-8B74-54B9FC594491}">
      <dgm:prSet/>
      <dgm:spPr/>
      <dgm:t>
        <a:bodyPr/>
        <a:lstStyle/>
        <a:p>
          <a:endParaRPr lang="en-US"/>
        </a:p>
      </dgm:t>
    </dgm:pt>
    <dgm:pt modelId="{ACA20148-AAF3-4F91-AFC0-BCEE9970FFAB}" type="sibTrans" cxnId="{7D898834-71CD-499D-8B74-54B9FC594491}">
      <dgm:prSet/>
      <dgm:spPr/>
      <dgm:t>
        <a:bodyPr/>
        <a:lstStyle/>
        <a:p>
          <a:endParaRPr lang="en-US"/>
        </a:p>
      </dgm:t>
    </dgm:pt>
    <dgm:pt modelId="{764F6B22-5274-4F7E-92DA-532A59BB7FC0}">
      <dgm:prSet/>
      <dgm:spPr/>
      <dgm:t>
        <a:bodyPr/>
        <a:lstStyle/>
        <a:p>
          <a:r>
            <a:rPr lang="en-GB" b="1"/>
            <a:t>Integrity</a:t>
          </a:r>
          <a:r>
            <a:rPr lang="en-GB"/>
            <a:t>-</a:t>
          </a:r>
          <a:r>
            <a:rPr lang="en-GB" b="0" i="1"/>
            <a:t> </a:t>
          </a:r>
          <a:r>
            <a:rPr lang="en-GB" i="1"/>
            <a:t>b</a:t>
          </a:r>
          <a:r>
            <a:rPr lang="en-GB" b="0" i="1"/>
            <a:t>ehaviour throughout the organisation is consistent with the stated values, leading to employee trust and a sense of integrity (</a:t>
          </a:r>
          <a:r>
            <a:rPr lang="en-GB" b="0" i="0"/>
            <a:t>Mark Gregory, founder of </a:t>
          </a:r>
          <a:r>
            <a:rPr lang="en-GB" b="0" i="0">
              <a:hlinkClick xmlns:r="http://schemas.openxmlformats.org/officeDocument/2006/relationships" r:id="rId1">
                <a:extLst>
                  <a:ext uri="{A12FA001-AC4F-418D-AE19-62706E023703}">
                    <ahyp:hlinkClr xmlns:ahyp="http://schemas.microsoft.com/office/drawing/2018/hyperlinkcolor" val="tx"/>
                  </a:ext>
                </a:extLst>
              </a:hlinkClick>
            </a:rPr>
            <a:t>Unleash &amp; Engage</a:t>
          </a:r>
          <a:r>
            <a:rPr lang="en-GB" b="0" i="0"/>
            <a:t>,2018)</a:t>
          </a:r>
          <a:endParaRPr lang="en-US"/>
        </a:p>
      </dgm:t>
    </dgm:pt>
    <dgm:pt modelId="{BCE3E516-BACE-4E41-A078-3C245286DE47}" type="parTrans" cxnId="{79DA1067-03FB-4381-9FBA-E8B8C2FDB02A}">
      <dgm:prSet/>
      <dgm:spPr/>
      <dgm:t>
        <a:bodyPr/>
        <a:lstStyle/>
        <a:p>
          <a:endParaRPr lang="en-US"/>
        </a:p>
      </dgm:t>
    </dgm:pt>
    <dgm:pt modelId="{F0FDEB7D-3895-4297-925C-E74BE3FD8EDA}" type="sibTrans" cxnId="{79DA1067-03FB-4381-9FBA-E8B8C2FDB02A}">
      <dgm:prSet/>
      <dgm:spPr/>
      <dgm:t>
        <a:bodyPr/>
        <a:lstStyle/>
        <a:p>
          <a:endParaRPr lang="en-US"/>
        </a:p>
      </dgm:t>
    </dgm:pt>
    <dgm:pt modelId="{DC210EE3-4F95-4C65-A472-744E6EB22797}" type="pres">
      <dgm:prSet presAssocID="{6C62E2A7-D9C9-4106-86B2-BB0404A4E668}" presName="Name0" presStyleCnt="0">
        <dgm:presLayoutVars>
          <dgm:dir/>
          <dgm:resizeHandles val="exact"/>
        </dgm:presLayoutVars>
      </dgm:prSet>
      <dgm:spPr/>
    </dgm:pt>
    <dgm:pt modelId="{834667CF-53CC-4F45-89E7-9B849DBA8EEA}" type="pres">
      <dgm:prSet presAssocID="{3C1CDC42-14A8-4022-B553-38EBA53749E4}" presName="node" presStyleLbl="node1" presStyleIdx="0" presStyleCnt="4">
        <dgm:presLayoutVars>
          <dgm:bulletEnabled val="1"/>
        </dgm:presLayoutVars>
      </dgm:prSet>
      <dgm:spPr/>
    </dgm:pt>
    <dgm:pt modelId="{658BADBA-AEC3-4459-AB87-22C617A5E263}" type="pres">
      <dgm:prSet presAssocID="{E09E1D84-789C-4041-8919-DF771714E079}" presName="sibTrans" presStyleLbl="sibTrans2D1" presStyleIdx="0" presStyleCnt="3"/>
      <dgm:spPr/>
    </dgm:pt>
    <dgm:pt modelId="{70830F35-7544-4A83-B4B2-3E3BCFF44D84}" type="pres">
      <dgm:prSet presAssocID="{E09E1D84-789C-4041-8919-DF771714E079}" presName="connectorText" presStyleLbl="sibTrans2D1" presStyleIdx="0" presStyleCnt="3"/>
      <dgm:spPr/>
    </dgm:pt>
    <dgm:pt modelId="{E56422F8-8538-40E2-8D0C-8BC6EF64DD52}" type="pres">
      <dgm:prSet presAssocID="{7AB83569-8EBA-435E-8348-31F47367BC33}" presName="node" presStyleLbl="node1" presStyleIdx="1" presStyleCnt="4">
        <dgm:presLayoutVars>
          <dgm:bulletEnabled val="1"/>
        </dgm:presLayoutVars>
      </dgm:prSet>
      <dgm:spPr/>
    </dgm:pt>
    <dgm:pt modelId="{0A798269-20BD-41A8-AA83-0427E7327CCA}" type="pres">
      <dgm:prSet presAssocID="{02C7E461-4818-4CCF-AFEC-8FB880150DE6}" presName="sibTrans" presStyleLbl="sibTrans2D1" presStyleIdx="1" presStyleCnt="3"/>
      <dgm:spPr/>
    </dgm:pt>
    <dgm:pt modelId="{62ACC339-2417-491D-AB1C-90DF68873126}" type="pres">
      <dgm:prSet presAssocID="{02C7E461-4818-4CCF-AFEC-8FB880150DE6}" presName="connectorText" presStyleLbl="sibTrans2D1" presStyleIdx="1" presStyleCnt="3"/>
      <dgm:spPr/>
    </dgm:pt>
    <dgm:pt modelId="{92C23364-856A-407E-870B-0892394B285A}" type="pres">
      <dgm:prSet presAssocID="{8236CCD1-966C-465E-B259-496C96B51997}" presName="node" presStyleLbl="node1" presStyleIdx="2" presStyleCnt="4">
        <dgm:presLayoutVars>
          <dgm:bulletEnabled val="1"/>
        </dgm:presLayoutVars>
      </dgm:prSet>
      <dgm:spPr/>
    </dgm:pt>
    <dgm:pt modelId="{A38B2F6E-200E-4D3D-A2D4-355BDB07CA7A}" type="pres">
      <dgm:prSet presAssocID="{ACA20148-AAF3-4F91-AFC0-BCEE9970FFAB}" presName="sibTrans" presStyleLbl="sibTrans2D1" presStyleIdx="2" presStyleCnt="3"/>
      <dgm:spPr/>
    </dgm:pt>
    <dgm:pt modelId="{C5D3BA87-8278-4D4B-9904-3F5C2B217422}" type="pres">
      <dgm:prSet presAssocID="{ACA20148-AAF3-4F91-AFC0-BCEE9970FFAB}" presName="connectorText" presStyleLbl="sibTrans2D1" presStyleIdx="2" presStyleCnt="3"/>
      <dgm:spPr/>
    </dgm:pt>
    <dgm:pt modelId="{75EC3374-E169-476A-8C05-857E1286C2BB}" type="pres">
      <dgm:prSet presAssocID="{764F6B22-5274-4F7E-92DA-532A59BB7FC0}" presName="node" presStyleLbl="node1" presStyleIdx="3" presStyleCnt="4">
        <dgm:presLayoutVars>
          <dgm:bulletEnabled val="1"/>
        </dgm:presLayoutVars>
      </dgm:prSet>
      <dgm:spPr/>
    </dgm:pt>
  </dgm:ptLst>
  <dgm:cxnLst>
    <dgm:cxn modelId="{B23F870E-3009-4120-99FB-E8A60C613122}" type="presOf" srcId="{02C7E461-4818-4CCF-AFEC-8FB880150DE6}" destId="{0A798269-20BD-41A8-AA83-0427E7327CCA}" srcOrd="0" destOrd="0" presId="urn:microsoft.com/office/officeart/2005/8/layout/process1"/>
    <dgm:cxn modelId="{49CB9D13-8219-4A53-92F9-C503CB36FC11}" type="presOf" srcId="{ACA20148-AAF3-4F91-AFC0-BCEE9970FFAB}" destId="{C5D3BA87-8278-4D4B-9904-3F5C2B217422}" srcOrd="1" destOrd="0" presId="urn:microsoft.com/office/officeart/2005/8/layout/process1"/>
    <dgm:cxn modelId="{3AE04C18-083D-4E92-B4CF-2F1501772438}" srcId="{6C62E2A7-D9C9-4106-86B2-BB0404A4E668}" destId="{7AB83569-8EBA-435E-8348-31F47367BC33}" srcOrd="1" destOrd="0" parTransId="{59588D45-8312-42ED-9B47-26F8BE475E9D}" sibTransId="{02C7E461-4818-4CCF-AFEC-8FB880150DE6}"/>
    <dgm:cxn modelId="{7D250E29-3499-45F7-835C-E024BE784421}" type="presOf" srcId="{7AB83569-8EBA-435E-8348-31F47367BC33}" destId="{E56422F8-8538-40E2-8D0C-8BC6EF64DD52}" srcOrd="0" destOrd="0" presId="urn:microsoft.com/office/officeart/2005/8/layout/process1"/>
    <dgm:cxn modelId="{1DAB3634-CB07-47E1-B2FF-7D2F7A277AB8}" type="presOf" srcId="{6C62E2A7-D9C9-4106-86B2-BB0404A4E668}" destId="{DC210EE3-4F95-4C65-A472-744E6EB22797}" srcOrd="0" destOrd="0" presId="urn:microsoft.com/office/officeart/2005/8/layout/process1"/>
    <dgm:cxn modelId="{7D898834-71CD-499D-8B74-54B9FC594491}" srcId="{6C62E2A7-D9C9-4106-86B2-BB0404A4E668}" destId="{8236CCD1-966C-465E-B259-496C96B51997}" srcOrd="2" destOrd="0" parTransId="{C9408608-80E3-459E-A778-B16CFA84FF5B}" sibTransId="{ACA20148-AAF3-4F91-AFC0-BCEE9970FFAB}"/>
    <dgm:cxn modelId="{FEC9063F-E421-465A-A335-CCDE7219D8B3}" type="presOf" srcId="{8236CCD1-966C-465E-B259-496C96B51997}" destId="{92C23364-856A-407E-870B-0892394B285A}" srcOrd="0" destOrd="0" presId="urn:microsoft.com/office/officeart/2005/8/layout/process1"/>
    <dgm:cxn modelId="{79DA1067-03FB-4381-9FBA-E8B8C2FDB02A}" srcId="{6C62E2A7-D9C9-4106-86B2-BB0404A4E668}" destId="{764F6B22-5274-4F7E-92DA-532A59BB7FC0}" srcOrd="3" destOrd="0" parTransId="{BCE3E516-BACE-4E41-A078-3C245286DE47}" sibTransId="{F0FDEB7D-3895-4297-925C-E74BE3FD8EDA}"/>
    <dgm:cxn modelId="{4C70E56C-D9CC-430D-B898-83156F4ABF9F}" srcId="{6C62E2A7-D9C9-4106-86B2-BB0404A4E668}" destId="{3C1CDC42-14A8-4022-B553-38EBA53749E4}" srcOrd="0" destOrd="0" parTransId="{6B24D849-D5B6-48E6-9C3C-AB879C5C2229}" sibTransId="{E09E1D84-789C-4041-8919-DF771714E079}"/>
    <dgm:cxn modelId="{CB89CE55-14F7-44CA-B3DC-CF6F5B60E4FA}" type="presOf" srcId="{E09E1D84-789C-4041-8919-DF771714E079}" destId="{70830F35-7544-4A83-B4B2-3E3BCFF44D84}" srcOrd="1" destOrd="0" presId="urn:microsoft.com/office/officeart/2005/8/layout/process1"/>
    <dgm:cxn modelId="{1E4CC3CC-5FF8-4B0C-A690-8FD38A5ADEB9}" type="presOf" srcId="{02C7E461-4818-4CCF-AFEC-8FB880150DE6}" destId="{62ACC339-2417-491D-AB1C-90DF68873126}" srcOrd="1" destOrd="0" presId="urn:microsoft.com/office/officeart/2005/8/layout/process1"/>
    <dgm:cxn modelId="{1C6E3FD0-15E0-4F3E-B764-ADFF3A3975D3}" type="presOf" srcId="{E09E1D84-789C-4041-8919-DF771714E079}" destId="{658BADBA-AEC3-4459-AB87-22C617A5E263}" srcOrd="0" destOrd="0" presId="urn:microsoft.com/office/officeart/2005/8/layout/process1"/>
    <dgm:cxn modelId="{0FBE0AD6-2E8D-471E-B18E-0FA20BD28F5F}" type="presOf" srcId="{ACA20148-AAF3-4F91-AFC0-BCEE9970FFAB}" destId="{A38B2F6E-200E-4D3D-A2D4-355BDB07CA7A}" srcOrd="0" destOrd="0" presId="urn:microsoft.com/office/officeart/2005/8/layout/process1"/>
    <dgm:cxn modelId="{F831A6D8-5A38-4DFF-A562-566A1028F5BE}" type="presOf" srcId="{764F6B22-5274-4F7E-92DA-532A59BB7FC0}" destId="{75EC3374-E169-476A-8C05-857E1286C2BB}" srcOrd="0" destOrd="0" presId="urn:microsoft.com/office/officeart/2005/8/layout/process1"/>
    <dgm:cxn modelId="{6B958ED9-3F95-498F-8943-14D36A92518E}" type="presOf" srcId="{3C1CDC42-14A8-4022-B553-38EBA53749E4}" destId="{834667CF-53CC-4F45-89E7-9B849DBA8EEA}" srcOrd="0" destOrd="0" presId="urn:microsoft.com/office/officeart/2005/8/layout/process1"/>
    <dgm:cxn modelId="{21304C65-B8B9-41EF-A6B8-AC45D754AB1E}" type="presParOf" srcId="{DC210EE3-4F95-4C65-A472-744E6EB22797}" destId="{834667CF-53CC-4F45-89E7-9B849DBA8EEA}" srcOrd="0" destOrd="0" presId="urn:microsoft.com/office/officeart/2005/8/layout/process1"/>
    <dgm:cxn modelId="{E31F6479-1614-44B4-B5DE-C433214C6925}" type="presParOf" srcId="{DC210EE3-4F95-4C65-A472-744E6EB22797}" destId="{658BADBA-AEC3-4459-AB87-22C617A5E263}" srcOrd="1" destOrd="0" presId="urn:microsoft.com/office/officeart/2005/8/layout/process1"/>
    <dgm:cxn modelId="{126E24FD-A66E-49CB-B80F-7D392DC39FF3}" type="presParOf" srcId="{658BADBA-AEC3-4459-AB87-22C617A5E263}" destId="{70830F35-7544-4A83-B4B2-3E3BCFF44D84}" srcOrd="0" destOrd="0" presId="urn:microsoft.com/office/officeart/2005/8/layout/process1"/>
    <dgm:cxn modelId="{45C6210E-E856-447D-8A61-60CF87C3A428}" type="presParOf" srcId="{DC210EE3-4F95-4C65-A472-744E6EB22797}" destId="{E56422F8-8538-40E2-8D0C-8BC6EF64DD52}" srcOrd="2" destOrd="0" presId="urn:microsoft.com/office/officeart/2005/8/layout/process1"/>
    <dgm:cxn modelId="{E971D5D8-B46F-4CE9-9525-9D1BCF1B5459}" type="presParOf" srcId="{DC210EE3-4F95-4C65-A472-744E6EB22797}" destId="{0A798269-20BD-41A8-AA83-0427E7327CCA}" srcOrd="3" destOrd="0" presId="urn:microsoft.com/office/officeart/2005/8/layout/process1"/>
    <dgm:cxn modelId="{70534650-0F55-4CFA-836C-D0689D1BABFB}" type="presParOf" srcId="{0A798269-20BD-41A8-AA83-0427E7327CCA}" destId="{62ACC339-2417-491D-AB1C-90DF68873126}" srcOrd="0" destOrd="0" presId="urn:microsoft.com/office/officeart/2005/8/layout/process1"/>
    <dgm:cxn modelId="{3471863A-0CBA-433A-BDDC-CF1CECF2FCCB}" type="presParOf" srcId="{DC210EE3-4F95-4C65-A472-744E6EB22797}" destId="{92C23364-856A-407E-870B-0892394B285A}" srcOrd="4" destOrd="0" presId="urn:microsoft.com/office/officeart/2005/8/layout/process1"/>
    <dgm:cxn modelId="{A8EDCEB4-C7D2-4015-B0E3-CD337B8E3B69}" type="presParOf" srcId="{DC210EE3-4F95-4C65-A472-744E6EB22797}" destId="{A38B2F6E-200E-4D3D-A2D4-355BDB07CA7A}" srcOrd="5" destOrd="0" presId="urn:microsoft.com/office/officeart/2005/8/layout/process1"/>
    <dgm:cxn modelId="{047322D1-3A06-4868-B2EE-7FC3245323A1}" type="presParOf" srcId="{A38B2F6E-200E-4D3D-A2D4-355BDB07CA7A}" destId="{C5D3BA87-8278-4D4B-9904-3F5C2B217422}" srcOrd="0" destOrd="0" presId="urn:microsoft.com/office/officeart/2005/8/layout/process1"/>
    <dgm:cxn modelId="{71FB8A8A-D839-4429-8ACA-8DAE80224E42}" type="presParOf" srcId="{DC210EE3-4F95-4C65-A472-744E6EB22797}" destId="{75EC3374-E169-476A-8C05-857E1286C2BB}"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4667CF-53CC-4F45-89E7-9B849DBA8EEA}">
      <dsp:nvSpPr>
        <dsp:cNvPr id="0" name=""/>
        <dsp:cNvSpPr/>
      </dsp:nvSpPr>
      <dsp:spPr>
        <a:xfrm>
          <a:off x="4855" y="487358"/>
          <a:ext cx="2122940" cy="2926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Leadership</a:t>
          </a:r>
          <a:r>
            <a:rPr lang="en-GB" sz="1600" kern="1200"/>
            <a:t>- </a:t>
          </a:r>
          <a:r>
            <a:rPr lang="en-GB" sz="1600" i="1" kern="1200"/>
            <a:t>influencing, motivating and inspiring people </a:t>
          </a:r>
          <a:r>
            <a:rPr lang="en-GB" sz="1600" kern="1200"/>
            <a:t>(Mark Gregory, founder of </a:t>
          </a:r>
          <a:r>
            <a:rPr lang="en-GB" sz="1600" kern="1200">
              <a:hlinkClick xmlns:r="http://schemas.openxmlformats.org/officeDocument/2006/relationships" r:id="rId1">
                <a:extLst>
                  <a:ext uri="{A12FA001-AC4F-418D-AE19-62706E023703}">
                    <ahyp:hlinkClr xmlns:ahyp="http://schemas.microsoft.com/office/drawing/2018/hyperlinkcolor" val="tx"/>
                  </a:ext>
                </a:extLst>
              </a:hlinkClick>
            </a:rPr>
            <a:t>Unleash &amp; Engage</a:t>
          </a:r>
          <a:r>
            <a:rPr lang="en-GB" sz="1600" kern="1200"/>
            <a:t>, 2018)</a:t>
          </a:r>
          <a:endParaRPr lang="en-US" sz="1600" u="none" kern="1200"/>
        </a:p>
      </dsp:txBody>
      <dsp:txXfrm>
        <a:off x="67034" y="549537"/>
        <a:ext cx="1998582" cy="2802562"/>
      </dsp:txXfrm>
    </dsp:sp>
    <dsp:sp modelId="{658BADBA-AEC3-4459-AB87-22C617A5E263}">
      <dsp:nvSpPr>
        <dsp:cNvPr id="0" name=""/>
        <dsp:cNvSpPr/>
      </dsp:nvSpPr>
      <dsp:spPr>
        <a:xfrm>
          <a:off x="2340089" y="1687574"/>
          <a:ext cx="450063" cy="5264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340089" y="1792872"/>
        <a:ext cx="315044" cy="315893"/>
      </dsp:txXfrm>
    </dsp:sp>
    <dsp:sp modelId="{E56422F8-8538-40E2-8D0C-8BC6EF64DD52}">
      <dsp:nvSpPr>
        <dsp:cNvPr id="0" name=""/>
        <dsp:cNvSpPr/>
      </dsp:nvSpPr>
      <dsp:spPr>
        <a:xfrm>
          <a:off x="2976971" y="487358"/>
          <a:ext cx="2122940" cy="2926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Engaging line managers-</a:t>
          </a:r>
          <a:r>
            <a:rPr lang="en-GB" sz="1600" b="1" i="1" kern="1200"/>
            <a:t> </a:t>
          </a:r>
          <a:r>
            <a:rPr lang="en-GB" sz="1600" i="1" kern="1200"/>
            <a:t>s</a:t>
          </a:r>
          <a:r>
            <a:rPr lang="en-GB" sz="1600" b="0" i="1" kern="1200"/>
            <a:t>tudies show that most of the variation in engagement levels is down to the line manager (</a:t>
          </a:r>
          <a:r>
            <a:rPr lang="en-GB" sz="1600" b="0" i="0" kern="1200"/>
            <a:t>Mark Gregory, founder of </a:t>
          </a:r>
          <a:r>
            <a:rPr lang="en-GB" sz="1600" b="0" i="0" kern="1200">
              <a:hlinkClick xmlns:r="http://schemas.openxmlformats.org/officeDocument/2006/relationships" r:id="rId1">
                <a:extLst>
                  <a:ext uri="{A12FA001-AC4F-418D-AE19-62706E023703}">
                    <ahyp:hlinkClr xmlns:ahyp="http://schemas.microsoft.com/office/drawing/2018/hyperlinkcolor" val="tx"/>
                  </a:ext>
                </a:extLst>
              </a:hlinkClick>
            </a:rPr>
            <a:t>Unleash &amp; Engage</a:t>
          </a:r>
          <a:r>
            <a:rPr lang="en-GB" sz="1600" b="0" i="0" kern="1200"/>
            <a:t>,2018)</a:t>
          </a:r>
          <a:endParaRPr lang="en-US" sz="1600" kern="1200"/>
        </a:p>
      </dsp:txBody>
      <dsp:txXfrm>
        <a:off x="3039150" y="549537"/>
        <a:ext cx="1998582" cy="2802562"/>
      </dsp:txXfrm>
    </dsp:sp>
    <dsp:sp modelId="{0A798269-20BD-41A8-AA83-0427E7327CCA}">
      <dsp:nvSpPr>
        <dsp:cNvPr id="0" name=""/>
        <dsp:cNvSpPr/>
      </dsp:nvSpPr>
      <dsp:spPr>
        <a:xfrm>
          <a:off x="5312205" y="1687574"/>
          <a:ext cx="450063" cy="5264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5312205" y="1792872"/>
        <a:ext cx="315044" cy="315893"/>
      </dsp:txXfrm>
    </dsp:sp>
    <dsp:sp modelId="{92C23364-856A-407E-870B-0892394B285A}">
      <dsp:nvSpPr>
        <dsp:cNvPr id="0" name=""/>
        <dsp:cNvSpPr/>
      </dsp:nvSpPr>
      <dsp:spPr>
        <a:xfrm>
          <a:off x="5949088" y="487358"/>
          <a:ext cx="2122940" cy="2926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Employee voice-</a:t>
          </a:r>
          <a:r>
            <a:rPr lang="en-GB" sz="1600" b="1" i="1" kern="1200"/>
            <a:t> </a:t>
          </a:r>
          <a:r>
            <a:rPr lang="en-GB" sz="1600" i="1" kern="1200"/>
            <a:t>a</a:t>
          </a:r>
          <a:r>
            <a:rPr lang="en-GB" sz="1600" b="0" i="1" kern="1200"/>
            <a:t>n empowered employee will have a voice. Where employee views are sought out, they should be listened to and visibly acted upon (</a:t>
          </a:r>
          <a:r>
            <a:rPr lang="en-GB" sz="1600" b="0" i="0" kern="1200"/>
            <a:t>Mark Gregory, founder of </a:t>
          </a:r>
          <a:r>
            <a:rPr lang="en-GB" sz="1600" b="0" i="0" kern="1200">
              <a:hlinkClick xmlns:r="http://schemas.openxmlformats.org/officeDocument/2006/relationships" r:id="rId1">
                <a:extLst>
                  <a:ext uri="{A12FA001-AC4F-418D-AE19-62706E023703}">
                    <ahyp:hlinkClr xmlns:ahyp="http://schemas.microsoft.com/office/drawing/2018/hyperlinkcolor" val="tx"/>
                  </a:ext>
                </a:extLst>
              </a:hlinkClick>
            </a:rPr>
            <a:t>Unleash &amp; Engage</a:t>
          </a:r>
          <a:r>
            <a:rPr lang="en-GB" sz="1600" b="0" i="0" kern="1200"/>
            <a:t>,2018)</a:t>
          </a:r>
          <a:endParaRPr lang="en-US" sz="1600" kern="1200"/>
        </a:p>
      </dsp:txBody>
      <dsp:txXfrm>
        <a:off x="6011267" y="549537"/>
        <a:ext cx="1998582" cy="2802562"/>
      </dsp:txXfrm>
    </dsp:sp>
    <dsp:sp modelId="{A38B2F6E-200E-4D3D-A2D4-355BDB07CA7A}">
      <dsp:nvSpPr>
        <dsp:cNvPr id="0" name=""/>
        <dsp:cNvSpPr/>
      </dsp:nvSpPr>
      <dsp:spPr>
        <a:xfrm>
          <a:off x="8284322" y="1687574"/>
          <a:ext cx="450063" cy="52648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8284322" y="1792872"/>
        <a:ext cx="315044" cy="315893"/>
      </dsp:txXfrm>
    </dsp:sp>
    <dsp:sp modelId="{75EC3374-E169-476A-8C05-857E1286C2BB}">
      <dsp:nvSpPr>
        <dsp:cNvPr id="0" name=""/>
        <dsp:cNvSpPr/>
      </dsp:nvSpPr>
      <dsp:spPr>
        <a:xfrm>
          <a:off x="8921204" y="487358"/>
          <a:ext cx="2122940" cy="29269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Integrity</a:t>
          </a:r>
          <a:r>
            <a:rPr lang="en-GB" sz="1600" kern="1200"/>
            <a:t>-</a:t>
          </a:r>
          <a:r>
            <a:rPr lang="en-GB" sz="1600" b="0" i="1" kern="1200"/>
            <a:t> </a:t>
          </a:r>
          <a:r>
            <a:rPr lang="en-GB" sz="1600" i="1" kern="1200"/>
            <a:t>b</a:t>
          </a:r>
          <a:r>
            <a:rPr lang="en-GB" sz="1600" b="0" i="1" kern="1200"/>
            <a:t>ehaviour throughout the organisation is consistent with the stated values, leading to employee trust and a sense of integrity (</a:t>
          </a:r>
          <a:r>
            <a:rPr lang="en-GB" sz="1600" b="0" i="0" kern="1200"/>
            <a:t>Mark Gregory, founder of </a:t>
          </a:r>
          <a:r>
            <a:rPr lang="en-GB" sz="1600" b="0" i="0" kern="1200">
              <a:hlinkClick xmlns:r="http://schemas.openxmlformats.org/officeDocument/2006/relationships" r:id="rId1">
                <a:extLst>
                  <a:ext uri="{A12FA001-AC4F-418D-AE19-62706E023703}">
                    <ahyp:hlinkClr xmlns:ahyp="http://schemas.microsoft.com/office/drawing/2018/hyperlinkcolor" val="tx"/>
                  </a:ext>
                </a:extLst>
              </a:hlinkClick>
            </a:rPr>
            <a:t>Unleash &amp; Engage</a:t>
          </a:r>
          <a:r>
            <a:rPr lang="en-GB" sz="1600" b="0" i="0" kern="1200"/>
            <a:t>,2018)</a:t>
          </a:r>
          <a:endParaRPr lang="en-US" sz="1600" kern="1200"/>
        </a:p>
      </dsp:txBody>
      <dsp:txXfrm>
        <a:off x="8983383" y="549537"/>
        <a:ext cx="1998582" cy="280256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8C76E2-A7BA-4B76-A72C-3DB53DBB9B99}" type="datetimeFigureOut">
              <a:rPr lang="en-GB" smtClean="0"/>
              <a:t>01/11/2020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A9E160-B867-42D5-97AE-D87F4CAB3E68}" type="slidenum">
              <a:rPr lang="en-GB" smtClean="0"/>
              <a:t>‹#›</a:t>
            </a:fld>
            <a:endParaRPr lang="en-GB"/>
          </a:p>
        </p:txBody>
      </p:sp>
    </p:spTree>
    <p:extLst>
      <p:ext uri="{BB962C8B-B14F-4D97-AF65-F5344CB8AC3E}">
        <p14:creationId xmlns:p14="http://schemas.microsoft.com/office/powerpoint/2010/main" val="3414100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11/1/2020</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872667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11/1/2020</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808078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11/1/2020</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942892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11/1/2020</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393741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11/1/2020</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853310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11/1/2020</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559579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11/1/2020</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885124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11/1/2020</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724958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11/1/2020</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986210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11/1/2020</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39439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11/1/2020</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723010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11/1/2020</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1277944606"/>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gallup.com/workplace/229424/employee-engagement.asp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Rectangle 84">
            <a:extLst>
              <a:ext uri="{FF2B5EF4-FFF2-40B4-BE49-F238E27FC236}">
                <a16:creationId xmlns:a16="http://schemas.microsoft.com/office/drawing/2014/main" id="{17121B47-384D-4AA6-BFEE-9EB117D2A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B8AA8937-D869-4CEB-9DB3-A2AAE5433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B84EE3D2-B06F-47DE-AAC1-4DB46BF883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396" y="1397220"/>
            <a:ext cx="6739942" cy="42107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5CA5E6-3F42-4505-BAF8-E30505764236}"/>
              </a:ext>
            </a:extLst>
          </p:cNvPr>
          <p:cNvSpPr>
            <a:spLocks noGrp="1"/>
          </p:cNvSpPr>
          <p:nvPr>
            <p:ph type="ctrTitle"/>
          </p:nvPr>
        </p:nvSpPr>
        <p:spPr>
          <a:xfrm>
            <a:off x="6173692" y="3073751"/>
            <a:ext cx="4240917" cy="1711446"/>
          </a:xfrm>
        </p:spPr>
        <p:txBody>
          <a:bodyPr anchor="ctr">
            <a:normAutofit/>
          </a:bodyPr>
          <a:lstStyle/>
          <a:p>
            <a:pPr>
              <a:lnSpc>
                <a:spcPct val="90000"/>
              </a:lnSpc>
            </a:pPr>
            <a:r>
              <a:rPr lang="en-GB" sz="3700" b="1" dirty="0">
                <a:latin typeface="+mn-lt"/>
                <a:cs typeface="Arial" panose="020B0604020202020204" pitchFamily="34" charset="0"/>
              </a:rPr>
              <a:t>Employee Engagement </a:t>
            </a:r>
          </a:p>
        </p:txBody>
      </p:sp>
      <p:sp>
        <p:nvSpPr>
          <p:cNvPr id="3" name="Subtitle 2">
            <a:extLst>
              <a:ext uri="{FF2B5EF4-FFF2-40B4-BE49-F238E27FC236}">
                <a16:creationId xmlns:a16="http://schemas.microsoft.com/office/drawing/2014/main" id="{49B1538F-B3B0-437B-A9E3-96A63EB575E0}"/>
              </a:ext>
            </a:extLst>
          </p:cNvPr>
          <p:cNvSpPr>
            <a:spLocks noGrp="1"/>
          </p:cNvSpPr>
          <p:nvPr>
            <p:ph type="subTitle" idx="1"/>
          </p:nvPr>
        </p:nvSpPr>
        <p:spPr>
          <a:xfrm>
            <a:off x="6359982" y="1921913"/>
            <a:ext cx="3879339" cy="819783"/>
          </a:xfrm>
        </p:spPr>
        <p:txBody>
          <a:bodyPr anchor="b">
            <a:noAutofit/>
          </a:bodyPr>
          <a:lstStyle/>
          <a:p>
            <a:pPr>
              <a:lnSpc>
                <a:spcPct val="140000"/>
              </a:lnSpc>
            </a:pPr>
            <a:r>
              <a:rPr lang="en-GB" sz="1200" dirty="0"/>
              <a:t>Developing Workplace Relationship</a:t>
            </a:r>
          </a:p>
          <a:p>
            <a:pPr>
              <a:lnSpc>
                <a:spcPct val="140000"/>
              </a:lnSpc>
            </a:pPr>
            <a:endParaRPr lang="en-GB" sz="1200" dirty="0"/>
          </a:p>
          <a:p>
            <a:pPr>
              <a:lnSpc>
                <a:spcPct val="140000"/>
              </a:lnSpc>
            </a:pPr>
            <a:r>
              <a:rPr lang="en-GB" sz="1200" dirty="0"/>
              <a:t>Natalia Dedu (1816782)</a:t>
            </a:r>
          </a:p>
        </p:txBody>
      </p:sp>
      <p:pic>
        <p:nvPicPr>
          <p:cNvPr id="22" name="Picture 3">
            <a:extLst>
              <a:ext uri="{FF2B5EF4-FFF2-40B4-BE49-F238E27FC236}">
                <a16:creationId xmlns:a16="http://schemas.microsoft.com/office/drawing/2014/main" id="{0DC5B818-2C39-4867-9641-374C2E361246}"/>
              </a:ext>
            </a:extLst>
          </p:cNvPr>
          <p:cNvPicPr>
            <a:picLocks noChangeAspect="1"/>
          </p:cNvPicPr>
          <p:nvPr/>
        </p:nvPicPr>
        <p:blipFill rotWithShape="1">
          <a:blip r:embed="rId2"/>
          <a:srcRect l="19486" r="2778" b="1"/>
          <a:stretch/>
        </p:blipFill>
        <p:spPr>
          <a:xfrm>
            <a:off x="1071990" y="1394992"/>
            <a:ext cx="4364406" cy="4210743"/>
          </a:xfrm>
          <a:prstGeom prst="rect">
            <a:avLst/>
          </a:prstGeom>
        </p:spPr>
      </p:pic>
      <p:grpSp>
        <p:nvGrpSpPr>
          <p:cNvPr id="91" name="Group 90">
            <a:extLst>
              <a:ext uri="{FF2B5EF4-FFF2-40B4-BE49-F238E27FC236}">
                <a16:creationId xmlns:a16="http://schemas.microsoft.com/office/drawing/2014/main" id="{4A28C6A8-BAF3-41B8-A755-8648241668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64749" y="9793"/>
            <a:ext cx="1141326" cy="6816606"/>
            <a:chOff x="5889776" y="13394"/>
            <a:chExt cx="1141326" cy="6816606"/>
          </a:xfrm>
        </p:grpSpPr>
        <p:sp>
          <p:nvSpPr>
            <p:cNvPr id="92" name="Freeform 8">
              <a:extLst>
                <a:ext uri="{FF2B5EF4-FFF2-40B4-BE49-F238E27FC236}">
                  <a16:creationId xmlns:a16="http://schemas.microsoft.com/office/drawing/2014/main" id="{CF899E3F-0F39-4DDD-B18F-AD5AD109C3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8443"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0">
              <a:extLst>
                <a:ext uri="{FF2B5EF4-FFF2-40B4-BE49-F238E27FC236}">
                  <a16:creationId xmlns:a16="http://schemas.microsoft.com/office/drawing/2014/main" id="{63CB5EF7-B572-43E7-B752-310303140B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5468" y="15224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5">
              <a:extLst>
                <a:ext uri="{FF2B5EF4-FFF2-40B4-BE49-F238E27FC236}">
                  <a16:creationId xmlns:a16="http://schemas.microsoft.com/office/drawing/2014/main" id="{4736CE38-2164-4527-9BDA-BA7B211BC8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9398" y="66643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8">
              <a:extLst>
                <a:ext uri="{FF2B5EF4-FFF2-40B4-BE49-F238E27FC236}">
                  <a16:creationId xmlns:a16="http://schemas.microsoft.com/office/drawing/2014/main" id="{CD27C588-54B7-423B-A8C6-FDDB810E2D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22812" y="40969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9">
              <a:extLst>
                <a:ext uri="{FF2B5EF4-FFF2-40B4-BE49-F238E27FC236}">
                  <a16:creationId xmlns:a16="http://schemas.microsoft.com/office/drawing/2014/main" id="{D5883D29-E395-4A08-BA23-BDFA68B9CB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2730" y="209657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20">
              <a:extLst>
                <a:ext uri="{FF2B5EF4-FFF2-40B4-BE49-F238E27FC236}">
                  <a16:creationId xmlns:a16="http://schemas.microsoft.com/office/drawing/2014/main" id="{F085399B-825D-4F23-B650-AAA79DEC44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97493" y="229412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22">
              <a:extLst>
                <a:ext uri="{FF2B5EF4-FFF2-40B4-BE49-F238E27FC236}">
                  <a16:creationId xmlns:a16="http://schemas.microsoft.com/office/drawing/2014/main" id="{462B2EAE-3C30-4319-A2F6-ADED6FE11A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6832" y="112397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23">
              <a:extLst>
                <a:ext uri="{FF2B5EF4-FFF2-40B4-BE49-F238E27FC236}">
                  <a16:creationId xmlns:a16="http://schemas.microsoft.com/office/drawing/2014/main" id="{6F1152A1-6374-4370-B347-6D3E9D999F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0519" y="91140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26">
              <a:extLst>
                <a:ext uri="{FF2B5EF4-FFF2-40B4-BE49-F238E27FC236}">
                  <a16:creationId xmlns:a16="http://schemas.microsoft.com/office/drawing/2014/main" id="{5F56342F-EEE8-4296-B77B-98509C360C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7743" y="1395113"/>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27">
              <a:extLst>
                <a:ext uri="{FF2B5EF4-FFF2-40B4-BE49-F238E27FC236}">
                  <a16:creationId xmlns:a16="http://schemas.microsoft.com/office/drawing/2014/main" id="{D078287A-6272-4E3D-BAC6-6BE75C3834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8219" y="1832215"/>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28">
              <a:extLst>
                <a:ext uri="{FF2B5EF4-FFF2-40B4-BE49-F238E27FC236}">
                  <a16:creationId xmlns:a16="http://schemas.microsoft.com/office/drawing/2014/main" id="{3725AF0C-FFB0-4662-AE96-8165041866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5303" y="1609623"/>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30">
              <a:extLst>
                <a:ext uri="{FF2B5EF4-FFF2-40B4-BE49-F238E27FC236}">
                  <a16:creationId xmlns:a16="http://schemas.microsoft.com/office/drawing/2014/main" id="{2A586250-25E1-4D41-A4D0-F882415B08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20553" y="115272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43">
              <a:extLst>
                <a:ext uri="{FF2B5EF4-FFF2-40B4-BE49-F238E27FC236}">
                  <a16:creationId xmlns:a16="http://schemas.microsoft.com/office/drawing/2014/main" id="{33A87255-AC3D-4DC9-9CAB-DBA34BB30F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34545"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51">
              <a:extLst>
                <a:ext uri="{FF2B5EF4-FFF2-40B4-BE49-F238E27FC236}">
                  <a16:creationId xmlns:a16="http://schemas.microsoft.com/office/drawing/2014/main" id="{CAFDAE65-0D87-4C0F-A079-BA752957DD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07514"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52">
              <a:extLst>
                <a:ext uri="{FF2B5EF4-FFF2-40B4-BE49-F238E27FC236}">
                  <a16:creationId xmlns:a16="http://schemas.microsoft.com/office/drawing/2014/main" id="{E5A028D1-6952-4E23-8D8D-38929BC27C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04519"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53">
              <a:extLst>
                <a:ext uri="{FF2B5EF4-FFF2-40B4-BE49-F238E27FC236}">
                  <a16:creationId xmlns:a16="http://schemas.microsoft.com/office/drawing/2014/main" id="{D5EAC663-744A-4486-B5EC-B65FA8F3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600"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54">
              <a:extLst>
                <a:ext uri="{FF2B5EF4-FFF2-40B4-BE49-F238E27FC236}">
                  <a16:creationId xmlns:a16="http://schemas.microsoft.com/office/drawing/2014/main" id="{2D80F92E-71D2-4E3C-9C9B-0CD0E5CE6C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1447"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55">
              <a:extLst>
                <a:ext uri="{FF2B5EF4-FFF2-40B4-BE49-F238E27FC236}">
                  <a16:creationId xmlns:a16="http://schemas.microsoft.com/office/drawing/2014/main" id="{041B74F9-71CA-474B-82B7-EE8DA47C3E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460"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56">
              <a:extLst>
                <a:ext uri="{FF2B5EF4-FFF2-40B4-BE49-F238E27FC236}">
                  <a16:creationId xmlns:a16="http://schemas.microsoft.com/office/drawing/2014/main" id="{53708B98-2B4F-4AD6-856E-8584B268A4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156" y="2293440"/>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57">
              <a:extLst>
                <a:ext uri="{FF2B5EF4-FFF2-40B4-BE49-F238E27FC236}">
                  <a16:creationId xmlns:a16="http://schemas.microsoft.com/office/drawing/2014/main" id="{E3098762-D2BE-4CF3-AE5F-2B534414EB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1609"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59">
              <a:extLst>
                <a:ext uri="{FF2B5EF4-FFF2-40B4-BE49-F238E27FC236}">
                  <a16:creationId xmlns:a16="http://schemas.microsoft.com/office/drawing/2014/main" id="{04E2B7AF-FA74-4E58-A903-A5E0F3BB99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1059"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60">
              <a:extLst>
                <a:ext uri="{FF2B5EF4-FFF2-40B4-BE49-F238E27FC236}">
                  <a16:creationId xmlns:a16="http://schemas.microsoft.com/office/drawing/2014/main" id="{A1FD75F7-ADDE-44B3-8DC2-7B6319FFA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6290"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61">
              <a:extLst>
                <a:ext uri="{FF2B5EF4-FFF2-40B4-BE49-F238E27FC236}">
                  <a16:creationId xmlns:a16="http://schemas.microsoft.com/office/drawing/2014/main" id="{739B44F1-A479-4588-BE6D-D695F027E6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22587"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78">
              <a:extLst>
                <a:ext uri="{FF2B5EF4-FFF2-40B4-BE49-F238E27FC236}">
                  <a16:creationId xmlns:a16="http://schemas.microsoft.com/office/drawing/2014/main" id="{2A7834FE-4F71-43B5-826C-B750F92CD7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1825" y="7210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79">
              <a:extLst>
                <a:ext uri="{FF2B5EF4-FFF2-40B4-BE49-F238E27FC236}">
                  <a16:creationId xmlns:a16="http://schemas.microsoft.com/office/drawing/2014/main" id="{980E674A-B840-45F7-BEFA-18E4E55BD4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54197" y="952087"/>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80">
              <a:extLst>
                <a:ext uri="{FF2B5EF4-FFF2-40B4-BE49-F238E27FC236}">
                  <a16:creationId xmlns:a16="http://schemas.microsoft.com/office/drawing/2014/main" id="{A43DE1C3-C185-427E-B53D-02E9CE185F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8856" y="1189882"/>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81">
              <a:extLst>
                <a:ext uri="{FF2B5EF4-FFF2-40B4-BE49-F238E27FC236}">
                  <a16:creationId xmlns:a16="http://schemas.microsoft.com/office/drawing/2014/main" id="{BA7CE0B8-3588-4F05-AFAE-0AD14B6962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1906" y="2202936"/>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82">
              <a:extLst>
                <a:ext uri="{FF2B5EF4-FFF2-40B4-BE49-F238E27FC236}">
                  <a16:creationId xmlns:a16="http://schemas.microsoft.com/office/drawing/2014/main" id="{5302691E-392B-4CD6-A746-A946CA8E63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9742" y="198048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83">
              <a:extLst>
                <a:ext uri="{FF2B5EF4-FFF2-40B4-BE49-F238E27FC236}">
                  <a16:creationId xmlns:a16="http://schemas.microsoft.com/office/drawing/2014/main" id="{6D4C1EE2-A6BB-4F95-96F7-49D32FEA09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2299" y="166569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84">
              <a:extLst>
                <a:ext uri="{FF2B5EF4-FFF2-40B4-BE49-F238E27FC236}">
                  <a16:creationId xmlns:a16="http://schemas.microsoft.com/office/drawing/2014/main" id="{CF4A74AC-E55B-49B2-9320-694ADBFEFF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3315" y="516456"/>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86">
              <a:extLst>
                <a:ext uri="{FF2B5EF4-FFF2-40B4-BE49-F238E27FC236}">
                  <a16:creationId xmlns:a16="http://schemas.microsoft.com/office/drawing/2014/main" id="{654E2CAC-C24C-4AA4-9C07-96AA9FA05B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3284" y="17044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89">
              <a:extLst>
                <a:ext uri="{FF2B5EF4-FFF2-40B4-BE49-F238E27FC236}">
                  <a16:creationId xmlns:a16="http://schemas.microsoft.com/office/drawing/2014/main" id="{C46E63CB-A36B-4D4A-A9AC-968BCA0EEC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087" y="145334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90">
              <a:extLst>
                <a:ext uri="{FF2B5EF4-FFF2-40B4-BE49-F238E27FC236}">
                  <a16:creationId xmlns:a16="http://schemas.microsoft.com/office/drawing/2014/main" id="{1A9C4402-2E4B-4CD4-9D4B-5D52E356A2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65939" y="207625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105">
              <a:extLst>
                <a:ext uri="{FF2B5EF4-FFF2-40B4-BE49-F238E27FC236}">
                  <a16:creationId xmlns:a16="http://schemas.microsoft.com/office/drawing/2014/main" id="{1E23CEBD-6136-460D-AD6F-BF8ED28248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79346" y="198194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06">
              <a:extLst>
                <a:ext uri="{FF2B5EF4-FFF2-40B4-BE49-F238E27FC236}">
                  <a16:creationId xmlns:a16="http://schemas.microsoft.com/office/drawing/2014/main" id="{921B10DF-7DBB-400F-AAD5-23024C665C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8983" y="589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107">
              <a:extLst>
                <a:ext uri="{FF2B5EF4-FFF2-40B4-BE49-F238E27FC236}">
                  <a16:creationId xmlns:a16="http://schemas.microsoft.com/office/drawing/2014/main" id="{CEC03EB9-0E20-4DDD-8935-23AA8BCEA7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4748" y="226901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108">
              <a:extLst>
                <a:ext uri="{FF2B5EF4-FFF2-40B4-BE49-F238E27FC236}">
                  <a16:creationId xmlns:a16="http://schemas.microsoft.com/office/drawing/2014/main" id="{2F9F83B1-B5E6-4304-9303-B48CD1DEB0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6654" y="119891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109">
              <a:extLst>
                <a:ext uri="{FF2B5EF4-FFF2-40B4-BE49-F238E27FC236}">
                  <a16:creationId xmlns:a16="http://schemas.microsoft.com/office/drawing/2014/main" id="{29336462-CA1B-45CD-B2E2-89473760F7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9851" y="1700235"/>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110">
              <a:extLst>
                <a:ext uri="{FF2B5EF4-FFF2-40B4-BE49-F238E27FC236}">
                  <a16:creationId xmlns:a16="http://schemas.microsoft.com/office/drawing/2014/main" id="{CA498C4D-9C0D-48B5-A046-EDF0F0DC8C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707" y="341230"/>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11">
              <a:extLst>
                <a:ext uri="{FF2B5EF4-FFF2-40B4-BE49-F238E27FC236}">
                  <a16:creationId xmlns:a16="http://schemas.microsoft.com/office/drawing/2014/main" id="{B62164B6-B000-472E-B485-7EA03B0568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7906" y="142873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112">
              <a:extLst>
                <a:ext uri="{FF2B5EF4-FFF2-40B4-BE49-F238E27FC236}">
                  <a16:creationId xmlns:a16="http://schemas.microsoft.com/office/drawing/2014/main" id="{AD0CCD92-16E8-464D-8853-034C5A9D62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7409" y="91007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5">
              <a:extLst>
                <a:ext uri="{FF2B5EF4-FFF2-40B4-BE49-F238E27FC236}">
                  <a16:creationId xmlns:a16="http://schemas.microsoft.com/office/drawing/2014/main" id="{78F1B3FC-5BD3-4941-AA35-A227BC8E1D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3378" y="27651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6">
              <a:extLst>
                <a:ext uri="{FF2B5EF4-FFF2-40B4-BE49-F238E27FC236}">
                  <a16:creationId xmlns:a16="http://schemas.microsoft.com/office/drawing/2014/main" id="{8152B1E2-813A-4C7F-BB51-307D862AF5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4905" y="510935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7">
              <a:extLst>
                <a:ext uri="{FF2B5EF4-FFF2-40B4-BE49-F238E27FC236}">
                  <a16:creationId xmlns:a16="http://schemas.microsoft.com/office/drawing/2014/main" id="{041ED8E7-9760-43C4-9850-D289EE53C2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3335" y="2478886"/>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8">
              <a:extLst>
                <a:ext uri="{FF2B5EF4-FFF2-40B4-BE49-F238E27FC236}">
                  <a16:creationId xmlns:a16="http://schemas.microsoft.com/office/drawing/2014/main" id="{52D6B24B-1BB7-48F5-A151-2E7446A912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1783" y="481031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9">
              <a:extLst>
                <a:ext uri="{FF2B5EF4-FFF2-40B4-BE49-F238E27FC236}">
                  <a16:creationId xmlns:a16="http://schemas.microsoft.com/office/drawing/2014/main" id="{24FB0643-43F1-4D32-9633-050BB640AC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9921" y="4529838"/>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11">
              <a:extLst>
                <a:ext uri="{FF2B5EF4-FFF2-40B4-BE49-F238E27FC236}">
                  <a16:creationId xmlns:a16="http://schemas.microsoft.com/office/drawing/2014/main" id="{1963CE3F-95F5-4D43-83D6-8777B0B965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0282" y="4268606"/>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2">
              <a:extLst>
                <a:ext uri="{FF2B5EF4-FFF2-40B4-BE49-F238E27FC236}">
                  <a16:creationId xmlns:a16="http://schemas.microsoft.com/office/drawing/2014/main" id="{08327689-B3CC-4CBD-8BEF-3A50D11891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22058" y="3766125"/>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13">
              <a:extLst>
                <a:ext uri="{FF2B5EF4-FFF2-40B4-BE49-F238E27FC236}">
                  <a16:creationId xmlns:a16="http://schemas.microsoft.com/office/drawing/2014/main" id="{FEB24BE9-964A-4897-B0CA-2685EC9A81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26523" y="3170095"/>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14">
              <a:extLst>
                <a:ext uri="{FF2B5EF4-FFF2-40B4-BE49-F238E27FC236}">
                  <a16:creationId xmlns:a16="http://schemas.microsoft.com/office/drawing/2014/main" id="{55412F71-3B62-4477-ABDA-DF30C92478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7163" y="3410025"/>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16">
              <a:extLst>
                <a:ext uri="{FF2B5EF4-FFF2-40B4-BE49-F238E27FC236}">
                  <a16:creationId xmlns:a16="http://schemas.microsoft.com/office/drawing/2014/main" id="{9115395A-C0EB-49B8-A381-B8490A22CA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00898" y="40091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7">
              <a:extLst>
                <a:ext uri="{FF2B5EF4-FFF2-40B4-BE49-F238E27FC236}">
                  <a16:creationId xmlns:a16="http://schemas.microsoft.com/office/drawing/2014/main" id="{472CFABC-577B-4FCA-AB0C-09815D2319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35877" y="542184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21">
              <a:extLst>
                <a:ext uri="{FF2B5EF4-FFF2-40B4-BE49-F238E27FC236}">
                  <a16:creationId xmlns:a16="http://schemas.microsoft.com/office/drawing/2014/main" id="{D4549682-FEAB-4B49-B86F-35E2482D12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83868" y="5732999"/>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25">
              <a:extLst>
                <a:ext uri="{FF2B5EF4-FFF2-40B4-BE49-F238E27FC236}">
                  <a16:creationId xmlns:a16="http://schemas.microsoft.com/office/drawing/2014/main" id="{83473AF8-6AB3-40C9-8578-8B7FC28782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64529" y="6498261"/>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29">
              <a:extLst>
                <a:ext uri="{FF2B5EF4-FFF2-40B4-BE49-F238E27FC236}">
                  <a16:creationId xmlns:a16="http://schemas.microsoft.com/office/drawing/2014/main" id="{6995FD46-CD76-4B33-B2A7-2AE3A782E2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64751" y="5971706"/>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31">
              <a:extLst>
                <a:ext uri="{FF2B5EF4-FFF2-40B4-BE49-F238E27FC236}">
                  <a16:creationId xmlns:a16="http://schemas.microsoft.com/office/drawing/2014/main" id="{3FB937FD-3222-4970-9112-D82EE7C097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3452" y="6281124"/>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32">
              <a:extLst>
                <a:ext uri="{FF2B5EF4-FFF2-40B4-BE49-F238E27FC236}">
                  <a16:creationId xmlns:a16="http://schemas.microsoft.com/office/drawing/2014/main" id="{FA7B971D-6739-4ADD-82F2-5EA9D229B6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4632"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33">
              <a:extLst>
                <a:ext uri="{FF2B5EF4-FFF2-40B4-BE49-F238E27FC236}">
                  <a16:creationId xmlns:a16="http://schemas.microsoft.com/office/drawing/2014/main" id="{405EDEAD-9FE7-4E24-A4BC-BFF68765D6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4545"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34">
              <a:extLst>
                <a:ext uri="{FF2B5EF4-FFF2-40B4-BE49-F238E27FC236}">
                  <a16:creationId xmlns:a16="http://schemas.microsoft.com/office/drawing/2014/main" id="{C7AEF094-7042-457C-8968-E3263E0724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8475"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35">
              <a:extLst>
                <a:ext uri="{FF2B5EF4-FFF2-40B4-BE49-F238E27FC236}">
                  <a16:creationId xmlns:a16="http://schemas.microsoft.com/office/drawing/2014/main" id="{496CF2DE-FF8E-4F24-935F-52E5300DB4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4127"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36">
              <a:extLst>
                <a:ext uri="{FF2B5EF4-FFF2-40B4-BE49-F238E27FC236}">
                  <a16:creationId xmlns:a16="http://schemas.microsoft.com/office/drawing/2014/main" id="{D3AD0644-32C0-41CD-9BCF-FC57BBE741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6264"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37">
              <a:extLst>
                <a:ext uri="{FF2B5EF4-FFF2-40B4-BE49-F238E27FC236}">
                  <a16:creationId xmlns:a16="http://schemas.microsoft.com/office/drawing/2014/main" id="{0A987D91-7B52-4180-96BD-9FA4C0BD59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8030"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38">
              <a:extLst>
                <a:ext uri="{FF2B5EF4-FFF2-40B4-BE49-F238E27FC236}">
                  <a16:creationId xmlns:a16="http://schemas.microsoft.com/office/drawing/2014/main" id="{8858F89B-6C9F-4C56-9098-86E363A572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5699"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39">
              <a:extLst>
                <a:ext uri="{FF2B5EF4-FFF2-40B4-BE49-F238E27FC236}">
                  <a16:creationId xmlns:a16="http://schemas.microsoft.com/office/drawing/2014/main" id="{EFFA4C3F-E2E7-4166-909C-17D182C550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7807"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40">
              <a:extLst>
                <a:ext uri="{FF2B5EF4-FFF2-40B4-BE49-F238E27FC236}">
                  <a16:creationId xmlns:a16="http://schemas.microsoft.com/office/drawing/2014/main" id="{D55033AC-2395-4172-8995-EC9FD98374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2771"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41">
              <a:extLst>
                <a:ext uri="{FF2B5EF4-FFF2-40B4-BE49-F238E27FC236}">
                  <a16:creationId xmlns:a16="http://schemas.microsoft.com/office/drawing/2014/main" id="{CBBE8320-EFC0-4EDD-8261-155F36E2B2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6264"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42">
              <a:extLst>
                <a:ext uri="{FF2B5EF4-FFF2-40B4-BE49-F238E27FC236}">
                  <a16:creationId xmlns:a16="http://schemas.microsoft.com/office/drawing/2014/main" id="{45192D34-00D8-48C1-975D-6B54636C7F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34432"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44">
              <a:extLst>
                <a:ext uri="{FF2B5EF4-FFF2-40B4-BE49-F238E27FC236}">
                  <a16:creationId xmlns:a16="http://schemas.microsoft.com/office/drawing/2014/main" id="{9FC6A9E0-005A-4A31-9BD1-C224848231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38222"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45">
              <a:extLst>
                <a:ext uri="{FF2B5EF4-FFF2-40B4-BE49-F238E27FC236}">
                  <a16:creationId xmlns:a16="http://schemas.microsoft.com/office/drawing/2014/main" id="{BB488960-0771-4337-9C5B-EDC23D27B8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6071"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46">
              <a:extLst>
                <a:ext uri="{FF2B5EF4-FFF2-40B4-BE49-F238E27FC236}">
                  <a16:creationId xmlns:a16="http://schemas.microsoft.com/office/drawing/2014/main" id="{59A07F93-CCD4-4F15-9B9B-312EDCB55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5130"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47">
              <a:extLst>
                <a:ext uri="{FF2B5EF4-FFF2-40B4-BE49-F238E27FC236}">
                  <a16:creationId xmlns:a16="http://schemas.microsoft.com/office/drawing/2014/main" id="{FAE7D80C-58D7-41AB-8159-310972A33F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23275"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48">
              <a:extLst>
                <a:ext uri="{FF2B5EF4-FFF2-40B4-BE49-F238E27FC236}">
                  <a16:creationId xmlns:a16="http://schemas.microsoft.com/office/drawing/2014/main" id="{273DEEF8-E870-46C8-B781-894E2C9E69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8532"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49">
              <a:extLst>
                <a:ext uri="{FF2B5EF4-FFF2-40B4-BE49-F238E27FC236}">
                  <a16:creationId xmlns:a16="http://schemas.microsoft.com/office/drawing/2014/main" id="{B258A364-5E27-425C-B76A-C25E1C5758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7146"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62">
              <a:extLst>
                <a:ext uri="{FF2B5EF4-FFF2-40B4-BE49-F238E27FC236}">
                  <a16:creationId xmlns:a16="http://schemas.microsoft.com/office/drawing/2014/main" id="{020B9B49-D2D6-481D-8817-6D3C022F45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08964" y="2950571"/>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63">
              <a:extLst>
                <a:ext uri="{FF2B5EF4-FFF2-40B4-BE49-F238E27FC236}">
                  <a16:creationId xmlns:a16="http://schemas.microsoft.com/office/drawing/2014/main" id="{A998D017-6FB2-4DC5-A330-2991B09818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0322" y="4089184"/>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64">
              <a:extLst>
                <a:ext uri="{FF2B5EF4-FFF2-40B4-BE49-F238E27FC236}">
                  <a16:creationId xmlns:a16="http://schemas.microsoft.com/office/drawing/2014/main" id="{0AF6EB79-5101-4605-B185-9F13275EAC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273" y="26822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65">
              <a:extLst>
                <a:ext uri="{FF2B5EF4-FFF2-40B4-BE49-F238E27FC236}">
                  <a16:creationId xmlns:a16="http://schemas.microsoft.com/office/drawing/2014/main" id="{188E2430-B814-4FDB-90BC-C9A8B1EB4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904" y="382627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66">
              <a:extLst>
                <a:ext uri="{FF2B5EF4-FFF2-40B4-BE49-F238E27FC236}">
                  <a16:creationId xmlns:a16="http://schemas.microsoft.com/office/drawing/2014/main" id="{2F2F3319-B962-48DA-9D60-6A6E5B1102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6686" y="5372714"/>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67">
              <a:extLst>
                <a:ext uri="{FF2B5EF4-FFF2-40B4-BE49-F238E27FC236}">
                  <a16:creationId xmlns:a16="http://schemas.microsoft.com/office/drawing/2014/main" id="{B90BB3CC-7065-46AE-B518-B9B3D9E3FE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56866" y="4588736"/>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68">
              <a:extLst>
                <a:ext uri="{FF2B5EF4-FFF2-40B4-BE49-F238E27FC236}">
                  <a16:creationId xmlns:a16="http://schemas.microsoft.com/office/drawing/2014/main" id="{C122E3A7-3470-4471-BF93-086323C9BB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4254" y="324599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69">
              <a:extLst>
                <a:ext uri="{FF2B5EF4-FFF2-40B4-BE49-F238E27FC236}">
                  <a16:creationId xmlns:a16="http://schemas.microsoft.com/office/drawing/2014/main" id="{52E68165-B3FF-4512-8EE2-8466D2D32C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63511" y="5654959"/>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70">
              <a:extLst>
                <a:ext uri="{FF2B5EF4-FFF2-40B4-BE49-F238E27FC236}">
                  <a16:creationId xmlns:a16="http://schemas.microsoft.com/office/drawing/2014/main" id="{C52609C3-4C0C-46F1-A5B8-0AADBCBCA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27724" y="6246703"/>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71">
              <a:extLst>
                <a:ext uri="{FF2B5EF4-FFF2-40B4-BE49-F238E27FC236}">
                  <a16:creationId xmlns:a16="http://schemas.microsoft.com/office/drawing/2014/main" id="{290F44F5-E287-4918-A37A-813C7A52E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5054" y="513430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72">
              <a:extLst>
                <a:ext uri="{FF2B5EF4-FFF2-40B4-BE49-F238E27FC236}">
                  <a16:creationId xmlns:a16="http://schemas.microsoft.com/office/drawing/2014/main" id="{0DDCDDE6-25BF-48B7-9B89-465D56BF40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1791" y="4907450"/>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73">
              <a:extLst>
                <a:ext uri="{FF2B5EF4-FFF2-40B4-BE49-F238E27FC236}">
                  <a16:creationId xmlns:a16="http://schemas.microsoft.com/office/drawing/2014/main" id="{9B990E1E-D49A-4015-B41C-572781B774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6664" y="4407815"/>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74">
              <a:extLst>
                <a:ext uri="{FF2B5EF4-FFF2-40B4-BE49-F238E27FC236}">
                  <a16:creationId xmlns:a16="http://schemas.microsoft.com/office/drawing/2014/main" id="{02735837-2B24-4A40-AE64-8E141161EB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44616" y="5988099"/>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75">
              <a:extLst>
                <a:ext uri="{FF2B5EF4-FFF2-40B4-BE49-F238E27FC236}">
                  <a16:creationId xmlns:a16="http://schemas.microsoft.com/office/drawing/2014/main" id="{FE60BBB5-F4AF-4172-B73C-AADA3B3AB3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9625" y="2442495"/>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77">
              <a:extLst>
                <a:ext uri="{FF2B5EF4-FFF2-40B4-BE49-F238E27FC236}">
                  <a16:creationId xmlns:a16="http://schemas.microsoft.com/office/drawing/2014/main" id="{43AD395E-58FD-45B9-89FD-2FA27F5EF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44871" y="360677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85">
              <a:extLst>
                <a:ext uri="{FF2B5EF4-FFF2-40B4-BE49-F238E27FC236}">
                  <a16:creationId xmlns:a16="http://schemas.microsoft.com/office/drawing/2014/main" id="{EE32EE59-64BC-4A86-88CA-792EEF3417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31130" y="6434597"/>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87">
              <a:extLst>
                <a:ext uri="{FF2B5EF4-FFF2-40B4-BE49-F238E27FC236}">
                  <a16:creationId xmlns:a16="http://schemas.microsoft.com/office/drawing/2014/main" id="{3CF430AC-3D4F-48FC-88B6-3D9D42874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18609" y="665763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88">
              <a:extLst>
                <a:ext uri="{FF2B5EF4-FFF2-40B4-BE49-F238E27FC236}">
                  <a16:creationId xmlns:a16="http://schemas.microsoft.com/office/drawing/2014/main" id="{3DDB8D8D-BF91-4F27-A8C9-18A3B5DDB6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9170" y="5704047"/>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91">
              <a:extLst>
                <a:ext uri="{FF2B5EF4-FFF2-40B4-BE49-F238E27FC236}">
                  <a16:creationId xmlns:a16="http://schemas.microsoft.com/office/drawing/2014/main" id="{D1163852-5DE9-4D3B-9330-B8BBC76B91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8166" y="276408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92">
              <a:extLst>
                <a:ext uri="{FF2B5EF4-FFF2-40B4-BE49-F238E27FC236}">
                  <a16:creationId xmlns:a16="http://schemas.microsoft.com/office/drawing/2014/main" id="{077169E8-E302-4B37-B103-B672379644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7206" y="2420506"/>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93">
              <a:extLst>
                <a:ext uri="{FF2B5EF4-FFF2-40B4-BE49-F238E27FC236}">
                  <a16:creationId xmlns:a16="http://schemas.microsoft.com/office/drawing/2014/main" id="{EC7EC428-3005-4B18-A21F-BE5B62447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708" y="3285274"/>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94">
              <a:extLst>
                <a:ext uri="{FF2B5EF4-FFF2-40B4-BE49-F238E27FC236}">
                  <a16:creationId xmlns:a16="http://schemas.microsoft.com/office/drawing/2014/main" id="{D239D59F-6C16-4803-8B2A-B1C99DDC2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01814" y="5367453"/>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95">
              <a:extLst>
                <a:ext uri="{FF2B5EF4-FFF2-40B4-BE49-F238E27FC236}">
                  <a16:creationId xmlns:a16="http://schemas.microsoft.com/office/drawing/2014/main" id="{0CFE520E-90F8-4127-BADE-86AFF62C80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0165" y="305586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96">
              <a:extLst>
                <a:ext uri="{FF2B5EF4-FFF2-40B4-BE49-F238E27FC236}">
                  <a16:creationId xmlns:a16="http://schemas.microsoft.com/office/drawing/2014/main" id="{866B23E7-F640-4C83-8307-AA6D07E804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5551" y="3575426"/>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97">
              <a:extLst>
                <a:ext uri="{FF2B5EF4-FFF2-40B4-BE49-F238E27FC236}">
                  <a16:creationId xmlns:a16="http://schemas.microsoft.com/office/drawing/2014/main" id="{8FB21945-F4E7-40C4-84A2-6398306C74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54863" y="478427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4" name="Freeform 98">
              <a:extLst>
                <a:ext uri="{FF2B5EF4-FFF2-40B4-BE49-F238E27FC236}">
                  <a16:creationId xmlns:a16="http://schemas.microsoft.com/office/drawing/2014/main" id="{3F76A74E-B74A-44E1-9BD6-3C911CD26D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7348" y="426581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99">
              <a:extLst>
                <a:ext uri="{FF2B5EF4-FFF2-40B4-BE49-F238E27FC236}">
                  <a16:creationId xmlns:a16="http://schemas.microsoft.com/office/drawing/2014/main" id="{EF7CBD61-ED7E-44CC-8F4E-150AF73310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40243" y="447367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6" name="Freeform 100">
              <a:extLst>
                <a:ext uri="{FF2B5EF4-FFF2-40B4-BE49-F238E27FC236}">
                  <a16:creationId xmlns:a16="http://schemas.microsoft.com/office/drawing/2014/main" id="{A7A0A3D0-8F91-43E1-8A8F-40FD460395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9752" y="38942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101">
              <a:extLst>
                <a:ext uri="{FF2B5EF4-FFF2-40B4-BE49-F238E27FC236}">
                  <a16:creationId xmlns:a16="http://schemas.microsoft.com/office/drawing/2014/main" id="{B300EB2B-7443-4AF3-9B8B-B4AC70942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4469" y="510246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8" name="Freeform 102">
              <a:extLst>
                <a:ext uri="{FF2B5EF4-FFF2-40B4-BE49-F238E27FC236}">
                  <a16:creationId xmlns:a16="http://schemas.microsoft.com/office/drawing/2014/main" id="{C2E684CF-AA14-48C0-8C54-1BB4DE92BF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0648" y="5662850"/>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103">
              <a:extLst>
                <a:ext uri="{FF2B5EF4-FFF2-40B4-BE49-F238E27FC236}">
                  <a16:creationId xmlns:a16="http://schemas.microsoft.com/office/drawing/2014/main" id="{2485870E-75CA-4507-9D19-C1BD3D39C5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73556" y="593327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0" name="Freeform 104">
              <a:extLst>
                <a:ext uri="{FF2B5EF4-FFF2-40B4-BE49-F238E27FC236}">
                  <a16:creationId xmlns:a16="http://schemas.microsoft.com/office/drawing/2014/main" id="{23379A7C-F604-4B8D-A05E-1DCFE1059A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89016" y="246418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113">
              <a:extLst>
                <a:ext uri="{FF2B5EF4-FFF2-40B4-BE49-F238E27FC236}">
                  <a16:creationId xmlns:a16="http://schemas.microsoft.com/office/drawing/2014/main" id="{32D0D3DC-15BB-4CB3-B0CF-45FEDD833C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0357" y="4852103"/>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2" name="Freeform 114">
              <a:extLst>
                <a:ext uri="{FF2B5EF4-FFF2-40B4-BE49-F238E27FC236}">
                  <a16:creationId xmlns:a16="http://schemas.microsoft.com/office/drawing/2014/main" id="{0430102D-685B-41EE-B8F6-4FF641A072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3761" y="3618418"/>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3" name="Freeform 115">
              <a:extLst>
                <a:ext uri="{FF2B5EF4-FFF2-40B4-BE49-F238E27FC236}">
                  <a16:creationId xmlns:a16="http://schemas.microsoft.com/office/drawing/2014/main" id="{BA3C3195-6DC3-41E2-9C22-1CB7E97B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8048" y="4281272"/>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4" name="Freeform 117">
              <a:extLst>
                <a:ext uri="{FF2B5EF4-FFF2-40B4-BE49-F238E27FC236}">
                  <a16:creationId xmlns:a16="http://schemas.microsoft.com/office/drawing/2014/main" id="{546EEEF1-2858-4654-8A62-7B06A08D3A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5365" y="597695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 name="Freeform 118">
              <a:extLst>
                <a:ext uri="{FF2B5EF4-FFF2-40B4-BE49-F238E27FC236}">
                  <a16:creationId xmlns:a16="http://schemas.microsoft.com/office/drawing/2014/main" id="{C93C1297-812D-449E-8D30-2F9124E8DB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14781" y="655463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6" name="Freeform 119">
              <a:extLst>
                <a:ext uri="{FF2B5EF4-FFF2-40B4-BE49-F238E27FC236}">
                  <a16:creationId xmlns:a16="http://schemas.microsoft.com/office/drawing/2014/main" id="{ACD2A60C-3D88-4518-A7B5-952385E0FC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01455" y="628626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7" name="Freeform 8">
              <a:extLst>
                <a:ext uri="{FF2B5EF4-FFF2-40B4-BE49-F238E27FC236}">
                  <a16:creationId xmlns:a16="http://schemas.microsoft.com/office/drawing/2014/main" id="{DC8431AB-4376-4EFA-8EDE-5FDE494DFF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2287"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8" name="Freeform 8">
              <a:extLst>
                <a:ext uri="{FF2B5EF4-FFF2-40B4-BE49-F238E27FC236}">
                  <a16:creationId xmlns:a16="http://schemas.microsoft.com/office/drawing/2014/main" id="{56BA3CB1-5958-4836-A7A0-6ACB1CE03F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82464" y="9710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9" name="Freeform 106">
              <a:extLst>
                <a:ext uri="{FF2B5EF4-FFF2-40B4-BE49-F238E27FC236}">
                  <a16:creationId xmlns:a16="http://schemas.microsoft.com/office/drawing/2014/main" id="{A89D2101-6C59-4980-BE42-223BF06FED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1618" y="671409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46741008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8" name="Rectangle 185">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9" name="Rectangle 187">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17C161-AC87-4F90-A637-F0C7DCB1A6C7}"/>
              </a:ext>
            </a:extLst>
          </p:cNvPr>
          <p:cNvSpPr>
            <a:spLocks noGrp="1"/>
          </p:cNvSpPr>
          <p:nvPr>
            <p:ph type="title"/>
          </p:nvPr>
        </p:nvSpPr>
        <p:spPr>
          <a:xfrm>
            <a:off x="803932" y="571500"/>
            <a:ext cx="5110909" cy="1691969"/>
          </a:xfrm>
        </p:spPr>
        <p:txBody>
          <a:bodyPr>
            <a:normAutofit/>
          </a:bodyPr>
          <a:lstStyle/>
          <a:p>
            <a:pPr algn="ctr"/>
            <a:r>
              <a:rPr lang="en-GB" b="1" dirty="0">
                <a:latin typeface="+mn-lt"/>
                <a:cs typeface="Arial" panose="020B0604020202020204" pitchFamily="34" charset="0"/>
              </a:rPr>
              <a:t>DEFINITION</a:t>
            </a:r>
          </a:p>
        </p:txBody>
      </p:sp>
      <p:sp>
        <p:nvSpPr>
          <p:cNvPr id="122" name="Content Placeholder 2">
            <a:extLst>
              <a:ext uri="{FF2B5EF4-FFF2-40B4-BE49-F238E27FC236}">
                <a16:creationId xmlns:a16="http://schemas.microsoft.com/office/drawing/2014/main" id="{F2C01924-9916-40FC-8FDB-C2AA632C9B5E}"/>
              </a:ext>
            </a:extLst>
          </p:cNvPr>
          <p:cNvSpPr>
            <a:spLocks noGrp="1"/>
          </p:cNvSpPr>
          <p:nvPr>
            <p:ph idx="1"/>
          </p:nvPr>
        </p:nvSpPr>
        <p:spPr>
          <a:xfrm>
            <a:off x="1066799" y="2415379"/>
            <a:ext cx="4539129" cy="3699747"/>
          </a:xfrm>
        </p:spPr>
        <p:txBody>
          <a:bodyPr>
            <a:normAutofit/>
          </a:bodyPr>
          <a:lstStyle/>
          <a:p>
            <a:pPr>
              <a:lnSpc>
                <a:spcPct val="140000"/>
              </a:lnSpc>
            </a:pPr>
            <a:r>
              <a:rPr lang="en-GB" sz="1600" b="1" dirty="0">
                <a:effectLst/>
                <a:latin typeface="Arial" panose="020B0604020202020204" pitchFamily="34" charset="0"/>
                <a:ea typeface="Calibri" panose="020F0502020204030204" pitchFamily="34" charset="0"/>
                <a:cs typeface="Arial" panose="020B0604020202020204" pitchFamily="34" charset="0"/>
              </a:rPr>
              <a:t>Perrin’s Global Workforce Study </a:t>
            </a:r>
            <a:r>
              <a:rPr lang="en-GB" sz="1600" dirty="0">
                <a:effectLst/>
                <a:latin typeface="Arial" panose="020B0604020202020204" pitchFamily="34" charset="0"/>
                <a:ea typeface="Calibri" panose="020F0502020204030204" pitchFamily="34" charset="0"/>
                <a:cs typeface="Arial" panose="020B0604020202020204" pitchFamily="34" charset="0"/>
              </a:rPr>
              <a:t>(2003) uses the definition “employees’ willingness and ability to help their company succeed.</a:t>
            </a:r>
          </a:p>
          <a:p>
            <a:pPr>
              <a:lnSpc>
                <a:spcPct val="140000"/>
              </a:lnSpc>
            </a:pPr>
            <a:r>
              <a:rPr lang="en-GB" sz="1600" dirty="0">
                <a:latin typeface="Arial" panose="020B0604020202020204" pitchFamily="34" charset="0"/>
                <a:ea typeface="Calibri" panose="020F0502020204030204" pitchFamily="34" charset="0"/>
                <a:cs typeface="Arial" panose="020B0604020202020204" pitchFamily="34" charset="0"/>
              </a:rPr>
              <a:t>‘</a:t>
            </a:r>
            <a:r>
              <a:rPr lang="en-GB" sz="1600" b="1" dirty="0">
                <a:latin typeface="Arial" panose="020B0604020202020204" pitchFamily="34" charset="0"/>
                <a:ea typeface="Calibri" panose="020F0502020204030204" pitchFamily="34" charset="0"/>
                <a:cs typeface="Arial" panose="020B0604020202020204" pitchFamily="34" charset="0"/>
              </a:rPr>
              <a:t>’</a:t>
            </a:r>
            <a:r>
              <a:rPr lang="en-GB" sz="1600" b="1" dirty="0">
                <a:effectLst/>
                <a:latin typeface="Arial" panose="020B0604020202020204" pitchFamily="34" charset="0"/>
                <a:ea typeface="Calibri" panose="020F0502020204030204" pitchFamily="34" charset="0"/>
                <a:cs typeface="Arial" panose="020B0604020202020204" pitchFamily="34" charset="0"/>
              </a:rPr>
              <a:t>Employee engagement strategies </a:t>
            </a:r>
            <a:r>
              <a:rPr lang="en-GB" sz="1600" dirty="0">
                <a:effectLst/>
                <a:latin typeface="Arial" panose="020B0604020202020204" pitchFamily="34" charset="0"/>
                <a:ea typeface="Calibri" panose="020F0502020204030204" pitchFamily="34" charset="0"/>
                <a:cs typeface="Arial" panose="020B0604020202020204" pitchFamily="34" charset="0"/>
              </a:rPr>
              <a:t>enable people to be the best they can at work, recognising that this can only happen if they feel respected, involved, heard, well led and valued by those they work for and with.’’</a:t>
            </a:r>
          </a:p>
          <a:p>
            <a:pPr marL="0" indent="0" algn="r">
              <a:lnSpc>
                <a:spcPct val="140000"/>
              </a:lnSpc>
              <a:buNone/>
            </a:pPr>
            <a:r>
              <a:rPr lang="en-GB" sz="1600" i="1" dirty="0">
                <a:latin typeface="Arial" panose="020B0604020202020204" pitchFamily="34" charset="0"/>
                <a:cs typeface="Arial" panose="020B0604020202020204" pitchFamily="34" charset="0"/>
              </a:rPr>
              <a:t>MacLeod and Clarke (2009)</a:t>
            </a:r>
          </a:p>
          <a:p>
            <a:pPr marL="0" indent="0">
              <a:lnSpc>
                <a:spcPct val="140000"/>
              </a:lnSpc>
              <a:buNone/>
            </a:pPr>
            <a:endParaRPr lang="en-GB" sz="1600" i="1" dirty="0">
              <a:effectLst/>
              <a:latin typeface="Arial" panose="020B0604020202020204" pitchFamily="34" charset="0"/>
              <a:ea typeface="Calibri" panose="020F0502020204030204" pitchFamily="34" charset="0"/>
              <a:cs typeface="Arial" panose="020B0604020202020204" pitchFamily="34" charset="0"/>
            </a:endParaRPr>
          </a:p>
          <a:p>
            <a:pPr>
              <a:lnSpc>
                <a:spcPct val="140000"/>
              </a:lnSpc>
            </a:pPr>
            <a:endParaRPr lang="en-GB" sz="1600" dirty="0"/>
          </a:p>
        </p:txBody>
      </p:sp>
      <p:pic>
        <p:nvPicPr>
          <p:cNvPr id="123" name="Picture 4">
            <a:extLst>
              <a:ext uri="{FF2B5EF4-FFF2-40B4-BE49-F238E27FC236}">
                <a16:creationId xmlns:a16="http://schemas.microsoft.com/office/drawing/2014/main" id="{7CEBE437-27DA-4C80-8414-89E4C3014706}"/>
              </a:ext>
            </a:extLst>
          </p:cNvPr>
          <p:cNvPicPr>
            <a:picLocks noChangeAspect="1"/>
          </p:cNvPicPr>
          <p:nvPr/>
        </p:nvPicPr>
        <p:blipFill rotWithShape="1">
          <a:blip r:embed="rId2"/>
          <a:srcRect l="46083"/>
          <a:stretch/>
        </p:blipFill>
        <p:spPr>
          <a:xfrm>
            <a:off x="6645834" y="1"/>
            <a:ext cx="5546166" cy="6866192"/>
          </a:xfrm>
          <a:prstGeom prst="rect">
            <a:avLst/>
          </a:prstGeom>
        </p:spPr>
      </p:pic>
      <p:grpSp>
        <p:nvGrpSpPr>
          <p:cNvPr id="190" name="Group 189">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191"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4"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6"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8"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0"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2"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3"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4"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5"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6"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7"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8"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9"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0"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1"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2"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3"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4"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5"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6"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7"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8"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9"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0"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1"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2"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3"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4"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5"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6"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7"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7020769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9" name="Group 328">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330"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1"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2"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3"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4"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5"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6"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7"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8"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9"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0"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1"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2"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3"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4"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2"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3"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4"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5"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6"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7"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8"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9"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0"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1"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2"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3"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4"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5"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6"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7"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8"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9"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0"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1"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2"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3"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4"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5"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6"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7"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8"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9"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0"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1"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2"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3"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4"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5"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6"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388" name="Freeform: Shape 387">
            <a:extLst>
              <a:ext uri="{FF2B5EF4-FFF2-40B4-BE49-F238E27FC236}">
                <a16:creationId xmlns:a16="http://schemas.microsoft.com/office/drawing/2014/main" id="{9B6F67E4-15C7-48C3-9F04-91478A181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571500 w 12192000"/>
              <a:gd name="connsiteY0" fmla="*/ 1078173 h 6858000"/>
              <a:gd name="connsiteX1" fmla="*/ 571500 w 12192000"/>
              <a:gd name="connsiteY1" fmla="*/ 5418161 h 6858000"/>
              <a:gd name="connsiteX2" fmla="*/ 11620500 w 12192000"/>
              <a:gd name="connsiteY2" fmla="*/ 5418161 h 6858000"/>
              <a:gd name="connsiteX3" fmla="*/ 11620500 w 12192000"/>
              <a:gd name="connsiteY3" fmla="*/ 1078173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571500" y="1078173"/>
                </a:moveTo>
                <a:lnTo>
                  <a:pt x="571500" y="5418161"/>
                </a:lnTo>
                <a:lnTo>
                  <a:pt x="11620500" y="5418161"/>
                </a:lnTo>
                <a:lnTo>
                  <a:pt x="11620500" y="1078173"/>
                </a:lnTo>
                <a:close/>
                <a:moveTo>
                  <a:pt x="0" y="0"/>
                </a:moveTo>
                <a:lnTo>
                  <a:pt x="12192000" y="0"/>
                </a:lnTo>
                <a:lnTo>
                  <a:pt x="12192000"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6" name="Picture 4" descr="Comparison of Maslow and Herzberg Theory of Motivation">
            <a:extLst>
              <a:ext uri="{FF2B5EF4-FFF2-40B4-BE49-F238E27FC236}">
                <a16:creationId xmlns:a16="http://schemas.microsoft.com/office/drawing/2014/main" id="{4619EC98-6444-4875-88EB-3FBB2B0E184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711" r="-2" b="-2"/>
          <a:stretch/>
        </p:blipFill>
        <p:spPr bwMode="auto">
          <a:xfrm>
            <a:off x="571500" y="1078173"/>
            <a:ext cx="11049000" cy="4339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84768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C7EF9-0676-4463-BE3D-869BA19FD194}"/>
              </a:ext>
            </a:extLst>
          </p:cNvPr>
          <p:cNvSpPr>
            <a:spLocks noGrp="1"/>
          </p:cNvSpPr>
          <p:nvPr>
            <p:ph type="title"/>
          </p:nvPr>
        </p:nvSpPr>
        <p:spPr/>
        <p:txBody>
          <a:bodyPr>
            <a:normAutofit/>
          </a:bodyPr>
          <a:lstStyle/>
          <a:p>
            <a:pPr>
              <a:lnSpc>
                <a:spcPct val="90000"/>
              </a:lnSpc>
            </a:pPr>
            <a:r>
              <a:rPr lang="en-GB" sz="3400" b="1" dirty="0">
                <a:latin typeface="+mn-lt"/>
              </a:rPr>
              <a:t>ASPECTS of EMPLOYEE ENGAGEMENT</a:t>
            </a:r>
          </a:p>
        </p:txBody>
      </p:sp>
      <p:sp>
        <p:nvSpPr>
          <p:cNvPr id="3" name="Content Placeholder 2">
            <a:extLst>
              <a:ext uri="{FF2B5EF4-FFF2-40B4-BE49-F238E27FC236}">
                <a16:creationId xmlns:a16="http://schemas.microsoft.com/office/drawing/2014/main" id="{536969F9-B2E2-455E-A37E-3F6457155399}"/>
              </a:ext>
            </a:extLst>
          </p:cNvPr>
          <p:cNvSpPr>
            <a:spLocks noGrp="1"/>
          </p:cNvSpPr>
          <p:nvPr>
            <p:ph idx="1"/>
          </p:nvPr>
        </p:nvSpPr>
        <p:spPr>
          <a:xfrm>
            <a:off x="612623" y="2680567"/>
            <a:ext cx="5652153" cy="5403850"/>
          </a:xfrm>
        </p:spPr>
        <p:txBody>
          <a:bodyPr>
            <a:normAutofit/>
          </a:bodyPr>
          <a:lstStyle/>
          <a:p>
            <a:pPr>
              <a:buFont typeface="Wingdings" panose="05000000000000000000" pitchFamily="2" charset="2"/>
              <a:buChar char="q"/>
            </a:pPr>
            <a:r>
              <a:rPr lang="en-GB" dirty="0"/>
              <a:t>Motivation</a:t>
            </a:r>
          </a:p>
          <a:p>
            <a:pPr>
              <a:buFont typeface="Wingdings" panose="05000000000000000000" pitchFamily="2" charset="2"/>
              <a:buChar char="q"/>
            </a:pPr>
            <a:r>
              <a:rPr lang="en-GB" dirty="0"/>
              <a:t>Job satisfaction</a:t>
            </a:r>
          </a:p>
          <a:p>
            <a:pPr>
              <a:buFont typeface="Wingdings" panose="05000000000000000000" pitchFamily="2" charset="2"/>
              <a:buChar char="q"/>
            </a:pPr>
            <a:r>
              <a:rPr lang="en-GB" dirty="0"/>
              <a:t>Commitment </a:t>
            </a:r>
          </a:p>
        </p:txBody>
      </p:sp>
      <p:sp>
        <p:nvSpPr>
          <p:cNvPr id="4" name="Text Placeholder 3">
            <a:extLst>
              <a:ext uri="{FF2B5EF4-FFF2-40B4-BE49-F238E27FC236}">
                <a16:creationId xmlns:a16="http://schemas.microsoft.com/office/drawing/2014/main" id="{D03E101F-75BF-4680-82ED-09ACABA1A72B}"/>
              </a:ext>
            </a:extLst>
          </p:cNvPr>
          <p:cNvSpPr>
            <a:spLocks noGrp="1"/>
          </p:cNvSpPr>
          <p:nvPr>
            <p:ph type="body" sz="half" idx="2"/>
          </p:nvPr>
        </p:nvSpPr>
        <p:spPr>
          <a:xfrm>
            <a:off x="4527612" y="647806"/>
            <a:ext cx="5974672" cy="5270686"/>
          </a:xfrm>
        </p:spPr>
        <p:txBody>
          <a:bodyPr/>
          <a:lstStyle/>
          <a:p>
            <a:r>
              <a:rPr lang="en-GB" sz="2000" dirty="0"/>
              <a:t>Organisation examples </a:t>
            </a:r>
            <a:r>
              <a:rPr lang="en-GB" sz="2000" b="1" dirty="0"/>
              <a:t>DEBENHAMS</a:t>
            </a:r>
            <a:r>
              <a:rPr lang="en-GB" sz="2000" dirty="0"/>
              <a:t>:</a:t>
            </a:r>
          </a:p>
          <a:p>
            <a:pPr algn="l"/>
            <a:r>
              <a:rPr lang="en-GB" sz="1800" b="0" i="1" dirty="0">
                <a:solidFill>
                  <a:srgbClr val="333333"/>
                </a:solidFill>
                <a:effectLst/>
                <a:latin typeface="Arial" panose="020B0604020202020204" pitchFamily="34" charset="0"/>
                <a:cs typeface="Arial" panose="020B0604020202020204" pitchFamily="34" charset="0"/>
              </a:rPr>
              <a:t>The motivator factors are associated with enjoying work, feeling recognized and career progressions that are given by the Debenhams to their employees</a:t>
            </a:r>
            <a:r>
              <a:rPr lang="en-GB" sz="1400" b="0" i="1" dirty="0">
                <a:solidFill>
                  <a:srgbClr val="333333"/>
                </a:solidFill>
                <a:effectLst/>
                <a:latin typeface="Droid Sans"/>
              </a:rPr>
              <a:t> </a:t>
            </a:r>
            <a:r>
              <a:rPr lang="en-GB" sz="1400" b="0" i="0" dirty="0">
                <a:solidFill>
                  <a:srgbClr val="333333"/>
                </a:solidFill>
                <a:effectLst/>
                <a:latin typeface="Droid Sans"/>
              </a:rPr>
              <a:t>(Jogulu, 2010).</a:t>
            </a:r>
          </a:p>
          <a:p>
            <a:endParaRPr lang="en-GB" dirty="0"/>
          </a:p>
        </p:txBody>
      </p:sp>
      <p:pic>
        <p:nvPicPr>
          <p:cNvPr id="5" name="Picture 2" descr="Debenhams Boxing Day sale 2018: Best deals on clothing, toys, beauty and  homeware | London Evening Standard">
            <a:extLst>
              <a:ext uri="{FF2B5EF4-FFF2-40B4-BE49-F238E27FC236}">
                <a16:creationId xmlns:a16="http://schemas.microsoft.com/office/drawing/2014/main" id="{8929C5E8-8619-41E3-BA77-329B138F17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7252" y="3104964"/>
            <a:ext cx="4085609" cy="27187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804049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30B0E-2FF2-4B7F-8078-35D55B3A9218}"/>
              </a:ext>
            </a:extLst>
          </p:cNvPr>
          <p:cNvSpPr>
            <a:spLocks noGrp="1"/>
          </p:cNvSpPr>
          <p:nvPr>
            <p:ph type="title"/>
          </p:nvPr>
        </p:nvSpPr>
        <p:spPr/>
        <p:txBody>
          <a:bodyPr vert="horz" lIns="91440" tIns="45720" rIns="91440" bIns="45720" rtlCol="0" anchor="ctr">
            <a:normAutofit/>
          </a:bodyPr>
          <a:lstStyle/>
          <a:p>
            <a:br>
              <a:rPr lang="en-US" b="0" i="0" kern="1200">
                <a:solidFill>
                  <a:schemeClr val="tx2"/>
                </a:solidFill>
                <a:effectLst/>
                <a:latin typeface="+mj-lt"/>
                <a:ea typeface="+mj-ea"/>
                <a:cs typeface="+mj-cs"/>
              </a:rPr>
            </a:br>
            <a:endParaRPr lang="en-US" kern="1200">
              <a:solidFill>
                <a:schemeClr val="tx2"/>
              </a:solidFill>
              <a:latin typeface="+mj-lt"/>
              <a:ea typeface="+mj-ea"/>
              <a:cs typeface="+mj-cs"/>
            </a:endParaRPr>
          </a:p>
        </p:txBody>
      </p:sp>
      <p:sp>
        <p:nvSpPr>
          <p:cNvPr id="4" name="Text Placeholder 3">
            <a:extLst>
              <a:ext uri="{FF2B5EF4-FFF2-40B4-BE49-F238E27FC236}">
                <a16:creationId xmlns:a16="http://schemas.microsoft.com/office/drawing/2014/main" id="{D008ACD5-D3FF-4626-B63D-42AFC98B85F9}"/>
              </a:ext>
            </a:extLst>
          </p:cNvPr>
          <p:cNvSpPr>
            <a:spLocks noGrp="1"/>
          </p:cNvSpPr>
          <p:nvPr>
            <p:ph type="body" idx="1"/>
          </p:nvPr>
        </p:nvSpPr>
        <p:spPr>
          <a:xfrm>
            <a:off x="568171" y="4204693"/>
            <a:ext cx="5141663" cy="3976132"/>
          </a:xfrm>
        </p:spPr>
        <p:txBody>
          <a:bodyPr/>
          <a:lstStyle/>
          <a:p>
            <a:pPr algn="ctr"/>
            <a:r>
              <a:rPr lang="en-GB" sz="1800" i="0" dirty="0">
                <a:solidFill>
                  <a:srgbClr val="333333"/>
                </a:solidFill>
                <a:effectLst/>
              </a:rPr>
              <a:t>Maslow’s hierarchy of needs</a:t>
            </a:r>
          </a:p>
          <a:p>
            <a:pPr marL="285750" indent="-285750">
              <a:buFont typeface="Wingdings" panose="05000000000000000000" pitchFamily="2" charset="2"/>
              <a:buChar char="Ø"/>
            </a:pPr>
            <a:r>
              <a:rPr lang="en-GB" sz="1400" b="0" i="1" cap="none" dirty="0">
                <a:solidFill>
                  <a:schemeClr val="tx1"/>
                </a:solidFill>
                <a:effectLst/>
                <a:latin typeface="Arial" panose="020B0604020202020204" pitchFamily="34" charset="0"/>
                <a:cs typeface="Arial" panose="020B0604020202020204" pitchFamily="34" charset="0"/>
              </a:rPr>
              <a:t>Try to provide them work and ensure their needs with their salary and other incentives (Leroy et al., 2018).</a:t>
            </a:r>
            <a:endParaRPr lang="en-GB" sz="1400" i="1" cap="none" dirty="0">
              <a:solidFill>
                <a:schemeClr val="tx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0" i="1" cap="none" dirty="0">
                <a:solidFill>
                  <a:schemeClr val="tx1"/>
                </a:solidFill>
                <a:effectLst/>
                <a:latin typeface="Arial" panose="020B0604020202020204" pitchFamily="34" charset="0"/>
                <a:cs typeface="Arial" panose="020B0604020202020204" pitchFamily="34" charset="0"/>
              </a:rPr>
              <a:t>Job security</a:t>
            </a:r>
          </a:p>
          <a:p>
            <a:pPr marL="285750" indent="-285750">
              <a:buFont typeface="Wingdings" panose="05000000000000000000" pitchFamily="2" charset="2"/>
              <a:buChar char="Ø"/>
            </a:pPr>
            <a:r>
              <a:rPr lang="en-GB" sz="1400" b="0" i="1" cap="none" dirty="0">
                <a:solidFill>
                  <a:schemeClr val="tx1"/>
                </a:solidFill>
                <a:effectLst/>
                <a:latin typeface="Arial" panose="020B0604020202020204" pitchFamily="34" charset="0"/>
                <a:cs typeface="Arial" panose="020B0604020202020204" pitchFamily="34" charset="0"/>
              </a:rPr>
              <a:t>Providing them appreciation and recognizing their works it is possible to ensure their social needs (</a:t>
            </a:r>
            <a:r>
              <a:rPr lang="en-GB" sz="1400" b="0" i="1" cap="none" dirty="0">
                <a:solidFill>
                  <a:schemeClr val="tx1"/>
                </a:solidFill>
                <a:latin typeface="Arial" panose="020B0604020202020204" pitchFamily="34" charset="0"/>
                <a:cs typeface="Arial" panose="020B0604020202020204" pitchFamily="34" charset="0"/>
              </a:rPr>
              <a:t>K</a:t>
            </a:r>
            <a:r>
              <a:rPr lang="en-GB" sz="1400" b="0" i="1" cap="none" dirty="0">
                <a:solidFill>
                  <a:schemeClr val="tx1"/>
                </a:solidFill>
                <a:effectLst/>
                <a:latin typeface="Arial" panose="020B0604020202020204" pitchFamily="34" charset="0"/>
                <a:cs typeface="Arial" panose="020B0604020202020204" pitchFamily="34" charset="0"/>
              </a:rPr>
              <a:t>ramar and </a:t>
            </a:r>
            <a:r>
              <a:rPr lang="en-GB" sz="1400" b="0" i="1" cap="none" dirty="0">
                <a:solidFill>
                  <a:schemeClr val="tx1"/>
                </a:solidFill>
                <a:latin typeface="Arial" panose="020B0604020202020204" pitchFamily="34" charset="0"/>
                <a:cs typeface="Arial" panose="020B0604020202020204" pitchFamily="34" charset="0"/>
              </a:rPr>
              <a:t>S</a:t>
            </a:r>
            <a:r>
              <a:rPr lang="en-GB" sz="1400" b="0" i="1" cap="none" dirty="0">
                <a:solidFill>
                  <a:schemeClr val="tx1"/>
                </a:solidFill>
                <a:effectLst/>
                <a:latin typeface="Arial" panose="020B0604020202020204" pitchFamily="34" charset="0"/>
                <a:cs typeface="Arial" panose="020B0604020202020204" pitchFamily="34" charset="0"/>
              </a:rPr>
              <a:t>yed, 2012).</a:t>
            </a:r>
            <a:endParaRPr lang="en-GB" sz="1400" i="1" cap="none" dirty="0">
              <a:solidFill>
                <a:schemeClr val="tx1"/>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400" b="0" i="1" cap="none" dirty="0">
                <a:solidFill>
                  <a:schemeClr val="tx1"/>
                </a:solidFill>
                <a:effectLst/>
                <a:latin typeface="Arial" panose="020B0604020202020204" pitchFamily="34" charset="0"/>
                <a:cs typeface="Arial" panose="020B0604020202020204" pitchFamily="34" charset="0"/>
              </a:rPr>
              <a:t>Interact and communicate with their family, friends, and more people to satisfy their esteem (</a:t>
            </a:r>
            <a:r>
              <a:rPr lang="en-GB" sz="1400" b="0" i="1" cap="none" dirty="0">
                <a:solidFill>
                  <a:schemeClr val="tx1"/>
                </a:solidFill>
                <a:latin typeface="Arial" panose="020B0604020202020204" pitchFamily="34" charset="0"/>
                <a:cs typeface="Arial" panose="020B0604020202020204" pitchFamily="34" charset="0"/>
              </a:rPr>
              <a:t>L</a:t>
            </a:r>
            <a:r>
              <a:rPr lang="en-GB" sz="1400" b="0" i="1" cap="none" dirty="0">
                <a:solidFill>
                  <a:schemeClr val="tx1"/>
                </a:solidFill>
                <a:effectLst/>
                <a:latin typeface="Arial" panose="020B0604020202020204" pitchFamily="34" charset="0"/>
                <a:cs typeface="Arial" panose="020B0604020202020204" pitchFamily="34" charset="0"/>
              </a:rPr>
              <a:t>eroy et al., 2018).</a:t>
            </a:r>
            <a:endParaRPr lang="en-GB" sz="1400" i="1" cap="none" dirty="0">
              <a:solidFill>
                <a:schemeClr val="tx1"/>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en-GB" sz="1800" b="0" i="0" dirty="0">
              <a:solidFill>
                <a:srgbClr val="333333"/>
              </a:solidFill>
              <a:effectLst/>
            </a:endParaRPr>
          </a:p>
          <a:p>
            <a:pPr algn="l"/>
            <a:endParaRPr lang="en-GB" sz="1800" i="0" dirty="0">
              <a:solidFill>
                <a:srgbClr val="333333"/>
              </a:solidFill>
              <a:effectLst/>
            </a:endParaRPr>
          </a:p>
          <a:p>
            <a:pPr marL="342900" indent="-342900" algn="ctr">
              <a:buFont typeface="Wingdings" panose="05000000000000000000" pitchFamily="2" charset="2"/>
              <a:buChar char="ü"/>
            </a:pPr>
            <a:endParaRPr lang="en-GB" sz="2400" dirty="0"/>
          </a:p>
        </p:txBody>
      </p:sp>
      <p:pic>
        <p:nvPicPr>
          <p:cNvPr id="9" name="Content Placeholder 8" descr="Curious Chicken">
            <a:extLst>
              <a:ext uri="{FF2B5EF4-FFF2-40B4-BE49-F238E27FC236}">
                <a16:creationId xmlns:a16="http://schemas.microsoft.com/office/drawing/2014/main" id="{F27D7FBB-046F-44B1-BF74-3795D4EBE22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39788" y="378049"/>
            <a:ext cx="1448016" cy="1448016"/>
          </a:xfrm>
        </p:spPr>
      </p:pic>
      <p:sp>
        <p:nvSpPr>
          <p:cNvPr id="6" name="Text Placeholder 5">
            <a:extLst>
              <a:ext uri="{FF2B5EF4-FFF2-40B4-BE49-F238E27FC236}">
                <a16:creationId xmlns:a16="http://schemas.microsoft.com/office/drawing/2014/main" id="{AF67001C-CB90-4363-8E1B-3D952F9C3F96}"/>
              </a:ext>
            </a:extLst>
          </p:cNvPr>
          <p:cNvSpPr>
            <a:spLocks noGrp="1"/>
          </p:cNvSpPr>
          <p:nvPr>
            <p:ph type="body" sz="quarter" idx="3"/>
          </p:nvPr>
        </p:nvSpPr>
        <p:spPr>
          <a:xfrm>
            <a:off x="6096000" y="4813339"/>
            <a:ext cx="4889334" cy="3769726"/>
          </a:xfrm>
        </p:spPr>
        <p:txBody>
          <a:bodyPr/>
          <a:lstStyle/>
          <a:p>
            <a:pPr algn="ctr"/>
            <a:r>
              <a:rPr lang="en-GB" sz="1800" dirty="0"/>
              <a:t>Herzberg</a:t>
            </a:r>
          </a:p>
          <a:p>
            <a:pPr marL="342900" indent="-342900">
              <a:buFont typeface="Wingdings" panose="05000000000000000000" pitchFamily="2" charset="2"/>
              <a:buChar char="Ø"/>
            </a:pPr>
            <a:r>
              <a:rPr lang="en-GB" sz="1400" dirty="0">
                <a:latin typeface="Arial" panose="020B0604020202020204" pitchFamily="34" charset="0"/>
                <a:cs typeface="Arial" panose="020B0604020202020204" pitchFamily="34" charset="0"/>
              </a:rPr>
              <a:t>Motivators-</a:t>
            </a:r>
            <a:r>
              <a:rPr lang="en-GB" sz="1400" b="0" i="1" cap="none" dirty="0">
                <a:latin typeface="Arial" panose="020B0604020202020204" pitchFamily="34" charset="0"/>
                <a:cs typeface="Arial" panose="020B0604020202020204" pitchFamily="34" charset="0"/>
              </a:rPr>
              <a:t>recognition, responsibility, work itself, personal growth</a:t>
            </a:r>
          </a:p>
          <a:p>
            <a:pPr marL="342900" indent="-342900">
              <a:buFont typeface="Wingdings" panose="05000000000000000000" pitchFamily="2" charset="2"/>
              <a:buChar char="Ø"/>
            </a:pPr>
            <a:r>
              <a:rPr lang="en-GB" sz="1400" dirty="0">
                <a:latin typeface="Arial" panose="020B0604020202020204" pitchFamily="34" charset="0"/>
                <a:cs typeface="Arial" panose="020B0604020202020204" pitchFamily="34" charset="0"/>
              </a:rPr>
              <a:t>Hygiene Factors-</a:t>
            </a:r>
            <a:r>
              <a:rPr lang="en-GB" sz="1400" b="0" i="1" cap="none" dirty="0">
                <a:latin typeface="Arial" panose="020B0604020202020204" pitchFamily="34" charset="0"/>
                <a:cs typeface="Arial" panose="020B0604020202020204" pitchFamily="34" charset="0"/>
              </a:rPr>
              <a:t>working conditions, co-worker relations, base wage, salary (Kramar and Syed, 2012)</a:t>
            </a:r>
          </a:p>
          <a:p>
            <a:pPr algn="ctr"/>
            <a:endParaRPr lang="en-GB" sz="2400" dirty="0"/>
          </a:p>
          <a:p>
            <a:pPr algn="ctr"/>
            <a:endParaRPr lang="en-GB" sz="2400" dirty="0"/>
          </a:p>
          <a:p>
            <a:pPr algn="ctr"/>
            <a:endParaRPr lang="en-GB" sz="2400" dirty="0"/>
          </a:p>
          <a:p>
            <a:pPr algn="ctr"/>
            <a:endParaRPr lang="en-GB" sz="2400" dirty="0"/>
          </a:p>
          <a:p>
            <a:pPr algn="ctr"/>
            <a:endParaRPr lang="en-GB" sz="2400" dirty="0"/>
          </a:p>
          <a:p>
            <a:pPr algn="ctr"/>
            <a:endParaRPr lang="en-GB" sz="2400" dirty="0"/>
          </a:p>
        </p:txBody>
      </p:sp>
      <p:pic>
        <p:nvPicPr>
          <p:cNvPr id="1026" name="Picture 2" descr="Tesco staff vote in favour of industrial action - Galway Bay FM">
            <a:extLst>
              <a:ext uri="{FF2B5EF4-FFF2-40B4-BE49-F238E27FC236}">
                <a16:creationId xmlns:a16="http://schemas.microsoft.com/office/drawing/2014/main" id="{866A2D36-DC18-4304-9DE6-F622BFF016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55" r="16827" b="2"/>
          <a:stretch/>
        </p:blipFill>
        <p:spPr bwMode="auto">
          <a:xfrm>
            <a:off x="4316704" y="0"/>
            <a:ext cx="3393340" cy="2145916"/>
          </a:xfrm>
          <a:prstGeom prst="rect">
            <a:avLst/>
          </a:prstGeom>
          <a:noFill/>
          <a:extLst>
            <a:ext uri="{909E8E84-426E-40DD-AFC4-6F175D3DCCD1}">
              <a14:hiddenFill xmlns:a14="http://schemas.microsoft.com/office/drawing/2010/main">
                <a:solidFill>
                  <a:srgbClr val="FFFFFF"/>
                </a:solidFill>
              </a14:hiddenFill>
            </a:ext>
          </a:extLst>
        </p:spPr>
      </p:pic>
      <p:pic>
        <p:nvPicPr>
          <p:cNvPr id="17" name="Content Placeholder 16" descr="High Five Broccoli">
            <a:extLst>
              <a:ext uri="{FF2B5EF4-FFF2-40B4-BE49-F238E27FC236}">
                <a16:creationId xmlns:a16="http://schemas.microsoft.com/office/drawing/2014/main" id="{1133722B-3720-4EFF-9553-C1638DEC92AF}"/>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9165364" y="310510"/>
            <a:ext cx="1574354" cy="1574354"/>
          </a:xfrm>
        </p:spPr>
      </p:pic>
    </p:spTree>
    <p:extLst>
      <p:ext uri="{BB962C8B-B14F-4D97-AF65-F5344CB8AC3E}">
        <p14:creationId xmlns:p14="http://schemas.microsoft.com/office/powerpoint/2010/main" val="294499320"/>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5" name="Rectangle 257">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7F87BC-9656-4F6E-8827-4D6A2F9FC1A9}"/>
              </a:ext>
            </a:extLst>
          </p:cNvPr>
          <p:cNvSpPr>
            <a:spLocks noGrp="1"/>
          </p:cNvSpPr>
          <p:nvPr>
            <p:ph type="title"/>
          </p:nvPr>
        </p:nvSpPr>
        <p:spPr>
          <a:xfrm>
            <a:off x="1422399" y="510363"/>
            <a:ext cx="9343065" cy="1356537"/>
          </a:xfrm>
        </p:spPr>
        <p:txBody>
          <a:bodyPr>
            <a:normAutofit/>
          </a:bodyPr>
          <a:lstStyle/>
          <a:p>
            <a:pPr algn="ctr">
              <a:lnSpc>
                <a:spcPct val="90000"/>
              </a:lnSpc>
            </a:pPr>
            <a:r>
              <a:rPr lang="en-GB" sz="3100" b="1">
                <a:latin typeface="+mn-lt"/>
              </a:rPr>
              <a:t>Drivers of Employee Engagement according to </a:t>
            </a:r>
            <a:br>
              <a:rPr lang="en-GB" sz="3100" b="1">
                <a:latin typeface="+mn-lt"/>
              </a:rPr>
            </a:br>
            <a:r>
              <a:rPr lang="en-GB" sz="3100" b="1">
                <a:latin typeface="+mn-lt"/>
              </a:rPr>
              <a:t>Macleod and Clarke</a:t>
            </a:r>
          </a:p>
        </p:txBody>
      </p:sp>
      <p:graphicFrame>
        <p:nvGraphicFramePr>
          <p:cNvPr id="228" name="Content Placeholder 2">
            <a:extLst>
              <a:ext uri="{FF2B5EF4-FFF2-40B4-BE49-F238E27FC236}">
                <a16:creationId xmlns:a16="http://schemas.microsoft.com/office/drawing/2014/main" id="{D0E8237F-9286-4595-98B3-4820CCE80D2C}"/>
              </a:ext>
            </a:extLst>
          </p:cNvPr>
          <p:cNvGraphicFramePr>
            <a:graphicFrameLocks noGrp="1"/>
          </p:cNvGraphicFramePr>
          <p:nvPr>
            <p:ph idx="1"/>
            <p:extLst>
              <p:ext uri="{D42A27DB-BD31-4B8C-83A1-F6EECF244321}">
                <p14:modId xmlns:p14="http://schemas.microsoft.com/office/powerpoint/2010/main" val="2517357929"/>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0500708"/>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 name="Rectangle 200">
            <a:extLst>
              <a:ext uri="{FF2B5EF4-FFF2-40B4-BE49-F238E27FC236}">
                <a16:creationId xmlns:a16="http://schemas.microsoft.com/office/drawing/2014/main" id="{CFB03654-F8D1-4066-85B5-5BA57499B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 name="Rectangle 202">
            <a:extLst>
              <a:ext uri="{FF2B5EF4-FFF2-40B4-BE49-F238E27FC236}">
                <a16:creationId xmlns:a16="http://schemas.microsoft.com/office/drawing/2014/main" id="{7615BC76-014D-4BD0-A843-994E2D75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29" name="Group 204">
            <a:extLst>
              <a:ext uri="{FF2B5EF4-FFF2-40B4-BE49-F238E27FC236}">
                <a16:creationId xmlns:a16="http://schemas.microsoft.com/office/drawing/2014/main" id="{39D2483B-7210-454A-B168-51DA3C1611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7372" y="-18787"/>
            <a:ext cx="1238945" cy="1919798"/>
            <a:chOff x="10357372" y="-18787"/>
            <a:chExt cx="1238945" cy="1919798"/>
          </a:xfrm>
        </p:grpSpPr>
        <p:sp>
          <p:nvSpPr>
            <p:cNvPr id="206" name="Freeform 57">
              <a:extLst>
                <a:ext uri="{FF2B5EF4-FFF2-40B4-BE49-F238E27FC236}">
                  <a16:creationId xmlns:a16="http://schemas.microsoft.com/office/drawing/2014/main" id="{F1142EB5-2791-4EAD-B4A2-43BECFBC5F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0" name="Freeform 78">
              <a:extLst>
                <a:ext uri="{FF2B5EF4-FFF2-40B4-BE49-F238E27FC236}">
                  <a16:creationId xmlns:a16="http://schemas.microsoft.com/office/drawing/2014/main" id="{2C8870C2-1368-48B0-A8CF-BC33DF7656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1" name="Freeform 79">
              <a:extLst>
                <a:ext uri="{FF2B5EF4-FFF2-40B4-BE49-F238E27FC236}">
                  <a16:creationId xmlns:a16="http://schemas.microsoft.com/office/drawing/2014/main" id="{853F9E0D-F5F9-438C-B1DC-0AA3127C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2" name="Freeform 80">
              <a:extLst>
                <a:ext uri="{FF2B5EF4-FFF2-40B4-BE49-F238E27FC236}">
                  <a16:creationId xmlns:a16="http://schemas.microsoft.com/office/drawing/2014/main" id="{B4E911B1-253E-4755-9AEC-BB1DAB8E2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3" name="Freeform 83">
              <a:extLst>
                <a:ext uri="{FF2B5EF4-FFF2-40B4-BE49-F238E27FC236}">
                  <a16:creationId xmlns:a16="http://schemas.microsoft.com/office/drawing/2014/main" id="{2AF5DD4D-BF15-452D-937B-7F29FA3F2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4" name="Freeform 84">
              <a:extLst>
                <a:ext uri="{FF2B5EF4-FFF2-40B4-BE49-F238E27FC236}">
                  <a16:creationId xmlns:a16="http://schemas.microsoft.com/office/drawing/2014/main" id="{5F821C6A-EDEE-4845-92EB-367AC6002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5" name="Freeform 86">
              <a:extLst>
                <a:ext uri="{FF2B5EF4-FFF2-40B4-BE49-F238E27FC236}">
                  <a16:creationId xmlns:a16="http://schemas.microsoft.com/office/drawing/2014/main" id="{504AA4DA-748D-4CFF-891A-5C8861EC4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6" name="Freeform 89">
              <a:extLst>
                <a:ext uri="{FF2B5EF4-FFF2-40B4-BE49-F238E27FC236}">
                  <a16:creationId xmlns:a16="http://schemas.microsoft.com/office/drawing/2014/main" id="{7CC3A8FA-D5F6-4A96-9B55-4479C1717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7" name="Freeform 106">
              <a:extLst>
                <a:ext uri="{FF2B5EF4-FFF2-40B4-BE49-F238E27FC236}">
                  <a16:creationId xmlns:a16="http://schemas.microsoft.com/office/drawing/2014/main" id="{26E1DC3C-522F-46BF-9C95-475001763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8" name="Freeform 107">
              <a:extLst>
                <a:ext uri="{FF2B5EF4-FFF2-40B4-BE49-F238E27FC236}">
                  <a16:creationId xmlns:a16="http://schemas.microsoft.com/office/drawing/2014/main" id="{F7CDF92D-312E-42AB-960E-637D404934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9" name="Freeform 108">
              <a:extLst>
                <a:ext uri="{FF2B5EF4-FFF2-40B4-BE49-F238E27FC236}">
                  <a16:creationId xmlns:a16="http://schemas.microsoft.com/office/drawing/2014/main" id="{918FE320-F6B2-4BDB-95D8-DFD3B2B34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0" name="Freeform 109">
              <a:extLst>
                <a:ext uri="{FF2B5EF4-FFF2-40B4-BE49-F238E27FC236}">
                  <a16:creationId xmlns:a16="http://schemas.microsoft.com/office/drawing/2014/main" id="{B90769B0-46E9-4B76-96A9-A247A0DF3D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1" name="Freeform 110">
              <a:extLst>
                <a:ext uri="{FF2B5EF4-FFF2-40B4-BE49-F238E27FC236}">
                  <a16:creationId xmlns:a16="http://schemas.microsoft.com/office/drawing/2014/main" id="{C0CC5855-0620-41C7-AA4D-3D30E2455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2" name="Freeform 111">
              <a:extLst>
                <a:ext uri="{FF2B5EF4-FFF2-40B4-BE49-F238E27FC236}">
                  <a16:creationId xmlns:a16="http://schemas.microsoft.com/office/drawing/2014/main" id="{7A99B1F4-089E-4A1A-833C-0D0C8E770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3" name="Freeform 112">
              <a:extLst>
                <a:ext uri="{FF2B5EF4-FFF2-40B4-BE49-F238E27FC236}">
                  <a16:creationId xmlns:a16="http://schemas.microsoft.com/office/drawing/2014/main" id="{52C3D5C1-0862-4E4B-BAD8-C6244D0352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4" name="Freeform 122">
              <a:extLst>
                <a:ext uri="{FF2B5EF4-FFF2-40B4-BE49-F238E27FC236}">
                  <a16:creationId xmlns:a16="http://schemas.microsoft.com/office/drawing/2014/main" id="{5E020019-37DA-47B1-A859-25E2009F7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5" name="Freeform 123">
              <a:extLst>
                <a:ext uri="{FF2B5EF4-FFF2-40B4-BE49-F238E27FC236}">
                  <a16:creationId xmlns:a16="http://schemas.microsoft.com/office/drawing/2014/main" id="{FC071985-7349-45B2-AD36-AB9014D81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6" name="Freeform 130">
              <a:extLst>
                <a:ext uri="{FF2B5EF4-FFF2-40B4-BE49-F238E27FC236}">
                  <a16:creationId xmlns:a16="http://schemas.microsoft.com/office/drawing/2014/main" id="{8A8374B4-6CAE-4B1D-8AD8-BBD71C66E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7" name="Freeform 131">
              <a:extLst>
                <a:ext uri="{FF2B5EF4-FFF2-40B4-BE49-F238E27FC236}">
                  <a16:creationId xmlns:a16="http://schemas.microsoft.com/office/drawing/2014/main" id="{4F0392BB-C222-4B4A-B3F7-86E195396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8" name="Freeform 135">
              <a:extLst>
                <a:ext uri="{FF2B5EF4-FFF2-40B4-BE49-F238E27FC236}">
                  <a16:creationId xmlns:a16="http://schemas.microsoft.com/office/drawing/2014/main" id="{A602A52C-3AB9-4D97-AE2A-BB87DB6ACA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9" name="Freeform 141">
              <a:extLst>
                <a:ext uri="{FF2B5EF4-FFF2-40B4-BE49-F238E27FC236}">
                  <a16:creationId xmlns:a16="http://schemas.microsoft.com/office/drawing/2014/main" id="{B30A965C-348F-4CA1-882F-46F532A33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0" name="Freeform 77">
              <a:extLst>
                <a:ext uri="{FF2B5EF4-FFF2-40B4-BE49-F238E27FC236}">
                  <a16:creationId xmlns:a16="http://schemas.microsoft.com/office/drawing/2014/main" id="{3DB93D99-B20E-4CEF-A4B5-E355F2EF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1" name="Freeform 121">
              <a:extLst>
                <a:ext uri="{FF2B5EF4-FFF2-40B4-BE49-F238E27FC236}">
                  <a16:creationId xmlns:a16="http://schemas.microsoft.com/office/drawing/2014/main" id="{59BF81A2-5680-4745-9838-B87F14A4E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2" name="Freeform 8">
              <a:extLst>
                <a:ext uri="{FF2B5EF4-FFF2-40B4-BE49-F238E27FC236}">
                  <a16:creationId xmlns:a16="http://schemas.microsoft.com/office/drawing/2014/main" id="{15D7F206-A93F-4CCC-B241-B733ECFCF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3" name="Freeform 87">
              <a:extLst>
                <a:ext uri="{FF2B5EF4-FFF2-40B4-BE49-F238E27FC236}">
                  <a16:creationId xmlns:a16="http://schemas.microsoft.com/office/drawing/2014/main" id="{88E77691-B7C1-4F5D-98EC-C5508CDFB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4" name="Freeform 94">
              <a:extLst>
                <a:ext uri="{FF2B5EF4-FFF2-40B4-BE49-F238E27FC236}">
                  <a16:creationId xmlns:a16="http://schemas.microsoft.com/office/drawing/2014/main" id="{B15258A7-A882-4D79-B870-C92A57D6B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5" name="Freeform 97">
              <a:extLst>
                <a:ext uri="{FF2B5EF4-FFF2-40B4-BE49-F238E27FC236}">
                  <a16:creationId xmlns:a16="http://schemas.microsoft.com/office/drawing/2014/main" id="{CF3D5844-0132-49FA-BD1E-5263802F47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6" name="Freeform 101">
              <a:extLst>
                <a:ext uri="{FF2B5EF4-FFF2-40B4-BE49-F238E27FC236}">
                  <a16:creationId xmlns:a16="http://schemas.microsoft.com/office/drawing/2014/main" id="{A399F043-AB24-4109-800A-BD94939A4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7" name="Freeform 102">
              <a:extLst>
                <a:ext uri="{FF2B5EF4-FFF2-40B4-BE49-F238E27FC236}">
                  <a16:creationId xmlns:a16="http://schemas.microsoft.com/office/drawing/2014/main" id="{796159AE-3178-456B-B411-196E260E5E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8" name="Freeform 103">
              <a:extLst>
                <a:ext uri="{FF2B5EF4-FFF2-40B4-BE49-F238E27FC236}">
                  <a16:creationId xmlns:a16="http://schemas.microsoft.com/office/drawing/2014/main" id="{B0562100-3934-4A15-8C23-D55F111D9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9" name="Freeform 117">
              <a:extLst>
                <a:ext uri="{FF2B5EF4-FFF2-40B4-BE49-F238E27FC236}">
                  <a16:creationId xmlns:a16="http://schemas.microsoft.com/office/drawing/2014/main" id="{6DD7C928-63AE-4BCB-9843-570F9E04E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0" name="Freeform 118">
              <a:extLst>
                <a:ext uri="{FF2B5EF4-FFF2-40B4-BE49-F238E27FC236}">
                  <a16:creationId xmlns:a16="http://schemas.microsoft.com/office/drawing/2014/main" id="{5AC011E4-1DCA-418C-8008-AE4E1E61D0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1" name="Freeform 119">
              <a:extLst>
                <a:ext uri="{FF2B5EF4-FFF2-40B4-BE49-F238E27FC236}">
                  <a16:creationId xmlns:a16="http://schemas.microsoft.com/office/drawing/2014/main" id="{5B2D3B89-E1F5-40D8-AEC0-8E7B2E67A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2" name="Freeform 136">
              <a:extLst>
                <a:ext uri="{FF2B5EF4-FFF2-40B4-BE49-F238E27FC236}">
                  <a16:creationId xmlns:a16="http://schemas.microsoft.com/office/drawing/2014/main" id="{DBB111D7-2067-4503-A6F9-647407E18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3" name="Freeform 137">
              <a:extLst>
                <a:ext uri="{FF2B5EF4-FFF2-40B4-BE49-F238E27FC236}">
                  <a16:creationId xmlns:a16="http://schemas.microsoft.com/office/drawing/2014/main" id="{20B3ED41-DE4C-4CE7-A8DE-B4ED03137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4" name="Freeform 139">
              <a:extLst>
                <a:ext uri="{FF2B5EF4-FFF2-40B4-BE49-F238E27FC236}">
                  <a16:creationId xmlns:a16="http://schemas.microsoft.com/office/drawing/2014/main" id="{F4EE6DAD-6518-47B6-A04F-484A16267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5" name="Freeform 143">
              <a:extLst>
                <a:ext uri="{FF2B5EF4-FFF2-40B4-BE49-F238E27FC236}">
                  <a16:creationId xmlns:a16="http://schemas.microsoft.com/office/drawing/2014/main" id="{B6867974-B4C0-48AA-A205-B435998B74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6" name="Freeform 144">
              <a:extLst>
                <a:ext uri="{FF2B5EF4-FFF2-40B4-BE49-F238E27FC236}">
                  <a16:creationId xmlns:a16="http://schemas.microsoft.com/office/drawing/2014/main" id="{21F27A0E-A6C1-4AFE-8CBA-28E4FE70B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7" name="Freeform 145">
              <a:extLst>
                <a:ext uri="{FF2B5EF4-FFF2-40B4-BE49-F238E27FC236}">
                  <a16:creationId xmlns:a16="http://schemas.microsoft.com/office/drawing/2014/main" id="{AAA114B9-98D7-4840-8602-457F0741B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8" name="Freeform 8">
              <a:extLst>
                <a:ext uri="{FF2B5EF4-FFF2-40B4-BE49-F238E27FC236}">
                  <a16:creationId xmlns:a16="http://schemas.microsoft.com/office/drawing/2014/main" id="{4E9E63DF-694C-4693-8D8B-0275BB744D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169" name="Freeform 113">
            <a:extLst>
              <a:ext uri="{FF2B5EF4-FFF2-40B4-BE49-F238E27FC236}">
                <a16:creationId xmlns:a16="http://schemas.microsoft.com/office/drawing/2014/main" id="{B1A3BF1A-EF96-468A-B04F-AFDF6621D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3DB0233B-EBD2-4AC1-98E8-020AD6F4E33F}"/>
              </a:ext>
            </a:extLst>
          </p:cNvPr>
          <p:cNvSpPr>
            <a:spLocks noGrp="1"/>
          </p:cNvSpPr>
          <p:nvPr>
            <p:ph idx="1"/>
          </p:nvPr>
        </p:nvSpPr>
        <p:spPr>
          <a:xfrm>
            <a:off x="1086357" y="2342775"/>
            <a:ext cx="5009643" cy="3197413"/>
          </a:xfrm>
        </p:spPr>
        <p:txBody>
          <a:bodyPr>
            <a:normAutofit/>
          </a:bodyPr>
          <a:lstStyle/>
          <a:p>
            <a:pPr marL="0" indent="0">
              <a:buNone/>
            </a:pPr>
            <a:r>
              <a:rPr lang="en-GB" b="1" i="1" dirty="0">
                <a:effectLst/>
                <a:latin typeface="Merriweather"/>
                <a:cs typeface="Arial" panose="020B0604020202020204" pitchFamily="34" charset="0"/>
              </a:rPr>
              <a:t>‘’</a:t>
            </a:r>
            <a:r>
              <a:rPr lang="en-GB" b="1" i="1" dirty="0">
                <a:effectLst/>
                <a:latin typeface="Arial" panose="020B0604020202020204" pitchFamily="34" charset="0"/>
                <a:cs typeface="Arial" panose="020B0604020202020204" pitchFamily="34" charset="0"/>
              </a:rPr>
              <a:t>Companies with high level of engagement see their levels actually increase during tough times.’’</a:t>
            </a:r>
          </a:p>
          <a:p>
            <a:pPr marL="0" indent="0">
              <a:buNone/>
            </a:pPr>
            <a:r>
              <a:rPr lang="en-GB" b="1" i="0" u="sng" dirty="0">
                <a:effectLst/>
                <a:latin typeface="Arial" panose="020B0604020202020204" pitchFamily="34" charset="0"/>
                <a:cs typeface="Arial" panose="020B0604020202020204" pitchFamily="34" charset="0"/>
              </a:rPr>
              <a:t>Paul Beesley</a:t>
            </a:r>
            <a:r>
              <a:rPr lang="en-GB" b="1" u="sng" dirty="0">
                <a:latin typeface="Arial" panose="020B0604020202020204" pitchFamily="34" charset="0"/>
                <a:cs typeface="Arial" panose="020B0604020202020204" pitchFamily="34" charset="0"/>
              </a:rPr>
              <a:t> </a:t>
            </a:r>
            <a:r>
              <a:rPr lang="en-GB" b="1" i="0" u="sng" dirty="0">
                <a:effectLst/>
                <a:latin typeface="Arial" panose="020B0604020202020204" pitchFamily="34" charset="0"/>
                <a:cs typeface="Arial" panose="020B0604020202020204" pitchFamily="34" charset="0"/>
              </a:rPr>
              <a:t>(2018)</a:t>
            </a:r>
            <a:endParaRPr lang="en-GB" b="1" u="sng" dirty="0">
              <a:latin typeface="Arial" panose="020B0604020202020204" pitchFamily="34" charset="0"/>
              <a:cs typeface="Arial" panose="020B0604020202020204" pitchFamily="34" charset="0"/>
            </a:endParaRPr>
          </a:p>
        </p:txBody>
      </p:sp>
      <p:grpSp>
        <p:nvGrpSpPr>
          <p:cNvPr id="1170" name="Group 248">
            <a:extLst>
              <a:ext uri="{FF2B5EF4-FFF2-40B4-BE49-F238E27FC236}">
                <a16:creationId xmlns:a16="http://schemas.microsoft.com/office/drawing/2014/main" id="{AC1582F5-FF93-46BF-A92F-D4490D6538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72524" y="5987703"/>
            <a:ext cx="1274531" cy="932361"/>
            <a:chOff x="10372524" y="5987703"/>
            <a:chExt cx="1274531" cy="932361"/>
          </a:xfrm>
        </p:grpSpPr>
        <p:sp>
          <p:nvSpPr>
            <p:cNvPr id="1171" name="Freeform 82">
              <a:extLst>
                <a:ext uri="{FF2B5EF4-FFF2-40B4-BE49-F238E27FC236}">
                  <a16:creationId xmlns:a16="http://schemas.microsoft.com/office/drawing/2014/main" id="{EDA30C63-7387-41DF-A6B0-5E3B1AF60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2" name="Freeform 70">
              <a:extLst>
                <a:ext uri="{FF2B5EF4-FFF2-40B4-BE49-F238E27FC236}">
                  <a16:creationId xmlns:a16="http://schemas.microsoft.com/office/drawing/2014/main" id="{0F9349DE-8C14-4D6E-B1C2-4750F704C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3" name="Freeform 85">
              <a:extLst>
                <a:ext uri="{FF2B5EF4-FFF2-40B4-BE49-F238E27FC236}">
                  <a16:creationId xmlns:a16="http://schemas.microsoft.com/office/drawing/2014/main" id="{0093B34B-1559-4D7A-90CF-114125FD6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4" name="Freeform 87">
              <a:extLst>
                <a:ext uri="{FF2B5EF4-FFF2-40B4-BE49-F238E27FC236}">
                  <a16:creationId xmlns:a16="http://schemas.microsoft.com/office/drawing/2014/main" id="{F32E37EB-F93F-4ACA-8EC5-831308501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5" name="Freeform 94">
              <a:extLst>
                <a:ext uri="{FF2B5EF4-FFF2-40B4-BE49-F238E27FC236}">
                  <a16:creationId xmlns:a16="http://schemas.microsoft.com/office/drawing/2014/main" id="{6486B439-14A8-40F4-BD01-2647D4752F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6" name="Freeform 118">
              <a:extLst>
                <a:ext uri="{FF2B5EF4-FFF2-40B4-BE49-F238E27FC236}">
                  <a16:creationId xmlns:a16="http://schemas.microsoft.com/office/drawing/2014/main" id="{3EA0483A-6030-445C-9A9E-FC8847FD4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7" name="Freeform 119">
              <a:extLst>
                <a:ext uri="{FF2B5EF4-FFF2-40B4-BE49-F238E27FC236}">
                  <a16:creationId xmlns:a16="http://schemas.microsoft.com/office/drawing/2014/main" id="{54E9F49B-F300-4A14-B0F3-36A75B171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8" name="Freeform 139">
              <a:extLst>
                <a:ext uri="{FF2B5EF4-FFF2-40B4-BE49-F238E27FC236}">
                  <a16:creationId xmlns:a16="http://schemas.microsoft.com/office/drawing/2014/main" id="{293DA61B-9566-467E-A357-E86CD8E7E2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9" name="Freeform 144">
              <a:extLst>
                <a:ext uri="{FF2B5EF4-FFF2-40B4-BE49-F238E27FC236}">
                  <a16:creationId xmlns:a16="http://schemas.microsoft.com/office/drawing/2014/main" id="{A1A7223C-6F2C-487D-A45A-6EBBD051A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0" name="Freeform 145">
              <a:extLst>
                <a:ext uri="{FF2B5EF4-FFF2-40B4-BE49-F238E27FC236}">
                  <a16:creationId xmlns:a16="http://schemas.microsoft.com/office/drawing/2014/main" id="{DC4DE17D-AC51-4C89-AC1A-016A928A1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1" name="Freeform 8">
              <a:extLst>
                <a:ext uri="{FF2B5EF4-FFF2-40B4-BE49-F238E27FC236}">
                  <a16:creationId xmlns:a16="http://schemas.microsoft.com/office/drawing/2014/main" id="{95D0E198-D3C3-4790-881E-4DF6C9D7F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2" name="Freeform 51">
              <a:extLst>
                <a:ext uri="{FF2B5EF4-FFF2-40B4-BE49-F238E27FC236}">
                  <a16:creationId xmlns:a16="http://schemas.microsoft.com/office/drawing/2014/main" id="{E9952623-7C81-47CA-85D8-C872DE84E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3" name="Freeform 78">
              <a:extLst>
                <a:ext uri="{FF2B5EF4-FFF2-40B4-BE49-F238E27FC236}">
                  <a16:creationId xmlns:a16="http://schemas.microsoft.com/office/drawing/2014/main" id="{F90AA42C-D724-4AD8-81F3-CDFC420635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4" name="Freeform 84">
              <a:extLst>
                <a:ext uri="{FF2B5EF4-FFF2-40B4-BE49-F238E27FC236}">
                  <a16:creationId xmlns:a16="http://schemas.microsoft.com/office/drawing/2014/main" id="{CAB3A278-E8E7-4070-B30A-31B5DE9805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5" name="Freeform 86">
              <a:extLst>
                <a:ext uri="{FF2B5EF4-FFF2-40B4-BE49-F238E27FC236}">
                  <a16:creationId xmlns:a16="http://schemas.microsoft.com/office/drawing/2014/main" id="{910FC82B-A4C1-428C-A576-79B5F6D189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6" name="Freeform 106">
              <a:extLst>
                <a:ext uri="{FF2B5EF4-FFF2-40B4-BE49-F238E27FC236}">
                  <a16:creationId xmlns:a16="http://schemas.microsoft.com/office/drawing/2014/main" id="{B9CB6255-5C91-4496-B0AE-529737BC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7" name="Freeform 110">
              <a:extLst>
                <a:ext uri="{FF2B5EF4-FFF2-40B4-BE49-F238E27FC236}">
                  <a16:creationId xmlns:a16="http://schemas.microsoft.com/office/drawing/2014/main" id="{A58DBA3F-B3E2-4AD9-A93C-FDF997582E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8" name="Freeform 123">
              <a:extLst>
                <a:ext uri="{FF2B5EF4-FFF2-40B4-BE49-F238E27FC236}">
                  <a16:creationId xmlns:a16="http://schemas.microsoft.com/office/drawing/2014/main" id="{AE100164-158F-422B-8A80-DFF4E0E06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9" name="Freeform 130">
              <a:extLst>
                <a:ext uri="{FF2B5EF4-FFF2-40B4-BE49-F238E27FC236}">
                  <a16:creationId xmlns:a16="http://schemas.microsoft.com/office/drawing/2014/main" id="{1A0EF69A-22C3-4FF9-B6DD-55C6DAC3B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0" name="Freeform 141">
              <a:extLst>
                <a:ext uri="{FF2B5EF4-FFF2-40B4-BE49-F238E27FC236}">
                  <a16:creationId xmlns:a16="http://schemas.microsoft.com/office/drawing/2014/main" id="{3963C700-CFE8-4ED2-8E1E-1139AC305D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1" name="Freeform 99">
              <a:extLst>
                <a:ext uri="{FF2B5EF4-FFF2-40B4-BE49-F238E27FC236}">
                  <a16:creationId xmlns:a16="http://schemas.microsoft.com/office/drawing/2014/main" id="{86FC694B-4A70-4160-A64D-DA282DE95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2" name="Freeform 8">
              <a:extLst>
                <a:ext uri="{FF2B5EF4-FFF2-40B4-BE49-F238E27FC236}">
                  <a16:creationId xmlns:a16="http://schemas.microsoft.com/office/drawing/2014/main" id="{2A55A10A-49CA-42B6-84C9-8A1A1596D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1028" name="Picture 4" descr="How Great Managers Motivate Their Employees at Work">
            <a:extLst>
              <a:ext uri="{FF2B5EF4-FFF2-40B4-BE49-F238E27FC236}">
                <a16:creationId xmlns:a16="http://schemas.microsoft.com/office/drawing/2014/main" id="{DA9E3220-A02E-47A0-8655-6EE0BB3E8A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366" r="9" b="9"/>
          <a:stretch/>
        </p:blipFill>
        <p:spPr bwMode="auto">
          <a:xfrm>
            <a:off x="6586071" y="1879643"/>
            <a:ext cx="5613519" cy="41099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7044611"/>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Do Happy Employees Really Lead to Happy Customers? — Jeff Toister">
            <a:extLst>
              <a:ext uri="{FF2B5EF4-FFF2-40B4-BE49-F238E27FC236}">
                <a16:creationId xmlns:a16="http://schemas.microsoft.com/office/drawing/2014/main" id="{F98BF6F6-85A1-456E-8CD4-0CBC7732EEEE}"/>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l="10172" r="38421" b="-1"/>
          <a:stretch/>
        </p:blipFill>
        <p:spPr bwMode="auto">
          <a:xfrm>
            <a:off x="-18855" y="1"/>
            <a:ext cx="5295331" cy="687583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308AEEC-3971-4B55-A53C-EDA68772C169}"/>
              </a:ext>
            </a:extLst>
          </p:cNvPr>
          <p:cNvSpPr>
            <a:spLocks noGrp="1"/>
          </p:cNvSpPr>
          <p:nvPr>
            <p:ph type="title"/>
          </p:nvPr>
        </p:nvSpPr>
        <p:spPr>
          <a:xfrm>
            <a:off x="629381" y="112995"/>
            <a:ext cx="4223965" cy="1526610"/>
          </a:xfrm>
        </p:spPr>
        <p:txBody>
          <a:bodyPr>
            <a:normAutofit/>
          </a:bodyPr>
          <a:lstStyle/>
          <a:p>
            <a:pPr algn="ctr"/>
            <a:r>
              <a:rPr lang="en-GB" b="1" dirty="0">
                <a:solidFill>
                  <a:srgbClr val="FFFFFF"/>
                </a:solidFill>
                <a:latin typeface="+mn-lt"/>
                <a:cs typeface="Arial" panose="020B0604020202020204" pitchFamily="34" charset="0"/>
              </a:rPr>
              <a:t>Conclusion</a:t>
            </a:r>
          </a:p>
        </p:txBody>
      </p:sp>
      <p:sp>
        <p:nvSpPr>
          <p:cNvPr id="3" name="Content Placeholder 2">
            <a:extLst>
              <a:ext uri="{FF2B5EF4-FFF2-40B4-BE49-F238E27FC236}">
                <a16:creationId xmlns:a16="http://schemas.microsoft.com/office/drawing/2014/main" id="{D6584791-E12C-45AF-92E9-0F9E0F1AD13A}"/>
              </a:ext>
            </a:extLst>
          </p:cNvPr>
          <p:cNvSpPr>
            <a:spLocks noGrp="1"/>
          </p:cNvSpPr>
          <p:nvPr>
            <p:ph idx="1"/>
          </p:nvPr>
        </p:nvSpPr>
        <p:spPr>
          <a:xfrm>
            <a:off x="6096000" y="876300"/>
            <a:ext cx="5219700" cy="5105400"/>
          </a:xfrm>
        </p:spPr>
        <p:txBody>
          <a:bodyPr>
            <a:normAutofit/>
          </a:bodyPr>
          <a:lstStyle/>
          <a:p>
            <a:pPr marL="0" indent="0">
              <a:lnSpc>
                <a:spcPct val="140000"/>
              </a:lnSpc>
              <a:buNone/>
            </a:pPr>
            <a:r>
              <a:rPr lang="en-GB" sz="1700" dirty="0">
                <a:latin typeface="Arial" panose="020B0604020202020204" pitchFamily="34" charset="0"/>
                <a:cs typeface="Arial" panose="020B0604020202020204" pitchFamily="34" charset="0"/>
              </a:rPr>
              <a:t>Engaged employees have a sense of personal attachment to their work and organisation; they are motivated and able to give of their best to help it succeed. </a:t>
            </a:r>
          </a:p>
          <a:p>
            <a:pPr marL="0" indent="0">
              <a:lnSpc>
                <a:spcPct val="140000"/>
              </a:lnSpc>
              <a:buNone/>
            </a:pPr>
            <a:r>
              <a:rPr lang="en-GB" sz="1700" dirty="0">
                <a:latin typeface="Arial" panose="020B0604020202020204" pitchFamily="34" charset="0"/>
                <a:cs typeface="Arial" panose="020B0604020202020204" pitchFamily="34" charset="0"/>
              </a:rPr>
              <a:t>Employee engagement strategies have been proven to improve productivity and efficiency, retain customers at a higher rate, and make more profits. Most importantly, engaged employees are happier, both at work and in their lives. When you are engaged, it infuses everything you do with purpose, energy, and enthusiasm</a:t>
            </a:r>
            <a:r>
              <a:rPr lang="en-GB" sz="1700" dirty="0">
                <a:effectLst/>
              </a:rPr>
              <a:t>. </a:t>
            </a:r>
            <a:endParaRPr lang="en-GB" sz="1700" dirty="0"/>
          </a:p>
        </p:txBody>
      </p:sp>
    </p:spTree>
    <p:extLst>
      <p:ext uri="{BB962C8B-B14F-4D97-AF65-F5344CB8AC3E}">
        <p14:creationId xmlns:p14="http://schemas.microsoft.com/office/powerpoint/2010/main" val="1042682001"/>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44457-2291-4230-910D-41D6CAA3352E}"/>
              </a:ext>
            </a:extLst>
          </p:cNvPr>
          <p:cNvSpPr>
            <a:spLocks noGrp="1"/>
          </p:cNvSpPr>
          <p:nvPr>
            <p:ph type="title"/>
          </p:nvPr>
        </p:nvSpPr>
        <p:spPr>
          <a:xfrm>
            <a:off x="976544" y="0"/>
            <a:ext cx="2564001" cy="917420"/>
          </a:xfrm>
        </p:spPr>
        <p:txBody>
          <a:bodyPr>
            <a:normAutofit/>
          </a:bodyPr>
          <a:lstStyle/>
          <a:p>
            <a:r>
              <a:rPr lang="en-GB" sz="1050"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BCAE2FF0-AF47-4750-A8D8-20092A6FA89A}"/>
              </a:ext>
            </a:extLst>
          </p:cNvPr>
          <p:cNvSpPr>
            <a:spLocks noGrp="1"/>
          </p:cNvSpPr>
          <p:nvPr>
            <p:ph idx="1"/>
          </p:nvPr>
        </p:nvSpPr>
        <p:spPr>
          <a:xfrm>
            <a:off x="851158" y="649534"/>
            <a:ext cx="9855312" cy="6079739"/>
          </a:xfrm>
        </p:spPr>
        <p:txBody>
          <a:bodyPr>
            <a:noAutofit/>
          </a:bodyPr>
          <a:lstStyle/>
          <a:p>
            <a:pPr marL="457200" indent="-457200">
              <a:buFont typeface="+mj-lt"/>
              <a:buAutoNum type="arabicPeriod"/>
            </a:pPr>
            <a:r>
              <a:rPr lang="en-GB" sz="900" dirty="0">
                <a:latin typeface="Arial" panose="020B0604020202020204" pitchFamily="34" charset="0"/>
                <a:cs typeface="Arial" panose="020B0604020202020204" pitchFamily="34" charset="0"/>
              </a:rPr>
              <a:t>Accord Management Systems. (2004). Employee Engagement Strategy: A Strategy of Analysis to Move from Employee Satisfaction to Engagement. [Online] Available: www.accordsyst.com/papers/engagement_wp.pdf </a:t>
            </a:r>
            <a:r>
              <a:rPr lang="en-GB" sz="900" dirty="0">
                <a:solidFill>
                  <a:srgbClr val="000000"/>
                </a:solidFill>
                <a:latin typeface="Arial" panose="020B0604020202020204" pitchFamily="34" charset="0"/>
                <a:cs typeface="Arial" panose="020B0604020202020204" pitchFamily="34" charset="0"/>
              </a:rPr>
              <a:t>[Accessed 1 November 2020]. </a:t>
            </a:r>
          </a:p>
          <a:p>
            <a:pPr marL="457200" indent="-457200">
              <a:buFont typeface="+mj-lt"/>
              <a:buAutoNum type="arabicPeriod"/>
            </a:pPr>
            <a:r>
              <a:rPr lang="en-GB" sz="900" dirty="0">
                <a:solidFill>
                  <a:srgbClr val="333333"/>
                </a:solidFill>
                <a:latin typeface="Arial" panose="020B0604020202020204" pitchFamily="34" charset="0"/>
                <a:cs typeface="Arial" panose="020B0604020202020204" pitchFamily="34" charset="0"/>
              </a:rPr>
              <a:t>Armstrong, M. (2006). </a:t>
            </a:r>
            <a:r>
              <a:rPr lang="en-GB" sz="900" i="1" dirty="0">
                <a:solidFill>
                  <a:srgbClr val="333333"/>
                </a:solidFill>
                <a:latin typeface="Arial" panose="020B0604020202020204" pitchFamily="34" charset="0"/>
                <a:cs typeface="Arial" panose="020B0604020202020204" pitchFamily="34" charset="0"/>
              </a:rPr>
              <a:t>A Handbook of Human Resource Management Practice.</a:t>
            </a:r>
            <a:r>
              <a:rPr lang="en-GB" sz="900" dirty="0">
                <a:solidFill>
                  <a:srgbClr val="333333"/>
                </a:solidFill>
                <a:latin typeface="Arial" panose="020B0604020202020204" pitchFamily="34" charset="0"/>
                <a:cs typeface="Arial" panose="020B0604020202020204" pitchFamily="34" charset="0"/>
              </a:rPr>
              <a:t> London: Kogan Page Publishers</a:t>
            </a:r>
          </a:p>
          <a:p>
            <a:pPr marL="457200" indent="-457200">
              <a:buFont typeface="+mj-lt"/>
              <a:buAutoNum type="arabicPeriod"/>
            </a:pPr>
            <a:r>
              <a:rPr lang="en-GB" sz="900" dirty="0">
                <a:solidFill>
                  <a:srgbClr val="333333"/>
                </a:solidFill>
                <a:latin typeface="Arial" panose="020B0604020202020204" pitchFamily="34" charset="0"/>
                <a:cs typeface="Arial" panose="020B0604020202020204" pitchFamily="34" charset="0"/>
              </a:rPr>
              <a:t>Barnes, R. (2011). The great Tesco beauty gamble (the Tesco supermarket chains marketing strategy for breaking into the UK beauty services market). </a:t>
            </a:r>
            <a:r>
              <a:rPr lang="en-GB" sz="900" i="1" dirty="0">
                <a:solidFill>
                  <a:srgbClr val="333333"/>
                </a:solidFill>
                <a:latin typeface="Arial" panose="020B0604020202020204" pitchFamily="34" charset="0"/>
                <a:cs typeface="Arial" panose="020B0604020202020204" pitchFamily="34" charset="0"/>
              </a:rPr>
              <a:t>Strategic Direction</a:t>
            </a:r>
            <a:r>
              <a:rPr lang="en-GB" sz="900" dirty="0">
                <a:solidFill>
                  <a:srgbClr val="333333"/>
                </a:solidFill>
                <a:latin typeface="Arial" panose="020B0604020202020204" pitchFamily="34" charset="0"/>
                <a:cs typeface="Arial" panose="020B0604020202020204" pitchFamily="34" charset="0"/>
              </a:rPr>
              <a:t>, 27(7).</a:t>
            </a:r>
          </a:p>
          <a:p>
            <a:pPr marL="457200" indent="-457200">
              <a:buFont typeface="+mj-lt"/>
              <a:buAutoNum type="arabicPeriod"/>
            </a:pPr>
            <a:r>
              <a:rPr lang="en-GB" sz="900" dirty="0">
                <a:solidFill>
                  <a:srgbClr val="333333"/>
                </a:solidFill>
                <a:latin typeface="Arial" panose="020B0604020202020204" pitchFamily="34" charset="0"/>
                <a:cs typeface="Arial" panose="020B0604020202020204" pitchFamily="34" charset="0"/>
              </a:rPr>
              <a:t>Cloke, K., and Goldsmith, J. (2002). </a:t>
            </a:r>
            <a:r>
              <a:rPr lang="en-GB" sz="900" i="1" dirty="0">
                <a:solidFill>
                  <a:srgbClr val="333333"/>
                </a:solidFill>
                <a:latin typeface="Arial" panose="020B0604020202020204" pitchFamily="34" charset="0"/>
                <a:cs typeface="Arial" panose="020B0604020202020204" pitchFamily="34" charset="0"/>
              </a:rPr>
              <a:t>The end of management and the rise of organizational democracy</a:t>
            </a:r>
            <a:r>
              <a:rPr lang="en-GB" sz="900" dirty="0">
                <a:solidFill>
                  <a:srgbClr val="333333"/>
                </a:solidFill>
                <a:latin typeface="Arial" panose="020B0604020202020204" pitchFamily="34" charset="0"/>
                <a:cs typeface="Arial" panose="020B0604020202020204" pitchFamily="34" charset="0"/>
              </a:rPr>
              <a:t>. San Francisco: Jossey-Bass.</a:t>
            </a:r>
          </a:p>
          <a:p>
            <a:pPr marL="457200" indent="-457200">
              <a:buFont typeface="+mj-lt"/>
              <a:buAutoNum type="arabicPeriod"/>
            </a:pPr>
            <a:r>
              <a:rPr lang="en-GB" sz="900" b="0" i="0" dirty="0" err="1">
                <a:solidFill>
                  <a:schemeClr val="tx1"/>
                </a:solidFill>
                <a:effectLst/>
                <a:latin typeface="Arial" panose="020B0604020202020204" pitchFamily="34" charset="0"/>
                <a:cs typeface="Arial" panose="020B0604020202020204" pitchFamily="34" charset="0"/>
              </a:rPr>
              <a:t>Dromey</a:t>
            </a:r>
            <a:r>
              <a:rPr lang="en-GB" sz="900" b="0" i="0" dirty="0">
                <a:solidFill>
                  <a:schemeClr val="tx1"/>
                </a:solidFill>
                <a:effectLst/>
                <a:latin typeface="Arial" panose="020B0604020202020204" pitchFamily="34" charset="0"/>
                <a:cs typeface="Arial" panose="020B0604020202020204" pitchFamily="34" charset="0"/>
              </a:rPr>
              <a:t>, J., 2020. </a:t>
            </a:r>
            <a:r>
              <a:rPr lang="en-GB" sz="900" b="0" i="1" dirty="0">
                <a:solidFill>
                  <a:schemeClr val="tx1"/>
                </a:solidFill>
                <a:effectLst/>
                <a:latin typeface="Arial" panose="020B0604020202020204" pitchFamily="34" charset="0"/>
                <a:cs typeface="Arial" panose="020B0604020202020204" pitchFamily="34" charset="0"/>
              </a:rPr>
              <a:t>Macleod And </a:t>
            </a:r>
            <a:r>
              <a:rPr lang="en-GB" sz="900" b="0" i="1" dirty="0" err="1">
                <a:solidFill>
                  <a:schemeClr val="tx1"/>
                </a:solidFill>
                <a:effectLst/>
                <a:latin typeface="Arial" panose="020B0604020202020204" pitchFamily="34" charset="0"/>
                <a:cs typeface="Arial" panose="020B0604020202020204" pitchFamily="34" charset="0"/>
              </a:rPr>
              <a:t>Clarke’S</a:t>
            </a:r>
            <a:r>
              <a:rPr lang="en-GB" sz="900" b="0" i="1" dirty="0">
                <a:solidFill>
                  <a:schemeClr val="tx1"/>
                </a:solidFill>
                <a:effectLst/>
                <a:latin typeface="Arial" panose="020B0604020202020204" pitchFamily="34" charset="0"/>
                <a:cs typeface="Arial" panose="020B0604020202020204" pitchFamily="34" charset="0"/>
              </a:rPr>
              <a:t> Concept Of Employee Engagement: An Analysis Based On The Workplace Employment Relations Study</a:t>
            </a:r>
            <a:r>
              <a:rPr lang="en-GB" sz="900" b="0" i="0" dirty="0">
                <a:solidFill>
                  <a:schemeClr val="tx1"/>
                </a:solidFill>
                <a:effectLst/>
                <a:latin typeface="Arial" panose="020B0604020202020204" pitchFamily="34" charset="0"/>
                <a:cs typeface="Arial" panose="020B0604020202020204" pitchFamily="34" charset="0"/>
              </a:rPr>
              <a:t>. [online] ACAS. Available at: &lt;https://archive.acas.org.uk/media/4029/MacLeod-and-Clarkes-Concept-of-Employee-Engagement-An-Analysis-based-on-the-Workplace-Employment-Relations-Study/pdf/08140-MacLeod-Clarkes-Concept-of-Employee-Engagement.pdf&gt; [Accessed 19 October 2020].</a:t>
            </a:r>
            <a:endParaRPr lang="en-GB" sz="900" dirty="0">
              <a:solidFill>
                <a:schemeClr val="tx1"/>
              </a:solidFill>
              <a:latin typeface="Arial" panose="020B0604020202020204" pitchFamily="34" charset="0"/>
              <a:cs typeface="Arial" panose="020B0604020202020204" pitchFamily="34" charset="0"/>
            </a:endParaRPr>
          </a:p>
          <a:p>
            <a:pPr marL="457200" indent="-457200">
              <a:buFont typeface="+mj-lt"/>
              <a:buAutoNum type="arabicPeriod"/>
            </a:pPr>
            <a:r>
              <a:rPr lang="en-GB" sz="900" b="0" i="0" dirty="0">
                <a:solidFill>
                  <a:srgbClr val="333333"/>
                </a:solidFill>
                <a:effectLst/>
                <a:latin typeface="Arial" panose="020B0604020202020204" pitchFamily="34" charset="0"/>
                <a:cs typeface="Arial" panose="020B0604020202020204" pitchFamily="34" charset="0"/>
              </a:rPr>
              <a:t>Jogulu, U.D. (2010). Culturally‐linked leadership styles. </a:t>
            </a:r>
            <a:r>
              <a:rPr lang="en-GB" sz="900" b="0" i="1" dirty="0">
                <a:solidFill>
                  <a:srgbClr val="333333"/>
                </a:solidFill>
                <a:effectLst/>
                <a:latin typeface="Arial" panose="020B0604020202020204" pitchFamily="34" charset="0"/>
                <a:cs typeface="Arial" panose="020B0604020202020204" pitchFamily="34" charset="0"/>
              </a:rPr>
              <a:t>Leadership &amp; Organization Development Journal</a:t>
            </a:r>
            <a:r>
              <a:rPr lang="en-GB" sz="900" b="0" i="0" dirty="0">
                <a:solidFill>
                  <a:srgbClr val="333333"/>
                </a:solidFill>
                <a:effectLst/>
                <a:latin typeface="Arial" panose="020B0604020202020204" pitchFamily="34" charset="0"/>
                <a:cs typeface="Arial" panose="020B0604020202020204" pitchFamily="34" charset="0"/>
              </a:rPr>
              <a:t>, 31(8), pp.705–719.</a:t>
            </a:r>
          </a:p>
          <a:p>
            <a:pPr marL="457200" indent="-457200">
              <a:buFont typeface="+mj-lt"/>
              <a:buAutoNum type="arabicPeriod"/>
            </a:pPr>
            <a:r>
              <a:rPr lang="en-GB" sz="900" b="0" i="0" dirty="0">
                <a:solidFill>
                  <a:schemeClr val="tx1"/>
                </a:solidFill>
                <a:effectLst/>
                <a:latin typeface="Arial" panose="020B0604020202020204" pitchFamily="34" charset="0"/>
                <a:cs typeface="Arial" panose="020B0604020202020204" pitchFamily="34" charset="0"/>
              </a:rPr>
              <a:t>Jouany, V., 2020. 8 Employee Engagement Statistics You Need to Know in 2020 [INFOGRAPHIC]. [Blog] </a:t>
            </a:r>
            <a:r>
              <a:rPr lang="en-GB" sz="900" b="0" i="1" dirty="0">
                <a:solidFill>
                  <a:schemeClr val="tx1"/>
                </a:solidFill>
                <a:effectLst/>
                <a:latin typeface="Arial" panose="020B0604020202020204" pitchFamily="34" charset="0"/>
                <a:cs typeface="Arial" panose="020B0604020202020204" pitchFamily="34" charset="0"/>
              </a:rPr>
              <a:t>smarp</a:t>
            </a:r>
            <a:r>
              <a:rPr lang="en-GB" sz="900" b="0" i="0" dirty="0">
                <a:solidFill>
                  <a:schemeClr val="tx1"/>
                </a:solidFill>
                <a:effectLst/>
                <a:latin typeface="Arial" panose="020B0604020202020204" pitchFamily="34" charset="0"/>
                <a:cs typeface="Arial" panose="020B0604020202020204" pitchFamily="34" charset="0"/>
              </a:rPr>
              <a:t>, Available at: &lt;https://blog.smarp.com/employee-engagement-8-statistics-you-need-to-know&gt; [Accessed 25 October 2020].</a:t>
            </a:r>
          </a:p>
          <a:p>
            <a:pPr marL="457200" indent="-457200">
              <a:buFont typeface="+mj-lt"/>
              <a:buAutoNum type="arabicPeriod"/>
            </a:pPr>
            <a:r>
              <a:rPr lang="en-GB" sz="900" b="0" i="0" dirty="0">
                <a:solidFill>
                  <a:srgbClr val="333333"/>
                </a:solidFill>
                <a:effectLst/>
                <a:latin typeface="Arial" panose="020B0604020202020204" pitchFamily="34" charset="0"/>
                <a:cs typeface="Arial" panose="020B0604020202020204" pitchFamily="34" charset="0"/>
              </a:rPr>
              <a:t>Kozlinskis, V., and Guseva, K. (2006). EVALUATION OF SOME BUSINESS MACRO ENVIRONMENT FORECASTING METHODS. </a:t>
            </a:r>
            <a:r>
              <a:rPr lang="en-GB" sz="900" b="0" i="1" dirty="0">
                <a:solidFill>
                  <a:srgbClr val="333333"/>
                </a:solidFill>
                <a:effectLst/>
                <a:latin typeface="Arial" panose="020B0604020202020204" pitchFamily="34" charset="0"/>
                <a:cs typeface="Arial" panose="020B0604020202020204" pitchFamily="34" charset="0"/>
              </a:rPr>
              <a:t>Journal of Business Economics and Management</a:t>
            </a:r>
            <a:r>
              <a:rPr lang="en-GB" sz="900" b="0" i="0" dirty="0">
                <a:solidFill>
                  <a:srgbClr val="333333"/>
                </a:solidFill>
                <a:effectLst/>
                <a:latin typeface="Arial" panose="020B0604020202020204" pitchFamily="34" charset="0"/>
                <a:cs typeface="Arial" panose="020B0604020202020204" pitchFamily="34" charset="0"/>
              </a:rPr>
              <a:t>, 7(3), pp.111–117.</a:t>
            </a:r>
          </a:p>
          <a:p>
            <a:pPr marL="457200" indent="-457200">
              <a:buFont typeface="+mj-lt"/>
              <a:buAutoNum type="arabicPeriod"/>
            </a:pPr>
            <a:r>
              <a:rPr lang="en-GB" sz="900" b="0" i="0" dirty="0">
                <a:solidFill>
                  <a:srgbClr val="333333"/>
                </a:solidFill>
                <a:effectLst/>
                <a:latin typeface="Arial" panose="020B0604020202020204" pitchFamily="34" charset="0"/>
                <a:cs typeface="Arial" panose="020B0604020202020204" pitchFamily="34" charset="0"/>
              </a:rPr>
              <a:t>Kramar, R. and Syed, J. (2012). Human Resource Management in a Global Context. Palgrave Macmillan.</a:t>
            </a:r>
          </a:p>
          <a:p>
            <a:pPr marL="457200" indent="-457200">
              <a:buFont typeface="+mj-lt"/>
              <a:buAutoNum type="arabicPeriod"/>
            </a:pPr>
            <a:r>
              <a:rPr lang="en-GB" sz="900" b="0" i="0" dirty="0">
                <a:solidFill>
                  <a:srgbClr val="333333"/>
                </a:solidFill>
                <a:effectLst/>
                <a:latin typeface="Arial" panose="020B0604020202020204" pitchFamily="34" charset="0"/>
                <a:cs typeface="Arial" panose="020B0604020202020204" pitchFamily="34" charset="0"/>
              </a:rPr>
              <a:t>Leroy, H., Segers, J., van Dierendonck, D. and den Hartog, D. (2018). Managing people in organizations: Integrating the study of HRM and leadership. Human Resource Management Review, 28(3), pp.249-257</a:t>
            </a:r>
          </a:p>
          <a:p>
            <a:pPr marL="457200" indent="-457200">
              <a:buFont typeface="+mj-lt"/>
              <a:buAutoNum type="arabicPeriod"/>
            </a:pPr>
            <a:r>
              <a:rPr lang="en-GB" sz="900" b="0" i="0" dirty="0">
                <a:solidFill>
                  <a:schemeClr val="tx1"/>
                </a:solidFill>
                <a:effectLst/>
                <a:latin typeface="Arial" panose="020B0604020202020204" pitchFamily="34" charset="0"/>
                <a:cs typeface="Arial" panose="020B0604020202020204" pitchFamily="34" charset="0"/>
              </a:rPr>
              <a:t>MacLeod, D. and Clarke, N., 2009. </a:t>
            </a:r>
            <a:r>
              <a:rPr lang="en-GB" sz="900" b="0" i="1" dirty="0">
                <a:solidFill>
                  <a:schemeClr val="tx1"/>
                </a:solidFill>
                <a:effectLst/>
                <a:latin typeface="Arial" panose="020B0604020202020204" pitchFamily="34" charset="0"/>
                <a:cs typeface="Arial" panose="020B0604020202020204" pitchFamily="34" charset="0"/>
              </a:rPr>
              <a:t>Engaging For Success: Enhancing Performance Through Employee Engagement</a:t>
            </a:r>
            <a:r>
              <a:rPr lang="en-GB" sz="900" b="0" i="0" dirty="0">
                <a:solidFill>
                  <a:schemeClr val="tx1"/>
                </a:solidFill>
                <a:effectLst/>
                <a:latin typeface="Arial" panose="020B0604020202020204" pitchFamily="34" charset="0"/>
                <a:cs typeface="Arial" panose="020B0604020202020204" pitchFamily="34" charset="0"/>
              </a:rPr>
              <a:t>. [online] Available at: &lt;http://www.allthingsic.com/wp-content/uploads/2011/10/TheMacleodReport.pdf&gt; [Accessed 27 October 2020].</a:t>
            </a:r>
            <a:endParaRPr lang="en-GB" sz="900" dirty="0">
              <a:solidFill>
                <a:schemeClr val="tx1"/>
              </a:solidFill>
              <a:latin typeface="Arial" panose="020B0604020202020204" pitchFamily="34" charset="0"/>
              <a:cs typeface="Arial" panose="020B0604020202020204" pitchFamily="34" charset="0"/>
            </a:endParaRPr>
          </a:p>
          <a:p>
            <a:pPr marL="457200" indent="-457200">
              <a:buFont typeface="+mj-lt"/>
              <a:buAutoNum type="arabicPeriod"/>
            </a:pPr>
            <a:r>
              <a:rPr lang="en-GB" sz="900" b="0" i="0" dirty="0">
                <a:solidFill>
                  <a:schemeClr val="tx1"/>
                </a:solidFill>
                <a:effectLst/>
                <a:latin typeface="Arial" panose="020B0604020202020204" pitchFamily="34" charset="0"/>
                <a:cs typeface="Arial" panose="020B0604020202020204" pitchFamily="34" charset="0"/>
              </a:rPr>
              <a:t>Markos, S. and Sridevi, M., 2010. </a:t>
            </a:r>
            <a:r>
              <a:rPr lang="en-GB" sz="900" b="0" i="1" dirty="0">
                <a:solidFill>
                  <a:schemeClr val="tx1"/>
                </a:solidFill>
                <a:effectLst/>
                <a:latin typeface="Arial" panose="020B0604020202020204" pitchFamily="34" charset="0"/>
                <a:cs typeface="Arial" panose="020B0604020202020204" pitchFamily="34" charset="0"/>
              </a:rPr>
              <a:t>Employee Engagement: The Key To Improving Performance</a:t>
            </a:r>
            <a:r>
              <a:rPr lang="en-GB" sz="900" b="0" i="0" dirty="0">
                <a:solidFill>
                  <a:schemeClr val="tx1"/>
                </a:solidFill>
                <a:effectLst/>
                <a:latin typeface="Arial" panose="020B0604020202020204" pitchFamily="34" charset="0"/>
                <a:cs typeface="Arial" panose="020B0604020202020204" pitchFamily="34" charset="0"/>
              </a:rPr>
              <a:t>. [online] Citeseerx.ist.psu.edu. Available at: &lt;http://citeseerx.ist.psu.edu/viewdoc/download?doi=10.1.1.466.1591&amp;rep=rep1&amp;type=pdf&gt; [Accessed 8 October 2020].</a:t>
            </a:r>
          </a:p>
          <a:p>
            <a:pPr marL="457200" indent="-457200">
              <a:buFont typeface="+mj-lt"/>
              <a:buAutoNum type="arabicPeriod"/>
            </a:pPr>
            <a:r>
              <a:rPr lang="en-GB" sz="900" b="0" i="0" dirty="0" err="1">
                <a:solidFill>
                  <a:srgbClr val="000000"/>
                </a:solidFill>
                <a:effectLst/>
                <a:latin typeface="Arial" panose="020B0604020202020204" pitchFamily="34" charset="0"/>
                <a:cs typeface="Arial" panose="020B0604020202020204" pitchFamily="34" charset="0"/>
              </a:rPr>
              <a:t>Maund</a:t>
            </a:r>
            <a:r>
              <a:rPr lang="en-GB" sz="900" b="0" i="0" dirty="0">
                <a:solidFill>
                  <a:srgbClr val="000000"/>
                </a:solidFill>
                <a:effectLst/>
                <a:latin typeface="Arial" panose="020B0604020202020204" pitchFamily="34" charset="0"/>
                <a:cs typeface="Arial" panose="020B0604020202020204" pitchFamily="34" charset="0"/>
              </a:rPr>
              <a:t>, L., 2001. </a:t>
            </a:r>
            <a:r>
              <a:rPr lang="en-GB" sz="900" b="0" i="1" dirty="0">
                <a:solidFill>
                  <a:srgbClr val="000000"/>
                </a:solidFill>
                <a:effectLst/>
                <a:latin typeface="Arial" panose="020B0604020202020204" pitchFamily="34" charset="0"/>
                <a:cs typeface="Arial" panose="020B0604020202020204" pitchFamily="34" charset="0"/>
              </a:rPr>
              <a:t>An Introduction To Human Resources Management</a:t>
            </a:r>
            <a:r>
              <a:rPr lang="en-GB" sz="900" b="0" i="0" dirty="0">
                <a:solidFill>
                  <a:srgbClr val="000000"/>
                </a:solidFill>
                <a:effectLst/>
                <a:latin typeface="Arial" panose="020B0604020202020204" pitchFamily="34" charset="0"/>
                <a:cs typeface="Arial" panose="020B0604020202020204" pitchFamily="34" charset="0"/>
              </a:rPr>
              <a:t>. 1st ed. London: Palgrave </a:t>
            </a:r>
            <a:r>
              <a:rPr lang="en-GB" sz="900" b="0" i="0" dirty="0" err="1">
                <a:solidFill>
                  <a:srgbClr val="000000"/>
                </a:solidFill>
                <a:effectLst/>
                <a:latin typeface="Arial" panose="020B0604020202020204" pitchFamily="34" charset="0"/>
                <a:cs typeface="Arial" panose="020B0604020202020204" pitchFamily="34" charset="0"/>
              </a:rPr>
              <a:t>macmillan</a:t>
            </a:r>
            <a:r>
              <a:rPr lang="en-GB" sz="900" b="0" i="0" dirty="0">
                <a:solidFill>
                  <a:srgbClr val="000000"/>
                </a:solidFill>
                <a:effectLst/>
                <a:latin typeface="Arial" panose="020B0604020202020204" pitchFamily="34" charset="0"/>
                <a:cs typeface="Arial" panose="020B0604020202020204" pitchFamily="34" charset="0"/>
              </a:rPr>
              <a:t>.</a:t>
            </a:r>
          </a:p>
          <a:p>
            <a:pPr marL="0" indent="0">
              <a:buNone/>
            </a:pPr>
            <a:endParaRPr lang="en-GB" sz="900" b="0" i="0" dirty="0">
              <a:solidFill>
                <a:srgbClr val="000000"/>
              </a:solidFill>
              <a:effectLst/>
              <a:latin typeface="Arial" panose="020B0604020202020204" pitchFamily="34" charset="0"/>
              <a:cs typeface="Arial" panose="020B0604020202020204" pitchFamily="34" charset="0"/>
            </a:endParaRPr>
          </a:p>
          <a:p>
            <a:pPr marL="457200" indent="-457200">
              <a:buFont typeface="+mj-lt"/>
              <a:buAutoNum type="arabicPeriod"/>
            </a:pPr>
            <a:endParaRPr lang="en-GB" sz="900" b="0" i="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5781414"/>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E11811-A825-438F-A033-90AEA3E0BBB9}"/>
              </a:ext>
            </a:extLst>
          </p:cNvPr>
          <p:cNvSpPr>
            <a:spLocks noGrp="1"/>
          </p:cNvSpPr>
          <p:nvPr>
            <p:ph idx="1"/>
          </p:nvPr>
        </p:nvSpPr>
        <p:spPr>
          <a:xfrm>
            <a:off x="830151" y="578380"/>
            <a:ext cx="9634011" cy="4351338"/>
          </a:xfrm>
        </p:spPr>
        <p:txBody>
          <a:bodyPr>
            <a:normAutofit/>
          </a:bodyPr>
          <a:lstStyle/>
          <a:p>
            <a:pPr>
              <a:buFont typeface="+mj-lt"/>
              <a:buAutoNum type="arabicPeriod" startAt="14"/>
            </a:pPr>
            <a:r>
              <a:rPr lang="en-GB" sz="900" dirty="0">
                <a:latin typeface="Arial" panose="020B0604020202020204" pitchFamily="34" charset="0"/>
                <a:cs typeface="Arial" panose="020B0604020202020204" pitchFamily="34" charset="0"/>
              </a:rPr>
              <a:t>Perrin T. (2003). Working Today: Understanding What Drives Employee Engagement The 2003 Towers Perrin Talent Report U.S Report. [Online] Available: http://www.towersperrin.com/tp/getwebcachedoc? </a:t>
            </a:r>
            <a:r>
              <a:rPr lang="en-GB" sz="900" dirty="0" err="1">
                <a:latin typeface="Arial" panose="020B0604020202020204" pitchFamily="34" charset="0"/>
                <a:cs typeface="Arial" panose="020B0604020202020204" pitchFamily="34" charset="0"/>
              </a:rPr>
              <a:t>Webc</a:t>
            </a:r>
            <a:r>
              <a:rPr lang="en-GB" sz="900" dirty="0">
                <a:latin typeface="Arial" panose="020B0604020202020204" pitchFamily="34" charset="0"/>
                <a:cs typeface="Arial" panose="020B0604020202020204" pitchFamily="34" charset="0"/>
              </a:rPr>
              <a:t> = HRS /USA/2003/200309/Talent_2003.pdf</a:t>
            </a:r>
          </a:p>
          <a:p>
            <a:pPr>
              <a:buFont typeface="+mj-lt"/>
              <a:buAutoNum type="arabicPeriod" startAt="14"/>
            </a:pPr>
            <a:r>
              <a:rPr lang="en-GB" sz="900" b="0" i="0" dirty="0">
                <a:solidFill>
                  <a:srgbClr val="000000"/>
                </a:solidFill>
                <a:effectLst/>
                <a:latin typeface="Arial" panose="020B0604020202020204" pitchFamily="34" charset="0"/>
                <a:cs typeface="Arial" panose="020B0604020202020204" pitchFamily="34" charset="0"/>
              </a:rPr>
              <a:t>Rees, W. and Porter, C., 2015. </a:t>
            </a:r>
            <a:r>
              <a:rPr lang="en-GB" sz="900" b="0" i="1" dirty="0">
                <a:solidFill>
                  <a:srgbClr val="000000"/>
                </a:solidFill>
                <a:effectLst/>
                <a:latin typeface="Arial" panose="020B0604020202020204" pitchFamily="34" charset="0"/>
                <a:cs typeface="Arial" panose="020B0604020202020204" pitchFamily="34" charset="0"/>
              </a:rPr>
              <a:t>Skills Of Management And Leadership</a:t>
            </a:r>
            <a:r>
              <a:rPr lang="en-GB" sz="900" b="0" i="0" dirty="0">
                <a:solidFill>
                  <a:srgbClr val="000000"/>
                </a:solidFill>
                <a:effectLst/>
                <a:latin typeface="Arial" panose="020B0604020202020204" pitchFamily="34" charset="0"/>
                <a:cs typeface="Arial" panose="020B0604020202020204" pitchFamily="34" charset="0"/>
              </a:rPr>
              <a:t>. 1st ed. London: PALGRAVE, pp.123-141.</a:t>
            </a:r>
          </a:p>
          <a:p>
            <a:pPr>
              <a:buFont typeface="+mj-lt"/>
              <a:buAutoNum type="arabicPeriod" startAt="14"/>
            </a:pPr>
            <a:r>
              <a:rPr lang="en-GB" sz="900" dirty="0">
                <a:solidFill>
                  <a:schemeClr val="tx1"/>
                </a:solidFill>
                <a:latin typeface="Arial" panose="020B0604020202020204" pitchFamily="34" charset="0"/>
                <a:cs typeface="Arial" panose="020B0604020202020204" pitchFamily="34" charset="0"/>
              </a:rPr>
              <a:t>Robinson D., Perryman S., Hayday S (2004), ‘The Drivers of Employee Engagement’, Report 408 </a:t>
            </a:r>
            <a:r>
              <a:rPr lang="en-GB" sz="900" dirty="0" err="1">
                <a:solidFill>
                  <a:schemeClr val="tx1"/>
                </a:solidFill>
                <a:latin typeface="Arial" panose="020B0604020202020204" pitchFamily="34" charset="0"/>
                <a:cs typeface="Arial" panose="020B0604020202020204" pitchFamily="34" charset="0"/>
              </a:rPr>
              <a:t>Insitute</a:t>
            </a:r>
            <a:r>
              <a:rPr lang="en-GB" sz="900" dirty="0">
                <a:solidFill>
                  <a:schemeClr val="tx1"/>
                </a:solidFill>
                <a:latin typeface="Arial" panose="020B0604020202020204" pitchFamily="34" charset="0"/>
                <a:cs typeface="Arial" panose="020B0604020202020204" pitchFamily="34" charset="0"/>
              </a:rPr>
              <a:t> of Employment Studies; Reilly P., Brown D. (2008), ‘Employee Engagement, What is the Relationship with Reward Management?’; HR Network Paper MP83 Institute of Employment Studies</a:t>
            </a:r>
          </a:p>
          <a:p>
            <a:pPr>
              <a:buFont typeface="+mj-lt"/>
              <a:buAutoNum type="arabicPeriod" startAt="14"/>
            </a:pPr>
            <a:r>
              <a:rPr lang="en-GB" sz="900" dirty="0">
                <a:solidFill>
                  <a:srgbClr val="000000"/>
                </a:solidFill>
                <a:latin typeface="Arial" panose="020B0604020202020204" pitchFamily="34" charset="0"/>
                <a:cs typeface="Arial" panose="020B0604020202020204" pitchFamily="34" charset="0"/>
              </a:rPr>
              <a:t>Skerik, S., 2016. Why is Employee Engagement So Important?. [Blog] </a:t>
            </a:r>
            <a:r>
              <a:rPr lang="en-GB" sz="900" i="1" dirty="0">
                <a:solidFill>
                  <a:srgbClr val="000000"/>
                </a:solidFill>
                <a:latin typeface="Arial" panose="020B0604020202020204" pitchFamily="34" charset="0"/>
                <a:cs typeface="Arial" panose="020B0604020202020204" pitchFamily="34" charset="0"/>
              </a:rPr>
              <a:t>ENGAGEMENT MULTIPLIER</a:t>
            </a:r>
            <a:r>
              <a:rPr lang="en-GB" sz="900" dirty="0">
                <a:solidFill>
                  <a:srgbClr val="000000"/>
                </a:solidFill>
                <a:latin typeface="Arial" panose="020B0604020202020204" pitchFamily="34" charset="0"/>
                <a:cs typeface="Arial" panose="020B0604020202020204" pitchFamily="34" charset="0"/>
              </a:rPr>
              <a:t>, Available at: &lt;https://www.engagementmultiplier.com/blog/why-is-employee-engagement-so-important/#:~:text=The%20importance%20of%20employee%20engagement,work%20and%20in%20their%20lives.&gt; [Accessed 2 November 2020].</a:t>
            </a:r>
          </a:p>
          <a:p>
            <a:pPr>
              <a:buFont typeface="+mj-lt"/>
              <a:buAutoNum type="arabicPeriod" startAt="14"/>
            </a:pPr>
            <a:r>
              <a:rPr lang="en-GB" sz="900" b="0" i="0" dirty="0">
                <a:solidFill>
                  <a:srgbClr val="000000"/>
                </a:solidFill>
                <a:effectLst/>
                <a:latin typeface="Arial" panose="020B0604020202020204" pitchFamily="34" charset="0"/>
                <a:cs typeface="Arial" panose="020B0604020202020204" pitchFamily="34" charset="0"/>
              </a:rPr>
              <a:t>Skerik, S., 2016. Why is Employee Engagement So Important?. [Blog] </a:t>
            </a:r>
            <a:r>
              <a:rPr lang="en-GB" sz="900" b="0" i="1" dirty="0">
                <a:solidFill>
                  <a:srgbClr val="000000"/>
                </a:solidFill>
                <a:effectLst/>
                <a:latin typeface="Arial" panose="020B0604020202020204" pitchFamily="34" charset="0"/>
                <a:cs typeface="Arial" panose="020B0604020202020204" pitchFamily="34" charset="0"/>
              </a:rPr>
              <a:t>ENGAGEMENT MULTIPLIER</a:t>
            </a:r>
            <a:r>
              <a:rPr lang="en-GB" sz="900" b="0" i="0" dirty="0">
                <a:solidFill>
                  <a:srgbClr val="000000"/>
                </a:solidFill>
                <a:effectLst/>
                <a:latin typeface="Arial" panose="020B0604020202020204" pitchFamily="34" charset="0"/>
                <a:cs typeface="Arial" panose="020B0604020202020204" pitchFamily="34" charset="0"/>
              </a:rPr>
              <a:t>, Available at: &lt;https://www.engagementmultiplier.com/blog/why-is-employee-engagement-so-important/#:~:text=The%20importance%20of%20employee%20engagement,work%20and%20in%20their%20lives.&gt; [Accessed 2 November 2020].</a:t>
            </a:r>
            <a:endParaRPr lang="en-GB" sz="900" dirty="0">
              <a:solidFill>
                <a:srgbClr val="000000"/>
              </a:solidFill>
              <a:latin typeface="Arial" panose="020B0604020202020204" pitchFamily="34" charset="0"/>
              <a:cs typeface="Arial" panose="020B0604020202020204" pitchFamily="34" charset="0"/>
            </a:endParaRPr>
          </a:p>
          <a:p>
            <a:pPr>
              <a:buFont typeface="+mj-lt"/>
              <a:buAutoNum type="arabicPeriod" startAt="14"/>
            </a:pPr>
            <a:r>
              <a:rPr lang="en-GB" sz="900" dirty="0">
                <a:solidFill>
                  <a:schemeClr val="tx1"/>
                </a:solidFill>
                <a:latin typeface="Arial" panose="020B0604020202020204" pitchFamily="34" charset="0"/>
                <a:cs typeface="Arial" panose="020B0604020202020204" pitchFamily="34" charset="0"/>
              </a:rPr>
              <a:t>Ward, C., 2018. The four key drivers of employee engagement. [Blog] </a:t>
            </a:r>
            <a:r>
              <a:rPr lang="en-GB" sz="900" i="1" dirty="0" err="1">
                <a:solidFill>
                  <a:schemeClr val="tx1"/>
                </a:solidFill>
                <a:latin typeface="Arial" panose="020B0604020202020204" pitchFamily="34" charset="0"/>
                <a:cs typeface="Arial" panose="020B0604020202020204" pitchFamily="34" charset="0"/>
              </a:rPr>
              <a:t>MyCustomer</a:t>
            </a:r>
            <a:r>
              <a:rPr lang="en-GB" sz="900" i="1" dirty="0">
                <a:solidFill>
                  <a:schemeClr val="tx1"/>
                </a:solidFill>
                <a:latin typeface="Arial" panose="020B0604020202020204" pitchFamily="34" charset="0"/>
                <a:cs typeface="Arial" panose="020B0604020202020204" pitchFamily="34" charset="0"/>
              </a:rPr>
              <a:t> &amp; </a:t>
            </a:r>
            <a:r>
              <a:rPr lang="en-GB" sz="900" i="1" dirty="0" err="1">
                <a:solidFill>
                  <a:schemeClr val="tx1"/>
                </a:solidFill>
                <a:latin typeface="Arial" panose="020B0604020202020204" pitchFamily="34" charset="0"/>
                <a:cs typeface="Arial" panose="020B0604020202020204" pitchFamily="34" charset="0"/>
              </a:rPr>
              <a:t>Genesys</a:t>
            </a:r>
            <a:r>
              <a:rPr lang="en-GB" sz="900" dirty="0">
                <a:solidFill>
                  <a:schemeClr val="tx1"/>
                </a:solidFill>
                <a:latin typeface="Arial" panose="020B0604020202020204" pitchFamily="34" charset="0"/>
                <a:cs typeface="Arial" panose="020B0604020202020204" pitchFamily="34" charset="0"/>
              </a:rPr>
              <a:t>, Available at: &lt;https://www.mycustomer.com/experience/engagement/the-four-key-drivers-of-employee-engagement#:~:text=Within%20these%20drivers%2C%20the%20'Engaging,become%20a%20benchmark%20for%20success.&gt; [Accessed 13 October 2020].</a:t>
            </a:r>
          </a:p>
          <a:p>
            <a:pPr>
              <a:buFont typeface="+mj-lt"/>
              <a:buAutoNum type="arabicPeriod" startAt="14"/>
            </a:pPr>
            <a:r>
              <a:rPr lang="en-GB" sz="9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https://www.gallup.com/workplace/229424/employee-engagement.aspx</a:t>
            </a:r>
            <a:endParaRPr lang="en-GB" sz="900" dirty="0">
              <a:solidFill>
                <a:schemeClr val="tx1"/>
              </a:solidFill>
              <a:latin typeface="Arial" panose="020B0604020202020204" pitchFamily="34" charset="0"/>
              <a:cs typeface="Arial" panose="020B0604020202020204" pitchFamily="34" charset="0"/>
            </a:endParaRPr>
          </a:p>
          <a:p>
            <a:pPr>
              <a:buFont typeface="+mj-lt"/>
              <a:buAutoNum type="arabicPeriod" startAt="14"/>
            </a:pPr>
            <a:endParaRPr lang="en-GB" sz="900" dirty="0">
              <a:solidFill>
                <a:schemeClr val="tx1"/>
              </a:solidFill>
              <a:latin typeface="Arial" panose="020B0604020202020204" pitchFamily="34" charset="0"/>
              <a:cs typeface="Arial" panose="020B0604020202020204" pitchFamily="34" charset="0"/>
            </a:endParaRPr>
          </a:p>
          <a:p>
            <a:pPr>
              <a:buFont typeface="+mj-lt"/>
              <a:buAutoNum type="arabicPeriod" startAt="14"/>
            </a:pPr>
            <a:endParaRPr lang="en-GB" sz="900" dirty="0">
              <a:solidFill>
                <a:schemeClr val="tx1"/>
              </a:solidFill>
              <a:latin typeface="Arial" panose="020B0604020202020204" pitchFamily="34" charset="0"/>
              <a:cs typeface="Arial" panose="020B0604020202020204" pitchFamily="34" charset="0"/>
            </a:endParaRPr>
          </a:p>
          <a:p>
            <a:pPr>
              <a:buFont typeface="+mj-lt"/>
              <a:buAutoNum type="arabicPeriod" startAt="14"/>
            </a:pPr>
            <a:endParaRPr lang="en-GB" sz="900" dirty="0">
              <a:solidFill>
                <a:schemeClr val="tx1"/>
              </a:solidFill>
              <a:latin typeface="Arial" panose="020B0604020202020204" pitchFamily="34" charset="0"/>
              <a:cs typeface="Arial" panose="020B0604020202020204" pitchFamily="34" charset="0"/>
            </a:endParaRPr>
          </a:p>
          <a:p>
            <a:pPr>
              <a:buFont typeface="+mj-lt"/>
              <a:buAutoNum type="arabicPeriod" startAt="14"/>
            </a:pPr>
            <a:endParaRPr lang="en-GB" sz="900" b="0" i="0" dirty="0">
              <a:solidFill>
                <a:srgbClr val="000000"/>
              </a:solidFill>
              <a:effectLst/>
              <a:latin typeface="Arial" panose="020B0604020202020204" pitchFamily="34" charset="0"/>
              <a:cs typeface="Arial" panose="020B0604020202020204" pitchFamily="34" charset="0"/>
            </a:endParaRPr>
          </a:p>
          <a:p>
            <a:pPr>
              <a:buFont typeface="+mj-lt"/>
              <a:buAutoNum type="arabicPeriod" startAt="14"/>
            </a:pPr>
            <a:endParaRPr lang="en-GB" sz="900" dirty="0">
              <a:solidFill>
                <a:schemeClr val="tx1"/>
              </a:solidFill>
            </a:endParaRPr>
          </a:p>
        </p:txBody>
      </p:sp>
    </p:spTree>
    <p:extLst>
      <p:ext uri="{BB962C8B-B14F-4D97-AF65-F5344CB8AC3E}">
        <p14:creationId xmlns:p14="http://schemas.microsoft.com/office/powerpoint/2010/main" val="3806759418"/>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4" ma:contentTypeDescription="Create a new document." ma:contentTypeScope="" ma:versionID="8ad09b8f4a7b551ebc9585f209652b85">
  <xsd:schema xmlns:xsd="http://www.w3.org/2001/XMLSchema" xmlns:xs="http://www.w3.org/2001/XMLSchema" xmlns:p="http://schemas.microsoft.com/office/2006/metadata/properties" xmlns:ns3="cc3da4c2-8df5-43e8-a6f3-0aebddca5a1b" targetNamespace="http://schemas.microsoft.com/office/2006/metadata/properties" ma:root="true" ma:fieldsID="7843e7786130bf34f8d93d55fba04b1a" ns3:_="">
    <xsd:import namespace="cc3da4c2-8df5-43e8-a6f3-0aebddca5a1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9F19997-7A20-4D0A-8F61-14881D4A1D15}">
  <ds:schemaRefs>
    <ds:schemaRef ds:uri="http://schemas.microsoft.com/sharepoint/v3/contenttype/forms"/>
  </ds:schemaRefs>
</ds:datastoreItem>
</file>

<file path=customXml/itemProps2.xml><?xml version="1.0" encoding="utf-8"?>
<ds:datastoreItem xmlns:ds="http://schemas.openxmlformats.org/officeDocument/2006/customXml" ds:itemID="{8C2C37CC-9A9D-4E06-AE8B-458602A87BD8}">
  <ds:schemaRefs>
    <ds:schemaRef ds:uri="http://schemas.microsoft.com/office/2006/documentManagement/types"/>
    <ds:schemaRef ds:uri="http://www.w3.org/XML/1998/namespace"/>
    <ds:schemaRef ds:uri="http://schemas.microsoft.com/office/2006/metadata/properties"/>
    <ds:schemaRef ds:uri="http://purl.org/dc/dcmitype/"/>
    <ds:schemaRef ds:uri="http://purl.org/dc/terms/"/>
    <ds:schemaRef ds:uri="cc3da4c2-8df5-43e8-a6f3-0aebddca5a1b"/>
    <ds:schemaRef ds:uri="http://purl.org/dc/elements/1.1/"/>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826DE95D-5149-4980-8A0E-173A753F9C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3da4c2-8df5-43e8-a6f3-0aebddca5a1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1468</TotalTime>
  <Words>1315</Words>
  <Application>Microsoft Office PowerPoint</Application>
  <PresentationFormat>Widescreen</PresentationFormat>
  <Paragraphs>62</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Avenir Next LT Pro</vt:lpstr>
      <vt:lpstr>Calibri</vt:lpstr>
      <vt:lpstr>Droid Sans</vt:lpstr>
      <vt:lpstr>Merriweather</vt:lpstr>
      <vt:lpstr>Modern Love</vt:lpstr>
      <vt:lpstr>Wingdings</vt:lpstr>
      <vt:lpstr>BohemianVTI</vt:lpstr>
      <vt:lpstr>Employee Engagement </vt:lpstr>
      <vt:lpstr>DEFINITION</vt:lpstr>
      <vt:lpstr>PowerPoint Presentation</vt:lpstr>
      <vt:lpstr>ASPECTS of EMPLOYEE ENGAGEMENT</vt:lpstr>
      <vt:lpstr> </vt:lpstr>
      <vt:lpstr>Drivers of Employee Engagement according to  Macleod and Clarke</vt:lpstr>
      <vt:lpstr>PowerPoint Presentation</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dc:title>
  <dc:creator>Natalia Dedu (1816782)</dc:creator>
  <cp:lastModifiedBy>Natalia Dedu (1816782)</cp:lastModifiedBy>
  <cp:revision>1</cp:revision>
  <dcterms:created xsi:type="dcterms:W3CDTF">2020-11-01T22:50:53Z</dcterms:created>
  <dcterms:modified xsi:type="dcterms:W3CDTF">2020-11-02T23:19:47Z</dcterms:modified>
</cp:coreProperties>
</file>