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A8F93-91B3-4003-B22B-C2287FFDA7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C62ED9-0C8F-435B-999C-34086AE2A8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DF11B2-EE4F-4D78-8A8B-7EC174DE8A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536B30-3833-46A4-A145-FF1EF77A7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32FB64-AD3A-4D40-9EA3-41528B511A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8934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CC59C-6468-4566-9C49-21EDDE7E3B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3CFA7C-AC11-4C6B-B237-C1D26D8E4D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3E52CA-1336-4DB1-91E7-CC3A68F5C2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049CED-8A72-437D-A767-839A48A245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035C5D-ED28-41E4-B5B0-C3CD051D9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3881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5E04B-336C-4028-8245-1102564FA5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4FC9D1-86F9-42BB-B60D-41F78F9B1E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526CD8-99EA-42E0-BC74-9247C8A72F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6EB38D-47CB-43FD-863F-2BB5A46881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619DA-9278-45DC-8874-2036FDA720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5893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ADE80-76F2-44BF-9D69-2528EA368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7FCAB2-E888-47BE-B605-165B0DF975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605E47-A6EB-42EC-A2E7-4A7AC51992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E4BDB9-BCB4-4B1E-BCCA-12D3324B4D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489B40-DA96-4B4E-96B5-B6DE782FE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E4AC62-FA4B-44E1-8729-C2A7A53B25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654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C295BD-4953-4CAB-AE60-13566AD43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3468BB-3C05-4B36-B980-2B136F0938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8E7110-7C57-4227-A43B-087E22107E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6B75F4-86D9-4A89-9FB9-CF9B06B8544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40E7E0-F5BC-4C20-8593-A55AE893DBF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DB537C-3B9D-483D-AADF-6967EA56C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4E40B12-9173-42BD-BFFD-56192E0926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2A63A72-E184-4AC1-8A88-BFF64F3515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1928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62653A-94F9-4233-A900-334FEA245F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8624BD3-3E31-4C6C-9BF6-700A633354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F506FB0-5821-4693-AD2B-CCE553667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987A37-F8C6-43FF-B91D-06EAA9F76B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9308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76A48E-28CD-4D31-9673-85F00ACA90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DC7BA4A-8D5F-416B-8BB1-8E47032D93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2A07A3-AD00-4817-A2DD-38E254C3B2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5805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B7E28-39E7-435C-A9FE-8112EA14EE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2972E7-BC82-4FEF-8799-1FA821FC3D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520153-1789-4FD9-ACFB-A354F1C5FC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6B3B21-42CB-4474-8D61-AC1C6341B3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4ECAEC-2925-4412-B7C4-375EE3107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4004E5-15D3-443A-9B92-AA5A2C32E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7245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18508-AAB5-48C8-A7FC-BDB5DA05F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FB27476-406F-422B-9859-65A2A380A4C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C38DDA-3E40-4F15-9E73-F1C8B07009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D3DCD3-486B-4120-B701-3E13DFE26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080DEA-9196-403F-85C6-6A822B0A92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26ECB4-506E-47CE-BE06-7D6FAD6127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0944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E0C65-A966-4DCE-AFE4-F43CA3B83F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C18C890-0AC7-4039-827C-CE98195E52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ADE665-CBF5-4493-8CEE-D9598333B6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B06F2C-8FC3-41F8-9A18-15A4AB9017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8D9DB8-7F87-425D-8A4D-C22336ED57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4610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42F446-18B5-463B-8E4D-B689F32F4DB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22E63B-411C-4ACF-804B-545A08B39E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73D9CE-434C-4D10-8476-89E069663F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C51EED-CE18-4DDE-B367-82C42349E1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B2027-209E-4254-889A-BBF32A9B20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8479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6507258-88EB-4D86-A291-930CBCA7B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54E48C-A5BB-4E09-9278-B02C96F7C9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B709C0-A608-4FC6-ABC0-B7DE5DB7BD0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B54519-587C-44B5-9BB7-6A65D8AEC82E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CCB0D2-18E5-4CB3-B6F0-BABDF5BEB3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EC44A-7891-4E72-9474-9B221962F5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0769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F233E-5DBD-4AE8-BDD2-FB8CC0E3E2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-1422054"/>
            <a:ext cx="9144000" cy="2387600"/>
          </a:xfrm>
        </p:spPr>
        <p:txBody>
          <a:bodyPr>
            <a:normAutofit/>
          </a:bodyPr>
          <a:lstStyle/>
          <a:p>
            <a:r>
              <a:rPr lang="en-GB" sz="4400" dirty="0" err="1">
                <a:solidFill>
                  <a:srgbClr val="FF0000"/>
                </a:solidFill>
                <a:highlight>
                  <a:srgbClr val="FFFF00"/>
                </a:highlight>
                <a:latin typeface="Bahnschrift Light Condensed" panose="020B0502040204020203" pitchFamily="34" charset="0"/>
              </a:rPr>
              <a:t>Tableros</a:t>
            </a:r>
            <a:r>
              <a:rPr lang="en-GB" sz="4400" dirty="0">
                <a:solidFill>
                  <a:srgbClr val="FF0000"/>
                </a:solidFill>
                <a:highlight>
                  <a:srgbClr val="FFFF00"/>
                </a:highlight>
                <a:latin typeface="Bahnschrift Light Condensed" panose="020B0502040204020203" pitchFamily="34" charset="0"/>
              </a:rPr>
              <a:t> de </a:t>
            </a:r>
            <a:r>
              <a:rPr lang="en-GB" sz="4400" dirty="0" err="1">
                <a:solidFill>
                  <a:srgbClr val="FF0000"/>
                </a:solidFill>
                <a:highlight>
                  <a:srgbClr val="FFFF00"/>
                </a:highlight>
                <a:latin typeface="Bahnschrift Light Condensed" panose="020B0502040204020203" pitchFamily="34" charset="0"/>
              </a:rPr>
              <a:t>Precios</a:t>
            </a:r>
            <a:endParaRPr lang="en-GB" sz="4400" dirty="0">
              <a:solidFill>
                <a:srgbClr val="FF0000"/>
              </a:solidFill>
              <a:highlight>
                <a:srgbClr val="FFFF00"/>
              </a:highlight>
              <a:latin typeface="Bahnschrift Light Condensed" panose="020B0502040204020203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CCD6C8-B945-467E-BB0B-83ED925CB4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087438"/>
            <a:ext cx="9144000" cy="1655762"/>
          </a:xfrm>
        </p:spPr>
        <p:txBody>
          <a:bodyPr>
            <a:normAutofit/>
          </a:bodyPr>
          <a:lstStyle/>
          <a:p>
            <a:r>
              <a:rPr lang="en-GB" sz="7200" dirty="0">
                <a:solidFill>
                  <a:srgbClr val="FF0000"/>
                </a:solidFill>
                <a:latin typeface="Bahnschrift Light Condensed" panose="020B0502040204020203" pitchFamily="34" charset="0"/>
              </a:rPr>
              <a:t>~HOTEL SEVILLA~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8E7B1EB8-3E82-4CD6-837B-D54A4B1904C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3387913"/>
              </p:ext>
            </p:extLst>
          </p:nvPr>
        </p:nvGraphicFramePr>
        <p:xfrm>
          <a:off x="353391" y="2261830"/>
          <a:ext cx="7160592" cy="347472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2386864">
                  <a:extLst>
                    <a:ext uri="{9D8B030D-6E8A-4147-A177-3AD203B41FA5}">
                      <a16:colId xmlns:a16="http://schemas.microsoft.com/office/drawing/2014/main" val="3337822088"/>
                    </a:ext>
                  </a:extLst>
                </a:gridCol>
                <a:gridCol w="2386864">
                  <a:extLst>
                    <a:ext uri="{9D8B030D-6E8A-4147-A177-3AD203B41FA5}">
                      <a16:colId xmlns:a16="http://schemas.microsoft.com/office/drawing/2014/main" val="2154138787"/>
                    </a:ext>
                  </a:extLst>
                </a:gridCol>
                <a:gridCol w="2386864">
                  <a:extLst>
                    <a:ext uri="{9D8B030D-6E8A-4147-A177-3AD203B41FA5}">
                      <a16:colId xmlns:a16="http://schemas.microsoft.com/office/drawing/2014/main" val="1663095663"/>
                    </a:ext>
                  </a:extLst>
                </a:gridCol>
              </a:tblGrid>
              <a:tr h="365567">
                <a:tc>
                  <a:txBody>
                    <a:bodyPr/>
                    <a:lstStyle/>
                    <a:p>
                      <a:pPr algn="ctr"/>
                      <a:r>
                        <a:rPr lang="en-GB" dirty="0" err="1">
                          <a:solidFill>
                            <a:srgbClr val="FF0000"/>
                          </a:solidFill>
                        </a:rPr>
                        <a:t>Habitacion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>
                          <a:solidFill>
                            <a:srgbClr val="FF0000"/>
                          </a:solidFill>
                        </a:rPr>
                        <a:t>Precio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 (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</a:rPr>
                        <a:t>Miembro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>
                          <a:solidFill>
                            <a:srgbClr val="FF0000"/>
                          </a:solidFill>
                        </a:rPr>
                        <a:t>Precio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 (No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</a:rPr>
                        <a:t>Miembro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2580918"/>
                  </a:ext>
                </a:extLst>
              </a:tr>
              <a:tr h="365567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rgbClr val="FF0000"/>
                          </a:solidFill>
                        </a:rPr>
                        <a:t>Cama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 Individual (1)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€40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8086166"/>
                  </a:ext>
                </a:extLst>
              </a:tr>
              <a:tr h="365567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rgbClr val="FF0000"/>
                          </a:solidFill>
                        </a:rPr>
                        <a:t>Cama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 Individual (2)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€34.99</a:t>
                      </a:r>
                    </a:p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€44.99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3709869"/>
                  </a:ext>
                </a:extLst>
              </a:tr>
              <a:tr h="365567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rgbClr val="FF0000"/>
                          </a:solidFill>
                        </a:rPr>
                        <a:t>Cama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 Individual (3)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€39.99</a:t>
                      </a:r>
                    </a:p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€49.99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1938905"/>
                  </a:ext>
                </a:extLst>
              </a:tr>
              <a:tr h="365567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Doble Simple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€65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2459542"/>
                  </a:ext>
                </a:extLst>
              </a:tr>
              <a:tr h="365567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Doble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</a:rPr>
                        <a:t>Lujo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€65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9776570"/>
                  </a:ext>
                </a:extLst>
              </a:tr>
              <a:tr h="365567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Doble Suite Junior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€99.99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€110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4716394"/>
                  </a:ext>
                </a:extLst>
              </a:tr>
              <a:tr h="365567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Doble Suite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</a:rPr>
                        <a:t>Delux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€119.99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€135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6308534"/>
                  </a:ext>
                </a:extLst>
              </a:tr>
            </a:tbl>
          </a:graphicData>
        </a:graphic>
      </p:graphicFrame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04A294A9-D9B5-4CCF-9CC6-F5F0979B49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9175605"/>
              </p:ext>
            </p:extLst>
          </p:nvPr>
        </p:nvGraphicFramePr>
        <p:xfrm>
          <a:off x="8012043" y="2261830"/>
          <a:ext cx="3826566" cy="3569814"/>
        </p:xfrm>
        <a:graphic>
          <a:graphicData uri="http://schemas.openxmlformats.org/drawingml/2006/table">
            <a:tbl>
              <a:tblPr firstRow="1" bandRow="1">
                <a:tableStyleId>{D27102A9-8310-4765-A935-A1911B00CA55}</a:tableStyleId>
              </a:tblPr>
              <a:tblGrid>
                <a:gridCol w="1275522">
                  <a:extLst>
                    <a:ext uri="{9D8B030D-6E8A-4147-A177-3AD203B41FA5}">
                      <a16:colId xmlns:a16="http://schemas.microsoft.com/office/drawing/2014/main" val="3398192244"/>
                    </a:ext>
                  </a:extLst>
                </a:gridCol>
                <a:gridCol w="1275522">
                  <a:extLst>
                    <a:ext uri="{9D8B030D-6E8A-4147-A177-3AD203B41FA5}">
                      <a16:colId xmlns:a16="http://schemas.microsoft.com/office/drawing/2014/main" val="4195965676"/>
                    </a:ext>
                  </a:extLst>
                </a:gridCol>
                <a:gridCol w="1275522">
                  <a:extLst>
                    <a:ext uri="{9D8B030D-6E8A-4147-A177-3AD203B41FA5}">
                      <a16:colId xmlns:a16="http://schemas.microsoft.com/office/drawing/2014/main" val="266798625"/>
                    </a:ext>
                  </a:extLst>
                </a:gridCol>
              </a:tblGrid>
              <a:tr h="819307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Extras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>
                          <a:solidFill>
                            <a:srgbClr val="FF0000"/>
                          </a:solidFill>
                        </a:rPr>
                        <a:t>Precios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 (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</a:rPr>
                        <a:t>Miembros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>
                          <a:solidFill>
                            <a:srgbClr val="FF0000"/>
                          </a:solidFill>
                        </a:rPr>
                        <a:t>Precios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 (No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</a:rPr>
                        <a:t>Miembros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9813547"/>
                  </a:ext>
                </a:extLst>
              </a:tr>
              <a:tr h="624723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rgbClr val="FF0000"/>
                          </a:solidFill>
                        </a:rPr>
                        <a:t>Desayuno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€7.50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1298959"/>
                  </a:ext>
                </a:extLst>
              </a:tr>
              <a:tr h="624723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Parking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GRATIS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€2.50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0106748"/>
                  </a:ext>
                </a:extLst>
              </a:tr>
              <a:tr h="781245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Piscina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€7.50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1820136"/>
                  </a:ext>
                </a:extLst>
              </a:tr>
              <a:tr h="624723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rgbClr val="FF0000"/>
                          </a:solidFill>
                        </a:rPr>
                        <a:t>Gimnasio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€7.50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939887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F0BD2FB7-3DD1-4F0E-8C4B-5F8860744AD1}"/>
              </a:ext>
            </a:extLst>
          </p:cNvPr>
          <p:cNvSpPr txBox="1"/>
          <p:nvPr/>
        </p:nvSpPr>
        <p:spPr>
          <a:xfrm>
            <a:off x="639193" y="381741"/>
            <a:ext cx="30805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Student name- Masudur Chowdhury .student ID-1911444.Teacher name- Rodrigo </a:t>
            </a:r>
            <a:r>
              <a:rPr lang="en-GB" dirty="0" err="1"/>
              <a:t>fernandes</a:t>
            </a:r>
            <a:r>
              <a:rPr lang="en-GB" dirty="0"/>
              <a:t> </a:t>
            </a:r>
            <a:r>
              <a:rPr lang="en-GB" dirty="0" err="1"/>
              <a:t>aguilera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68822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112</Words>
  <Application>Microsoft Office PowerPoint</Application>
  <PresentationFormat>Widescreen</PresentationFormat>
  <Paragraphs>42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Bahnschrift Light Condensed</vt:lpstr>
      <vt:lpstr>Calibri</vt:lpstr>
      <vt:lpstr>Calibri Light</vt:lpstr>
      <vt:lpstr>Office Theme</vt:lpstr>
      <vt:lpstr>Tableros de Precios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Tableros de Precios</dc:title>
  <dc:creator>Minha Chowdhury</dc:creator>
  <cp:lastModifiedBy>Masudur Chowdhury</cp:lastModifiedBy>
  <cp:revision>2</cp:revision>
  <dcterms:created xsi:type="dcterms:W3CDTF">2022-03-03T19:41:36Z</dcterms:created>
  <dcterms:modified xsi:type="dcterms:W3CDTF">2022-03-11T00:18:40Z</dcterms:modified>
</cp:coreProperties>
</file>