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6" r:id="rId4"/>
  </p:sldMasterIdLst>
  <p:sldIdLst>
    <p:sldId id="256" r:id="rId5"/>
    <p:sldId id="257" r:id="rId6"/>
    <p:sldId id="266" r:id="rId7"/>
    <p:sldId id="264" r:id="rId8"/>
    <p:sldId id="267" r:id="rId9"/>
    <p:sldId id="259" r:id="rId10"/>
    <p:sldId id="270" r:id="rId11"/>
    <p:sldId id="261" r:id="rId12"/>
    <p:sldId id="262" r:id="rId13"/>
    <p:sldId id="269" r:id="rId14"/>
    <p:sldId id="268" r:id="rId15"/>
    <p:sldId id="263"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698B449-155B-E76E-84D7-E30F958F055D}" name="Shazia Begum (2117727)" initials="S(" userId="S::2117727@student.uwtsd.ac.uk::977955b9-8b41-426a-a9e4-5ccd56d8b63e"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00CA1A-D01F-AEB2-072F-0FD595306F0C}" v="5" dt="2022-09-29T08:49:57.536"/>
    <p1510:client id="{156BE4BB-2AF3-1DDC-7638-95A628B90B80}" v="186" dt="2022-10-06T21:16:48.370"/>
    <p1510:client id="{1799630D-36E9-2B03-F568-A42A2C7EF2F8}" v="948" dt="2022-09-30T22:15:52.555"/>
    <p1510:client id="{1BD24AAD-6C79-6B80-427D-2541E28E3618}" v="139" dt="2022-09-29T10:00:55.244"/>
    <p1510:client id="{1E9DF50E-B9B9-FBA9-5B18-9B8CE5B5B12D}" v="28" dt="2022-09-27T13:23:41.719"/>
    <p1510:client id="{2C80F7E7-46DD-6ED4-99D8-9B1F42F18453}" v="770" dt="2022-09-22T21:24:46.789"/>
    <p1510:client id="{35277FDF-D5EC-18BF-7E27-ED70DA38788F}" v="192" dt="2022-09-22T16:41:33.621"/>
    <p1510:client id="{539A6353-7C01-4875-BB61-52879DC13474}" v="8" dt="2022-09-22T16:16:07.725"/>
    <p1510:client id="{54803563-0B0F-09C8-750B-292AB3857C3C}" v="1208" dt="2022-09-26T21:37:47.596"/>
    <p1510:client id="{61639DCE-B8DE-5B28-21BB-A907C50D1C15}" v="44" dt="2022-10-06T11:53:09.072"/>
    <p1510:client id="{630B3CC8-BA10-28DF-47E3-CBF735781A0E}" v="45" dt="2022-09-25T22:18:39.096"/>
    <p1510:client id="{6ECB292F-D1EA-A53B-AC9C-9C37AF1777C0}" v="458" dt="2022-10-06T11:46:47.519"/>
    <p1510:client id="{7BFD7811-0A7F-5027-404A-65F7A81E72D0}" v="163" dt="2022-10-03T20:02:25.838"/>
    <p1510:client id="{919F9EB9-E910-B8D1-3B1A-0451CCC54B91}" v="335" dt="2022-09-28T20:38:19.267"/>
    <p1510:client id="{9B2C9514-A477-D534-1595-A7EFE5E39C80}" v="49" dt="2022-10-06T11:22:29.316"/>
    <p1510:client id="{B2C54A40-2A7C-5521-1B71-7E17F15517B4}" v="4" dt="2022-09-22T21:42:28.045"/>
    <p1510:client id="{C57C88EB-2DD4-12C6-6CC5-EB54D1B31892}" v="466" dt="2022-09-29T12:06:24.731"/>
    <p1510:client id="{D00DA16D-5B54-8D79-FAE3-03FD7671F56D}" v="431" dt="2022-10-06T11:07:24.827"/>
    <p1510:client id="{D150760E-E29D-FF33-D809-F29F8773091E}" v="861" dt="2022-09-29T16:44:19.026"/>
    <p1510:client id="{E61E75F0-57E5-18AA-BC9F-90B6E58064C3}" v="582" dt="2022-10-07T19:37:53.410"/>
    <p1510:client id="{F9758246-91C3-5E2C-ED5C-C493C5C596D9}" v="252" dt="2022-10-02T22:53:07.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Begum (2117727)" userId="S::2117727@student.uwtsd.ac.uk::977955b9-8b41-426a-a9e4-5ccd56d8b63e" providerId="AD" clId="Web-{1799630D-36E9-2B03-F568-A42A2C7EF2F8}"/>
    <pc:docChg chg="addSld delSld modSld">
      <pc:chgData name="Shazia Begum (2117727)" userId="S::2117727@student.uwtsd.ac.uk::977955b9-8b41-426a-a9e4-5ccd56d8b63e" providerId="AD" clId="Web-{1799630D-36E9-2B03-F568-A42A2C7EF2F8}" dt="2022-09-30T22:15:51.633" v="512" actId="20577"/>
      <pc:docMkLst>
        <pc:docMk/>
      </pc:docMkLst>
      <pc:sldChg chg="modSp">
        <pc:chgData name="Shazia Begum (2117727)" userId="S::2117727@student.uwtsd.ac.uk::977955b9-8b41-426a-a9e4-5ccd56d8b63e" providerId="AD" clId="Web-{1799630D-36E9-2B03-F568-A42A2C7EF2F8}" dt="2022-09-30T21:57:53.740" v="382" actId="20577"/>
        <pc:sldMkLst>
          <pc:docMk/>
          <pc:sldMk cId="137241432" sldId="260"/>
        </pc:sldMkLst>
        <pc:spChg chg="mod">
          <ac:chgData name="Shazia Begum (2117727)" userId="S::2117727@student.uwtsd.ac.uk::977955b9-8b41-426a-a9e4-5ccd56d8b63e" providerId="AD" clId="Web-{1799630D-36E9-2B03-F568-A42A2C7EF2F8}" dt="2022-09-30T21:57:53.740" v="382" actId="20577"/>
          <ac:spMkLst>
            <pc:docMk/>
            <pc:sldMk cId="137241432" sldId="260"/>
            <ac:spMk id="6" creationId="{C98F1D36-30CD-2C48-A6D2-7D71A4D3D786}"/>
          </ac:spMkLst>
        </pc:spChg>
        <pc:spChg chg="mod">
          <ac:chgData name="Shazia Begum (2117727)" userId="S::2117727@student.uwtsd.ac.uk::977955b9-8b41-426a-a9e4-5ccd56d8b63e" providerId="AD" clId="Web-{1799630D-36E9-2B03-F568-A42A2C7EF2F8}" dt="2022-09-30T21:57:22.427" v="375" actId="20577"/>
          <ac:spMkLst>
            <pc:docMk/>
            <pc:sldMk cId="137241432" sldId="260"/>
            <ac:spMk id="7" creationId="{33895495-5A99-CEF0-A862-8CCAB3F949EA}"/>
          </ac:spMkLst>
        </pc:spChg>
      </pc:sldChg>
      <pc:sldChg chg="modSp">
        <pc:chgData name="Shazia Begum (2117727)" userId="S::2117727@student.uwtsd.ac.uk::977955b9-8b41-426a-a9e4-5ccd56d8b63e" providerId="AD" clId="Web-{1799630D-36E9-2B03-F568-A42A2C7EF2F8}" dt="2022-09-30T21:06:02.763" v="4" actId="20577"/>
        <pc:sldMkLst>
          <pc:docMk/>
          <pc:sldMk cId="772763744" sldId="261"/>
        </pc:sldMkLst>
        <pc:spChg chg="mod">
          <ac:chgData name="Shazia Begum (2117727)" userId="S::2117727@student.uwtsd.ac.uk::977955b9-8b41-426a-a9e4-5ccd56d8b63e" providerId="AD" clId="Web-{1799630D-36E9-2B03-F568-A42A2C7EF2F8}" dt="2022-09-30T21:06:02.763" v="4" actId="20577"/>
          <ac:spMkLst>
            <pc:docMk/>
            <pc:sldMk cId="772763744" sldId="261"/>
            <ac:spMk id="3" creationId="{D7701CE1-0C13-E239-5522-80FF10AC2908}"/>
          </ac:spMkLst>
        </pc:spChg>
      </pc:sldChg>
      <pc:sldChg chg="addSp modSp">
        <pc:chgData name="Shazia Begum (2117727)" userId="S::2117727@student.uwtsd.ac.uk::977955b9-8b41-426a-a9e4-5ccd56d8b63e" providerId="AD" clId="Web-{1799630D-36E9-2B03-F568-A42A2C7EF2F8}" dt="2022-09-30T21:55:03.940" v="370" actId="20577"/>
        <pc:sldMkLst>
          <pc:docMk/>
          <pc:sldMk cId="942073908" sldId="262"/>
        </pc:sldMkLst>
        <pc:spChg chg="mod">
          <ac:chgData name="Shazia Begum (2117727)" userId="S::2117727@student.uwtsd.ac.uk::977955b9-8b41-426a-a9e4-5ccd56d8b63e" providerId="AD" clId="Web-{1799630D-36E9-2B03-F568-A42A2C7EF2F8}" dt="2022-09-30T21:50:49.810" v="333" actId="1076"/>
          <ac:spMkLst>
            <pc:docMk/>
            <pc:sldMk cId="942073908" sldId="262"/>
            <ac:spMk id="3" creationId="{AF503224-FD06-2BD1-730A-FB6C4E4B1E6E}"/>
          </ac:spMkLst>
        </pc:spChg>
        <pc:spChg chg="mod">
          <ac:chgData name="Shazia Begum (2117727)" userId="S::2117727@student.uwtsd.ac.uk::977955b9-8b41-426a-a9e4-5ccd56d8b63e" providerId="AD" clId="Web-{1799630D-36E9-2B03-F568-A42A2C7EF2F8}" dt="2022-09-30T21:54:05.236" v="363" actId="20577"/>
          <ac:spMkLst>
            <pc:docMk/>
            <pc:sldMk cId="942073908" sldId="262"/>
            <ac:spMk id="4" creationId="{3A75014A-0465-D0A7-C1D7-6A85C033DD5A}"/>
          </ac:spMkLst>
        </pc:spChg>
        <pc:spChg chg="mod">
          <ac:chgData name="Shazia Begum (2117727)" userId="S::2117727@student.uwtsd.ac.uk::977955b9-8b41-426a-a9e4-5ccd56d8b63e" providerId="AD" clId="Web-{1799630D-36E9-2B03-F568-A42A2C7EF2F8}" dt="2022-09-30T21:54:13.595" v="364" actId="20577"/>
          <ac:spMkLst>
            <pc:docMk/>
            <pc:sldMk cId="942073908" sldId="262"/>
            <ac:spMk id="5" creationId="{67E62368-8036-9604-1CC5-0BDA936EC35E}"/>
          </ac:spMkLst>
        </pc:spChg>
        <pc:spChg chg="add mod">
          <ac:chgData name="Shazia Begum (2117727)" userId="S::2117727@student.uwtsd.ac.uk::977955b9-8b41-426a-a9e4-5ccd56d8b63e" providerId="AD" clId="Web-{1799630D-36E9-2B03-F568-A42A2C7EF2F8}" dt="2022-09-30T21:55:03.940" v="370" actId="20577"/>
          <ac:spMkLst>
            <pc:docMk/>
            <pc:sldMk cId="942073908" sldId="262"/>
            <ac:spMk id="16" creationId="{44909963-420C-76ED-B7A1-6D92910290DC}"/>
          </ac:spMkLst>
        </pc:spChg>
        <pc:spChg chg="add mod">
          <ac:chgData name="Shazia Begum (2117727)" userId="S::2117727@student.uwtsd.ac.uk::977955b9-8b41-426a-a9e4-5ccd56d8b63e" providerId="AD" clId="Web-{1799630D-36E9-2B03-F568-A42A2C7EF2F8}" dt="2022-09-30T21:52:58.469" v="358" actId="20577"/>
          <ac:spMkLst>
            <pc:docMk/>
            <pc:sldMk cId="942073908" sldId="262"/>
            <ac:spMk id="47" creationId="{909A7AC4-36B9-8CC2-873E-4DB68B444293}"/>
          </ac:spMkLst>
        </pc:spChg>
        <pc:spChg chg="add mod">
          <ac:chgData name="Shazia Begum (2117727)" userId="S::2117727@student.uwtsd.ac.uk::977955b9-8b41-426a-a9e4-5ccd56d8b63e" providerId="AD" clId="Web-{1799630D-36E9-2B03-F568-A42A2C7EF2F8}" dt="2022-09-30T21:54:36.377" v="367" actId="14100"/>
          <ac:spMkLst>
            <pc:docMk/>
            <pc:sldMk cId="942073908" sldId="262"/>
            <ac:spMk id="68" creationId="{787B485A-4B05-7F77-5B57-4D2BFF8437BD}"/>
          </ac:spMkLst>
        </pc:spChg>
        <pc:graphicFrameChg chg="mod modGraphic">
          <ac:chgData name="Shazia Begum (2117727)" userId="S::2117727@student.uwtsd.ac.uk::977955b9-8b41-426a-a9e4-5ccd56d8b63e" providerId="AD" clId="Web-{1799630D-36E9-2B03-F568-A42A2C7EF2F8}" dt="2022-09-30T21:51:09.795" v="335" actId="1076"/>
          <ac:graphicFrameMkLst>
            <pc:docMk/>
            <pc:sldMk cId="942073908" sldId="262"/>
            <ac:graphicFrameMk id="9" creationId="{58925242-E758-8AB9-B67A-A2308D021CC3}"/>
          </ac:graphicFrameMkLst>
        </pc:graphicFrameChg>
      </pc:sldChg>
      <pc:sldChg chg="modSp">
        <pc:chgData name="Shazia Begum (2117727)" userId="S::2117727@student.uwtsd.ac.uk::977955b9-8b41-426a-a9e4-5ccd56d8b63e" providerId="AD" clId="Web-{1799630D-36E9-2B03-F568-A42A2C7EF2F8}" dt="2022-09-30T22:10:34.570" v="467" actId="20577"/>
        <pc:sldMkLst>
          <pc:docMk/>
          <pc:sldMk cId="2204344033" sldId="263"/>
        </pc:sldMkLst>
        <pc:spChg chg="mod">
          <ac:chgData name="Shazia Begum (2117727)" userId="S::2117727@student.uwtsd.ac.uk::977955b9-8b41-426a-a9e4-5ccd56d8b63e" providerId="AD" clId="Web-{1799630D-36E9-2B03-F568-A42A2C7EF2F8}" dt="2022-09-30T22:10:34.570" v="467" actId="20577"/>
          <ac:spMkLst>
            <pc:docMk/>
            <pc:sldMk cId="2204344033" sldId="263"/>
            <ac:spMk id="2" creationId="{E39CF996-7CE6-BA23-4419-20AF4780558A}"/>
          </ac:spMkLst>
        </pc:spChg>
      </pc:sldChg>
      <pc:sldChg chg="modSp">
        <pc:chgData name="Shazia Begum (2117727)" userId="S::2117727@student.uwtsd.ac.uk::977955b9-8b41-426a-a9e4-5ccd56d8b63e" providerId="AD" clId="Web-{1799630D-36E9-2B03-F568-A42A2C7EF2F8}" dt="2022-09-30T22:14:27.907" v="509" actId="20577"/>
        <pc:sldMkLst>
          <pc:docMk/>
          <pc:sldMk cId="3740091611" sldId="265"/>
        </pc:sldMkLst>
        <pc:spChg chg="mod">
          <ac:chgData name="Shazia Begum (2117727)" userId="S::2117727@student.uwtsd.ac.uk::977955b9-8b41-426a-a9e4-5ccd56d8b63e" providerId="AD" clId="Web-{1799630D-36E9-2B03-F568-A42A2C7EF2F8}" dt="2022-09-30T22:14:27.907" v="509" actId="20577"/>
          <ac:spMkLst>
            <pc:docMk/>
            <pc:sldMk cId="3740091611" sldId="265"/>
            <ac:spMk id="2" creationId="{9C04B4FA-1284-E96E-0866-756836814175}"/>
          </ac:spMkLst>
        </pc:spChg>
      </pc:sldChg>
      <pc:sldChg chg="modSp">
        <pc:chgData name="Shazia Begum (2117727)" userId="S::2117727@student.uwtsd.ac.uk::977955b9-8b41-426a-a9e4-5ccd56d8b63e" providerId="AD" clId="Web-{1799630D-36E9-2B03-F568-A42A2C7EF2F8}" dt="2022-09-30T21:04:33.959" v="1" actId="20577"/>
        <pc:sldMkLst>
          <pc:docMk/>
          <pc:sldMk cId="3599974159" sldId="267"/>
        </pc:sldMkLst>
        <pc:spChg chg="mod">
          <ac:chgData name="Shazia Begum (2117727)" userId="S::2117727@student.uwtsd.ac.uk::977955b9-8b41-426a-a9e4-5ccd56d8b63e" providerId="AD" clId="Web-{1799630D-36E9-2B03-F568-A42A2C7EF2F8}" dt="2022-09-30T21:04:33.959" v="1" actId="20577"/>
          <ac:spMkLst>
            <pc:docMk/>
            <pc:sldMk cId="3599974159" sldId="267"/>
            <ac:spMk id="3" creationId="{02F35104-5806-018B-ACDC-C1079010E67A}"/>
          </ac:spMkLst>
        </pc:spChg>
      </pc:sldChg>
      <pc:sldChg chg="addSp modSp new">
        <pc:chgData name="Shazia Begum (2117727)" userId="S::2117727@student.uwtsd.ac.uk::977955b9-8b41-426a-a9e4-5ccd56d8b63e" providerId="AD" clId="Web-{1799630D-36E9-2B03-F568-A42A2C7EF2F8}" dt="2022-09-30T22:15:51.633" v="512" actId="20577"/>
        <pc:sldMkLst>
          <pc:docMk/>
          <pc:sldMk cId="2703931085" sldId="268"/>
        </pc:sldMkLst>
        <pc:spChg chg="add mod">
          <ac:chgData name="Shazia Begum (2117727)" userId="S::2117727@student.uwtsd.ac.uk::977955b9-8b41-426a-a9e4-5ccd56d8b63e" providerId="AD" clId="Web-{1799630D-36E9-2B03-F568-A42A2C7EF2F8}" dt="2022-09-30T22:15:51.633" v="512" actId="20577"/>
          <ac:spMkLst>
            <pc:docMk/>
            <pc:sldMk cId="2703931085" sldId="268"/>
            <ac:spMk id="2" creationId="{9E0292F8-A926-0C62-3489-A0BEF021D601}"/>
          </ac:spMkLst>
        </pc:spChg>
      </pc:sldChg>
      <pc:sldChg chg="new del">
        <pc:chgData name="Shazia Begum (2117727)" userId="S::2117727@student.uwtsd.ac.uk::977955b9-8b41-426a-a9e4-5ccd56d8b63e" providerId="AD" clId="Web-{1799630D-36E9-2B03-F568-A42A2C7EF2F8}" dt="2022-09-30T22:12:07.920" v="477"/>
        <pc:sldMkLst>
          <pc:docMk/>
          <pc:sldMk cId="1490064208" sldId="269"/>
        </pc:sldMkLst>
      </pc:sldChg>
    </pc:docChg>
  </pc:docChgLst>
  <pc:docChgLst>
    <pc:chgData name="Shazia Begum (2117727)" userId="S::2117727@student.uwtsd.ac.uk::977955b9-8b41-426a-a9e4-5ccd56d8b63e" providerId="AD" clId="Web-{1BD24AAD-6C79-6B80-427D-2541E28E3618}"/>
    <pc:docChg chg="modSld">
      <pc:chgData name="Shazia Begum (2117727)" userId="S::2117727@student.uwtsd.ac.uk::977955b9-8b41-426a-a9e4-5ccd56d8b63e" providerId="AD" clId="Web-{1BD24AAD-6C79-6B80-427D-2541E28E3618}" dt="2022-09-29T10:00:55.244" v="99" actId="20577"/>
      <pc:docMkLst>
        <pc:docMk/>
      </pc:docMkLst>
      <pc:sldChg chg="modSp">
        <pc:chgData name="Shazia Begum (2117727)" userId="S::2117727@student.uwtsd.ac.uk::977955b9-8b41-426a-a9e4-5ccd56d8b63e" providerId="AD" clId="Web-{1BD24AAD-6C79-6B80-427D-2541E28E3618}" dt="2022-09-29T10:00:55.244" v="99" actId="20577"/>
        <pc:sldMkLst>
          <pc:docMk/>
          <pc:sldMk cId="1816502201" sldId="258"/>
        </pc:sldMkLst>
        <pc:spChg chg="mod">
          <ac:chgData name="Shazia Begum (2117727)" userId="S::2117727@student.uwtsd.ac.uk::977955b9-8b41-426a-a9e4-5ccd56d8b63e" providerId="AD" clId="Web-{1BD24AAD-6C79-6B80-427D-2541E28E3618}" dt="2022-09-29T10:00:55.244" v="99" actId="20577"/>
          <ac:spMkLst>
            <pc:docMk/>
            <pc:sldMk cId="1816502201" sldId="258"/>
            <ac:spMk id="2" creationId="{324C9157-AB60-5AB4-4637-542FDE8A951B}"/>
          </ac:spMkLst>
        </pc:spChg>
        <pc:spChg chg="mod">
          <ac:chgData name="Shazia Begum (2117727)" userId="S::2117727@student.uwtsd.ac.uk::977955b9-8b41-426a-a9e4-5ccd56d8b63e" providerId="AD" clId="Web-{1BD24AAD-6C79-6B80-427D-2541E28E3618}" dt="2022-09-29T09:48:51.800" v="31" actId="20577"/>
          <ac:spMkLst>
            <pc:docMk/>
            <pc:sldMk cId="1816502201" sldId="258"/>
            <ac:spMk id="3" creationId="{7922D204-9477-28C9-F8A9-DA8EB0262F4B}"/>
          </ac:spMkLst>
        </pc:spChg>
      </pc:sldChg>
      <pc:sldChg chg="modSp">
        <pc:chgData name="Shazia Begum (2117727)" userId="S::2117727@student.uwtsd.ac.uk::977955b9-8b41-426a-a9e4-5ccd56d8b63e" providerId="AD" clId="Web-{1BD24AAD-6C79-6B80-427D-2541E28E3618}" dt="2022-09-29T09:52:31.504" v="50" actId="20577"/>
        <pc:sldMkLst>
          <pc:docMk/>
          <pc:sldMk cId="2825789152" sldId="259"/>
        </pc:sldMkLst>
        <pc:spChg chg="mod">
          <ac:chgData name="Shazia Begum (2117727)" userId="S::2117727@student.uwtsd.ac.uk::977955b9-8b41-426a-a9e4-5ccd56d8b63e" providerId="AD" clId="Web-{1BD24AAD-6C79-6B80-427D-2541E28E3618}" dt="2022-09-29T09:52:31.504" v="50" actId="20577"/>
          <ac:spMkLst>
            <pc:docMk/>
            <pc:sldMk cId="2825789152" sldId="259"/>
            <ac:spMk id="5" creationId="{0FFD6B22-3273-B4F2-B953-2507D788BF28}"/>
          </ac:spMkLst>
        </pc:spChg>
      </pc:sldChg>
      <pc:sldChg chg="modSp">
        <pc:chgData name="Shazia Begum (2117727)" userId="S::2117727@student.uwtsd.ac.uk::977955b9-8b41-426a-a9e4-5ccd56d8b63e" providerId="AD" clId="Web-{1BD24AAD-6C79-6B80-427D-2541E28E3618}" dt="2022-09-29T09:23:36.283" v="25" actId="20577"/>
        <pc:sldMkLst>
          <pc:docMk/>
          <pc:sldMk cId="3740091611" sldId="265"/>
        </pc:sldMkLst>
        <pc:spChg chg="mod">
          <ac:chgData name="Shazia Begum (2117727)" userId="S::2117727@student.uwtsd.ac.uk::977955b9-8b41-426a-a9e4-5ccd56d8b63e" providerId="AD" clId="Web-{1BD24AAD-6C79-6B80-427D-2541E28E3618}" dt="2022-09-29T09:23:36.283" v="25" actId="20577"/>
          <ac:spMkLst>
            <pc:docMk/>
            <pc:sldMk cId="3740091611" sldId="265"/>
            <ac:spMk id="2" creationId="{9C04B4FA-1284-E96E-0866-756836814175}"/>
          </ac:spMkLst>
        </pc:spChg>
      </pc:sldChg>
    </pc:docChg>
  </pc:docChgLst>
  <pc:docChgLst>
    <pc:chgData name="Shazia Begum (2117727)" userId="S::2117727@student.uwtsd.ac.uk::977955b9-8b41-426a-a9e4-5ccd56d8b63e" providerId="AD" clId="Web-{D150760E-E29D-FF33-D809-F29F8773091E}"/>
    <pc:docChg chg="modSld">
      <pc:chgData name="Shazia Begum (2117727)" userId="S::2117727@student.uwtsd.ac.uk::977955b9-8b41-426a-a9e4-5ccd56d8b63e" providerId="AD" clId="Web-{D150760E-E29D-FF33-D809-F29F8773091E}" dt="2022-09-29T16:44:19.026" v="500" actId="1076"/>
      <pc:docMkLst>
        <pc:docMk/>
      </pc:docMkLst>
      <pc:sldChg chg="modSp">
        <pc:chgData name="Shazia Begum (2117727)" userId="S::2117727@student.uwtsd.ac.uk::977955b9-8b41-426a-a9e4-5ccd56d8b63e" providerId="AD" clId="Web-{D150760E-E29D-FF33-D809-F29F8773091E}" dt="2022-09-29T15:10:42.034" v="8" actId="20577"/>
        <pc:sldMkLst>
          <pc:docMk/>
          <pc:sldMk cId="1816502201" sldId="258"/>
        </pc:sldMkLst>
        <pc:spChg chg="mod">
          <ac:chgData name="Shazia Begum (2117727)" userId="S::2117727@student.uwtsd.ac.uk::977955b9-8b41-426a-a9e4-5ccd56d8b63e" providerId="AD" clId="Web-{D150760E-E29D-FF33-D809-F29F8773091E}" dt="2022-09-29T15:10:42.034" v="8" actId="20577"/>
          <ac:spMkLst>
            <pc:docMk/>
            <pc:sldMk cId="1816502201" sldId="258"/>
            <ac:spMk id="2" creationId="{324C9157-AB60-5AB4-4637-542FDE8A951B}"/>
          </ac:spMkLst>
        </pc:spChg>
      </pc:sldChg>
      <pc:sldChg chg="modSp">
        <pc:chgData name="Shazia Begum (2117727)" userId="S::2117727@student.uwtsd.ac.uk::977955b9-8b41-426a-a9e4-5ccd56d8b63e" providerId="AD" clId="Web-{D150760E-E29D-FF33-D809-F29F8773091E}" dt="2022-09-29T16:00:13.796" v="208" actId="20577"/>
        <pc:sldMkLst>
          <pc:docMk/>
          <pc:sldMk cId="2825789152" sldId="259"/>
        </pc:sldMkLst>
        <pc:spChg chg="mod">
          <ac:chgData name="Shazia Begum (2117727)" userId="S::2117727@student.uwtsd.ac.uk::977955b9-8b41-426a-a9e4-5ccd56d8b63e" providerId="AD" clId="Web-{D150760E-E29D-FF33-D809-F29F8773091E}" dt="2022-09-29T16:00:13.796" v="208" actId="20577"/>
          <ac:spMkLst>
            <pc:docMk/>
            <pc:sldMk cId="2825789152" sldId="259"/>
            <ac:spMk id="5" creationId="{0FFD6B22-3273-B4F2-B953-2507D788BF28}"/>
          </ac:spMkLst>
        </pc:spChg>
      </pc:sldChg>
      <pc:sldChg chg="addSp modSp">
        <pc:chgData name="Shazia Begum (2117727)" userId="S::2117727@student.uwtsd.ac.uk::977955b9-8b41-426a-a9e4-5ccd56d8b63e" providerId="AD" clId="Web-{D150760E-E29D-FF33-D809-F29F8773091E}" dt="2022-09-29T15:58:21.496" v="199" actId="20577"/>
        <pc:sldMkLst>
          <pc:docMk/>
          <pc:sldMk cId="137241432" sldId="260"/>
        </pc:sldMkLst>
        <pc:spChg chg="mod">
          <ac:chgData name="Shazia Begum (2117727)" userId="S::2117727@student.uwtsd.ac.uk::977955b9-8b41-426a-a9e4-5ccd56d8b63e" providerId="AD" clId="Web-{D150760E-E29D-FF33-D809-F29F8773091E}" dt="2022-09-29T15:58:21.496" v="199" actId="20577"/>
          <ac:spMkLst>
            <pc:docMk/>
            <pc:sldMk cId="137241432" sldId="260"/>
            <ac:spMk id="5" creationId="{0839F9D0-9261-2067-308D-A1E627368E05}"/>
          </ac:spMkLst>
        </pc:spChg>
        <pc:spChg chg="add mod">
          <ac:chgData name="Shazia Begum (2117727)" userId="S::2117727@student.uwtsd.ac.uk::977955b9-8b41-426a-a9e4-5ccd56d8b63e" providerId="AD" clId="Web-{D150760E-E29D-FF33-D809-F29F8773091E}" dt="2022-09-29T15:57:22.573" v="191" actId="1076"/>
          <ac:spMkLst>
            <pc:docMk/>
            <pc:sldMk cId="137241432" sldId="260"/>
            <ac:spMk id="6" creationId="{C98F1D36-30CD-2C48-A6D2-7D71A4D3D786}"/>
          </ac:spMkLst>
        </pc:spChg>
        <pc:spChg chg="mod">
          <ac:chgData name="Shazia Begum (2117727)" userId="S::2117727@student.uwtsd.ac.uk::977955b9-8b41-426a-a9e4-5ccd56d8b63e" providerId="AD" clId="Web-{D150760E-E29D-FF33-D809-F29F8773091E}" dt="2022-09-29T15:57:16.166" v="190" actId="20577"/>
          <ac:spMkLst>
            <pc:docMk/>
            <pc:sldMk cId="137241432" sldId="260"/>
            <ac:spMk id="7" creationId="{33895495-5A99-CEF0-A862-8CCAB3F949EA}"/>
          </ac:spMkLst>
        </pc:spChg>
        <pc:picChg chg="mod">
          <ac:chgData name="Shazia Begum (2117727)" userId="S::2117727@student.uwtsd.ac.uk::977955b9-8b41-426a-a9e4-5ccd56d8b63e" providerId="AD" clId="Web-{D150760E-E29D-FF33-D809-F29F8773091E}" dt="2022-09-29T15:46:19.931" v="139" actId="1076"/>
          <ac:picMkLst>
            <pc:docMk/>
            <pc:sldMk cId="137241432" sldId="260"/>
            <ac:picMk id="3" creationId="{3BB87C03-6FF2-33E9-6602-CCE4F5C14CF2}"/>
          </ac:picMkLst>
        </pc:picChg>
      </pc:sldChg>
      <pc:sldChg chg="addSp modSp mod setBg">
        <pc:chgData name="Shazia Begum (2117727)" userId="S::2117727@student.uwtsd.ac.uk::977955b9-8b41-426a-a9e4-5ccd56d8b63e" providerId="AD" clId="Web-{D150760E-E29D-FF33-D809-F29F8773091E}" dt="2022-09-29T16:32:09.789" v="395" actId="20577"/>
        <pc:sldMkLst>
          <pc:docMk/>
          <pc:sldMk cId="772763744" sldId="261"/>
        </pc:sldMkLst>
        <pc:spChg chg="mod">
          <ac:chgData name="Shazia Begum (2117727)" userId="S::2117727@student.uwtsd.ac.uk::977955b9-8b41-426a-a9e4-5ccd56d8b63e" providerId="AD" clId="Web-{D150760E-E29D-FF33-D809-F29F8773091E}" dt="2022-09-29T16:30:46.005" v="356"/>
          <ac:spMkLst>
            <pc:docMk/>
            <pc:sldMk cId="772763744" sldId="261"/>
            <ac:spMk id="2" creationId="{FB0A484B-84D0-305F-0E84-38F39CF01BD2}"/>
          </ac:spMkLst>
        </pc:spChg>
        <pc:spChg chg="add mod">
          <ac:chgData name="Shazia Begum (2117727)" userId="S::2117727@student.uwtsd.ac.uk::977955b9-8b41-426a-a9e4-5ccd56d8b63e" providerId="AD" clId="Web-{D150760E-E29D-FF33-D809-F29F8773091E}" dt="2022-09-29T16:32:09.789" v="395" actId="20577"/>
          <ac:spMkLst>
            <pc:docMk/>
            <pc:sldMk cId="772763744" sldId="261"/>
            <ac:spMk id="3" creationId="{D7701CE1-0C13-E239-5522-80FF10AC2908}"/>
          </ac:spMkLst>
        </pc:spChg>
        <pc:spChg chg="add">
          <ac:chgData name="Shazia Begum (2117727)" userId="S::2117727@student.uwtsd.ac.uk::977955b9-8b41-426a-a9e4-5ccd56d8b63e" providerId="AD" clId="Web-{D150760E-E29D-FF33-D809-F29F8773091E}" dt="2022-09-29T16:30:46.005" v="356"/>
          <ac:spMkLst>
            <pc:docMk/>
            <pc:sldMk cId="772763744" sldId="261"/>
            <ac:spMk id="10" creationId="{6184FA60-56E6-4C39-B1D1-F8DA36DE1F3E}"/>
          </ac:spMkLst>
        </pc:spChg>
        <pc:picChg chg="add">
          <ac:chgData name="Shazia Begum (2117727)" userId="S::2117727@student.uwtsd.ac.uk::977955b9-8b41-426a-a9e4-5ccd56d8b63e" providerId="AD" clId="Web-{D150760E-E29D-FF33-D809-F29F8773091E}" dt="2022-09-29T16:30:46.005" v="356"/>
          <ac:picMkLst>
            <pc:docMk/>
            <pc:sldMk cId="772763744" sldId="261"/>
            <ac:picMk id="8" creationId="{6ECDD1C7-3E51-40DC-8B85-24AA12A39173}"/>
          </ac:picMkLst>
        </pc:picChg>
        <pc:picChg chg="add">
          <ac:chgData name="Shazia Begum (2117727)" userId="S::2117727@student.uwtsd.ac.uk::977955b9-8b41-426a-a9e4-5ccd56d8b63e" providerId="AD" clId="Web-{D150760E-E29D-FF33-D809-F29F8773091E}" dt="2022-09-29T16:30:46.005" v="356"/>
          <ac:picMkLst>
            <pc:docMk/>
            <pc:sldMk cId="772763744" sldId="261"/>
            <ac:picMk id="12" creationId="{FA596657-B904-4480-A3AC-E645187078ED}"/>
          </ac:picMkLst>
        </pc:picChg>
      </pc:sldChg>
      <pc:sldChg chg="addSp delSp modSp">
        <pc:chgData name="Shazia Begum (2117727)" userId="S::2117727@student.uwtsd.ac.uk::977955b9-8b41-426a-a9e4-5ccd56d8b63e" providerId="AD" clId="Web-{D150760E-E29D-FF33-D809-F29F8773091E}" dt="2022-09-29T16:44:19.026" v="500" actId="1076"/>
        <pc:sldMkLst>
          <pc:docMk/>
          <pc:sldMk cId="942073908" sldId="262"/>
        </pc:sldMkLst>
        <pc:spChg chg="add del mod">
          <ac:chgData name="Shazia Begum (2117727)" userId="S::2117727@student.uwtsd.ac.uk::977955b9-8b41-426a-a9e4-5ccd56d8b63e" providerId="AD" clId="Web-{D150760E-E29D-FF33-D809-F29F8773091E}" dt="2022-09-29T16:42:41.336" v="489"/>
          <ac:spMkLst>
            <pc:docMk/>
            <pc:sldMk cId="942073908" sldId="262"/>
            <ac:spMk id="2" creationId="{22081F5D-3DC6-33F7-0819-79DCBFC5C31B}"/>
          </ac:spMkLst>
        </pc:spChg>
        <pc:spChg chg="mod">
          <ac:chgData name="Shazia Begum (2117727)" userId="S::2117727@student.uwtsd.ac.uk::977955b9-8b41-426a-a9e4-5ccd56d8b63e" providerId="AD" clId="Web-{D150760E-E29D-FF33-D809-F29F8773091E}" dt="2022-09-29T16:43:49.150" v="498" actId="20577"/>
          <ac:spMkLst>
            <pc:docMk/>
            <pc:sldMk cId="942073908" sldId="262"/>
            <ac:spMk id="3" creationId="{AF503224-FD06-2BD1-730A-FB6C4E4B1E6E}"/>
          </ac:spMkLst>
        </pc:spChg>
        <pc:spChg chg="add mod">
          <ac:chgData name="Shazia Begum (2117727)" userId="S::2117727@student.uwtsd.ac.uk::977955b9-8b41-426a-a9e4-5ccd56d8b63e" providerId="AD" clId="Web-{D150760E-E29D-FF33-D809-F29F8773091E}" dt="2022-09-29T16:40:41.348" v="443" actId="20577"/>
          <ac:spMkLst>
            <pc:docMk/>
            <pc:sldMk cId="942073908" sldId="262"/>
            <ac:spMk id="4" creationId="{3A75014A-0465-D0A7-C1D7-6A85C033DD5A}"/>
          </ac:spMkLst>
        </pc:spChg>
        <pc:spChg chg="add mod">
          <ac:chgData name="Shazia Begum (2117727)" userId="S::2117727@student.uwtsd.ac.uk::977955b9-8b41-426a-a9e4-5ccd56d8b63e" providerId="AD" clId="Web-{D150760E-E29D-FF33-D809-F29F8773091E}" dt="2022-09-29T16:44:19.026" v="500" actId="1076"/>
          <ac:spMkLst>
            <pc:docMk/>
            <pc:sldMk cId="942073908" sldId="262"/>
            <ac:spMk id="5" creationId="{67E62368-8036-9604-1CC5-0BDA936EC35E}"/>
          </ac:spMkLst>
        </pc:spChg>
        <pc:graphicFrameChg chg="add del">
          <ac:chgData name="Shazia Begum (2117727)" userId="S::2117727@student.uwtsd.ac.uk::977955b9-8b41-426a-a9e4-5ccd56d8b63e" providerId="AD" clId="Web-{D150760E-E29D-FF33-D809-F29F8773091E}" dt="2022-09-29T16:42:41.289" v="488"/>
          <ac:graphicFrameMkLst>
            <pc:docMk/>
            <pc:sldMk cId="942073908" sldId="262"/>
            <ac:graphicFrameMk id="7" creationId="{17B48DFD-0111-21D2-507E-1B8FCF08CA8A}"/>
          </ac:graphicFrameMkLst>
        </pc:graphicFrameChg>
        <pc:graphicFrameChg chg="add">
          <ac:chgData name="Shazia Begum (2117727)" userId="S::2117727@student.uwtsd.ac.uk::977955b9-8b41-426a-a9e4-5ccd56d8b63e" providerId="AD" clId="Web-{D150760E-E29D-FF33-D809-F29F8773091E}" dt="2022-09-29T16:42:41.336" v="489"/>
          <ac:graphicFrameMkLst>
            <pc:docMk/>
            <pc:sldMk cId="942073908" sldId="262"/>
            <ac:graphicFrameMk id="9" creationId="{58925242-E758-8AB9-B67A-A2308D021CC3}"/>
          </ac:graphicFrameMkLst>
        </pc:graphicFrameChg>
      </pc:sldChg>
      <pc:sldChg chg="modSp">
        <pc:chgData name="Shazia Begum (2117727)" userId="S::2117727@student.uwtsd.ac.uk::977955b9-8b41-426a-a9e4-5ccd56d8b63e" providerId="AD" clId="Web-{D150760E-E29D-FF33-D809-F29F8773091E}" dt="2022-09-29T16:28:21.174" v="293" actId="20577"/>
        <pc:sldMkLst>
          <pc:docMk/>
          <pc:sldMk cId="2204344033" sldId="263"/>
        </pc:sldMkLst>
        <pc:spChg chg="mod">
          <ac:chgData name="Shazia Begum (2117727)" userId="S::2117727@student.uwtsd.ac.uk::977955b9-8b41-426a-a9e4-5ccd56d8b63e" providerId="AD" clId="Web-{D150760E-E29D-FF33-D809-F29F8773091E}" dt="2022-09-29T16:28:21.174" v="293" actId="20577"/>
          <ac:spMkLst>
            <pc:docMk/>
            <pc:sldMk cId="2204344033" sldId="263"/>
            <ac:spMk id="2" creationId="{E39CF996-7CE6-BA23-4419-20AF4780558A}"/>
          </ac:spMkLst>
        </pc:spChg>
      </pc:sldChg>
      <pc:sldChg chg="modSp">
        <pc:chgData name="Shazia Begum (2117727)" userId="S::2117727@student.uwtsd.ac.uk::977955b9-8b41-426a-a9e4-5ccd56d8b63e" providerId="AD" clId="Web-{D150760E-E29D-FF33-D809-F29F8773091E}" dt="2022-09-29T15:58:31.746" v="200" actId="20577"/>
        <pc:sldMkLst>
          <pc:docMk/>
          <pc:sldMk cId="941930052" sldId="264"/>
        </pc:sldMkLst>
        <pc:spChg chg="mod">
          <ac:chgData name="Shazia Begum (2117727)" userId="S::2117727@student.uwtsd.ac.uk::977955b9-8b41-426a-a9e4-5ccd56d8b63e" providerId="AD" clId="Web-{D150760E-E29D-FF33-D809-F29F8773091E}" dt="2022-09-29T15:58:31.746" v="200" actId="20577"/>
          <ac:spMkLst>
            <pc:docMk/>
            <pc:sldMk cId="941930052" sldId="264"/>
            <ac:spMk id="5" creationId="{25321CDE-BD73-10DE-22FD-D64F9D5B686D}"/>
          </ac:spMkLst>
        </pc:spChg>
      </pc:sldChg>
      <pc:sldChg chg="modSp">
        <pc:chgData name="Shazia Begum (2117727)" userId="S::2117727@student.uwtsd.ac.uk::977955b9-8b41-426a-a9e4-5ccd56d8b63e" providerId="AD" clId="Web-{D150760E-E29D-FF33-D809-F29F8773091E}" dt="2022-09-29T15:53:59.693" v="167" actId="20577"/>
        <pc:sldMkLst>
          <pc:docMk/>
          <pc:sldMk cId="3740091611" sldId="265"/>
        </pc:sldMkLst>
        <pc:spChg chg="mod">
          <ac:chgData name="Shazia Begum (2117727)" userId="S::2117727@student.uwtsd.ac.uk::977955b9-8b41-426a-a9e4-5ccd56d8b63e" providerId="AD" clId="Web-{D150760E-E29D-FF33-D809-F29F8773091E}" dt="2022-09-29T15:53:59.693" v="167" actId="20577"/>
          <ac:spMkLst>
            <pc:docMk/>
            <pc:sldMk cId="3740091611" sldId="265"/>
            <ac:spMk id="2" creationId="{9C04B4FA-1284-E96E-0866-756836814175}"/>
          </ac:spMkLst>
        </pc:spChg>
      </pc:sldChg>
      <pc:sldChg chg="modSp">
        <pc:chgData name="Shazia Begum (2117727)" userId="S::2117727@student.uwtsd.ac.uk::977955b9-8b41-426a-a9e4-5ccd56d8b63e" providerId="AD" clId="Web-{D150760E-E29D-FF33-D809-F29F8773091E}" dt="2022-09-29T15:59:06.981" v="205" actId="20577"/>
        <pc:sldMkLst>
          <pc:docMk/>
          <pc:sldMk cId="3413987659" sldId="266"/>
        </pc:sldMkLst>
        <pc:graphicFrameChg chg="modGraphic">
          <ac:chgData name="Shazia Begum (2117727)" userId="S::2117727@student.uwtsd.ac.uk::977955b9-8b41-426a-a9e4-5ccd56d8b63e" providerId="AD" clId="Web-{D150760E-E29D-FF33-D809-F29F8773091E}" dt="2022-09-29T15:59:06.981" v="205" actId="20577"/>
          <ac:graphicFrameMkLst>
            <pc:docMk/>
            <pc:sldMk cId="3413987659" sldId="266"/>
            <ac:graphicFrameMk id="5" creationId="{D004C2AD-762A-9E35-E35C-AC0BCB5748BA}"/>
          </ac:graphicFrameMkLst>
        </pc:graphicFrameChg>
      </pc:sldChg>
    </pc:docChg>
  </pc:docChgLst>
  <pc:docChgLst>
    <pc:chgData name="Shazia Begum (2117727)" userId="S::2117727@student.uwtsd.ac.uk::977955b9-8b41-426a-a9e4-5ccd56d8b63e" providerId="AD" clId="Web-{D00DA16D-5B54-8D79-FAE3-03FD7671F56D}"/>
    <pc:docChg chg="delSld modSld">
      <pc:chgData name="Shazia Begum (2117727)" userId="S::2117727@student.uwtsd.ac.uk::977955b9-8b41-426a-a9e4-5ccd56d8b63e" providerId="AD" clId="Web-{D00DA16D-5B54-8D79-FAE3-03FD7671F56D}" dt="2022-10-06T11:07:24.827" v="240" actId="20577"/>
      <pc:docMkLst>
        <pc:docMk/>
      </pc:docMkLst>
      <pc:sldChg chg="addSp modSp del">
        <pc:chgData name="Shazia Begum (2117727)" userId="S::2117727@student.uwtsd.ac.uk::977955b9-8b41-426a-a9e4-5ccd56d8b63e" providerId="AD" clId="Web-{D00DA16D-5B54-8D79-FAE3-03FD7671F56D}" dt="2022-10-06T10:03:20.628" v="204"/>
        <pc:sldMkLst>
          <pc:docMk/>
          <pc:sldMk cId="137241432" sldId="260"/>
        </pc:sldMkLst>
        <pc:spChg chg="mod">
          <ac:chgData name="Shazia Begum (2117727)" userId="S::2117727@student.uwtsd.ac.uk::977955b9-8b41-426a-a9e4-5ccd56d8b63e" providerId="AD" clId="Web-{D00DA16D-5B54-8D79-FAE3-03FD7671F56D}" dt="2022-10-06T09:10:03.837" v="80" actId="14100"/>
          <ac:spMkLst>
            <pc:docMk/>
            <pc:sldMk cId="137241432" sldId="260"/>
            <ac:spMk id="6" creationId="{C98F1D36-30CD-2C48-A6D2-7D71A4D3D786}"/>
          </ac:spMkLst>
        </pc:spChg>
        <pc:spChg chg="add mod">
          <ac:chgData name="Shazia Begum (2117727)" userId="S::2117727@student.uwtsd.ac.uk::977955b9-8b41-426a-a9e4-5ccd56d8b63e" providerId="AD" clId="Web-{D00DA16D-5B54-8D79-FAE3-03FD7671F56D}" dt="2022-10-06T09:17:28.102" v="94" actId="20577"/>
          <ac:spMkLst>
            <pc:docMk/>
            <pc:sldMk cId="137241432" sldId="260"/>
            <ac:spMk id="9" creationId="{25BD3F2B-0A90-FBAF-34F8-575AEBDC9E72}"/>
          </ac:spMkLst>
        </pc:spChg>
      </pc:sldChg>
      <pc:sldChg chg="modSp">
        <pc:chgData name="Shazia Begum (2117727)" userId="S::2117727@student.uwtsd.ac.uk::977955b9-8b41-426a-a9e4-5ccd56d8b63e" providerId="AD" clId="Web-{D00DA16D-5B54-8D79-FAE3-03FD7671F56D}" dt="2022-10-06T09:22:12.815" v="203" actId="20577"/>
        <pc:sldMkLst>
          <pc:docMk/>
          <pc:sldMk cId="772763744" sldId="261"/>
        </pc:sldMkLst>
        <pc:spChg chg="mod">
          <ac:chgData name="Shazia Begum (2117727)" userId="S::2117727@student.uwtsd.ac.uk::977955b9-8b41-426a-a9e4-5ccd56d8b63e" providerId="AD" clId="Web-{D00DA16D-5B54-8D79-FAE3-03FD7671F56D}" dt="2022-10-06T09:22:12.815" v="203" actId="20577"/>
          <ac:spMkLst>
            <pc:docMk/>
            <pc:sldMk cId="772763744" sldId="261"/>
            <ac:spMk id="3" creationId="{D7701CE1-0C13-E239-5522-80FF10AC2908}"/>
          </ac:spMkLst>
        </pc:spChg>
      </pc:sldChg>
      <pc:sldChg chg="modSp">
        <pc:chgData name="Shazia Begum (2117727)" userId="S::2117727@student.uwtsd.ac.uk::977955b9-8b41-426a-a9e4-5ccd56d8b63e" providerId="AD" clId="Web-{D00DA16D-5B54-8D79-FAE3-03FD7671F56D}" dt="2022-10-06T11:07:24.827" v="240" actId="20577"/>
        <pc:sldMkLst>
          <pc:docMk/>
          <pc:sldMk cId="3599974159" sldId="267"/>
        </pc:sldMkLst>
        <pc:spChg chg="mod">
          <ac:chgData name="Shazia Begum (2117727)" userId="S::2117727@student.uwtsd.ac.uk::977955b9-8b41-426a-a9e4-5ccd56d8b63e" providerId="AD" clId="Web-{D00DA16D-5B54-8D79-FAE3-03FD7671F56D}" dt="2022-10-06T11:07:24.827" v="240" actId="20577"/>
          <ac:spMkLst>
            <pc:docMk/>
            <pc:sldMk cId="3599974159" sldId="267"/>
            <ac:spMk id="3" creationId="{02F35104-5806-018B-ACDC-C1079010E67A}"/>
          </ac:spMkLst>
        </pc:spChg>
      </pc:sldChg>
      <pc:sldChg chg="modSp">
        <pc:chgData name="Shazia Begum (2117727)" userId="S::2117727@student.uwtsd.ac.uk::977955b9-8b41-426a-a9e4-5ccd56d8b63e" providerId="AD" clId="Web-{D00DA16D-5B54-8D79-FAE3-03FD7671F56D}" dt="2022-10-06T08:43:51.478" v="0" actId="1076"/>
        <pc:sldMkLst>
          <pc:docMk/>
          <pc:sldMk cId="3527351448" sldId="269"/>
        </pc:sldMkLst>
        <pc:spChg chg="mod">
          <ac:chgData name="Shazia Begum (2117727)" userId="S::2117727@student.uwtsd.ac.uk::977955b9-8b41-426a-a9e4-5ccd56d8b63e" providerId="AD" clId="Web-{D00DA16D-5B54-8D79-FAE3-03FD7671F56D}" dt="2022-10-06T08:43:51.478" v="0" actId="1076"/>
          <ac:spMkLst>
            <pc:docMk/>
            <pc:sldMk cId="3527351448" sldId="269"/>
            <ac:spMk id="2" creationId="{F2FE035B-AB54-AFF9-9778-167D9F10041E}"/>
          </ac:spMkLst>
        </pc:spChg>
      </pc:sldChg>
    </pc:docChg>
  </pc:docChgLst>
  <pc:docChgLst>
    <pc:chgData name="Shazia Begum (2117727)" userId="S::2117727@student.uwtsd.ac.uk::977955b9-8b41-426a-a9e4-5ccd56d8b63e" providerId="AD" clId="Web-{6ECB292F-D1EA-A53B-AC9C-9C37AF1777C0}"/>
    <pc:docChg chg="addSld delSld modSld">
      <pc:chgData name="Shazia Begum (2117727)" userId="S::2117727@student.uwtsd.ac.uk::977955b9-8b41-426a-a9e4-5ccd56d8b63e" providerId="AD" clId="Web-{6ECB292F-D1EA-A53B-AC9C-9C37AF1777C0}" dt="2022-10-06T11:40:44.573" v="232" actId="20577"/>
      <pc:docMkLst>
        <pc:docMk/>
      </pc:docMkLst>
      <pc:sldChg chg="modSp">
        <pc:chgData name="Shazia Begum (2117727)" userId="S::2117727@student.uwtsd.ac.uk::977955b9-8b41-426a-a9e4-5ccd56d8b63e" providerId="AD" clId="Web-{6ECB292F-D1EA-A53B-AC9C-9C37AF1777C0}" dt="2022-10-06T11:28:56.434" v="11" actId="20577"/>
        <pc:sldMkLst>
          <pc:docMk/>
          <pc:sldMk cId="2204344033" sldId="263"/>
        </pc:sldMkLst>
        <pc:spChg chg="mod">
          <ac:chgData name="Shazia Begum (2117727)" userId="S::2117727@student.uwtsd.ac.uk::977955b9-8b41-426a-a9e4-5ccd56d8b63e" providerId="AD" clId="Web-{6ECB292F-D1EA-A53B-AC9C-9C37AF1777C0}" dt="2022-10-06T11:28:56.434" v="11" actId="20577"/>
          <ac:spMkLst>
            <pc:docMk/>
            <pc:sldMk cId="2204344033" sldId="263"/>
            <ac:spMk id="2" creationId="{E39CF996-7CE6-BA23-4419-20AF4780558A}"/>
          </ac:spMkLst>
        </pc:spChg>
      </pc:sldChg>
      <pc:sldChg chg="addSp modSp add del">
        <pc:chgData name="Shazia Begum (2117727)" userId="S::2117727@student.uwtsd.ac.uk::977955b9-8b41-426a-a9e4-5ccd56d8b63e" providerId="AD" clId="Web-{6ECB292F-D1EA-A53B-AC9C-9C37AF1777C0}" dt="2022-10-06T11:40:44.573" v="232" actId="20577"/>
        <pc:sldMkLst>
          <pc:docMk/>
          <pc:sldMk cId="1732474414" sldId="270"/>
        </pc:sldMkLst>
        <pc:spChg chg="mod">
          <ac:chgData name="Shazia Begum (2117727)" userId="S::2117727@student.uwtsd.ac.uk::977955b9-8b41-426a-a9e4-5ccd56d8b63e" providerId="AD" clId="Web-{6ECB292F-D1EA-A53B-AC9C-9C37AF1777C0}" dt="2022-10-06T11:22:36.676" v="3" actId="20577"/>
          <ac:spMkLst>
            <pc:docMk/>
            <pc:sldMk cId="1732474414" sldId="270"/>
            <ac:spMk id="2" creationId="{E897C454-15F9-A1EE-5CAB-8CD79BBB6C75}"/>
          </ac:spMkLst>
        </pc:spChg>
        <pc:spChg chg="add mod">
          <ac:chgData name="Shazia Begum (2117727)" userId="S::2117727@student.uwtsd.ac.uk::977955b9-8b41-426a-a9e4-5ccd56d8b63e" providerId="AD" clId="Web-{6ECB292F-D1EA-A53B-AC9C-9C37AF1777C0}" dt="2022-10-06T11:29:46.497" v="20" actId="20577"/>
          <ac:spMkLst>
            <pc:docMk/>
            <pc:sldMk cId="1732474414" sldId="270"/>
            <ac:spMk id="4" creationId="{D525D6DD-4FB3-9A44-8DD6-EEC584761E4D}"/>
          </ac:spMkLst>
        </pc:spChg>
        <pc:spChg chg="add mod">
          <ac:chgData name="Shazia Begum (2117727)" userId="S::2117727@student.uwtsd.ac.uk::977955b9-8b41-426a-a9e4-5ccd56d8b63e" providerId="AD" clId="Web-{6ECB292F-D1EA-A53B-AC9C-9C37AF1777C0}" dt="2022-10-06T11:35:23.098" v="212" actId="1076"/>
          <ac:spMkLst>
            <pc:docMk/>
            <pc:sldMk cId="1732474414" sldId="270"/>
            <ac:spMk id="5" creationId="{703AEDF2-B4BE-F16E-0626-A0C1744FC7E3}"/>
          </ac:spMkLst>
        </pc:spChg>
        <pc:spChg chg="add mod">
          <ac:chgData name="Shazia Begum (2117727)" userId="S::2117727@student.uwtsd.ac.uk::977955b9-8b41-426a-a9e4-5ccd56d8b63e" providerId="AD" clId="Web-{6ECB292F-D1EA-A53B-AC9C-9C37AF1777C0}" dt="2022-10-06T11:40:44.573" v="232" actId="20577"/>
          <ac:spMkLst>
            <pc:docMk/>
            <pc:sldMk cId="1732474414" sldId="270"/>
            <ac:spMk id="6" creationId="{B3475483-F671-642C-F427-E6DEAAFEFEEB}"/>
          </ac:spMkLst>
        </pc:spChg>
        <pc:picChg chg="add mod">
          <ac:chgData name="Shazia Begum (2117727)" userId="S::2117727@student.uwtsd.ac.uk::977955b9-8b41-426a-a9e4-5ccd56d8b63e" providerId="AD" clId="Web-{6ECB292F-D1EA-A53B-AC9C-9C37AF1777C0}" dt="2022-10-06T11:35:15.192" v="211" actId="1076"/>
          <ac:picMkLst>
            <pc:docMk/>
            <pc:sldMk cId="1732474414" sldId="270"/>
            <ac:picMk id="3" creationId="{5940B410-6145-E034-1F1A-7CCA311D9942}"/>
          </ac:picMkLst>
        </pc:picChg>
      </pc:sldChg>
    </pc:docChg>
  </pc:docChgLst>
  <pc:docChgLst>
    <pc:chgData name="Shazia Begum (2117727)" userId="S::2117727@student.uwtsd.ac.uk::977955b9-8b41-426a-a9e4-5ccd56d8b63e" providerId="AD" clId="Web-{F9758246-91C3-5E2C-ED5C-C493C5C596D9}"/>
    <pc:docChg chg="addSld modSld">
      <pc:chgData name="Shazia Begum (2117727)" userId="S::2117727@student.uwtsd.ac.uk::977955b9-8b41-426a-a9e4-5ccd56d8b63e" providerId="AD" clId="Web-{F9758246-91C3-5E2C-ED5C-C493C5C596D9}" dt="2022-10-02T22:53:07.181" v="145" actId="20577"/>
      <pc:docMkLst>
        <pc:docMk/>
      </pc:docMkLst>
      <pc:sldChg chg="modSp">
        <pc:chgData name="Shazia Begum (2117727)" userId="S::2117727@student.uwtsd.ac.uk::977955b9-8b41-426a-a9e4-5ccd56d8b63e" providerId="AD" clId="Web-{F9758246-91C3-5E2C-ED5C-C493C5C596D9}" dt="2022-10-02T22:53:07.181" v="145" actId="20577"/>
        <pc:sldMkLst>
          <pc:docMk/>
          <pc:sldMk cId="1816502201" sldId="258"/>
        </pc:sldMkLst>
        <pc:spChg chg="mod">
          <ac:chgData name="Shazia Begum (2117727)" userId="S::2117727@student.uwtsd.ac.uk::977955b9-8b41-426a-a9e4-5ccd56d8b63e" providerId="AD" clId="Web-{F9758246-91C3-5E2C-ED5C-C493C5C596D9}" dt="2022-10-02T22:53:07.181" v="145" actId="20577"/>
          <ac:spMkLst>
            <pc:docMk/>
            <pc:sldMk cId="1816502201" sldId="258"/>
            <ac:spMk id="2" creationId="{324C9157-AB60-5AB4-4637-542FDE8A951B}"/>
          </ac:spMkLst>
        </pc:spChg>
      </pc:sldChg>
      <pc:sldChg chg="modSp">
        <pc:chgData name="Shazia Begum (2117727)" userId="S::2117727@student.uwtsd.ac.uk::977955b9-8b41-426a-a9e4-5ccd56d8b63e" providerId="AD" clId="Web-{F9758246-91C3-5E2C-ED5C-C493C5C596D9}" dt="2022-10-02T22:52:13.755" v="142" actId="1076"/>
        <pc:sldMkLst>
          <pc:docMk/>
          <pc:sldMk cId="2825789152" sldId="259"/>
        </pc:sldMkLst>
        <pc:spChg chg="mod">
          <ac:chgData name="Shazia Begum (2117727)" userId="S::2117727@student.uwtsd.ac.uk::977955b9-8b41-426a-a9e4-5ccd56d8b63e" providerId="AD" clId="Web-{F9758246-91C3-5E2C-ED5C-C493C5C596D9}" dt="2022-10-02T22:52:13.755" v="142" actId="1076"/>
          <ac:spMkLst>
            <pc:docMk/>
            <pc:sldMk cId="2825789152" sldId="259"/>
            <ac:spMk id="5" creationId="{0FFD6B22-3273-B4F2-B953-2507D788BF28}"/>
          </ac:spMkLst>
        </pc:spChg>
      </pc:sldChg>
      <pc:sldChg chg="modSp">
        <pc:chgData name="Shazia Begum (2117727)" userId="S::2117727@student.uwtsd.ac.uk::977955b9-8b41-426a-a9e4-5ccd56d8b63e" providerId="AD" clId="Web-{F9758246-91C3-5E2C-ED5C-C493C5C596D9}" dt="2022-10-02T22:41:18.323" v="11" actId="20577"/>
        <pc:sldMkLst>
          <pc:docMk/>
          <pc:sldMk cId="137241432" sldId="260"/>
        </pc:sldMkLst>
        <pc:spChg chg="mod">
          <ac:chgData name="Shazia Begum (2117727)" userId="S::2117727@student.uwtsd.ac.uk::977955b9-8b41-426a-a9e4-5ccd56d8b63e" providerId="AD" clId="Web-{F9758246-91C3-5E2C-ED5C-C493C5C596D9}" dt="2022-10-02T22:41:18.323" v="11" actId="20577"/>
          <ac:spMkLst>
            <pc:docMk/>
            <pc:sldMk cId="137241432" sldId="260"/>
            <ac:spMk id="7" creationId="{33895495-5A99-CEF0-A862-8CCAB3F949EA}"/>
          </ac:spMkLst>
        </pc:spChg>
      </pc:sldChg>
      <pc:sldChg chg="addSp delSp modSp mod setBg">
        <pc:chgData name="Shazia Begum (2117727)" userId="S::2117727@student.uwtsd.ac.uk::977955b9-8b41-426a-a9e4-5ccd56d8b63e" providerId="AD" clId="Web-{F9758246-91C3-5E2C-ED5C-C493C5C596D9}" dt="2022-10-02T22:51:29.611" v="138" actId="20577"/>
        <pc:sldMkLst>
          <pc:docMk/>
          <pc:sldMk cId="772763744" sldId="261"/>
        </pc:sldMkLst>
        <pc:spChg chg="del">
          <ac:chgData name="Shazia Begum (2117727)" userId="S::2117727@student.uwtsd.ac.uk::977955b9-8b41-426a-a9e4-5ccd56d8b63e" providerId="AD" clId="Web-{F9758246-91C3-5E2C-ED5C-C493C5C596D9}" dt="2022-10-02T22:50:34.325" v="133"/>
          <ac:spMkLst>
            <pc:docMk/>
            <pc:sldMk cId="772763744" sldId="261"/>
            <ac:spMk id="2" creationId="{FB0A484B-84D0-305F-0E84-38F39CF01BD2}"/>
          </ac:spMkLst>
        </pc:spChg>
        <pc:spChg chg="mod">
          <ac:chgData name="Shazia Begum (2117727)" userId="S::2117727@student.uwtsd.ac.uk::977955b9-8b41-426a-a9e4-5ccd56d8b63e" providerId="AD" clId="Web-{F9758246-91C3-5E2C-ED5C-C493C5C596D9}" dt="2022-10-02T22:51:29.611" v="138" actId="20577"/>
          <ac:spMkLst>
            <pc:docMk/>
            <pc:sldMk cId="772763744" sldId="261"/>
            <ac:spMk id="3" creationId="{D7701CE1-0C13-E239-5522-80FF10AC2908}"/>
          </ac:spMkLst>
        </pc:spChg>
        <pc:spChg chg="del">
          <ac:chgData name="Shazia Begum (2117727)" userId="S::2117727@student.uwtsd.ac.uk::977955b9-8b41-426a-a9e4-5ccd56d8b63e" providerId="AD" clId="Web-{F9758246-91C3-5E2C-ED5C-C493C5C596D9}" dt="2022-10-02T22:50:34.325" v="133"/>
          <ac:spMkLst>
            <pc:docMk/>
            <pc:sldMk cId="772763744" sldId="261"/>
            <ac:spMk id="10" creationId="{6184FA60-56E6-4C39-B1D1-F8DA36DE1F3E}"/>
          </ac:spMkLst>
        </pc:spChg>
        <pc:graphicFrameChg chg="add mod">
          <ac:chgData name="Shazia Begum (2117727)" userId="S::2117727@student.uwtsd.ac.uk::977955b9-8b41-426a-a9e4-5ccd56d8b63e" providerId="AD" clId="Web-{F9758246-91C3-5E2C-ED5C-C493C5C596D9}" dt="2022-10-02T22:51:19.563" v="137" actId="14100"/>
          <ac:graphicFrameMkLst>
            <pc:docMk/>
            <pc:sldMk cId="772763744" sldId="261"/>
            <ac:graphicFrameMk id="14" creationId="{5632F37B-AF11-9715-42E3-F6B6A82AD407}"/>
          </ac:graphicFrameMkLst>
        </pc:graphicFrameChg>
        <pc:picChg chg="del">
          <ac:chgData name="Shazia Begum (2117727)" userId="S::2117727@student.uwtsd.ac.uk::977955b9-8b41-426a-a9e4-5ccd56d8b63e" providerId="AD" clId="Web-{F9758246-91C3-5E2C-ED5C-C493C5C596D9}" dt="2022-10-02T22:50:34.325" v="133"/>
          <ac:picMkLst>
            <pc:docMk/>
            <pc:sldMk cId="772763744" sldId="261"/>
            <ac:picMk id="8" creationId="{6ECDD1C7-3E51-40DC-8B85-24AA12A39173}"/>
          </ac:picMkLst>
        </pc:picChg>
        <pc:picChg chg="del">
          <ac:chgData name="Shazia Begum (2117727)" userId="S::2117727@student.uwtsd.ac.uk::977955b9-8b41-426a-a9e4-5ccd56d8b63e" providerId="AD" clId="Web-{F9758246-91C3-5E2C-ED5C-C493C5C596D9}" dt="2022-10-02T22:50:34.325" v="133"/>
          <ac:picMkLst>
            <pc:docMk/>
            <pc:sldMk cId="772763744" sldId="261"/>
            <ac:picMk id="12" creationId="{FA596657-B904-4480-A3AC-E645187078ED}"/>
          </ac:picMkLst>
        </pc:picChg>
        <pc:picChg chg="add">
          <ac:chgData name="Shazia Begum (2117727)" userId="S::2117727@student.uwtsd.ac.uk::977955b9-8b41-426a-a9e4-5ccd56d8b63e" providerId="AD" clId="Web-{F9758246-91C3-5E2C-ED5C-C493C5C596D9}" dt="2022-10-02T22:50:34.325" v="133"/>
          <ac:picMkLst>
            <pc:docMk/>
            <pc:sldMk cId="772763744" sldId="261"/>
            <ac:picMk id="18" creationId="{87DAFC35-E613-4B02-AA9A-C1D2192DC06D}"/>
          </ac:picMkLst>
        </pc:picChg>
      </pc:sldChg>
      <pc:sldChg chg="modSp">
        <pc:chgData name="Shazia Begum (2117727)" userId="S::2117727@student.uwtsd.ac.uk::977955b9-8b41-426a-a9e4-5ccd56d8b63e" providerId="AD" clId="Web-{F9758246-91C3-5E2C-ED5C-C493C5C596D9}" dt="2022-10-02T22:43:51.403" v="35" actId="20577"/>
        <pc:sldMkLst>
          <pc:docMk/>
          <pc:sldMk cId="942073908" sldId="262"/>
        </pc:sldMkLst>
        <pc:spChg chg="mod">
          <ac:chgData name="Shazia Begum (2117727)" userId="S::2117727@student.uwtsd.ac.uk::977955b9-8b41-426a-a9e4-5ccd56d8b63e" providerId="AD" clId="Web-{F9758246-91C3-5E2C-ED5C-C493C5C596D9}" dt="2022-10-02T22:43:28.412" v="29" actId="20577"/>
          <ac:spMkLst>
            <pc:docMk/>
            <pc:sldMk cId="942073908" sldId="262"/>
            <ac:spMk id="3" creationId="{AF503224-FD06-2BD1-730A-FB6C4E4B1E6E}"/>
          </ac:spMkLst>
        </pc:spChg>
        <pc:spChg chg="mod">
          <ac:chgData name="Shazia Begum (2117727)" userId="S::2117727@student.uwtsd.ac.uk::977955b9-8b41-426a-a9e4-5ccd56d8b63e" providerId="AD" clId="Web-{F9758246-91C3-5E2C-ED5C-C493C5C596D9}" dt="2022-10-02T22:43:51.403" v="35" actId="20577"/>
          <ac:spMkLst>
            <pc:docMk/>
            <pc:sldMk cId="942073908" sldId="262"/>
            <ac:spMk id="5" creationId="{67E62368-8036-9604-1CC5-0BDA936EC35E}"/>
          </ac:spMkLst>
        </pc:spChg>
        <pc:spChg chg="mod">
          <ac:chgData name="Shazia Begum (2117727)" userId="S::2117727@student.uwtsd.ac.uk::977955b9-8b41-426a-a9e4-5ccd56d8b63e" providerId="AD" clId="Web-{F9758246-91C3-5E2C-ED5C-C493C5C596D9}" dt="2022-10-02T22:43:10.645" v="24" actId="20577"/>
          <ac:spMkLst>
            <pc:docMk/>
            <pc:sldMk cId="942073908" sldId="262"/>
            <ac:spMk id="47" creationId="{909A7AC4-36B9-8CC2-873E-4DB68B444293}"/>
          </ac:spMkLst>
        </pc:spChg>
      </pc:sldChg>
      <pc:sldChg chg="addSp delSp modSp new mod setBg">
        <pc:chgData name="Shazia Begum (2117727)" userId="S::2117727@student.uwtsd.ac.uk::977955b9-8b41-426a-a9e4-5ccd56d8b63e" providerId="AD" clId="Web-{F9758246-91C3-5E2C-ED5C-C493C5C596D9}" dt="2022-10-02T22:49:53.978" v="132" actId="14100"/>
        <pc:sldMkLst>
          <pc:docMk/>
          <pc:sldMk cId="3527351448" sldId="269"/>
        </pc:sldMkLst>
        <pc:spChg chg="add mod">
          <ac:chgData name="Shazia Begum (2117727)" userId="S::2117727@student.uwtsd.ac.uk::977955b9-8b41-426a-a9e4-5ccd56d8b63e" providerId="AD" clId="Web-{F9758246-91C3-5E2C-ED5C-C493C5C596D9}" dt="2022-10-02T22:49:21.460" v="126" actId="1076"/>
          <ac:spMkLst>
            <pc:docMk/>
            <pc:sldMk cId="3527351448" sldId="269"/>
            <ac:spMk id="2" creationId="{F2FE035B-AB54-AFF9-9778-167D9F10041E}"/>
          </ac:spMkLst>
        </pc:spChg>
        <pc:spChg chg="add del mod">
          <ac:chgData name="Shazia Begum (2117727)" userId="S::2117727@student.uwtsd.ac.uk::977955b9-8b41-426a-a9e4-5ccd56d8b63e" providerId="AD" clId="Web-{F9758246-91C3-5E2C-ED5C-C493C5C596D9}" dt="2022-10-02T22:48:48.192" v="122"/>
          <ac:spMkLst>
            <pc:docMk/>
            <pc:sldMk cId="3527351448" sldId="269"/>
            <ac:spMk id="3" creationId="{CD004586-0E3C-2E41-6FAD-7E97A39ADA78}"/>
          </ac:spMkLst>
        </pc:spChg>
        <pc:spChg chg="add mod">
          <ac:chgData name="Shazia Begum (2117727)" userId="S::2117727@student.uwtsd.ac.uk::977955b9-8b41-426a-a9e4-5ccd56d8b63e" providerId="AD" clId="Web-{F9758246-91C3-5E2C-ED5C-C493C5C596D9}" dt="2022-10-02T22:49:33.836" v="129" actId="20577"/>
          <ac:spMkLst>
            <pc:docMk/>
            <pc:sldMk cId="3527351448" sldId="269"/>
            <ac:spMk id="4" creationId="{4FE5B590-2E28-F865-2A13-B11FA27D057C}"/>
          </ac:spMkLst>
        </pc:spChg>
        <pc:spChg chg="add">
          <ac:chgData name="Shazia Begum (2117727)" userId="S::2117727@student.uwtsd.ac.uk::977955b9-8b41-426a-a9e4-5ccd56d8b63e" providerId="AD" clId="Web-{F9758246-91C3-5E2C-ED5C-C493C5C596D9}" dt="2022-10-02T22:48:48.192" v="122"/>
          <ac:spMkLst>
            <pc:docMk/>
            <pc:sldMk cId="3527351448" sldId="269"/>
            <ac:spMk id="12" creationId="{6CFF51E2-169D-4F85-A842-E8413F664EE8}"/>
          </ac:spMkLst>
        </pc:spChg>
        <pc:graphicFrameChg chg="add mod">
          <ac:chgData name="Shazia Begum (2117727)" userId="S::2117727@student.uwtsd.ac.uk::977955b9-8b41-426a-a9e4-5ccd56d8b63e" providerId="AD" clId="Web-{F9758246-91C3-5E2C-ED5C-C493C5C596D9}" dt="2022-10-02T22:49:53.978" v="132" actId="14100"/>
          <ac:graphicFrameMkLst>
            <pc:docMk/>
            <pc:sldMk cId="3527351448" sldId="269"/>
            <ac:graphicFrameMk id="6" creationId="{BBFDE758-B113-5687-0938-4C51E88A627F}"/>
          </ac:graphicFrameMkLst>
        </pc:graphicFrameChg>
        <pc:picChg chg="add">
          <ac:chgData name="Shazia Begum (2117727)" userId="S::2117727@student.uwtsd.ac.uk::977955b9-8b41-426a-a9e4-5ccd56d8b63e" providerId="AD" clId="Web-{F9758246-91C3-5E2C-ED5C-C493C5C596D9}" dt="2022-10-02T22:48:48.192" v="122"/>
          <ac:picMkLst>
            <pc:docMk/>
            <pc:sldMk cId="3527351448" sldId="269"/>
            <ac:picMk id="10" creationId="{87DAFC35-E613-4B02-AA9A-C1D2192DC06D}"/>
          </ac:picMkLst>
        </pc:picChg>
        <pc:picChg chg="add">
          <ac:chgData name="Shazia Begum (2117727)" userId="S::2117727@student.uwtsd.ac.uk::977955b9-8b41-426a-a9e4-5ccd56d8b63e" providerId="AD" clId="Web-{F9758246-91C3-5E2C-ED5C-C493C5C596D9}" dt="2022-10-02T22:48:48.192" v="122"/>
          <ac:picMkLst>
            <pc:docMk/>
            <pc:sldMk cId="3527351448" sldId="269"/>
            <ac:picMk id="14" creationId="{D0E2A6FF-057A-4920-923D-05A12E99EA86}"/>
          </ac:picMkLst>
        </pc:picChg>
      </pc:sldChg>
    </pc:docChg>
  </pc:docChgLst>
  <pc:docChgLst>
    <pc:chgData name="Shazia Begum (2117727)" userId="S::2117727@student.uwtsd.ac.uk::977955b9-8b41-426a-a9e4-5ccd56d8b63e" providerId="AD" clId="Web-{0800CA1A-D01F-AEB2-072F-0FD595306F0C}"/>
    <pc:docChg chg="modSld">
      <pc:chgData name="Shazia Begum (2117727)" userId="S::2117727@student.uwtsd.ac.uk::977955b9-8b41-426a-a9e4-5ccd56d8b63e" providerId="AD" clId="Web-{0800CA1A-D01F-AEB2-072F-0FD595306F0C}" dt="2022-09-29T08:49:57.536" v="3"/>
      <pc:docMkLst>
        <pc:docMk/>
      </pc:docMkLst>
      <pc:sldChg chg="addSp modSp">
        <pc:chgData name="Shazia Begum (2117727)" userId="S::2117727@student.uwtsd.ac.uk::977955b9-8b41-426a-a9e4-5ccd56d8b63e" providerId="AD" clId="Web-{0800CA1A-D01F-AEB2-072F-0FD595306F0C}" dt="2022-09-29T08:49:57.536" v="3"/>
        <pc:sldMkLst>
          <pc:docMk/>
          <pc:sldMk cId="2825789152" sldId="259"/>
        </pc:sldMkLst>
        <pc:spChg chg="mod">
          <ac:chgData name="Shazia Begum (2117727)" userId="S::2117727@student.uwtsd.ac.uk::977955b9-8b41-426a-a9e4-5ccd56d8b63e" providerId="AD" clId="Web-{0800CA1A-D01F-AEB2-072F-0FD595306F0C}" dt="2022-09-29T08:49:48.020" v="2" actId="14100"/>
          <ac:spMkLst>
            <pc:docMk/>
            <pc:sldMk cId="2825789152" sldId="259"/>
            <ac:spMk id="3" creationId="{03ECB154-E2FE-E256-F805-C09354078939}"/>
          </ac:spMkLst>
        </pc:spChg>
        <pc:spChg chg="mod">
          <ac:chgData name="Shazia Begum (2117727)" userId="S::2117727@student.uwtsd.ac.uk::977955b9-8b41-426a-a9e4-5ccd56d8b63e" providerId="AD" clId="Web-{0800CA1A-D01F-AEB2-072F-0FD595306F0C}" dt="2022-09-29T08:47:20.813" v="1" actId="20577"/>
          <ac:spMkLst>
            <pc:docMk/>
            <pc:sldMk cId="2825789152" sldId="259"/>
            <ac:spMk id="4" creationId="{926CA32C-41D1-6C44-0D19-CB5E935FE07B}"/>
          </ac:spMkLst>
        </pc:spChg>
        <pc:spChg chg="add">
          <ac:chgData name="Shazia Begum (2117727)" userId="S::2117727@student.uwtsd.ac.uk::977955b9-8b41-426a-a9e4-5ccd56d8b63e" providerId="AD" clId="Web-{0800CA1A-D01F-AEB2-072F-0FD595306F0C}" dt="2022-09-29T08:49:57.536" v="3"/>
          <ac:spMkLst>
            <pc:docMk/>
            <pc:sldMk cId="2825789152" sldId="259"/>
            <ac:spMk id="5" creationId="{0FFD6B22-3273-B4F2-B953-2507D788BF28}"/>
          </ac:spMkLst>
        </pc:spChg>
      </pc:sldChg>
    </pc:docChg>
  </pc:docChgLst>
  <pc:docChgLst>
    <pc:chgData name="Shazia Begum (2117727)" userId="S::2117727@student.uwtsd.ac.uk::977955b9-8b41-426a-a9e4-5ccd56d8b63e" providerId="AD" clId="Web-{7BFD7811-0A7F-5027-404A-65F7A81E72D0}"/>
    <pc:docChg chg="modSld">
      <pc:chgData name="Shazia Begum (2117727)" userId="S::2117727@student.uwtsd.ac.uk::977955b9-8b41-426a-a9e4-5ccd56d8b63e" providerId="AD" clId="Web-{7BFD7811-0A7F-5027-404A-65F7A81E72D0}" dt="2022-10-03T20:02:25.838" v="98" actId="20577"/>
      <pc:docMkLst>
        <pc:docMk/>
      </pc:docMkLst>
      <pc:sldChg chg="modSp">
        <pc:chgData name="Shazia Begum (2117727)" userId="S::2117727@student.uwtsd.ac.uk::977955b9-8b41-426a-a9e4-5ccd56d8b63e" providerId="AD" clId="Web-{7BFD7811-0A7F-5027-404A-65F7A81E72D0}" dt="2022-10-03T19:57:50.782" v="94" actId="20577"/>
        <pc:sldMkLst>
          <pc:docMk/>
          <pc:sldMk cId="1816502201" sldId="258"/>
        </pc:sldMkLst>
        <pc:spChg chg="mod">
          <ac:chgData name="Shazia Begum (2117727)" userId="S::2117727@student.uwtsd.ac.uk::977955b9-8b41-426a-a9e4-5ccd56d8b63e" providerId="AD" clId="Web-{7BFD7811-0A7F-5027-404A-65F7A81E72D0}" dt="2022-10-03T19:57:50.782" v="94" actId="20577"/>
          <ac:spMkLst>
            <pc:docMk/>
            <pc:sldMk cId="1816502201" sldId="258"/>
            <ac:spMk id="3" creationId="{7922D204-9477-28C9-F8A9-DA8EB0262F4B}"/>
          </ac:spMkLst>
        </pc:spChg>
      </pc:sldChg>
      <pc:sldChg chg="modSp">
        <pc:chgData name="Shazia Begum (2117727)" userId="S::2117727@student.uwtsd.ac.uk::977955b9-8b41-426a-a9e4-5ccd56d8b63e" providerId="AD" clId="Web-{7BFD7811-0A7F-5027-404A-65F7A81E72D0}" dt="2022-10-03T19:57:13.546" v="90" actId="20577"/>
        <pc:sldMkLst>
          <pc:docMk/>
          <pc:sldMk cId="137241432" sldId="260"/>
        </pc:sldMkLst>
        <pc:spChg chg="mod">
          <ac:chgData name="Shazia Begum (2117727)" userId="S::2117727@student.uwtsd.ac.uk::977955b9-8b41-426a-a9e4-5ccd56d8b63e" providerId="AD" clId="Web-{7BFD7811-0A7F-5027-404A-65F7A81E72D0}" dt="2022-10-03T19:57:13.546" v="90" actId="20577"/>
          <ac:spMkLst>
            <pc:docMk/>
            <pc:sldMk cId="137241432" sldId="260"/>
            <ac:spMk id="6" creationId="{C98F1D36-30CD-2C48-A6D2-7D71A4D3D786}"/>
          </ac:spMkLst>
        </pc:spChg>
      </pc:sldChg>
      <pc:sldChg chg="modSp">
        <pc:chgData name="Shazia Begum (2117727)" userId="S::2117727@student.uwtsd.ac.uk::977955b9-8b41-426a-a9e4-5ccd56d8b63e" providerId="AD" clId="Web-{7BFD7811-0A7F-5027-404A-65F7A81E72D0}" dt="2022-10-03T20:02:25.838" v="98" actId="20577"/>
        <pc:sldMkLst>
          <pc:docMk/>
          <pc:sldMk cId="772763744" sldId="261"/>
        </pc:sldMkLst>
        <pc:spChg chg="mod">
          <ac:chgData name="Shazia Begum (2117727)" userId="S::2117727@student.uwtsd.ac.uk::977955b9-8b41-426a-a9e4-5ccd56d8b63e" providerId="AD" clId="Web-{7BFD7811-0A7F-5027-404A-65F7A81E72D0}" dt="2022-10-03T20:02:25.838" v="98" actId="20577"/>
          <ac:spMkLst>
            <pc:docMk/>
            <pc:sldMk cId="772763744" sldId="261"/>
            <ac:spMk id="3" creationId="{D7701CE1-0C13-E239-5522-80FF10AC2908}"/>
          </ac:spMkLst>
        </pc:spChg>
      </pc:sldChg>
      <pc:sldChg chg="modSp">
        <pc:chgData name="Shazia Begum (2117727)" userId="S::2117727@student.uwtsd.ac.uk::977955b9-8b41-426a-a9e4-5ccd56d8b63e" providerId="AD" clId="Web-{7BFD7811-0A7F-5027-404A-65F7A81E72D0}" dt="2022-10-03T19:51:18.457" v="25" actId="20577"/>
        <pc:sldMkLst>
          <pc:docMk/>
          <pc:sldMk cId="2204344033" sldId="263"/>
        </pc:sldMkLst>
        <pc:spChg chg="mod">
          <ac:chgData name="Shazia Begum (2117727)" userId="S::2117727@student.uwtsd.ac.uk::977955b9-8b41-426a-a9e4-5ccd56d8b63e" providerId="AD" clId="Web-{7BFD7811-0A7F-5027-404A-65F7A81E72D0}" dt="2022-10-03T19:50:55.582" v="22" actId="20577"/>
          <ac:spMkLst>
            <pc:docMk/>
            <pc:sldMk cId="2204344033" sldId="263"/>
            <ac:spMk id="2" creationId="{E39CF996-7CE6-BA23-4419-20AF4780558A}"/>
          </ac:spMkLst>
        </pc:spChg>
        <pc:spChg chg="mod">
          <ac:chgData name="Shazia Begum (2117727)" userId="S::2117727@student.uwtsd.ac.uk::977955b9-8b41-426a-a9e4-5ccd56d8b63e" providerId="AD" clId="Web-{7BFD7811-0A7F-5027-404A-65F7A81E72D0}" dt="2022-10-03T19:51:18.457" v="25" actId="20577"/>
          <ac:spMkLst>
            <pc:docMk/>
            <pc:sldMk cId="2204344033" sldId="263"/>
            <ac:spMk id="3" creationId="{39A2BA0E-F224-F71B-29CA-B20186887064}"/>
          </ac:spMkLst>
        </pc:spChg>
      </pc:sldChg>
      <pc:sldChg chg="addSp modSp">
        <pc:chgData name="Shazia Begum (2117727)" userId="S::2117727@student.uwtsd.ac.uk::977955b9-8b41-426a-a9e4-5ccd56d8b63e" providerId="AD" clId="Web-{7BFD7811-0A7F-5027-404A-65F7A81E72D0}" dt="2022-10-03T19:54:45.620" v="63" actId="1076"/>
        <pc:sldMkLst>
          <pc:docMk/>
          <pc:sldMk cId="3740091611" sldId="265"/>
        </pc:sldMkLst>
        <pc:spChg chg="mod">
          <ac:chgData name="Shazia Begum (2117727)" userId="S::2117727@student.uwtsd.ac.uk::977955b9-8b41-426a-a9e4-5ccd56d8b63e" providerId="AD" clId="Web-{7BFD7811-0A7F-5027-404A-65F7A81E72D0}" dt="2022-10-03T19:53:33.508" v="47" actId="20577"/>
          <ac:spMkLst>
            <pc:docMk/>
            <pc:sldMk cId="3740091611" sldId="265"/>
            <ac:spMk id="2" creationId="{9C04B4FA-1284-E96E-0866-756836814175}"/>
          </ac:spMkLst>
        </pc:spChg>
        <pc:spChg chg="add mod">
          <ac:chgData name="Shazia Begum (2117727)" userId="S::2117727@student.uwtsd.ac.uk::977955b9-8b41-426a-a9e4-5ccd56d8b63e" providerId="AD" clId="Web-{7BFD7811-0A7F-5027-404A-65F7A81E72D0}" dt="2022-10-03T19:54:45.620" v="63" actId="1076"/>
          <ac:spMkLst>
            <pc:docMk/>
            <pc:sldMk cId="3740091611" sldId="265"/>
            <ac:spMk id="3" creationId="{8D384CD9-0EF7-E559-F850-FA939625BAA7}"/>
          </ac:spMkLst>
        </pc:spChg>
      </pc:sldChg>
      <pc:sldChg chg="addSp modSp">
        <pc:chgData name="Shazia Begum (2117727)" userId="S::2117727@student.uwtsd.ac.uk::977955b9-8b41-426a-a9e4-5ccd56d8b63e" providerId="AD" clId="Web-{7BFD7811-0A7F-5027-404A-65F7A81E72D0}" dt="2022-10-03T19:52:45.132" v="41" actId="20577"/>
        <pc:sldMkLst>
          <pc:docMk/>
          <pc:sldMk cId="2703931085" sldId="268"/>
        </pc:sldMkLst>
        <pc:spChg chg="mod">
          <ac:chgData name="Shazia Begum (2117727)" userId="S::2117727@student.uwtsd.ac.uk::977955b9-8b41-426a-a9e4-5ccd56d8b63e" providerId="AD" clId="Web-{7BFD7811-0A7F-5027-404A-65F7A81E72D0}" dt="2022-10-03T19:51:49.099" v="27" actId="1076"/>
          <ac:spMkLst>
            <pc:docMk/>
            <pc:sldMk cId="2703931085" sldId="268"/>
            <ac:spMk id="2" creationId="{9E0292F8-A926-0C62-3489-A0BEF021D601}"/>
          </ac:spMkLst>
        </pc:spChg>
        <pc:spChg chg="add mod">
          <ac:chgData name="Shazia Begum (2117727)" userId="S::2117727@student.uwtsd.ac.uk::977955b9-8b41-426a-a9e4-5ccd56d8b63e" providerId="AD" clId="Web-{7BFD7811-0A7F-5027-404A-65F7A81E72D0}" dt="2022-10-03T19:52:45.132" v="41" actId="20577"/>
          <ac:spMkLst>
            <pc:docMk/>
            <pc:sldMk cId="2703931085" sldId="268"/>
            <ac:spMk id="3" creationId="{AC7C1E71-D9B5-3E56-ED48-63633012E2B7}"/>
          </ac:spMkLst>
        </pc:spChg>
      </pc:sldChg>
    </pc:docChg>
  </pc:docChgLst>
  <pc:docChgLst>
    <pc:chgData name="Shazia Begum (2117727)" userId="S::2117727@student.uwtsd.ac.uk::977955b9-8b41-426a-a9e4-5ccd56d8b63e" providerId="AD" clId="Web-{54803563-0B0F-09C8-750B-292AB3857C3C}"/>
    <pc:docChg chg="mod addSld delSld modSld">
      <pc:chgData name="Shazia Begum (2117727)" userId="S::2117727@student.uwtsd.ac.uk::977955b9-8b41-426a-a9e4-5ccd56d8b63e" providerId="AD" clId="Web-{54803563-0B0F-09C8-750B-292AB3857C3C}" dt="2022-09-26T21:37:47.596" v="701" actId="20577"/>
      <pc:docMkLst>
        <pc:docMk/>
      </pc:docMkLst>
      <pc:sldChg chg="addSp modSp mod setBg">
        <pc:chgData name="Shazia Begum (2117727)" userId="S::2117727@student.uwtsd.ac.uk::977955b9-8b41-426a-a9e4-5ccd56d8b63e" providerId="AD" clId="Web-{54803563-0B0F-09C8-750B-292AB3857C3C}" dt="2022-09-26T21:36:31.747" v="660" actId="20577"/>
        <pc:sldMkLst>
          <pc:docMk/>
          <pc:sldMk cId="1816502201" sldId="258"/>
        </pc:sldMkLst>
        <pc:spChg chg="mod">
          <ac:chgData name="Shazia Begum (2117727)" userId="S::2117727@student.uwtsd.ac.uk::977955b9-8b41-426a-a9e4-5ccd56d8b63e" providerId="AD" clId="Web-{54803563-0B0F-09C8-750B-292AB3857C3C}" dt="2022-09-26T21:36:31.747" v="660" actId="20577"/>
          <ac:spMkLst>
            <pc:docMk/>
            <pc:sldMk cId="1816502201" sldId="258"/>
            <ac:spMk id="2" creationId="{324C9157-AB60-5AB4-4637-542FDE8A951B}"/>
          </ac:spMkLst>
        </pc:spChg>
        <pc:spChg chg="add mod">
          <ac:chgData name="Shazia Begum (2117727)" userId="S::2117727@student.uwtsd.ac.uk::977955b9-8b41-426a-a9e4-5ccd56d8b63e" providerId="AD" clId="Web-{54803563-0B0F-09C8-750B-292AB3857C3C}" dt="2022-09-26T20:41:47.035" v="247" actId="20577"/>
          <ac:spMkLst>
            <pc:docMk/>
            <pc:sldMk cId="1816502201" sldId="258"/>
            <ac:spMk id="3" creationId="{7922D204-9477-28C9-F8A9-DA8EB0262F4B}"/>
          </ac:spMkLst>
        </pc:spChg>
        <pc:spChg chg="add mod">
          <ac:chgData name="Shazia Begum (2117727)" userId="S::2117727@student.uwtsd.ac.uk::977955b9-8b41-426a-a9e4-5ccd56d8b63e" providerId="AD" clId="Web-{54803563-0B0F-09C8-750B-292AB3857C3C}" dt="2022-09-26T20:20:49.658" v="124" actId="1076"/>
          <ac:spMkLst>
            <pc:docMk/>
            <pc:sldMk cId="1816502201" sldId="258"/>
            <ac:spMk id="4" creationId="{2351819B-FDCE-8038-667F-AEF94E8DEF01}"/>
          </ac:spMkLst>
        </pc:spChg>
        <pc:spChg chg="add">
          <ac:chgData name="Shazia Begum (2117727)" userId="S::2117727@student.uwtsd.ac.uk::977955b9-8b41-426a-a9e4-5ccd56d8b63e" providerId="AD" clId="Web-{54803563-0B0F-09C8-750B-292AB3857C3C}" dt="2022-09-26T21:25:13.543" v="570"/>
          <ac:spMkLst>
            <pc:docMk/>
            <pc:sldMk cId="1816502201" sldId="258"/>
            <ac:spMk id="11" creationId="{26A3F16E-CC60-4737-8CBB-9568A351D30B}"/>
          </ac:spMkLst>
        </pc:spChg>
        <pc:spChg chg="add">
          <ac:chgData name="Shazia Begum (2117727)" userId="S::2117727@student.uwtsd.ac.uk::977955b9-8b41-426a-a9e4-5ccd56d8b63e" providerId="AD" clId="Web-{54803563-0B0F-09C8-750B-292AB3857C3C}" dt="2022-09-26T21:25:13.543" v="570"/>
          <ac:spMkLst>
            <pc:docMk/>
            <pc:sldMk cId="1816502201" sldId="258"/>
            <ac:spMk id="13" creationId="{C0DABE73-66EA-42B0-AB0A-9FB1C0AD7AEB}"/>
          </ac:spMkLst>
        </pc:spChg>
        <pc:picChg chg="add">
          <ac:chgData name="Shazia Begum (2117727)" userId="S::2117727@student.uwtsd.ac.uk::977955b9-8b41-426a-a9e4-5ccd56d8b63e" providerId="AD" clId="Web-{54803563-0B0F-09C8-750B-292AB3857C3C}" dt="2022-09-26T21:25:13.543" v="570"/>
          <ac:picMkLst>
            <pc:docMk/>
            <pc:sldMk cId="1816502201" sldId="258"/>
            <ac:picMk id="9" creationId="{6ECDD1C7-3E51-40DC-8B85-24AA12A39173}"/>
          </ac:picMkLst>
        </pc:picChg>
        <pc:picChg chg="add">
          <ac:chgData name="Shazia Begum (2117727)" userId="S::2117727@student.uwtsd.ac.uk::977955b9-8b41-426a-a9e4-5ccd56d8b63e" providerId="AD" clId="Web-{54803563-0B0F-09C8-750B-292AB3857C3C}" dt="2022-09-26T21:25:13.543" v="570"/>
          <ac:picMkLst>
            <pc:docMk/>
            <pc:sldMk cId="1816502201" sldId="258"/>
            <ac:picMk id="15" creationId="{336C8DBA-D7B5-4A9A-845B-43FBEA62A99F}"/>
          </ac:picMkLst>
        </pc:picChg>
      </pc:sldChg>
      <pc:sldChg chg="addSp modSp addCm delCm">
        <pc:chgData name="Shazia Begum (2117727)" userId="S::2117727@student.uwtsd.ac.uk::977955b9-8b41-426a-a9e4-5ccd56d8b63e" providerId="AD" clId="Web-{54803563-0B0F-09C8-750B-292AB3857C3C}" dt="2022-09-26T21:18:01.105" v="518" actId="20577"/>
        <pc:sldMkLst>
          <pc:docMk/>
          <pc:sldMk cId="3740091611" sldId="265"/>
        </pc:sldMkLst>
        <pc:spChg chg="add mod">
          <ac:chgData name="Shazia Begum (2117727)" userId="S::2117727@student.uwtsd.ac.uk::977955b9-8b41-426a-a9e4-5ccd56d8b63e" providerId="AD" clId="Web-{54803563-0B0F-09C8-750B-292AB3857C3C}" dt="2022-09-26T21:18:01.105" v="518" actId="20577"/>
          <ac:spMkLst>
            <pc:docMk/>
            <pc:sldMk cId="3740091611" sldId="265"/>
            <ac:spMk id="2" creationId="{9C04B4FA-1284-E96E-0866-756836814175}"/>
          </ac:spMkLst>
        </pc:spChg>
      </pc:sldChg>
      <pc:sldChg chg="modSp">
        <pc:chgData name="Shazia Begum (2117727)" userId="S::2117727@student.uwtsd.ac.uk::977955b9-8b41-426a-a9e4-5ccd56d8b63e" providerId="AD" clId="Web-{54803563-0B0F-09C8-750B-292AB3857C3C}" dt="2022-09-26T21:31:25.382" v="596" actId="1076"/>
        <pc:sldMkLst>
          <pc:docMk/>
          <pc:sldMk cId="3413987659" sldId="266"/>
        </pc:sldMkLst>
        <pc:spChg chg="mod">
          <ac:chgData name="Shazia Begum (2117727)" userId="S::2117727@student.uwtsd.ac.uk::977955b9-8b41-426a-a9e4-5ccd56d8b63e" providerId="AD" clId="Web-{54803563-0B0F-09C8-750B-292AB3857C3C}" dt="2022-09-26T21:30:36.253" v="591" actId="20577"/>
          <ac:spMkLst>
            <pc:docMk/>
            <pc:sldMk cId="3413987659" sldId="266"/>
            <ac:spMk id="2" creationId="{D9E0D4CA-B0BD-87CF-3B50-1BA19CE018B5}"/>
          </ac:spMkLst>
        </pc:spChg>
        <pc:graphicFrameChg chg="mod modGraphic">
          <ac:chgData name="Shazia Begum (2117727)" userId="S::2117727@student.uwtsd.ac.uk::977955b9-8b41-426a-a9e4-5ccd56d8b63e" providerId="AD" clId="Web-{54803563-0B0F-09C8-750B-292AB3857C3C}" dt="2022-09-26T21:31:25.382" v="596" actId="1076"/>
          <ac:graphicFrameMkLst>
            <pc:docMk/>
            <pc:sldMk cId="3413987659" sldId="266"/>
            <ac:graphicFrameMk id="5" creationId="{D004C2AD-762A-9E35-E35C-AC0BCB5748BA}"/>
          </ac:graphicFrameMkLst>
        </pc:graphicFrameChg>
      </pc:sldChg>
      <pc:sldChg chg="new del">
        <pc:chgData name="Shazia Begum (2117727)" userId="S::2117727@student.uwtsd.ac.uk::977955b9-8b41-426a-a9e4-5ccd56d8b63e" providerId="AD" clId="Web-{54803563-0B0F-09C8-750B-292AB3857C3C}" dt="2022-09-26T20:32:23.631" v="195"/>
        <pc:sldMkLst>
          <pc:docMk/>
          <pc:sldMk cId="200154149" sldId="267"/>
        </pc:sldMkLst>
      </pc:sldChg>
      <pc:sldChg chg="addSp delSp modSp new mod setBg">
        <pc:chgData name="Shazia Begum (2117727)" userId="S::2117727@student.uwtsd.ac.uk::977955b9-8b41-426a-a9e4-5ccd56d8b63e" providerId="AD" clId="Web-{54803563-0B0F-09C8-750B-292AB3857C3C}" dt="2022-09-26T21:37:47.596" v="701" actId="20577"/>
        <pc:sldMkLst>
          <pc:docMk/>
          <pc:sldMk cId="3599974159" sldId="267"/>
        </pc:sldMkLst>
        <pc:spChg chg="add del mod">
          <ac:chgData name="Shazia Begum (2117727)" userId="S::2117727@student.uwtsd.ac.uk::977955b9-8b41-426a-a9e4-5ccd56d8b63e" providerId="AD" clId="Web-{54803563-0B0F-09C8-750B-292AB3857C3C}" dt="2022-09-26T21:25:31.325" v="571"/>
          <ac:spMkLst>
            <pc:docMk/>
            <pc:sldMk cId="3599974159" sldId="267"/>
            <ac:spMk id="2" creationId="{BCF9420B-1EC1-2B69-5A6E-BA118DACA557}"/>
          </ac:spMkLst>
        </pc:spChg>
        <pc:spChg chg="add mod">
          <ac:chgData name="Shazia Begum (2117727)" userId="S::2117727@student.uwtsd.ac.uk::977955b9-8b41-426a-a9e4-5ccd56d8b63e" providerId="AD" clId="Web-{54803563-0B0F-09C8-750B-292AB3857C3C}" dt="2022-09-26T21:37:47.596" v="701" actId="20577"/>
          <ac:spMkLst>
            <pc:docMk/>
            <pc:sldMk cId="3599974159" sldId="267"/>
            <ac:spMk id="3" creationId="{02F35104-5806-018B-ACDC-C1079010E67A}"/>
          </ac:spMkLst>
        </pc:spChg>
        <pc:graphicFrameChg chg="add mod">
          <ac:chgData name="Shazia Begum (2117727)" userId="S::2117727@student.uwtsd.ac.uk::977955b9-8b41-426a-a9e4-5ccd56d8b63e" providerId="AD" clId="Web-{54803563-0B0F-09C8-750B-292AB3857C3C}" dt="2022-09-26T21:25:50.092" v="572" actId="1076"/>
          <ac:graphicFrameMkLst>
            <pc:docMk/>
            <pc:sldMk cId="3599974159" sldId="267"/>
            <ac:graphicFrameMk id="5" creationId="{093EAD67-5BEE-B19B-D1E0-8635791898EC}"/>
          </ac:graphicFrameMkLst>
        </pc:graphicFrameChg>
        <pc:picChg chg="add">
          <ac:chgData name="Shazia Begum (2117727)" userId="S::2117727@student.uwtsd.ac.uk::977955b9-8b41-426a-a9e4-5ccd56d8b63e" providerId="AD" clId="Web-{54803563-0B0F-09C8-750B-292AB3857C3C}" dt="2022-09-26T21:25:31.325" v="571"/>
          <ac:picMkLst>
            <pc:docMk/>
            <pc:sldMk cId="3599974159" sldId="267"/>
            <ac:picMk id="9" creationId="{87DAFC35-E613-4B02-AA9A-C1D2192DC06D}"/>
          </ac:picMkLst>
        </pc:picChg>
      </pc:sldChg>
    </pc:docChg>
  </pc:docChgLst>
  <pc:docChgLst>
    <pc:chgData name="Shazia Begum (2117727)" userId="S::2117727@student.uwtsd.ac.uk::977955b9-8b41-426a-a9e4-5ccd56d8b63e" providerId="AD" clId="Web-{630B3CC8-BA10-28DF-47E3-CBF735781A0E}"/>
    <pc:docChg chg="addSld modSld">
      <pc:chgData name="Shazia Begum (2117727)" userId="S::2117727@student.uwtsd.ac.uk::977955b9-8b41-426a-a9e4-5ccd56d8b63e" providerId="AD" clId="Web-{630B3CC8-BA10-28DF-47E3-CBF735781A0E}" dt="2022-09-25T22:18:06.393" v="41" actId="20577"/>
      <pc:docMkLst>
        <pc:docMk/>
      </pc:docMkLst>
      <pc:sldChg chg="modSp">
        <pc:chgData name="Shazia Begum (2117727)" userId="S::2117727@student.uwtsd.ac.uk::977955b9-8b41-426a-a9e4-5ccd56d8b63e" providerId="AD" clId="Web-{630B3CC8-BA10-28DF-47E3-CBF735781A0E}" dt="2022-09-25T22:12:00.602" v="16" actId="20577"/>
        <pc:sldMkLst>
          <pc:docMk/>
          <pc:sldMk cId="1191240233" sldId="257"/>
        </pc:sldMkLst>
        <pc:spChg chg="mod">
          <ac:chgData name="Shazia Begum (2117727)" userId="S::2117727@student.uwtsd.ac.uk::977955b9-8b41-426a-a9e4-5ccd56d8b63e" providerId="AD" clId="Web-{630B3CC8-BA10-28DF-47E3-CBF735781A0E}" dt="2022-09-25T22:10:22.413" v="3" actId="20577"/>
          <ac:spMkLst>
            <pc:docMk/>
            <pc:sldMk cId="1191240233" sldId="257"/>
            <ac:spMk id="3" creationId="{E8D72574-A6F5-33EB-F5AB-ECE10B1593BF}"/>
          </ac:spMkLst>
        </pc:spChg>
        <pc:spChg chg="mod">
          <ac:chgData name="Shazia Begum (2117727)" userId="S::2117727@student.uwtsd.ac.uk::977955b9-8b41-426a-a9e4-5ccd56d8b63e" providerId="AD" clId="Web-{630B3CC8-BA10-28DF-47E3-CBF735781A0E}" dt="2022-09-25T22:11:00.195" v="10" actId="20577"/>
          <ac:spMkLst>
            <pc:docMk/>
            <pc:sldMk cId="1191240233" sldId="257"/>
            <ac:spMk id="6" creationId="{1EAD9793-47CD-F881-C368-E280069B3763}"/>
          </ac:spMkLst>
        </pc:spChg>
        <pc:spChg chg="mod">
          <ac:chgData name="Shazia Begum (2117727)" userId="S::2117727@student.uwtsd.ac.uk::977955b9-8b41-426a-a9e4-5ccd56d8b63e" providerId="AD" clId="Web-{630B3CC8-BA10-28DF-47E3-CBF735781A0E}" dt="2022-09-25T22:12:00.602" v="16" actId="20577"/>
          <ac:spMkLst>
            <pc:docMk/>
            <pc:sldMk cId="1191240233" sldId="257"/>
            <ac:spMk id="18" creationId="{593E55FB-E4C2-7938-EECF-E313126831E6}"/>
          </ac:spMkLst>
        </pc:spChg>
        <pc:graphicFrameChg chg="mod">
          <ac:chgData name="Shazia Begum (2117727)" userId="S::2117727@student.uwtsd.ac.uk::977955b9-8b41-426a-a9e4-5ccd56d8b63e" providerId="AD" clId="Web-{630B3CC8-BA10-28DF-47E3-CBF735781A0E}" dt="2022-09-25T22:11:38.055" v="13" actId="14100"/>
          <ac:graphicFrameMkLst>
            <pc:docMk/>
            <pc:sldMk cId="1191240233" sldId="257"/>
            <ac:graphicFrameMk id="24" creationId="{7AA37218-D05D-690C-E61C-14070857175B}"/>
          </ac:graphicFrameMkLst>
        </pc:graphicFrameChg>
        <pc:picChg chg="mod">
          <ac:chgData name="Shazia Begum (2117727)" userId="S::2117727@student.uwtsd.ac.uk::977955b9-8b41-426a-a9e4-5ccd56d8b63e" providerId="AD" clId="Web-{630B3CC8-BA10-28DF-47E3-CBF735781A0E}" dt="2022-09-25T22:11:53.805" v="15" actId="14100"/>
          <ac:picMkLst>
            <pc:docMk/>
            <pc:sldMk cId="1191240233" sldId="257"/>
            <ac:picMk id="17" creationId="{0CE25129-BB79-986F-057F-B62BA190A6BA}"/>
          </ac:picMkLst>
        </pc:picChg>
      </pc:sldChg>
      <pc:sldChg chg="modSp">
        <pc:chgData name="Shazia Begum (2117727)" userId="S::2117727@student.uwtsd.ac.uk::977955b9-8b41-426a-a9e4-5ccd56d8b63e" providerId="AD" clId="Web-{630B3CC8-BA10-28DF-47E3-CBF735781A0E}" dt="2022-09-25T22:18:06.393" v="41" actId="20577"/>
        <pc:sldMkLst>
          <pc:docMk/>
          <pc:sldMk cId="2204344033" sldId="263"/>
        </pc:sldMkLst>
        <pc:spChg chg="mod">
          <ac:chgData name="Shazia Begum (2117727)" userId="S::2117727@student.uwtsd.ac.uk::977955b9-8b41-426a-a9e4-5ccd56d8b63e" providerId="AD" clId="Web-{630B3CC8-BA10-28DF-47E3-CBF735781A0E}" dt="2022-09-25T22:18:06.393" v="41" actId="20577"/>
          <ac:spMkLst>
            <pc:docMk/>
            <pc:sldMk cId="2204344033" sldId="263"/>
            <ac:spMk id="2" creationId="{E39CF996-7CE6-BA23-4419-20AF4780558A}"/>
          </ac:spMkLst>
        </pc:spChg>
      </pc:sldChg>
      <pc:sldChg chg="modSp">
        <pc:chgData name="Shazia Begum (2117727)" userId="S::2117727@student.uwtsd.ac.uk::977955b9-8b41-426a-a9e4-5ccd56d8b63e" providerId="AD" clId="Web-{630B3CC8-BA10-28DF-47E3-CBF735781A0E}" dt="2022-09-25T22:14:05.355" v="30" actId="20577"/>
        <pc:sldMkLst>
          <pc:docMk/>
          <pc:sldMk cId="941930052" sldId="264"/>
        </pc:sldMkLst>
        <pc:spChg chg="mod">
          <ac:chgData name="Shazia Begum (2117727)" userId="S::2117727@student.uwtsd.ac.uk::977955b9-8b41-426a-a9e4-5ccd56d8b63e" providerId="AD" clId="Web-{630B3CC8-BA10-28DF-47E3-CBF735781A0E}" dt="2022-09-25T22:13:35.558" v="25" actId="1076"/>
          <ac:spMkLst>
            <pc:docMk/>
            <pc:sldMk cId="941930052" sldId="264"/>
            <ac:spMk id="5" creationId="{25321CDE-BD73-10DE-22FD-D64F9D5B686D}"/>
          </ac:spMkLst>
        </pc:spChg>
        <pc:spChg chg="mod">
          <ac:chgData name="Shazia Begum (2117727)" userId="S::2117727@student.uwtsd.ac.uk::977955b9-8b41-426a-a9e4-5ccd56d8b63e" providerId="AD" clId="Web-{630B3CC8-BA10-28DF-47E3-CBF735781A0E}" dt="2022-09-25T22:14:05.355" v="30" actId="20577"/>
          <ac:spMkLst>
            <pc:docMk/>
            <pc:sldMk cId="941930052" sldId="264"/>
            <ac:spMk id="6" creationId="{0572F76E-86B7-63F4-D728-15F7B472BD22}"/>
          </ac:spMkLst>
        </pc:spChg>
        <pc:picChg chg="mod">
          <ac:chgData name="Shazia Begum (2117727)" userId="S::2117727@student.uwtsd.ac.uk::977955b9-8b41-426a-a9e4-5ccd56d8b63e" providerId="AD" clId="Web-{630B3CC8-BA10-28DF-47E3-CBF735781A0E}" dt="2022-09-25T22:13:47.105" v="27" actId="14100"/>
          <ac:picMkLst>
            <pc:docMk/>
            <pc:sldMk cId="941930052" sldId="264"/>
            <ac:picMk id="3" creationId="{785E0F07-6026-03AA-6C7F-F7041451EE45}"/>
          </ac:picMkLst>
        </pc:picChg>
      </pc:sldChg>
      <pc:sldChg chg="addSp delSp modSp new mod setBg">
        <pc:chgData name="Shazia Begum (2117727)" userId="S::2117727@student.uwtsd.ac.uk::977955b9-8b41-426a-a9e4-5ccd56d8b63e" providerId="AD" clId="Web-{630B3CC8-BA10-28DF-47E3-CBF735781A0E}" dt="2022-09-25T22:16:16.687" v="39" actId="20577"/>
        <pc:sldMkLst>
          <pc:docMk/>
          <pc:sldMk cId="3413987659" sldId="266"/>
        </pc:sldMkLst>
        <pc:spChg chg="add mod">
          <ac:chgData name="Shazia Begum (2117727)" userId="S::2117727@student.uwtsd.ac.uk::977955b9-8b41-426a-a9e4-5ccd56d8b63e" providerId="AD" clId="Web-{630B3CC8-BA10-28DF-47E3-CBF735781A0E}" dt="2022-09-25T22:14:32.153" v="31"/>
          <ac:spMkLst>
            <pc:docMk/>
            <pc:sldMk cId="3413987659" sldId="266"/>
            <ac:spMk id="2" creationId="{D9E0D4CA-B0BD-87CF-3B50-1BA19CE018B5}"/>
          </ac:spMkLst>
        </pc:spChg>
        <pc:spChg chg="add del mod">
          <ac:chgData name="Shazia Begum (2117727)" userId="S::2117727@student.uwtsd.ac.uk::977955b9-8b41-426a-a9e4-5ccd56d8b63e" providerId="AD" clId="Web-{630B3CC8-BA10-28DF-47E3-CBF735781A0E}" dt="2022-09-25T22:14:32.153" v="31"/>
          <ac:spMkLst>
            <pc:docMk/>
            <pc:sldMk cId="3413987659" sldId="266"/>
            <ac:spMk id="3" creationId="{74558284-8CA1-954A-0729-CD69A44682A5}"/>
          </ac:spMkLst>
        </pc:spChg>
        <pc:graphicFrameChg chg="add mod modGraphic">
          <ac:chgData name="Shazia Begum (2117727)" userId="S::2117727@student.uwtsd.ac.uk::977955b9-8b41-426a-a9e4-5ccd56d8b63e" providerId="AD" clId="Web-{630B3CC8-BA10-28DF-47E3-CBF735781A0E}" dt="2022-09-25T22:16:16.687" v="39" actId="20577"/>
          <ac:graphicFrameMkLst>
            <pc:docMk/>
            <pc:sldMk cId="3413987659" sldId="266"/>
            <ac:graphicFrameMk id="5" creationId="{D004C2AD-762A-9E35-E35C-AC0BCB5748BA}"/>
          </ac:graphicFrameMkLst>
        </pc:graphicFrameChg>
        <pc:picChg chg="add">
          <ac:chgData name="Shazia Begum (2117727)" userId="S::2117727@student.uwtsd.ac.uk::977955b9-8b41-426a-a9e4-5ccd56d8b63e" providerId="AD" clId="Web-{630B3CC8-BA10-28DF-47E3-CBF735781A0E}" dt="2022-09-25T22:14:32.153" v="31"/>
          <ac:picMkLst>
            <pc:docMk/>
            <pc:sldMk cId="3413987659" sldId="266"/>
            <ac:picMk id="9" creationId="{87DAFC35-E613-4B02-AA9A-C1D2192DC06D}"/>
          </ac:picMkLst>
        </pc:picChg>
      </pc:sldChg>
    </pc:docChg>
  </pc:docChgLst>
  <pc:docChgLst>
    <pc:chgData name="Shazia Begum (2117727)" userId="S::2117727@student.uwtsd.ac.uk::977955b9-8b41-426a-a9e4-5ccd56d8b63e" providerId="AD" clId="Web-{C57C88EB-2DD4-12C6-6CC5-EB54D1B31892}"/>
    <pc:docChg chg="modSld">
      <pc:chgData name="Shazia Begum (2117727)" userId="S::2117727@student.uwtsd.ac.uk::977955b9-8b41-426a-a9e4-5ccd56d8b63e" providerId="AD" clId="Web-{C57C88EB-2DD4-12C6-6CC5-EB54D1B31892}" dt="2022-09-29T12:06:24.731" v="344" actId="20577"/>
      <pc:docMkLst>
        <pc:docMk/>
      </pc:docMkLst>
      <pc:sldChg chg="modSp">
        <pc:chgData name="Shazia Begum (2117727)" userId="S::2117727@student.uwtsd.ac.uk::977955b9-8b41-426a-a9e4-5ccd56d8b63e" providerId="AD" clId="Web-{C57C88EB-2DD4-12C6-6CC5-EB54D1B31892}" dt="2022-09-29T11:28:53.236" v="155" actId="20577"/>
        <pc:sldMkLst>
          <pc:docMk/>
          <pc:sldMk cId="2825789152" sldId="259"/>
        </pc:sldMkLst>
        <pc:spChg chg="mod">
          <ac:chgData name="Shazia Begum (2117727)" userId="S::2117727@student.uwtsd.ac.uk::977955b9-8b41-426a-a9e4-5ccd56d8b63e" providerId="AD" clId="Web-{C57C88EB-2DD4-12C6-6CC5-EB54D1B31892}" dt="2022-09-29T11:28:53.236" v="155" actId="20577"/>
          <ac:spMkLst>
            <pc:docMk/>
            <pc:sldMk cId="2825789152" sldId="259"/>
            <ac:spMk id="5" creationId="{0FFD6B22-3273-B4F2-B953-2507D788BF28}"/>
          </ac:spMkLst>
        </pc:spChg>
      </pc:sldChg>
      <pc:sldChg chg="addSp delSp modSp mod setBg">
        <pc:chgData name="Shazia Begum (2117727)" userId="S::2117727@student.uwtsd.ac.uk::977955b9-8b41-426a-a9e4-5ccd56d8b63e" providerId="AD" clId="Web-{C57C88EB-2DD4-12C6-6CC5-EB54D1B31892}" dt="2022-09-29T12:06:24.731" v="344" actId="20577"/>
        <pc:sldMkLst>
          <pc:docMk/>
          <pc:sldMk cId="137241432" sldId="260"/>
        </pc:sldMkLst>
        <pc:spChg chg="mod">
          <ac:chgData name="Shazia Begum (2117727)" userId="S::2117727@student.uwtsd.ac.uk::977955b9-8b41-426a-a9e4-5ccd56d8b63e" providerId="AD" clId="Web-{C57C88EB-2DD4-12C6-6CC5-EB54D1B31892}" dt="2022-09-29T11:58:23.191" v="333" actId="20577"/>
          <ac:spMkLst>
            <pc:docMk/>
            <pc:sldMk cId="137241432" sldId="260"/>
            <ac:spMk id="2" creationId="{41B0D60B-0CFF-1895-7C89-E069DDC49378}"/>
          </ac:spMkLst>
        </pc:spChg>
        <pc:spChg chg="add">
          <ac:chgData name="Shazia Begum (2117727)" userId="S::2117727@student.uwtsd.ac.uk::977955b9-8b41-426a-a9e4-5ccd56d8b63e" providerId="AD" clId="Web-{C57C88EB-2DD4-12C6-6CC5-EB54D1B31892}" dt="2022-09-29T10:44:57.923" v="21"/>
          <ac:spMkLst>
            <pc:docMk/>
            <pc:sldMk cId="137241432" sldId="260"/>
            <ac:spMk id="4" creationId="{CF8DD905-3CC1-DB8E-E03F-734530AEC5F5}"/>
          </ac:spMkLst>
        </pc:spChg>
        <pc:spChg chg="add mod">
          <ac:chgData name="Shazia Begum (2117727)" userId="S::2117727@student.uwtsd.ac.uk::977955b9-8b41-426a-a9e4-5ccd56d8b63e" providerId="AD" clId="Web-{C57C88EB-2DD4-12C6-6CC5-EB54D1B31892}" dt="2022-09-29T11:51:19.199" v="320" actId="20577"/>
          <ac:spMkLst>
            <pc:docMk/>
            <pc:sldMk cId="137241432" sldId="260"/>
            <ac:spMk id="5" creationId="{0839F9D0-9261-2067-308D-A1E627368E05}"/>
          </ac:spMkLst>
        </pc:spChg>
        <pc:spChg chg="add del">
          <ac:chgData name="Shazia Begum (2117727)" userId="S::2117727@student.uwtsd.ac.uk::977955b9-8b41-426a-a9e4-5ccd56d8b63e" providerId="AD" clId="Web-{C57C88EB-2DD4-12C6-6CC5-EB54D1B31892}" dt="2022-09-29T12:01:02.522" v="335"/>
          <ac:spMkLst>
            <pc:docMk/>
            <pc:sldMk cId="137241432" sldId="260"/>
            <ac:spMk id="6" creationId="{AB7B3B84-2905-1FC0-042F-6B71BBD8858C}"/>
          </ac:spMkLst>
        </pc:spChg>
        <pc:spChg chg="add mod">
          <ac:chgData name="Shazia Begum (2117727)" userId="S::2117727@student.uwtsd.ac.uk::977955b9-8b41-426a-a9e4-5ccd56d8b63e" providerId="AD" clId="Web-{C57C88EB-2DD4-12C6-6CC5-EB54D1B31892}" dt="2022-09-29T12:06:24.731" v="344" actId="20577"/>
          <ac:spMkLst>
            <pc:docMk/>
            <pc:sldMk cId="137241432" sldId="260"/>
            <ac:spMk id="7" creationId="{33895495-5A99-CEF0-A862-8CCAB3F949EA}"/>
          </ac:spMkLst>
        </pc:spChg>
        <pc:spChg chg="add">
          <ac:chgData name="Shazia Begum (2117727)" userId="S::2117727@student.uwtsd.ac.uk::977955b9-8b41-426a-a9e4-5ccd56d8b63e" providerId="AD" clId="Web-{C57C88EB-2DD4-12C6-6CC5-EB54D1B31892}" dt="2022-09-29T10:42:52.669" v="12"/>
          <ac:spMkLst>
            <pc:docMk/>
            <pc:sldMk cId="137241432" sldId="260"/>
            <ac:spMk id="10" creationId="{86817BFA-9939-42FC-97E6-1DDD23A38EB9}"/>
          </ac:spMkLst>
        </pc:spChg>
        <pc:picChg chg="add del mod">
          <ac:chgData name="Shazia Begum (2117727)" userId="S::2117727@student.uwtsd.ac.uk::977955b9-8b41-426a-a9e4-5ccd56d8b63e" providerId="AD" clId="Web-{C57C88EB-2DD4-12C6-6CC5-EB54D1B31892}" dt="2022-09-29T10:44:14" v="13"/>
          <ac:picMkLst>
            <pc:docMk/>
            <pc:sldMk cId="137241432" sldId="260"/>
            <ac:picMk id="3" creationId="{020D842E-5CB4-8277-670F-E647543B2B97}"/>
          </ac:picMkLst>
        </pc:picChg>
        <pc:picChg chg="add mod">
          <ac:chgData name="Shazia Begum (2117727)" userId="S::2117727@student.uwtsd.ac.uk::977955b9-8b41-426a-a9e4-5ccd56d8b63e" providerId="AD" clId="Web-{C57C88EB-2DD4-12C6-6CC5-EB54D1B31892}" dt="2022-09-29T11:50:20.994" v="316" actId="1076"/>
          <ac:picMkLst>
            <pc:docMk/>
            <pc:sldMk cId="137241432" sldId="260"/>
            <ac:picMk id="3" creationId="{3BB87C03-6FF2-33E9-6602-CCE4F5C14CF2}"/>
          </ac:picMkLst>
        </pc:picChg>
        <pc:picChg chg="add">
          <ac:chgData name="Shazia Begum (2117727)" userId="S::2117727@student.uwtsd.ac.uk::977955b9-8b41-426a-a9e4-5ccd56d8b63e" providerId="AD" clId="Web-{C57C88EB-2DD4-12C6-6CC5-EB54D1B31892}" dt="2022-09-29T10:42:52.669" v="12"/>
          <ac:picMkLst>
            <pc:docMk/>
            <pc:sldMk cId="137241432" sldId="260"/>
            <ac:picMk id="8" creationId="{B7626C8E-FB50-4909-8D9D-09E34A8DBFAB}"/>
          </ac:picMkLst>
        </pc:picChg>
        <pc:picChg chg="add">
          <ac:chgData name="Shazia Begum (2117727)" userId="S::2117727@student.uwtsd.ac.uk::977955b9-8b41-426a-a9e4-5ccd56d8b63e" providerId="AD" clId="Web-{C57C88EB-2DD4-12C6-6CC5-EB54D1B31892}" dt="2022-09-29T10:42:52.669" v="12"/>
          <ac:picMkLst>
            <pc:docMk/>
            <pc:sldMk cId="137241432" sldId="260"/>
            <ac:picMk id="12" creationId="{A4C4F977-CDDE-402E-B4F0-84B5572E77C3}"/>
          </ac:picMkLst>
        </pc:picChg>
      </pc:sldChg>
      <pc:sldChg chg="modSp">
        <pc:chgData name="Shazia Begum (2117727)" userId="S::2117727@student.uwtsd.ac.uk::977955b9-8b41-426a-a9e4-5ccd56d8b63e" providerId="AD" clId="Web-{C57C88EB-2DD4-12C6-6CC5-EB54D1B31892}" dt="2022-09-29T11:54:25.077" v="330" actId="20577"/>
        <pc:sldMkLst>
          <pc:docMk/>
          <pc:sldMk cId="772763744" sldId="261"/>
        </pc:sldMkLst>
        <pc:spChg chg="mod">
          <ac:chgData name="Shazia Begum (2117727)" userId="S::2117727@student.uwtsd.ac.uk::977955b9-8b41-426a-a9e4-5ccd56d8b63e" providerId="AD" clId="Web-{C57C88EB-2DD4-12C6-6CC5-EB54D1B31892}" dt="2022-09-29T11:54:25.077" v="330" actId="20577"/>
          <ac:spMkLst>
            <pc:docMk/>
            <pc:sldMk cId="772763744" sldId="261"/>
            <ac:spMk id="2" creationId="{FB0A484B-84D0-305F-0E84-38F39CF01BD2}"/>
          </ac:spMkLst>
        </pc:spChg>
      </pc:sldChg>
      <pc:sldChg chg="modSp">
        <pc:chgData name="Shazia Begum (2117727)" userId="S::2117727@student.uwtsd.ac.uk::977955b9-8b41-426a-a9e4-5ccd56d8b63e" providerId="AD" clId="Web-{C57C88EB-2DD4-12C6-6CC5-EB54D1B31892}" dt="2022-09-29T11:48:18.445" v="306" actId="20577"/>
        <pc:sldMkLst>
          <pc:docMk/>
          <pc:sldMk cId="3740091611" sldId="265"/>
        </pc:sldMkLst>
        <pc:spChg chg="mod">
          <ac:chgData name="Shazia Begum (2117727)" userId="S::2117727@student.uwtsd.ac.uk::977955b9-8b41-426a-a9e4-5ccd56d8b63e" providerId="AD" clId="Web-{C57C88EB-2DD4-12C6-6CC5-EB54D1B31892}" dt="2022-09-29T11:48:18.445" v="306" actId="20577"/>
          <ac:spMkLst>
            <pc:docMk/>
            <pc:sldMk cId="3740091611" sldId="265"/>
            <ac:spMk id="2" creationId="{9C04B4FA-1284-E96E-0866-756836814175}"/>
          </ac:spMkLst>
        </pc:spChg>
      </pc:sldChg>
    </pc:docChg>
  </pc:docChgLst>
  <pc:docChgLst>
    <pc:chgData name="Shazia Begum (2117727)" userId="S::2117727@student.uwtsd.ac.uk::977955b9-8b41-426a-a9e4-5ccd56d8b63e" providerId="AD" clId="Web-{E61E75F0-57E5-18AA-BC9F-90B6E58064C3}"/>
    <pc:docChg chg="modSld addMainMaster delMainMaster">
      <pc:chgData name="Shazia Begum (2117727)" userId="S::2117727@student.uwtsd.ac.uk::977955b9-8b41-426a-a9e4-5ccd56d8b63e" providerId="AD" clId="Web-{E61E75F0-57E5-18AA-BC9F-90B6E58064C3}" dt="2022-10-07T19:37:51.722" v="352" actId="20577"/>
      <pc:docMkLst>
        <pc:docMk/>
      </pc:docMkLst>
      <pc:sldChg chg="addSp delSp modSp mod setBg modClrScheme delDesignElem chgLayout">
        <pc:chgData name="Shazia Begum (2117727)" userId="S::2117727@student.uwtsd.ac.uk::977955b9-8b41-426a-a9e4-5ccd56d8b63e" providerId="AD" clId="Web-{E61E75F0-57E5-18AA-BC9F-90B6E58064C3}" dt="2022-10-07T19:33:38.403" v="334"/>
        <pc:sldMkLst>
          <pc:docMk/>
          <pc:sldMk cId="4003082285" sldId="256"/>
        </pc:sldMkLst>
        <pc:spChg chg="mod ord">
          <ac:chgData name="Shazia Begum (2117727)" userId="S::2117727@student.uwtsd.ac.uk::977955b9-8b41-426a-a9e4-5ccd56d8b63e" providerId="AD" clId="Web-{E61E75F0-57E5-18AA-BC9F-90B6E58064C3}" dt="2022-10-07T19:33:38.403" v="334"/>
          <ac:spMkLst>
            <pc:docMk/>
            <pc:sldMk cId="4003082285" sldId="256"/>
            <ac:spMk id="2" creationId="{BA69C33D-0E8C-CF73-BA3D-EB80DE53D299}"/>
          </ac:spMkLst>
        </pc:spChg>
        <pc:spChg chg="mod ord">
          <ac:chgData name="Shazia Begum (2117727)" userId="S::2117727@student.uwtsd.ac.uk::977955b9-8b41-426a-a9e4-5ccd56d8b63e" providerId="AD" clId="Web-{E61E75F0-57E5-18AA-BC9F-90B6E58064C3}" dt="2022-10-07T19:33:38.403" v="334"/>
          <ac:spMkLst>
            <pc:docMk/>
            <pc:sldMk cId="4003082285" sldId="256"/>
            <ac:spMk id="3" creationId="{089F643A-0740-8DED-A1AA-BB3967F239D4}"/>
          </ac:spMkLst>
        </pc:spChg>
        <pc:spChg chg="del">
          <ac:chgData name="Shazia Begum (2117727)" userId="S::2117727@student.uwtsd.ac.uk::977955b9-8b41-426a-a9e4-5ccd56d8b63e" providerId="AD" clId="Web-{E61E75F0-57E5-18AA-BC9F-90B6E58064C3}" dt="2022-10-07T19:17:08.714" v="286"/>
          <ac:spMkLst>
            <pc:docMk/>
            <pc:sldMk cId="4003082285" sldId="256"/>
            <ac:spMk id="16" creationId="{50496C6C-A85F-426B-9ED1-3444166CE4E1}"/>
          </ac:spMkLst>
        </pc:spChg>
        <pc:spChg chg="add del">
          <ac:chgData name="Shazia Begum (2117727)" userId="S::2117727@student.uwtsd.ac.uk::977955b9-8b41-426a-a9e4-5ccd56d8b63e" providerId="AD" clId="Web-{E61E75F0-57E5-18AA-BC9F-90B6E58064C3}" dt="2022-10-07T19:32:23.886" v="329"/>
          <ac:spMkLst>
            <pc:docMk/>
            <pc:sldMk cId="4003082285" sldId="256"/>
            <ac:spMk id="19" creationId="{20E145FF-1D18-4246-A2BA-9F6B4D53364C}"/>
          </ac:spMkLst>
        </pc:spChg>
        <pc:spChg chg="add del">
          <ac:chgData name="Shazia Begum (2117727)" userId="S::2117727@student.uwtsd.ac.uk::977955b9-8b41-426a-a9e4-5ccd56d8b63e" providerId="AD" clId="Web-{E61E75F0-57E5-18AA-BC9F-90B6E58064C3}" dt="2022-10-07T19:32:23.886" v="329"/>
          <ac:spMkLst>
            <pc:docMk/>
            <pc:sldMk cId="4003082285" sldId="256"/>
            <ac:spMk id="21" creationId="{B219AE65-9B94-44EA-BEF3-EF4BFA169C81}"/>
          </ac:spMkLst>
        </pc:spChg>
        <pc:spChg chg="add del">
          <ac:chgData name="Shazia Begum (2117727)" userId="S::2117727@student.uwtsd.ac.uk::977955b9-8b41-426a-a9e4-5ccd56d8b63e" providerId="AD" clId="Web-{E61E75F0-57E5-18AA-BC9F-90B6E58064C3}" dt="2022-10-07T19:32:23.886" v="329"/>
          <ac:spMkLst>
            <pc:docMk/>
            <pc:sldMk cId="4003082285" sldId="256"/>
            <ac:spMk id="23" creationId="{F0C81A57-9CD5-461B-8FFE-4A8CB6CFBE01}"/>
          </ac:spMkLst>
        </pc:spChg>
        <pc:spChg chg="add">
          <ac:chgData name="Shazia Begum (2117727)" userId="S::2117727@student.uwtsd.ac.uk::977955b9-8b41-426a-a9e4-5ccd56d8b63e" providerId="AD" clId="Web-{E61E75F0-57E5-18AA-BC9F-90B6E58064C3}" dt="2022-10-07T19:33:38.403" v="334"/>
          <ac:spMkLst>
            <pc:docMk/>
            <pc:sldMk cId="4003082285" sldId="256"/>
            <ac:spMk id="30" creationId="{20E145FF-1D18-4246-A2BA-9F6B4D53364C}"/>
          </ac:spMkLst>
        </pc:spChg>
        <pc:spChg chg="add">
          <ac:chgData name="Shazia Begum (2117727)" userId="S::2117727@student.uwtsd.ac.uk::977955b9-8b41-426a-a9e4-5ccd56d8b63e" providerId="AD" clId="Web-{E61E75F0-57E5-18AA-BC9F-90B6E58064C3}" dt="2022-10-07T19:33:38.403" v="334"/>
          <ac:spMkLst>
            <pc:docMk/>
            <pc:sldMk cId="4003082285" sldId="256"/>
            <ac:spMk id="31" creationId="{FB3EF4D6-026A-4D52-B916-967329EE3FFE}"/>
          </ac:spMkLst>
        </pc:spChg>
        <pc:spChg chg="add">
          <ac:chgData name="Shazia Begum (2117727)" userId="S::2117727@student.uwtsd.ac.uk::977955b9-8b41-426a-a9e4-5ccd56d8b63e" providerId="AD" clId="Web-{E61E75F0-57E5-18AA-BC9F-90B6E58064C3}" dt="2022-10-07T19:33:38.403" v="334"/>
          <ac:spMkLst>
            <pc:docMk/>
            <pc:sldMk cId="4003082285" sldId="256"/>
            <ac:spMk id="32" creationId="{4DB4846F-6AA5-4DB3-9581-D95F22BD5662}"/>
          </ac:spMkLst>
        </pc:spChg>
        <pc:spChg chg="add">
          <ac:chgData name="Shazia Begum (2117727)" userId="S::2117727@student.uwtsd.ac.uk::977955b9-8b41-426a-a9e4-5ccd56d8b63e" providerId="AD" clId="Web-{E61E75F0-57E5-18AA-BC9F-90B6E58064C3}" dt="2022-10-07T19:33:38.403" v="334"/>
          <ac:spMkLst>
            <pc:docMk/>
            <pc:sldMk cId="4003082285" sldId="256"/>
            <ac:spMk id="33" creationId="{D54EC22E-2292-4292-A80B-E81DF64BFB26}"/>
          </ac:spMkLst>
        </pc:spChg>
        <pc:grpChg chg="add">
          <ac:chgData name="Shazia Begum (2117727)" userId="S::2117727@student.uwtsd.ac.uk::977955b9-8b41-426a-a9e4-5ccd56d8b63e" providerId="AD" clId="Web-{E61E75F0-57E5-18AA-BC9F-90B6E58064C3}" dt="2022-10-07T19:33:38.403" v="334"/>
          <ac:grpSpMkLst>
            <pc:docMk/>
            <pc:sldMk cId="4003082285" sldId="256"/>
            <ac:grpSpMk id="6" creationId="{7084313B-C03D-4981-9786-879159A60395}"/>
          </ac:grpSpMkLst>
        </pc:grpChg>
        <pc:grpChg chg="add del">
          <ac:chgData name="Shazia Begum (2117727)" userId="S::2117727@student.uwtsd.ac.uk::977955b9-8b41-426a-a9e4-5ccd56d8b63e" providerId="AD" clId="Web-{E61E75F0-57E5-18AA-BC9F-90B6E58064C3}" dt="2022-10-07T19:32:23.886" v="329"/>
          <ac:grpSpMkLst>
            <pc:docMk/>
            <pc:sldMk cId="4003082285" sldId="256"/>
            <ac:grpSpMk id="8" creationId="{7084313B-C03D-4981-9786-879159A60395}"/>
          </ac:grpSpMkLst>
        </pc:grpChg>
        <pc:grpChg chg="add del">
          <ac:chgData name="Shazia Begum (2117727)" userId="S::2117727@student.uwtsd.ac.uk::977955b9-8b41-426a-a9e4-5ccd56d8b63e" providerId="AD" clId="Web-{E61E75F0-57E5-18AA-BC9F-90B6E58064C3}" dt="2022-10-07T19:32:23.886" v="329"/>
          <ac:grpSpMkLst>
            <pc:docMk/>
            <pc:sldMk cId="4003082285" sldId="256"/>
            <ac:grpSpMk id="25" creationId="{3086C462-37F4-494D-8292-CCB95221CC1A}"/>
          </ac:grpSpMkLst>
        </pc:grpChg>
        <pc:grpChg chg="add">
          <ac:chgData name="Shazia Begum (2117727)" userId="S::2117727@student.uwtsd.ac.uk::977955b9-8b41-426a-a9e4-5ccd56d8b63e" providerId="AD" clId="Web-{E61E75F0-57E5-18AA-BC9F-90B6E58064C3}" dt="2022-10-07T19:33:38.403" v="334"/>
          <ac:grpSpMkLst>
            <pc:docMk/>
            <pc:sldMk cId="4003082285" sldId="256"/>
            <ac:grpSpMk id="27" creationId="{992A2039-50D4-4D49-A79F-C82A1D913162}"/>
          </ac:grpSpMkLst>
        </pc:grpChg>
        <pc:picChg chg="del">
          <ac:chgData name="Shazia Begum (2117727)" userId="S::2117727@student.uwtsd.ac.uk::977955b9-8b41-426a-a9e4-5ccd56d8b63e" providerId="AD" clId="Web-{E61E75F0-57E5-18AA-BC9F-90B6E58064C3}" dt="2022-10-07T19:17:08.714" v="286"/>
          <ac:picMkLst>
            <pc:docMk/>
            <pc:sldMk cId="4003082285" sldId="256"/>
            <ac:picMk id="18" creationId="{3C686525-A4A6-4614-8AEE-CF21B8F2AAF4}"/>
          </ac:picMkLst>
        </pc:picChg>
        <pc:cxnChg chg="del">
          <ac:chgData name="Shazia Begum (2117727)" userId="S::2117727@student.uwtsd.ac.uk::977955b9-8b41-426a-a9e4-5ccd56d8b63e" providerId="AD" clId="Web-{E61E75F0-57E5-18AA-BC9F-90B6E58064C3}" dt="2022-10-07T19:17:08.714" v="286"/>
          <ac:cxnSpMkLst>
            <pc:docMk/>
            <pc:sldMk cId="4003082285" sldId="256"/>
            <ac:cxnSpMk id="17" creationId="{AD0EF22F-5D3C-4240-8C32-1B20803E5A89}"/>
          </ac:cxnSpMkLst>
        </pc:cxnChg>
        <pc:cxnChg chg="add del">
          <ac:chgData name="Shazia Begum (2117727)" userId="S::2117727@student.uwtsd.ac.uk::977955b9-8b41-426a-a9e4-5ccd56d8b63e" providerId="AD" clId="Web-{E61E75F0-57E5-18AA-BC9F-90B6E58064C3}" dt="2022-10-07T19:32:23.886" v="329"/>
          <ac:cxnSpMkLst>
            <pc:docMk/>
            <pc:sldMk cId="4003082285" sldId="256"/>
            <ac:cxnSpMk id="29" creationId="{AD23B2CD-009B-425A-9616-1E1AD1D5AB46}"/>
          </ac:cxnSpMkLst>
        </pc:cxnChg>
      </pc:sldChg>
      <pc:sldChg chg="mod modClrScheme chgLayout">
        <pc:chgData name="Shazia Begum (2117727)" userId="S::2117727@student.uwtsd.ac.uk::977955b9-8b41-426a-a9e4-5ccd56d8b63e" providerId="AD" clId="Web-{E61E75F0-57E5-18AA-BC9F-90B6E58064C3}" dt="2022-10-07T19:33:25.716" v="333"/>
        <pc:sldMkLst>
          <pc:docMk/>
          <pc:sldMk cId="1191240233" sldId="257"/>
        </pc:sldMkLst>
      </pc:sldChg>
      <pc:sldChg chg="addSp delSp modSp mod modClrScheme delDesignElem chgLayout">
        <pc:chgData name="Shazia Begum (2117727)" userId="S::2117727@student.uwtsd.ac.uk::977955b9-8b41-426a-a9e4-5ccd56d8b63e" providerId="AD" clId="Web-{E61E75F0-57E5-18AA-BC9F-90B6E58064C3}" dt="2022-10-07T19:33:25.716" v="333"/>
        <pc:sldMkLst>
          <pc:docMk/>
          <pc:sldMk cId="2825789152" sldId="259"/>
        </pc:sldMkLst>
        <pc:spChg chg="del mod">
          <ac:chgData name="Shazia Begum (2117727)" userId="S::2117727@student.uwtsd.ac.uk::977955b9-8b41-426a-a9e4-5ccd56d8b63e" providerId="AD" clId="Web-{E61E75F0-57E5-18AA-BC9F-90B6E58064C3}" dt="2022-10-07T19:21:39.299" v="299"/>
          <ac:spMkLst>
            <pc:docMk/>
            <pc:sldMk cId="2825789152" sldId="259"/>
            <ac:spMk id="5" creationId="{0FFD6B22-3273-B4F2-B953-2507D788BF28}"/>
          </ac:spMkLst>
        </pc:spChg>
        <pc:spChg chg="del">
          <ac:chgData name="Shazia Begum (2117727)" userId="S::2117727@student.uwtsd.ac.uk::977955b9-8b41-426a-a9e4-5ccd56d8b63e" providerId="AD" clId="Web-{E61E75F0-57E5-18AA-BC9F-90B6E58064C3}" dt="2022-10-07T19:17:08.714" v="286"/>
          <ac:spMkLst>
            <pc:docMk/>
            <pc:sldMk cId="2825789152" sldId="259"/>
            <ac:spMk id="20" creationId="{637BD688-14A6-4B96-B8A2-3CD81C054FCE}"/>
          </ac:spMkLst>
        </pc:spChg>
        <pc:spChg chg="del">
          <ac:chgData name="Shazia Begum (2117727)" userId="S::2117727@student.uwtsd.ac.uk::977955b9-8b41-426a-a9e4-5ccd56d8b63e" providerId="AD" clId="Web-{E61E75F0-57E5-18AA-BC9F-90B6E58064C3}" dt="2022-10-07T19:17:08.714" v="286"/>
          <ac:spMkLst>
            <pc:docMk/>
            <pc:sldMk cId="2825789152" sldId="259"/>
            <ac:spMk id="22" creationId="{B7B2544F-CA5E-40F6-9525-716A90C83FC5}"/>
          </ac:spMkLst>
        </pc:spChg>
        <pc:graphicFrameChg chg="add">
          <ac:chgData name="Shazia Begum (2117727)" userId="S::2117727@student.uwtsd.ac.uk::977955b9-8b41-426a-a9e4-5ccd56d8b63e" providerId="AD" clId="Web-{E61E75F0-57E5-18AA-BC9F-90B6E58064C3}" dt="2022-10-07T19:21:39.299" v="299"/>
          <ac:graphicFrameMkLst>
            <pc:docMk/>
            <pc:sldMk cId="2825789152" sldId="259"/>
            <ac:graphicFrameMk id="7" creationId="{7488CD6B-B5D8-98D3-F0D0-941CD9DB1513}"/>
          </ac:graphicFrameMkLst>
        </pc:graphicFrameChg>
        <pc:picChg chg="del">
          <ac:chgData name="Shazia Begum (2117727)" userId="S::2117727@student.uwtsd.ac.uk::977955b9-8b41-426a-a9e4-5ccd56d8b63e" providerId="AD" clId="Web-{E61E75F0-57E5-18AA-BC9F-90B6E58064C3}" dt="2022-10-07T19:17:08.714" v="286"/>
          <ac:picMkLst>
            <pc:docMk/>
            <pc:sldMk cId="2825789152" sldId="259"/>
            <ac:picMk id="18" creationId="{6ECDD1C7-3E51-40DC-8B85-24AA12A39173}"/>
          </ac:picMkLst>
        </pc:picChg>
        <pc:picChg chg="del">
          <ac:chgData name="Shazia Begum (2117727)" userId="S::2117727@student.uwtsd.ac.uk::977955b9-8b41-426a-a9e4-5ccd56d8b63e" providerId="AD" clId="Web-{E61E75F0-57E5-18AA-BC9F-90B6E58064C3}" dt="2022-10-07T19:17:08.714" v="286"/>
          <ac:picMkLst>
            <pc:docMk/>
            <pc:sldMk cId="2825789152" sldId="259"/>
            <ac:picMk id="24" creationId="{91A90930-4117-42E3-B9BA-785001EF267E}"/>
          </ac:picMkLst>
        </pc:picChg>
      </pc:sldChg>
      <pc:sldChg chg="addSp delSp modSp mod modClrScheme delDesignElem chgLayout">
        <pc:chgData name="Shazia Begum (2117727)" userId="S::2117727@student.uwtsd.ac.uk::977955b9-8b41-426a-a9e4-5ccd56d8b63e" providerId="AD" clId="Web-{E61E75F0-57E5-18AA-BC9F-90B6E58064C3}" dt="2022-10-07T19:34:26.873" v="335"/>
        <pc:sldMkLst>
          <pc:docMk/>
          <pc:sldMk cId="772763744" sldId="261"/>
        </pc:sldMkLst>
        <pc:spChg chg="del mod">
          <ac:chgData name="Shazia Begum (2117727)" userId="S::2117727@student.uwtsd.ac.uk::977955b9-8b41-426a-a9e4-5ccd56d8b63e" providerId="AD" clId="Web-{E61E75F0-57E5-18AA-BC9F-90B6E58064C3}" dt="2022-10-07T19:34:26.873" v="335"/>
          <ac:spMkLst>
            <pc:docMk/>
            <pc:sldMk cId="772763744" sldId="261"/>
            <ac:spMk id="3" creationId="{D7701CE1-0C13-E239-5522-80FF10AC2908}"/>
          </ac:spMkLst>
        </pc:spChg>
        <pc:graphicFrameChg chg="add">
          <ac:chgData name="Shazia Begum (2117727)" userId="S::2117727@student.uwtsd.ac.uk::977955b9-8b41-426a-a9e4-5ccd56d8b63e" providerId="AD" clId="Web-{E61E75F0-57E5-18AA-BC9F-90B6E58064C3}" dt="2022-10-07T19:34:26.873" v="335"/>
          <ac:graphicFrameMkLst>
            <pc:docMk/>
            <pc:sldMk cId="772763744" sldId="261"/>
            <ac:graphicFrameMk id="16" creationId="{71E96A71-4FE8-059D-F108-C2A9F602DBC5}"/>
          </ac:graphicFrameMkLst>
        </pc:graphicFrameChg>
        <pc:picChg chg="del">
          <ac:chgData name="Shazia Begum (2117727)" userId="S::2117727@student.uwtsd.ac.uk::977955b9-8b41-426a-a9e4-5ccd56d8b63e" providerId="AD" clId="Web-{E61E75F0-57E5-18AA-BC9F-90B6E58064C3}" dt="2022-10-07T19:17:08.714" v="286"/>
          <ac:picMkLst>
            <pc:docMk/>
            <pc:sldMk cId="772763744" sldId="261"/>
            <ac:picMk id="18" creationId="{87DAFC35-E613-4B02-AA9A-C1D2192DC06D}"/>
          </ac:picMkLst>
        </pc:picChg>
      </pc:sldChg>
      <pc:sldChg chg="addSp delSp modSp mod modClrScheme chgLayout">
        <pc:chgData name="Shazia Begum (2117727)" userId="S::2117727@student.uwtsd.ac.uk::977955b9-8b41-426a-a9e4-5ccd56d8b63e" providerId="AD" clId="Web-{E61E75F0-57E5-18AA-BC9F-90B6E58064C3}" dt="2022-10-07T19:37:51.722" v="352" actId="20577"/>
        <pc:sldMkLst>
          <pc:docMk/>
          <pc:sldMk cId="942073908" sldId="262"/>
        </pc:sldMkLst>
        <pc:spChg chg="mod">
          <ac:chgData name="Shazia Begum (2117727)" userId="S::2117727@student.uwtsd.ac.uk::977955b9-8b41-426a-a9e4-5ccd56d8b63e" providerId="AD" clId="Web-{E61E75F0-57E5-18AA-BC9F-90B6E58064C3}" dt="2022-10-07T19:37:00.440" v="344" actId="20577"/>
          <ac:spMkLst>
            <pc:docMk/>
            <pc:sldMk cId="942073908" sldId="262"/>
            <ac:spMk id="4" creationId="{3A75014A-0465-D0A7-C1D7-6A85C033DD5A}"/>
          </ac:spMkLst>
        </pc:spChg>
        <pc:spChg chg="mod">
          <ac:chgData name="Shazia Begum (2117727)" userId="S::2117727@student.uwtsd.ac.uk::977955b9-8b41-426a-a9e4-5ccd56d8b63e" providerId="AD" clId="Web-{E61E75F0-57E5-18AA-BC9F-90B6E58064C3}" dt="2022-10-07T19:37:13.284" v="346" actId="20577"/>
          <ac:spMkLst>
            <pc:docMk/>
            <pc:sldMk cId="942073908" sldId="262"/>
            <ac:spMk id="16" creationId="{44909963-420C-76ED-B7A1-6D92910290DC}"/>
          </ac:spMkLst>
        </pc:spChg>
        <pc:spChg chg="mod">
          <ac:chgData name="Shazia Begum (2117727)" userId="S::2117727@student.uwtsd.ac.uk::977955b9-8b41-426a-a9e4-5ccd56d8b63e" providerId="AD" clId="Web-{E61E75F0-57E5-18AA-BC9F-90B6E58064C3}" dt="2022-10-07T19:37:51.722" v="352" actId="20577"/>
          <ac:spMkLst>
            <pc:docMk/>
            <pc:sldMk cId="942073908" sldId="262"/>
            <ac:spMk id="68" creationId="{787B485A-4B05-7F77-5B57-4D2BFF8437BD}"/>
          </ac:spMkLst>
        </pc:spChg>
        <pc:spChg chg="add mod">
          <ac:chgData name="Shazia Begum (2117727)" userId="S::2117727@student.uwtsd.ac.uk::977955b9-8b41-426a-a9e4-5ccd56d8b63e" providerId="AD" clId="Web-{E61E75F0-57E5-18AA-BC9F-90B6E58064C3}" dt="2022-10-07T19:36:47.721" v="343" actId="20577"/>
          <ac:spMkLst>
            <pc:docMk/>
            <pc:sldMk cId="942073908" sldId="262"/>
            <ac:spMk id="129" creationId="{D0A5BFB5-957E-054E-1544-ADA3063FB843}"/>
          </ac:spMkLst>
        </pc:spChg>
        <pc:graphicFrameChg chg="del modGraphic">
          <ac:chgData name="Shazia Begum (2117727)" userId="S::2117727@student.uwtsd.ac.uk::977955b9-8b41-426a-a9e4-5ccd56d8b63e" providerId="AD" clId="Web-{E61E75F0-57E5-18AA-BC9F-90B6E58064C3}" dt="2022-10-07T19:02:31.871" v="37"/>
          <ac:graphicFrameMkLst>
            <pc:docMk/>
            <pc:sldMk cId="942073908" sldId="262"/>
            <ac:graphicFrameMk id="9" creationId="{58925242-E758-8AB9-B67A-A2308D021CC3}"/>
          </ac:graphicFrameMkLst>
        </pc:graphicFrameChg>
      </pc:sldChg>
      <pc:sldChg chg="modSp mod modClrScheme chgLayout">
        <pc:chgData name="Shazia Begum (2117727)" userId="S::2117727@student.uwtsd.ac.uk::977955b9-8b41-426a-a9e4-5ccd56d8b63e" providerId="AD" clId="Web-{E61E75F0-57E5-18AA-BC9F-90B6E58064C3}" dt="2022-10-07T19:33:25.716" v="333"/>
        <pc:sldMkLst>
          <pc:docMk/>
          <pc:sldMk cId="2204344033" sldId="263"/>
        </pc:sldMkLst>
        <pc:spChg chg="mod">
          <ac:chgData name="Shazia Begum (2117727)" userId="S::2117727@student.uwtsd.ac.uk::977955b9-8b41-426a-a9e4-5ccd56d8b63e" providerId="AD" clId="Web-{E61E75F0-57E5-18AA-BC9F-90B6E58064C3}" dt="2022-10-07T19:30:24.086" v="324" actId="20577"/>
          <ac:spMkLst>
            <pc:docMk/>
            <pc:sldMk cId="2204344033" sldId="263"/>
            <ac:spMk id="2" creationId="{E39CF996-7CE6-BA23-4419-20AF4780558A}"/>
          </ac:spMkLst>
        </pc:spChg>
      </pc:sldChg>
      <pc:sldChg chg="mod modClrScheme chgLayout">
        <pc:chgData name="Shazia Begum (2117727)" userId="S::2117727@student.uwtsd.ac.uk::977955b9-8b41-426a-a9e4-5ccd56d8b63e" providerId="AD" clId="Web-{E61E75F0-57E5-18AA-BC9F-90B6E58064C3}" dt="2022-10-07T19:33:25.716" v="333"/>
        <pc:sldMkLst>
          <pc:docMk/>
          <pc:sldMk cId="941930052" sldId="264"/>
        </pc:sldMkLst>
      </pc:sldChg>
      <pc:sldChg chg="modSp mod modClrScheme chgLayout">
        <pc:chgData name="Shazia Begum (2117727)" userId="S::2117727@student.uwtsd.ac.uk::977955b9-8b41-426a-a9e4-5ccd56d8b63e" providerId="AD" clId="Web-{E61E75F0-57E5-18AA-BC9F-90B6E58064C3}" dt="2022-10-07T19:33:25.716" v="333"/>
        <pc:sldMkLst>
          <pc:docMk/>
          <pc:sldMk cId="3740091611" sldId="265"/>
        </pc:sldMkLst>
        <pc:spChg chg="mod">
          <ac:chgData name="Shazia Begum (2117727)" userId="S::2117727@student.uwtsd.ac.uk::977955b9-8b41-426a-a9e4-5ccd56d8b63e" providerId="AD" clId="Web-{E61E75F0-57E5-18AA-BC9F-90B6E58064C3}" dt="2022-10-07T19:30:58.415" v="328" actId="14100"/>
          <ac:spMkLst>
            <pc:docMk/>
            <pc:sldMk cId="3740091611" sldId="265"/>
            <ac:spMk id="2" creationId="{9C04B4FA-1284-E96E-0866-756836814175}"/>
          </ac:spMkLst>
        </pc:spChg>
      </pc:sldChg>
      <pc:sldChg chg="delSp mod modClrScheme delDesignElem chgLayout">
        <pc:chgData name="Shazia Begum (2117727)" userId="S::2117727@student.uwtsd.ac.uk::977955b9-8b41-426a-a9e4-5ccd56d8b63e" providerId="AD" clId="Web-{E61E75F0-57E5-18AA-BC9F-90B6E58064C3}" dt="2022-10-07T19:33:25.716" v="333"/>
        <pc:sldMkLst>
          <pc:docMk/>
          <pc:sldMk cId="3413987659" sldId="266"/>
        </pc:sldMkLst>
        <pc:picChg chg="del">
          <ac:chgData name="Shazia Begum (2117727)" userId="S::2117727@student.uwtsd.ac.uk::977955b9-8b41-426a-a9e4-5ccd56d8b63e" providerId="AD" clId="Web-{E61E75F0-57E5-18AA-BC9F-90B6E58064C3}" dt="2022-10-07T19:17:08.714" v="286"/>
          <ac:picMkLst>
            <pc:docMk/>
            <pc:sldMk cId="3413987659" sldId="266"/>
            <ac:picMk id="9" creationId="{87DAFC35-E613-4B02-AA9A-C1D2192DC06D}"/>
          </ac:picMkLst>
        </pc:picChg>
      </pc:sldChg>
      <pc:sldChg chg="delSp modSp mod modClrScheme delDesignElem chgLayout">
        <pc:chgData name="Shazia Begum (2117727)" userId="S::2117727@student.uwtsd.ac.uk::977955b9-8b41-426a-a9e4-5ccd56d8b63e" providerId="AD" clId="Web-{E61E75F0-57E5-18AA-BC9F-90B6E58064C3}" dt="2022-10-07T19:33:25.716" v="333"/>
        <pc:sldMkLst>
          <pc:docMk/>
          <pc:sldMk cId="3599974159" sldId="267"/>
        </pc:sldMkLst>
        <pc:spChg chg="mod">
          <ac:chgData name="Shazia Begum (2117727)" userId="S::2117727@student.uwtsd.ac.uk::977955b9-8b41-426a-a9e4-5ccd56d8b63e" providerId="AD" clId="Web-{E61E75F0-57E5-18AA-BC9F-90B6E58064C3}" dt="2022-10-07T18:26:16.418" v="15" actId="20577"/>
          <ac:spMkLst>
            <pc:docMk/>
            <pc:sldMk cId="3599974159" sldId="267"/>
            <ac:spMk id="3" creationId="{02F35104-5806-018B-ACDC-C1079010E67A}"/>
          </ac:spMkLst>
        </pc:spChg>
        <pc:picChg chg="del">
          <ac:chgData name="Shazia Begum (2117727)" userId="S::2117727@student.uwtsd.ac.uk::977955b9-8b41-426a-a9e4-5ccd56d8b63e" providerId="AD" clId="Web-{E61E75F0-57E5-18AA-BC9F-90B6E58064C3}" dt="2022-10-07T19:17:08.714" v="286"/>
          <ac:picMkLst>
            <pc:docMk/>
            <pc:sldMk cId="3599974159" sldId="267"/>
            <ac:picMk id="9" creationId="{87DAFC35-E613-4B02-AA9A-C1D2192DC06D}"/>
          </ac:picMkLst>
        </pc:picChg>
      </pc:sldChg>
      <pc:sldChg chg="modSp mod modClrScheme chgLayout">
        <pc:chgData name="Shazia Begum (2117727)" userId="S::2117727@student.uwtsd.ac.uk::977955b9-8b41-426a-a9e4-5ccd56d8b63e" providerId="AD" clId="Web-{E61E75F0-57E5-18AA-BC9F-90B6E58064C3}" dt="2022-10-07T19:33:25.716" v="333"/>
        <pc:sldMkLst>
          <pc:docMk/>
          <pc:sldMk cId="2703931085" sldId="268"/>
        </pc:sldMkLst>
        <pc:spChg chg="mod">
          <ac:chgData name="Shazia Begum (2117727)" userId="S::2117727@student.uwtsd.ac.uk::977955b9-8b41-426a-a9e4-5ccd56d8b63e" providerId="AD" clId="Web-{E61E75F0-57E5-18AA-BC9F-90B6E58064C3}" dt="2022-10-07T19:29:57.429" v="321" actId="20577"/>
          <ac:spMkLst>
            <pc:docMk/>
            <pc:sldMk cId="2703931085" sldId="268"/>
            <ac:spMk id="2" creationId="{9E0292F8-A926-0C62-3489-A0BEF021D601}"/>
          </ac:spMkLst>
        </pc:spChg>
      </pc:sldChg>
      <pc:sldChg chg="delSp modSp mod modClrScheme delDesignElem chgLayout">
        <pc:chgData name="Shazia Begum (2117727)" userId="S::2117727@student.uwtsd.ac.uk::977955b9-8b41-426a-a9e4-5ccd56d8b63e" providerId="AD" clId="Web-{E61E75F0-57E5-18AA-BC9F-90B6E58064C3}" dt="2022-10-07T19:36:00.235" v="340" actId="20577"/>
        <pc:sldMkLst>
          <pc:docMk/>
          <pc:sldMk cId="3527351448" sldId="269"/>
        </pc:sldMkLst>
        <pc:spChg chg="del">
          <ac:chgData name="Shazia Begum (2117727)" userId="S::2117727@student.uwtsd.ac.uk::977955b9-8b41-426a-a9e4-5ccd56d8b63e" providerId="AD" clId="Web-{E61E75F0-57E5-18AA-BC9F-90B6E58064C3}" dt="2022-10-07T19:17:08.714" v="286"/>
          <ac:spMkLst>
            <pc:docMk/>
            <pc:sldMk cId="3527351448" sldId="269"/>
            <ac:spMk id="12" creationId="{6CFF51E2-169D-4F85-A842-E8413F664EE8}"/>
          </ac:spMkLst>
        </pc:spChg>
        <pc:graphicFrameChg chg="mod modGraphic">
          <ac:chgData name="Shazia Begum (2117727)" userId="S::2117727@student.uwtsd.ac.uk::977955b9-8b41-426a-a9e4-5ccd56d8b63e" providerId="AD" clId="Web-{E61E75F0-57E5-18AA-BC9F-90B6E58064C3}" dt="2022-10-07T19:36:00.235" v="340" actId="20577"/>
          <ac:graphicFrameMkLst>
            <pc:docMk/>
            <pc:sldMk cId="3527351448" sldId="269"/>
            <ac:graphicFrameMk id="6" creationId="{BBFDE758-B113-5687-0938-4C51E88A627F}"/>
          </ac:graphicFrameMkLst>
        </pc:graphicFrameChg>
        <pc:picChg chg="del">
          <ac:chgData name="Shazia Begum (2117727)" userId="S::2117727@student.uwtsd.ac.uk::977955b9-8b41-426a-a9e4-5ccd56d8b63e" providerId="AD" clId="Web-{E61E75F0-57E5-18AA-BC9F-90B6E58064C3}" dt="2022-10-07T19:17:08.714" v="286"/>
          <ac:picMkLst>
            <pc:docMk/>
            <pc:sldMk cId="3527351448" sldId="269"/>
            <ac:picMk id="10" creationId="{87DAFC35-E613-4B02-AA9A-C1D2192DC06D}"/>
          </ac:picMkLst>
        </pc:picChg>
        <pc:picChg chg="del">
          <ac:chgData name="Shazia Begum (2117727)" userId="S::2117727@student.uwtsd.ac.uk::977955b9-8b41-426a-a9e4-5ccd56d8b63e" providerId="AD" clId="Web-{E61E75F0-57E5-18AA-BC9F-90B6E58064C3}" dt="2022-10-07T19:17:08.714" v="286"/>
          <ac:picMkLst>
            <pc:docMk/>
            <pc:sldMk cId="3527351448" sldId="269"/>
            <ac:picMk id="14" creationId="{D0E2A6FF-057A-4920-923D-05A12E99EA86}"/>
          </ac:picMkLst>
        </pc:picChg>
      </pc:sldChg>
      <pc:sldChg chg="modSp mod modClrScheme chgLayout">
        <pc:chgData name="Shazia Begum (2117727)" userId="S::2117727@student.uwtsd.ac.uk::977955b9-8b41-426a-a9e4-5ccd56d8b63e" providerId="AD" clId="Web-{E61E75F0-57E5-18AA-BC9F-90B6E58064C3}" dt="2022-10-07T19:33:25.716" v="333"/>
        <pc:sldMkLst>
          <pc:docMk/>
          <pc:sldMk cId="1732474414" sldId="270"/>
        </pc:sldMkLst>
        <pc:spChg chg="mod">
          <ac:chgData name="Shazia Begum (2117727)" userId="S::2117727@student.uwtsd.ac.uk::977955b9-8b41-426a-a9e4-5ccd56d8b63e" providerId="AD" clId="Web-{E61E75F0-57E5-18AA-BC9F-90B6E58064C3}" dt="2022-10-07T18:27:21.535" v="18" actId="20577"/>
          <ac:spMkLst>
            <pc:docMk/>
            <pc:sldMk cId="1732474414" sldId="270"/>
            <ac:spMk id="6" creationId="{B3475483-F671-642C-F427-E6DEAAFEFEEB}"/>
          </ac:spMkLst>
        </pc:spChg>
      </pc:sldChg>
      <pc:sldMasterChg chg="del delSldLayout">
        <pc:chgData name="Shazia Begum (2117727)" userId="S::2117727@student.uwtsd.ac.uk::977955b9-8b41-426a-a9e4-5ccd56d8b63e" providerId="AD" clId="Web-{E61E75F0-57E5-18AA-BC9F-90B6E58064C3}" dt="2022-10-07T19:17:08.714" v="286"/>
        <pc:sldMasterMkLst>
          <pc:docMk/>
          <pc:sldMasterMk cId="1048339007" sldId="2147483880"/>
        </pc:sldMasterMkLst>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3259374975" sldId="2147483881"/>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2527191318" sldId="2147483882"/>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2521050050" sldId="2147483883"/>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4027427684" sldId="2147483884"/>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3758699887" sldId="2147483885"/>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1347887058" sldId="2147483886"/>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619949686" sldId="2147483887"/>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3788181244" sldId="2147483888"/>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3002357502" sldId="2147483889"/>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4235726721" sldId="2147483890"/>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3967463317" sldId="2147483891"/>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1669884540" sldId="2147483892"/>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3363262204" sldId="2147483893"/>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4034381779" sldId="2147483894"/>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1245799619" sldId="2147483895"/>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498592512" sldId="2147483896"/>
          </pc:sldLayoutMkLst>
        </pc:sldLayoutChg>
        <pc:sldLayoutChg chg="del">
          <pc:chgData name="Shazia Begum (2117727)" userId="S::2117727@student.uwtsd.ac.uk::977955b9-8b41-426a-a9e4-5ccd56d8b63e" providerId="AD" clId="Web-{E61E75F0-57E5-18AA-BC9F-90B6E58064C3}" dt="2022-10-07T19:17:08.714" v="286"/>
          <pc:sldLayoutMkLst>
            <pc:docMk/>
            <pc:sldMasterMk cId="1048339007" sldId="2147483880"/>
            <pc:sldLayoutMk cId="1859449597" sldId="2147483897"/>
          </pc:sldLayoutMkLst>
        </pc:sldLayoutChg>
      </pc:sldMasterChg>
      <pc:sldMasterChg chg="add del addSldLayout delSldLayout modSldLayout">
        <pc:chgData name="Shazia Begum (2117727)" userId="S::2117727@student.uwtsd.ac.uk::977955b9-8b41-426a-a9e4-5ccd56d8b63e" providerId="AD" clId="Web-{E61E75F0-57E5-18AA-BC9F-90B6E58064C3}" dt="2022-10-07T19:17:46.168" v="287"/>
        <pc:sldMasterMkLst>
          <pc:docMk/>
          <pc:sldMasterMk cId="2514782023" sldId="2147483898"/>
        </pc:sldMasterMkLst>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2831615381" sldId="2147483899"/>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1094429356" sldId="2147483900"/>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2469414459" sldId="2147483901"/>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3241604829" sldId="2147483902"/>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3728346284" sldId="2147483903"/>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990505272" sldId="2147483904"/>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2124719165" sldId="2147483905"/>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1416439966" sldId="2147483906"/>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3884901728" sldId="2147483907"/>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797402430" sldId="2147483908"/>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1567150875" sldId="2147483909"/>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2588695408" sldId="2147483910"/>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1542624027" sldId="2147483911"/>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1212360468" sldId="2147483912"/>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1397823546" sldId="2147483913"/>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1070944318" sldId="2147483914"/>
          </pc:sldLayoutMkLst>
        </pc:sldLayoutChg>
        <pc:sldLayoutChg chg="add del mod replId">
          <pc:chgData name="Shazia Begum (2117727)" userId="S::2117727@student.uwtsd.ac.uk::977955b9-8b41-426a-a9e4-5ccd56d8b63e" providerId="AD" clId="Web-{E61E75F0-57E5-18AA-BC9F-90B6E58064C3}" dt="2022-10-07T19:17:46.168" v="287"/>
          <pc:sldLayoutMkLst>
            <pc:docMk/>
            <pc:sldMasterMk cId="2514782023" sldId="2147483898"/>
            <pc:sldLayoutMk cId="2579473371" sldId="2147483915"/>
          </pc:sldLayoutMkLst>
        </pc:sldLayoutChg>
      </pc:sldMasterChg>
      <pc:sldMasterChg chg="add del addSldLayout delSldLayout modSldLayout">
        <pc:chgData name="Shazia Begum (2117727)" userId="S::2117727@student.uwtsd.ac.uk::977955b9-8b41-426a-a9e4-5ccd56d8b63e" providerId="AD" clId="Web-{E61E75F0-57E5-18AA-BC9F-90B6E58064C3}" dt="2022-10-07T19:18:45.810" v="291"/>
        <pc:sldMasterMkLst>
          <pc:docMk/>
          <pc:sldMasterMk cId="1102567577" sldId="2147483916"/>
        </pc:sldMasterMkLst>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2067206039" sldId="2147483917"/>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1581006684" sldId="2147483918"/>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1177744724" sldId="2147483919"/>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579680861" sldId="2147483920"/>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2658710398" sldId="2147483921"/>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3411182941" sldId="2147483922"/>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2490282851" sldId="2147483923"/>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1358448177" sldId="2147483924"/>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3767038115" sldId="2147483925"/>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1505529479" sldId="2147483926"/>
          </pc:sldLayoutMkLst>
        </pc:sldLayoutChg>
        <pc:sldLayoutChg chg="add del mod replId">
          <pc:chgData name="Shazia Begum (2117727)" userId="S::2117727@student.uwtsd.ac.uk::977955b9-8b41-426a-a9e4-5ccd56d8b63e" providerId="AD" clId="Web-{E61E75F0-57E5-18AA-BC9F-90B6E58064C3}" dt="2022-10-07T19:18:45.810" v="291"/>
          <pc:sldLayoutMkLst>
            <pc:docMk/>
            <pc:sldMasterMk cId="1102567577" sldId="2147483916"/>
            <pc:sldLayoutMk cId="654405614" sldId="2147483927"/>
          </pc:sldLayoutMkLst>
        </pc:sldLayoutChg>
      </pc:sldMasterChg>
      <pc:sldMasterChg chg="add del addSldLayout delSldLayout modSldLayout">
        <pc:chgData name="Shazia Begum (2117727)" userId="S::2117727@student.uwtsd.ac.uk::977955b9-8b41-426a-a9e4-5ccd56d8b63e" providerId="AD" clId="Web-{E61E75F0-57E5-18AA-BC9F-90B6E58064C3}" dt="2022-10-07T19:19:09.279" v="292"/>
        <pc:sldMasterMkLst>
          <pc:docMk/>
          <pc:sldMasterMk cId="1595757987" sldId="2147483928"/>
        </pc:sldMasterMkLst>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4122095116" sldId="2147483929"/>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2513592735" sldId="2147483930"/>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3270290661" sldId="2147483931"/>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2699100630" sldId="2147483932"/>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1101106955" sldId="2147483933"/>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823514948" sldId="2147483934"/>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2092554400" sldId="2147483935"/>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1327681628" sldId="2147483936"/>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4166155859" sldId="2147483937"/>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2131436603" sldId="2147483938"/>
          </pc:sldLayoutMkLst>
        </pc:sldLayoutChg>
        <pc:sldLayoutChg chg="add del mod replId">
          <pc:chgData name="Shazia Begum (2117727)" userId="S::2117727@student.uwtsd.ac.uk::977955b9-8b41-426a-a9e4-5ccd56d8b63e" providerId="AD" clId="Web-{E61E75F0-57E5-18AA-BC9F-90B6E58064C3}" dt="2022-10-07T19:19:09.279" v="292"/>
          <pc:sldLayoutMkLst>
            <pc:docMk/>
            <pc:sldMasterMk cId="1595757987" sldId="2147483928"/>
            <pc:sldLayoutMk cId="4212817401" sldId="2147483939"/>
          </pc:sldLayoutMkLst>
        </pc:sldLayoutChg>
      </pc:sldMasterChg>
      <pc:sldMasterChg chg="add del addSldLayout delSldLayout modSldLayout">
        <pc:chgData name="Shazia Begum (2117727)" userId="S::2117727@student.uwtsd.ac.uk::977955b9-8b41-426a-a9e4-5ccd56d8b63e" providerId="AD" clId="Web-{E61E75F0-57E5-18AA-BC9F-90B6E58064C3}" dt="2022-10-07T19:19:21.733" v="293"/>
        <pc:sldMasterMkLst>
          <pc:docMk/>
          <pc:sldMasterMk cId="1983250101" sldId="2147483940"/>
        </pc:sldMasterMkLst>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1203536797" sldId="2147483941"/>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1830775351" sldId="2147483942"/>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2981799196" sldId="2147483943"/>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2307364004" sldId="2147483944"/>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1935921290" sldId="2147483945"/>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4266814579" sldId="2147483946"/>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1318676326" sldId="2147483947"/>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3349602202" sldId="2147483948"/>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2521677305" sldId="2147483949"/>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3991335705" sldId="2147483950"/>
          </pc:sldLayoutMkLst>
        </pc:sldLayoutChg>
        <pc:sldLayoutChg chg="add del mod replId">
          <pc:chgData name="Shazia Begum (2117727)" userId="S::2117727@student.uwtsd.ac.uk::977955b9-8b41-426a-a9e4-5ccd56d8b63e" providerId="AD" clId="Web-{E61E75F0-57E5-18AA-BC9F-90B6E58064C3}" dt="2022-10-07T19:19:21.733" v="293"/>
          <pc:sldLayoutMkLst>
            <pc:docMk/>
            <pc:sldMasterMk cId="1983250101" sldId="2147483940"/>
            <pc:sldLayoutMk cId="3684069426" sldId="2147483951"/>
          </pc:sldLayoutMkLst>
        </pc:sldLayoutChg>
      </pc:sldMasterChg>
      <pc:sldMasterChg chg="add del addSldLayout delSldLayout modSldLayout">
        <pc:chgData name="Shazia Begum (2117727)" userId="S::2117727@student.uwtsd.ac.uk::977955b9-8b41-426a-a9e4-5ccd56d8b63e" providerId="AD" clId="Web-{E61E75F0-57E5-18AA-BC9F-90B6E58064C3}" dt="2022-10-07T19:19:40.093" v="294"/>
        <pc:sldMasterMkLst>
          <pc:docMk/>
          <pc:sldMasterMk cId="3871745902" sldId="2147483952"/>
        </pc:sldMasterMkLst>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3093178588" sldId="2147483953"/>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2921347916" sldId="2147483954"/>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4238656893" sldId="2147483955"/>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701017132" sldId="2147483956"/>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2210263214" sldId="2147483957"/>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2100640718" sldId="2147483958"/>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2099682753" sldId="2147483959"/>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3899707985" sldId="2147483960"/>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2364613786" sldId="2147483961"/>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2227607871" sldId="2147483962"/>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1406177152" sldId="2147483963"/>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82468288" sldId="2147483964"/>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2633717682" sldId="2147483965"/>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472156972" sldId="2147483966"/>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2974214121" sldId="2147483967"/>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878954859" sldId="2147483968"/>
          </pc:sldLayoutMkLst>
        </pc:sldLayoutChg>
        <pc:sldLayoutChg chg="add del mod replId">
          <pc:chgData name="Shazia Begum (2117727)" userId="S::2117727@student.uwtsd.ac.uk::977955b9-8b41-426a-a9e4-5ccd56d8b63e" providerId="AD" clId="Web-{E61E75F0-57E5-18AA-BC9F-90B6E58064C3}" dt="2022-10-07T19:19:40.093" v="294"/>
          <pc:sldLayoutMkLst>
            <pc:docMk/>
            <pc:sldMasterMk cId="3871745902" sldId="2147483952"/>
            <pc:sldLayoutMk cId="3602634553" sldId="2147483969"/>
          </pc:sldLayoutMkLst>
        </pc:sldLayoutChg>
      </pc:sldMasterChg>
      <pc:sldMasterChg chg="add del addSldLayout delSldLayout modSldLayout">
        <pc:chgData name="Shazia Begum (2117727)" userId="S::2117727@student.uwtsd.ac.uk::977955b9-8b41-426a-a9e4-5ccd56d8b63e" providerId="AD" clId="Web-{E61E75F0-57E5-18AA-BC9F-90B6E58064C3}" dt="2022-10-07T19:19:52.202" v="295"/>
        <pc:sldMasterMkLst>
          <pc:docMk/>
          <pc:sldMasterMk cId="3249531350" sldId="2147483970"/>
        </pc:sldMasterMkLst>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3289806173" sldId="2147483971"/>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3002334976" sldId="2147483972"/>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1973695684" sldId="2147483973"/>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3756735010" sldId="2147483974"/>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3945027170" sldId="2147483975"/>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554293878" sldId="2147483976"/>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1463487442" sldId="2147483977"/>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2538117796" sldId="2147483978"/>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2950695551" sldId="2147483979"/>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269868753" sldId="2147483980"/>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1594276499" sldId="2147483981"/>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814390800" sldId="2147483982"/>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1419438852" sldId="2147483983"/>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2671669377" sldId="2147483984"/>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2341749376" sldId="2147483985"/>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2197149366" sldId="2147483986"/>
          </pc:sldLayoutMkLst>
        </pc:sldLayoutChg>
        <pc:sldLayoutChg chg="add del mod replId">
          <pc:chgData name="Shazia Begum (2117727)" userId="S::2117727@student.uwtsd.ac.uk::977955b9-8b41-426a-a9e4-5ccd56d8b63e" providerId="AD" clId="Web-{E61E75F0-57E5-18AA-BC9F-90B6E58064C3}" dt="2022-10-07T19:19:52.202" v="295"/>
          <pc:sldLayoutMkLst>
            <pc:docMk/>
            <pc:sldMasterMk cId="3249531350" sldId="2147483970"/>
            <pc:sldLayoutMk cId="3353431743" sldId="2147483987"/>
          </pc:sldLayoutMkLst>
        </pc:sldLayoutChg>
      </pc:sldMasterChg>
      <pc:sldMasterChg chg="add del addSldLayout delSldLayout modSldLayout">
        <pc:chgData name="Shazia Begum (2117727)" userId="S::2117727@student.uwtsd.ac.uk::977955b9-8b41-426a-a9e4-5ccd56d8b63e" providerId="AD" clId="Web-{E61E75F0-57E5-18AA-BC9F-90B6E58064C3}" dt="2022-10-07T19:20:19.312" v="296"/>
        <pc:sldMasterMkLst>
          <pc:docMk/>
          <pc:sldMasterMk cId="3001858486" sldId="2147483988"/>
        </pc:sldMasterMkLst>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2750662875" sldId="2147483989"/>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563915710" sldId="2147483990"/>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1014507208" sldId="2147483991"/>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1369823152" sldId="2147483992"/>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786857872" sldId="2147483993"/>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874858641" sldId="2147483994"/>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517809142" sldId="2147483995"/>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2649256462" sldId="2147483996"/>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541675578" sldId="2147483997"/>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863463594" sldId="2147483998"/>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965773880" sldId="2147483999"/>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54539450" sldId="2147484000"/>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976603356" sldId="2147484001"/>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2359453176" sldId="2147484002"/>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611724818" sldId="2147484003"/>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3832222078" sldId="2147484004"/>
          </pc:sldLayoutMkLst>
        </pc:sldLayoutChg>
        <pc:sldLayoutChg chg="add del mod replId">
          <pc:chgData name="Shazia Begum (2117727)" userId="S::2117727@student.uwtsd.ac.uk::977955b9-8b41-426a-a9e4-5ccd56d8b63e" providerId="AD" clId="Web-{E61E75F0-57E5-18AA-BC9F-90B6E58064C3}" dt="2022-10-07T19:20:19.312" v="296"/>
          <pc:sldLayoutMkLst>
            <pc:docMk/>
            <pc:sldMasterMk cId="3001858486" sldId="2147483988"/>
            <pc:sldLayoutMk cId="1728959700" sldId="2147484005"/>
          </pc:sldLayoutMkLst>
        </pc:sldLayoutChg>
      </pc:sldMasterChg>
      <pc:sldMasterChg chg="add del addSldLayout delSldLayout modSldLayout">
        <pc:chgData name="Shazia Begum (2117727)" userId="S::2117727@student.uwtsd.ac.uk::977955b9-8b41-426a-a9e4-5ccd56d8b63e" providerId="AD" clId="Web-{E61E75F0-57E5-18AA-BC9F-90B6E58064C3}" dt="2022-10-07T19:20:34.828" v="297"/>
        <pc:sldMasterMkLst>
          <pc:docMk/>
          <pc:sldMasterMk cId="1743649005" sldId="2147484006"/>
        </pc:sldMasterMkLst>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2161423793" sldId="2147484007"/>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3954862957" sldId="2147484008"/>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1392002746" sldId="2147484009"/>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2728253271" sldId="2147484010"/>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3632110226" sldId="2147484011"/>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1359869183" sldId="2147484012"/>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779504176" sldId="2147484013"/>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480825933" sldId="2147484014"/>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3748307139" sldId="2147484015"/>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1418806502" sldId="2147484016"/>
          </pc:sldLayoutMkLst>
        </pc:sldLayoutChg>
        <pc:sldLayoutChg chg="add del mod replId">
          <pc:chgData name="Shazia Begum (2117727)" userId="S::2117727@student.uwtsd.ac.uk::977955b9-8b41-426a-a9e4-5ccd56d8b63e" providerId="AD" clId="Web-{E61E75F0-57E5-18AA-BC9F-90B6E58064C3}" dt="2022-10-07T19:20:34.828" v="297"/>
          <pc:sldLayoutMkLst>
            <pc:docMk/>
            <pc:sldMasterMk cId="1743649005" sldId="2147484006"/>
            <pc:sldLayoutMk cId="3185578595" sldId="2147484017"/>
          </pc:sldLayoutMkLst>
        </pc:sldLayoutChg>
      </pc:sldMasterChg>
      <pc:sldMasterChg chg="add del addSldLayout delSldLayout modSldLayout">
        <pc:chgData name="Shazia Begum (2117727)" userId="S::2117727@student.uwtsd.ac.uk::977955b9-8b41-426a-a9e4-5ccd56d8b63e" providerId="AD" clId="Web-{E61E75F0-57E5-18AA-BC9F-90B6E58064C3}" dt="2022-10-07T19:32:23.886" v="329"/>
        <pc:sldMasterMkLst>
          <pc:docMk/>
          <pc:sldMasterMk cId="3392817053" sldId="2147484018"/>
        </pc:sldMasterMkLst>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3142219506" sldId="2147484019"/>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2844934355" sldId="2147484020"/>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746974668" sldId="2147484021"/>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332193104" sldId="2147484022"/>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1062935955" sldId="2147484023"/>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2754655547" sldId="2147484024"/>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4284546632" sldId="2147484025"/>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321161874" sldId="2147484026"/>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3270443532" sldId="2147484027"/>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4063241901" sldId="2147484028"/>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297590881" sldId="2147484029"/>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2399389162" sldId="2147484030"/>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100521808" sldId="2147484031"/>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1026779727" sldId="2147484032"/>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2642886523" sldId="2147484033"/>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4260145144" sldId="2147484034"/>
          </pc:sldLayoutMkLst>
        </pc:sldLayoutChg>
        <pc:sldLayoutChg chg="add del mod replId">
          <pc:chgData name="Shazia Begum (2117727)" userId="S::2117727@student.uwtsd.ac.uk::977955b9-8b41-426a-a9e4-5ccd56d8b63e" providerId="AD" clId="Web-{E61E75F0-57E5-18AA-BC9F-90B6E58064C3}" dt="2022-10-07T19:32:23.886" v="329"/>
          <pc:sldLayoutMkLst>
            <pc:docMk/>
            <pc:sldMasterMk cId="3392817053" sldId="2147484018"/>
            <pc:sldLayoutMk cId="3383661680" sldId="2147484035"/>
          </pc:sldLayoutMkLst>
        </pc:sldLayoutChg>
      </pc:sldMasterChg>
      <pc:sldMasterChg chg="add del addSldLayout delSldLayout modSldLayout">
        <pc:chgData name="Shazia Begum (2117727)" userId="S::2117727@student.uwtsd.ac.uk::977955b9-8b41-426a-a9e4-5ccd56d8b63e" providerId="AD" clId="Web-{E61E75F0-57E5-18AA-BC9F-90B6E58064C3}" dt="2022-10-07T19:32:30.542" v="330"/>
        <pc:sldMasterMkLst>
          <pc:docMk/>
          <pc:sldMasterMk cId="3579855988" sldId="2147484036"/>
        </pc:sldMasterMkLst>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4062142049" sldId="2147484037"/>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3660615409" sldId="2147484038"/>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3472712718" sldId="2147484039"/>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2799677317" sldId="2147484040"/>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53409936" sldId="2147484041"/>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2742362839" sldId="2147484042"/>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960952523" sldId="2147484043"/>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3349578683" sldId="2147484044"/>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3460643806" sldId="2147484045"/>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1205672529" sldId="2147484046"/>
          </pc:sldLayoutMkLst>
        </pc:sldLayoutChg>
        <pc:sldLayoutChg chg="add del mod replId">
          <pc:chgData name="Shazia Begum (2117727)" userId="S::2117727@student.uwtsd.ac.uk::977955b9-8b41-426a-a9e4-5ccd56d8b63e" providerId="AD" clId="Web-{E61E75F0-57E5-18AA-BC9F-90B6E58064C3}" dt="2022-10-07T19:32:30.542" v="330"/>
          <pc:sldLayoutMkLst>
            <pc:docMk/>
            <pc:sldMasterMk cId="3579855988" sldId="2147484036"/>
            <pc:sldLayoutMk cId="1896343704" sldId="2147484047"/>
          </pc:sldLayoutMkLst>
        </pc:sldLayoutChg>
      </pc:sldMasterChg>
      <pc:sldMasterChg chg="add del addSldLayout delSldLayout modSldLayout">
        <pc:chgData name="Shazia Begum (2117727)" userId="S::2117727@student.uwtsd.ac.uk::977955b9-8b41-426a-a9e4-5ccd56d8b63e" providerId="AD" clId="Web-{E61E75F0-57E5-18AA-BC9F-90B6E58064C3}" dt="2022-10-07T19:33:25.716" v="333"/>
        <pc:sldMasterMkLst>
          <pc:docMk/>
          <pc:sldMasterMk cId="2840151563" sldId="2147484048"/>
        </pc:sldMasterMkLst>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408449693" sldId="2147484049"/>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826239479" sldId="2147484050"/>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1812916408" sldId="2147484051"/>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1285933583" sldId="2147484052"/>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586028361" sldId="2147484053"/>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465948815" sldId="2147484054"/>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1123334939" sldId="2147484055"/>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3584853437" sldId="2147484056"/>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730567811" sldId="2147484057"/>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1460272609" sldId="2147484058"/>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770989393" sldId="2147484059"/>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3141354199" sldId="2147484060"/>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4216132331" sldId="2147484061"/>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641499009" sldId="2147484062"/>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3152491349" sldId="2147484063"/>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3240513822" sldId="2147484064"/>
          </pc:sldLayoutMkLst>
        </pc:sldLayoutChg>
        <pc:sldLayoutChg chg="add del mod replId">
          <pc:chgData name="Shazia Begum (2117727)" userId="S::2117727@student.uwtsd.ac.uk::977955b9-8b41-426a-a9e4-5ccd56d8b63e" providerId="AD" clId="Web-{E61E75F0-57E5-18AA-BC9F-90B6E58064C3}" dt="2022-10-07T19:33:25.716" v="333"/>
          <pc:sldLayoutMkLst>
            <pc:docMk/>
            <pc:sldMasterMk cId="2840151563" sldId="2147484048"/>
            <pc:sldLayoutMk cId="4177634991" sldId="2147484065"/>
          </pc:sldLayoutMkLst>
        </pc:sldLayoutChg>
      </pc:sldMasterChg>
      <pc:sldMasterChg chg="add del addSldLayout delSldLayout modSldLayout">
        <pc:chgData name="Shazia Begum (2117727)" userId="S::2117727@student.uwtsd.ac.uk::977955b9-8b41-426a-a9e4-5ccd56d8b63e" providerId="AD" clId="Web-{E61E75F0-57E5-18AA-BC9F-90B6E58064C3}" dt="2022-10-07T19:32:58.106" v="332"/>
        <pc:sldMasterMkLst>
          <pc:docMk/>
          <pc:sldMasterMk cId="67078057" sldId="2147484066"/>
        </pc:sldMasterMkLst>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870054182" sldId="2147484067"/>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3908100399" sldId="2147484068"/>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3495102420" sldId="2147484069"/>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2092110022" sldId="2147484070"/>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3798127800" sldId="2147484071"/>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1052538211" sldId="2147484072"/>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2638700126" sldId="2147484073"/>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3581676271" sldId="2147484074"/>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3833226162" sldId="2147484075"/>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4200022809" sldId="2147484076"/>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1694760610" sldId="2147484077"/>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636549467" sldId="2147484078"/>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1384503609" sldId="2147484079"/>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3954769483" sldId="2147484080"/>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939572180" sldId="2147484081"/>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1074260444" sldId="2147484082"/>
          </pc:sldLayoutMkLst>
        </pc:sldLayoutChg>
        <pc:sldLayoutChg chg="add del mod replId">
          <pc:chgData name="Shazia Begum (2117727)" userId="S::2117727@student.uwtsd.ac.uk::977955b9-8b41-426a-a9e4-5ccd56d8b63e" providerId="AD" clId="Web-{E61E75F0-57E5-18AA-BC9F-90B6E58064C3}" dt="2022-10-07T19:32:58.106" v="332"/>
          <pc:sldLayoutMkLst>
            <pc:docMk/>
            <pc:sldMasterMk cId="67078057" sldId="2147484066"/>
            <pc:sldLayoutMk cId="2859691837" sldId="2147484083"/>
          </pc:sldLayoutMkLst>
        </pc:sldLayoutChg>
      </pc:sldMasterChg>
      <pc:sldMasterChg chg="add addSldLayout modSldLayout">
        <pc:chgData name="Shazia Begum (2117727)" userId="S::2117727@student.uwtsd.ac.uk::977955b9-8b41-426a-a9e4-5ccd56d8b63e" providerId="AD" clId="Web-{E61E75F0-57E5-18AA-BC9F-90B6E58064C3}" dt="2022-10-07T19:33:25.716" v="333"/>
        <pc:sldMasterMkLst>
          <pc:docMk/>
          <pc:sldMasterMk cId="2332290446" sldId="2147484066"/>
        </pc:sldMasterMkLst>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3563628703" sldId="2147484067"/>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2323098336" sldId="2147484068"/>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4265528495" sldId="2147484069"/>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2006604975" sldId="2147484070"/>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1395030632" sldId="2147484071"/>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1996003656" sldId="2147484072"/>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3326379655" sldId="2147484073"/>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3885185303" sldId="2147484074"/>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3064890153" sldId="2147484075"/>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2140894145" sldId="2147484076"/>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2714885916" sldId="2147484077"/>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3791736010" sldId="2147484078"/>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3632077402" sldId="2147484079"/>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3368397549" sldId="2147484080"/>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3403300144" sldId="2147484081"/>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2341279359" sldId="2147484082"/>
          </pc:sldLayoutMkLst>
        </pc:sldLayoutChg>
        <pc:sldLayoutChg chg="add mod replId">
          <pc:chgData name="Shazia Begum (2117727)" userId="S::2117727@student.uwtsd.ac.uk::977955b9-8b41-426a-a9e4-5ccd56d8b63e" providerId="AD" clId="Web-{E61E75F0-57E5-18AA-BC9F-90B6E58064C3}" dt="2022-10-07T19:33:25.716" v="333"/>
          <pc:sldLayoutMkLst>
            <pc:docMk/>
            <pc:sldMasterMk cId="2332290446" sldId="2147484066"/>
            <pc:sldLayoutMk cId="1907150309" sldId="2147484083"/>
          </pc:sldLayoutMkLst>
        </pc:sldLayoutChg>
      </pc:sldMasterChg>
    </pc:docChg>
  </pc:docChgLst>
  <pc:docChgLst>
    <pc:chgData name="Shazia Begum (2117727)" userId="S::2117727@student.uwtsd.ac.uk::977955b9-8b41-426a-a9e4-5ccd56d8b63e" providerId="AD" clId="Web-{B2C54A40-2A7C-5521-1B71-7E17F15517B4}"/>
    <pc:docChg chg="modSld">
      <pc:chgData name="Shazia Begum (2117727)" userId="S::2117727@student.uwtsd.ac.uk::977955b9-8b41-426a-a9e4-5ccd56d8b63e" providerId="AD" clId="Web-{B2C54A40-2A7C-5521-1B71-7E17F15517B4}" dt="2022-09-22T21:42:28.045" v="1" actId="20577"/>
      <pc:docMkLst>
        <pc:docMk/>
      </pc:docMkLst>
      <pc:sldChg chg="modSp">
        <pc:chgData name="Shazia Begum (2117727)" userId="S::2117727@student.uwtsd.ac.uk::977955b9-8b41-426a-a9e4-5ccd56d8b63e" providerId="AD" clId="Web-{B2C54A40-2A7C-5521-1B71-7E17F15517B4}" dt="2022-09-22T21:42:28.045" v="1" actId="20577"/>
        <pc:sldMkLst>
          <pc:docMk/>
          <pc:sldMk cId="2204344033" sldId="263"/>
        </pc:sldMkLst>
        <pc:spChg chg="mod">
          <ac:chgData name="Shazia Begum (2117727)" userId="S::2117727@student.uwtsd.ac.uk::977955b9-8b41-426a-a9e4-5ccd56d8b63e" providerId="AD" clId="Web-{B2C54A40-2A7C-5521-1B71-7E17F15517B4}" dt="2022-09-22T21:42:28.045" v="1" actId="20577"/>
          <ac:spMkLst>
            <pc:docMk/>
            <pc:sldMk cId="2204344033" sldId="263"/>
            <ac:spMk id="2" creationId="{E39CF996-7CE6-BA23-4419-20AF4780558A}"/>
          </ac:spMkLst>
        </pc:spChg>
      </pc:sldChg>
    </pc:docChg>
  </pc:docChgLst>
  <pc:docChgLst>
    <pc:chgData name="Shazia Begum (2117727)" userId="S::2117727@student.uwtsd.ac.uk::977955b9-8b41-426a-a9e4-5ccd56d8b63e" providerId="AD" clId="Web-{61639DCE-B8DE-5B28-21BB-A907C50D1C15}"/>
    <pc:docChg chg="modSld">
      <pc:chgData name="Shazia Begum (2117727)" userId="S::2117727@student.uwtsd.ac.uk::977955b9-8b41-426a-a9e4-5ccd56d8b63e" providerId="AD" clId="Web-{61639DCE-B8DE-5B28-21BB-A907C50D1C15}" dt="2022-10-06T11:53:09.072" v="21" actId="20577"/>
      <pc:docMkLst>
        <pc:docMk/>
      </pc:docMkLst>
      <pc:sldChg chg="modSp">
        <pc:chgData name="Shazia Begum (2117727)" userId="S::2117727@student.uwtsd.ac.uk::977955b9-8b41-426a-a9e4-5ccd56d8b63e" providerId="AD" clId="Web-{61639DCE-B8DE-5B28-21BB-A907C50D1C15}" dt="2022-10-06T11:53:09.072" v="21" actId="20577"/>
        <pc:sldMkLst>
          <pc:docMk/>
          <pc:sldMk cId="772763744" sldId="261"/>
        </pc:sldMkLst>
        <pc:spChg chg="mod">
          <ac:chgData name="Shazia Begum (2117727)" userId="S::2117727@student.uwtsd.ac.uk::977955b9-8b41-426a-a9e4-5ccd56d8b63e" providerId="AD" clId="Web-{61639DCE-B8DE-5B28-21BB-A907C50D1C15}" dt="2022-10-06T11:53:09.072" v="21" actId="20577"/>
          <ac:spMkLst>
            <pc:docMk/>
            <pc:sldMk cId="772763744" sldId="261"/>
            <ac:spMk id="3" creationId="{D7701CE1-0C13-E239-5522-80FF10AC2908}"/>
          </ac:spMkLst>
        </pc:spChg>
      </pc:sldChg>
      <pc:sldChg chg="modSp">
        <pc:chgData name="Shazia Begum (2117727)" userId="S::2117727@student.uwtsd.ac.uk::977955b9-8b41-426a-a9e4-5ccd56d8b63e" providerId="AD" clId="Web-{61639DCE-B8DE-5B28-21BB-A907C50D1C15}" dt="2022-10-06T11:49:03.801" v="9" actId="20577"/>
        <pc:sldMkLst>
          <pc:docMk/>
          <pc:sldMk cId="1732474414" sldId="270"/>
        </pc:sldMkLst>
        <pc:spChg chg="mod">
          <ac:chgData name="Shazia Begum (2117727)" userId="S::2117727@student.uwtsd.ac.uk::977955b9-8b41-426a-a9e4-5ccd56d8b63e" providerId="AD" clId="Web-{61639DCE-B8DE-5B28-21BB-A907C50D1C15}" dt="2022-10-06T11:49:03.801" v="9" actId="20577"/>
          <ac:spMkLst>
            <pc:docMk/>
            <pc:sldMk cId="1732474414" sldId="270"/>
            <ac:spMk id="6" creationId="{B3475483-F671-642C-F427-E6DEAAFEFEEB}"/>
          </ac:spMkLst>
        </pc:spChg>
      </pc:sldChg>
    </pc:docChg>
  </pc:docChgLst>
  <pc:docChgLst>
    <pc:chgData name="Shazia Begum (2117727)" userId="S::2117727@student.uwtsd.ac.uk::977955b9-8b41-426a-a9e4-5ccd56d8b63e" providerId="AD" clId="Web-{2C80F7E7-46DD-6ED4-99D8-9B1F42F18453}"/>
    <pc:docChg chg="addSld modSld sldOrd">
      <pc:chgData name="Shazia Begum (2117727)" userId="S::2117727@student.uwtsd.ac.uk::977955b9-8b41-426a-a9e4-5ccd56d8b63e" providerId="AD" clId="Web-{2C80F7E7-46DD-6ED4-99D8-9B1F42F18453}" dt="2022-09-22T21:24:46.789" v="427" actId="20577"/>
      <pc:docMkLst>
        <pc:docMk/>
      </pc:docMkLst>
      <pc:sldChg chg="addSp delSp modSp mod setBg">
        <pc:chgData name="Shazia Begum (2117727)" userId="S::2117727@student.uwtsd.ac.uk::977955b9-8b41-426a-a9e4-5ccd56d8b63e" providerId="AD" clId="Web-{2C80F7E7-46DD-6ED4-99D8-9B1F42F18453}" dt="2022-09-22T20:44:30.196" v="308" actId="20577"/>
        <pc:sldMkLst>
          <pc:docMk/>
          <pc:sldMk cId="4003082285" sldId="256"/>
        </pc:sldMkLst>
        <pc:spChg chg="mod">
          <ac:chgData name="Shazia Begum (2117727)" userId="S::2117727@student.uwtsd.ac.uk::977955b9-8b41-426a-a9e4-5ccd56d8b63e" providerId="AD" clId="Web-{2C80F7E7-46DD-6ED4-99D8-9B1F42F18453}" dt="2022-09-22T20:42:25.412" v="306"/>
          <ac:spMkLst>
            <pc:docMk/>
            <pc:sldMk cId="4003082285" sldId="256"/>
            <ac:spMk id="2" creationId="{BA69C33D-0E8C-CF73-BA3D-EB80DE53D299}"/>
          </ac:spMkLst>
        </pc:spChg>
        <pc:spChg chg="mod">
          <ac:chgData name="Shazia Begum (2117727)" userId="S::2117727@student.uwtsd.ac.uk::977955b9-8b41-426a-a9e4-5ccd56d8b63e" providerId="AD" clId="Web-{2C80F7E7-46DD-6ED4-99D8-9B1F42F18453}" dt="2022-09-22T20:44:30.196" v="308" actId="20577"/>
          <ac:spMkLst>
            <pc:docMk/>
            <pc:sldMk cId="4003082285" sldId="256"/>
            <ac:spMk id="3" creationId="{089F643A-0740-8DED-A1AA-BB3967F239D4}"/>
          </ac:spMkLst>
        </pc:spChg>
        <pc:spChg chg="add del">
          <ac:chgData name="Shazia Begum (2117727)" userId="S::2117727@student.uwtsd.ac.uk::977955b9-8b41-426a-a9e4-5ccd56d8b63e" providerId="AD" clId="Web-{2C80F7E7-46DD-6ED4-99D8-9B1F42F18453}" dt="2022-09-22T20:42:25.412" v="306"/>
          <ac:spMkLst>
            <pc:docMk/>
            <pc:sldMk cId="4003082285" sldId="256"/>
            <ac:spMk id="5" creationId="{4AE0A886-76A9-E212-36AB-57CF8347E91D}"/>
          </ac:spMkLst>
        </pc:spChg>
        <pc:spChg chg="add del">
          <ac:chgData name="Shazia Begum (2117727)" userId="S::2117727@student.uwtsd.ac.uk::977955b9-8b41-426a-a9e4-5ccd56d8b63e" providerId="AD" clId="Web-{2C80F7E7-46DD-6ED4-99D8-9B1F42F18453}" dt="2022-09-22T20:42:25.365" v="305"/>
          <ac:spMkLst>
            <pc:docMk/>
            <pc:sldMk cId="4003082285" sldId="256"/>
            <ac:spMk id="10" creationId="{E770CA6A-B3B0-4826-A91F-B2B1F8922026}"/>
          </ac:spMkLst>
        </pc:spChg>
        <pc:spChg chg="add">
          <ac:chgData name="Shazia Begum (2117727)" userId="S::2117727@student.uwtsd.ac.uk::977955b9-8b41-426a-a9e4-5ccd56d8b63e" providerId="AD" clId="Web-{2C80F7E7-46DD-6ED4-99D8-9B1F42F18453}" dt="2022-09-22T20:42:25.412" v="306"/>
          <ac:spMkLst>
            <pc:docMk/>
            <pc:sldMk cId="4003082285" sldId="256"/>
            <ac:spMk id="16" creationId="{50496C6C-A85F-426B-9ED1-3444166CE4E1}"/>
          </ac:spMkLst>
        </pc:spChg>
        <pc:picChg chg="add del">
          <ac:chgData name="Shazia Begum (2117727)" userId="S::2117727@student.uwtsd.ac.uk::977955b9-8b41-426a-a9e4-5ccd56d8b63e" providerId="AD" clId="Web-{2C80F7E7-46DD-6ED4-99D8-9B1F42F18453}" dt="2022-09-22T20:42:25.365" v="305"/>
          <ac:picMkLst>
            <pc:docMk/>
            <pc:sldMk cId="4003082285" sldId="256"/>
            <ac:picMk id="14" creationId="{0CE42A09-4F29-4DF7-BE2A-F91C882A27AD}"/>
          </ac:picMkLst>
        </pc:picChg>
        <pc:picChg chg="add">
          <ac:chgData name="Shazia Begum (2117727)" userId="S::2117727@student.uwtsd.ac.uk::977955b9-8b41-426a-a9e4-5ccd56d8b63e" providerId="AD" clId="Web-{2C80F7E7-46DD-6ED4-99D8-9B1F42F18453}" dt="2022-09-22T20:42:25.412" v="306"/>
          <ac:picMkLst>
            <pc:docMk/>
            <pc:sldMk cId="4003082285" sldId="256"/>
            <ac:picMk id="18" creationId="{3C686525-A4A6-4614-8AEE-CF21B8F2AAF4}"/>
          </ac:picMkLst>
        </pc:picChg>
        <pc:cxnChg chg="add del">
          <ac:chgData name="Shazia Begum (2117727)" userId="S::2117727@student.uwtsd.ac.uk::977955b9-8b41-426a-a9e4-5ccd56d8b63e" providerId="AD" clId="Web-{2C80F7E7-46DD-6ED4-99D8-9B1F42F18453}" dt="2022-09-22T20:42:25.365" v="305"/>
          <ac:cxnSpMkLst>
            <pc:docMk/>
            <pc:sldMk cId="4003082285" sldId="256"/>
            <ac:cxnSpMk id="12" creationId="{6FE641DB-A503-41DE-ACA6-36B41C6C2BE9}"/>
          </ac:cxnSpMkLst>
        </pc:cxnChg>
        <pc:cxnChg chg="add">
          <ac:chgData name="Shazia Begum (2117727)" userId="S::2117727@student.uwtsd.ac.uk::977955b9-8b41-426a-a9e4-5ccd56d8b63e" providerId="AD" clId="Web-{2C80F7E7-46DD-6ED4-99D8-9B1F42F18453}" dt="2022-09-22T20:42:25.412" v="306"/>
          <ac:cxnSpMkLst>
            <pc:docMk/>
            <pc:sldMk cId="4003082285" sldId="256"/>
            <ac:cxnSpMk id="17" creationId="{AD0EF22F-5D3C-4240-8C32-1B20803E5A89}"/>
          </ac:cxnSpMkLst>
        </pc:cxnChg>
      </pc:sldChg>
      <pc:sldChg chg="addSp delSp modSp">
        <pc:chgData name="Shazia Begum (2117727)" userId="S::2117727@student.uwtsd.ac.uk::977955b9-8b41-426a-a9e4-5ccd56d8b63e" providerId="AD" clId="Web-{2C80F7E7-46DD-6ED4-99D8-9B1F42F18453}" dt="2022-09-22T21:21:27.905" v="420" actId="20577"/>
        <pc:sldMkLst>
          <pc:docMk/>
          <pc:sldMk cId="1191240233" sldId="257"/>
        </pc:sldMkLst>
        <pc:spChg chg="add del mod">
          <ac:chgData name="Shazia Begum (2117727)" userId="S::2117727@student.uwtsd.ac.uk::977955b9-8b41-426a-a9e4-5ccd56d8b63e" providerId="AD" clId="Web-{2C80F7E7-46DD-6ED4-99D8-9B1F42F18453}" dt="2022-09-22T20:41:52.068" v="303"/>
          <ac:spMkLst>
            <pc:docMk/>
            <pc:sldMk cId="1191240233" sldId="257"/>
            <ac:spMk id="2" creationId="{40678448-5184-9D14-B260-9E5F73493BDA}"/>
          </ac:spMkLst>
        </pc:spChg>
        <pc:spChg chg="mod">
          <ac:chgData name="Shazia Begum (2117727)" userId="S::2117727@student.uwtsd.ac.uk::977955b9-8b41-426a-a9e4-5ccd56d8b63e" providerId="AD" clId="Web-{2C80F7E7-46DD-6ED4-99D8-9B1F42F18453}" dt="2022-09-22T19:58:54.833" v="143" actId="20577"/>
          <ac:spMkLst>
            <pc:docMk/>
            <pc:sldMk cId="1191240233" sldId="257"/>
            <ac:spMk id="3" creationId="{E8D72574-A6F5-33EB-F5AB-ECE10B1593BF}"/>
          </ac:spMkLst>
        </pc:spChg>
        <pc:spChg chg="mod">
          <ac:chgData name="Shazia Begum (2117727)" userId="S::2117727@student.uwtsd.ac.uk::977955b9-8b41-426a-a9e4-5ccd56d8b63e" providerId="AD" clId="Web-{2C80F7E7-46DD-6ED4-99D8-9B1F42F18453}" dt="2022-09-22T21:16:45.314" v="393" actId="20577"/>
          <ac:spMkLst>
            <pc:docMk/>
            <pc:sldMk cId="1191240233" sldId="257"/>
            <ac:spMk id="6" creationId="{1EAD9793-47CD-F881-C368-E280069B3763}"/>
          </ac:spMkLst>
        </pc:spChg>
        <pc:spChg chg="mod">
          <ac:chgData name="Shazia Begum (2117727)" userId="S::2117727@student.uwtsd.ac.uk::977955b9-8b41-426a-a9e4-5ccd56d8b63e" providerId="AD" clId="Web-{2C80F7E7-46DD-6ED4-99D8-9B1F42F18453}" dt="2022-09-22T21:21:27.905" v="420" actId="20577"/>
          <ac:spMkLst>
            <pc:docMk/>
            <pc:sldMk cId="1191240233" sldId="257"/>
            <ac:spMk id="18" creationId="{593E55FB-E4C2-7938-EECF-E313126831E6}"/>
          </ac:spMkLst>
        </pc:spChg>
        <pc:graphicFrameChg chg="add del">
          <ac:chgData name="Shazia Begum (2117727)" userId="S::2117727@student.uwtsd.ac.uk::977955b9-8b41-426a-a9e4-5ccd56d8b63e" providerId="AD" clId="Web-{2C80F7E7-46DD-6ED4-99D8-9B1F42F18453}" dt="2022-09-22T20:41:44.177" v="300"/>
          <ac:graphicFrameMkLst>
            <pc:docMk/>
            <pc:sldMk cId="1191240233" sldId="257"/>
            <ac:graphicFrameMk id="20" creationId="{7AA37218-D05D-690C-E61C-14070857175B}"/>
          </ac:graphicFrameMkLst>
        </pc:graphicFrameChg>
        <pc:graphicFrameChg chg="add del">
          <ac:chgData name="Shazia Begum (2117727)" userId="S::2117727@student.uwtsd.ac.uk::977955b9-8b41-426a-a9e4-5ccd56d8b63e" providerId="AD" clId="Web-{2C80F7E7-46DD-6ED4-99D8-9B1F42F18453}" dt="2022-09-22T20:41:52.037" v="302"/>
          <ac:graphicFrameMkLst>
            <pc:docMk/>
            <pc:sldMk cId="1191240233" sldId="257"/>
            <ac:graphicFrameMk id="22" creationId="{7946F1D0-CB5A-659E-9845-AC51DD1A9161}"/>
          </ac:graphicFrameMkLst>
        </pc:graphicFrameChg>
        <pc:graphicFrameChg chg="add">
          <ac:chgData name="Shazia Begum (2117727)" userId="S::2117727@student.uwtsd.ac.uk::977955b9-8b41-426a-a9e4-5ccd56d8b63e" providerId="AD" clId="Web-{2C80F7E7-46DD-6ED4-99D8-9B1F42F18453}" dt="2022-09-22T20:41:52.068" v="303"/>
          <ac:graphicFrameMkLst>
            <pc:docMk/>
            <pc:sldMk cId="1191240233" sldId="257"/>
            <ac:graphicFrameMk id="24" creationId="{7AA37218-D05D-690C-E61C-14070857175B}"/>
          </ac:graphicFrameMkLst>
        </pc:graphicFrameChg>
        <pc:picChg chg="add del mod">
          <ac:chgData name="Shazia Begum (2117727)" userId="S::2117727@student.uwtsd.ac.uk::977955b9-8b41-426a-a9e4-5ccd56d8b63e" providerId="AD" clId="Web-{2C80F7E7-46DD-6ED4-99D8-9B1F42F18453}" dt="2022-09-22T20:24:49.173" v="149"/>
          <ac:picMkLst>
            <pc:docMk/>
            <pc:sldMk cId="1191240233" sldId="257"/>
            <ac:picMk id="4" creationId="{C8E41449-5BA5-FF42-4F32-3457FA6602AD}"/>
          </ac:picMkLst>
        </pc:picChg>
        <pc:picChg chg="add del mod">
          <ac:chgData name="Shazia Begum (2117727)" userId="S::2117727@student.uwtsd.ac.uk::977955b9-8b41-426a-a9e4-5ccd56d8b63e" providerId="AD" clId="Web-{2C80F7E7-46DD-6ED4-99D8-9B1F42F18453}" dt="2022-09-22T20:27:37.067" v="159"/>
          <ac:picMkLst>
            <pc:docMk/>
            <pc:sldMk cId="1191240233" sldId="257"/>
            <ac:picMk id="5" creationId="{9559EDF4-F1FD-ABA6-D266-EF311FE94111}"/>
          </ac:picMkLst>
        </pc:picChg>
        <pc:picChg chg="add del mod">
          <ac:chgData name="Shazia Begum (2117727)" userId="S::2117727@student.uwtsd.ac.uk::977955b9-8b41-426a-a9e4-5ccd56d8b63e" providerId="AD" clId="Web-{2C80F7E7-46DD-6ED4-99D8-9B1F42F18453}" dt="2022-09-22T21:01:53.382" v="310"/>
          <ac:picMkLst>
            <pc:docMk/>
            <pc:sldMk cId="1191240233" sldId="257"/>
            <ac:picMk id="7" creationId="{1141BF7D-A9F3-DF52-D6F2-B304D8DD4537}"/>
          </ac:picMkLst>
        </pc:picChg>
      </pc:sldChg>
      <pc:sldChg chg="modSp">
        <pc:chgData name="Shazia Begum (2117727)" userId="S::2117727@student.uwtsd.ac.uk::977955b9-8b41-426a-a9e4-5ccd56d8b63e" providerId="AD" clId="Web-{2C80F7E7-46DD-6ED4-99D8-9B1F42F18453}" dt="2022-09-22T21:24:46.789" v="427" actId="20577"/>
        <pc:sldMkLst>
          <pc:docMk/>
          <pc:sldMk cId="2204344033" sldId="263"/>
        </pc:sldMkLst>
        <pc:spChg chg="mod">
          <ac:chgData name="Shazia Begum (2117727)" userId="S::2117727@student.uwtsd.ac.uk::977955b9-8b41-426a-a9e4-5ccd56d8b63e" providerId="AD" clId="Web-{2C80F7E7-46DD-6ED4-99D8-9B1F42F18453}" dt="2022-09-22T21:24:46.789" v="427" actId="20577"/>
          <ac:spMkLst>
            <pc:docMk/>
            <pc:sldMk cId="2204344033" sldId="263"/>
            <ac:spMk id="2" creationId="{E39CF996-7CE6-BA23-4419-20AF4780558A}"/>
          </ac:spMkLst>
        </pc:spChg>
      </pc:sldChg>
      <pc:sldChg chg="addSp modSp new ord">
        <pc:chgData name="Shazia Begum (2117727)" userId="S::2117727@student.uwtsd.ac.uk::977955b9-8b41-426a-a9e4-5ccd56d8b63e" providerId="AD" clId="Web-{2C80F7E7-46DD-6ED4-99D8-9B1F42F18453}" dt="2022-09-22T21:19:57.245" v="419" actId="20577"/>
        <pc:sldMkLst>
          <pc:docMk/>
          <pc:sldMk cId="941930052" sldId="264"/>
        </pc:sldMkLst>
        <pc:spChg chg="add mod">
          <ac:chgData name="Shazia Begum (2117727)" userId="S::2117727@student.uwtsd.ac.uk::977955b9-8b41-426a-a9e4-5ccd56d8b63e" providerId="AD" clId="Web-{2C80F7E7-46DD-6ED4-99D8-9B1F42F18453}" dt="2022-09-22T21:17:18.473" v="398" actId="1076"/>
          <ac:spMkLst>
            <pc:docMk/>
            <pc:sldMk cId="941930052" sldId="264"/>
            <ac:spMk id="2" creationId="{D63DAD84-65F3-6363-A003-5E32715E54CA}"/>
          </ac:spMkLst>
        </pc:spChg>
        <pc:spChg chg="add mod">
          <ac:chgData name="Shazia Begum (2117727)" userId="S::2117727@student.uwtsd.ac.uk::977955b9-8b41-426a-a9e4-5ccd56d8b63e" providerId="AD" clId="Web-{2C80F7E7-46DD-6ED4-99D8-9B1F42F18453}" dt="2022-09-22T21:16:54.534" v="395" actId="20577"/>
          <ac:spMkLst>
            <pc:docMk/>
            <pc:sldMk cId="941930052" sldId="264"/>
            <ac:spMk id="4" creationId="{8138F115-885A-54A5-DF79-BB5B0C89C44B}"/>
          </ac:spMkLst>
        </pc:spChg>
        <pc:spChg chg="add mod">
          <ac:chgData name="Shazia Begum (2117727)" userId="S::2117727@student.uwtsd.ac.uk::977955b9-8b41-426a-a9e4-5ccd56d8b63e" providerId="AD" clId="Web-{2C80F7E7-46DD-6ED4-99D8-9B1F42F18453}" dt="2022-09-22T20:39:54.284" v="295" actId="20577"/>
          <ac:spMkLst>
            <pc:docMk/>
            <pc:sldMk cId="941930052" sldId="264"/>
            <ac:spMk id="5" creationId="{25321CDE-BD73-10DE-22FD-D64F9D5B686D}"/>
          </ac:spMkLst>
        </pc:spChg>
        <pc:spChg chg="add mod">
          <ac:chgData name="Shazia Begum (2117727)" userId="S::2117727@student.uwtsd.ac.uk::977955b9-8b41-426a-a9e4-5ccd56d8b63e" providerId="AD" clId="Web-{2C80F7E7-46DD-6ED4-99D8-9B1F42F18453}" dt="2022-09-22T21:19:57.245" v="419" actId="20577"/>
          <ac:spMkLst>
            <pc:docMk/>
            <pc:sldMk cId="941930052" sldId="264"/>
            <ac:spMk id="6" creationId="{0572F76E-86B7-63F4-D728-15F7B472BD22}"/>
          </ac:spMkLst>
        </pc:spChg>
        <pc:picChg chg="add mod">
          <ac:chgData name="Shazia Begum (2117727)" userId="S::2117727@student.uwtsd.ac.uk::977955b9-8b41-426a-a9e4-5ccd56d8b63e" providerId="AD" clId="Web-{2C80F7E7-46DD-6ED4-99D8-9B1F42F18453}" dt="2022-09-22T20:28:37.443" v="166" actId="14100"/>
          <ac:picMkLst>
            <pc:docMk/>
            <pc:sldMk cId="941930052" sldId="264"/>
            <ac:picMk id="3" creationId="{785E0F07-6026-03AA-6C7F-F7041451EE45}"/>
          </ac:picMkLst>
        </pc:picChg>
      </pc:sldChg>
      <pc:sldChg chg="new">
        <pc:chgData name="Shazia Begum (2117727)" userId="S::2117727@student.uwtsd.ac.uk::977955b9-8b41-426a-a9e4-5ccd56d8b63e" providerId="AD" clId="Web-{2C80F7E7-46DD-6ED4-99D8-9B1F42F18453}" dt="2022-09-22T20:29:47.163" v="167"/>
        <pc:sldMkLst>
          <pc:docMk/>
          <pc:sldMk cId="3740091611" sldId="265"/>
        </pc:sldMkLst>
      </pc:sldChg>
    </pc:docChg>
  </pc:docChgLst>
  <pc:docChgLst>
    <pc:chgData name="Shazia Begum (2117727)" userId="S::2117727@student.uwtsd.ac.uk::977955b9-8b41-426a-a9e4-5ccd56d8b63e" providerId="AD" clId="Web-{156BE4BB-2AF3-1DDC-7638-95A628B90B80}"/>
    <pc:docChg chg="delSld modSld">
      <pc:chgData name="Shazia Begum (2117727)" userId="S::2117727@student.uwtsd.ac.uk::977955b9-8b41-426a-a9e4-5ccd56d8b63e" providerId="AD" clId="Web-{156BE4BB-2AF3-1DDC-7638-95A628B90B80}" dt="2022-10-06T21:16:48.370" v="145"/>
      <pc:docMkLst>
        <pc:docMk/>
      </pc:docMkLst>
      <pc:sldChg chg="modSp">
        <pc:chgData name="Shazia Begum (2117727)" userId="S::2117727@student.uwtsd.ac.uk::977955b9-8b41-426a-a9e4-5ccd56d8b63e" providerId="AD" clId="Web-{156BE4BB-2AF3-1DDC-7638-95A628B90B80}" dt="2022-10-06T19:11:07.939" v="90" actId="20577"/>
        <pc:sldMkLst>
          <pc:docMk/>
          <pc:sldMk cId="1191240233" sldId="257"/>
        </pc:sldMkLst>
        <pc:graphicFrameChg chg="modGraphic">
          <ac:chgData name="Shazia Begum (2117727)" userId="S::2117727@student.uwtsd.ac.uk::977955b9-8b41-426a-a9e4-5ccd56d8b63e" providerId="AD" clId="Web-{156BE4BB-2AF3-1DDC-7638-95A628B90B80}" dt="2022-10-06T19:11:07.939" v="90" actId="20577"/>
          <ac:graphicFrameMkLst>
            <pc:docMk/>
            <pc:sldMk cId="1191240233" sldId="257"/>
            <ac:graphicFrameMk id="24" creationId="{7AA37218-D05D-690C-E61C-14070857175B}"/>
          </ac:graphicFrameMkLst>
        </pc:graphicFrameChg>
      </pc:sldChg>
      <pc:sldChg chg="modSp del">
        <pc:chgData name="Shazia Begum (2117727)" userId="S::2117727@student.uwtsd.ac.uk::977955b9-8b41-426a-a9e4-5ccd56d8b63e" providerId="AD" clId="Web-{156BE4BB-2AF3-1DDC-7638-95A628B90B80}" dt="2022-10-06T21:16:48.370" v="145"/>
        <pc:sldMkLst>
          <pc:docMk/>
          <pc:sldMk cId="1816502201" sldId="258"/>
        </pc:sldMkLst>
        <pc:spChg chg="mod">
          <ac:chgData name="Shazia Begum (2117727)" userId="S::2117727@student.uwtsd.ac.uk::977955b9-8b41-426a-a9e4-5ccd56d8b63e" providerId="AD" clId="Web-{156BE4BB-2AF3-1DDC-7638-95A628B90B80}" dt="2022-10-06T19:10:34.562" v="88" actId="20577"/>
          <ac:spMkLst>
            <pc:docMk/>
            <pc:sldMk cId="1816502201" sldId="258"/>
            <ac:spMk id="2" creationId="{324C9157-AB60-5AB4-4637-542FDE8A951B}"/>
          </ac:spMkLst>
        </pc:spChg>
        <pc:spChg chg="mod">
          <ac:chgData name="Shazia Begum (2117727)" userId="S::2117727@student.uwtsd.ac.uk::977955b9-8b41-426a-a9e4-5ccd56d8b63e" providerId="AD" clId="Web-{156BE4BB-2AF3-1DDC-7638-95A628B90B80}" dt="2022-10-06T19:10:26.093" v="86" actId="1076"/>
          <ac:spMkLst>
            <pc:docMk/>
            <pc:sldMk cId="1816502201" sldId="258"/>
            <ac:spMk id="4" creationId="{2351819B-FDCE-8038-667F-AEF94E8DEF01}"/>
          </ac:spMkLst>
        </pc:spChg>
      </pc:sldChg>
      <pc:sldChg chg="modSp">
        <pc:chgData name="Shazia Begum (2117727)" userId="S::2117727@student.uwtsd.ac.uk::977955b9-8b41-426a-a9e4-5ccd56d8b63e" providerId="AD" clId="Web-{156BE4BB-2AF3-1DDC-7638-95A628B90B80}" dt="2022-10-06T20:19:47.722" v="118" actId="1076"/>
        <pc:sldMkLst>
          <pc:docMk/>
          <pc:sldMk cId="2825789152" sldId="259"/>
        </pc:sldMkLst>
        <pc:spChg chg="mod">
          <ac:chgData name="Shazia Begum (2117727)" userId="S::2117727@student.uwtsd.ac.uk::977955b9-8b41-426a-a9e4-5ccd56d8b63e" providerId="AD" clId="Web-{156BE4BB-2AF3-1DDC-7638-95A628B90B80}" dt="2022-10-06T20:19:47.722" v="118" actId="1076"/>
          <ac:spMkLst>
            <pc:docMk/>
            <pc:sldMk cId="2825789152" sldId="259"/>
            <ac:spMk id="3" creationId="{03ECB154-E2FE-E256-F805-C09354078939}"/>
          </ac:spMkLst>
        </pc:spChg>
        <pc:spChg chg="mod">
          <ac:chgData name="Shazia Begum (2117727)" userId="S::2117727@student.uwtsd.ac.uk::977955b9-8b41-426a-a9e4-5ccd56d8b63e" providerId="AD" clId="Web-{156BE4BB-2AF3-1DDC-7638-95A628B90B80}" dt="2022-10-06T19:09:24.683" v="76" actId="20577"/>
          <ac:spMkLst>
            <pc:docMk/>
            <pc:sldMk cId="2825789152" sldId="259"/>
            <ac:spMk id="5" creationId="{0FFD6B22-3273-B4F2-B953-2507D788BF28}"/>
          </ac:spMkLst>
        </pc:spChg>
      </pc:sldChg>
      <pc:sldChg chg="modSp">
        <pc:chgData name="Shazia Begum (2117727)" userId="S::2117727@student.uwtsd.ac.uk::977955b9-8b41-426a-a9e4-5ccd56d8b63e" providerId="AD" clId="Web-{156BE4BB-2AF3-1DDC-7638-95A628B90B80}" dt="2022-10-06T20:10:53.063" v="112" actId="20577"/>
        <pc:sldMkLst>
          <pc:docMk/>
          <pc:sldMk cId="772763744" sldId="261"/>
        </pc:sldMkLst>
        <pc:spChg chg="mod">
          <ac:chgData name="Shazia Begum (2117727)" userId="S::2117727@student.uwtsd.ac.uk::977955b9-8b41-426a-a9e4-5ccd56d8b63e" providerId="AD" clId="Web-{156BE4BB-2AF3-1DDC-7638-95A628B90B80}" dt="2022-10-06T20:10:53.063" v="112" actId="20577"/>
          <ac:spMkLst>
            <pc:docMk/>
            <pc:sldMk cId="772763744" sldId="261"/>
            <ac:spMk id="3" creationId="{D7701CE1-0C13-E239-5522-80FF10AC2908}"/>
          </ac:spMkLst>
        </pc:spChg>
      </pc:sldChg>
      <pc:sldChg chg="modSp">
        <pc:chgData name="Shazia Begum (2117727)" userId="S::2117727@student.uwtsd.ac.uk::977955b9-8b41-426a-a9e4-5ccd56d8b63e" providerId="AD" clId="Web-{156BE4BB-2AF3-1DDC-7638-95A628B90B80}" dt="2022-10-06T19:08:21.335" v="62" actId="20577"/>
        <pc:sldMkLst>
          <pc:docMk/>
          <pc:sldMk cId="942073908" sldId="262"/>
        </pc:sldMkLst>
        <pc:spChg chg="mod">
          <ac:chgData name="Shazia Begum (2117727)" userId="S::2117727@student.uwtsd.ac.uk::977955b9-8b41-426a-a9e4-5ccd56d8b63e" providerId="AD" clId="Web-{156BE4BB-2AF3-1DDC-7638-95A628B90B80}" dt="2022-10-06T19:08:21.335" v="62" actId="20577"/>
          <ac:spMkLst>
            <pc:docMk/>
            <pc:sldMk cId="942073908" sldId="262"/>
            <ac:spMk id="16" creationId="{44909963-420C-76ED-B7A1-6D92910290DC}"/>
          </ac:spMkLst>
        </pc:spChg>
      </pc:sldChg>
      <pc:sldChg chg="modSp">
        <pc:chgData name="Shazia Begum (2117727)" userId="S::2117727@student.uwtsd.ac.uk::977955b9-8b41-426a-a9e4-5ccd56d8b63e" providerId="AD" clId="Web-{156BE4BB-2AF3-1DDC-7638-95A628B90B80}" dt="2022-10-06T20:06:37.723" v="99" actId="20577"/>
        <pc:sldMkLst>
          <pc:docMk/>
          <pc:sldMk cId="2204344033" sldId="263"/>
        </pc:sldMkLst>
        <pc:spChg chg="mod">
          <ac:chgData name="Shazia Begum (2117727)" userId="S::2117727@student.uwtsd.ac.uk::977955b9-8b41-426a-a9e4-5ccd56d8b63e" providerId="AD" clId="Web-{156BE4BB-2AF3-1DDC-7638-95A628B90B80}" dt="2022-10-06T18:46:11.142" v="6" actId="20577"/>
          <ac:spMkLst>
            <pc:docMk/>
            <pc:sldMk cId="2204344033" sldId="263"/>
            <ac:spMk id="2" creationId="{E39CF996-7CE6-BA23-4419-20AF4780558A}"/>
          </ac:spMkLst>
        </pc:spChg>
        <pc:spChg chg="mod">
          <ac:chgData name="Shazia Begum (2117727)" userId="S::2117727@student.uwtsd.ac.uk::977955b9-8b41-426a-a9e4-5ccd56d8b63e" providerId="AD" clId="Web-{156BE4BB-2AF3-1DDC-7638-95A628B90B80}" dt="2022-10-06T20:06:37.723" v="99" actId="20577"/>
          <ac:spMkLst>
            <pc:docMk/>
            <pc:sldMk cId="2204344033" sldId="263"/>
            <ac:spMk id="3" creationId="{39A2BA0E-F224-F71B-29CA-B20186887064}"/>
          </ac:spMkLst>
        </pc:spChg>
      </pc:sldChg>
      <pc:sldChg chg="modSp">
        <pc:chgData name="Shazia Begum (2117727)" userId="S::2117727@student.uwtsd.ac.uk::977955b9-8b41-426a-a9e4-5ccd56d8b63e" providerId="AD" clId="Web-{156BE4BB-2AF3-1DDC-7638-95A628B90B80}" dt="2022-10-06T20:06:54.614" v="101" actId="20577"/>
        <pc:sldMkLst>
          <pc:docMk/>
          <pc:sldMk cId="3740091611" sldId="265"/>
        </pc:sldMkLst>
        <pc:spChg chg="mod">
          <ac:chgData name="Shazia Begum (2117727)" userId="S::2117727@student.uwtsd.ac.uk::977955b9-8b41-426a-a9e4-5ccd56d8b63e" providerId="AD" clId="Web-{156BE4BB-2AF3-1DDC-7638-95A628B90B80}" dt="2022-10-06T18:46:32.425" v="9" actId="14100"/>
          <ac:spMkLst>
            <pc:docMk/>
            <pc:sldMk cId="3740091611" sldId="265"/>
            <ac:spMk id="2" creationId="{9C04B4FA-1284-E96E-0866-756836814175}"/>
          </ac:spMkLst>
        </pc:spChg>
        <pc:spChg chg="mod">
          <ac:chgData name="Shazia Begum (2117727)" userId="S::2117727@student.uwtsd.ac.uk::977955b9-8b41-426a-a9e4-5ccd56d8b63e" providerId="AD" clId="Web-{156BE4BB-2AF3-1DDC-7638-95A628B90B80}" dt="2022-10-06T20:06:54.614" v="101" actId="20577"/>
          <ac:spMkLst>
            <pc:docMk/>
            <pc:sldMk cId="3740091611" sldId="265"/>
            <ac:spMk id="3" creationId="{8D384CD9-0EF7-E559-F850-FA939625BAA7}"/>
          </ac:spMkLst>
        </pc:spChg>
      </pc:sldChg>
      <pc:sldChg chg="modSp">
        <pc:chgData name="Shazia Begum (2117727)" userId="S::2117727@student.uwtsd.ac.uk::977955b9-8b41-426a-a9e4-5ccd56d8b63e" providerId="AD" clId="Web-{156BE4BB-2AF3-1DDC-7638-95A628B90B80}" dt="2022-10-06T21:03:46.073" v="123" actId="20577"/>
        <pc:sldMkLst>
          <pc:docMk/>
          <pc:sldMk cId="3413987659" sldId="266"/>
        </pc:sldMkLst>
        <pc:graphicFrameChg chg="modGraphic">
          <ac:chgData name="Shazia Begum (2117727)" userId="S::2117727@student.uwtsd.ac.uk::977955b9-8b41-426a-a9e4-5ccd56d8b63e" providerId="AD" clId="Web-{156BE4BB-2AF3-1DDC-7638-95A628B90B80}" dt="2022-10-06T21:03:46.073" v="123" actId="20577"/>
          <ac:graphicFrameMkLst>
            <pc:docMk/>
            <pc:sldMk cId="3413987659" sldId="266"/>
            <ac:graphicFrameMk id="5" creationId="{D004C2AD-762A-9E35-E35C-AC0BCB5748BA}"/>
          </ac:graphicFrameMkLst>
        </pc:graphicFrameChg>
      </pc:sldChg>
      <pc:sldChg chg="modSp">
        <pc:chgData name="Shazia Begum (2117727)" userId="S::2117727@student.uwtsd.ac.uk::977955b9-8b41-426a-a9e4-5ccd56d8b63e" providerId="AD" clId="Web-{156BE4BB-2AF3-1DDC-7638-95A628B90B80}" dt="2022-10-06T21:07:29.813" v="137" actId="20577"/>
        <pc:sldMkLst>
          <pc:docMk/>
          <pc:sldMk cId="3599974159" sldId="267"/>
        </pc:sldMkLst>
        <pc:spChg chg="mod">
          <ac:chgData name="Shazia Begum (2117727)" userId="S::2117727@student.uwtsd.ac.uk::977955b9-8b41-426a-a9e4-5ccd56d8b63e" providerId="AD" clId="Web-{156BE4BB-2AF3-1DDC-7638-95A628B90B80}" dt="2022-10-06T21:07:29.813" v="137" actId="20577"/>
          <ac:spMkLst>
            <pc:docMk/>
            <pc:sldMk cId="3599974159" sldId="267"/>
            <ac:spMk id="3" creationId="{02F35104-5806-018B-ACDC-C1079010E67A}"/>
          </ac:spMkLst>
        </pc:spChg>
      </pc:sldChg>
      <pc:sldChg chg="modSp">
        <pc:chgData name="Shazia Begum (2117727)" userId="S::2117727@student.uwtsd.ac.uk::977955b9-8b41-426a-a9e4-5ccd56d8b63e" providerId="AD" clId="Web-{156BE4BB-2AF3-1DDC-7638-95A628B90B80}" dt="2022-10-06T20:06:23.098" v="97" actId="20577"/>
        <pc:sldMkLst>
          <pc:docMk/>
          <pc:sldMk cId="2703931085" sldId="268"/>
        </pc:sldMkLst>
        <pc:spChg chg="mod">
          <ac:chgData name="Shazia Begum (2117727)" userId="S::2117727@student.uwtsd.ac.uk::977955b9-8b41-426a-a9e4-5ccd56d8b63e" providerId="AD" clId="Web-{156BE4BB-2AF3-1DDC-7638-95A628B90B80}" dt="2022-10-06T18:45:50.688" v="4" actId="20577"/>
          <ac:spMkLst>
            <pc:docMk/>
            <pc:sldMk cId="2703931085" sldId="268"/>
            <ac:spMk id="2" creationId="{9E0292F8-A926-0C62-3489-A0BEF021D601}"/>
          </ac:spMkLst>
        </pc:spChg>
        <pc:spChg chg="mod">
          <ac:chgData name="Shazia Begum (2117727)" userId="S::2117727@student.uwtsd.ac.uk::977955b9-8b41-426a-a9e4-5ccd56d8b63e" providerId="AD" clId="Web-{156BE4BB-2AF3-1DDC-7638-95A628B90B80}" dt="2022-10-06T20:06:23.098" v="97" actId="20577"/>
          <ac:spMkLst>
            <pc:docMk/>
            <pc:sldMk cId="2703931085" sldId="268"/>
            <ac:spMk id="3" creationId="{AC7C1E71-D9B5-3E56-ED48-63633012E2B7}"/>
          </ac:spMkLst>
        </pc:spChg>
      </pc:sldChg>
      <pc:sldChg chg="modSp">
        <pc:chgData name="Shazia Begum (2117727)" userId="S::2117727@student.uwtsd.ac.uk::977955b9-8b41-426a-a9e4-5ccd56d8b63e" providerId="AD" clId="Web-{156BE4BB-2AF3-1DDC-7638-95A628B90B80}" dt="2022-10-06T21:09:46.800" v="144" actId="20577"/>
        <pc:sldMkLst>
          <pc:docMk/>
          <pc:sldMk cId="3527351448" sldId="269"/>
        </pc:sldMkLst>
        <pc:spChg chg="mod">
          <ac:chgData name="Shazia Begum (2117727)" userId="S::2117727@student.uwtsd.ac.uk::977955b9-8b41-426a-a9e4-5ccd56d8b63e" providerId="AD" clId="Web-{156BE4BB-2AF3-1DDC-7638-95A628B90B80}" dt="2022-10-06T20:03:46.782" v="95" actId="20577"/>
          <ac:spMkLst>
            <pc:docMk/>
            <pc:sldMk cId="3527351448" sldId="269"/>
            <ac:spMk id="4" creationId="{4FE5B590-2E28-F865-2A13-B11FA27D057C}"/>
          </ac:spMkLst>
        </pc:spChg>
        <pc:graphicFrameChg chg="modGraphic">
          <ac:chgData name="Shazia Begum (2117727)" userId="S::2117727@student.uwtsd.ac.uk::977955b9-8b41-426a-a9e4-5ccd56d8b63e" providerId="AD" clId="Web-{156BE4BB-2AF3-1DDC-7638-95A628B90B80}" dt="2022-10-06T21:09:46.800" v="144" actId="20577"/>
          <ac:graphicFrameMkLst>
            <pc:docMk/>
            <pc:sldMk cId="3527351448" sldId="269"/>
            <ac:graphicFrameMk id="6" creationId="{BBFDE758-B113-5687-0938-4C51E88A627F}"/>
          </ac:graphicFrameMkLst>
        </pc:graphicFrameChg>
      </pc:sldChg>
      <pc:sldChg chg="modSp">
        <pc:chgData name="Shazia Begum (2117727)" userId="S::2117727@student.uwtsd.ac.uk::977955b9-8b41-426a-a9e4-5ccd56d8b63e" providerId="AD" clId="Web-{156BE4BB-2AF3-1DDC-7638-95A628B90B80}" dt="2022-10-06T20:08:06.679" v="102" actId="20577"/>
        <pc:sldMkLst>
          <pc:docMk/>
          <pc:sldMk cId="1732474414" sldId="270"/>
        </pc:sldMkLst>
        <pc:spChg chg="mod">
          <ac:chgData name="Shazia Begum (2117727)" userId="S::2117727@student.uwtsd.ac.uk::977955b9-8b41-426a-a9e4-5ccd56d8b63e" providerId="AD" clId="Web-{156BE4BB-2AF3-1DDC-7638-95A628B90B80}" dt="2022-10-06T20:08:06.679" v="102" actId="20577"/>
          <ac:spMkLst>
            <pc:docMk/>
            <pc:sldMk cId="1732474414" sldId="270"/>
            <ac:spMk id="2" creationId="{E897C454-15F9-A1EE-5CAB-8CD79BBB6C75}"/>
          </ac:spMkLst>
        </pc:spChg>
        <pc:spChg chg="mod">
          <ac:chgData name="Shazia Begum (2117727)" userId="S::2117727@student.uwtsd.ac.uk::977955b9-8b41-426a-a9e4-5ccd56d8b63e" providerId="AD" clId="Web-{156BE4BB-2AF3-1DDC-7638-95A628B90B80}" dt="2022-10-06T18:47:23.725" v="10" actId="1076"/>
          <ac:spMkLst>
            <pc:docMk/>
            <pc:sldMk cId="1732474414" sldId="270"/>
            <ac:spMk id="4" creationId="{D525D6DD-4FB3-9A44-8DD6-EEC584761E4D}"/>
          </ac:spMkLst>
        </pc:spChg>
        <pc:spChg chg="mod">
          <ac:chgData name="Shazia Begum (2117727)" userId="S::2117727@student.uwtsd.ac.uk::977955b9-8b41-426a-a9e4-5ccd56d8b63e" providerId="AD" clId="Web-{156BE4BB-2AF3-1DDC-7638-95A628B90B80}" dt="2022-10-06T19:09:11.729" v="74" actId="20577"/>
          <ac:spMkLst>
            <pc:docMk/>
            <pc:sldMk cId="1732474414" sldId="270"/>
            <ac:spMk id="6" creationId="{B3475483-F671-642C-F427-E6DEAAFEFEEB}"/>
          </ac:spMkLst>
        </pc:spChg>
      </pc:sldChg>
    </pc:docChg>
  </pc:docChgLst>
  <pc:docChgLst>
    <pc:chgData name="Shazia" userId="977955b9-8b41-426a-a9e4-5ccd56d8b63e" providerId="ADAL" clId="{539A6353-7C01-4875-BB61-52879DC13474}"/>
    <pc:docChg chg="custSel modSld">
      <pc:chgData name="Shazia" userId="977955b9-8b41-426a-a9e4-5ccd56d8b63e" providerId="ADAL" clId="{539A6353-7C01-4875-BB61-52879DC13474}" dt="2022-09-22T16:17:39.501" v="168" actId="14100"/>
      <pc:docMkLst>
        <pc:docMk/>
      </pc:docMkLst>
      <pc:sldChg chg="addSp delSp modSp mod">
        <pc:chgData name="Shazia" userId="977955b9-8b41-426a-a9e4-5ccd56d8b63e" providerId="ADAL" clId="{539A6353-7C01-4875-BB61-52879DC13474}" dt="2022-09-22T16:17:39.501" v="168" actId="14100"/>
        <pc:sldMkLst>
          <pc:docMk/>
          <pc:sldMk cId="1191240233" sldId="257"/>
        </pc:sldMkLst>
        <pc:spChg chg="mod">
          <ac:chgData name="Shazia" userId="977955b9-8b41-426a-a9e4-5ccd56d8b63e" providerId="ADAL" clId="{539A6353-7C01-4875-BB61-52879DC13474}" dt="2022-09-22T15:50:41.737" v="0" actId="1076"/>
          <ac:spMkLst>
            <pc:docMk/>
            <pc:sldMk cId="1191240233" sldId="257"/>
            <ac:spMk id="2" creationId="{40678448-5184-9D14-B260-9E5F73493BDA}"/>
          </ac:spMkLst>
        </pc:spChg>
        <pc:spChg chg="mod">
          <ac:chgData name="Shazia" userId="977955b9-8b41-426a-a9e4-5ccd56d8b63e" providerId="ADAL" clId="{539A6353-7C01-4875-BB61-52879DC13474}" dt="2022-09-22T15:50:58.477" v="1" actId="1076"/>
          <ac:spMkLst>
            <pc:docMk/>
            <pc:sldMk cId="1191240233" sldId="257"/>
            <ac:spMk id="3" creationId="{E8D72574-A6F5-33EB-F5AB-ECE10B1593BF}"/>
          </ac:spMkLst>
        </pc:spChg>
        <pc:spChg chg="add del mod">
          <ac:chgData name="Shazia" userId="977955b9-8b41-426a-a9e4-5ccd56d8b63e" providerId="ADAL" clId="{539A6353-7C01-4875-BB61-52879DC13474}" dt="2022-09-22T15:56:27.068" v="4" actId="478"/>
          <ac:spMkLst>
            <pc:docMk/>
            <pc:sldMk cId="1191240233" sldId="257"/>
            <ac:spMk id="9" creationId="{78697EB3-86A1-984D-3B72-697D7893D3B4}"/>
          </ac:spMkLst>
        </pc:spChg>
        <pc:spChg chg="add del mod">
          <ac:chgData name="Shazia" userId="977955b9-8b41-426a-a9e4-5ccd56d8b63e" providerId="ADAL" clId="{539A6353-7C01-4875-BB61-52879DC13474}" dt="2022-09-22T16:10:50.303" v="77"/>
          <ac:spMkLst>
            <pc:docMk/>
            <pc:sldMk cId="1191240233" sldId="257"/>
            <ac:spMk id="15" creationId="{37AC992B-CCF5-34E1-CAAC-6D15855417BC}"/>
          </ac:spMkLst>
        </pc:spChg>
        <pc:spChg chg="add mod">
          <ac:chgData name="Shazia" userId="977955b9-8b41-426a-a9e4-5ccd56d8b63e" providerId="ADAL" clId="{539A6353-7C01-4875-BB61-52879DC13474}" dt="2022-09-22T16:17:39.501" v="168" actId="14100"/>
          <ac:spMkLst>
            <pc:docMk/>
            <pc:sldMk cId="1191240233" sldId="257"/>
            <ac:spMk id="18" creationId="{593E55FB-E4C2-7938-EECF-E313126831E6}"/>
          </ac:spMkLst>
        </pc:spChg>
        <pc:picChg chg="add del mod">
          <ac:chgData name="Shazia" userId="977955b9-8b41-426a-a9e4-5ccd56d8b63e" providerId="ADAL" clId="{539A6353-7C01-4875-BB61-52879DC13474}" dt="2022-09-22T15:56:27.068" v="4" actId="478"/>
          <ac:picMkLst>
            <pc:docMk/>
            <pc:sldMk cId="1191240233" sldId="257"/>
            <ac:picMk id="8" creationId="{3299C285-5B96-22D6-9BB6-C5E219C488D4}"/>
          </ac:picMkLst>
        </pc:picChg>
        <pc:picChg chg="add del mod">
          <ac:chgData name="Shazia" userId="977955b9-8b41-426a-a9e4-5ccd56d8b63e" providerId="ADAL" clId="{539A6353-7C01-4875-BB61-52879DC13474}" dt="2022-09-22T16:04:25.658" v="6" actId="478"/>
          <ac:picMkLst>
            <pc:docMk/>
            <pc:sldMk cId="1191240233" sldId="257"/>
            <ac:picMk id="11" creationId="{3E392142-C630-36B1-555F-3CDF29C854CF}"/>
          </ac:picMkLst>
        </pc:picChg>
        <pc:picChg chg="add del mod">
          <ac:chgData name="Shazia" userId="977955b9-8b41-426a-a9e4-5ccd56d8b63e" providerId="ADAL" clId="{539A6353-7C01-4875-BB61-52879DC13474}" dt="2022-09-22T16:04:47.990" v="11" actId="478"/>
          <ac:picMkLst>
            <pc:docMk/>
            <pc:sldMk cId="1191240233" sldId="257"/>
            <ac:picMk id="13" creationId="{EA9A16A2-08AB-BF15-5780-A4DB119DC17F}"/>
          </ac:picMkLst>
        </pc:picChg>
        <pc:picChg chg="add mod">
          <ac:chgData name="Shazia" userId="977955b9-8b41-426a-a9e4-5ccd56d8b63e" providerId="ADAL" clId="{539A6353-7C01-4875-BB61-52879DC13474}" dt="2022-09-22T16:06:54.519" v="16" actId="1076"/>
          <ac:picMkLst>
            <pc:docMk/>
            <pc:sldMk cId="1191240233" sldId="257"/>
            <ac:picMk id="17" creationId="{0CE25129-BB79-986F-057F-B62BA190A6BA}"/>
          </ac:picMkLst>
        </pc:picChg>
      </pc:sldChg>
      <pc:sldChg chg="modSp mod">
        <pc:chgData name="Shazia" userId="977955b9-8b41-426a-a9e4-5ccd56d8b63e" providerId="ADAL" clId="{539A6353-7C01-4875-BB61-52879DC13474}" dt="2022-09-22T16:16:49.667" v="165" actId="20577"/>
        <pc:sldMkLst>
          <pc:docMk/>
          <pc:sldMk cId="1816502201" sldId="258"/>
        </pc:sldMkLst>
        <pc:spChg chg="mod">
          <ac:chgData name="Shazia" userId="977955b9-8b41-426a-a9e4-5ccd56d8b63e" providerId="ADAL" clId="{539A6353-7C01-4875-BB61-52879DC13474}" dt="2022-09-22T16:16:49.667" v="165" actId="20577"/>
          <ac:spMkLst>
            <pc:docMk/>
            <pc:sldMk cId="1816502201" sldId="258"/>
            <ac:spMk id="2" creationId="{324C9157-AB60-5AB4-4637-542FDE8A951B}"/>
          </ac:spMkLst>
        </pc:spChg>
      </pc:sldChg>
      <pc:sldChg chg="modSp mod">
        <pc:chgData name="Shazia" userId="977955b9-8b41-426a-a9e4-5ccd56d8b63e" providerId="ADAL" clId="{539A6353-7C01-4875-BB61-52879DC13474}" dt="2022-09-22T16:17:23.060" v="167" actId="20577"/>
        <pc:sldMkLst>
          <pc:docMk/>
          <pc:sldMk cId="137241432" sldId="260"/>
        </pc:sldMkLst>
        <pc:spChg chg="mod">
          <ac:chgData name="Shazia" userId="977955b9-8b41-426a-a9e4-5ccd56d8b63e" providerId="ADAL" clId="{539A6353-7C01-4875-BB61-52879DC13474}" dt="2022-09-22T16:17:23.060" v="167" actId="20577"/>
          <ac:spMkLst>
            <pc:docMk/>
            <pc:sldMk cId="137241432" sldId="260"/>
            <ac:spMk id="2" creationId="{41B0D60B-0CFF-1895-7C89-E069DDC49378}"/>
          </ac:spMkLst>
        </pc:spChg>
      </pc:sldChg>
      <pc:sldChg chg="addSp modSp mod">
        <pc:chgData name="Shazia" userId="977955b9-8b41-426a-a9e4-5ccd56d8b63e" providerId="ADAL" clId="{539A6353-7C01-4875-BB61-52879DC13474}" dt="2022-09-22T16:16:23.364" v="164" actId="20577"/>
        <pc:sldMkLst>
          <pc:docMk/>
          <pc:sldMk cId="2204344033" sldId="263"/>
        </pc:sldMkLst>
        <pc:spChg chg="add mod">
          <ac:chgData name="Shazia" userId="977955b9-8b41-426a-a9e4-5ccd56d8b63e" providerId="ADAL" clId="{539A6353-7C01-4875-BB61-52879DC13474}" dt="2022-09-22T16:16:23.364" v="164" actId="20577"/>
          <ac:spMkLst>
            <pc:docMk/>
            <pc:sldMk cId="2204344033" sldId="263"/>
            <ac:spMk id="2" creationId="{E39CF996-7CE6-BA23-4419-20AF4780558A}"/>
          </ac:spMkLst>
        </pc:spChg>
        <pc:spChg chg="add mod">
          <ac:chgData name="Shazia" userId="977955b9-8b41-426a-a9e4-5ccd56d8b63e" providerId="ADAL" clId="{539A6353-7C01-4875-BB61-52879DC13474}" dt="2022-09-22T16:14:58.180" v="162" actId="20577"/>
          <ac:spMkLst>
            <pc:docMk/>
            <pc:sldMk cId="2204344033" sldId="263"/>
            <ac:spMk id="3" creationId="{39A2BA0E-F224-F71B-29CA-B20186887064}"/>
          </ac:spMkLst>
        </pc:spChg>
      </pc:sldChg>
    </pc:docChg>
  </pc:docChgLst>
  <pc:docChgLst>
    <pc:chgData name="Shazia Begum (2117727)" userId="S::2117727@student.uwtsd.ac.uk::977955b9-8b41-426a-a9e4-5ccd56d8b63e" providerId="AD" clId="Web-{9B2C9514-A477-D534-1595-A7EFE5E39C80}"/>
    <pc:docChg chg="addSld delSld modSld">
      <pc:chgData name="Shazia Begum (2117727)" userId="S::2117727@student.uwtsd.ac.uk::977955b9-8b41-426a-a9e4-5ccd56d8b63e" providerId="AD" clId="Web-{9B2C9514-A477-D534-1595-A7EFE5E39C80}" dt="2022-10-06T11:21:48.236" v="25" actId="20577"/>
      <pc:docMkLst>
        <pc:docMk/>
      </pc:docMkLst>
      <pc:sldChg chg="addSp modSp new">
        <pc:chgData name="Shazia Begum (2117727)" userId="S::2117727@student.uwtsd.ac.uk::977955b9-8b41-426a-a9e4-5ccd56d8b63e" providerId="AD" clId="Web-{9B2C9514-A477-D534-1595-A7EFE5E39C80}" dt="2022-10-06T11:21:48.236" v="25" actId="20577"/>
        <pc:sldMkLst>
          <pc:docMk/>
          <pc:sldMk cId="1732474414" sldId="270"/>
        </pc:sldMkLst>
        <pc:spChg chg="add mod">
          <ac:chgData name="Shazia Begum (2117727)" userId="S::2117727@student.uwtsd.ac.uk::977955b9-8b41-426a-a9e4-5ccd56d8b63e" providerId="AD" clId="Web-{9B2C9514-A477-D534-1595-A7EFE5E39C80}" dt="2022-10-06T11:21:48.236" v="25" actId="20577"/>
          <ac:spMkLst>
            <pc:docMk/>
            <pc:sldMk cId="1732474414" sldId="270"/>
            <ac:spMk id="2" creationId="{E897C454-15F9-A1EE-5CAB-8CD79BBB6C75}"/>
          </ac:spMkLst>
        </pc:spChg>
      </pc:sldChg>
      <pc:sldChg chg="new del">
        <pc:chgData name="Shazia Begum (2117727)" userId="S::2117727@student.uwtsd.ac.uk::977955b9-8b41-426a-a9e4-5ccd56d8b63e" providerId="AD" clId="Web-{9B2C9514-A477-D534-1595-A7EFE5E39C80}" dt="2022-10-06T11:18:50.480" v="1"/>
        <pc:sldMkLst>
          <pc:docMk/>
          <pc:sldMk cId="1931913492" sldId="270"/>
        </pc:sldMkLst>
      </pc:sldChg>
    </pc:docChg>
  </pc:docChgLst>
  <pc:docChgLst>
    <pc:chgData name="Shazia Begum (2117727)" userId="S::2117727@student.uwtsd.ac.uk::977955b9-8b41-426a-a9e4-5ccd56d8b63e" providerId="AD" clId="Web-{1E9DF50E-B9B9-FBA9-5B18-9B8CE5B5B12D}"/>
    <pc:docChg chg="modSld">
      <pc:chgData name="Shazia Begum (2117727)" userId="S::2117727@student.uwtsd.ac.uk::977955b9-8b41-426a-a9e4-5ccd56d8b63e" providerId="AD" clId="Web-{1E9DF50E-B9B9-FBA9-5B18-9B8CE5B5B12D}" dt="2022-09-27T13:23:41.719" v="45" actId="20577"/>
      <pc:docMkLst>
        <pc:docMk/>
      </pc:docMkLst>
      <pc:sldChg chg="modSp">
        <pc:chgData name="Shazia Begum (2117727)" userId="S::2117727@student.uwtsd.ac.uk::977955b9-8b41-426a-a9e4-5ccd56d8b63e" providerId="AD" clId="Web-{1E9DF50E-B9B9-FBA9-5B18-9B8CE5B5B12D}" dt="2022-09-27T12:32:42.938" v="36" actId="20577"/>
        <pc:sldMkLst>
          <pc:docMk/>
          <pc:sldMk cId="1191240233" sldId="257"/>
        </pc:sldMkLst>
        <pc:graphicFrameChg chg="modGraphic">
          <ac:chgData name="Shazia Begum (2117727)" userId="S::2117727@student.uwtsd.ac.uk::977955b9-8b41-426a-a9e4-5ccd56d8b63e" providerId="AD" clId="Web-{1E9DF50E-B9B9-FBA9-5B18-9B8CE5B5B12D}" dt="2022-09-27T12:32:42.938" v="36" actId="20577"/>
          <ac:graphicFrameMkLst>
            <pc:docMk/>
            <pc:sldMk cId="1191240233" sldId="257"/>
            <ac:graphicFrameMk id="24" creationId="{7AA37218-D05D-690C-E61C-14070857175B}"/>
          </ac:graphicFrameMkLst>
        </pc:graphicFrameChg>
      </pc:sldChg>
      <pc:sldChg chg="addSp modSp">
        <pc:chgData name="Shazia Begum (2117727)" userId="S::2117727@student.uwtsd.ac.uk::977955b9-8b41-426a-a9e4-5ccd56d8b63e" providerId="AD" clId="Web-{1E9DF50E-B9B9-FBA9-5B18-9B8CE5B5B12D}" dt="2022-09-27T13:23:41.719" v="45" actId="20577"/>
        <pc:sldMkLst>
          <pc:docMk/>
          <pc:sldMk cId="942073908" sldId="262"/>
        </pc:sldMkLst>
        <pc:spChg chg="mod">
          <ac:chgData name="Shazia Begum (2117727)" userId="S::2117727@student.uwtsd.ac.uk::977955b9-8b41-426a-a9e4-5ccd56d8b63e" providerId="AD" clId="Web-{1E9DF50E-B9B9-FBA9-5B18-9B8CE5B5B12D}" dt="2022-09-27T13:19:35.181" v="39" actId="20577"/>
          <ac:spMkLst>
            <pc:docMk/>
            <pc:sldMk cId="942073908" sldId="262"/>
            <ac:spMk id="2" creationId="{22081F5D-3DC6-33F7-0819-79DCBFC5C31B}"/>
          </ac:spMkLst>
        </pc:spChg>
        <pc:spChg chg="add mod">
          <ac:chgData name="Shazia Begum (2117727)" userId="S::2117727@student.uwtsd.ac.uk::977955b9-8b41-426a-a9e4-5ccd56d8b63e" providerId="AD" clId="Web-{1E9DF50E-B9B9-FBA9-5B18-9B8CE5B5B12D}" dt="2022-09-27T13:23:41.719" v="45" actId="20577"/>
          <ac:spMkLst>
            <pc:docMk/>
            <pc:sldMk cId="942073908" sldId="262"/>
            <ac:spMk id="3" creationId="{AF503224-FD06-2BD1-730A-FB6C4E4B1E6E}"/>
          </ac:spMkLst>
        </pc:spChg>
      </pc:sldChg>
      <pc:sldChg chg="modSp">
        <pc:chgData name="Shazia Begum (2117727)" userId="S::2117727@student.uwtsd.ac.uk::977955b9-8b41-426a-a9e4-5ccd56d8b63e" providerId="AD" clId="Web-{1E9DF50E-B9B9-FBA9-5B18-9B8CE5B5B12D}" dt="2022-09-27T12:31:44.515" v="11" actId="20577"/>
        <pc:sldMkLst>
          <pc:docMk/>
          <pc:sldMk cId="2204344033" sldId="263"/>
        </pc:sldMkLst>
        <pc:spChg chg="mod">
          <ac:chgData name="Shazia Begum (2117727)" userId="S::2117727@student.uwtsd.ac.uk::977955b9-8b41-426a-a9e4-5ccd56d8b63e" providerId="AD" clId="Web-{1E9DF50E-B9B9-FBA9-5B18-9B8CE5B5B12D}" dt="2022-09-27T12:31:44.515" v="11" actId="20577"/>
          <ac:spMkLst>
            <pc:docMk/>
            <pc:sldMk cId="2204344033" sldId="263"/>
            <ac:spMk id="2" creationId="{E39CF996-7CE6-BA23-4419-20AF4780558A}"/>
          </ac:spMkLst>
        </pc:spChg>
      </pc:sldChg>
    </pc:docChg>
  </pc:docChgLst>
  <pc:docChgLst>
    <pc:chgData name="Shazia Begum (2117727)" userId="S::2117727@student.uwtsd.ac.uk::977955b9-8b41-426a-a9e4-5ccd56d8b63e" providerId="AD" clId="Web-{919F9EB9-E910-B8D1-3B1A-0451CCC54B91}"/>
    <pc:docChg chg="modSld">
      <pc:chgData name="Shazia Begum (2117727)" userId="S::2117727@student.uwtsd.ac.uk::977955b9-8b41-426a-a9e4-5ccd56d8b63e" providerId="AD" clId="Web-{919F9EB9-E910-B8D1-3B1A-0451CCC54B91}" dt="2022-09-28T20:38:19.267" v="189" actId="20577"/>
      <pc:docMkLst>
        <pc:docMk/>
      </pc:docMkLst>
      <pc:sldChg chg="addSp delSp modSp mod setBg">
        <pc:chgData name="Shazia Begum (2117727)" userId="S::2117727@student.uwtsd.ac.uk::977955b9-8b41-426a-a9e4-5ccd56d8b63e" providerId="AD" clId="Web-{919F9EB9-E910-B8D1-3B1A-0451CCC54B91}" dt="2022-09-28T20:37:12.703" v="187" actId="20577"/>
        <pc:sldMkLst>
          <pc:docMk/>
          <pc:sldMk cId="2825789152" sldId="259"/>
        </pc:sldMkLst>
        <pc:spChg chg="mod">
          <ac:chgData name="Shazia Begum (2117727)" userId="S::2117727@student.uwtsd.ac.uk::977955b9-8b41-426a-a9e4-5ccd56d8b63e" providerId="AD" clId="Web-{919F9EB9-E910-B8D1-3B1A-0451CCC54B91}" dt="2022-09-28T20:36:02.013" v="179"/>
          <ac:spMkLst>
            <pc:docMk/>
            <pc:sldMk cId="2825789152" sldId="259"/>
            <ac:spMk id="2" creationId="{43AC35E4-CB51-ED43-7BB6-2DAD90B0A92B}"/>
          </ac:spMkLst>
        </pc:spChg>
        <pc:spChg chg="add mod">
          <ac:chgData name="Shazia Begum (2117727)" userId="S::2117727@student.uwtsd.ac.uk::977955b9-8b41-426a-a9e4-5ccd56d8b63e" providerId="AD" clId="Web-{919F9EB9-E910-B8D1-3B1A-0451CCC54B91}" dt="2022-09-28T20:36:02.013" v="179"/>
          <ac:spMkLst>
            <pc:docMk/>
            <pc:sldMk cId="2825789152" sldId="259"/>
            <ac:spMk id="3" creationId="{03ECB154-E2FE-E256-F805-C09354078939}"/>
          </ac:spMkLst>
        </pc:spChg>
        <pc:spChg chg="add mod">
          <ac:chgData name="Shazia Begum (2117727)" userId="S::2117727@student.uwtsd.ac.uk::977955b9-8b41-426a-a9e4-5ccd56d8b63e" providerId="AD" clId="Web-{919F9EB9-E910-B8D1-3B1A-0451CCC54B91}" dt="2022-09-28T20:37:12.703" v="187" actId="20577"/>
          <ac:spMkLst>
            <pc:docMk/>
            <pc:sldMk cId="2825789152" sldId="259"/>
            <ac:spMk id="4" creationId="{926CA32C-41D1-6C44-0D19-CB5E935FE07B}"/>
          </ac:spMkLst>
        </pc:spChg>
        <pc:spChg chg="add del">
          <ac:chgData name="Shazia Begum (2117727)" userId="S::2117727@student.uwtsd.ac.uk::977955b9-8b41-426a-a9e4-5ccd56d8b63e" providerId="AD" clId="Web-{919F9EB9-E910-B8D1-3B1A-0451CCC54B91}" dt="2022-09-28T20:36:02.013" v="179"/>
          <ac:spMkLst>
            <pc:docMk/>
            <pc:sldMk cId="2825789152" sldId="259"/>
            <ac:spMk id="11" creationId="{6184FA60-56E6-4C39-B1D1-F8DA36DE1F3E}"/>
          </ac:spMkLst>
        </pc:spChg>
        <pc:spChg chg="add">
          <ac:chgData name="Shazia Begum (2117727)" userId="S::2117727@student.uwtsd.ac.uk::977955b9-8b41-426a-a9e4-5ccd56d8b63e" providerId="AD" clId="Web-{919F9EB9-E910-B8D1-3B1A-0451CCC54B91}" dt="2022-09-28T20:36:02.013" v="179"/>
          <ac:spMkLst>
            <pc:docMk/>
            <pc:sldMk cId="2825789152" sldId="259"/>
            <ac:spMk id="20" creationId="{637BD688-14A6-4B96-B8A2-3CD81C054FCE}"/>
          </ac:spMkLst>
        </pc:spChg>
        <pc:spChg chg="add">
          <ac:chgData name="Shazia Begum (2117727)" userId="S::2117727@student.uwtsd.ac.uk::977955b9-8b41-426a-a9e4-5ccd56d8b63e" providerId="AD" clId="Web-{919F9EB9-E910-B8D1-3B1A-0451CCC54B91}" dt="2022-09-28T20:36:02.013" v="179"/>
          <ac:spMkLst>
            <pc:docMk/>
            <pc:sldMk cId="2825789152" sldId="259"/>
            <ac:spMk id="22" creationId="{B7B2544F-CA5E-40F6-9525-716A90C83FC5}"/>
          </ac:spMkLst>
        </pc:spChg>
        <pc:picChg chg="add del">
          <ac:chgData name="Shazia Begum (2117727)" userId="S::2117727@student.uwtsd.ac.uk::977955b9-8b41-426a-a9e4-5ccd56d8b63e" providerId="AD" clId="Web-{919F9EB9-E910-B8D1-3B1A-0451CCC54B91}" dt="2022-09-28T20:36:02.013" v="179"/>
          <ac:picMkLst>
            <pc:docMk/>
            <pc:sldMk cId="2825789152" sldId="259"/>
            <ac:picMk id="9" creationId="{6ECDD1C7-3E51-40DC-8B85-24AA12A39173}"/>
          </ac:picMkLst>
        </pc:picChg>
        <pc:picChg chg="add del">
          <ac:chgData name="Shazia Begum (2117727)" userId="S::2117727@student.uwtsd.ac.uk::977955b9-8b41-426a-a9e4-5ccd56d8b63e" providerId="AD" clId="Web-{919F9EB9-E910-B8D1-3B1A-0451CCC54B91}" dt="2022-09-28T20:36:02.013" v="179"/>
          <ac:picMkLst>
            <pc:docMk/>
            <pc:sldMk cId="2825789152" sldId="259"/>
            <ac:picMk id="13" creationId="{FA596657-B904-4480-A3AC-E645187078ED}"/>
          </ac:picMkLst>
        </pc:picChg>
        <pc:picChg chg="add">
          <ac:chgData name="Shazia Begum (2117727)" userId="S::2117727@student.uwtsd.ac.uk::977955b9-8b41-426a-a9e4-5ccd56d8b63e" providerId="AD" clId="Web-{919F9EB9-E910-B8D1-3B1A-0451CCC54B91}" dt="2022-09-28T20:36:02.013" v="179"/>
          <ac:picMkLst>
            <pc:docMk/>
            <pc:sldMk cId="2825789152" sldId="259"/>
            <ac:picMk id="18" creationId="{6ECDD1C7-3E51-40DC-8B85-24AA12A39173}"/>
          </ac:picMkLst>
        </pc:picChg>
        <pc:picChg chg="add">
          <ac:chgData name="Shazia Begum (2117727)" userId="S::2117727@student.uwtsd.ac.uk::977955b9-8b41-426a-a9e4-5ccd56d8b63e" providerId="AD" clId="Web-{919F9EB9-E910-B8D1-3B1A-0451CCC54B91}" dt="2022-09-28T20:36:02.013" v="179"/>
          <ac:picMkLst>
            <pc:docMk/>
            <pc:sldMk cId="2825789152" sldId="259"/>
            <ac:picMk id="24" creationId="{91A90930-4117-42E3-B9BA-785001EF267E}"/>
          </ac:picMkLst>
        </pc:picChg>
      </pc:sldChg>
      <pc:sldChg chg="modSp">
        <pc:chgData name="Shazia Begum (2117727)" userId="S::2117727@student.uwtsd.ac.uk::977955b9-8b41-426a-a9e4-5ccd56d8b63e" providerId="AD" clId="Web-{919F9EB9-E910-B8D1-3B1A-0451CCC54B91}" dt="2022-09-28T20:38:19.267" v="189" actId="20577"/>
        <pc:sldMkLst>
          <pc:docMk/>
          <pc:sldMk cId="942073908" sldId="262"/>
        </pc:sldMkLst>
        <pc:spChg chg="mod">
          <ac:chgData name="Shazia Begum (2117727)" userId="S::2117727@student.uwtsd.ac.uk::977955b9-8b41-426a-a9e4-5ccd56d8b63e" providerId="AD" clId="Web-{919F9EB9-E910-B8D1-3B1A-0451CCC54B91}" dt="2022-09-28T20:38:19.267" v="189" actId="20577"/>
          <ac:spMkLst>
            <pc:docMk/>
            <pc:sldMk cId="942073908" sldId="262"/>
            <ac:spMk id="3" creationId="{AF503224-FD06-2BD1-730A-FB6C4E4B1E6E}"/>
          </ac:spMkLst>
        </pc:spChg>
      </pc:sldChg>
      <pc:sldChg chg="modSp">
        <pc:chgData name="Shazia Begum (2117727)" userId="S::2117727@student.uwtsd.ac.uk::977955b9-8b41-426a-a9e4-5ccd56d8b63e" providerId="AD" clId="Web-{919F9EB9-E910-B8D1-3B1A-0451CCC54B91}" dt="2022-09-28T20:30:47.410" v="150" actId="20577"/>
        <pc:sldMkLst>
          <pc:docMk/>
          <pc:sldMk cId="3740091611" sldId="265"/>
        </pc:sldMkLst>
        <pc:spChg chg="mod">
          <ac:chgData name="Shazia Begum (2117727)" userId="S::2117727@student.uwtsd.ac.uk::977955b9-8b41-426a-a9e4-5ccd56d8b63e" providerId="AD" clId="Web-{919F9EB9-E910-B8D1-3B1A-0451CCC54B91}" dt="2022-09-28T20:30:47.410" v="150" actId="20577"/>
          <ac:spMkLst>
            <pc:docMk/>
            <pc:sldMk cId="3740091611" sldId="265"/>
            <ac:spMk id="2" creationId="{9C04B4FA-1284-E96E-0866-756836814175}"/>
          </ac:spMkLst>
        </pc:spChg>
      </pc:sldChg>
      <pc:sldChg chg="modSp">
        <pc:chgData name="Shazia Begum (2117727)" userId="S::2117727@student.uwtsd.ac.uk::977955b9-8b41-426a-a9e4-5ccd56d8b63e" providerId="AD" clId="Web-{919F9EB9-E910-B8D1-3B1A-0451CCC54B91}" dt="2022-09-28T19:52:15.078" v="3" actId="1076"/>
        <pc:sldMkLst>
          <pc:docMk/>
          <pc:sldMk cId="3599974159" sldId="267"/>
        </pc:sldMkLst>
        <pc:spChg chg="mod">
          <ac:chgData name="Shazia Begum (2117727)" userId="S::2117727@student.uwtsd.ac.uk::977955b9-8b41-426a-a9e4-5ccd56d8b63e" providerId="AD" clId="Web-{919F9EB9-E910-B8D1-3B1A-0451CCC54B91}" dt="2022-09-28T19:52:15.078" v="3" actId="1076"/>
          <ac:spMkLst>
            <pc:docMk/>
            <pc:sldMk cId="3599974159" sldId="267"/>
            <ac:spMk id="3" creationId="{02F35104-5806-018B-ACDC-C1079010E67A}"/>
          </ac:spMkLst>
        </pc:spChg>
      </pc:sldChg>
    </pc:docChg>
  </pc:docChgLst>
  <pc:docChgLst>
    <pc:chgData name="Shazia Begum (2117727)" userId="S::2117727@student.uwtsd.ac.uk::977955b9-8b41-426a-a9e4-5ccd56d8b63e" providerId="AD" clId="Web-{35277FDF-D5EC-18BF-7E27-ED70DA38788F}"/>
    <pc:docChg chg="modSld">
      <pc:chgData name="Shazia Begum (2117727)" userId="S::2117727@student.uwtsd.ac.uk::977955b9-8b41-426a-a9e4-5ccd56d8b63e" providerId="AD" clId="Web-{35277FDF-D5EC-18BF-7E27-ED70DA38788F}" dt="2022-09-22T16:41:31.277" v="118" actId="20577"/>
      <pc:docMkLst>
        <pc:docMk/>
      </pc:docMkLst>
      <pc:sldChg chg="modSp">
        <pc:chgData name="Shazia Begum (2117727)" userId="S::2117727@student.uwtsd.ac.uk::977955b9-8b41-426a-a9e4-5ccd56d8b63e" providerId="AD" clId="Web-{35277FDF-D5EC-18BF-7E27-ED70DA38788F}" dt="2022-09-22T16:41:31.277" v="118" actId="20577"/>
        <pc:sldMkLst>
          <pc:docMk/>
          <pc:sldMk cId="1191240233" sldId="257"/>
        </pc:sldMkLst>
        <pc:spChg chg="mod">
          <ac:chgData name="Shazia Begum (2117727)" userId="S::2117727@student.uwtsd.ac.uk::977955b9-8b41-426a-a9e4-5ccd56d8b63e" providerId="AD" clId="Web-{35277FDF-D5EC-18BF-7E27-ED70DA38788F}" dt="2022-09-22T16:41:31.277" v="118" actId="20577"/>
          <ac:spMkLst>
            <pc:docMk/>
            <pc:sldMk cId="1191240233" sldId="257"/>
            <ac:spMk id="2" creationId="{40678448-5184-9D14-B260-9E5F73493BDA}"/>
          </ac:spMkLst>
        </pc:spChg>
        <pc:spChg chg="mod">
          <ac:chgData name="Shazia Begum (2117727)" userId="S::2117727@student.uwtsd.ac.uk::977955b9-8b41-426a-a9e4-5ccd56d8b63e" providerId="AD" clId="Web-{35277FDF-D5EC-18BF-7E27-ED70DA38788F}" dt="2022-09-22T16:29:07.804" v="5" actId="1076"/>
          <ac:spMkLst>
            <pc:docMk/>
            <pc:sldMk cId="1191240233" sldId="257"/>
            <ac:spMk id="3" creationId="{E8D72574-A6F5-33EB-F5AB-ECE10B1593BF}"/>
          </ac:spMkLst>
        </pc:spChg>
        <pc:spChg chg="mod">
          <ac:chgData name="Shazia Begum (2117727)" userId="S::2117727@student.uwtsd.ac.uk::977955b9-8b41-426a-a9e4-5ccd56d8b63e" providerId="AD" clId="Web-{35277FDF-D5EC-18BF-7E27-ED70DA38788F}" dt="2022-09-22T16:35:21.220" v="18" actId="1076"/>
          <ac:spMkLst>
            <pc:docMk/>
            <pc:sldMk cId="1191240233" sldId="257"/>
            <ac:spMk id="6" creationId="{1EAD9793-47CD-F881-C368-E280069B3763}"/>
          </ac:spMkLst>
        </pc:spChg>
        <pc:picChg chg="mod">
          <ac:chgData name="Shazia Begum (2117727)" userId="S::2117727@student.uwtsd.ac.uk::977955b9-8b41-426a-a9e4-5ccd56d8b63e" providerId="AD" clId="Web-{35277FDF-D5EC-18BF-7E27-ED70DA38788F}" dt="2022-09-22T16:29:33.414" v="9" actId="1076"/>
          <ac:picMkLst>
            <pc:docMk/>
            <pc:sldMk cId="1191240233" sldId="257"/>
            <ac:picMk id="17" creationId="{0CE25129-BB79-986F-057F-B62BA190A6BA}"/>
          </ac:picMkLst>
        </pc:pic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ata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rawing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361E58-70F3-4260-BB87-05D821ED222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150E24B-B071-433B-B88A-5881E60F77D6}">
      <dgm:prSet/>
      <dgm:spPr/>
      <dgm:t>
        <a:bodyPr/>
        <a:lstStyle/>
        <a:p>
          <a:r>
            <a:rPr lang="en-GB" dirty="0"/>
            <a:t>Why Is psychology Important when working as a Family Social Worker?</a:t>
          </a:r>
          <a:endParaRPr lang="en-US" dirty="0"/>
        </a:p>
      </dgm:t>
    </dgm:pt>
    <dgm:pt modelId="{E2143B46-E834-4065-BD82-D399A3F09CD7}" type="parTrans" cxnId="{7B79CE87-39F2-4553-9CD1-F662BD393E6F}">
      <dgm:prSet/>
      <dgm:spPr/>
      <dgm:t>
        <a:bodyPr/>
        <a:lstStyle/>
        <a:p>
          <a:endParaRPr lang="en-US"/>
        </a:p>
      </dgm:t>
    </dgm:pt>
    <dgm:pt modelId="{4DFEC24C-8A0A-487A-9C45-ED70596EDC55}" type="sibTrans" cxnId="{7B79CE87-39F2-4553-9CD1-F662BD393E6F}">
      <dgm:prSet/>
      <dgm:spPr/>
      <dgm:t>
        <a:bodyPr/>
        <a:lstStyle/>
        <a:p>
          <a:endParaRPr lang="en-US"/>
        </a:p>
      </dgm:t>
    </dgm:pt>
    <dgm:pt modelId="{FEE339EE-B81C-4708-A3E1-48FC50322A2F}">
      <dgm:prSet/>
      <dgm:spPr/>
      <dgm:t>
        <a:bodyPr/>
        <a:lstStyle/>
        <a:p>
          <a:r>
            <a:rPr lang="en-GB" dirty="0"/>
            <a:t>Understanding psychology will enable you to comprehend why people behave in the ways that they do.</a:t>
          </a:r>
          <a:endParaRPr lang="en-US" dirty="0"/>
        </a:p>
      </dgm:t>
    </dgm:pt>
    <dgm:pt modelId="{5AF4F030-A7B4-41AD-94BB-31365F31036E}" type="parTrans" cxnId="{FAD6D2A4-06D9-4146-810F-74572AA204D4}">
      <dgm:prSet/>
      <dgm:spPr/>
      <dgm:t>
        <a:bodyPr/>
        <a:lstStyle/>
        <a:p>
          <a:endParaRPr lang="en-US"/>
        </a:p>
      </dgm:t>
    </dgm:pt>
    <dgm:pt modelId="{F91BD616-6B2D-46B4-A37F-6164462DC68C}" type="sibTrans" cxnId="{FAD6D2A4-06D9-4146-810F-74572AA204D4}">
      <dgm:prSet/>
      <dgm:spPr/>
      <dgm:t>
        <a:bodyPr/>
        <a:lstStyle/>
        <a:p>
          <a:endParaRPr lang="en-US"/>
        </a:p>
      </dgm:t>
    </dgm:pt>
    <dgm:pt modelId="{0A779444-5CF2-4F4C-9D57-33ACE8A85A37}">
      <dgm:prSet/>
      <dgm:spPr/>
      <dgm:t>
        <a:bodyPr/>
        <a:lstStyle/>
        <a:p>
          <a:r>
            <a:rPr lang="en-GB" dirty="0"/>
            <a:t>Understanding psychology can enable you to then support service users.</a:t>
          </a:r>
          <a:endParaRPr lang="en-US" dirty="0"/>
        </a:p>
      </dgm:t>
    </dgm:pt>
    <dgm:pt modelId="{DDBE2576-FFD4-466D-9911-4ABD94AA67BF}" type="parTrans" cxnId="{78B84F59-4E44-4C91-A51F-734064F6D05C}">
      <dgm:prSet/>
      <dgm:spPr/>
      <dgm:t>
        <a:bodyPr/>
        <a:lstStyle/>
        <a:p>
          <a:endParaRPr lang="en-US"/>
        </a:p>
      </dgm:t>
    </dgm:pt>
    <dgm:pt modelId="{19DBCE8E-98E7-4584-9C2E-28BC0CC8C1E1}" type="sibTrans" cxnId="{78B84F59-4E44-4C91-A51F-734064F6D05C}">
      <dgm:prSet/>
      <dgm:spPr/>
      <dgm:t>
        <a:bodyPr/>
        <a:lstStyle/>
        <a:p>
          <a:endParaRPr lang="en-US"/>
        </a:p>
      </dgm:t>
    </dgm:pt>
    <dgm:pt modelId="{32BB6F8F-DBCF-4FAB-9C92-521D8531AD16}">
      <dgm:prSet/>
      <dgm:spPr/>
      <dgm:t>
        <a:bodyPr/>
        <a:lstStyle/>
        <a:p>
          <a:pPr rtl="0"/>
          <a:r>
            <a:rPr lang="en-GB" dirty="0">
              <a:latin typeface="Century Gothic" panose="020B0502020202020204"/>
            </a:rPr>
            <a:t>Halfpenny, (2014)</a:t>
          </a:r>
          <a:r>
            <a:rPr lang="en-GB" dirty="0"/>
            <a:t> states The adult's responsibility is to help and mentor the child in their learning, but they must also understand a child's past psychological issues.</a:t>
          </a:r>
          <a:endParaRPr lang="en-US" dirty="0"/>
        </a:p>
      </dgm:t>
    </dgm:pt>
    <dgm:pt modelId="{C585E47C-9493-4891-B078-D0751D4C27A0}" type="parTrans" cxnId="{882107F6-1FEF-46E6-95B2-3BE7B104C154}">
      <dgm:prSet/>
      <dgm:spPr/>
      <dgm:t>
        <a:bodyPr/>
        <a:lstStyle/>
        <a:p>
          <a:endParaRPr lang="en-US"/>
        </a:p>
      </dgm:t>
    </dgm:pt>
    <dgm:pt modelId="{46A56D6A-9211-45E2-8F9F-DCE0E71DB716}" type="sibTrans" cxnId="{882107F6-1FEF-46E6-95B2-3BE7B104C154}">
      <dgm:prSet/>
      <dgm:spPr/>
      <dgm:t>
        <a:bodyPr/>
        <a:lstStyle/>
        <a:p>
          <a:endParaRPr lang="en-US"/>
        </a:p>
      </dgm:t>
    </dgm:pt>
    <dgm:pt modelId="{FB679321-6051-4122-B6D8-90C82E329CEB}" type="pres">
      <dgm:prSet presAssocID="{8D361E58-70F3-4260-BB87-05D821ED2221}" presName="linear" presStyleCnt="0">
        <dgm:presLayoutVars>
          <dgm:animLvl val="lvl"/>
          <dgm:resizeHandles val="exact"/>
        </dgm:presLayoutVars>
      </dgm:prSet>
      <dgm:spPr/>
    </dgm:pt>
    <dgm:pt modelId="{08744F82-8CE4-4AA7-9E21-EE062E833CC6}" type="pres">
      <dgm:prSet presAssocID="{6150E24B-B071-433B-B88A-5881E60F77D6}" presName="parentText" presStyleLbl="node1" presStyleIdx="0" presStyleCnt="1">
        <dgm:presLayoutVars>
          <dgm:chMax val="0"/>
          <dgm:bulletEnabled val="1"/>
        </dgm:presLayoutVars>
      </dgm:prSet>
      <dgm:spPr/>
    </dgm:pt>
    <dgm:pt modelId="{17CB923D-F764-4C64-BF0E-1C87D909453B}" type="pres">
      <dgm:prSet presAssocID="{6150E24B-B071-433B-B88A-5881E60F77D6}" presName="childText" presStyleLbl="revTx" presStyleIdx="0" presStyleCnt="1">
        <dgm:presLayoutVars>
          <dgm:bulletEnabled val="1"/>
        </dgm:presLayoutVars>
      </dgm:prSet>
      <dgm:spPr/>
    </dgm:pt>
  </dgm:ptLst>
  <dgm:cxnLst>
    <dgm:cxn modelId="{F700D842-1AC0-44D9-AF10-591B6C29AAF2}" type="presOf" srcId="{6150E24B-B071-433B-B88A-5881E60F77D6}" destId="{08744F82-8CE4-4AA7-9E21-EE062E833CC6}" srcOrd="0" destOrd="0" presId="urn:microsoft.com/office/officeart/2005/8/layout/vList2"/>
    <dgm:cxn modelId="{78B84F59-4E44-4C91-A51F-734064F6D05C}" srcId="{6150E24B-B071-433B-B88A-5881E60F77D6}" destId="{0A779444-5CF2-4F4C-9D57-33ACE8A85A37}" srcOrd="1" destOrd="0" parTransId="{DDBE2576-FFD4-466D-9911-4ABD94AA67BF}" sibTransId="{19DBCE8E-98E7-4584-9C2E-28BC0CC8C1E1}"/>
    <dgm:cxn modelId="{7B79CE87-39F2-4553-9CD1-F662BD393E6F}" srcId="{8D361E58-70F3-4260-BB87-05D821ED2221}" destId="{6150E24B-B071-433B-B88A-5881E60F77D6}" srcOrd="0" destOrd="0" parTransId="{E2143B46-E834-4065-BD82-D399A3F09CD7}" sibTransId="{4DFEC24C-8A0A-487A-9C45-ED70596EDC55}"/>
    <dgm:cxn modelId="{1EAB289A-B5D2-47D9-9E0A-01CC5599BE55}" type="presOf" srcId="{8D361E58-70F3-4260-BB87-05D821ED2221}" destId="{FB679321-6051-4122-B6D8-90C82E329CEB}" srcOrd="0" destOrd="0" presId="urn:microsoft.com/office/officeart/2005/8/layout/vList2"/>
    <dgm:cxn modelId="{4FF7689B-C552-4C6A-8500-FCD45B0701C0}" type="presOf" srcId="{FEE339EE-B81C-4708-A3E1-48FC50322A2F}" destId="{17CB923D-F764-4C64-BF0E-1C87D909453B}" srcOrd="0" destOrd="0" presId="urn:microsoft.com/office/officeart/2005/8/layout/vList2"/>
    <dgm:cxn modelId="{FAD6D2A4-06D9-4146-810F-74572AA204D4}" srcId="{6150E24B-B071-433B-B88A-5881E60F77D6}" destId="{FEE339EE-B81C-4708-A3E1-48FC50322A2F}" srcOrd="0" destOrd="0" parTransId="{5AF4F030-A7B4-41AD-94BB-31365F31036E}" sibTransId="{F91BD616-6B2D-46B4-A37F-6164462DC68C}"/>
    <dgm:cxn modelId="{B3183BC5-AD18-4FCF-91BA-5D29831E7C98}" type="presOf" srcId="{0A779444-5CF2-4F4C-9D57-33ACE8A85A37}" destId="{17CB923D-F764-4C64-BF0E-1C87D909453B}" srcOrd="0" destOrd="1" presId="urn:microsoft.com/office/officeart/2005/8/layout/vList2"/>
    <dgm:cxn modelId="{BF4A8BC7-2FD2-4A59-952E-AFA3877861B5}" type="presOf" srcId="{32BB6F8F-DBCF-4FAB-9C92-521D8531AD16}" destId="{17CB923D-F764-4C64-BF0E-1C87D909453B}" srcOrd="0" destOrd="2" presId="urn:microsoft.com/office/officeart/2005/8/layout/vList2"/>
    <dgm:cxn modelId="{882107F6-1FEF-46E6-95B2-3BE7B104C154}" srcId="{6150E24B-B071-433B-B88A-5881E60F77D6}" destId="{32BB6F8F-DBCF-4FAB-9C92-521D8531AD16}" srcOrd="2" destOrd="0" parTransId="{C585E47C-9493-4891-B078-D0751D4C27A0}" sibTransId="{46A56D6A-9211-45E2-8F9F-DCE0E71DB716}"/>
    <dgm:cxn modelId="{5624CFBE-2911-46B9-9E83-8E29B4197EC5}" type="presParOf" srcId="{FB679321-6051-4122-B6D8-90C82E329CEB}" destId="{08744F82-8CE4-4AA7-9E21-EE062E833CC6}" srcOrd="0" destOrd="0" presId="urn:microsoft.com/office/officeart/2005/8/layout/vList2"/>
    <dgm:cxn modelId="{990C17B4-0F51-4527-93D2-D8BD47480D7B}" type="presParOf" srcId="{FB679321-6051-4122-B6D8-90C82E329CEB}" destId="{17CB923D-F764-4C64-BF0E-1C87D909453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7B2377-8D06-4477-BA6E-ED742630858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A7A2938-899C-4E38-9465-2F67C4D2101C}">
      <dgm:prSet phldr="0"/>
      <dgm:spPr/>
      <dgm:t>
        <a:bodyPr/>
        <a:lstStyle/>
        <a:p>
          <a:pPr rtl="0">
            <a:lnSpc>
              <a:spcPct val="100000"/>
            </a:lnSpc>
          </a:pPr>
          <a:r>
            <a:rPr lang="en-GB" dirty="0"/>
            <a:t>Piaget's theory of cognitive development, according to McLeod</a:t>
          </a:r>
          <a:r>
            <a:rPr lang="en-GB" dirty="0">
              <a:latin typeface="Century Gothic" panose="020B0502020202020204"/>
            </a:rPr>
            <a:t>,</a:t>
          </a:r>
          <a:r>
            <a:rPr lang="en-GB" dirty="0"/>
            <a:t> (2018</a:t>
          </a:r>
          <a:r>
            <a:rPr lang="en-GB" dirty="0">
              <a:latin typeface="Century Gothic" panose="020B0502020202020204"/>
            </a:rPr>
            <a:t>)</a:t>
          </a:r>
          <a:r>
            <a:rPr lang="en-GB" dirty="0"/>
            <a:t> shows that children's intellect increases with age.</a:t>
          </a:r>
          <a:r>
            <a:rPr lang="en-GB" dirty="0">
              <a:latin typeface="Century Gothic" panose="020B0502020202020204"/>
            </a:rPr>
            <a:t> </a:t>
          </a:r>
          <a:endParaRPr lang="en-GB" dirty="0"/>
        </a:p>
      </dgm:t>
    </dgm:pt>
    <dgm:pt modelId="{9192F46A-50CF-498C-9B30-545FCB1A3BA6}" type="parTrans" cxnId="{20CE6E19-9D73-4BC4-9932-EAA8EECDEA0A}">
      <dgm:prSet/>
      <dgm:spPr/>
      <dgm:t>
        <a:bodyPr/>
        <a:lstStyle/>
        <a:p>
          <a:endParaRPr lang="en-US"/>
        </a:p>
      </dgm:t>
    </dgm:pt>
    <dgm:pt modelId="{09F80B81-1E9E-49DE-8CDD-7EE797F7B69D}" type="sibTrans" cxnId="{20CE6E19-9D73-4BC4-9932-EAA8EECDEA0A}">
      <dgm:prSet/>
      <dgm:spPr/>
      <dgm:t>
        <a:bodyPr/>
        <a:lstStyle/>
        <a:p>
          <a:endParaRPr lang="en-US"/>
        </a:p>
      </dgm:t>
    </dgm:pt>
    <dgm:pt modelId="{5370973F-348A-4CC5-8808-A37E152982B9}" type="pres">
      <dgm:prSet presAssocID="{A27B2377-8D06-4477-BA6E-ED7426308582}" presName="root" presStyleCnt="0">
        <dgm:presLayoutVars>
          <dgm:dir/>
          <dgm:resizeHandles val="exact"/>
        </dgm:presLayoutVars>
      </dgm:prSet>
      <dgm:spPr/>
    </dgm:pt>
    <dgm:pt modelId="{E5D67CD4-E674-4541-BD27-7BE2D8F0D208}" type="pres">
      <dgm:prSet presAssocID="{A27B2377-8D06-4477-BA6E-ED7426308582}" presName="container" presStyleCnt="0">
        <dgm:presLayoutVars>
          <dgm:dir/>
          <dgm:resizeHandles val="exact"/>
        </dgm:presLayoutVars>
      </dgm:prSet>
      <dgm:spPr/>
    </dgm:pt>
    <dgm:pt modelId="{894ECDF9-2C2E-424D-8CB5-2BFC6A14133D}" type="pres">
      <dgm:prSet presAssocID="{9A7A2938-899C-4E38-9465-2F67C4D2101C}" presName="compNode" presStyleCnt="0"/>
      <dgm:spPr/>
    </dgm:pt>
    <dgm:pt modelId="{D892B599-22E0-43D8-99E4-6080EF51E18A}" type="pres">
      <dgm:prSet presAssocID="{9A7A2938-899C-4E38-9465-2F67C4D2101C}" presName="iconBgRect" presStyleLbl="bgShp" presStyleIdx="0" presStyleCnt="1"/>
      <dgm:spPr/>
    </dgm:pt>
    <dgm:pt modelId="{52B8D6F8-758A-43A9-A675-690C663950CD}" type="pres">
      <dgm:prSet presAssocID="{9A7A2938-899C-4E38-9465-2F67C4D2101C}"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7B3C0F66-9067-4724-AFB9-1613FD612167}" type="pres">
      <dgm:prSet presAssocID="{9A7A2938-899C-4E38-9465-2F67C4D2101C}" presName="spaceRect" presStyleCnt="0"/>
      <dgm:spPr/>
    </dgm:pt>
    <dgm:pt modelId="{02B86928-DA4C-4F1E-8FAD-749691A6E279}" type="pres">
      <dgm:prSet presAssocID="{9A7A2938-899C-4E38-9465-2F67C4D2101C}" presName="textRect" presStyleLbl="revTx" presStyleIdx="0" presStyleCnt="1">
        <dgm:presLayoutVars>
          <dgm:chMax val="1"/>
          <dgm:chPref val="1"/>
        </dgm:presLayoutVars>
      </dgm:prSet>
      <dgm:spPr/>
    </dgm:pt>
  </dgm:ptLst>
  <dgm:cxnLst>
    <dgm:cxn modelId="{A3B03717-D8E0-4818-AD97-95E3C94F96ED}" type="presOf" srcId="{9A7A2938-899C-4E38-9465-2F67C4D2101C}" destId="{02B86928-DA4C-4F1E-8FAD-749691A6E279}" srcOrd="0" destOrd="0" presId="urn:microsoft.com/office/officeart/2018/2/layout/IconCircleList"/>
    <dgm:cxn modelId="{20CE6E19-9D73-4BC4-9932-EAA8EECDEA0A}" srcId="{A27B2377-8D06-4477-BA6E-ED7426308582}" destId="{9A7A2938-899C-4E38-9465-2F67C4D2101C}" srcOrd="0" destOrd="0" parTransId="{9192F46A-50CF-498C-9B30-545FCB1A3BA6}" sibTransId="{09F80B81-1E9E-49DE-8CDD-7EE797F7B69D}"/>
    <dgm:cxn modelId="{FB7C7E78-E84B-4948-9EC4-26FBD2D1B193}" type="presOf" srcId="{A27B2377-8D06-4477-BA6E-ED7426308582}" destId="{5370973F-348A-4CC5-8808-A37E152982B9}" srcOrd="0" destOrd="0" presId="urn:microsoft.com/office/officeart/2018/2/layout/IconCircleList"/>
    <dgm:cxn modelId="{0635C5DB-0571-44E4-9378-D7F58F2B8652}" type="presParOf" srcId="{5370973F-348A-4CC5-8808-A37E152982B9}" destId="{E5D67CD4-E674-4541-BD27-7BE2D8F0D208}" srcOrd="0" destOrd="0" presId="urn:microsoft.com/office/officeart/2018/2/layout/IconCircleList"/>
    <dgm:cxn modelId="{4B4CBB05-5308-4C7A-9592-4B3DD5E82029}" type="presParOf" srcId="{E5D67CD4-E674-4541-BD27-7BE2D8F0D208}" destId="{894ECDF9-2C2E-424D-8CB5-2BFC6A14133D}" srcOrd="0" destOrd="0" presId="urn:microsoft.com/office/officeart/2018/2/layout/IconCircleList"/>
    <dgm:cxn modelId="{81236AA8-C03A-4BED-A5BB-6D62659D03E7}" type="presParOf" srcId="{894ECDF9-2C2E-424D-8CB5-2BFC6A14133D}" destId="{D892B599-22E0-43D8-99E4-6080EF51E18A}" srcOrd="0" destOrd="0" presId="urn:microsoft.com/office/officeart/2018/2/layout/IconCircleList"/>
    <dgm:cxn modelId="{B0EF14C2-32C1-4521-B2DF-5D58232ACA0D}" type="presParOf" srcId="{894ECDF9-2C2E-424D-8CB5-2BFC6A14133D}" destId="{52B8D6F8-758A-43A9-A675-690C663950CD}" srcOrd="1" destOrd="0" presId="urn:microsoft.com/office/officeart/2018/2/layout/IconCircleList"/>
    <dgm:cxn modelId="{DCB63C61-94E7-4C00-A4C5-DA90B6BEB717}" type="presParOf" srcId="{894ECDF9-2C2E-424D-8CB5-2BFC6A14133D}" destId="{7B3C0F66-9067-4724-AFB9-1613FD612167}" srcOrd="2" destOrd="0" presId="urn:microsoft.com/office/officeart/2018/2/layout/IconCircleList"/>
    <dgm:cxn modelId="{B1EBD701-74D6-4A70-B106-0E36B8EFC884}" type="presParOf" srcId="{894ECDF9-2C2E-424D-8CB5-2BFC6A14133D}" destId="{02B86928-DA4C-4F1E-8FAD-749691A6E27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48DB05-A99A-40B7-A137-FB54F8B53CC5}" type="doc">
      <dgm:prSet loTypeId="urn:microsoft.com/office/officeart/2005/8/layout/process5" loCatId="process" qsTypeId="urn:microsoft.com/office/officeart/2005/8/quickstyle/simple4" qsCatId="simple" csTypeId="urn:microsoft.com/office/officeart/2005/8/colors/colorful1" csCatId="colorful"/>
      <dgm:spPr/>
      <dgm:t>
        <a:bodyPr/>
        <a:lstStyle/>
        <a:p>
          <a:endParaRPr lang="en-US"/>
        </a:p>
      </dgm:t>
    </dgm:pt>
    <dgm:pt modelId="{6EFFE3B3-60E8-43C5-9189-CFFC1BC8D24B}">
      <dgm:prSet/>
      <dgm:spPr/>
      <dgm:t>
        <a:bodyPr/>
        <a:lstStyle/>
        <a:p>
          <a:r>
            <a:rPr lang="en-GB" b="1"/>
            <a:t>Sensorimotor Stage 0-2 years</a:t>
          </a:r>
          <a:endParaRPr lang="en-US"/>
        </a:p>
      </dgm:t>
    </dgm:pt>
    <dgm:pt modelId="{7D486693-A8AE-416B-B18F-3964AF84260C}" type="parTrans" cxnId="{9E8277A4-45D5-42C2-A0CF-69D8E4B81E2D}">
      <dgm:prSet/>
      <dgm:spPr/>
      <dgm:t>
        <a:bodyPr/>
        <a:lstStyle/>
        <a:p>
          <a:endParaRPr lang="en-US"/>
        </a:p>
      </dgm:t>
    </dgm:pt>
    <dgm:pt modelId="{5B3C1A09-28DE-4B8B-ABBB-457E7256502D}" type="sibTrans" cxnId="{9E8277A4-45D5-42C2-A0CF-69D8E4B81E2D}">
      <dgm:prSet/>
      <dgm:spPr/>
      <dgm:t>
        <a:bodyPr/>
        <a:lstStyle/>
        <a:p>
          <a:endParaRPr lang="en-US"/>
        </a:p>
      </dgm:t>
    </dgm:pt>
    <dgm:pt modelId="{E239DA90-02CA-4C4C-8765-76380DC658E8}">
      <dgm:prSet/>
      <dgm:spPr/>
      <dgm:t>
        <a:bodyPr/>
        <a:lstStyle/>
        <a:p>
          <a:r>
            <a:rPr lang="en-GB"/>
            <a:t>A child will learn to communicate through their actions at this stage and perception of the environment</a:t>
          </a:r>
          <a:endParaRPr lang="en-US"/>
        </a:p>
      </dgm:t>
    </dgm:pt>
    <dgm:pt modelId="{71E1A76B-7F51-4FF1-8A34-D4534A2C6EF0}" type="parTrans" cxnId="{BF8AEE4D-FE55-4F22-A2F7-985A89106C42}">
      <dgm:prSet/>
      <dgm:spPr/>
      <dgm:t>
        <a:bodyPr/>
        <a:lstStyle/>
        <a:p>
          <a:endParaRPr lang="en-US"/>
        </a:p>
      </dgm:t>
    </dgm:pt>
    <dgm:pt modelId="{0D753CF6-EAC7-4ABF-A0F3-2FA7F7250202}" type="sibTrans" cxnId="{BF8AEE4D-FE55-4F22-A2F7-985A89106C42}">
      <dgm:prSet/>
      <dgm:spPr/>
      <dgm:t>
        <a:bodyPr/>
        <a:lstStyle/>
        <a:p>
          <a:endParaRPr lang="en-US"/>
        </a:p>
      </dgm:t>
    </dgm:pt>
    <dgm:pt modelId="{92FF6CD3-FE25-4A69-84EE-28C175F01C49}">
      <dgm:prSet/>
      <dgm:spPr/>
      <dgm:t>
        <a:bodyPr/>
        <a:lstStyle/>
        <a:p>
          <a:r>
            <a:rPr lang="en-GB"/>
            <a:t>A child at this age has little world knowledge, sensory awareness, and motor skills.</a:t>
          </a:r>
          <a:endParaRPr lang="en-US"/>
        </a:p>
      </dgm:t>
    </dgm:pt>
    <dgm:pt modelId="{59B623F1-2FFA-4C72-9D10-F4D9B4DD6C0B}" type="parTrans" cxnId="{B98B6C75-7BA9-4720-879E-0153F685C652}">
      <dgm:prSet/>
      <dgm:spPr/>
      <dgm:t>
        <a:bodyPr/>
        <a:lstStyle/>
        <a:p>
          <a:endParaRPr lang="en-US"/>
        </a:p>
      </dgm:t>
    </dgm:pt>
    <dgm:pt modelId="{F121E8E3-A724-43C5-8131-D6B026E7CCA2}" type="sibTrans" cxnId="{B98B6C75-7BA9-4720-879E-0153F685C652}">
      <dgm:prSet/>
      <dgm:spPr/>
      <dgm:t>
        <a:bodyPr/>
        <a:lstStyle/>
        <a:p>
          <a:endParaRPr lang="en-US"/>
        </a:p>
      </dgm:t>
    </dgm:pt>
    <dgm:pt modelId="{168B282C-2ABF-4DF9-B027-2B18A8D319AC}">
      <dgm:prSet/>
      <dgm:spPr/>
      <dgm:t>
        <a:bodyPr/>
        <a:lstStyle/>
        <a:p>
          <a:r>
            <a:rPr lang="en-GB"/>
            <a:t>A child will use abilities they already possess, such grasping and sucking.</a:t>
          </a:r>
          <a:endParaRPr lang="en-US"/>
        </a:p>
      </dgm:t>
    </dgm:pt>
    <dgm:pt modelId="{27B30757-C200-4A34-8C82-F4C6E788D0EB}" type="parTrans" cxnId="{088B43F3-E69C-4643-9145-198640248BDF}">
      <dgm:prSet/>
      <dgm:spPr/>
      <dgm:t>
        <a:bodyPr/>
        <a:lstStyle/>
        <a:p>
          <a:endParaRPr lang="en-US"/>
        </a:p>
      </dgm:t>
    </dgm:pt>
    <dgm:pt modelId="{0C1BB308-F10A-414D-84CF-FBB35F11E8F4}" type="sibTrans" cxnId="{088B43F3-E69C-4643-9145-198640248BDF}">
      <dgm:prSet/>
      <dgm:spPr/>
      <dgm:t>
        <a:bodyPr/>
        <a:lstStyle/>
        <a:p>
          <a:endParaRPr lang="en-US"/>
        </a:p>
      </dgm:t>
    </dgm:pt>
    <dgm:pt modelId="{C833349B-6EBC-4B97-BA35-027DAB7C9ADB}" type="pres">
      <dgm:prSet presAssocID="{8D48DB05-A99A-40B7-A137-FB54F8B53CC5}" presName="diagram" presStyleCnt="0">
        <dgm:presLayoutVars>
          <dgm:dir/>
          <dgm:resizeHandles val="exact"/>
        </dgm:presLayoutVars>
      </dgm:prSet>
      <dgm:spPr/>
    </dgm:pt>
    <dgm:pt modelId="{69BFB18C-D13D-4BBB-BDED-A060D2212144}" type="pres">
      <dgm:prSet presAssocID="{6EFFE3B3-60E8-43C5-9189-CFFC1BC8D24B}" presName="node" presStyleLbl="node1" presStyleIdx="0" presStyleCnt="4">
        <dgm:presLayoutVars>
          <dgm:bulletEnabled val="1"/>
        </dgm:presLayoutVars>
      </dgm:prSet>
      <dgm:spPr/>
    </dgm:pt>
    <dgm:pt modelId="{AD2B909A-F51B-490E-9438-C0BFCCD91485}" type="pres">
      <dgm:prSet presAssocID="{5B3C1A09-28DE-4B8B-ABBB-457E7256502D}" presName="sibTrans" presStyleLbl="sibTrans2D1" presStyleIdx="0" presStyleCnt="3"/>
      <dgm:spPr/>
    </dgm:pt>
    <dgm:pt modelId="{F3091FDF-4F9A-4F53-AEF2-2C3298739241}" type="pres">
      <dgm:prSet presAssocID="{5B3C1A09-28DE-4B8B-ABBB-457E7256502D}" presName="connectorText" presStyleLbl="sibTrans2D1" presStyleIdx="0" presStyleCnt="3"/>
      <dgm:spPr/>
    </dgm:pt>
    <dgm:pt modelId="{FC2FFDC3-E274-4B4B-B31D-F5D29C46BF67}" type="pres">
      <dgm:prSet presAssocID="{E239DA90-02CA-4C4C-8765-76380DC658E8}" presName="node" presStyleLbl="node1" presStyleIdx="1" presStyleCnt="4">
        <dgm:presLayoutVars>
          <dgm:bulletEnabled val="1"/>
        </dgm:presLayoutVars>
      </dgm:prSet>
      <dgm:spPr/>
    </dgm:pt>
    <dgm:pt modelId="{E00FA8A7-DDD1-4FD8-A646-30662E1F524B}" type="pres">
      <dgm:prSet presAssocID="{0D753CF6-EAC7-4ABF-A0F3-2FA7F7250202}" presName="sibTrans" presStyleLbl="sibTrans2D1" presStyleIdx="1" presStyleCnt="3"/>
      <dgm:spPr/>
    </dgm:pt>
    <dgm:pt modelId="{C6137A7C-40F7-4F36-A73C-2801ED30698E}" type="pres">
      <dgm:prSet presAssocID="{0D753CF6-EAC7-4ABF-A0F3-2FA7F7250202}" presName="connectorText" presStyleLbl="sibTrans2D1" presStyleIdx="1" presStyleCnt="3"/>
      <dgm:spPr/>
    </dgm:pt>
    <dgm:pt modelId="{FC883D7D-8BB2-43B5-A464-144D2A55C773}" type="pres">
      <dgm:prSet presAssocID="{92FF6CD3-FE25-4A69-84EE-28C175F01C49}" presName="node" presStyleLbl="node1" presStyleIdx="2" presStyleCnt="4">
        <dgm:presLayoutVars>
          <dgm:bulletEnabled val="1"/>
        </dgm:presLayoutVars>
      </dgm:prSet>
      <dgm:spPr/>
    </dgm:pt>
    <dgm:pt modelId="{AF231F08-A735-4BB3-9F76-AB63CBFF9DC6}" type="pres">
      <dgm:prSet presAssocID="{F121E8E3-A724-43C5-8131-D6B026E7CCA2}" presName="sibTrans" presStyleLbl="sibTrans2D1" presStyleIdx="2" presStyleCnt="3"/>
      <dgm:spPr/>
    </dgm:pt>
    <dgm:pt modelId="{1E825E11-10CA-4A4B-83A8-948CC70F5251}" type="pres">
      <dgm:prSet presAssocID="{F121E8E3-A724-43C5-8131-D6B026E7CCA2}" presName="connectorText" presStyleLbl="sibTrans2D1" presStyleIdx="2" presStyleCnt="3"/>
      <dgm:spPr/>
    </dgm:pt>
    <dgm:pt modelId="{91980D47-C3DE-4A9C-9E84-53188B9CB62F}" type="pres">
      <dgm:prSet presAssocID="{168B282C-2ABF-4DF9-B027-2B18A8D319AC}" presName="node" presStyleLbl="node1" presStyleIdx="3" presStyleCnt="4">
        <dgm:presLayoutVars>
          <dgm:bulletEnabled val="1"/>
        </dgm:presLayoutVars>
      </dgm:prSet>
      <dgm:spPr/>
    </dgm:pt>
  </dgm:ptLst>
  <dgm:cxnLst>
    <dgm:cxn modelId="{6F36FB4A-DADA-43CA-86C5-494D3075AC5D}" type="presOf" srcId="{0D753CF6-EAC7-4ABF-A0F3-2FA7F7250202}" destId="{C6137A7C-40F7-4F36-A73C-2801ED30698E}" srcOrd="1" destOrd="0" presId="urn:microsoft.com/office/officeart/2005/8/layout/process5"/>
    <dgm:cxn modelId="{BF8AEE4D-FE55-4F22-A2F7-985A89106C42}" srcId="{8D48DB05-A99A-40B7-A137-FB54F8B53CC5}" destId="{E239DA90-02CA-4C4C-8765-76380DC658E8}" srcOrd="1" destOrd="0" parTransId="{71E1A76B-7F51-4FF1-8A34-D4534A2C6EF0}" sibTransId="{0D753CF6-EAC7-4ABF-A0F3-2FA7F7250202}"/>
    <dgm:cxn modelId="{23AF8F6F-34E9-441F-801E-3E9CEC70C40A}" type="presOf" srcId="{6EFFE3B3-60E8-43C5-9189-CFFC1BC8D24B}" destId="{69BFB18C-D13D-4BBB-BDED-A060D2212144}" srcOrd="0" destOrd="0" presId="urn:microsoft.com/office/officeart/2005/8/layout/process5"/>
    <dgm:cxn modelId="{B98B6C75-7BA9-4720-879E-0153F685C652}" srcId="{8D48DB05-A99A-40B7-A137-FB54F8B53CC5}" destId="{92FF6CD3-FE25-4A69-84EE-28C175F01C49}" srcOrd="2" destOrd="0" parTransId="{59B623F1-2FFA-4C72-9D10-F4D9B4DD6C0B}" sibTransId="{F121E8E3-A724-43C5-8131-D6B026E7CCA2}"/>
    <dgm:cxn modelId="{7CFDC586-9C34-4111-817F-FC99DDB0069D}" type="presOf" srcId="{F121E8E3-A724-43C5-8131-D6B026E7CCA2}" destId="{1E825E11-10CA-4A4B-83A8-948CC70F5251}" srcOrd="1" destOrd="0" presId="urn:microsoft.com/office/officeart/2005/8/layout/process5"/>
    <dgm:cxn modelId="{045F64A0-D0F0-476B-9D57-3B640911C2FB}" type="presOf" srcId="{5B3C1A09-28DE-4B8B-ABBB-457E7256502D}" destId="{F3091FDF-4F9A-4F53-AEF2-2C3298739241}" srcOrd="1" destOrd="0" presId="urn:microsoft.com/office/officeart/2005/8/layout/process5"/>
    <dgm:cxn modelId="{B98840A3-549D-41EC-B775-BA3BF26A6494}" type="presOf" srcId="{5B3C1A09-28DE-4B8B-ABBB-457E7256502D}" destId="{AD2B909A-F51B-490E-9438-C0BFCCD91485}" srcOrd="0" destOrd="0" presId="urn:microsoft.com/office/officeart/2005/8/layout/process5"/>
    <dgm:cxn modelId="{9E8277A4-45D5-42C2-A0CF-69D8E4B81E2D}" srcId="{8D48DB05-A99A-40B7-A137-FB54F8B53CC5}" destId="{6EFFE3B3-60E8-43C5-9189-CFFC1BC8D24B}" srcOrd="0" destOrd="0" parTransId="{7D486693-A8AE-416B-B18F-3964AF84260C}" sibTransId="{5B3C1A09-28DE-4B8B-ABBB-457E7256502D}"/>
    <dgm:cxn modelId="{E7216FA6-4542-4052-A500-6FD250C3F367}" type="presOf" srcId="{8D48DB05-A99A-40B7-A137-FB54F8B53CC5}" destId="{C833349B-6EBC-4B97-BA35-027DAB7C9ADB}" srcOrd="0" destOrd="0" presId="urn:microsoft.com/office/officeart/2005/8/layout/process5"/>
    <dgm:cxn modelId="{B99DD9A6-86B6-4D5D-A1B2-74D51913627D}" type="presOf" srcId="{168B282C-2ABF-4DF9-B027-2B18A8D319AC}" destId="{91980D47-C3DE-4A9C-9E84-53188B9CB62F}" srcOrd="0" destOrd="0" presId="urn:microsoft.com/office/officeart/2005/8/layout/process5"/>
    <dgm:cxn modelId="{A47681B7-798B-4C0D-B31E-F455288F7E8F}" type="presOf" srcId="{F121E8E3-A724-43C5-8131-D6B026E7CCA2}" destId="{AF231F08-A735-4BB3-9F76-AB63CBFF9DC6}" srcOrd="0" destOrd="0" presId="urn:microsoft.com/office/officeart/2005/8/layout/process5"/>
    <dgm:cxn modelId="{400130D0-FA0B-429D-ACD0-408D26BDF8A3}" type="presOf" srcId="{92FF6CD3-FE25-4A69-84EE-28C175F01C49}" destId="{FC883D7D-8BB2-43B5-A464-144D2A55C773}" srcOrd="0" destOrd="0" presId="urn:microsoft.com/office/officeart/2005/8/layout/process5"/>
    <dgm:cxn modelId="{A85585D6-0279-49FF-979A-4A1E3CFF6B88}" type="presOf" srcId="{E239DA90-02CA-4C4C-8765-76380DC658E8}" destId="{FC2FFDC3-E274-4B4B-B31D-F5D29C46BF67}" srcOrd="0" destOrd="0" presId="urn:microsoft.com/office/officeart/2005/8/layout/process5"/>
    <dgm:cxn modelId="{D23CABDA-775B-4CEB-8CC7-2AF984D68F7B}" type="presOf" srcId="{0D753CF6-EAC7-4ABF-A0F3-2FA7F7250202}" destId="{E00FA8A7-DDD1-4FD8-A646-30662E1F524B}" srcOrd="0" destOrd="0" presId="urn:microsoft.com/office/officeart/2005/8/layout/process5"/>
    <dgm:cxn modelId="{088B43F3-E69C-4643-9145-198640248BDF}" srcId="{8D48DB05-A99A-40B7-A137-FB54F8B53CC5}" destId="{168B282C-2ABF-4DF9-B027-2B18A8D319AC}" srcOrd="3" destOrd="0" parTransId="{27B30757-C200-4A34-8C82-F4C6E788D0EB}" sibTransId="{0C1BB308-F10A-414D-84CF-FBB35F11E8F4}"/>
    <dgm:cxn modelId="{04C7C9FD-2523-49CC-8A47-F99AF08A56A4}" type="presParOf" srcId="{C833349B-6EBC-4B97-BA35-027DAB7C9ADB}" destId="{69BFB18C-D13D-4BBB-BDED-A060D2212144}" srcOrd="0" destOrd="0" presId="urn:microsoft.com/office/officeart/2005/8/layout/process5"/>
    <dgm:cxn modelId="{B5E0370E-0B2E-4869-9462-93309CD0E9C0}" type="presParOf" srcId="{C833349B-6EBC-4B97-BA35-027DAB7C9ADB}" destId="{AD2B909A-F51B-490E-9438-C0BFCCD91485}" srcOrd="1" destOrd="0" presId="urn:microsoft.com/office/officeart/2005/8/layout/process5"/>
    <dgm:cxn modelId="{639B29E4-A219-4CAD-8092-A109429766BC}" type="presParOf" srcId="{AD2B909A-F51B-490E-9438-C0BFCCD91485}" destId="{F3091FDF-4F9A-4F53-AEF2-2C3298739241}" srcOrd="0" destOrd="0" presId="urn:microsoft.com/office/officeart/2005/8/layout/process5"/>
    <dgm:cxn modelId="{8B385EC2-8057-4FB0-8553-EBBF69F400F5}" type="presParOf" srcId="{C833349B-6EBC-4B97-BA35-027DAB7C9ADB}" destId="{FC2FFDC3-E274-4B4B-B31D-F5D29C46BF67}" srcOrd="2" destOrd="0" presId="urn:microsoft.com/office/officeart/2005/8/layout/process5"/>
    <dgm:cxn modelId="{719F903D-F2A0-4E06-9D3B-62BFBD0EF18E}" type="presParOf" srcId="{C833349B-6EBC-4B97-BA35-027DAB7C9ADB}" destId="{E00FA8A7-DDD1-4FD8-A646-30662E1F524B}" srcOrd="3" destOrd="0" presId="urn:microsoft.com/office/officeart/2005/8/layout/process5"/>
    <dgm:cxn modelId="{58CC8E6C-9209-4E42-BEDC-86984BD5CA9D}" type="presParOf" srcId="{E00FA8A7-DDD1-4FD8-A646-30662E1F524B}" destId="{C6137A7C-40F7-4F36-A73C-2801ED30698E}" srcOrd="0" destOrd="0" presId="urn:microsoft.com/office/officeart/2005/8/layout/process5"/>
    <dgm:cxn modelId="{0B1065F7-F0F4-4DEC-B1B8-59964DAB5A39}" type="presParOf" srcId="{C833349B-6EBC-4B97-BA35-027DAB7C9ADB}" destId="{FC883D7D-8BB2-43B5-A464-144D2A55C773}" srcOrd="4" destOrd="0" presId="urn:microsoft.com/office/officeart/2005/8/layout/process5"/>
    <dgm:cxn modelId="{630FC240-C8F6-480D-AF23-41DC782FF379}" type="presParOf" srcId="{C833349B-6EBC-4B97-BA35-027DAB7C9ADB}" destId="{AF231F08-A735-4BB3-9F76-AB63CBFF9DC6}" srcOrd="5" destOrd="0" presId="urn:microsoft.com/office/officeart/2005/8/layout/process5"/>
    <dgm:cxn modelId="{25E5E4D7-19F4-4DD0-AE35-06EC308EEACA}" type="presParOf" srcId="{AF231F08-A735-4BB3-9F76-AB63CBFF9DC6}" destId="{1E825E11-10CA-4A4B-83A8-948CC70F5251}" srcOrd="0" destOrd="0" presId="urn:microsoft.com/office/officeart/2005/8/layout/process5"/>
    <dgm:cxn modelId="{20B8FFB2-6269-474D-9C18-4DF8ED8E8768}" type="presParOf" srcId="{C833349B-6EBC-4B97-BA35-027DAB7C9ADB}" destId="{91980D47-C3DE-4A9C-9E84-53188B9CB62F}"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F8EE2F-1387-4686-8565-C214FA22A04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125AE8D-BDC9-42A4-9C34-864989F44DB2}">
      <dgm:prSet/>
      <dgm:spPr/>
      <dgm:t>
        <a:bodyPr/>
        <a:lstStyle/>
        <a:p>
          <a:r>
            <a:rPr lang="en-GB"/>
            <a:t>Examples could be a parent worried that their child is selfish when they can't comprehend their behaviour at this stage.</a:t>
          </a:r>
          <a:endParaRPr lang="en-US"/>
        </a:p>
      </dgm:t>
    </dgm:pt>
    <dgm:pt modelId="{46BACA1F-8601-424C-A448-97518D7E4418}" type="parTrans" cxnId="{EB746098-9819-48E2-AC8E-48B54ED6B4A4}">
      <dgm:prSet/>
      <dgm:spPr/>
      <dgm:t>
        <a:bodyPr/>
        <a:lstStyle/>
        <a:p>
          <a:endParaRPr lang="en-US"/>
        </a:p>
      </dgm:t>
    </dgm:pt>
    <dgm:pt modelId="{52156C58-0E02-4FAD-9F9B-03EB5C9C9E36}" type="sibTrans" cxnId="{EB746098-9819-48E2-AC8E-48B54ED6B4A4}">
      <dgm:prSet/>
      <dgm:spPr/>
      <dgm:t>
        <a:bodyPr/>
        <a:lstStyle/>
        <a:p>
          <a:endParaRPr lang="en-US"/>
        </a:p>
      </dgm:t>
    </dgm:pt>
    <dgm:pt modelId="{BA93AAFA-012E-45F8-9EA9-FACC71D23E2E}">
      <dgm:prSet/>
      <dgm:spPr/>
      <dgm:t>
        <a:bodyPr/>
        <a:lstStyle/>
        <a:p>
          <a:r>
            <a:rPr lang="en-GB"/>
            <a:t>According to Kesselring, (2011) it is because the child perceives everything from its own point of view because it believes that everyone else thinks the same way they do. The child is still learning about the variety of viewpoints that are possible.</a:t>
          </a:r>
          <a:endParaRPr lang="en-US"/>
        </a:p>
      </dgm:t>
    </dgm:pt>
    <dgm:pt modelId="{122D8D6E-84A1-41BE-AA84-A1CDC861A12D}" type="parTrans" cxnId="{24AA860C-B8E9-4755-A62F-FB8F600CEDFA}">
      <dgm:prSet/>
      <dgm:spPr/>
      <dgm:t>
        <a:bodyPr/>
        <a:lstStyle/>
        <a:p>
          <a:endParaRPr lang="en-US"/>
        </a:p>
      </dgm:t>
    </dgm:pt>
    <dgm:pt modelId="{FF200FC1-AB5C-40E6-9CA0-266998F64D80}" type="sibTrans" cxnId="{24AA860C-B8E9-4755-A62F-FB8F600CEDFA}">
      <dgm:prSet/>
      <dgm:spPr/>
      <dgm:t>
        <a:bodyPr/>
        <a:lstStyle/>
        <a:p>
          <a:endParaRPr lang="en-US"/>
        </a:p>
      </dgm:t>
    </dgm:pt>
    <dgm:pt modelId="{04872DC5-EFBE-45B0-A348-8EAA839C01D0}" type="pres">
      <dgm:prSet presAssocID="{93F8EE2F-1387-4686-8565-C214FA22A047}" presName="hierChild1" presStyleCnt="0">
        <dgm:presLayoutVars>
          <dgm:chPref val="1"/>
          <dgm:dir/>
          <dgm:animOne val="branch"/>
          <dgm:animLvl val="lvl"/>
          <dgm:resizeHandles/>
        </dgm:presLayoutVars>
      </dgm:prSet>
      <dgm:spPr/>
    </dgm:pt>
    <dgm:pt modelId="{0825FFD4-B6D4-4E59-8B02-8AE1AE19D5CF}" type="pres">
      <dgm:prSet presAssocID="{D125AE8D-BDC9-42A4-9C34-864989F44DB2}" presName="hierRoot1" presStyleCnt="0"/>
      <dgm:spPr/>
    </dgm:pt>
    <dgm:pt modelId="{07475AF7-211E-4FBB-A2F5-716398AD6868}" type="pres">
      <dgm:prSet presAssocID="{D125AE8D-BDC9-42A4-9C34-864989F44DB2}" presName="composite" presStyleCnt="0"/>
      <dgm:spPr/>
    </dgm:pt>
    <dgm:pt modelId="{AE7A1384-DC24-4AF4-AF59-B847CCA90FA8}" type="pres">
      <dgm:prSet presAssocID="{D125AE8D-BDC9-42A4-9C34-864989F44DB2}" presName="background" presStyleLbl="node0" presStyleIdx="0" presStyleCnt="2"/>
      <dgm:spPr/>
    </dgm:pt>
    <dgm:pt modelId="{FD108835-0797-49F7-973C-0EBD9FBDA674}" type="pres">
      <dgm:prSet presAssocID="{D125AE8D-BDC9-42A4-9C34-864989F44DB2}" presName="text" presStyleLbl="fgAcc0" presStyleIdx="0" presStyleCnt="2">
        <dgm:presLayoutVars>
          <dgm:chPref val="3"/>
        </dgm:presLayoutVars>
      </dgm:prSet>
      <dgm:spPr/>
    </dgm:pt>
    <dgm:pt modelId="{2DCF63A6-6110-4D98-84F9-70C373B8C591}" type="pres">
      <dgm:prSet presAssocID="{D125AE8D-BDC9-42A4-9C34-864989F44DB2}" presName="hierChild2" presStyleCnt="0"/>
      <dgm:spPr/>
    </dgm:pt>
    <dgm:pt modelId="{317F5729-9077-4D45-87C2-87370AA89AE6}" type="pres">
      <dgm:prSet presAssocID="{BA93AAFA-012E-45F8-9EA9-FACC71D23E2E}" presName="hierRoot1" presStyleCnt="0"/>
      <dgm:spPr/>
    </dgm:pt>
    <dgm:pt modelId="{BB632AA9-A6F3-4576-BF9D-BEF8A9486908}" type="pres">
      <dgm:prSet presAssocID="{BA93AAFA-012E-45F8-9EA9-FACC71D23E2E}" presName="composite" presStyleCnt="0"/>
      <dgm:spPr/>
    </dgm:pt>
    <dgm:pt modelId="{2C012A5D-682D-4239-A0E0-7D5CCE88E578}" type="pres">
      <dgm:prSet presAssocID="{BA93AAFA-012E-45F8-9EA9-FACC71D23E2E}" presName="background" presStyleLbl="node0" presStyleIdx="1" presStyleCnt="2"/>
      <dgm:spPr/>
    </dgm:pt>
    <dgm:pt modelId="{3F84F507-2992-40DC-9A57-A70C9DEE027F}" type="pres">
      <dgm:prSet presAssocID="{BA93AAFA-012E-45F8-9EA9-FACC71D23E2E}" presName="text" presStyleLbl="fgAcc0" presStyleIdx="1" presStyleCnt="2">
        <dgm:presLayoutVars>
          <dgm:chPref val="3"/>
        </dgm:presLayoutVars>
      </dgm:prSet>
      <dgm:spPr/>
    </dgm:pt>
    <dgm:pt modelId="{842CA510-9CC9-444B-8A1F-16CC4486453A}" type="pres">
      <dgm:prSet presAssocID="{BA93AAFA-012E-45F8-9EA9-FACC71D23E2E}" presName="hierChild2" presStyleCnt="0"/>
      <dgm:spPr/>
    </dgm:pt>
  </dgm:ptLst>
  <dgm:cxnLst>
    <dgm:cxn modelId="{24AA860C-B8E9-4755-A62F-FB8F600CEDFA}" srcId="{93F8EE2F-1387-4686-8565-C214FA22A047}" destId="{BA93AAFA-012E-45F8-9EA9-FACC71D23E2E}" srcOrd="1" destOrd="0" parTransId="{122D8D6E-84A1-41BE-AA84-A1CDC861A12D}" sibTransId="{FF200FC1-AB5C-40E6-9CA0-266998F64D80}"/>
    <dgm:cxn modelId="{9F7E7937-F9EC-4AF9-92BA-D80F7D96C2EC}" type="presOf" srcId="{D125AE8D-BDC9-42A4-9C34-864989F44DB2}" destId="{FD108835-0797-49F7-973C-0EBD9FBDA674}" srcOrd="0" destOrd="0" presId="urn:microsoft.com/office/officeart/2005/8/layout/hierarchy1"/>
    <dgm:cxn modelId="{BB790B88-3431-4043-A2A4-5E1E11F14F40}" type="presOf" srcId="{93F8EE2F-1387-4686-8565-C214FA22A047}" destId="{04872DC5-EFBE-45B0-A348-8EAA839C01D0}" srcOrd="0" destOrd="0" presId="urn:microsoft.com/office/officeart/2005/8/layout/hierarchy1"/>
    <dgm:cxn modelId="{EB746098-9819-48E2-AC8E-48B54ED6B4A4}" srcId="{93F8EE2F-1387-4686-8565-C214FA22A047}" destId="{D125AE8D-BDC9-42A4-9C34-864989F44DB2}" srcOrd="0" destOrd="0" parTransId="{46BACA1F-8601-424C-A448-97518D7E4418}" sibTransId="{52156C58-0E02-4FAD-9F9B-03EB5C9C9E36}"/>
    <dgm:cxn modelId="{92D457D9-2435-4240-80DC-EA8ABDF08A68}" type="presOf" srcId="{BA93AAFA-012E-45F8-9EA9-FACC71D23E2E}" destId="{3F84F507-2992-40DC-9A57-A70C9DEE027F}" srcOrd="0" destOrd="0" presId="urn:microsoft.com/office/officeart/2005/8/layout/hierarchy1"/>
    <dgm:cxn modelId="{59DD1D7B-85B0-4E41-BE94-A083A8217064}" type="presParOf" srcId="{04872DC5-EFBE-45B0-A348-8EAA839C01D0}" destId="{0825FFD4-B6D4-4E59-8B02-8AE1AE19D5CF}" srcOrd="0" destOrd="0" presId="urn:microsoft.com/office/officeart/2005/8/layout/hierarchy1"/>
    <dgm:cxn modelId="{95643801-3965-447F-AF6E-8A6B53112BB9}" type="presParOf" srcId="{0825FFD4-B6D4-4E59-8B02-8AE1AE19D5CF}" destId="{07475AF7-211E-4FBB-A2F5-716398AD6868}" srcOrd="0" destOrd="0" presId="urn:microsoft.com/office/officeart/2005/8/layout/hierarchy1"/>
    <dgm:cxn modelId="{D3D8FAEA-AF93-47AD-9D83-94910C099D77}" type="presParOf" srcId="{07475AF7-211E-4FBB-A2F5-716398AD6868}" destId="{AE7A1384-DC24-4AF4-AF59-B847CCA90FA8}" srcOrd="0" destOrd="0" presId="urn:microsoft.com/office/officeart/2005/8/layout/hierarchy1"/>
    <dgm:cxn modelId="{DD918F09-00BF-41FD-A250-49A4664FAFAB}" type="presParOf" srcId="{07475AF7-211E-4FBB-A2F5-716398AD6868}" destId="{FD108835-0797-49F7-973C-0EBD9FBDA674}" srcOrd="1" destOrd="0" presId="urn:microsoft.com/office/officeart/2005/8/layout/hierarchy1"/>
    <dgm:cxn modelId="{4FE3B524-425E-425C-A897-EBE5A56D4EDB}" type="presParOf" srcId="{0825FFD4-B6D4-4E59-8B02-8AE1AE19D5CF}" destId="{2DCF63A6-6110-4D98-84F9-70C373B8C591}" srcOrd="1" destOrd="0" presId="urn:microsoft.com/office/officeart/2005/8/layout/hierarchy1"/>
    <dgm:cxn modelId="{B139EA6C-50FA-460F-A5B1-800B847C85A2}" type="presParOf" srcId="{04872DC5-EFBE-45B0-A348-8EAA839C01D0}" destId="{317F5729-9077-4D45-87C2-87370AA89AE6}" srcOrd="1" destOrd="0" presId="urn:microsoft.com/office/officeart/2005/8/layout/hierarchy1"/>
    <dgm:cxn modelId="{47108C0B-E60C-4582-8301-FE8A391DA255}" type="presParOf" srcId="{317F5729-9077-4D45-87C2-87370AA89AE6}" destId="{BB632AA9-A6F3-4576-BF9D-BEF8A9486908}" srcOrd="0" destOrd="0" presId="urn:microsoft.com/office/officeart/2005/8/layout/hierarchy1"/>
    <dgm:cxn modelId="{FA758957-076D-48FF-9922-7358F2FD117B}" type="presParOf" srcId="{BB632AA9-A6F3-4576-BF9D-BEF8A9486908}" destId="{2C012A5D-682D-4239-A0E0-7D5CCE88E578}" srcOrd="0" destOrd="0" presId="urn:microsoft.com/office/officeart/2005/8/layout/hierarchy1"/>
    <dgm:cxn modelId="{A3C5B97F-DC1E-4FED-9E5F-A49C238A8E1A}" type="presParOf" srcId="{BB632AA9-A6F3-4576-BF9D-BEF8A9486908}" destId="{3F84F507-2992-40DC-9A57-A70C9DEE027F}" srcOrd="1" destOrd="0" presId="urn:microsoft.com/office/officeart/2005/8/layout/hierarchy1"/>
    <dgm:cxn modelId="{DB0F89C8-88FB-46EA-BDB9-377EE025A8A5}" type="presParOf" srcId="{317F5729-9077-4D45-87C2-87370AA89AE6}" destId="{842CA510-9CC9-444B-8A1F-16CC4486453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73F94FC-4B3F-4BF2-925F-39C8D085073D}"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A3D701F6-37B1-4649-8118-8ACB3ABFA8BA}">
      <dgm:prSet/>
      <dgm:spPr/>
      <dgm:t>
        <a:bodyPr/>
        <a:lstStyle/>
        <a:p>
          <a:r>
            <a:rPr lang="en-US" b="1"/>
            <a:t>Formal Operational 12 years to a Adult</a:t>
          </a:r>
          <a:r>
            <a:rPr lang="en-US"/>
            <a:t> </a:t>
          </a:r>
        </a:p>
      </dgm:t>
    </dgm:pt>
    <dgm:pt modelId="{8EFF109A-96F4-49F5-B3DD-440BF25ED45E}" type="parTrans" cxnId="{AB91BE3D-3A30-47FC-8F55-0ED113814E4A}">
      <dgm:prSet/>
      <dgm:spPr/>
      <dgm:t>
        <a:bodyPr/>
        <a:lstStyle/>
        <a:p>
          <a:endParaRPr lang="en-US"/>
        </a:p>
      </dgm:t>
    </dgm:pt>
    <dgm:pt modelId="{FEFACE45-5654-4A5F-BE8C-E8828DEB77C7}" type="sibTrans" cxnId="{AB91BE3D-3A30-47FC-8F55-0ED113814E4A}">
      <dgm:prSet/>
      <dgm:spPr/>
      <dgm:t>
        <a:bodyPr/>
        <a:lstStyle/>
        <a:p>
          <a:endParaRPr lang="en-US"/>
        </a:p>
      </dgm:t>
    </dgm:pt>
    <dgm:pt modelId="{C39567A2-4BF2-42FF-9C8D-E301070F741D}">
      <dgm:prSet/>
      <dgm:spPr/>
      <dgm:t>
        <a:bodyPr/>
        <a:lstStyle/>
        <a:p>
          <a:r>
            <a:rPr lang="en-US"/>
            <a:t>Able to apply logical rules to hypothetical situations. </a:t>
          </a:r>
        </a:p>
      </dgm:t>
    </dgm:pt>
    <dgm:pt modelId="{6F57C0E8-72E5-4A4C-9C73-A9BA7AF850A7}" type="parTrans" cxnId="{3A40E04D-C0D9-4EAC-BD3F-7AD6F46769F7}">
      <dgm:prSet/>
      <dgm:spPr/>
      <dgm:t>
        <a:bodyPr/>
        <a:lstStyle/>
        <a:p>
          <a:endParaRPr lang="en-US"/>
        </a:p>
      </dgm:t>
    </dgm:pt>
    <dgm:pt modelId="{D179DB92-7605-405A-9EB6-77ABE660B15C}" type="sibTrans" cxnId="{3A40E04D-C0D9-4EAC-BD3F-7AD6F46769F7}">
      <dgm:prSet/>
      <dgm:spPr/>
      <dgm:t>
        <a:bodyPr/>
        <a:lstStyle/>
        <a:p>
          <a:endParaRPr lang="en-US"/>
        </a:p>
      </dgm:t>
    </dgm:pt>
    <dgm:pt modelId="{C85F9A1C-2253-4EC8-A475-66560CDD4416}">
      <dgm:prSet/>
      <dgm:spPr/>
      <dgm:t>
        <a:bodyPr/>
        <a:lstStyle/>
        <a:p>
          <a:r>
            <a:rPr lang="en-US"/>
            <a:t>Gain the ability to analyse reasoning processes, form hypotheses, and use those hypotheses to solve problems.</a:t>
          </a:r>
        </a:p>
      </dgm:t>
    </dgm:pt>
    <dgm:pt modelId="{5937622F-46C7-48A3-9E2C-E15126719003}" type="parTrans" cxnId="{7E4DE716-63FA-4C4E-A2BA-B592CAC66E41}">
      <dgm:prSet/>
      <dgm:spPr/>
      <dgm:t>
        <a:bodyPr/>
        <a:lstStyle/>
        <a:p>
          <a:endParaRPr lang="en-US"/>
        </a:p>
      </dgm:t>
    </dgm:pt>
    <dgm:pt modelId="{238465F4-F987-45F8-8315-6386A7E16ACE}" type="sibTrans" cxnId="{7E4DE716-63FA-4C4E-A2BA-B592CAC66E41}">
      <dgm:prSet/>
      <dgm:spPr/>
      <dgm:t>
        <a:bodyPr/>
        <a:lstStyle/>
        <a:p>
          <a:endParaRPr lang="en-US"/>
        </a:p>
      </dgm:t>
    </dgm:pt>
    <dgm:pt modelId="{DB099514-7EB9-4448-B05C-4E7DE8FCFBA9}">
      <dgm:prSet/>
      <dgm:spPr/>
      <dgm:t>
        <a:bodyPr/>
        <a:lstStyle/>
        <a:p>
          <a:r>
            <a:rPr lang="en-US"/>
            <a:t>Some children may not reach this stage. </a:t>
          </a:r>
        </a:p>
      </dgm:t>
    </dgm:pt>
    <dgm:pt modelId="{E18A2E27-16BD-4F19-B46F-7CAC63D7F725}" type="parTrans" cxnId="{78869756-D2CF-472A-8B6E-427302960CE0}">
      <dgm:prSet/>
      <dgm:spPr/>
      <dgm:t>
        <a:bodyPr/>
        <a:lstStyle/>
        <a:p>
          <a:endParaRPr lang="en-US"/>
        </a:p>
      </dgm:t>
    </dgm:pt>
    <dgm:pt modelId="{AE964081-3E52-4F08-A011-A75050D7C7E9}" type="sibTrans" cxnId="{78869756-D2CF-472A-8B6E-427302960CE0}">
      <dgm:prSet/>
      <dgm:spPr/>
      <dgm:t>
        <a:bodyPr/>
        <a:lstStyle/>
        <a:p>
          <a:endParaRPr lang="en-US"/>
        </a:p>
      </dgm:t>
    </dgm:pt>
    <dgm:pt modelId="{CE25268D-3478-47FD-BFC0-64884DE89F49}" type="pres">
      <dgm:prSet presAssocID="{E73F94FC-4B3F-4BF2-925F-39C8D085073D}" presName="hierChild1" presStyleCnt="0">
        <dgm:presLayoutVars>
          <dgm:chPref val="1"/>
          <dgm:dir/>
          <dgm:animOne val="branch"/>
          <dgm:animLvl val="lvl"/>
          <dgm:resizeHandles/>
        </dgm:presLayoutVars>
      </dgm:prSet>
      <dgm:spPr/>
    </dgm:pt>
    <dgm:pt modelId="{10BAFB82-7FFC-449E-BAA6-9FA4EB076BCF}" type="pres">
      <dgm:prSet presAssocID="{A3D701F6-37B1-4649-8118-8ACB3ABFA8BA}" presName="hierRoot1" presStyleCnt="0"/>
      <dgm:spPr/>
    </dgm:pt>
    <dgm:pt modelId="{51A9A9B2-31A4-4706-B046-1400ABB84553}" type="pres">
      <dgm:prSet presAssocID="{A3D701F6-37B1-4649-8118-8ACB3ABFA8BA}" presName="composite" presStyleCnt="0"/>
      <dgm:spPr/>
    </dgm:pt>
    <dgm:pt modelId="{C4331E2F-72BD-47E9-8A7E-7FB13D34C3D2}" type="pres">
      <dgm:prSet presAssocID="{A3D701F6-37B1-4649-8118-8ACB3ABFA8BA}" presName="background" presStyleLbl="node0" presStyleIdx="0" presStyleCnt="1"/>
      <dgm:spPr/>
    </dgm:pt>
    <dgm:pt modelId="{5AE06747-4F22-4B99-B771-B4DCCC9DFB1B}" type="pres">
      <dgm:prSet presAssocID="{A3D701F6-37B1-4649-8118-8ACB3ABFA8BA}" presName="text" presStyleLbl="fgAcc0" presStyleIdx="0" presStyleCnt="1">
        <dgm:presLayoutVars>
          <dgm:chPref val="3"/>
        </dgm:presLayoutVars>
      </dgm:prSet>
      <dgm:spPr/>
    </dgm:pt>
    <dgm:pt modelId="{05A33D3C-CE34-4F51-9324-7828CC28F7B8}" type="pres">
      <dgm:prSet presAssocID="{A3D701F6-37B1-4649-8118-8ACB3ABFA8BA}" presName="hierChild2" presStyleCnt="0"/>
      <dgm:spPr/>
    </dgm:pt>
    <dgm:pt modelId="{0FDC79E8-950D-42DA-BEA6-49EBD6484833}" type="pres">
      <dgm:prSet presAssocID="{6F57C0E8-72E5-4A4C-9C73-A9BA7AF850A7}" presName="Name10" presStyleLbl="parChTrans1D2" presStyleIdx="0" presStyleCnt="3"/>
      <dgm:spPr/>
    </dgm:pt>
    <dgm:pt modelId="{6B07646D-4739-433A-9875-71CF3B28EBE6}" type="pres">
      <dgm:prSet presAssocID="{C39567A2-4BF2-42FF-9C8D-E301070F741D}" presName="hierRoot2" presStyleCnt="0"/>
      <dgm:spPr/>
    </dgm:pt>
    <dgm:pt modelId="{ED943C8F-0809-44D1-AC3B-5EE33DB9A4D3}" type="pres">
      <dgm:prSet presAssocID="{C39567A2-4BF2-42FF-9C8D-E301070F741D}" presName="composite2" presStyleCnt="0"/>
      <dgm:spPr/>
    </dgm:pt>
    <dgm:pt modelId="{542DC7B8-B204-4A71-9636-91147C11A4E0}" type="pres">
      <dgm:prSet presAssocID="{C39567A2-4BF2-42FF-9C8D-E301070F741D}" presName="background2" presStyleLbl="node2" presStyleIdx="0" presStyleCnt="3"/>
      <dgm:spPr/>
    </dgm:pt>
    <dgm:pt modelId="{09DD3E74-2921-4FCB-8801-6C583E1DDBEF}" type="pres">
      <dgm:prSet presAssocID="{C39567A2-4BF2-42FF-9C8D-E301070F741D}" presName="text2" presStyleLbl="fgAcc2" presStyleIdx="0" presStyleCnt="3">
        <dgm:presLayoutVars>
          <dgm:chPref val="3"/>
        </dgm:presLayoutVars>
      </dgm:prSet>
      <dgm:spPr/>
    </dgm:pt>
    <dgm:pt modelId="{269AE653-6C49-4F90-A164-ED46032AD372}" type="pres">
      <dgm:prSet presAssocID="{C39567A2-4BF2-42FF-9C8D-E301070F741D}" presName="hierChild3" presStyleCnt="0"/>
      <dgm:spPr/>
    </dgm:pt>
    <dgm:pt modelId="{3FB322DE-CFBA-41DA-9ECB-A67E95BE78F3}" type="pres">
      <dgm:prSet presAssocID="{5937622F-46C7-48A3-9E2C-E15126719003}" presName="Name10" presStyleLbl="parChTrans1D2" presStyleIdx="1" presStyleCnt="3"/>
      <dgm:spPr/>
    </dgm:pt>
    <dgm:pt modelId="{004F0695-5866-4FB9-AE46-8409C785FB33}" type="pres">
      <dgm:prSet presAssocID="{C85F9A1C-2253-4EC8-A475-66560CDD4416}" presName="hierRoot2" presStyleCnt="0"/>
      <dgm:spPr/>
    </dgm:pt>
    <dgm:pt modelId="{3C0E4772-AFB6-46FC-8E23-426E6D3EE7AC}" type="pres">
      <dgm:prSet presAssocID="{C85F9A1C-2253-4EC8-A475-66560CDD4416}" presName="composite2" presStyleCnt="0"/>
      <dgm:spPr/>
    </dgm:pt>
    <dgm:pt modelId="{860EE816-3504-485E-AA2B-432E02F016FD}" type="pres">
      <dgm:prSet presAssocID="{C85F9A1C-2253-4EC8-A475-66560CDD4416}" presName="background2" presStyleLbl="node2" presStyleIdx="1" presStyleCnt="3"/>
      <dgm:spPr/>
    </dgm:pt>
    <dgm:pt modelId="{6E716C74-5C25-4BA1-A134-EE88809DE449}" type="pres">
      <dgm:prSet presAssocID="{C85F9A1C-2253-4EC8-A475-66560CDD4416}" presName="text2" presStyleLbl="fgAcc2" presStyleIdx="1" presStyleCnt="3">
        <dgm:presLayoutVars>
          <dgm:chPref val="3"/>
        </dgm:presLayoutVars>
      </dgm:prSet>
      <dgm:spPr/>
    </dgm:pt>
    <dgm:pt modelId="{6D03C3ED-0689-464F-B0DB-D99610646557}" type="pres">
      <dgm:prSet presAssocID="{C85F9A1C-2253-4EC8-A475-66560CDD4416}" presName="hierChild3" presStyleCnt="0"/>
      <dgm:spPr/>
    </dgm:pt>
    <dgm:pt modelId="{E54622B6-7587-4875-9F6C-69AE4A1D54B4}" type="pres">
      <dgm:prSet presAssocID="{E18A2E27-16BD-4F19-B46F-7CAC63D7F725}" presName="Name10" presStyleLbl="parChTrans1D2" presStyleIdx="2" presStyleCnt="3"/>
      <dgm:spPr/>
    </dgm:pt>
    <dgm:pt modelId="{0B5EDCFC-3190-47FD-B86E-17549DF15839}" type="pres">
      <dgm:prSet presAssocID="{DB099514-7EB9-4448-B05C-4E7DE8FCFBA9}" presName="hierRoot2" presStyleCnt="0"/>
      <dgm:spPr/>
    </dgm:pt>
    <dgm:pt modelId="{3FA793F1-42C9-4CB5-A23B-D2A1A6DBAC47}" type="pres">
      <dgm:prSet presAssocID="{DB099514-7EB9-4448-B05C-4E7DE8FCFBA9}" presName="composite2" presStyleCnt="0"/>
      <dgm:spPr/>
    </dgm:pt>
    <dgm:pt modelId="{E4004625-E1AB-43FA-AE5F-7DA4A21B0CD9}" type="pres">
      <dgm:prSet presAssocID="{DB099514-7EB9-4448-B05C-4E7DE8FCFBA9}" presName="background2" presStyleLbl="node2" presStyleIdx="2" presStyleCnt="3"/>
      <dgm:spPr/>
    </dgm:pt>
    <dgm:pt modelId="{7DAB6BDD-5B4C-4EA2-B8C6-F50306DCA8C5}" type="pres">
      <dgm:prSet presAssocID="{DB099514-7EB9-4448-B05C-4E7DE8FCFBA9}" presName="text2" presStyleLbl="fgAcc2" presStyleIdx="2" presStyleCnt="3">
        <dgm:presLayoutVars>
          <dgm:chPref val="3"/>
        </dgm:presLayoutVars>
      </dgm:prSet>
      <dgm:spPr/>
    </dgm:pt>
    <dgm:pt modelId="{68217654-7300-43A5-A5B8-93DA3BF3F43B}" type="pres">
      <dgm:prSet presAssocID="{DB099514-7EB9-4448-B05C-4E7DE8FCFBA9}" presName="hierChild3" presStyleCnt="0"/>
      <dgm:spPr/>
    </dgm:pt>
  </dgm:ptLst>
  <dgm:cxnLst>
    <dgm:cxn modelId="{63AF9411-DDDE-4189-B12D-972CBDC2E507}" type="presOf" srcId="{6F57C0E8-72E5-4A4C-9C73-A9BA7AF850A7}" destId="{0FDC79E8-950D-42DA-BEA6-49EBD6484833}" srcOrd="0" destOrd="0" presId="urn:microsoft.com/office/officeart/2005/8/layout/hierarchy1"/>
    <dgm:cxn modelId="{7E4DE716-63FA-4C4E-A2BA-B592CAC66E41}" srcId="{A3D701F6-37B1-4649-8118-8ACB3ABFA8BA}" destId="{C85F9A1C-2253-4EC8-A475-66560CDD4416}" srcOrd="1" destOrd="0" parTransId="{5937622F-46C7-48A3-9E2C-E15126719003}" sibTransId="{238465F4-F987-45F8-8315-6386A7E16ACE}"/>
    <dgm:cxn modelId="{AB91BE3D-3A30-47FC-8F55-0ED113814E4A}" srcId="{E73F94FC-4B3F-4BF2-925F-39C8D085073D}" destId="{A3D701F6-37B1-4649-8118-8ACB3ABFA8BA}" srcOrd="0" destOrd="0" parTransId="{8EFF109A-96F4-49F5-B3DD-440BF25ED45E}" sibTransId="{FEFACE45-5654-4A5F-BE8C-E8828DEB77C7}"/>
    <dgm:cxn modelId="{99274F68-E3EE-4CF2-B653-6A6A97B797BA}" type="presOf" srcId="{E18A2E27-16BD-4F19-B46F-7CAC63D7F725}" destId="{E54622B6-7587-4875-9F6C-69AE4A1D54B4}" srcOrd="0" destOrd="0" presId="urn:microsoft.com/office/officeart/2005/8/layout/hierarchy1"/>
    <dgm:cxn modelId="{3A40E04D-C0D9-4EAC-BD3F-7AD6F46769F7}" srcId="{A3D701F6-37B1-4649-8118-8ACB3ABFA8BA}" destId="{C39567A2-4BF2-42FF-9C8D-E301070F741D}" srcOrd="0" destOrd="0" parTransId="{6F57C0E8-72E5-4A4C-9C73-A9BA7AF850A7}" sibTransId="{D179DB92-7605-405A-9EB6-77ABE660B15C}"/>
    <dgm:cxn modelId="{78869756-D2CF-472A-8B6E-427302960CE0}" srcId="{A3D701F6-37B1-4649-8118-8ACB3ABFA8BA}" destId="{DB099514-7EB9-4448-B05C-4E7DE8FCFBA9}" srcOrd="2" destOrd="0" parTransId="{E18A2E27-16BD-4F19-B46F-7CAC63D7F725}" sibTransId="{AE964081-3E52-4F08-A011-A75050D7C7E9}"/>
    <dgm:cxn modelId="{725061A4-9CF8-4363-B59D-E8361A9C393E}" type="presOf" srcId="{A3D701F6-37B1-4649-8118-8ACB3ABFA8BA}" destId="{5AE06747-4F22-4B99-B771-B4DCCC9DFB1B}" srcOrd="0" destOrd="0" presId="urn:microsoft.com/office/officeart/2005/8/layout/hierarchy1"/>
    <dgm:cxn modelId="{E2BE98B0-D0E4-47DD-AB86-747C95E382B1}" type="presOf" srcId="{5937622F-46C7-48A3-9E2C-E15126719003}" destId="{3FB322DE-CFBA-41DA-9ECB-A67E95BE78F3}" srcOrd="0" destOrd="0" presId="urn:microsoft.com/office/officeart/2005/8/layout/hierarchy1"/>
    <dgm:cxn modelId="{B0DE80B7-A8C3-43F6-B18B-BCCBDA015D56}" type="presOf" srcId="{C39567A2-4BF2-42FF-9C8D-E301070F741D}" destId="{09DD3E74-2921-4FCB-8801-6C583E1DDBEF}" srcOrd="0" destOrd="0" presId="urn:microsoft.com/office/officeart/2005/8/layout/hierarchy1"/>
    <dgm:cxn modelId="{86A78CE9-6ED1-48D5-8C7E-0E57B47207F5}" type="presOf" srcId="{C85F9A1C-2253-4EC8-A475-66560CDD4416}" destId="{6E716C74-5C25-4BA1-A134-EE88809DE449}" srcOrd="0" destOrd="0" presId="urn:microsoft.com/office/officeart/2005/8/layout/hierarchy1"/>
    <dgm:cxn modelId="{A54237F2-B84B-4344-B8F4-7A8E65E0B566}" type="presOf" srcId="{E73F94FC-4B3F-4BF2-925F-39C8D085073D}" destId="{CE25268D-3478-47FD-BFC0-64884DE89F49}" srcOrd="0" destOrd="0" presId="urn:microsoft.com/office/officeart/2005/8/layout/hierarchy1"/>
    <dgm:cxn modelId="{6459EAF4-26F2-419E-9248-21B47F648E54}" type="presOf" srcId="{DB099514-7EB9-4448-B05C-4E7DE8FCFBA9}" destId="{7DAB6BDD-5B4C-4EA2-B8C6-F50306DCA8C5}" srcOrd="0" destOrd="0" presId="urn:microsoft.com/office/officeart/2005/8/layout/hierarchy1"/>
    <dgm:cxn modelId="{7A40ACCF-1F73-4C74-8AAF-B9F8E5701E56}" type="presParOf" srcId="{CE25268D-3478-47FD-BFC0-64884DE89F49}" destId="{10BAFB82-7FFC-449E-BAA6-9FA4EB076BCF}" srcOrd="0" destOrd="0" presId="urn:microsoft.com/office/officeart/2005/8/layout/hierarchy1"/>
    <dgm:cxn modelId="{04A2CE30-05C1-4DB5-BB2B-0F944265492B}" type="presParOf" srcId="{10BAFB82-7FFC-449E-BAA6-9FA4EB076BCF}" destId="{51A9A9B2-31A4-4706-B046-1400ABB84553}" srcOrd="0" destOrd="0" presId="urn:microsoft.com/office/officeart/2005/8/layout/hierarchy1"/>
    <dgm:cxn modelId="{8DF87961-55C3-4933-9E0F-713200B3D2E0}" type="presParOf" srcId="{51A9A9B2-31A4-4706-B046-1400ABB84553}" destId="{C4331E2F-72BD-47E9-8A7E-7FB13D34C3D2}" srcOrd="0" destOrd="0" presId="urn:microsoft.com/office/officeart/2005/8/layout/hierarchy1"/>
    <dgm:cxn modelId="{A315C7E9-6905-49A2-ABE7-C258AAB828D7}" type="presParOf" srcId="{51A9A9B2-31A4-4706-B046-1400ABB84553}" destId="{5AE06747-4F22-4B99-B771-B4DCCC9DFB1B}" srcOrd="1" destOrd="0" presId="urn:microsoft.com/office/officeart/2005/8/layout/hierarchy1"/>
    <dgm:cxn modelId="{B0C51526-471D-4A01-ADFF-24D6FB6C945A}" type="presParOf" srcId="{10BAFB82-7FFC-449E-BAA6-9FA4EB076BCF}" destId="{05A33D3C-CE34-4F51-9324-7828CC28F7B8}" srcOrd="1" destOrd="0" presId="urn:microsoft.com/office/officeart/2005/8/layout/hierarchy1"/>
    <dgm:cxn modelId="{38104E21-1A01-45F0-AC2A-F54A8780451A}" type="presParOf" srcId="{05A33D3C-CE34-4F51-9324-7828CC28F7B8}" destId="{0FDC79E8-950D-42DA-BEA6-49EBD6484833}" srcOrd="0" destOrd="0" presId="urn:microsoft.com/office/officeart/2005/8/layout/hierarchy1"/>
    <dgm:cxn modelId="{883AC969-2719-4EF3-93FC-72FDDFF9641C}" type="presParOf" srcId="{05A33D3C-CE34-4F51-9324-7828CC28F7B8}" destId="{6B07646D-4739-433A-9875-71CF3B28EBE6}" srcOrd="1" destOrd="0" presId="urn:microsoft.com/office/officeart/2005/8/layout/hierarchy1"/>
    <dgm:cxn modelId="{54835E33-5F66-46BF-A3F4-5E217715B267}" type="presParOf" srcId="{6B07646D-4739-433A-9875-71CF3B28EBE6}" destId="{ED943C8F-0809-44D1-AC3B-5EE33DB9A4D3}" srcOrd="0" destOrd="0" presId="urn:microsoft.com/office/officeart/2005/8/layout/hierarchy1"/>
    <dgm:cxn modelId="{9B347FD8-7FC5-460F-A6CE-F6E032024569}" type="presParOf" srcId="{ED943C8F-0809-44D1-AC3B-5EE33DB9A4D3}" destId="{542DC7B8-B204-4A71-9636-91147C11A4E0}" srcOrd="0" destOrd="0" presId="urn:microsoft.com/office/officeart/2005/8/layout/hierarchy1"/>
    <dgm:cxn modelId="{7029B100-06FD-42DD-A02E-54D7D5A503E0}" type="presParOf" srcId="{ED943C8F-0809-44D1-AC3B-5EE33DB9A4D3}" destId="{09DD3E74-2921-4FCB-8801-6C583E1DDBEF}" srcOrd="1" destOrd="0" presId="urn:microsoft.com/office/officeart/2005/8/layout/hierarchy1"/>
    <dgm:cxn modelId="{E06897D5-1199-4208-A334-E18515C7965E}" type="presParOf" srcId="{6B07646D-4739-433A-9875-71CF3B28EBE6}" destId="{269AE653-6C49-4F90-A164-ED46032AD372}" srcOrd="1" destOrd="0" presId="urn:microsoft.com/office/officeart/2005/8/layout/hierarchy1"/>
    <dgm:cxn modelId="{3A53CF27-2641-462C-8717-90B9E44711DD}" type="presParOf" srcId="{05A33D3C-CE34-4F51-9324-7828CC28F7B8}" destId="{3FB322DE-CFBA-41DA-9ECB-A67E95BE78F3}" srcOrd="2" destOrd="0" presId="urn:microsoft.com/office/officeart/2005/8/layout/hierarchy1"/>
    <dgm:cxn modelId="{84168987-98C9-43C5-BE50-7D3F0324FCF0}" type="presParOf" srcId="{05A33D3C-CE34-4F51-9324-7828CC28F7B8}" destId="{004F0695-5866-4FB9-AE46-8409C785FB33}" srcOrd="3" destOrd="0" presId="urn:microsoft.com/office/officeart/2005/8/layout/hierarchy1"/>
    <dgm:cxn modelId="{B61435D7-6A0C-4A2D-A5F8-B0765495D6FF}" type="presParOf" srcId="{004F0695-5866-4FB9-AE46-8409C785FB33}" destId="{3C0E4772-AFB6-46FC-8E23-426E6D3EE7AC}" srcOrd="0" destOrd="0" presId="urn:microsoft.com/office/officeart/2005/8/layout/hierarchy1"/>
    <dgm:cxn modelId="{265D7DDE-50FB-4883-828D-E767E9282959}" type="presParOf" srcId="{3C0E4772-AFB6-46FC-8E23-426E6D3EE7AC}" destId="{860EE816-3504-485E-AA2B-432E02F016FD}" srcOrd="0" destOrd="0" presId="urn:microsoft.com/office/officeart/2005/8/layout/hierarchy1"/>
    <dgm:cxn modelId="{D9CC243E-AF66-4BCC-9D62-27989AFAF654}" type="presParOf" srcId="{3C0E4772-AFB6-46FC-8E23-426E6D3EE7AC}" destId="{6E716C74-5C25-4BA1-A134-EE88809DE449}" srcOrd="1" destOrd="0" presId="urn:microsoft.com/office/officeart/2005/8/layout/hierarchy1"/>
    <dgm:cxn modelId="{F37CDB8C-D006-450F-BEAD-4C96F1AC6177}" type="presParOf" srcId="{004F0695-5866-4FB9-AE46-8409C785FB33}" destId="{6D03C3ED-0689-464F-B0DB-D99610646557}" srcOrd="1" destOrd="0" presId="urn:microsoft.com/office/officeart/2005/8/layout/hierarchy1"/>
    <dgm:cxn modelId="{62965813-2E79-40A6-944B-9C134F89A403}" type="presParOf" srcId="{05A33D3C-CE34-4F51-9324-7828CC28F7B8}" destId="{E54622B6-7587-4875-9F6C-69AE4A1D54B4}" srcOrd="4" destOrd="0" presId="urn:microsoft.com/office/officeart/2005/8/layout/hierarchy1"/>
    <dgm:cxn modelId="{EC75994D-BB75-4827-9E6A-44E2F9AAC919}" type="presParOf" srcId="{05A33D3C-CE34-4F51-9324-7828CC28F7B8}" destId="{0B5EDCFC-3190-47FD-B86E-17549DF15839}" srcOrd="5" destOrd="0" presId="urn:microsoft.com/office/officeart/2005/8/layout/hierarchy1"/>
    <dgm:cxn modelId="{B934C91D-2E57-40A2-8CD4-7D6AEDF19218}" type="presParOf" srcId="{0B5EDCFC-3190-47FD-B86E-17549DF15839}" destId="{3FA793F1-42C9-4CB5-A23B-D2A1A6DBAC47}" srcOrd="0" destOrd="0" presId="urn:microsoft.com/office/officeart/2005/8/layout/hierarchy1"/>
    <dgm:cxn modelId="{4B84005D-97C7-489D-8DBB-5CDDB0E5B93C}" type="presParOf" srcId="{3FA793F1-42C9-4CB5-A23B-D2A1A6DBAC47}" destId="{E4004625-E1AB-43FA-AE5F-7DA4A21B0CD9}" srcOrd="0" destOrd="0" presId="urn:microsoft.com/office/officeart/2005/8/layout/hierarchy1"/>
    <dgm:cxn modelId="{1B2F1035-50D2-4E03-B782-40E9767374CD}" type="presParOf" srcId="{3FA793F1-42C9-4CB5-A23B-D2A1A6DBAC47}" destId="{7DAB6BDD-5B4C-4EA2-B8C6-F50306DCA8C5}" srcOrd="1" destOrd="0" presId="urn:microsoft.com/office/officeart/2005/8/layout/hierarchy1"/>
    <dgm:cxn modelId="{641E9A5E-4979-4646-BC38-40039B888BAD}" type="presParOf" srcId="{0B5EDCFC-3190-47FD-B86E-17549DF15839}" destId="{68217654-7300-43A5-A5B8-93DA3BF3F43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C4B95B-706B-4867-958E-025D5C24329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9D94F14-ED61-46E1-A00A-5C001E636BFC}">
      <dgm:prSet/>
      <dgm:spPr/>
      <dgm:t>
        <a:bodyPr/>
        <a:lstStyle/>
        <a:p>
          <a:r>
            <a:rPr lang="en-GB" b="1"/>
            <a:t>At this stage, the individual begins to enter the likely reality of the real world and the person will be going through the development of logical thinking. Prasetyo, (2020).</a:t>
          </a:r>
          <a:endParaRPr lang="en-US"/>
        </a:p>
      </dgm:t>
    </dgm:pt>
    <dgm:pt modelId="{E0AC72A8-8235-4F7D-A278-3B34D5D3440C}" type="parTrans" cxnId="{34086E9E-DBE3-44F7-B316-42F097839514}">
      <dgm:prSet/>
      <dgm:spPr/>
      <dgm:t>
        <a:bodyPr/>
        <a:lstStyle/>
        <a:p>
          <a:endParaRPr lang="en-US"/>
        </a:p>
      </dgm:t>
    </dgm:pt>
    <dgm:pt modelId="{274F96F5-7EE5-4385-972A-94218D9E430E}" type="sibTrans" cxnId="{34086E9E-DBE3-44F7-B316-42F097839514}">
      <dgm:prSet/>
      <dgm:spPr/>
      <dgm:t>
        <a:bodyPr/>
        <a:lstStyle/>
        <a:p>
          <a:endParaRPr lang="en-US"/>
        </a:p>
      </dgm:t>
    </dgm:pt>
    <dgm:pt modelId="{1304551B-CD52-49EC-8050-92155DA1C0B9}">
      <dgm:prSet/>
      <dgm:spPr/>
      <dgm:t>
        <a:bodyPr/>
        <a:lstStyle/>
        <a:p>
          <a:r>
            <a:rPr lang="en-GB" b="1"/>
            <a:t>You should look back to Piaget's theory if you want to understand specific behaviours because if these milestones are not met, it may have an effect on how a child behaves later in life. </a:t>
          </a:r>
          <a:endParaRPr lang="en-US"/>
        </a:p>
      </dgm:t>
    </dgm:pt>
    <dgm:pt modelId="{B5D0596A-E2F9-499B-8A1F-3432E7EDF496}" type="parTrans" cxnId="{0F6C9EB3-5E70-4034-B031-206FBEAF41AB}">
      <dgm:prSet/>
      <dgm:spPr/>
      <dgm:t>
        <a:bodyPr/>
        <a:lstStyle/>
        <a:p>
          <a:endParaRPr lang="en-US"/>
        </a:p>
      </dgm:t>
    </dgm:pt>
    <dgm:pt modelId="{61902959-FB17-4D8C-BC59-5951EF297C2E}" type="sibTrans" cxnId="{0F6C9EB3-5E70-4034-B031-206FBEAF41AB}">
      <dgm:prSet/>
      <dgm:spPr/>
      <dgm:t>
        <a:bodyPr/>
        <a:lstStyle/>
        <a:p>
          <a:endParaRPr lang="en-US"/>
        </a:p>
      </dgm:t>
    </dgm:pt>
    <dgm:pt modelId="{9261F2F8-942E-455A-BD9E-E4D6ED3FE992}" type="pres">
      <dgm:prSet presAssocID="{C7C4B95B-706B-4867-958E-025D5C24329D}" presName="linear" presStyleCnt="0">
        <dgm:presLayoutVars>
          <dgm:animLvl val="lvl"/>
          <dgm:resizeHandles val="exact"/>
        </dgm:presLayoutVars>
      </dgm:prSet>
      <dgm:spPr/>
    </dgm:pt>
    <dgm:pt modelId="{569090B9-F070-4923-9368-63D3766B8212}" type="pres">
      <dgm:prSet presAssocID="{19D94F14-ED61-46E1-A00A-5C001E636BFC}" presName="parentText" presStyleLbl="node1" presStyleIdx="0" presStyleCnt="2">
        <dgm:presLayoutVars>
          <dgm:chMax val="0"/>
          <dgm:bulletEnabled val="1"/>
        </dgm:presLayoutVars>
      </dgm:prSet>
      <dgm:spPr/>
    </dgm:pt>
    <dgm:pt modelId="{CC4CFF1E-86B6-4B41-A3BF-171AC728A2D1}" type="pres">
      <dgm:prSet presAssocID="{274F96F5-7EE5-4385-972A-94218D9E430E}" presName="spacer" presStyleCnt="0"/>
      <dgm:spPr/>
    </dgm:pt>
    <dgm:pt modelId="{9BCB6EDD-EA0E-4F5F-A49B-0D759F763691}" type="pres">
      <dgm:prSet presAssocID="{1304551B-CD52-49EC-8050-92155DA1C0B9}" presName="parentText" presStyleLbl="node1" presStyleIdx="1" presStyleCnt="2">
        <dgm:presLayoutVars>
          <dgm:chMax val="0"/>
          <dgm:bulletEnabled val="1"/>
        </dgm:presLayoutVars>
      </dgm:prSet>
      <dgm:spPr/>
    </dgm:pt>
  </dgm:ptLst>
  <dgm:cxnLst>
    <dgm:cxn modelId="{AAB74E1E-39FF-44D0-9C69-BFF75178702E}" type="presOf" srcId="{19D94F14-ED61-46E1-A00A-5C001E636BFC}" destId="{569090B9-F070-4923-9368-63D3766B8212}" srcOrd="0" destOrd="0" presId="urn:microsoft.com/office/officeart/2005/8/layout/vList2"/>
    <dgm:cxn modelId="{25D7162A-036C-443C-BD0A-5801B5851497}" type="presOf" srcId="{1304551B-CD52-49EC-8050-92155DA1C0B9}" destId="{9BCB6EDD-EA0E-4F5F-A49B-0D759F763691}" srcOrd="0" destOrd="0" presId="urn:microsoft.com/office/officeart/2005/8/layout/vList2"/>
    <dgm:cxn modelId="{0B8EFF9A-2DA5-41C7-A6E4-2295FA61F60A}" type="presOf" srcId="{C7C4B95B-706B-4867-958E-025D5C24329D}" destId="{9261F2F8-942E-455A-BD9E-E4D6ED3FE992}" srcOrd="0" destOrd="0" presId="urn:microsoft.com/office/officeart/2005/8/layout/vList2"/>
    <dgm:cxn modelId="{34086E9E-DBE3-44F7-B316-42F097839514}" srcId="{C7C4B95B-706B-4867-958E-025D5C24329D}" destId="{19D94F14-ED61-46E1-A00A-5C001E636BFC}" srcOrd="0" destOrd="0" parTransId="{E0AC72A8-8235-4F7D-A278-3B34D5D3440C}" sibTransId="{274F96F5-7EE5-4385-972A-94218D9E430E}"/>
    <dgm:cxn modelId="{0F6C9EB3-5E70-4034-B031-206FBEAF41AB}" srcId="{C7C4B95B-706B-4867-958E-025D5C24329D}" destId="{1304551B-CD52-49EC-8050-92155DA1C0B9}" srcOrd="1" destOrd="0" parTransId="{B5D0596A-E2F9-499B-8A1F-3432E7EDF496}" sibTransId="{61902959-FB17-4D8C-BC59-5951EF297C2E}"/>
    <dgm:cxn modelId="{D15C0427-62E0-4717-B70F-1C1C423E43AF}" type="presParOf" srcId="{9261F2F8-942E-455A-BD9E-E4D6ED3FE992}" destId="{569090B9-F070-4923-9368-63D3766B8212}" srcOrd="0" destOrd="0" presId="urn:microsoft.com/office/officeart/2005/8/layout/vList2"/>
    <dgm:cxn modelId="{0860DE68-A67B-4CA3-AD07-9989DE4377D9}" type="presParOf" srcId="{9261F2F8-942E-455A-BD9E-E4D6ED3FE992}" destId="{CC4CFF1E-86B6-4B41-A3BF-171AC728A2D1}" srcOrd="1" destOrd="0" presId="urn:microsoft.com/office/officeart/2005/8/layout/vList2"/>
    <dgm:cxn modelId="{FF158AB2-F010-40D6-8E7D-42D9FCBCA9BF}" type="presParOf" srcId="{9261F2F8-942E-455A-BD9E-E4D6ED3FE992}" destId="{9BCB6EDD-EA0E-4F5F-A49B-0D759F763691}"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8C627A1-1D3F-4CD6-B882-E40BED15EE33}"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2351963-6521-4E29-B273-760EC141B595}">
      <dgm:prSet/>
      <dgm:spPr/>
      <dgm:t>
        <a:bodyPr/>
        <a:lstStyle/>
        <a:p>
          <a:pPr>
            <a:lnSpc>
              <a:spcPct val="100000"/>
            </a:lnSpc>
            <a:defRPr cap="all"/>
          </a:pPr>
          <a:r>
            <a:rPr lang="en-GB" b="1" dirty="0">
              <a:solidFill>
                <a:schemeClr val="accent1"/>
              </a:solidFill>
              <a:latin typeface="Arial Nova"/>
            </a:rPr>
            <a:t>If you wish to understand the psychology underlying your service user's behaviour, you need to consider both Piaget's and Vygotsky's theories. This will help you in your professional career.</a:t>
          </a:r>
          <a:endParaRPr lang="en-US" dirty="0">
            <a:solidFill>
              <a:schemeClr val="accent1"/>
            </a:solidFill>
            <a:latin typeface="Arial Nova"/>
          </a:endParaRPr>
        </a:p>
      </dgm:t>
    </dgm:pt>
    <dgm:pt modelId="{930F0065-8416-4656-8641-E9671BD8ECC7}" type="parTrans" cxnId="{EA81F815-F144-451B-B985-CD77081C6F23}">
      <dgm:prSet/>
      <dgm:spPr/>
      <dgm:t>
        <a:bodyPr/>
        <a:lstStyle/>
        <a:p>
          <a:endParaRPr lang="en-US"/>
        </a:p>
      </dgm:t>
    </dgm:pt>
    <dgm:pt modelId="{3517A9C8-C38F-4829-B1B6-B8F20C00D44D}" type="sibTrans" cxnId="{EA81F815-F144-451B-B985-CD77081C6F23}">
      <dgm:prSet/>
      <dgm:spPr/>
      <dgm:t>
        <a:bodyPr/>
        <a:lstStyle/>
        <a:p>
          <a:pPr>
            <a:lnSpc>
              <a:spcPct val="100000"/>
            </a:lnSpc>
          </a:pPr>
          <a:endParaRPr lang="en-US"/>
        </a:p>
      </dgm:t>
    </dgm:pt>
    <dgm:pt modelId="{5210AA18-2C2E-4D85-B87D-F51818630334}">
      <dgm:prSet/>
      <dgm:spPr/>
      <dgm:t>
        <a:bodyPr/>
        <a:lstStyle/>
        <a:p>
          <a:pPr>
            <a:lnSpc>
              <a:spcPct val="100000"/>
            </a:lnSpc>
            <a:defRPr cap="all"/>
          </a:pPr>
          <a:r>
            <a:rPr lang="en-GB" b="1" dirty="0">
              <a:solidFill>
                <a:schemeClr val="accent1"/>
              </a:solidFill>
              <a:latin typeface="Arial Nova"/>
            </a:rPr>
            <a:t>However, Piaget's theory is a simple one for you to follow as a Family Social Worker and is still used by educators to this day.</a:t>
          </a:r>
          <a:endParaRPr lang="en-US" dirty="0">
            <a:solidFill>
              <a:schemeClr val="accent1"/>
            </a:solidFill>
            <a:latin typeface="Arial Nova"/>
          </a:endParaRPr>
        </a:p>
      </dgm:t>
    </dgm:pt>
    <dgm:pt modelId="{F134DFBE-2FDE-49A0-A1AF-FCE6E5E71352}" type="parTrans" cxnId="{EF232ACB-1D98-4F91-8F53-042F5137FBAD}">
      <dgm:prSet/>
      <dgm:spPr/>
      <dgm:t>
        <a:bodyPr/>
        <a:lstStyle/>
        <a:p>
          <a:endParaRPr lang="en-US"/>
        </a:p>
      </dgm:t>
    </dgm:pt>
    <dgm:pt modelId="{12D0B956-CF0F-4381-9023-A8904F32D94C}" type="sibTrans" cxnId="{EF232ACB-1D98-4F91-8F53-042F5137FBAD}">
      <dgm:prSet/>
      <dgm:spPr/>
      <dgm:t>
        <a:bodyPr/>
        <a:lstStyle/>
        <a:p>
          <a:pPr>
            <a:lnSpc>
              <a:spcPct val="100000"/>
            </a:lnSpc>
          </a:pPr>
          <a:endParaRPr lang="en-US"/>
        </a:p>
      </dgm:t>
    </dgm:pt>
    <dgm:pt modelId="{33F28A85-1874-4F71-9124-A4E86C343B33}">
      <dgm:prSet phldr="0"/>
      <dgm:spPr/>
      <dgm:t>
        <a:bodyPr/>
        <a:lstStyle/>
        <a:p>
          <a:pPr>
            <a:lnSpc>
              <a:spcPct val="100000"/>
            </a:lnSpc>
            <a:defRPr cap="all"/>
          </a:pPr>
          <a:r>
            <a:rPr lang="en-GB" b="1" dirty="0">
              <a:solidFill>
                <a:schemeClr val="accent1"/>
              </a:solidFill>
              <a:latin typeface="Arial Nova"/>
            </a:rPr>
            <a:t>Mcleod, (2018) says that Piaget's theory is still used in teaching today.</a:t>
          </a:r>
          <a:r>
            <a:rPr lang="en-GB" b="0" dirty="0">
              <a:solidFill>
                <a:schemeClr val="accent1"/>
              </a:solidFill>
              <a:latin typeface="Arial Nova"/>
            </a:rPr>
            <a:t> </a:t>
          </a:r>
          <a:endParaRPr lang="en-GB" b="1" dirty="0">
            <a:solidFill>
              <a:schemeClr val="accent1"/>
            </a:solidFill>
            <a:latin typeface="Arial Nova"/>
          </a:endParaRPr>
        </a:p>
      </dgm:t>
    </dgm:pt>
    <dgm:pt modelId="{72C8598D-8C91-4FC0-A6FF-C580552ECD9D}" type="parTrans" cxnId="{2AD44C03-0FF2-4C21-BDF2-0DF7E11A5E6C}">
      <dgm:prSet/>
      <dgm:spPr/>
    </dgm:pt>
    <dgm:pt modelId="{F113F51B-AF06-458E-B3AC-573ED0586586}" type="sibTrans" cxnId="{2AD44C03-0FF2-4C21-BDF2-0DF7E11A5E6C}">
      <dgm:prSet/>
      <dgm:spPr/>
    </dgm:pt>
    <dgm:pt modelId="{3391F863-F3D8-469F-819B-B7108A9F7524}" type="pres">
      <dgm:prSet presAssocID="{68C627A1-1D3F-4CD6-B882-E40BED15EE33}" presName="root" presStyleCnt="0">
        <dgm:presLayoutVars>
          <dgm:dir/>
          <dgm:resizeHandles val="exact"/>
        </dgm:presLayoutVars>
      </dgm:prSet>
      <dgm:spPr/>
    </dgm:pt>
    <dgm:pt modelId="{C3827B64-0ED7-4C8A-81F6-1EFDD1A4C529}" type="pres">
      <dgm:prSet presAssocID="{A2351963-6521-4E29-B273-760EC141B595}" presName="compNode" presStyleCnt="0"/>
      <dgm:spPr/>
    </dgm:pt>
    <dgm:pt modelId="{9ECD139B-A9F3-47C1-9006-DAF1B77628E2}" type="pres">
      <dgm:prSet presAssocID="{A2351963-6521-4E29-B273-760EC141B595}" presName="iconBgRect" presStyleLbl="bgShp" presStyleIdx="0" presStyleCnt="3"/>
      <dgm:spPr/>
    </dgm:pt>
    <dgm:pt modelId="{5B95EDB6-7395-43DF-A2F7-63DE4125111E}" type="pres">
      <dgm:prSet presAssocID="{A2351963-6521-4E29-B273-760EC141B59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6D95D140-67CE-4FFB-9AF3-CFCA59AF5927}" type="pres">
      <dgm:prSet presAssocID="{A2351963-6521-4E29-B273-760EC141B595}" presName="spaceRect" presStyleCnt="0"/>
      <dgm:spPr/>
    </dgm:pt>
    <dgm:pt modelId="{A1C09A21-9EF2-4F3B-A8DA-104D2ACC15D7}" type="pres">
      <dgm:prSet presAssocID="{A2351963-6521-4E29-B273-760EC141B595}" presName="textRect" presStyleLbl="revTx" presStyleIdx="0" presStyleCnt="3">
        <dgm:presLayoutVars>
          <dgm:chMax val="1"/>
          <dgm:chPref val="1"/>
        </dgm:presLayoutVars>
      </dgm:prSet>
      <dgm:spPr/>
    </dgm:pt>
    <dgm:pt modelId="{FE0700CD-4BE1-47B4-909B-19471A97264C}" type="pres">
      <dgm:prSet presAssocID="{3517A9C8-C38F-4829-B1B6-B8F20C00D44D}" presName="sibTrans" presStyleCnt="0"/>
      <dgm:spPr/>
    </dgm:pt>
    <dgm:pt modelId="{C900DF20-100A-4CCE-8257-EB2CC573C5A1}" type="pres">
      <dgm:prSet presAssocID="{5210AA18-2C2E-4D85-B87D-F51818630334}" presName="compNode" presStyleCnt="0"/>
      <dgm:spPr/>
    </dgm:pt>
    <dgm:pt modelId="{0B1B8D63-68BE-435D-92DF-B5685EA4F52F}" type="pres">
      <dgm:prSet presAssocID="{5210AA18-2C2E-4D85-B87D-F51818630334}" presName="iconBgRect" presStyleLbl="bgShp" presStyleIdx="1" presStyleCnt="3"/>
      <dgm:spPr/>
    </dgm:pt>
    <dgm:pt modelId="{DA5DCFE2-DF49-49A9-948E-A05B0BB68423}" type="pres">
      <dgm:prSet presAssocID="{5210AA18-2C2E-4D85-B87D-F518186303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154B0045-606E-4AE0-B672-AC8D317A6738}" type="pres">
      <dgm:prSet presAssocID="{5210AA18-2C2E-4D85-B87D-F51818630334}" presName="spaceRect" presStyleCnt="0"/>
      <dgm:spPr/>
    </dgm:pt>
    <dgm:pt modelId="{E5D9A03A-0AE6-4526-9D0A-FBEF1E1F070A}" type="pres">
      <dgm:prSet presAssocID="{5210AA18-2C2E-4D85-B87D-F51818630334}" presName="textRect" presStyleLbl="revTx" presStyleIdx="1" presStyleCnt="3">
        <dgm:presLayoutVars>
          <dgm:chMax val="1"/>
          <dgm:chPref val="1"/>
        </dgm:presLayoutVars>
      </dgm:prSet>
      <dgm:spPr/>
    </dgm:pt>
    <dgm:pt modelId="{B7416715-E4A1-4A50-9CEB-5D3A934ECCC0}" type="pres">
      <dgm:prSet presAssocID="{12D0B956-CF0F-4381-9023-A8904F32D94C}" presName="sibTrans" presStyleCnt="0"/>
      <dgm:spPr/>
    </dgm:pt>
    <dgm:pt modelId="{E4379E34-2B93-4009-89B9-D167071DA7CF}" type="pres">
      <dgm:prSet presAssocID="{33F28A85-1874-4F71-9124-A4E86C343B33}" presName="compNode" presStyleCnt="0"/>
      <dgm:spPr/>
    </dgm:pt>
    <dgm:pt modelId="{2D934BDC-998B-46AA-88C9-B3CBE65CDDA8}" type="pres">
      <dgm:prSet presAssocID="{33F28A85-1874-4F71-9124-A4E86C343B33}" presName="iconBgRect" presStyleLbl="bgShp" presStyleIdx="2" presStyleCnt="3"/>
      <dgm:spPr/>
    </dgm:pt>
    <dgm:pt modelId="{BC52A31B-B935-4171-A077-1830D5726D2D}" type="pres">
      <dgm:prSet presAssocID="{33F28A85-1874-4F71-9124-A4E86C343B3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D470B18E-8548-46FA-99B1-8C253ED1E360}" type="pres">
      <dgm:prSet presAssocID="{33F28A85-1874-4F71-9124-A4E86C343B33}" presName="spaceRect" presStyleCnt="0"/>
      <dgm:spPr/>
    </dgm:pt>
    <dgm:pt modelId="{D9AA29B6-4CA6-439A-AC5D-2410EDEF675D}" type="pres">
      <dgm:prSet presAssocID="{33F28A85-1874-4F71-9124-A4E86C343B33}" presName="textRect" presStyleLbl="revTx" presStyleIdx="2" presStyleCnt="3">
        <dgm:presLayoutVars>
          <dgm:chMax val="1"/>
          <dgm:chPref val="1"/>
        </dgm:presLayoutVars>
      </dgm:prSet>
      <dgm:spPr/>
    </dgm:pt>
  </dgm:ptLst>
  <dgm:cxnLst>
    <dgm:cxn modelId="{2AD44C03-0FF2-4C21-BDF2-0DF7E11A5E6C}" srcId="{68C627A1-1D3F-4CD6-B882-E40BED15EE33}" destId="{33F28A85-1874-4F71-9124-A4E86C343B33}" srcOrd="2" destOrd="0" parTransId="{72C8598D-8C91-4FC0-A6FF-C580552ECD9D}" sibTransId="{F113F51B-AF06-458E-B3AC-573ED0586586}"/>
    <dgm:cxn modelId="{F230B504-EDE5-4C54-A44A-8FF82EFDE80C}" type="presOf" srcId="{A2351963-6521-4E29-B273-760EC141B595}" destId="{A1C09A21-9EF2-4F3B-A8DA-104D2ACC15D7}" srcOrd="0" destOrd="0" presId="urn:microsoft.com/office/officeart/2018/5/layout/IconCircleLabelList"/>
    <dgm:cxn modelId="{EA81F815-F144-451B-B985-CD77081C6F23}" srcId="{68C627A1-1D3F-4CD6-B882-E40BED15EE33}" destId="{A2351963-6521-4E29-B273-760EC141B595}" srcOrd="0" destOrd="0" parTransId="{930F0065-8416-4656-8641-E9671BD8ECC7}" sibTransId="{3517A9C8-C38F-4829-B1B6-B8F20C00D44D}"/>
    <dgm:cxn modelId="{180AD73F-CFDD-463A-B159-4A41718F5333}" type="presOf" srcId="{68C627A1-1D3F-4CD6-B882-E40BED15EE33}" destId="{3391F863-F3D8-469F-819B-B7108A9F7524}" srcOrd="0" destOrd="0" presId="urn:microsoft.com/office/officeart/2018/5/layout/IconCircleLabelList"/>
    <dgm:cxn modelId="{E9D6B551-D772-4B5E-98CE-E6F84CF353DC}" type="presOf" srcId="{33F28A85-1874-4F71-9124-A4E86C343B33}" destId="{D9AA29B6-4CA6-439A-AC5D-2410EDEF675D}" srcOrd="0" destOrd="0" presId="urn:microsoft.com/office/officeart/2018/5/layout/IconCircleLabelList"/>
    <dgm:cxn modelId="{EF232ACB-1D98-4F91-8F53-042F5137FBAD}" srcId="{68C627A1-1D3F-4CD6-B882-E40BED15EE33}" destId="{5210AA18-2C2E-4D85-B87D-F51818630334}" srcOrd="1" destOrd="0" parTransId="{F134DFBE-2FDE-49A0-A1AF-FCE6E5E71352}" sibTransId="{12D0B956-CF0F-4381-9023-A8904F32D94C}"/>
    <dgm:cxn modelId="{08217EE6-AC3B-42DB-A6EB-2DCAADC169E9}" type="presOf" srcId="{5210AA18-2C2E-4D85-B87D-F51818630334}" destId="{E5D9A03A-0AE6-4526-9D0A-FBEF1E1F070A}" srcOrd="0" destOrd="0" presId="urn:microsoft.com/office/officeart/2018/5/layout/IconCircleLabelList"/>
    <dgm:cxn modelId="{C1F9CF91-F75F-4A90-937F-619019F993CE}" type="presParOf" srcId="{3391F863-F3D8-469F-819B-B7108A9F7524}" destId="{C3827B64-0ED7-4C8A-81F6-1EFDD1A4C529}" srcOrd="0" destOrd="0" presId="urn:microsoft.com/office/officeart/2018/5/layout/IconCircleLabelList"/>
    <dgm:cxn modelId="{49EDF2E0-F15C-4408-9C1D-1D43FC943070}" type="presParOf" srcId="{C3827B64-0ED7-4C8A-81F6-1EFDD1A4C529}" destId="{9ECD139B-A9F3-47C1-9006-DAF1B77628E2}" srcOrd="0" destOrd="0" presId="urn:microsoft.com/office/officeart/2018/5/layout/IconCircleLabelList"/>
    <dgm:cxn modelId="{A2FDB727-9DF2-4112-B749-693F683F70CB}" type="presParOf" srcId="{C3827B64-0ED7-4C8A-81F6-1EFDD1A4C529}" destId="{5B95EDB6-7395-43DF-A2F7-63DE4125111E}" srcOrd="1" destOrd="0" presId="urn:microsoft.com/office/officeart/2018/5/layout/IconCircleLabelList"/>
    <dgm:cxn modelId="{181F6D71-71A8-425A-9107-D1BD511E6883}" type="presParOf" srcId="{C3827B64-0ED7-4C8A-81F6-1EFDD1A4C529}" destId="{6D95D140-67CE-4FFB-9AF3-CFCA59AF5927}" srcOrd="2" destOrd="0" presId="urn:microsoft.com/office/officeart/2018/5/layout/IconCircleLabelList"/>
    <dgm:cxn modelId="{9DDF0574-58B0-40AB-9A03-BB20E9325E6B}" type="presParOf" srcId="{C3827B64-0ED7-4C8A-81F6-1EFDD1A4C529}" destId="{A1C09A21-9EF2-4F3B-A8DA-104D2ACC15D7}" srcOrd="3" destOrd="0" presId="urn:microsoft.com/office/officeart/2018/5/layout/IconCircleLabelList"/>
    <dgm:cxn modelId="{C941F1A2-240A-4E4F-9AB0-5C0155107B4C}" type="presParOf" srcId="{3391F863-F3D8-469F-819B-B7108A9F7524}" destId="{FE0700CD-4BE1-47B4-909B-19471A97264C}" srcOrd="1" destOrd="0" presId="urn:microsoft.com/office/officeart/2018/5/layout/IconCircleLabelList"/>
    <dgm:cxn modelId="{EDE8212F-F614-44E2-BE59-C7F266D8F0F5}" type="presParOf" srcId="{3391F863-F3D8-469F-819B-B7108A9F7524}" destId="{C900DF20-100A-4CCE-8257-EB2CC573C5A1}" srcOrd="2" destOrd="0" presId="urn:microsoft.com/office/officeart/2018/5/layout/IconCircleLabelList"/>
    <dgm:cxn modelId="{B5845E2B-620E-49E4-8790-E6DAEC648DF4}" type="presParOf" srcId="{C900DF20-100A-4CCE-8257-EB2CC573C5A1}" destId="{0B1B8D63-68BE-435D-92DF-B5685EA4F52F}" srcOrd="0" destOrd="0" presId="urn:microsoft.com/office/officeart/2018/5/layout/IconCircleLabelList"/>
    <dgm:cxn modelId="{931CD0D1-174F-4F00-A23E-66641CB0A78F}" type="presParOf" srcId="{C900DF20-100A-4CCE-8257-EB2CC573C5A1}" destId="{DA5DCFE2-DF49-49A9-948E-A05B0BB68423}" srcOrd="1" destOrd="0" presId="urn:microsoft.com/office/officeart/2018/5/layout/IconCircleLabelList"/>
    <dgm:cxn modelId="{595074A3-4F25-4A42-B138-B35D5BCA5F82}" type="presParOf" srcId="{C900DF20-100A-4CCE-8257-EB2CC573C5A1}" destId="{154B0045-606E-4AE0-B672-AC8D317A6738}" srcOrd="2" destOrd="0" presId="urn:microsoft.com/office/officeart/2018/5/layout/IconCircleLabelList"/>
    <dgm:cxn modelId="{75E1CE5C-8A20-4BE0-B3CB-32385A4D29F7}" type="presParOf" srcId="{C900DF20-100A-4CCE-8257-EB2CC573C5A1}" destId="{E5D9A03A-0AE6-4526-9D0A-FBEF1E1F070A}" srcOrd="3" destOrd="0" presId="urn:microsoft.com/office/officeart/2018/5/layout/IconCircleLabelList"/>
    <dgm:cxn modelId="{C5BFB921-A559-4F5E-A905-815D9B5C1D30}" type="presParOf" srcId="{3391F863-F3D8-469F-819B-B7108A9F7524}" destId="{B7416715-E4A1-4A50-9CEB-5D3A934ECCC0}" srcOrd="3" destOrd="0" presId="urn:microsoft.com/office/officeart/2018/5/layout/IconCircleLabelList"/>
    <dgm:cxn modelId="{BB3910C7-98C1-46CC-B76B-F503374DC0EE}" type="presParOf" srcId="{3391F863-F3D8-469F-819B-B7108A9F7524}" destId="{E4379E34-2B93-4009-89B9-D167071DA7CF}" srcOrd="4" destOrd="0" presId="urn:microsoft.com/office/officeart/2018/5/layout/IconCircleLabelList"/>
    <dgm:cxn modelId="{5B74F1C9-4C63-4246-B3DD-13612CC0AFF4}" type="presParOf" srcId="{E4379E34-2B93-4009-89B9-D167071DA7CF}" destId="{2D934BDC-998B-46AA-88C9-B3CBE65CDDA8}" srcOrd="0" destOrd="0" presId="urn:microsoft.com/office/officeart/2018/5/layout/IconCircleLabelList"/>
    <dgm:cxn modelId="{D2678906-ED92-4578-AFE2-A7660411797B}" type="presParOf" srcId="{E4379E34-2B93-4009-89B9-D167071DA7CF}" destId="{BC52A31B-B935-4171-A077-1830D5726D2D}" srcOrd="1" destOrd="0" presId="urn:microsoft.com/office/officeart/2018/5/layout/IconCircleLabelList"/>
    <dgm:cxn modelId="{7F02A90F-745D-4320-B2D5-B3C8CE0BF267}" type="presParOf" srcId="{E4379E34-2B93-4009-89B9-D167071DA7CF}" destId="{D470B18E-8548-46FA-99B1-8C253ED1E360}" srcOrd="2" destOrd="0" presId="urn:microsoft.com/office/officeart/2018/5/layout/IconCircleLabelList"/>
    <dgm:cxn modelId="{4F288B1C-0A71-4485-99D8-CB39B899422A}" type="presParOf" srcId="{E4379E34-2B93-4009-89B9-D167071DA7CF}" destId="{D9AA29B6-4CA6-439A-AC5D-2410EDEF675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44F82-8CE4-4AA7-9E21-EE062E833CC6}">
      <dsp:nvSpPr>
        <dsp:cNvPr id="0" name=""/>
        <dsp:cNvSpPr/>
      </dsp:nvSpPr>
      <dsp:spPr>
        <a:xfrm>
          <a:off x="0" y="153656"/>
          <a:ext cx="8245198" cy="13127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Why Is psychology Important when working as a Family Social Worker?</a:t>
          </a:r>
          <a:endParaRPr lang="en-US" sz="3300" kern="1200" dirty="0"/>
        </a:p>
      </dsp:txBody>
      <dsp:txXfrm>
        <a:off x="64083" y="217739"/>
        <a:ext cx="8117032" cy="1184574"/>
      </dsp:txXfrm>
    </dsp:sp>
    <dsp:sp modelId="{17CB923D-F764-4C64-BF0E-1C87D909453B}">
      <dsp:nvSpPr>
        <dsp:cNvPr id="0" name=""/>
        <dsp:cNvSpPr/>
      </dsp:nvSpPr>
      <dsp:spPr>
        <a:xfrm>
          <a:off x="0" y="1466397"/>
          <a:ext cx="8245198" cy="348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785"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dirty="0"/>
            <a:t>Understanding psychology will enable you to comprehend why people behave in the ways that they do.</a:t>
          </a:r>
          <a:endParaRPr lang="en-US" sz="2600" kern="1200" dirty="0"/>
        </a:p>
        <a:p>
          <a:pPr marL="228600" lvl="1" indent="-228600" algn="l" defTabSz="1155700">
            <a:lnSpc>
              <a:spcPct val="90000"/>
            </a:lnSpc>
            <a:spcBef>
              <a:spcPct val="0"/>
            </a:spcBef>
            <a:spcAft>
              <a:spcPct val="20000"/>
            </a:spcAft>
            <a:buChar char="•"/>
          </a:pPr>
          <a:r>
            <a:rPr lang="en-GB" sz="2600" kern="1200" dirty="0"/>
            <a:t>Understanding psychology can enable you to then support service users.</a:t>
          </a:r>
          <a:endParaRPr lang="en-US" sz="2600" kern="1200" dirty="0"/>
        </a:p>
        <a:p>
          <a:pPr marL="228600" lvl="1" indent="-228600" algn="l" defTabSz="1155700" rtl="0">
            <a:lnSpc>
              <a:spcPct val="90000"/>
            </a:lnSpc>
            <a:spcBef>
              <a:spcPct val="0"/>
            </a:spcBef>
            <a:spcAft>
              <a:spcPct val="20000"/>
            </a:spcAft>
            <a:buChar char="•"/>
          </a:pPr>
          <a:r>
            <a:rPr lang="en-GB" sz="2600" kern="1200" dirty="0">
              <a:latin typeface="Century Gothic" panose="020B0502020202020204"/>
            </a:rPr>
            <a:t>Halfpenny, (2014)</a:t>
          </a:r>
          <a:r>
            <a:rPr lang="en-GB" sz="2600" kern="1200" dirty="0"/>
            <a:t> states The adult's responsibility is to help and mentor the child in their learning, but they must also understand a child's past psychological issues.</a:t>
          </a:r>
          <a:endParaRPr lang="en-US" sz="2600" kern="1200" dirty="0"/>
        </a:p>
      </dsp:txBody>
      <dsp:txXfrm>
        <a:off x="0" y="1466397"/>
        <a:ext cx="8245198" cy="34838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2B599-22E0-43D8-99E4-6080EF51E18A}">
      <dsp:nvSpPr>
        <dsp:cNvPr id="0" name=""/>
        <dsp:cNvSpPr/>
      </dsp:nvSpPr>
      <dsp:spPr>
        <a:xfrm>
          <a:off x="2977012" y="1083738"/>
          <a:ext cx="1362585" cy="13625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8D6F8-758A-43A9-A675-690C663950CD}">
      <dsp:nvSpPr>
        <dsp:cNvPr id="0" name=""/>
        <dsp:cNvSpPr/>
      </dsp:nvSpPr>
      <dsp:spPr>
        <a:xfrm>
          <a:off x="3263155" y="1369881"/>
          <a:ext cx="790299" cy="7902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B86928-DA4C-4F1E-8FAD-749691A6E279}">
      <dsp:nvSpPr>
        <dsp:cNvPr id="0" name=""/>
        <dsp:cNvSpPr/>
      </dsp:nvSpPr>
      <dsp:spPr>
        <a:xfrm>
          <a:off x="4631580" y="1083738"/>
          <a:ext cx="3211807" cy="136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rtl="0">
            <a:lnSpc>
              <a:spcPct val="100000"/>
            </a:lnSpc>
            <a:spcBef>
              <a:spcPct val="0"/>
            </a:spcBef>
            <a:spcAft>
              <a:spcPct val="35000"/>
            </a:spcAft>
            <a:buNone/>
          </a:pPr>
          <a:r>
            <a:rPr lang="en-GB" sz="1800" kern="1200" dirty="0"/>
            <a:t>Piaget's theory of cognitive development, according to McLeod</a:t>
          </a:r>
          <a:r>
            <a:rPr lang="en-GB" sz="1800" kern="1200" dirty="0">
              <a:latin typeface="Century Gothic" panose="020B0502020202020204"/>
            </a:rPr>
            <a:t>,</a:t>
          </a:r>
          <a:r>
            <a:rPr lang="en-GB" sz="1800" kern="1200" dirty="0"/>
            <a:t> (2018</a:t>
          </a:r>
          <a:r>
            <a:rPr lang="en-GB" sz="1800" kern="1200" dirty="0">
              <a:latin typeface="Century Gothic" panose="020B0502020202020204"/>
            </a:rPr>
            <a:t>)</a:t>
          </a:r>
          <a:r>
            <a:rPr lang="en-GB" sz="1800" kern="1200" dirty="0"/>
            <a:t> shows that children's intellect increases with age.</a:t>
          </a:r>
          <a:r>
            <a:rPr lang="en-GB" sz="1800" kern="1200" dirty="0">
              <a:latin typeface="Century Gothic" panose="020B0502020202020204"/>
            </a:rPr>
            <a:t> </a:t>
          </a:r>
          <a:endParaRPr lang="en-GB" sz="1800" kern="1200" dirty="0"/>
        </a:p>
      </dsp:txBody>
      <dsp:txXfrm>
        <a:off x="4631580" y="1083738"/>
        <a:ext cx="3211807" cy="13625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FB18C-D13D-4BBB-BDED-A060D2212144}">
      <dsp:nvSpPr>
        <dsp:cNvPr id="0" name=""/>
        <dsp:cNvSpPr/>
      </dsp:nvSpPr>
      <dsp:spPr>
        <a:xfrm>
          <a:off x="1219144" y="375"/>
          <a:ext cx="2205818" cy="1323491"/>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Sensorimotor Stage 0-2 years</a:t>
          </a:r>
          <a:endParaRPr lang="en-US" sz="1400" kern="1200"/>
        </a:p>
      </dsp:txBody>
      <dsp:txXfrm>
        <a:off x="1257908" y="39139"/>
        <a:ext cx="2128290" cy="1245963"/>
      </dsp:txXfrm>
    </dsp:sp>
    <dsp:sp modelId="{AD2B909A-F51B-490E-9438-C0BFCCD91485}">
      <dsp:nvSpPr>
        <dsp:cNvPr id="0" name=""/>
        <dsp:cNvSpPr/>
      </dsp:nvSpPr>
      <dsp:spPr>
        <a:xfrm>
          <a:off x="3619075" y="388600"/>
          <a:ext cx="467633" cy="547043"/>
        </a:xfrm>
        <a:prstGeom prst="rightArrow">
          <a:avLst>
            <a:gd name="adj1" fmla="val 60000"/>
            <a:gd name="adj2" fmla="val 5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619075" y="498009"/>
        <a:ext cx="327343" cy="328225"/>
      </dsp:txXfrm>
    </dsp:sp>
    <dsp:sp modelId="{FC2FFDC3-E274-4B4B-B31D-F5D29C46BF67}">
      <dsp:nvSpPr>
        <dsp:cNvPr id="0" name=""/>
        <dsp:cNvSpPr/>
      </dsp:nvSpPr>
      <dsp:spPr>
        <a:xfrm>
          <a:off x="4307290" y="375"/>
          <a:ext cx="2205818" cy="1323491"/>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 child will learn to communicate through their actions at this stage and perception of the environment</a:t>
          </a:r>
          <a:endParaRPr lang="en-US" sz="1400" kern="1200"/>
        </a:p>
      </dsp:txBody>
      <dsp:txXfrm>
        <a:off x="4346054" y="39139"/>
        <a:ext cx="2128290" cy="1245963"/>
      </dsp:txXfrm>
    </dsp:sp>
    <dsp:sp modelId="{E00FA8A7-DDD1-4FD8-A646-30662E1F524B}">
      <dsp:nvSpPr>
        <dsp:cNvPr id="0" name=""/>
        <dsp:cNvSpPr/>
      </dsp:nvSpPr>
      <dsp:spPr>
        <a:xfrm>
          <a:off x="6707221" y="388600"/>
          <a:ext cx="467633" cy="547043"/>
        </a:xfrm>
        <a:prstGeom prst="rightArrow">
          <a:avLst>
            <a:gd name="adj1" fmla="val 60000"/>
            <a:gd name="adj2" fmla="val 5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707221" y="498009"/>
        <a:ext cx="327343" cy="328225"/>
      </dsp:txXfrm>
    </dsp:sp>
    <dsp:sp modelId="{FC883D7D-8BB2-43B5-A464-144D2A55C773}">
      <dsp:nvSpPr>
        <dsp:cNvPr id="0" name=""/>
        <dsp:cNvSpPr/>
      </dsp:nvSpPr>
      <dsp:spPr>
        <a:xfrm>
          <a:off x="7395436" y="375"/>
          <a:ext cx="2205818" cy="1323491"/>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 child at this age has little world knowledge, sensory awareness, and motor skills.</a:t>
          </a:r>
          <a:endParaRPr lang="en-US" sz="1400" kern="1200"/>
        </a:p>
      </dsp:txBody>
      <dsp:txXfrm>
        <a:off x="7434200" y="39139"/>
        <a:ext cx="2128290" cy="1245963"/>
      </dsp:txXfrm>
    </dsp:sp>
    <dsp:sp modelId="{AF231F08-A735-4BB3-9F76-AB63CBFF9DC6}">
      <dsp:nvSpPr>
        <dsp:cNvPr id="0" name=""/>
        <dsp:cNvSpPr/>
      </dsp:nvSpPr>
      <dsp:spPr>
        <a:xfrm rot="5400000">
          <a:off x="8264529" y="1478274"/>
          <a:ext cx="467633" cy="547043"/>
        </a:xfrm>
        <a:prstGeom prst="rightArrow">
          <a:avLst>
            <a:gd name="adj1" fmla="val 60000"/>
            <a:gd name="adj2" fmla="val 5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8334233" y="1517979"/>
        <a:ext cx="328225" cy="327343"/>
      </dsp:txXfrm>
    </dsp:sp>
    <dsp:sp modelId="{91980D47-C3DE-4A9C-9E84-53188B9CB62F}">
      <dsp:nvSpPr>
        <dsp:cNvPr id="0" name=""/>
        <dsp:cNvSpPr/>
      </dsp:nvSpPr>
      <dsp:spPr>
        <a:xfrm>
          <a:off x="7395436" y="2206194"/>
          <a:ext cx="2205818" cy="132349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 child will use abilities they already possess, such grasping and sucking.</a:t>
          </a:r>
          <a:endParaRPr lang="en-US" sz="1400" kern="1200"/>
        </a:p>
      </dsp:txBody>
      <dsp:txXfrm>
        <a:off x="7434200" y="2244958"/>
        <a:ext cx="2128290" cy="12459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A1384-DC24-4AF4-AF59-B847CCA90FA8}">
      <dsp:nvSpPr>
        <dsp:cNvPr id="0" name=""/>
        <dsp:cNvSpPr/>
      </dsp:nvSpPr>
      <dsp:spPr>
        <a:xfrm>
          <a:off x="827" y="216547"/>
          <a:ext cx="2906235" cy="184545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108835-0797-49F7-973C-0EBD9FBDA674}">
      <dsp:nvSpPr>
        <dsp:cNvPr id="0" name=""/>
        <dsp:cNvSpPr/>
      </dsp:nvSpPr>
      <dsp:spPr>
        <a:xfrm>
          <a:off x="323743" y="523316"/>
          <a:ext cx="2906235" cy="184545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Examples could be a parent worried that their child is selfish when they can't comprehend their behaviour at this stage.</a:t>
          </a:r>
          <a:endParaRPr lang="en-US" sz="1300" kern="1200"/>
        </a:p>
      </dsp:txBody>
      <dsp:txXfrm>
        <a:off x="377795" y="577368"/>
        <a:ext cx="2798131" cy="1737355"/>
      </dsp:txXfrm>
    </dsp:sp>
    <dsp:sp modelId="{2C012A5D-682D-4239-A0E0-7D5CCE88E578}">
      <dsp:nvSpPr>
        <dsp:cNvPr id="0" name=""/>
        <dsp:cNvSpPr/>
      </dsp:nvSpPr>
      <dsp:spPr>
        <a:xfrm>
          <a:off x="3552893" y="216547"/>
          <a:ext cx="2906235" cy="184545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84F507-2992-40DC-9A57-A70C9DEE027F}">
      <dsp:nvSpPr>
        <dsp:cNvPr id="0" name=""/>
        <dsp:cNvSpPr/>
      </dsp:nvSpPr>
      <dsp:spPr>
        <a:xfrm>
          <a:off x="3875808" y="523316"/>
          <a:ext cx="2906235" cy="184545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According to Kesselring, (2011) it is because the child perceives everything from its own point of view because it believes that everyone else thinks the same way they do. The child is still learning about the variety of viewpoints that are possible.</a:t>
          </a:r>
          <a:endParaRPr lang="en-US" sz="1300" kern="1200"/>
        </a:p>
      </dsp:txBody>
      <dsp:txXfrm>
        <a:off x="3929860" y="577368"/>
        <a:ext cx="2798131" cy="17373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622B6-7587-4875-9F6C-69AE4A1D54B4}">
      <dsp:nvSpPr>
        <dsp:cNvPr id="0" name=""/>
        <dsp:cNvSpPr/>
      </dsp:nvSpPr>
      <dsp:spPr>
        <a:xfrm>
          <a:off x="6203434" y="1345516"/>
          <a:ext cx="2587053" cy="615601"/>
        </a:xfrm>
        <a:custGeom>
          <a:avLst/>
          <a:gdLst/>
          <a:ahLst/>
          <a:cxnLst/>
          <a:rect l="0" t="0" r="0" b="0"/>
          <a:pathLst>
            <a:path>
              <a:moveTo>
                <a:pt x="0" y="0"/>
              </a:moveTo>
              <a:lnTo>
                <a:pt x="0" y="419514"/>
              </a:lnTo>
              <a:lnTo>
                <a:pt x="2587053" y="419514"/>
              </a:lnTo>
              <a:lnTo>
                <a:pt x="2587053" y="615601"/>
              </a:lnTo>
            </a:path>
          </a:pathLst>
        </a:custGeom>
        <a:noFill/>
        <a:ln w="9525"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FB322DE-CFBA-41DA-9ECB-A67E95BE78F3}">
      <dsp:nvSpPr>
        <dsp:cNvPr id="0" name=""/>
        <dsp:cNvSpPr/>
      </dsp:nvSpPr>
      <dsp:spPr>
        <a:xfrm>
          <a:off x="6157714" y="1345516"/>
          <a:ext cx="91440" cy="615601"/>
        </a:xfrm>
        <a:custGeom>
          <a:avLst/>
          <a:gdLst/>
          <a:ahLst/>
          <a:cxnLst/>
          <a:rect l="0" t="0" r="0" b="0"/>
          <a:pathLst>
            <a:path>
              <a:moveTo>
                <a:pt x="45720" y="0"/>
              </a:moveTo>
              <a:lnTo>
                <a:pt x="45720" y="615601"/>
              </a:lnTo>
            </a:path>
          </a:pathLst>
        </a:custGeom>
        <a:noFill/>
        <a:ln w="9525"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FDC79E8-950D-42DA-BEA6-49EBD6484833}">
      <dsp:nvSpPr>
        <dsp:cNvPr id="0" name=""/>
        <dsp:cNvSpPr/>
      </dsp:nvSpPr>
      <dsp:spPr>
        <a:xfrm>
          <a:off x="3616380" y="1345516"/>
          <a:ext cx="2587053" cy="615601"/>
        </a:xfrm>
        <a:custGeom>
          <a:avLst/>
          <a:gdLst/>
          <a:ahLst/>
          <a:cxnLst/>
          <a:rect l="0" t="0" r="0" b="0"/>
          <a:pathLst>
            <a:path>
              <a:moveTo>
                <a:pt x="2587053" y="0"/>
              </a:moveTo>
              <a:lnTo>
                <a:pt x="2587053" y="419514"/>
              </a:lnTo>
              <a:lnTo>
                <a:pt x="0" y="419514"/>
              </a:lnTo>
              <a:lnTo>
                <a:pt x="0" y="615601"/>
              </a:lnTo>
            </a:path>
          </a:pathLst>
        </a:custGeom>
        <a:noFill/>
        <a:ln w="9525"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4331E2F-72BD-47E9-8A7E-7FB13D34C3D2}">
      <dsp:nvSpPr>
        <dsp:cNvPr id="0" name=""/>
        <dsp:cNvSpPr/>
      </dsp:nvSpPr>
      <dsp:spPr>
        <a:xfrm>
          <a:off x="5145094" y="1424"/>
          <a:ext cx="2116680" cy="1344091"/>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5AE06747-4F22-4B99-B771-B4DCCC9DFB1B}">
      <dsp:nvSpPr>
        <dsp:cNvPr id="0" name=""/>
        <dsp:cNvSpPr/>
      </dsp:nvSpPr>
      <dsp:spPr>
        <a:xfrm>
          <a:off x="5380280" y="224852"/>
          <a:ext cx="2116680" cy="1344091"/>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Formal Operational 12 years to a Adult</a:t>
          </a:r>
          <a:r>
            <a:rPr lang="en-US" sz="1400" kern="1200"/>
            <a:t> </a:t>
          </a:r>
        </a:p>
      </dsp:txBody>
      <dsp:txXfrm>
        <a:off x="5419647" y="264219"/>
        <a:ext cx="2037946" cy="1265357"/>
      </dsp:txXfrm>
    </dsp:sp>
    <dsp:sp modelId="{542DC7B8-B204-4A71-9636-91147C11A4E0}">
      <dsp:nvSpPr>
        <dsp:cNvPr id="0" name=""/>
        <dsp:cNvSpPr/>
      </dsp:nvSpPr>
      <dsp:spPr>
        <a:xfrm>
          <a:off x="2558040" y="1961117"/>
          <a:ext cx="2116680" cy="1344091"/>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09DD3E74-2921-4FCB-8801-6C583E1DDBEF}">
      <dsp:nvSpPr>
        <dsp:cNvPr id="0" name=""/>
        <dsp:cNvSpPr/>
      </dsp:nvSpPr>
      <dsp:spPr>
        <a:xfrm>
          <a:off x="2793227" y="2184545"/>
          <a:ext cx="2116680" cy="1344091"/>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Able to apply logical rules to hypothetical situations. </a:t>
          </a:r>
        </a:p>
      </dsp:txBody>
      <dsp:txXfrm>
        <a:off x="2832594" y="2223912"/>
        <a:ext cx="2037946" cy="1265357"/>
      </dsp:txXfrm>
    </dsp:sp>
    <dsp:sp modelId="{860EE816-3504-485E-AA2B-432E02F016FD}">
      <dsp:nvSpPr>
        <dsp:cNvPr id="0" name=""/>
        <dsp:cNvSpPr/>
      </dsp:nvSpPr>
      <dsp:spPr>
        <a:xfrm>
          <a:off x="5145094" y="1961117"/>
          <a:ext cx="2116680" cy="1344091"/>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6E716C74-5C25-4BA1-A134-EE88809DE449}">
      <dsp:nvSpPr>
        <dsp:cNvPr id="0" name=""/>
        <dsp:cNvSpPr/>
      </dsp:nvSpPr>
      <dsp:spPr>
        <a:xfrm>
          <a:off x="5380280" y="2184545"/>
          <a:ext cx="2116680" cy="1344091"/>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Gain the ability to analyse reasoning processes, form hypotheses, and use those hypotheses to solve problems.</a:t>
          </a:r>
        </a:p>
      </dsp:txBody>
      <dsp:txXfrm>
        <a:off x="5419647" y="2223912"/>
        <a:ext cx="2037946" cy="1265357"/>
      </dsp:txXfrm>
    </dsp:sp>
    <dsp:sp modelId="{E4004625-E1AB-43FA-AE5F-7DA4A21B0CD9}">
      <dsp:nvSpPr>
        <dsp:cNvPr id="0" name=""/>
        <dsp:cNvSpPr/>
      </dsp:nvSpPr>
      <dsp:spPr>
        <a:xfrm>
          <a:off x="7732147" y="1961117"/>
          <a:ext cx="2116680" cy="1344091"/>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DAB6BDD-5B4C-4EA2-B8C6-F50306DCA8C5}">
      <dsp:nvSpPr>
        <dsp:cNvPr id="0" name=""/>
        <dsp:cNvSpPr/>
      </dsp:nvSpPr>
      <dsp:spPr>
        <a:xfrm>
          <a:off x="7967334" y="2184545"/>
          <a:ext cx="2116680" cy="1344091"/>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Some children may not reach this stage. </a:t>
          </a:r>
        </a:p>
      </dsp:txBody>
      <dsp:txXfrm>
        <a:off x="8006701" y="2223912"/>
        <a:ext cx="2037946" cy="12653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090B9-F070-4923-9368-63D3766B8212}">
      <dsp:nvSpPr>
        <dsp:cNvPr id="0" name=""/>
        <dsp:cNvSpPr/>
      </dsp:nvSpPr>
      <dsp:spPr>
        <a:xfrm>
          <a:off x="0" y="20437"/>
          <a:ext cx="8256563" cy="1044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At this stage, the individual begins to enter the likely reality of the real world and the person will be going through the development of logical thinking. Prasetyo, (2020).</a:t>
          </a:r>
          <a:endParaRPr lang="en-US" sz="1900" kern="1200"/>
        </a:p>
      </dsp:txBody>
      <dsp:txXfrm>
        <a:off x="51003" y="71440"/>
        <a:ext cx="8154557" cy="942803"/>
      </dsp:txXfrm>
    </dsp:sp>
    <dsp:sp modelId="{9BCB6EDD-EA0E-4F5F-A49B-0D759F763691}">
      <dsp:nvSpPr>
        <dsp:cNvPr id="0" name=""/>
        <dsp:cNvSpPr/>
      </dsp:nvSpPr>
      <dsp:spPr>
        <a:xfrm>
          <a:off x="0" y="1119967"/>
          <a:ext cx="8256563" cy="1044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You should look back to Piaget's theory if you want to understand specific behaviours because if these milestones are not met, it may have an effect on how a child behaves later in life. </a:t>
          </a:r>
          <a:endParaRPr lang="en-US" sz="1900" kern="1200"/>
        </a:p>
      </dsp:txBody>
      <dsp:txXfrm>
        <a:off x="51003" y="1170970"/>
        <a:ext cx="8154557" cy="9428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D139B-A9F3-47C1-9006-DAF1B77628E2}">
      <dsp:nvSpPr>
        <dsp:cNvPr id="0" name=""/>
        <dsp:cNvSpPr/>
      </dsp:nvSpPr>
      <dsp:spPr>
        <a:xfrm>
          <a:off x="503214" y="734563"/>
          <a:ext cx="1441125" cy="144112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95EDB6-7395-43DF-A2F7-63DE4125111E}">
      <dsp:nvSpPr>
        <dsp:cNvPr id="0" name=""/>
        <dsp:cNvSpPr/>
      </dsp:nvSpPr>
      <dsp:spPr>
        <a:xfrm>
          <a:off x="810339" y="1041689"/>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C09A21-9EF2-4F3B-A8DA-104D2ACC15D7}">
      <dsp:nvSpPr>
        <dsp:cNvPr id="0" name=""/>
        <dsp:cNvSpPr/>
      </dsp:nvSpPr>
      <dsp:spPr>
        <a:xfrm>
          <a:off x="42527" y="2624564"/>
          <a:ext cx="236250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solidFill>
                <a:schemeClr val="accent1"/>
              </a:solidFill>
              <a:latin typeface="Arial Nova"/>
            </a:rPr>
            <a:t>If you wish to understand the psychology underlying your service user's behaviour, you need to consider both Piaget's and Vygotsky's theories. This will help you in your professional career.</a:t>
          </a:r>
          <a:endParaRPr lang="en-US" sz="1100" kern="1200" dirty="0">
            <a:solidFill>
              <a:schemeClr val="accent1"/>
            </a:solidFill>
            <a:latin typeface="Arial Nova"/>
          </a:endParaRPr>
        </a:p>
      </dsp:txBody>
      <dsp:txXfrm>
        <a:off x="42527" y="2624564"/>
        <a:ext cx="2362500" cy="1192500"/>
      </dsp:txXfrm>
    </dsp:sp>
    <dsp:sp modelId="{0B1B8D63-68BE-435D-92DF-B5685EA4F52F}">
      <dsp:nvSpPr>
        <dsp:cNvPr id="0" name=""/>
        <dsp:cNvSpPr/>
      </dsp:nvSpPr>
      <dsp:spPr>
        <a:xfrm>
          <a:off x="3279152" y="734563"/>
          <a:ext cx="1441125" cy="144112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5DCFE2-DF49-49A9-948E-A05B0BB68423}">
      <dsp:nvSpPr>
        <dsp:cNvPr id="0" name=""/>
        <dsp:cNvSpPr/>
      </dsp:nvSpPr>
      <dsp:spPr>
        <a:xfrm>
          <a:off x="3586277" y="1041689"/>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D9A03A-0AE6-4526-9D0A-FBEF1E1F070A}">
      <dsp:nvSpPr>
        <dsp:cNvPr id="0" name=""/>
        <dsp:cNvSpPr/>
      </dsp:nvSpPr>
      <dsp:spPr>
        <a:xfrm>
          <a:off x="2818465" y="2624564"/>
          <a:ext cx="236250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solidFill>
                <a:schemeClr val="accent1"/>
              </a:solidFill>
              <a:latin typeface="Arial Nova"/>
            </a:rPr>
            <a:t>However, Piaget's theory is a simple one for you to follow as a Family Social Worker and is still used by educators to this day.</a:t>
          </a:r>
          <a:endParaRPr lang="en-US" sz="1100" kern="1200" dirty="0">
            <a:solidFill>
              <a:schemeClr val="accent1"/>
            </a:solidFill>
            <a:latin typeface="Arial Nova"/>
          </a:endParaRPr>
        </a:p>
      </dsp:txBody>
      <dsp:txXfrm>
        <a:off x="2818465" y="2624564"/>
        <a:ext cx="2362500" cy="1192500"/>
      </dsp:txXfrm>
    </dsp:sp>
    <dsp:sp modelId="{2D934BDC-998B-46AA-88C9-B3CBE65CDDA8}">
      <dsp:nvSpPr>
        <dsp:cNvPr id="0" name=""/>
        <dsp:cNvSpPr/>
      </dsp:nvSpPr>
      <dsp:spPr>
        <a:xfrm>
          <a:off x="6055090" y="734563"/>
          <a:ext cx="1441125" cy="144112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2A31B-B935-4171-A077-1830D5726D2D}">
      <dsp:nvSpPr>
        <dsp:cNvPr id="0" name=""/>
        <dsp:cNvSpPr/>
      </dsp:nvSpPr>
      <dsp:spPr>
        <a:xfrm>
          <a:off x="6362215" y="1041689"/>
          <a:ext cx="826875" cy="826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AA29B6-4CA6-439A-AC5D-2410EDEF675D}">
      <dsp:nvSpPr>
        <dsp:cNvPr id="0" name=""/>
        <dsp:cNvSpPr/>
      </dsp:nvSpPr>
      <dsp:spPr>
        <a:xfrm>
          <a:off x="5594402" y="2624564"/>
          <a:ext cx="2362500" cy="11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solidFill>
                <a:schemeClr val="accent1"/>
              </a:solidFill>
              <a:latin typeface="Arial Nova"/>
            </a:rPr>
            <a:t>Mcleod, (2018) says that Piaget's theory is still used in teaching today.</a:t>
          </a:r>
          <a:r>
            <a:rPr lang="en-GB" sz="1100" b="0" kern="1200" dirty="0">
              <a:solidFill>
                <a:schemeClr val="accent1"/>
              </a:solidFill>
              <a:latin typeface="Arial Nova"/>
            </a:rPr>
            <a:t> </a:t>
          </a:r>
          <a:endParaRPr lang="en-GB" sz="1100" b="1" kern="1200" dirty="0">
            <a:solidFill>
              <a:schemeClr val="accent1"/>
            </a:solidFill>
            <a:latin typeface="Arial Nova"/>
          </a:endParaRPr>
        </a:p>
      </dsp:txBody>
      <dsp:txXfrm>
        <a:off x="5594402" y="2624564"/>
        <a:ext cx="2362500" cy="1192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10/7/2022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3628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10/7/2022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3098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10/7/2022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65528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10/7/2022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06604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10/7/2022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5030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10/7/2022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6003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10/7/2022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6379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10/7/2022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5185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10/7/2022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4890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10/7/2022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0894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10/7/2022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48859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10/7/2022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17360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10/7/2022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2077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10/7/2022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68397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10/7/2022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3300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10/7/2022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12793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10/7/2022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7150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10/7/2022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2290446"/>
      </p:ext>
    </p:extLst>
  </p:cSld>
  <p:clrMap bg1="lt1" tx1="dk1" bg2="lt2" tx2="dk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 id="2147484078" r:id="rId12"/>
    <p:sldLayoutId id="2147484079" r:id="rId13"/>
    <p:sldLayoutId id="2147484080" r:id="rId14"/>
    <p:sldLayoutId id="2147484081" r:id="rId15"/>
    <p:sldLayoutId id="2147484082" r:id="rId16"/>
    <p:sldLayoutId id="2147484083"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hyperlink" Target="http://classconnection.s3.amazonaws.com/255/flashcards/2947255/png/piaget's_stages_of_learning1364803191890.png" TargetMode="External"/><Relationship Id="rId2" Type="http://schemas.openxmlformats.org/officeDocument/2006/relationships/hyperlink" Target="https://doi.org/10.4324/9780203111895"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51/shsconf/20184200038" TargetMode="External"/><Relationship Id="rId2" Type="http://schemas.openxmlformats.org/officeDocument/2006/relationships/hyperlink" Target="http://www.simplypsychology.org/piaget.html"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03004430.2020.1843451" TargetMode="External"/><Relationship Id="rId2" Type="http://schemas.openxmlformats.org/officeDocument/2006/relationships/hyperlink" Target="https://doi.org/10.1088/1755-1315/485/1/01210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6"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Rectangle 20">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33" name="Freeform: Shape 24">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27" name="Group 26">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8" name="Rectangle 27">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4"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BA69C33D-0E8C-CF73-BA3D-EB80DE53D299}"/>
              </a:ext>
            </a:extLst>
          </p:cNvPr>
          <p:cNvSpPr>
            <a:spLocks noGrp="1"/>
          </p:cNvSpPr>
          <p:nvPr>
            <p:ph type="ctrTitle"/>
          </p:nvPr>
        </p:nvSpPr>
        <p:spPr>
          <a:xfrm>
            <a:off x="1154954" y="838200"/>
            <a:ext cx="8761413" cy="977900"/>
          </a:xfrm>
        </p:spPr>
        <p:txBody>
          <a:bodyPr vert="horz" lIns="91440" tIns="45720" rIns="91440" bIns="45720" rtlCol="0" anchor="ctr">
            <a:normAutofit/>
          </a:bodyPr>
          <a:lstStyle/>
          <a:p>
            <a:pPr>
              <a:lnSpc>
                <a:spcPct val="90000"/>
              </a:lnSpc>
            </a:pPr>
            <a:br>
              <a:rPr lang="en-US" sz="2000">
                <a:solidFill>
                  <a:srgbClr val="FFFFFF"/>
                </a:solidFill>
              </a:rPr>
            </a:br>
            <a:br>
              <a:rPr lang="en-US" sz="2000">
                <a:solidFill>
                  <a:srgbClr val="FFFFFF"/>
                </a:solidFill>
              </a:rPr>
            </a:br>
            <a:endParaRPr lang="en-US" sz="2000">
              <a:solidFill>
                <a:srgbClr val="FFFFFF"/>
              </a:solidFill>
            </a:endParaRPr>
          </a:p>
        </p:txBody>
      </p:sp>
      <p:sp>
        <p:nvSpPr>
          <p:cNvPr id="3" name="Subtitle 2">
            <a:extLst>
              <a:ext uri="{FF2B5EF4-FFF2-40B4-BE49-F238E27FC236}">
                <a16:creationId xmlns:a16="http://schemas.microsoft.com/office/drawing/2014/main" id="{089F643A-0740-8DED-A1AA-BB3967F239D4}"/>
              </a:ext>
            </a:extLst>
          </p:cNvPr>
          <p:cNvSpPr>
            <a:spLocks noGrp="1"/>
          </p:cNvSpPr>
          <p:nvPr>
            <p:ph type="subTitle" idx="1"/>
          </p:nvPr>
        </p:nvSpPr>
        <p:spPr>
          <a:xfrm>
            <a:off x="1887233" y="2603500"/>
            <a:ext cx="8417535" cy="3416300"/>
          </a:xfrm>
        </p:spPr>
        <p:txBody>
          <a:bodyPr vert="horz" lIns="91440" tIns="45720" rIns="91440" bIns="45720" rtlCol="0">
            <a:normAutofit/>
          </a:bodyPr>
          <a:lstStyle/>
          <a:p>
            <a:pPr>
              <a:buFont typeface="Wingdings 3" charset="2"/>
              <a:buChar char=""/>
            </a:pPr>
            <a:r>
              <a:rPr lang="en-US">
                <a:solidFill>
                  <a:schemeClr val="tx1">
                    <a:lumMod val="75000"/>
                    <a:lumOff val="25000"/>
                  </a:schemeClr>
                </a:solidFill>
              </a:rPr>
              <a:t>Student Name: Shazia Begum</a:t>
            </a:r>
          </a:p>
          <a:p>
            <a:pPr>
              <a:buFont typeface="Wingdings 3" charset="2"/>
              <a:buChar char=""/>
            </a:pPr>
            <a:r>
              <a:rPr lang="en-US">
                <a:solidFill>
                  <a:schemeClr val="tx1">
                    <a:lumMod val="75000"/>
                    <a:lumOff val="25000"/>
                  </a:schemeClr>
                </a:solidFill>
              </a:rPr>
              <a:t>Student Number: 2117727</a:t>
            </a:r>
          </a:p>
          <a:p>
            <a:pPr>
              <a:buFont typeface="Wingdings 3" charset="2"/>
              <a:buChar char=""/>
            </a:pPr>
            <a:r>
              <a:rPr lang="en-US">
                <a:solidFill>
                  <a:schemeClr val="tx1">
                    <a:lumMod val="75000"/>
                    <a:lumOff val="25000"/>
                  </a:schemeClr>
                </a:solidFill>
              </a:rPr>
              <a:t>Module Name: Psychology for Health and Social Care</a:t>
            </a:r>
          </a:p>
          <a:p>
            <a:pPr>
              <a:buFont typeface="Wingdings 3" charset="2"/>
              <a:buChar char=""/>
            </a:pPr>
            <a:r>
              <a:rPr lang="en-US">
                <a:solidFill>
                  <a:schemeClr val="tx1">
                    <a:lumMod val="75000"/>
                    <a:lumOff val="25000"/>
                  </a:schemeClr>
                </a:solidFill>
              </a:rPr>
              <a:t>Module Code: BMHP4003</a:t>
            </a:r>
          </a:p>
          <a:p>
            <a:pPr>
              <a:buFont typeface="Wingdings 3" charset="2"/>
              <a:buChar char=""/>
            </a:pPr>
            <a:r>
              <a:rPr lang="en-US">
                <a:solidFill>
                  <a:schemeClr val="tx1">
                    <a:lumMod val="75000"/>
                    <a:lumOff val="25000"/>
                  </a:schemeClr>
                </a:solidFill>
              </a:rPr>
              <a:t>Lectures Name: Alice</a:t>
            </a:r>
          </a:p>
        </p:txBody>
      </p:sp>
    </p:spTree>
    <p:extLst>
      <p:ext uri="{BB962C8B-B14F-4D97-AF65-F5344CB8AC3E}">
        <p14:creationId xmlns:p14="http://schemas.microsoft.com/office/powerpoint/2010/main" val="4003082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D72574-A6F5-33EB-F5AB-ECE10B1593BF}"/>
              </a:ext>
            </a:extLst>
          </p:cNvPr>
          <p:cNvSpPr txBox="1"/>
          <p:nvPr/>
        </p:nvSpPr>
        <p:spPr>
          <a:xfrm>
            <a:off x="4695065" y="1463085"/>
            <a:ext cx="4124960" cy="369332"/>
          </a:xfrm>
          <a:prstGeom prst="rect">
            <a:avLst/>
          </a:prstGeom>
          <a:noFill/>
        </p:spPr>
        <p:txBody>
          <a:bodyPr wrap="square" lIns="91440" tIns="45720" rIns="91440" bIns="45720" rtlCol="0" anchor="t">
            <a:spAutoFit/>
          </a:bodyPr>
          <a:lstStyle/>
          <a:p>
            <a:endParaRPr lang="en-GB"/>
          </a:p>
        </p:txBody>
      </p:sp>
      <p:sp>
        <p:nvSpPr>
          <p:cNvPr id="6" name="TextBox 5">
            <a:extLst>
              <a:ext uri="{FF2B5EF4-FFF2-40B4-BE49-F238E27FC236}">
                <a16:creationId xmlns:a16="http://schemas.microsoft.com/office/drawing/2014/main" id="{1EAD9793-47CD-F881-C368-E280069B3763}"/>
              </a:ext>
            </a:extLst>
          </p:cNvPr>
          <p:cNvSpPr txBox="1"/>
          <p:nvPr/>
        </p:nvSpPr>
        <p:spPr>
          <a:xfrm>
            <a:off x="4936759" y="3730007"/>
            <a:ext cx="3647440" cy="369332"/>
          </a:xfrm>
          <a:prstGeom prst="rect">
            <a:avLst/>
          </a:prstGeom>
          <a:noFill/>
        </p:spPr>
        <p:txBody>
          <a:bodyPr wrap="square" lIns="91440" tIns="45720" rIns="91440" bIns="45720" rtlCol="0" anchor="t">
            <a:spAutoFit/>
          </a:bodyPr>
          <a:lstStyle/>
          <a:p>
            <a:endParaRPr lang="en-GB"/>
          </a:p>
        </p:txBody>
      </p:sp>
      <p:pic>
        <p:nvPicPr>
          <p:cNvPr id="17" name="Picture 16">
            <a:extLst>
              <a:ext uri="{FF2B5EF4-FFF2-40B4-BE49-F238E27FC236}">
                <a16:creationId xmlns:a16="http://schemas.microsoft.com/office/drawing/2014/main" id="{0CE25129-BB79-986F-057F-B62BA190A6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30083" y="1635292"/>
            <a:ext cx="3077826" cy="4445821"/>
          </a:xfrm>
          <a:prstGeom prst="rect">
            <a:avLst/>
          </a:prstGeom>
        </p:spPr>
      </p:pic>
      <p:sp>
        <p:nvSpPr>
          <p:cNvPr id="18" name="TextBox 17">
            <a:extLst>
              <a:ext uri="{FF2B5EF4-FFF2-40B4-BE49-F238E27FC236}">
                <a16:creationId xmlns:a16="http://schemas.microsoft.com/office/drawing/2014/main" id="{593E55FB-E4C2-7938-EECF-E313126831E6}"/>
              </a:ext>
            </a:extLst>
          </p:cNvPr>
          <p:cNvSpPr txBox="1"/>
          <p:nvPr/>
        </p:nvSpPr>
        <p:spPr>
          <a:xfrm>
            <a:off x="8722758" y="6091846"/>
            <a:ext cx="2954087" cy="369332"/>
          </a:xfrm>
          <a:prstGeom prst="rect">
            <a:avLst/>
          </a:prstGeom>
          <a:noFill/>
        </p:spPr>
        <p:txBody>
          <a:bodyPr wrap="square" lIns="91440" tIns="45720" rIns="91440" bIns="45720" rtlCol="0" anchor="t">
            <a:spAutoFit/>
          </a:bodyPr>
          <a:lstStyle/>
          <a:p>
            <a:r>
              <a:rPr lang="en-GB" sz="1200" dirty="0"/>
              <a:t>(</a:t>
            </a:r>
            <a:r>
              <a:rPr lang="en-GB" sz="1200" dirty="0" err="1"/>
              <a:t>Rosalias</a:t>
            </a:r>
            <a:r>
              <a:rPr lang="en-GB" sz="1200" dirty="0"/>
              <a:t> Art, 2020</a:t>
            </a:r>
            <a:r>
              <a:rPr lang="en-GB" dirty="0"/>
              <a:t>)</a:t>
            </a:r>
          </a:p>
        </p:txBody>
      </p:sp>
      <p:graphicFrame>
        <p:nvGraphicFramePr>
          <p:cNvPr id="24" name="TextBox 1">
            <a:extLst>
              <a:ext uri="{FF2B5EF4-FFF2-40B4-BE49-F238E27FC236}">
                <a16:creationId xmlns:a16="http://schemas.microsoft.com/office/drawing/2014/main" id="{7AA37218-D05D-690C-E61C-14070857175B}"/>
              </a:ext>
            </a:extLst>
          </p:cNvPr>
          <p:cNvGraphicFramePr/>
          <p:nvPr>
            <p:extLst>
              <p:ext uri="{D42A27DB-BD31-4B8C-83A1-F6EECF244321}">
                <p14:modId xmlns:p14="http://schemas.microsoft.com/office/powerpoint/2010/main" val="3297950653"/>
              </p:ext>
            </p:extLst>
          </p:nvPr>
        </p:nvGraphicFramePr>
        <p:xfrm>
          <a:off x="139951" y="1467762"/>
          <a:ext cx="8245198" cy="51038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1240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E0D4CA-B0BD-87CF-3B50-1BA19CE018B5}"/>
              </a:ext>
            </a:extLst>
          </p:cNvPr>
          <p:cNvSpPr txBox="1"/>
          <p:nvPr/>
        </p:nvSpPr>
        <p:spPr>
          <a:xfrm>
            <a:off x="627845" y="1883535"/>
            <a:ext cx="6809703" cy="2385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dirty="0"/>
              <a:t>In the presentation that follows, we will examine Piaget's theory of development to determine how you might apply it to your current job responsibilities and advance in your professional career. </a:t>
            </a:r>
            <a:endParaRPr lang="en-GB" sz="2400" dirty="0">
              <a:ea typeface="+mn-lt"/>
              <a:cs typeface="+mn-lt"/>
            </a:endParaRPr>
          </a:p>
          <a:p>
            <a:pPr algn="l">
              <a:spcAft>
                <a:spcPts val="600"/>
              </a:spcAft>
            </a:pPr>
            <a:endParaRPr lang="en-GB" sz="2400"/>
          </a:p>
        </p:txBody>
      </p:sp>
      <p:graphicFrame>
        <p:nvGraphicFramePr>
          <p:cNvPr id="5" name="TextBox 2">
            <a:extLst>
              <a:ext uri="{FF2B5EF4-FFF2-40B4-BE49-F238E27FC236}">
                <a16:creationId xmlns:a16="http://schemas.microsoft.com/office/drawing/2014/main" id="{D004C2AD-762A-9E35-E35C-AC0BCB5748BA}"/>
              </a:ext>
            </a:extLst>
          </p:cNvPr>
          <p:cNvGraphicFramePr/>
          <p:nvPr>
            <p:extLst>
              <p:ext uri="{D42A27DB-BD31-4B8C-83A1-F6EECF244321}">
                <p14:modId xmlns:p14="http://schemas.microsoft.com/office/powerpoint/2010/main" val="2584456144"/>
              </p:ext>
            </p:extLst>
          </p:nvPr>
        </p:nvGraphicFramePr>
        <p:xfrm>
          <a:off x="679558" y="3323378"/>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3987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3DAD84-65F3-6363-A003-5E32715E54CA}"/>
              </a:ext>
            </a:extLst>
          </p:cNvPr>
          <p:cNvSpPr txBox="1"/>
          <p:nvPr/>
        </p:nvSpPr>
        <p:spPr>
          <a:xfrm>
            <a:off x="5896571" y="94301"/>
            <a:ext cx="3725028" cy="19077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3" descr="Diagram&#10;&#10;Description automatically generated">
            <a:extLst>
              <a:ext uri="{FF2B5EF4-FFF2-40B4-BE49-F238E27FC236}">
                <a16:creationId xmlns:a16="http://schemas.microsoft.com/office/drawing/2014/main" id="{785E0F07-6026-03AA-6C7F-F7041451EE45}"/>
              </a:ext>
            </a:extLst>
          </p:cNvPr>
          <p:cNvPicPr>
            <a:picLocks noChangeAspect="1"/>
          </p:cNvPicPr>
          <p:nvPr/>
        </p:nvPicPr>
        <p:blipFill>
          <a:blip r:embed="rId2"/>
          <a:stretch>
            <a:fillRect/>
          </a:stretch>
        </p:blipFill>
        <p:spPr>
          <a:xfrm>
            <a:off x="2021768" y="1604444"/>
            <a:ext cx="10185729" cy="4554945"/>
          </a:xfrm>
          <a:prstGeom prst="rect">
            <a:avLst/>
          </a:prstGeom>
        </p:spPr>
      </p:pic>
      <p:sp>
        <p:nvSpPr>
          <p:cNvPr id="4" name="TextBox 3">
            <a:extLst>
              <a:ext uri="{FF2B5EF4-FFF2-40B4-BE49-F238E27FC236}">
                <a16:creationId xmlns:a16="http://schemas.microsoft.com/office/drawing/2014/main" id="{8138F115-885A-54A5-DF79-BB5B0C89C44B}"/>
              </a:ext>
            </a:extLst>
          </p:cNvPr>
          <p:cNvSpPr txBox="1"/>
          <p:nvPr/>
        </p:nvSpPr>
        <p:spPr>
          <a:xfrm>
            <a:off x="3201939" y="1712575"/>
            <a:ext cx="508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5">
                    <a:lumMod val="50000"/>
                  </a:schemeClr>
                </a:solidFill>
                <a:latin typeface="Calibri"/>
                <a:cs typeface="Calibri"/>
              </a:rPr>
              <a:t>   </a:t>
            </a:r>
            <a:endParaRPr lang="en-GB">
              <a:solidFill>
                <a:schemeClr val="accent5">
                  <a:lumMod val="50000"/>
                </a:schemeClr>
              </a:solidFill>
              <a:latin typeface="Calibri"/>
              <a:ea typeface="Calibri"/>
              <a:cs typeface="Calibri"/>
            </a:endParaRPr>
          </a:p>
        </p:txBody>
      </p:sp>
      <p:sp>
        <p:nvSpPr>
          <p:cNvPr id="5" name="TextBox 4">
            <a:extLst>
              <a:ext uri="{FF2B5EF4-FFF2-40B4-BE49-F238E27FC236}">
                <a16:creationId xmlns:a16="http://schemas.microsoft.com/office/drawing/2014/main" id="{25321CDE-BD73-10DE-22FD-D64F9D5B686D}"/>
              </a:ext>
            </a:extLst>
          </p:cNvPr>
          <p:cNvSpPr txBox="1"/>
          <p:nvPr/>
        </p:nvSpPr>
        <p:spPr>
          <a:xfrm>
            <a:off x="2297740" y="5924644"/>
            <a:ext cx="28170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(Jean Piaget, 2017)</a:t>
            </a:r>
          </a:p>
        </p:txBody>
      </p:sp>
      <p:sp>
        <p:nvSpPr>
          <p:cNvPr id="6" name="TextBox 5">
            <a:extLst>
              <a:ext uri="{FF2B5EF4-FFF2-40B4-BE49-F238E27FC236}">
                <a16:creationId xmlns:a16="http://schemas.microsoft.com/office/drawing/2014/main" id="{0572F76E-86B7-63F4-D728-15F7B472BD22}"/>
              </a:ext>
            </a:extLst>
          </p:cNvPr>
          <p:cNvSpPr txBox="1"/>
          <p:nvPr/>
        </p:nvSpPr>
        <p:spPr>
          <a:xfrm>
            <a:off x="4826000" y="704272"/>
            <a:ext cx="464127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Piaget Stages Of Development</a:t>
            </a:r>
          </a:p>
        </p:txBody>
      </p:sp>
    </p:spTree>
    <p:extLst>
      <p:ext uri="{BB962C8B-B14F-4D97-AF65-F5344CB8AC3E}">
        <p14:creationId xmlns:p14="http://schemas.microsoft.com/office/powerpoint/2010/main" val="941930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35104-5806-018B-ACDC-C1079010E67A}"/>
              </a:ext>
            </a:extLst>
          </p:cNvPr>
          <p:cNvSpPr txBox="1"/>
          <p:nvPr/>
        </p:nvSpPr>
        <p:spPr>
          <a:xfrm>
            <a:off x="625606" y="4916764"/>
            <a:ext cx="11298621"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dirty="0">
                <a:ea typeface="+mn-lt"/>
                <a:cs typeface="+mn-lt"/>
              </a:rPr>
              <a:t>Children with intellectual disabilities, physical disabilities, autism, and </a:t>
            </a:r>
            <a:endParaRPr lang="en-US" dirty="0">
              <a:ea typeface="+mn-lt"/>
              <a:cs typeface="+mn-lt"/>
            </a:endParaRPr>
          </a:p>
          <a:p>
            <a:pPr>
              <a:spcAft>
                <a:spcPts val="600"/>
              </a:spcAft>
            </a:pPr>
            <a:r>
              <a:rPr lang="en-GB" sz="2400" dirty="0">
                <a:ea typeface="+mn-lt"/>
                <a:cs typeface="+mn-lt"/>
              </a:rPr>
              <a:t>blindness during this period gain object permanence in the same order as children without disabilities, although much more slowly. This is according </a:t>
            </a:r>
            <a:endParaRPr lang="en-US" dirty="0">
              <a:ea typeface="+mn-lt"/>
              <a:cs typeface="+mn-lt"/>
            </a:endParaRPr>
          </a:p>
          <a:p>
            <a:pPr>
              <a:spcAft>
                <a:spcPts val="600"/>
              </a:spcAft>
            </a:pPr>
            <a:r>
              <a:rPr lang="en-GB" sz="2400" dirty="0">
                <a:ea typeface="+mn-lt"/>
                <a:cs typeface="+mn-lt"/>
              </a:rPr>
              <a:t>to Bruce, (2009). </a:t>
            </a:r>
            <a:endParaRPr lang="en-US" dirty="0"/>
          </a:p>
        </p:txBody>
      </p:sp>
      <p:graphicFrame>
        <p:nvGraphicFramePr>
          <p:cNvPr id="5" name="TextBox 1">
            <a:extLst>
              <a:ext uri="{FF2B5EF4-FFF2-40B4-BE49-F238E27FC236}">
                <a16:creationId xmlns:a16="http://schemas.microsoft.com/office/drawing/2014/main" id="{093EAD67-5BEE-B19B-D1E0-8635791898EC}"/>
              </a:ext>
            </a:extLst>
          </p:cNvPr>
          <p:cNvGraphicFramePr/>
          <p:nvPr>
            <p:extLst>
              <p:ext uri="{D42A27DB-BD31-4B8C-83A1-F6EECF244321}">
                <p14:modId xmlns:p14="http://schemas.microsoft.com/office/powerpoint/2010/main" val="2384614103"/>
              </p:ext>
            </p:extLst>
          </p:nvPr>
        </p:nvGraphicFramePr>
        <p:xfrm>
          <a:off x="613913" y="1319617"/>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974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AC35E4-CB51-ED43-7BB6-2DAD90B0A92B}"/>
              </a:ext>
            </a:extLst>
          </p:cNvPr>
          <p:cNvSpPr txBox="1"/>
          <p:nvPr/>
        </p:nvSpPr>
        <p:spPr>
          <a:xfrm>
            <a:off x="665922" y="987287"/>
            <a:ext cx="3548269" cy="4697896"/>
          </a:xfrm>
          <a:prstGeom prst="rect">
            <a:avLst/>
          </a:prstGeom>
        </p:spPr>
        <p:txBody>
          <a:bodyPr vert="horz" lIns="91440" tIns="45720" rIns="91440" bIns="45720" rtlCol="0" anchor="ctr">
            <a:normAutofit/>
          </a:bodyPr>
          <a:lstStyle/>
          <a:p>
            <a:pPr indent="-228600" algn="r" defTabSz="914400">
              <a:lnSpc>
                <a:spcPct val="90000"/>
              </a:lnSpc>
              <a:spcBef>
                <a:spcPct val="0"/>
              </a:spcBef>
              <a:spcAft>
                <a:spcPts val="600"/>
              </a:spcAft>
            </a:pPr>
            <a:r>
              <a:rPr lang="en-US" sz="3600" cap="all">
                <a:latin typeface="+mj-lt"/>
                <a:ea typeface="+mj-ea"/>
                <a:cs typeface="+mj-cs"/>
              </a:rPr>
              <a:t>Second stage Pre-operational 2-6 years </a:t>
            </a:r>
          </a:p>
        </p:txBody>
      </p:sp>
      <p:sp>
        <p:nvSpPr>
          <p:cNvPr id="3" name="TextBox 2">
            <a:extLst>
              <a:ext uri="{FF2B5EF4-FFF2-40B4-BE49-F238E27FC236}">
                <a16:creationId xmlns:a16="http://schemas.microsoft.com/office/drawing/2014/main" id="{03ECB154-E2FE-E256-F805-C09354078939}"/>
              </a:ext>
            </a:extLst>
          </p:cNvPr>
          <p:cNvSpPr txBox="1"/>
          <p:nvPr/>
        </p:nvSpPr>
        <p:spPr>
          <a:xfrm>
            <a:off x="4907430" y="987287"/>
            <a:ext cx="5755949" cy="15318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914400">
              <a:lnSpc>
                <a:spcPct val="90000"/>
              </a:lnSpc>
              <a:spcAft>
                <a:spcPts val="600"/>
              </a:spcAft>
              <a:buFont typeface="Arial"/>
              <a:buChar char="•"/>
            </a:pPr>
            <a:r>
              <a:rPr lang="en-US"/>
              <a:t>In this stage, a child develops beliefs based more on what they instinctively feel to be true than on logic or reason. Children at this age can only observe the world from their perspective. </a:t>
            </a:r>
          </a:p>
        </p:txBody>
      </p:sp>
      <p:sp>
        <p:nvSpPr>
          <p:cNvPr id="4" name="TextBox 3">
            <a:extLst>
              <a:ext uri="{FF2B5EF4-FFF2-40B4-BE49-F238E27FC236}">
                <a16:creationId xmlns:a16="http://schemas.microsoft.com/office/drawing/2014/main" id="{926CA32C-41D1-6C44-0D19-CB5E935FE07B}"/>
              </a:ext>
            </a:extLst>
          </p:cNvPr>
          <p:cNvSpPr txBox="1"/>
          <p:nvPr/>
        </p:nvSpPr>
        <p:spPr>
          <a:xfrm>
            <a:off x="5762625" y="4314824"/>
            <a:ext cx="43148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p:txBody>
      </p:sp>
      <p:graphicFrame>
        <p:nvGraphicFramePr>
          <p:cNvPr id="7" name="TextBox 4">
            <a:extLst>
              <a:ext uri="{FF2B5EF4-FFF2-40B4-BE49-F238E27FC236}">
                <a16:creationId xmlns:a16="http://schemas.microsoft.com/office/drawing/2014/main" id="{7488CD6B-B5D8-98D3-F0D0-941CD9DB1513}"/>
              </a:ext>
            </a:extLst>
          </p:cNvPr>
          <p:cNvGraphicFramePr/>
          <p:nvPr/>
        </p:nvGraphicFramePr>
        <p:xfrm>
          <a:off x="4829577" y="2747492"/>
          <a:ext cx="6782872" cy="25853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5789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97C454-15F9-A1EE-5CAB-8CD79BBB6C75}"/>
              </a:ext>
            </a:extLst>
          </p:cNvPr>
          <p:cNvSpPr txBox="1"/>
          <p:nvPr/>
        </p:nvSpPr>
        <p:spPr>
          <a:xfrm>
            <a:off x="6036972" y="724436"/>
            <a:ext cx="5183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CONCRETE OPERATIONAL STAGE 7-11</a:t>
            </a:r>
            <a:r>
              <a:rPr lang="en-GB"/>
              <a:t> </a:t>
            </a:r>
          </a:p>
        </p:txBody>
      </p:sp>
      <p:pic>
        <p:nvPicPr>
          <p:cNvPr id="3" name="Picture 3" descr="A picture containing text&#10;&#10;Description automatically generated">
            <a:extLst>
              <a:ext uri="{FF2B5EF4-FFF2-40B4-BE49-F238E27FC236}">
                <a16:creationId xmlns:a16="http://schemas.microsoft.com/office/drawing/2014/main" id="{5940B410-6145-E034-1F1A-7CCA311D9942}"/>
              </a:ext>
            </a:extLst>
          </p:cNvPr>
          <p:cNvPicPr>
            <a:picLocks noChangeAspect="1"/>
          </p:cNvPicPr>
          <p:nvPr/>
        </p:nvPicPr>
        <p:blipFill>
          <a:blip r:embed="rId2"/>
          <a:stretch>
            <a:fillRect/>
          </a:stretch>
        </p:blipFill>
        <p:spPr>
          <a:xfrm>
            <a:off x="5954097" y="1894359"/>
            <a:ext cx="6160293" cy="2161054"/>
          </a:xfrm>
          <a:prstGeom prst="rect">
            <a:avLst/>
          </a:prstGeom>
        </p:spPr>
      </p:pic>
      <p:sp>
        <p:nvSpPr>
          <p:cNvPr id="4" name="TextBox 3">
            <a:extLst>
              <a:ext uri="{FF2B5EF4-FFF2-40B4-BE49-F238E27FC236}">
                <a16:creationId xmlns:a16="http://schemas.microsoft.com/office/drawing/2014/main" id="{D525D6DD-4FB3-9A44-8DD6-EEC584761E4D}"/>
              </a:ext>
            </a:extLst>
          </p:cNvPr>
          <p:cNvSpPr txBox="1"/>
          <p:nvPr/>
        </p:nvSpPr>
        <p:spPr>
          <a:xfrm>
            <a:off x="5859216" y="4048460"/>
            <a:ext cx="25360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mn-lt"/>
                <a:cs typeface="+mn-lt"/>
              </a:rPr>
              <a:t>(Lovevery,2020)</a:t>
            </a:r>
            <a:endParaRPr lang="en-US"/>
          </a:p>
        </p:txBody>
      </p:sp>
      <p:sp>
        <p:nvSpPr>
          <p:cNvPr id="5" name="TextBox 4">
            <a:extLst>
              <a:ext uri="{FF2B5EF4-FFF2-40B4-BE49-F238E27FC236}">
                <a16:creationId xmlns:a16="http://schemas.microsoft.com/office/drawing/2014/main" id="{703AEDF2-B4BE-F16E-0626-A0C1744FC7E3}"/>
              </a:ext>
            </a:extLst>
          </p:cNvPr>
          <p:cNvSpPr txBox="1"/>
          <p:nvPr/>
        </p:nvSpPr>
        <p:spPr>
          <a:xfrm>
            <a:off x="778098" y="1964027"/>
            <a:ext cx="476518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this time, it's crucial to recognise the skills that children develop. For instance, a young child won't understand that two water cups have the same amount of liquid since he or she would only regard the larger cup as having more water.</a:t>
            </a:r>
            <a:endParaRPr lang="en-US"/>
          </a:p>
        </p:txBody>
      </p:sp>
      <p:sp>
        <p:nvSpPr>
          <p:cNvPr id="6" name="TextBox 5">
            <a:extLst>
              <a:ext uri="{FF2B5EF4-FFF2-40B4-BE49-F238E27FC236}">
                <a16:creationId xmlns:a16="http://schemas.microsoft.com/office/drawing/2014/main" id="{B3475483-F671-642C-F427-E6DEAAFEFEEB}"/>
              </a:ext>
            </a:extLst>
          </p:cNvPr>
          <p:cNvSpPr txBox="1"/>
          <p:nvPr/>
        </p:nvSpPr>
        <p:spPr>
          <a:xfrm>
            <a:off x="646043" y="4422912"/>
            <a:ext cx="541682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Astuti, (2018</a:t>
            </a:r>
            <a:r>
              <a:rPr lang="en-GB" dirty="0">
                <a:ea typeface="+mn-lt"/>
                <a:cs typeface="+mn-lt"/>
              </a:rPr>
              <a:t>) states Children in elementary school between the ages of 7 and 11 are said to be at the stage of concrete operational development. Because the pupils can reason rationally at this stage but are still constrained by their knowledge.</a:t>
            </a:r>
            <a:endParaRPr lang="en-GB" dirty="0"/>
          </a:p>
        </p:txBody>
      </p:sp>
    </p:spTree>
    <p:extLst>
      <p:ext uri="{BB962C8B-B14F-4D97-AF65-F5344CB8AC3E}">
        <p14:creationId xmlns:p14="http://schemas.microsoft.com/office/powerpoint/2010/main" val="1732474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4" name="TextBox 1">
            <a:extLst>
              <a:ext uri="{FF2B5EF4-FFF2-40B4-BE49-F238E27FC236}">
                <a16:creationId xmlns:a16="http://schemas.microsoft.com/office/drawing/2014/main" id="{5632F37B-AF11-9715-42E3-F6B6A82AD407}"/>
              </a:ext>
            </a:extLst>
          </p:cNvPr>
          <p:cNvGraphicFramePr/>
          <p:nvPr>
            <p:extLst>
              <p:ext uri="{D42A27DB-BD31-4B8C-83A1-F6EECF244321}">
                <p14:modId xmlns:p14="http://schemas.microsoft.com/office/powerpoint/2010/main" val="917305877"/>
              </p:ext>
            </p:extLst>
          </p:nvPr>
        </p:nvGraphicFramePr>
        <p:xfrm>
          <a:off x="-361950" y="488426"/>
          <a:ext cx="12642055"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6" name="TextBox 2">
            <a:extLst>
              <a:ext uri="{FF2B5EF4-FFF2-40B4-BE49-F238E27FC236}">
                <a16:creationId xmlns:a16="http://schemas.microsoft.com/office/drawing/2014/main" id="{71E96A71-4FE8-059D-F108-C2A9F602DBC5}"/>
              </a:ext>
            </a:extLst>
          </p:cNvPr>
          <p:cNvGraphicFramePr/>
          <p:nvPr/>
        </p:nvGraphicFramePr>
        <p:xfrm>
          <a:off x="372281" y="4523704"/>
          <a:ext cx="8256563" cy="218521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772763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503224-FD06-2BD1-730A-FB6C4E4B1E6E}"/>
              </a:ext>
            </a:extLst>
          </p:cNvPr>
          <p:cNvSpPr txBox="1"/>
          <p:nvPr/>
        </p:nvSpPr>
        <p:spPr>
          <a:xfrm>
            <a:off x="6777500" y="6142005"/>
            <a:ext cx="54720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3A75014A-0465-D0A7-C1D7-6A85C033DD5A}"/>
              </a:ext>
            </a:extLst>
          </p:cNvPr>
          <p:cNvSpPr txBox="1"/>
          <p:nvPr/>
        </p:nvSpPr>
        <p:spPr>
          <a:xfrm>
            <a:off x="4726982" y="406830"/>
            <a:ext cx="46107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1"/>
                </a:solidFill>
              </a:rPr>
              <a:t>Piaget and Vygotsky</a:t>
            </a:r>
          </a:p>
        </p:txBody>
      </p:sp>
      <p:sp>
        <p:nvSpPr>
          <p:cNvPr id="5" name="TextBox 4">
            <a:extLst>
              <a:ext uri="{FF2B5EF4-FFF2-40B4-BE49-F238E27FC236}">
                <a16:creationId xmlns:a16="http://schemas.microsoft.com/office/drawing/2014/main" id="{67E62368-8036-9604-1CC5-0BDA936EC35E}"/>
              </a:ext>
            </a:extLst>
          </p:cNvPr>
          <p:cNvSpPr txBox="1"/>
          <p:nvPr/>
        </p:nvSpPr>
        <p:spPr>
          <a:xfrm>
            <a:off x="7413020" y="4122563"/>
            <a:ext cx="47765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6" name="TextBox 15">
            <a:extLst>
              <a:ext uri="{FF2B5EF4-FFF2-40B4-BE49-F238E27FC236}">
                <a16:creationId xmlns:a16="http://schemas.microsoft.com/office/drawing/2014/main" id="{44909963-420C-76ED-B7A1-6D92910290DC}"/>
              </a:ext>
            </a:extLst>
          </p:cNvPr>
          <p:cNvSpPr txBox="1"/>
          <p:nvPr/>
        </p:nvSpPr>
        <p:spPr>
          <a:xfrm>
            <a:off x="6778335" y="1952057"/>
            <a:ext cx="525763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accent1"/>
                </a:solidFill>
                <a:latin typeface="Arial"/>
                <a:ea typeface="Open Sans"/>
                <a:cs typeface="Open Sans"/>
              </a:rPr>
              <a:t>Among the early childhood education pioneers,</a:t>
            </a:r>
            <a:endParaRPr lang="en-GB">
              <a:solidFill>
                <a:schemeClr val="accent1"/>
              </a:solidFill>
              <a:latin typeface="Arial"/>
              <a:ea typeface="Open Sans"/>
              <a:cs typeface="Arial"/>
            </a:endParaRPr>
          </a:p>
          <a:p>
            <a:r>
              <a:rPr lang="en-GB" dirty="0">
                <a:solidFill>
                  <a:schemeClr val="accent1"/>
                </a:solidFill>
                <a:latin typeface="Arial"/>
                <a:ea typeface="Open Sans"/>
                <a:cs typeface="Open Sans"/>
              </a:rPr>
              <a:t> Vygotsky holds a special position in history. His view of early childhood education is a strategy for producing imaginative, creative adults if their milestones are met. </a:t>
            </a:r>
            <a:r>
              <a:rPr lang="en-GB" err="1">
                <a:solidFill>
                  <a:schemeClr val="accent1"/>
                </a:solidFill>
                <a:latin typeface="Arial"/>
                <a:ea typeface="Open Sans"/>
                <a:cs typeface="Open Sans"/>
              </a:rPr>
              <a:t>Smolucha</a:t>
            </a:r>
            <a:r>
              <a:rPr lang="en-GB" dirty="0">
                <a:solidFill>
                  <a:schemeClr val="accent1"/>
                </a:solidFill>
                <a:latin typeface="Arial"/>
                <a:ea typeface="Open Sans"/>
                <a:cs typeface="Open Sans"/>
              </a:rPr>
              <a:t>, (2021).</a:t>
            </a:r>
            <a:endParaRPr lang="en-GB">
              <a:solidFill>
                <a:schemeClr val="accent1"/>
              </a:solidFill>
              <a:latin typeface="Arial"/>
              <a:cs typeface="Arial"/>
            </a:endParaRPr>
          </a:p>
        </p:txBody>
      </p:sp>
      <p:sp>
        <p:nvSpPr>
          <p:cNvPr id="47" name="TextBox 46">
            <a:extLst>
              <a:ext uri="{FF2B5EF4-FFF2-40B4-BE49-F238E27FC236}">
                <a16:creationId xmlns:a16="http://schemas.microsoft.com/office/drawing/2014/main" id="{909A7AC4-36B9-8CC2-873E-4DB68B444293}"/>
              </a:ext>
            </a:extLst>
          </p:cNvPr>
          <p:cNvSpPr txBox="1"/>
          <p:nvPr/>
        </p:nvSpPr>
        <p:spPr>
          <a:xfrm>
            <a:off x="7791718" y="4545168"/>
            <a:ext cx="44593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p>
        </p:txBody>
      </p:sp>
      <p:sp>
        <p:nvSpPr>
          <p:cNvPr id="68" name="TextBox 67">
            <a:extLst>
              <a:ext uri="{FF2B5EF4-FFF2-40B4-BE49-F238E27FC236}">
                <a16:creationId xmlns:a16="http://schemas.microsoft.com/office/drawing/2014/main" id="{787B485A-4B05-7F77-5B57-4D2BFF8437BD}"/>
              </a:ext>
            </a:extLst>
          </p:cNvPr>
          <p:cNvSpPr txBox="1"/>
          <p:nvPr/>
        </p:nvSpPr>
        <p:spPr>
          <a:xfrm>
            <a:off x="924047" y="1586605"/>
            <a:ext cx="417337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1"/>
                </a:solidFill>
              </a:rPr>
              <a:t>Vygotsky's Theory</a:t>
            </a:r>
          </a:p>
        </p:txBody>
      </p:sp>
      <p:sp>
        <p:nvSpPr>
          <p:cNvPr id="129" name="TextBox 128">
            <a:extLst>
              <a:ext uri="{FF2B5EF4-FFF2-40B4-BE49-F238E27FC236}">
                <a16:creationId xmlns:a16="http://schemas.microsoft.com/office/drawing/2014/main" id="{D0A5BFB5-957E-054E-1544-ADA3063FB843}"/>
              </a:ext>
            </a:extLst>
          </p:cNvPr>
          <p:cNvSpPr txBox="1"/>
          <p:nvPr/>
        </p:nvSpPr>
        <p:spPr>
          <a:xfrm>
            <a:off x="922985" y="2285999"/>
            <a:ext cx="510325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1"/>
                </a:solidFill>
                <a:ea typeface="+mn-lt"/>
                <a:cs typeface="+mn-lt"/>
              </a:rPr>
              <a:t>According to Vygotsky, children learn through three different methods. </a:t>
            </a:r>
            <a:endParaRPr lang="en-US">
              <a:solidFill>
                <a:schemeClr val="accent1"/>
              </a:solidFill>
            </a:endParaRPr>
          </a:p>
          <a:p>
            <a:endParaRPr lang="en-GB" dirty="0">
              <a:solidFill>
                <a:schemeClr val="accent1"/>
              </a:solidFill>
            </a:endParaRPr>
          </a:p>
          <a:p>
            <a:r>
              <a:rPr lang="en-GB" dirty="0">
                <a:solidFill>
                  <a:schemeClr val="accent1"/>
                </a:solidFill>
                <a:ea typeface="+mn-lt"/>
                <a:cs typeface="+mn-lt"/>
              </a:rPr>
              <a:t>Culture which is transmitted through language</a:t>
            </a:r>
            <a:endParaRPr lang="en-GB" dirty="0">
              <a:solidFill>
                <a:schemeClr val="accent1"/>
              </a:solidFill>
            </a:endParaRPr>
          </a:p>
          <a:p>
            <a:endParaRPr lang="en-GB" dirty="0">
              <a:solidFill>
                <a:schemeClr val="accent1"/>
              </a:solidFill>
            </a:endParaRPr>
          </a:p>
          <a:p>
            <a:r>
              <a:rPr lang="en-GB" dirty="0">
                <a:solidFill>
                  <a:schemeClr val="accent1"/>
                </a:solidFill>
                <a:ea typeface="+mn-lt"/>
                <a:cs typeface="+mn-lt"/>
              </a:rPr>
              <a:t>Language which makes thought possible </a:t>
            </a:r>
            <a:endParaRPr lang="en-GB" dirty="0">
              <a:solidFill>
                <a:schemeClr val="accent1"/>
              </a:solidFill>
            </a:endParaRPr>
          </a:p>
          <a:p>
            <a:endParaRPr lang="en-GB" dirty="0">
              <a:solidFill>
                <a:schemeClr val="accent1"/>
              </a:solidFill>
            </a:endParaRPr>
          </a:p>
          <a:p>
            <a:r>
              <a:rPr lang="en-GB" dirty="0">
                <a:solidFill>
                  <a:schemeClr val="accent1"/>
                </a:solidFill>
                <a:ea typeface="+mn-lt"/>
                <a:cs typeface="+mn-lt"/>
              </a:rPr>
              <a:t>Thought develops from thinking outside of oneself.</a:t>
            </a:r>
            <a:endParaRPr lang="en-GB" dirty="0">
              <a:solidFill>
                <a:schemeClr val="accent1"/>
              </a:solidFill>
            </a:endParaRPr>
          </a:p>
        </p:txBody>
      </p:sp>
    </p:spTree>
    <p:extLst>
      <p:ext uri="{BB962C8B-B14F-4D97-AF65-F5344CB8AC3E}">
        <p14:creationId xmlns:p14="http://schemas.microsoft.com/office/powerpoint/2010/main" val="942073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FE035B-AB54-AFF9-9778-167D9F10041E}"/>
              </a:ext>
            </a:extLst>
          </p:cNvPr>
          <p:cNvSpPr txBox="1"/>
          <p:nvPr/>
        </p:nvSpPr>
        <p:spPr>
          <a:xfrm>
            <a:off x="5505819" y="147370"/>
            <a:ext cx="3735368" cy="113596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914400">
              <a:lnSpc>
                <a:spcPct val="90000"/>
              </a:lnSpc>
              <a:spcBef>
                <a:spcPct val="0"/>
              </a:spcBef>
              <a:spcAft>
                <a:spcPts val="600"/>
              </a:spcAft>
            </a:pPr>
            <a:r>
              <a:rPr lang="en-US" sz="3200" b="1" cap="all">
                <a:latin typeface="+mj-lt"/>
                <a:ea typeface="+mj-ea"/>
                <a:cs typeface="+mj-cs"/>
              </a:rPr>
              <a:t>Conclusion</a:t>
            </a:r>
          </a:p>
        </p:txBody>
      </p:sp>
      <p:sp>
        <p:nvSpPr>
          <p:cNvPr id="4" name="TextBox 3">
            <a:extLst>
              <a:ext uri="{FF2B5EF4-FFF2-40B4-BE49-F238E27FC236}">
                <a16:creationId xmlns:a16="http://schemas.microsoft.com/office/drawing/2014/main" id="{4FE5B590-2E28-F865-2A13-B11FA27D057C}"/>
              </a:ext>
            </a:extLst>
          </p:cNvPr>
          <p:cNvSpPr txBox="1"/>
          <p:nvPr/>
        </p:nvSpPr>
        <p:spPr>
          <a:xfrm>
            <a:off x="119062" y="2684009"/>
            <a:ext cx="430666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b="1">
                <a:ea typeface="+mn-lt"/>
                <a:cs typeface="+mn-lt"/>
              </a:rPr>
              <a:t>Both Piaget and Vygotsky are used to the present day</a:t>
            </a:r>
            <a:r>
              <a:rPr lang="en-GB" sz="2400">
                <a:ea typeface="+mn-lt"/>
                <a:cs typeface="+mn-lt"/>
              </a:rPr>
              <a:t>.</a:t>
            </a:r>
            <a:endParaRPr lang="en-US" sz="2400"/>
          </a:p>
        </p:txBody>
      </p:sp>
      <p:graphicFrame>
        <p:nvGraphicFramePr>
          <p:cNvPr id="6" name="TextBox 2">
            <a:extLst>
              <a:ext uri="{FF2B5EF4-FFF2-40B4-BE49-F238E27FC236}">
                <a16:creationId xmlns:a16="http://schemas.microsoft.com/office/drawing/2014/main" id="{BBFDE758-B113-5687-0938-4C51E88A627F}"/>
              </a:ext>
            </a:extLst>
          </p:cNvPr>
          <p:cNvGraphicFramePr/>
          <p:nvPr>
            <p:extLst>
              <p:ext uri="{D42A27DB-BD31-4B8C-83A1-F6EECF244321}">
                <p14:modId xmlns:p14="http://schemas.microsoft.com/office/powerpoint/2010/main" val="599524417"/>
              </p:ext>
            </p:extLst>
          </p:nvPr>
        </p:nvGraphicFramePr>
        <p:xfrm>
          <a:off x="4142563" y="1889126"/>
          <a:ext cx="7999430" cy="45516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7351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0292F8-A926-0C62-3489-A0BEF021D601}"/>
              </a:ext>
            </a:extLst>
          </p:cNvPr>
          <p:cNvSpPr txBox="1"/>
          <p:nvPr/>
        </p:nvSpPr>
        <p:spPr>
          <a:xfrm>
            <a:off x="536620" y="2184041"/>
            <a:ext cx="1058750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Bruce, S. and Muhammad, Z, (2009) ‘The Development of Object Permanence in Children with Intellectual Disability, Physical Disability, Autism, and Blindness’, </a:t>
            </a:r>
            <a:r>
              <a:rPr lang="en-GB" i="1" dirty="0">
                <a:latin typeface="Arial"/>
                <a:ea typeface="+mn-lt"/>
                <a:cs typeface="+mn-lt"/>
              </a:rPr>
              <a:t>International journal of disability, development, and education</a:t>
            </a:r>
            <a:r>
              <a:rPr lang="en-GB" dirty="0">
                <a:latin typeface="Arial"/>
                <a:ea typeface="+mn-lt"/>
                <a:cs typeface="+mn-lt"/>
              </a:rPr>
              <a:t>, 56(3), pp. 229–246.  </a:t>
            </a:r>
            <a:endParaRPr lang="en-US" dirty="0">
              <a:latin typeface="Arial"/>
              <a:cs typeface="Arial"/>
            </a:endParaRPr>
          </a:p>
          <a:p>
            <a:r>
              <a:rPr lang="en-GB" dirty="0">
                <a:latin typeface="Arial"/>
                <a:ea typeface="+mn-lt"/>
                <a:cs typeface="+mn-lt"/>
              </a:rPr>
              <a:t>  </a:t>
            </a:r>
            <a:endParaRPr lang="en-GB" dirty="0">
              <a:latin typeface="Arial"/>
              <a:cs typeface="Arial"/>
            </a:endParaRPr>
          </a:p>
          <a:p>
            <a:r>
              <a:rPr lang="en-GB" dirty="0">
                <a:latin typeface="Arial"/>
                <a:ea typeface="+mn-lt"/>
                <a:cs typeface="+mn-lt"/>
              </a:rPr>
              <a:t>Halpenny, A.M, (2014) </a:t>
            </a:r>
            <a:r>
              <a:rPr lang="en-GB" i="1" dirty="0">
                <a:latin typeface="Arial"/>
                <a:ea typeface="+mn-lt"/>
                <a:cs typeface="+mn-lt"/>
              </a:rPr>
              <a:t>Introducing Piaget : a guide for practitioners and students in early years education</a:t>
            </a:r>
            <a:r>
              <a:rPr lang="en-GB" dirty="0">
                <a:latin typeface="Arial"/>
                <a:ea typeface="+mn-lt"/>
                <a:cs typeface="+mn-lt"/>
              </a:rPr>
              <a:t>. Milton Park, Abingdon, Oxon: Routledge. Available at: </a:t>
            </a:r>
            <a:r>
              <a:rPr lang="en-GB" dirty="0">
                <a:latin typeface="Arial"/>
                <a:ea typeface="+mn-lt"/>
                <a:cs typeface="+mn-lt"/>
                <a:hlinkClick r:id="rId2"/>
              </a:rPr>
              <a:t>https://doi.org/10.4324/9780203111895</a:t>
            </a:r>
            <a:r>
              <a:rPr lang="en-GB" dirty="0">
                <a:latin typeface="Arial"/>
                <a:ea typeface="+mn-lt"/>
                <a:cs typeface="+mn-lt"/>
              </a:rPr>
              <a:t>. (Accessed: 30 September 2022).</a:t>
            </a:r>
            <a:endParaRPr lang="en-GB" dirty="0">
              <a:latin typeface="Arial"/>
              <a:cs typeface="Arial"/>
            </a:endParaRPr>
          </a:p>
          <a:p>
            <a:r>
              <a:rPr lang="en-GB" dirty="0">
                <a:latin typeface="Arial"/>
                <a:ea typeface="+mn-lt"/>
                <a:cs typeface="+mn-lt"/>
              </a:rPr>
              <a:t>  </a:t>
            </a:r>
            <a:endParaRPr lang="en-GB" dirty="0">
              <a:latin typeface="Arial"/>
              <a:cs typeface="Arial"/>
            </a:endParaRPr>
          </a:p>
          <a:p>
            <a:r>
              <a:rPr lang="en-GB" dirty="0" err="1">
                <a:latin typeface="Arial"/>
                <a:ea typeface="+mn-lt"/>
                <a:cs typeface="+mn-lt"/>
              </a:rPr>
              <a:t>Hanfstingl</a:t>
            </a:r>
            <a:r>
              <a:rPr lang="en-GB" dirty="0">
                <a:latin typeface="Arial"/>
                <a:ea typeface="+mn-lt"/>
                <a:cs typeface="+mn-lt"/>
              </a:rPr>
              <a:t>, B., Benke, G. and Zhang, Y, (2019) ‘Comparing variation theory with Piaget’s theory of cognitive development: more similarities than differences?’, </a:t>
            </a:r>
            <a:r>
              <a:rPr lang="en-GB" i="1" dirty="0">
                <a:latin typeface="Arial"/>
                <a:ea typeface="+mn-lt"/>
                <a:cs typeface="+mn-lt"/>
              </a:rPr>
              <a:t>Educational action research</a:t>
            </a:r>
            <a:r>
              <a:rPr lang="en-GB" dirty="0">
                <a:latin typeface="Arial"/>
                <a:ea typeface="+mn-lt"/>
                <a:cs typeface="+mn-lt"/>
              </a:rPr>
              <a:t>, 27(4), pp. 511–526.</a:t>
            </a:r>
            <a:r>
              <a:rPr lang="en-US" dirty="0">
                <a:latin typeface="Arial"/>
                <a:ea typeface="+mn-lt"/>
                <a:cs typeface="+mn-lt"/>
              </a:rPr>
              <a:t> </a:t>
            </a:r>
            <a:r>
              <a:rPr lang="en-GB" dirty="0">
                <a:latin typeface="Arial"/>
                <a:ea typeface="+mn-lt"/>
                <a:cs typeface="+mn-lt"/>
              </a:rPr>
              <a:t> </a:t>
            </a:r>
            <a:endParaRPr lang="en-GB" dirty="0">
              <a:latin typeface="Arial"/>
              <a:cs typeface="Arial"/>
            </a:endParaRPr>
          </a:p>
          <a:p>
            <a:r>
              <a:rPr lang="en-GB" dirty="0">
                <a:latin typeface="Arial"/>
                <a:ea typeface="+mn-lt"/>
                <a:cs typeface="+mn-lt"/>
              </a:rPr>
              <a:t>  </a:t>
            </a:r>
            <a:endParaRPr lang="en-GB" dirty="0">
              <a:latin typeface="Arial"/>
              <a:cs typeface="Arial"/>
            </a:endParaRPr>
          </a:p>
          <a:p>
            <a:r>
              <a:rPr lang="en-GB" dirty="0">
                <a:latin typeface="Arial"/>
                <a:ea typeface="+mn-lt"/>
                <a:cs typeface="+mn-lt"/>
              </a:rPr>
              <a:t>Jean Piaget,(2017)</a:t>
            </a:r>
            <a:r>
              <a:rPr lang="en-GB" i="1" dirty="0">
                <a:latin typeface="Arial"/>
                <a:ea typeface="+mn-lt"/>
                <a:cs typeface="+mn-lt"/>
              </a:rPr>
              <a:t> Piaget Theory of Cognitive Development</a:t>
            </a:r>
            <a:r>
              <a:rPr lang="en-GB" dirty="0">
                <a:latin typeface="Arial"/>
                <a:ea typeface="+mn-lt"/>
                <a:cs typeface="+mn-lt"/>
              </a:rPr>
              <a:t>. Available at: </a:t>
            </a:r>
            <a:r>
              <a:rPr lang="en-GB" dirty="0">
                <a:latin typeface="Arial"/>
                <a:ea typeface="+mn-lt"/>
                <a:cs typeface="+mn-lt"/>
                <a:hlinkClick r:id="rId3"/>
              </a:rPr>
              <a:t>http://classconnection.s3.amazonaws.com/255/flashcards/2947255/png/piaget's_stages_of_learning1364803191890.png</a:t>
            </a:r>
            <a:r>
              <a:rPr lang="en-GB" dirty="0">
                <a:latin typeface="Arial"/>
                <a:ea typeface="+mn-lt"/>
                <a:cs typeface="+mn-lt"/>
              </a:rPr>
              <a:t>. (Accessed: 22 September 2022).  </a:t>
            </a:r>
            <a:endParaRPr lang="en-GB" dirty="0">
              <a:latin typeface="Arial"/>
              <a:cs typeface="Arial"/>
            </a:endParaRPr>
          </a:p>
          <a:p>
            <a:endParaRPr lang="en-GB" cap="all">
              <a:latin typeface="Arial"/>
              <a:cs typeface="Arial"/>
            </a:endParaRPr>
          </a:p>
        </p:txBody>
      </p:sp>
      <p:sp>
        <p:nvSpPr>
          <p:cNvPr id="3" name="TextBox 2">
            <a:extLst>
              <a:ext uri="{FF2B5EF4-FFF2-40B4-BE49-F238E27FC236}">
                <a16:creationId xmlns:a16="http://schemas.microsoft.com/office/drawing/2014/main" id="{AC7C1E71-D9B5-3E56-ED48-63633012E2B7}"/>
              </a:ext>
            </a:extLst>
          </p:cNvPr>
          <p:cNvSpPr txBox="1"/>
          <p:nvPr/>
        </p:nvSpPr>
        <p:spPr>
          <a:xfrm>
            <a:off x="3654380" y="917619"/>
            <a:ext cx="47007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Reference Page</a:t>
            </a:r>
          </a:p>
        </p:txBody>
      </p:sp>
    </p:spTree>
    <p:extLst>
      <p:ext uri="{BB962C8B-B14F-4D97-AF65-F5344CB8AC3E}">
        <p14:creationId xmlns:p14="http://schemas.microsoft.com/office/powerpoint/2010/main" val="2703931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9CF996-7CE6-BA23-4419-20AF4780558A}"/>
              </a:ext>
            </a:extLst>
          </p:cNvPr>
          <p:cNvSpPr txBox="1"/>
          <p:nvPr/>
        </p:nvSpPr>
        <p:spPr>
          <a:xfrm>
            <a:off x="629625" y="2303969"/>
            <a:ext cx="11101137" cy="3970318"/>
          </a:xfrm>
          <a:prstGeom prst="rect">
            <a:avLst/>
          </a:prstGeom>
          <a:noFill/>
        </p:spPr>
        <p:txBody>
          <a:bodyPr wrap="square" lIns="91440" tIns="45720" rIns="91440" bIns="45720" rtlCol="0" anchor="t">
            <a:spAutoFit/>
          </a:bodyPr>
          <a:lstStyle/>
          <a:p>
            <a:r>
              <a:rPr lang="en-GB" dirty="0">
                <a:latin typeface="Arial"/>
                <a:ea typeface="+mn-lt"/>
                <a:cs typeface="+mn-lt"/>
              </a:rPr>
              <a:t>Kesselring, T. and Müller, U, (2011) ‘The concept of egocentrism in the context of Piaget’s theory’, </a:t>
            </a:r>
            <a:r>
              <a:rPr lang="en-GB" i="1" dirty="0">
                <a:latin typeface="Arial"/>
                <a:ea typeface="+mn-lt"/>
                <a:cs typeface="+mn-lt"/>
              </a:rPr>
              <a:t>New ideas in psychology</a:t>
            </a:r>
            <a:r>
              <a:rPr lang="en-GB" dirty="0">
                <a:latin typeface="Arial"/>
                <a:ea typeface="+mn-lt"/>
                <a:cs typeface="+mn-lt"/>
              </a:rPr>
              <a:t>, 29(3), pp. 327–345.  </a:t>
            </a:r>
            <a:endParaRPr lang="en-US" dirty="0">
              <a:latin typeface="Arial"/>
              <a:cs typeface="Arial"/>
            </a:endParaRPr>
          </a:p>
          <a:p>
            <a:r>
              <a:rPr lang="en-GB" dirty="0">
                <a:latin typeface="Arial"/>
                <a:ea typeface="+mn-lt"/>
                <a:cs typeface="+mn-lt"/>
              </a:rPr>
              <a:t>  </a:t>
            </a:r>
            <a:endParaRPr lang="en-GB" dirty="0">
              <a:latin typeface="Arial"/>
              <a:cs typeface="Arial"/>
            </a:endParaRPr>
          </a:p>
          <a:p>
            <a:r>
              <a:rPr lang="en-GB" dirty="0" err="1">
                <a:latin typeface="Arial"/>
                <a:ea typeface="+mn-lt"/>
                <a:cs typeface="+mn-lt"/>
              </a:rPr>
              <a:t>Lovevery</a:t>
            </a:r>
            <a:r>
              <a:rPr lang="en-GB" dirty="0">
                <a:latin typeface="Arial"/>
                <a:ea typeface="+mn-lt"/>
                <a:cs typeface="+mn-lt"/>
              </a:rPr>
              <a:t>, (2022) </a:t>
            </a:r>
            <a:r>
              <a:rPr lang="en-GB" i="1" dirty="0">
                <a:latin typeface="Arial"/>
                <a:ea typeface="+mn-lt"/>
                <a:cs typeface="+mn-lt"/>
              </a:rPr>
              <a:t>Piaget's 7 conservation tasks and when your child can do them</a:t>
            </a:r>
            <a:r>
              <a:rPr lang="en-GB" dirty="0">
                <a:latin typeface="Arial"/>
                <a:ea typeface="+mn-lt"/>
                <a:cs typeface="+mn-lt"/>
              </a:rPr>
              <a:t>. Available </a:t>
            </a:r>
            <a:r>
              <a:rPr lang="en-GB" dirty="0" err="1">
                <a:latin typeface="Arial"/>
                <a:ea typeface="+mn-lt"/>
                <a:cs typeface="+mn-lt"/>
              </a:rPr>
              <a:t>at:Piaget's</a:t>
            </a:r>
            <a:r>
              <a:rPr lang="en-GB" dirty="0">
                <a:latin typeface="Arial"/>
                <a:ea typeface="+mn-lt"/>
                <a:cs typeface="+mn-lt"/>
              </a:rPr>
              <a:t> 7 conservation tasks and when your child can do them | </a:t>
            </a:r>
            <a:r>
              <a:rPr lang="en-GB" dirty="0" err="1">
                <a:latin typeface="Arial"/>
                <a:ea typeface="+mn-lt"/>
                <a:cs typeface="+mn-lt"/>
              </a:rPr>
              <a:t>Lovevery</a:t>
            </a:r>
            <a:r>
              <a:rPr lang="en-GB" dirty="0">
                <a:latin typeface="Arial"/>
                <a:ea typeface="+mn-lt"/>
                <a:cs typeface="+mn-lt"/>
              </a:rPr>
              <a:t>. (Accessed: 29 September 2022).  </a:t>
            </a:r>
            <a:endParaRPr lang="en-GB" dirty="0">
              <a:latin typeface="Arial"/>
              <a:cs typeface="Arial"/>
            </a:endParaRPr>
          </a:p>
          <a:p>
            <a:r>
              <a:rPr lang="en-GB" dirty="0">
                <a:latin typeface="Arial"/>
                <a:ea typeface="+mn-lt"/>
                <a:cs typeface="+mn-lt"/>
              </a:rPr>
              <a:t>  </a:t>
            </a:r>
            <a:endParaRPr lang="en-GB" dirty="0">
              <a:latin typeface="Arial"/>
              <a:cs typeface="Arial"/>
            </a:endParaRPr>
          </a:p>
          <a:p>
            <a:r>
              <a:rPr lang="en-GB" dirty="0">
                <a:latin typeface="Arial"/>
                <a:ea typeface="+mn-lt"/>
                <a:cs typeface="+mn-lt"/>
              </a:rPr>
              <a:t>McLeod S, (2018) </a:t>
            </a:r>
            <a:r>
              <a:rPr lang="en-GB" i="1" dirty="0">
                <a:latin typeface="Arial"/>
                <a:ea typeface="+mn-lt"/>
                <a:cs typeface="+mn-lt"/>
              </a:rPr>
              <a:t>Jean Piaget's theory of cognitive development. </a:t>
            </a:r>
            <a:r>
              <a:rPr lang="en-GB" dirty="0">
                <a:latin typeface="Arial"/>
                <a:ea typeface="+mn-lt"/>
                <a:cs typeface="+mn-lt"/>
              </a:rPr>
              <a:t>Simply Psychology. Available at: </a:t>
            </a:r>
            <a:r>
              <a:rPr lang="en-GB" dirty="0">
                <a:latin typeface="Arial"/>
                <a:ea typeface="+mn-lt"/>
                <a:cs typeface="+mn-lt"/>
                <a:hlinkClick r:id="rId2"/>
              </a:rPr>
              <a:t>www.simplypsychology.org/piaget.html</a:t>
            </a:r>
            <a:r>
              <a:rPr lang="en-GB" dirty="0">
                <a:latin typeface="Arial"/>
                <a:ea typeface="+mn-lt"/>
                <a:cs typeface="+mn-lt"/>
              </a:rPr>
              <a:t>. (Accessed: 22 September 2022).  </a:t>
            </a:r>
            <a:endParaRPr lang="en-GB" dirty="0">
              <a:latin typeface="Arial"/>
              <a:cs typeface="Arial"/>
            </a:endParaRPr>
          </a:p>
          <a:p>
            <a:r>
              <a:rPr lang="en-GB" dirty="0">
                <a:latin typeface="Arial"/>
                <a:ea typeface="+mn-lt"/>
                <a:cs typeface="+mn-lt"/>
              </a:rPr>
              <a:t>  </a:t>
            </a:r>
            <a:endParaRPr lang="en-GB" dirty="0">
              <a:latin typeface="Arial"/>
              <a:cs typeface="Arial"/>
            </a:endParaRPr>
          </a:p>
          <a:p>
            <a:r>
              <a:rPr lang="en-GB" dirty="0">
                <a:latin typeface="Arial"/>
                <a:ea typeface="+mn-lt"/>
                <a:cs typeface="+mn-lt"/>
              </a:rPr>
              <a:t>Ni Putu E.A, (2018) ‘Teacher’s Instructional Behaviour in Instructional Management at Elementary School Reviewed from Piaget’s Cognitive Development Theory’, </a:t>
            </a:r>
            <a:r>
              <a:rPr lang="en-GB" i="1" dirty="0">
                <a:latin typeface="Arial"/>
                <a:ea typeface="+mn-lt"/>
                <a:cs typeface="+mn-lt"/>
              </a:rPr>
              <a:t>SHS Web of Conferences</a:t>
            </a:r>
            <a:r>
              <a:rPr lang="en-GB" dirty="0">
                <a:latin typeface="Arial"/>
                <a:ea typeface="+mn-lt"/>
                <a:cs typeface="+mn-lt"/>
              </a:rPr>
              <a:t>, 42. Available at: </a:t>
            </a:r>
            <a:r>
              <a:rPr lang="en-GB" dirty="0">
                <a:latin typeface="Arial"/>
                <a:ea typeface="+mn-lt"/>
                <a:cs typeface="+mn-lt"/>
                <a:hlinkClick r:id="rId3"/>
              </a:rPr>
              <a:t>https://doi.org/10.1051/shsconf/20184200038</a:t>
            </a:r>
            <a:r>
              <a:rPr lang="en-GB" dirty="0">
                <a:latin typeface="Arial"/>
                <a:ea typeface="+mn-lt"/>
                <a:cs typeface="+mn-lt"/>
              </a:rPr>
              <a:t>. (Accessed: 30 September 2022). </a:t>
            </a:r>
            <a:endParaRPr lang="en-US" dirty="0">
              <a:latin typeface="Arial"/>
              <a:cs typeface="Arial"/>
            </a:endParaRPr>
          </a:p>
          <a:p>
            <a:endParaRPr lang="en-GB" cap="all">
              <a:latin typeface="Arial"/>
              <a:ea typeface="+mn-lt"/>
              <a:cs typeface="+mn-lt"/>
            </a:endParaRPr>
          </a:p>
        </p:txBody>
      </p:sp>
      <p:sp>
        <p:nvSpPr>
          <p:cNvPr id="3" name="TextBox 2">
            <a:extLst>
              <a:ext uri="{FF2B5EF4-FFF2-40B4-BE49-F238E27FC236}">
                <a16:creationId xmlns:a16="http://schemas.microsoft.com/office/drawing/2014/main" id="{39A2BA0E-F224-F71B-29CA-B20186887064}"/>
              </a:ext>
            </a:extLst>
          </p:cNvPr>
          <p:cNvSpPr txBox="1"/>
          <p:nvPr/>
        </p:nvSpPr>
        <p:spPr>
          <a:xfrm>
            <a:off x="3241040" y="1016000"/>
            <a:ext cx="6289040" cy="461665"/>
          </a:xfrm>
          <a:prstGeom prst="rect">
            <a:avLst/>
          </a:prstGeom>
          <a:noFill/>
        </p:spPr>
        <p:txBody>
          <a:bodyPr wrap="square" lIns="91440" tIns="45720" rIns="91440" bIns="45720" rtlCol="0" anchor="t">
            <a:spAutoFit/>
          </a:bodyPr>
          <a:lstStyle/>
          <a:p>
            <a:r>
              <a:rPr lang="en-GB" sz="2400">
                <a:latin typeface="Arial"/>
                <a:cs typeface="Arial"/>
              </a:rPr>
              <a:t>Reference Page</a:t>
            </a:r>
          </a:p>
        </p:txBody>
      </p:sp>
    </p:spTree>
    <p:extLst>
      <p:ext uri="{BB962C8B-B14F-4D97-AF65-F5344CB8AC3E}">
        <p14:creationId xmlns:p14="http://schemas.microsoft.com/office/powerpoint/2010/main" val="2204344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04B4FA-1284-E96E-0866-756836814175}"/>
              </a:ext>
            </a:extLst>
          </p:cNvPr>
          <p:cNvSpPr txBox="1"/>
          <p:nvPr/>
        </p:nvSpPr>
        <p:spPr>
          <a:xfrm>
            <a:off x="357507" y="2557135"/>
            <a:ext cx="11614354"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err="1">
                <a:latin typeface="Arial"/>
                <a:ea typeface="+mn-lt"/>
                <a:cs typeface="+mn-lt"/>
              </a:rPr>
              <a:t>Prasetyo</a:t>
            </a:r>
            <a:r>
              <a:rPr lang="en-GB" sz="2000" dirty="0">
                <a:latin typeface="Arial"/>
                <a:ea typeface="+mn-lt"/>
                <a:cs typeface="+mn-lt"/>
              </a:rPr>
              <a:t>, S, (2020) ‘Analysis of </a:t>
            </a:r>
            <a:r>
              <a:rPr lang="en-GB" sz="2000" dirty="0" err="1">
                <a:latin typeface="Arial"/>
                <a:ea typeface="+mn-lt"/>
                <a:cs typeface="+mn-lt"/>
              </a:rPr>
              <a:t>piaget-anderson</a:t>
            </a:r>
            <a:r>
              <a:rPr lang="en-GB" sz="2000" dirty="0">
                <a:latin typeface="Arial"/>
                <a:ea typeface="+mn-lt"/>
                <a:cs typeface="+mn-lt"/>
              </a:rPr>
              <a:t> theory in learning modern economy’, </a:t>
            </a:r>
            <a:r>
              <a:rPr lang="en-GB" sz="2000" i="1" dirty="0">
                <a:latin typeface="Arial"/>
                <a:ea typeface="+mn-lt"/>
                <a:cs typeface="+mn-lt"/>
              </a:rPr>
              <a:t>IOP conference series. Earth and environmental science</a:t>
            </a:r>
            <a:r>
              <a:rPr lang="en-GB" sz="2000" dirty="0">
                <a:latin typeface="Arial"/>
                <a:ea typeface="+mn-lt"/>
                <a:cs typeface="+mn-lt"/>
              </a:rPr>
              <a:t>, 485(1), p. 12100–. Available at: </a:t>
            </a:r>
            <a:r>
              <a:rPr lang="en-GB" sz="2000" dirty="0">
                <a:latin typeface="Arial"/>
                <a:ea typeface="+mn-lt"/>
                <a:cs typeface="+mn-lt"/>
                <a:hlinkClick r:id="rId2"/>
              </a:rPr>
              <a:t>https://doi.org/10.1088/1755-1315/485/1/012100</a:t>
            </a:r>
            <a:r>
              <a:rPr lang="en-GB" sz="2000" dirty="0">
                <a:latin typeface="Arial"/>
                <a:ea typeface="+mn-lt"/>
                <a:cs typeface="+mn-lt"/>
              </a:rPr>
              <a:t>.(Accessed: 30 September 2022).</a:t>
            </a:r>
            <a:r>
              <a:rPr lang="en-US" sz="2000" dirty="0">
                <a:latin typeface="Arial"/>
                <a:ea typeface="+mn-lt"/>
                <a:cs typeface="+mn-lt"/>
              </a:rPr>
              <a:t> </a:t>
            </a:r>
            <a:r>
              <a:rPr lang="en-GB" sz="2000" dirty="0">
                <a:latin typeface="Arial"/>
                <a:ea typeface="+mn-lt"/>
                <a:cs typeface="+mn-lt"/>
              </a:rPr>
              <a:t> </a:t>
            </a:r>
            <a:endParaRPr lang="en-US" sz="2000" dirty="0">
              <a:latin typeface="Arial"/>
              <a:cs typeface="Arial"/>
            </a:endParaRPr>
          </a:p>
          <a:p>
            <a:r>
              <a:rPr lang="en-GB" sz="2000" dirty="0">
                <a:latin typeface="Arial"/>
                <a:ea typeface="+mn-lt"/>
                <a:cs typeface="+mn-lt"/>
              </a:rPr>
              <a:t>  </a:t>
            </a:r>
            <a:endParaRPr lang="en-GB" sz="2000" dirty="0">
              <a:latin typeface="Arial"/>
              <a:cs typeface="Arial"/>
            </a:endParaRPr>
          </a:p>
          <a:p>
            <a:r>
              <a:rPr lang="en-GB" sz="2000" dirty="0">
                <a:latin typeface="Arial"/>
                <a:ea typeface="+mn-lt"/>
                <a:cs typeface="+mn-lt"/>
              </a:rPr>
              <a:t>Rosalia Art, (2020) </a:t>
            </a:r>
            <a:r>
              <a:rPr lang="en-GB" sz="2000" i="1" dirty="0">
                <a:latin typeface="Arial"/>
                <a:ea typeface="+mn-lt"/>
                <a:cs typeface="+mn-lt"/>
              </a:rPr>
              <a:t>Mind and Psychology</a:t>
            </a:r>
            <a:r>
              <a:rPr lang="en-GB" sz="2000" dirty="0">
                <a:latin typeface="Arial"/>
                <a:ea typeface="+mn-lt"/>
                <a:cs typeface="+mn-lt"/>
              </a:rPr>
              <a:t> Available </a:t>
            </a:r>
            <a:r>
              <a:rPr lang="en-GB" sz="2000" dirty="0" err="1">
                <a:latin typeface="Arial"/>
                <a:ea typeface="+mn-lt"/>
                <a:cs typeface="+mn-lt"/>
              </a:rPr>
              <a:t>at:https</a:t>
            </a:r>
            <a:r>
              <a:rPr lang="en-GB" sz="2000" dirty="0">
                <a:latin typeface="Arial"/>
                <a:ea typeface="+mn-lt"/>
                <a:cs typeface="+mn-lt"/>
              </a:rPr>
              <a:t>://displate.com/</a:t>
            </a:r>
            <a:r>
              <a:rPr lang="en-GB" sz="2000" dirty="0" err="1">
                <a:latin typeface="Arial"/>
                <a:ea typeface="+mn-lt"/>
                <a:cs typeface="+mn-lt"/>
              </a:rPr>
              <a:t>displate</a:t>
            </a:r>
            <a:r>
              <a:rPr lang="en-GB" sz="2000" dirty="0">
                <a:latin typeface="Arial"/>
                <a:ea typeface="+mn-lt"/>
                <a:cs typeface="+mn-lt"/>
              </a:rPr>
              <a:t>/467084.(Accessed: 22 September 2022).</a:t>
            </a:r>
            <a:r>
              <a:rPr lang="en-US" sz="2000" dirty="0">
                <a:latin typeface="Arial"/>
                <a:ea typeface="+mn-lt"/>
                <a:cs typeface="+mn-lt"/>
              </a:rPr>
              <a:t> </a:t>
            </a:r>
            <a:r>
              <a:rPr lang="en-GB" sz="2000" dirty="0">
                <a:latin typeface="Arial"/>
                <a:ea typeface="+mn-lt"/>
                <a:cs typeface="+mn-lt"/>
              </a:rPr>
              <a:t> </a:t>
            </a:r>
            <a:endParaRPr lang="en-GB" sz="2000" dirty="0">
              <a:latin typeface="Arial"/>
              <a:cs typeface="Arial"/>
            </a:endParaRPr>
          </a:p>
          <a:p>
            <a:r>
              <a:rPr lang="en-GB" sz="2000" dirty="0">
                <a:latin typeface="Arial"/>
                <a:ea typeface="+mn-lt"/>
                <a:cs typeface="+mn-lt"/>
              </a:rPr>
              <a:t>  </a:t>
            </a:r>
            <a:endParaRPr lang="en-GB" sz="2000" dirty="0">
              <a:latin typeface="Arial"/>
              <a:cs typeface="Arial"/>
            </a:endParaRPr>
          </a:p>
          <a:p>
            <a:r>
              <a:rPr lang="en-GB" sz="2000" dirty="0" err="1">
                <a:latin typeface="Arial"/>
                <a:ea typeface="+mn-lt"/>
                <a:cs typeface="+mn-lt"/>
              </a:rPr>
              <a:t>Smolucha</a:t>
            </a:r>
            <a:r>
              <a:rPr lang="en-GB" sz="2000" dirty="0">
                <a:latin typeface="Arial"/>
                <a:ea typeface="+mn-lt"/>
                <a:cs typeface="+mn-lt"/>
              </a:rPr>
              <a:t>, L. and </a:t>
            </a:r>
            <a:r>
              <a:rPr lang="en-GB" sz="2000" dirty="0" err="1">
                <a:latin typeface="Arial"/>
                <a:ea typeface="+mn-lt"/>
                <a:cs typeface="+mn-lt"/>
              </a:rPr>
              <a:t>Smolucha</a:t>
            </a:r>
            <a:r>
              <a:rPr lang="en-GB" sz="2000" dirty="0">
                <a:latin typeface="Arial"/>
                <a:ea typeface="+mn-lt"/>
                <a:cs typeface="+mn-lt"/>
              </a:rPr>
              <a:t>, F, (2021) ‘Vygotsky’s theory in-play: early childhood education’, </a:t>
            </a:r>
            <a:r>
              <a:rPr lang="en-GB" sz="2000" i="1" dirty="0">
                <a:latin typeface="Arial"/>
                <a:ea typeface="+mn-lt"/>
                <a:cs typeface="+mn-lt"/>
              </a:rPr>
              <a:t>Early child development and care</a:t>
            </a:r>
            <a:r>
              <a:rPr lang="en-GB" sz="2000" dirty="0">
                <a:latin typeface="Arial"/>
                <a:ea typeface="+mn-lt"/>
                <a:cs typeface="+mn-lt"/>
              </a:rPr>
              <a:t>, 191(7-8), pp. 1041–1055. Available at: </a:t>
            </a:r>
            <a:r>
              <a:rPr lang="en-GB" sz="2000" dirty="0">
                <a:latin typeface="Arial"/>
                <a:ea typeface="+mn-lt"/>
                <a:cs typeface="+mn-lt"/>
                <a:hlinkClick r:id="rId3"/>
              </a:rPr>
              <a:t>https://doi.org/10.1080/03004430.2020.1843451</a:t>
            </a:r>
            <a:r>
              <a:rPr lang="en-GB" sz="2000" dirty="0">
                <a:latin typeface="Arial"/>
                <a:ea typeface="+mn-lt"/>
                <a:cs typeface="+mn-lt"/>
              </a:rPr>
              <a:t>. (Accessed: 30 September 2022).  </a:t>
            </a:r>
            <a:endParaRPr lang="en-GB" sz="2000" dirty="0">
              <a:latin typeface="Arial"/>
              <a:cs typeface="Arial"/>
            </a:endParaRPr>
          </a:p>
        </p:txBody>
      </p:sp>
      <p:sp>
        <p:nvSpPr>
          <p:cNvPr id="3" name="TextBox 2">
            <a:extLst>
              <a:ext uri="{FF2B5EF4-FFF2-40B4-BE49-F238E27FC236}">
                <a16:creationId xmlns:a16="http://schemas.microsoft.com/office/drawing/2014/main" id="{8D384CD9-0EF7-E559-F850-FA939625BAA7}"/>
              </a:ext>
            </a:extLst>
          </p:cNvPr>
          <p:cNvSpPr txBox="1"/>
          <p:nvPr/>
        </p:nvSpPr>
        <p:spPr>
          <a:xfrm>
            <a:off x="3772436" y="1003479"/>
            <a:ext cx="373487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Reference Page</a:t>
            </a:r>
          </a:p>
        </p:txBody>
      </p:sp>
    </p:spTree>
    <p:extLst>
      <p:ext uri="{BB962C8B-B14F-4D97-AF65-F5344CB8AC3E}">
        <p14:creationId xmlns:p14="http://schemas.microsoft.com/office/powerpoint/2010/main" val="37400916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1" ma:contentTypeDescription="Create a new document." ma:contentTypeScope="" ma:versionID="0e396c0a7648ad55b178e0e15a39cd49">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1f12ac2c3af44a4934bdb63f37c75b74"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26DD099-0984-43CF-AB68-0239B059419E}">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0AFD3DD-534E-406F-B827-5C2656843BEC}">
  <ds:schemaRefs>
    <ds:schemaRef ds:uri="http://schemas.microsoft.com/sharepoint/v3/contenttype/forms"/>
  </ds:schemaRefs>
</ds:datastoreItem>
</file>

<file path=customXml/itemProps3.xml><?xml version="1.0" encoding="utf-8"?>
<ds:datastoreItem xmlns:ds="http://schemas.openxmlformats.org/officeDocument/2006/customXml" ds:itemID="{7B8DF6C2-4867-4A83-9690-79D77CEC5898}">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 Boardroom</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Shazia</dc:creator>
  <cp:revision>126</cp:revision>
  <dcterms:created xsi:type="dcterms:W3CDTF">2022-09-22T15:13:32Z</dcterms:created>
  <dcterms:modified xsi:type="dcterms:W3CDTF">2022-10-07T19:38:01Z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