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58" d="100"/>
          <a:sy n="58" d="100"/>
        </p:scale>
        <p:origin x="80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1918" y="1384719"/>
            <a:ext cx="6348164" cy="1335838"/>
          </a:xfrm>
        </p:spPr>
        <p:txBody>
          <a:bodyPr>
            <a:normAutofit fontScale="90000"/>
          </a:bodyPr>
          <a:lstStyle/>
          <a:p>
            <a:r>
              <a:rPr lang="en-US" dirty="0"/>
              <a:t>Recording Mandarin</a:t>
            </a:r>
            <a:br>
              <a:rPr lang="en-US" dirty="0"/>
            </a:br>
            <a:r>
              <a:rPr lang="en-US" sz="4400" dirty="0"/>
              <a:t>Luminita Buzea</a:t>
            </a:r>
            <a:br>
              <a:rPr lang="en-US" sz="4400" dirty="0"/>
            </a:br>
            <a:r>
              <a:rPr lang="en-US" sz="4400" dirty="0"/>
              <a:t>2118845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E78519-2E58-6669-E85B-B9C62140D0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6DD0EF-77F6-AFA1-A03B-8413812CC32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096000" y="405932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858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</TotalTime>
  <Words>7</Words>
  <Application>Microsoft Office PowerPoint</Application>
  <PresentationFormat>Widescreen</PresentationFormat>
  <Paragraphs>1</Paragraphs>
  <Slides>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Recording Mandarin Luminita Buzea 2118845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Catalina Buzea</dc:creator>
  <cp:lastModifiedBy>Luminita Buzea</cp:lastModifiedBy>
  <cp:revision>2</cp:revision>
  <dcterms:created xsi:type="dcterms:W3CDTF">2023-02-14T16:58:44Z</dcterms:created>
  <dcterms:modified xsi:type="dcterms:W3CDTF">2023-02-14T17:50:52Z</dcterms:modified>
</cp:coreProperties>
</file>