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1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DA084E-5DBD-AC15-60F8-F82BE788867D}" v="5114" dt="2025-05-30T08:15:01.08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ebecca Francis-Davies" userId="S::r.francis-davies@uwtsd.ac.uk::caf69e2c-2198-47a4-8268-c57958bd4ca9" providerId="AD" clId="Web-{46DA084E-5DBD-AC15-60F8-F82BE788867D}"/>
    <pc:docChg chg="addSld modSld addMainMaster delMainMaster">
      <pc:chgData name="Rebecca Francis-Davies" userId="S::r.francis-davies@uwtsd.ac.uk::caf69e2c-2198-47a4-8268-c57958bd4ca9" providerId="AD" clId="Web-{46DA084E-5DBD-AC15-60F8-F82BE788867D}" dt="2025-05-30T08:15:01.583" v="5112"/>
      <pc:docMkLst>
        <pc:docMk/>
      </pc:docMkLst>
      <pc:sldChg chg="addSp modSp mod setBg modClrScheme chgLayout">
        <pc:chgData name="Rebecca Francis-Davies" userId="S::r.francis-davies@uwtsd.ac.uk::caf69e2c-2198-47a4-8268-c57958bd4ca9" providerId="AD" clId="Web-{46DA084E-5DBD-AC15-60F8-F82BE788867D}" dt="2025-05-30T06:43:28.453" v="17"/>
        <pc:sldMkLst>
          <pc:docMk/>
          <pc:sldMk cId="109857222" sldId="256"/>
        </pc:sldMkLst>
        <pc:spChg chg="mod">
          <ac:chgData name="Rebecca Francis-Davies" userId="S::r.francis-davies@uwtsd.ac.uk::caf69e2c-2198-47a4-8268-c57958bd4ca9" providerId="AD" clId="Web-{46DA084E-5DBD-AC15-60F8-F82BE788867D}" dt="2025-05-30T06:43:28.453" v="1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ebecca Francis-Davies" userId="S::r.francis-davies@uwtsd.ac.uk::caf69e2c-2198-47a4-8268-c57958bd4ca9" providerId="AD" clId="Web-{46DA084E-5DBD-AC15-60F8-F82BE788867D}" dt="2025-05-30T06:43:28.453" v="1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6:43:28.453" v="17"/>
          <ac:spMkLst>
            <pc:docMk/>
            <pc:sldMk cId="109857222" sldId="256"/>
            <ac:spMk id="9" creationId="{5E5473D2-DD46-DFAF-84EC-264D6CE58B94}"/>
          </ac:spMkLst>
        </pc:spChg>
        <pc:picChg chg="add">
          <ac:chgData name="Rebecca Francis-Davies" userId="S::r.francis-davies@uwtsd.ac.uk::caf69e2c-2198-47a4-8268-c57958bd4ca9" providerId="AD" clId="Web-{46DA084E-5DBD-AC15-60F8-F82BE788867D}" dt="2025-05-30T06:43:28.453" v="17"/>
          <ac:picMkLst>
            <pc:docMk/>
            <pc:sldMk cId="109857222" sldId="256"/>
            <ac:picMk id="4" creationId="{A38ACCEF-9E31-E9B6-E90B-3C895B24B2E6}"/>
          </ac:picMkLst>
        </pc:picChg>
      </pc:sldChg>
      <pc:sldChg chg="addSp modSp new mod setBg">
        <pc:chgData name="Rebecca Francis-Davies" userId="S::r.francis-davies@uwtsd.ac.uk::caf69e2c-2198-47a4-8268-c57958bd4ca9" providerId="AD" clId="Web-{46DA084E-5DBD-AC15-60F8-F82BE788867D}" dt="2025-05-30T06:45:50.348" v="141"/>
        <pc:sldMkLst>
          <pc:docMk/>
          <pc:sldMk cId="2892257001" sldId="257"/>
        </pc:sldMkLst>
        <pc:spChg chg="mod">
          <ac:chgData name="Rebecca Francis-Davies" userId="S::r.francis-davies@uwtsd.ac.uk::caf69e2c-2198-47a4-8268-c57958bd4ca9" providerId="AD" clId="Web-{46DA084E-5DBD-AC15-60F8-F82BE788867D}" dt="2025-05-30T06:45:50.348" v="141"/>
          <ac:spMkLst>
            <pc:docMk/>
            <pc:sldMk cId="2892257001" sldId="257"/>
            <ac:spMk id="2" creationId="{279D917E-CFFF-CA34-4260-B95DBBC212AB}"/>
          </ac:spMkLst>
        </pc:spChg>
        <pc:spChg chg="mod">
          <ac:chgData name="Rebecca Francis-Davies" userId="S::r.francis-davies@uwtsd.ac.uk::caf69e2c-2198-47a4-8268-c57958bd4ca9" providerId="AD" clId="Web-{46DA084E-5DBD-AC15-60F8-F82BE788867D}" dt="2025-05-30T06:45:50.348" v="141"/>
          <ac:spMkLst>
            <pc:docMk/>
            <pc:sldMk cId="2892257001" sldId="257"/>
            <ac:spMk id="3" creationId="{7E845700-326D-5918-3D36-596F82CBE2D0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6:45:50.348" v="141"/>
          <ac:spMkLst>
            <pc:docMk/>
            <pc:sldMk cId="2892257001" sldId="257"/>
            <ac:spMk id="9" creationId="{BA2AFC67-0973-EC0D-F14E-710D701B20BD}"/>
          </ac:spMkLst>
        </pc:spChg>
        <pc:picChg chg="add">
          <ac:chgData name="Rebecca Francis-Davies" userId="S::r.francis-davies@uwtsd.ac.uk::caf69e2c-2198-47a4-8268-c57958bd4ca9" providerId="AD" clId="Web-{46DA084E-5DBD-AC15-60F8-F82BE788867D}" dt="2025-05-30T06:45:50.348" v="141"/>
          <ac:picMkLst>
            <pc:docMk/>
            <pc:sldMk cId="2892257001" sldId="257"/>
            <ac:picMk id="5" creationId="{BBDA1A7B-FE0A-38CA-102C-678E5ED33AB6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46DA084E-5DBD-AC15-60F8-F82BE788867D}" dt="2025-05-30T06:47:44.773" v="253"/>
        <pc:sldMkLst>
          <pc:docMk/>
          <pc:sldMk cId="2475854671" sldId="258"/>
        </pc:sldMkLst>
        <pc:spChg chg="mod">
          <ac:chgData name="Rebecca Francis-Davies" userId="S::r.francis-davies@uwtsd.ac.uk::caf69e2c-2198-47a4-8268-c57958bd4ca9" providerId="AD" clId="Web-{46DA084E-5DBD-AC15-60F8-F82BE788867D}" dt="2025-05-30T06:47:44.773" v="253"/>
          <ac:spMkLst>
            <pc:docMk/>
            <pc:sldMk cId="2475854671" sldId="258"/>
            <ac:spMk id="2" creationId="{7DAB5A89-0E6D-5249-B6F6-32321AD7A43C}"/>
          </ac:spMkLst>
        </pc:spChg>
        <pc:spChg chg="del mod">
          <ac:chgData name="Rebecca Francis-Davies" userId="S::r.francis-davies@uwtsd.ac.uk::caf69e2c-2198-47a4-8268-c57958bd4ca9" providerId="AD" clId="Web-{46DA084E-5DBD-AC15-60F8-F82BE788867D}" dt="2025-05-30T06:47:44.773" v="253"/>
          <ac:spMkLst>
            <pc:docMk/>
            <pc:sldMk cId="2475854671" sldId="258"/>
            <ac:spMk id="3" creationId="{C7823838-34F4-1454-1B03-681630F706CC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6:47:44.773" v="253"/>
          <ac:spMkLst>
            <pc:docMk/>
            <pc:sldMk cId="2475854671" sldId="258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46DA084E-5DBD-AC15-60F8-F82BE788867D}" dt="2025-05-30T06:47:44.773" v="253"/>
          <ac:graphicFrameMkLst>
            <pc:docMk/>
            <pc:sldMk cId="2475854671" sldId="258"/>
            <ac:graphicFrameMk id="5" creationId="{4F7A9343-1F2B-4BF4-F204-F2BAF45D7B06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46DA084E-5DBD-AC15-60F8-F82BE788867D}" dt="2025-05-30T06:48:45.197" v="291"/>
        <pc:sldMkLst>
          <pc:docMk/>
          <pc:sldMk cId="3089639041" sldId="259"/>
        </pc:sldMkLst>
        <pc:spChg chg="mod">
          <ac:chgData name="Rebecca Francis-Davies" userId="S::r.francis-davies@uwtsd.ac.uk::caf69e2c-2198-47a4-8268-c57958bd4ca9" providerId="AD" clId="Web-{46DA084E-5DBD-AC15-60F8-F82BE788867D}" dt="2025-05-30T06:48:45.197" v="291"/>
          <ac:spMkLst>
            <pc:docMk/>
            <pc:sldMk cId="3089639041" sldId="259"/>
            <ac:spMk id="2" creationId="{B4C58F43-4138-FE57-2D30-B61629341BA6}"/>
          </ac:spMkLst>
        </pc:spChg>
        <pc:spChg chg="del mod">
          <ac:chgData name="Rebecca Francis-Davies" userId="S::r.francis-davies@uwtsd.ac.uk::caf69e2c-2198-47a4-8268-c57958bd4ca9" providerId="AD" clId="Web-{46DA084E-5DBD-AC15-60F8-F82BE788867D}" dt="2025-05-30T06:48:45.197" v="291"/>
          <ac:spMkLst>
            <pc:docMk/>
            <pc:sldMk cId="3089639041" sldId="259"/>
            <ac:spMk id="3" creationId="{755945AC-FD66-72CF-12F1-433AEF953DEC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6:48:45.197" v="291"/>
          <ac:spMkLst>
            <pc:docMk/>
            <pc:sldMk cId="3089639041" sldId="259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46DA084E-5DBD-AC15-60F8-F82BE788867D}" dt="2025-05-30T06:48:45.197" v="291"/>
          <ac:graphicFrameMkLst>
            <pc:docMk/>
            <pc:sldMk cId="3089639041" sldId="259"/>
            <ac:graphicFrameMk id="5" creationId="{843B1C8B-29BF-E612-D3A9-D4D2A711827B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46DA084E-5DBD-AC15-60F8-F82BE788867D}" dt="2025-05-30T06:56:38.195" v="488"/>
        <pc:sldMkLst>
          <pc:docMk/>
          <pc:sldMk cId="1040582109" sldId="260"/>
        </pc:sldMkLst>
        <pc:spChg chg="mod">
          <ac:chgData name="Rebecca Francis-Davies" userId="S::r.francis-davies@uwtsd.ac.uk::caf69e2c-2198-47a4-8268-c57958bd4ca9" providerId="AD" clId="Web-{46DA084E-5DBD-AC15-60F8-F82BE788867D}" dt="2025-05-30T06:56:38.195" v="488"/>
          <ac:spMkLst>
            <pc:docMk/>
            <pc:sldMk cId="1040582109" sldId="260"/>
            <ac:spMk id="2" creationId="{D818FBC7-B8FA-EEE4-CD9B-F352F541CFA4}"/>
          </ac:spMkLst>
        </pc:spChg>
        <pc:spChg chg="mod">
          <ac:chgData name="Rebecca Francis-Davies" userId="S::r.francis-davies@uwtsd.ac.uk::caf69e2c-2198-47a4-8268-c57958bd4ca9" providerId="AD" clId="Web-{46DA084E-5DBD-AC15-60F8-F82BE788867D}" dt="2025-05-30T06:56:38.195" v="488"/>
          <ac:spMkLst>
            <pc:docMk/>
            <pc:sldMk cId="1040582109" sldId="260"/>
            <ac:spMk id="3" creationId="{22BB3787-D227-E6BD-ECA1-DBDFDEA220AC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6:56:38.195" v="488"/>
          <ac:spMkLst>
            <pc:docMk/>
            <pc:sldMk cId="1040582109" sldId="260"/>
            <ac:spMk id="8" creationId="{EC8C6078-B9FC-62D3-82A6-AED0C1C0C03A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6:56:38.195" v="488"/>
          <ac:spMkLst>
            <pc:docMk/>
            <pc:sldMk cId="1040582109" sldId="260"/>
            <ac:spMk id="10" creationId="{8323CF07-AAA9-DC0B-9E00-84313AE4538F}"/>
          </ac:spMkLst>
        </pc:spChg>
      </pc:sldChg>
      <pc:sldChg chg="addSp delSp modSp new mod setBg">
        <pc:chgData name="Rebecca Francis-Davies" userId="S::r.francis-davies@uwtsd.ac.uk::caf69e2c-2198-47a4-8268-c57958bd4ca9" providerId="AD" clId="Web-{46DA084E-5DBD-AC15-60F8-F82BE788867D}" dt="2025-05-30T06:58:12.041" v="567"/>
        <pc:sldMkLst>
          <pc:docMk/>
          <pc:sldMk cId="3169593613" sldId="261"/>
        </pc:sldMkLst>
        <pc:spChg chg="mod">
          <ac:chgData name="Rebecca Francis-Davies" userId="S::r.francis-davies@uwtsd.ac.uk::caf69e2c-2198-47a4-8268-c57958bd4ca9" providerId="AD" clId="Web-{46DA084E-5DBD-AC15-60F8-F82BE788867D}" dt="2025-05-30T06:58:12.041" v="567"/>
          <ac:spMkLst>
            <pc:docMk/>
            <pc:sldMk cId="3169593613" sldId="261"/>
            <ac:spMk id="2" creationId="{C900D860-E514-B209-077F-AFA6C2956073}"/>
          </ac:spMkLst>
        </pc:spChg>
        <pc:spChg chg="del mod">
          <ac:chgData name="Rebecca Francis-Davies" userId="S::r.francis-davies@uwtsd.ac.uk::caf69e2c-2198-47a4-8268-c57958bd4ca9" providerId="AD" clId="Web-{46DA084E-5DBD-AC15-60F8-F82BE788867D}" dt="2025-05-30T06:58:12.041" v="567"/>
          <ac:spMkLst>
            <pc:docMk/>
            <pc:sldMk cId="3169593613" sldId="261"/>
            <ac:spMk id="3" creationId="{51B7B053-1E20-60C5-292D-59B9343F533D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6:58:12.041" v="567"/>
          <ac:spMkLst>
            <pc:docMk/>
            <pc:sldMk cId="3169593613" sldId="261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46DA084E-5DBD-AC15-60F8-F82BE788867D}" dt="2025-05-30T06:58:12.041" v="567"/>
          <ac:graphicFrameMkLst>
            <pc:docMk/>
            <pc:sldMk cId="3169593613" sldId="261"/>
            <ac:graphicFrameMk id="5" creationId="{2D992F14-C77E-BF46-8578-901508FE3E38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46DA084E-5DBD-AC15-60F8-F82BE788867D}" dt="2025-05-30T07:00:40.095" v="656"/>
        <pc:sldMkLst>
          <pc:docMk/>
          <pc:sldMk cId="3694253649" sldId="262"/>
        </pc:sldMkLst>
        <pc:spChg chg="mod">
          <ac:chgData name="Rebecca Francis-Davies" userId="S::r.francis-davies@uwtsd.ac.uk::caf69e2c-2198-47a4-8268-c57958bd4ca9" providerId="AD" clId="Web-{46DA084E-5DBD-AC15-60F8-F82BE788867D}" dt="2025-05-30T07:00:40.095" v="656"/>
          <ac:spMkLst>
            <pc:docMk/>
            <pc:sldMk cId="3694253649" sldId="262"/>
            <ac:spMk id="2" creationId="{4E71FC71-BD16-699A-B1EA-121328E42378}"/>
          </ac:spMkLst>
        </pc:spChg>
        <pc:spChg chg="mod">
          <ac:chgData name="Rebecca Francis-Davies" userId="S::r.francis-davies@uwtsd.ac.uk::caf69e2c-2198-47a4-8268-c57958bd4ca9" providerId="AD" clId="Web-{46DA084E-5DBD-AC15-60F8-F82BE788867D}" dt="2025-05-30T07:00:40.095" v="656"/>
          <ac:spMkLst>
            <pc:docMk/>
            <pc:sldMk cId="3694253649" sldId="262"/>
            <ac:spMk id="3" creationId="{6664C48A-7DA9-41B1-D9E0-6CF3998E5ECA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7:00:40.095" v="656"/>
          <ac:spMkLst>
            <pc:docMk/>
            <pc:sldMk cId="3694253649" sldId="262"/>
            <ac:spMk id="9" creationId="{BA2AFC67-0973-EC0D-F14E-710D701B20BD}"/>
          </ac:spMkLst>
        </pc:spChg>
        <pc:picChg chg="add">
          <ac:chgData name="Rebecca Francis-Davies" userId="S::r.francis-davies@uwtsd.ac.uk::caf69e2c-2198-47a4-8268-c57958bd4ca9" providerId="AD" clId="Web-{46DA084E-5DBD-AC15-60F8-F82BE788867D}" dt="2025-05-30T07:00:40.095" v="656"/>
          <ac:picMkLst>
            <pc:docMk/>
            <pc:sldMk cId="3694253649" sldId="262"/>
            <ac:picMk id="5" creationId="{01AF5A9D-E96E-3933-C1C1-FD21D5064013}"/>
          </ac:picMkLst>
        </pc:picChg>
      </pc:sldChg>
      <pc:sldChg chg="addSp modSp new mod setBg">
        <pc:chgData name="Rebecca Francis-Davies" userId="S::r.francis-davies@uwtsd.ac.uk::caf69e2c-2198-47a4-8268-c57958bd4ca9" providerId="AD" clId="Web-{46DA084E-5DBD-AC15-60F8-F82BE788867D}" dt="2025-05-30T07:02:22.926" v="732"/>
        <pc:sldMkLst>
          <pc:docMk/>
          <pc:sldMk cId="391446368" sldId="263"/>
        </pc:sldMkLst>
        <pc:spChg chg="mod">
          <ac:chgData name="Rebecca Francis-Davies" userId="S::r.francis-davies@uwtsd.ac.uk::caf69e2c-2198-47a4-8268-c57958bd4ca9" providerId="AD" clId="Web-{46DA084E-5DBD-AC15-60F8-F82BE788867D}" dt="2025-05-30T07:02:22.926" v="732"/>
          <ac:spMkLst>
            <pc:docMk/>
            <pc:sldMk cId="391446368" sldId="263"/>
            <ac:spMk id="2" creationId="{00114C33-33C9-8C3D-2D66-66C64788BE63}"/>
          </ac:spMkLst>
        </pc:spChg>
        <pc:spChg chg="mod">
          <ac:chgData name="Rebecca Francis-Davies" userId="S::r.francis-davies@uwtsd.ac.uk::caf69e2c-2198-47a4-8268-c57958bd4ca9" providerId="AD" clId="Web-{46DA084E-5DBD-AC15-60F8-F82BE788867D}" dt="2025-05-30T07:02:22.926" v="732"/>
          <ac:spMkLst>
            <pc:docMk/>
            <pc:sldMk cId="391446368" sldId="263"/>
            <ac:spMk id="3" creationId="{1106CD73-3B52-340C-1BC6-881F5248FA96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7:02:22.926" v="732"/>
          <ac:spMkLst>
            <pc:docMk/>
            <pc:sldMk cId="391446368" sldId="263"/>
            <ac:spMk id="8" creationId="{20E7A827-4DD7-8A5A-4519-32BDA5CDBA31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7:02:22.926" v="732"/>
          <ac:spMkLst>
            <pc:docMk/>
            <pc:sldMk cId="391446368" sldId="263"/>
            <ac:spMk id="10" creationId="{1A75348D-3376-10BB-E89D-A72720D88A92}"/>
          </ac:spMkLst>
        </pc:spChg>
      </pc:sldChg>
      <pc:sldChg chg="addSp delSp modSp new mod setBg">
        <pc:chgData name="Rebecca Francis-Davies" userId="S::r.francis-davies@uwtsd.ac.uk::caf69e2c-2198-47a4-8268-c57958bd4ca9" providerId="AD" clId="Web-{46DA084E-5DBD-AC15-60F8-F82BE788867D}" dt="2025-05-30T07:04:01.460" v="875"/>
        <pc:sldMkLst>
          <pc:docMk/>
          <pc:sldMk cId="2317278967" sldId="264"/>
        </pc:sldMkLst>
        <pc:spChg chg="mod">
          <ac:chgData name="Rebecca Francis-Davies" userId="S::r.francis-davies@uwtsd.ac.uk::caf69e2c-2198-47a4-8268-c57958bd4ca9" providerId="AD" clId="Web-{46DA084E-5DBD-AC15-60F8-F82BE788867D}" dt="2025-05-30T07:04:01.460" v="875"/>
          <ac:spMkLst>
            <pc:docMk/>
            <pc:sldMk cId="2317278967" sldId="264"/>
            <ac:spMk id="2" creationId="{FCAA4983-D82B-D6D8-F67D-1518CBEE64ED}"/>
          </ac:spMkLst>
        </pc:spChg>
        <pc:spChg chg="del mod">
          <ac:chgData name="Rebecca Francis-Davies" userId="S::r.francis-davies@uwtsd.ac.uk::caf69e2c-2198-47a4-8268-c57958bd4ca9" providerId="AD" clId="Web-{46DA084E-5DBD-AC15-60F8-F82BE788867D}" dt="2025-05-30T07:04:01.460" v="875"/>
          <ac:spMkLst>
            <pc:docMk/>
            <pc:sldMk cId="2317278967" sldId="264"/>
            <ac:spMk id="3" creationId="{3C4DE8C2-A712-44F7-22EA-6698063761E0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7:04:01.460" v="875"/>
          <ac:spMkLst>
            <pc:docMk/>
            <pc:sldMk cId="2317278967" sldId="264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46DA084E-5DBD-AC15-60F8-F82BE788867D}" dt="2025-05-30T07:04:01.460" v="875"/>
          <ac:graphicFrameMkLst>
            <pc:docMk/>
            <pc:sldMk cId="2317278967" sldId="264"/>
            <ac:graphicFrameMk id="5" creationId="{F053FA54-03D9-F7E4-23B9-9B89779D11A7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46DA084E-5DBD-AC15-60F8-F82BE788867D}" dt="2025-05-30T07:06:38.074" v="940"/>
        <pc:sldMkLst>
          <pc:docMk/>
          <pc:sldMk cId="51195890" sldId="265"/>
        </pc:sldMkLst>
        <pc:spChg chg="mod">
          <ac:chgData name="Rebecca Francis-Davies" userId="S::r.francis-davies@uwtsd.ac.uk::caf69e2c-2198-47a4-8268-c57958bd4ca9" providerId="AD" clId="Web-{46DA084E-5DBD-AC15-60F8-F82BE788867D}" dt="2025-05-30T07:06:38.074" v="940"/>
          <ac:spMkLst>
            <pc:docMk/>
            <pc:sldMk cId="51195890" sldId="265"/>
            <ac:spMk id="2" creationId="{12F7CFCA-EC0C-0195-3682-C82761490434}"/>
          </ac:spMkLst>
        </pc:spChg>
        <pc:spChg chg="mod">
          <ac:chgData name="Rebecca Francis-Davies" userId="S::r.francis-davies@uwtsd.ac.uk::caf69e2c-2198-47a4-8268-c57958bd4ca9" providerId="AD" clId="Web-{46DA084E-5DBD-AC15-60F8-F82BE788867D}" dt="2025-05-30T07:06:38.074" v="940"/>
          <ac:spMkLst>
            <pc:docMk/>
            <pc:sldMk cId="51195890" sldId="265"/>
            <ac:spMk id="3" creationId="{B475F337-880F-EA8B-D28A-D6E1F974D975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7:06:38.074" v="940"/>
          <ac:spMkLst>
            <pc:docMk/>
            <pc:sldMk cId="51195890" sldId="265"/>
            <ac:spMk id="9" creationId="{2961259D-605E-E200-FF9F-7C8C71D7C8E4}"/>
          </ac:spMkLst>
        </pc:spChg>
        <pc:picChg chg="add">
          <ac:chgData name="Rebecca Francis-Davies" userId="S::r.francis-davies@uwtsd.ac.uk::caf69e2c-2198-47a4-8268-c57958bd4ca9" providerId="AD" clId="Web-{46DA084E-5DBD-AC15-60F8-F82BE788867D}" dt="2025-05-30T07:06:38.074" v="940"/>
          <ac:picMkLst>
            <pc:docMk/>
            <pc:sldMk cId="51195890" sldId="265"/>
            <ac:picMk id="5" creationId="{583CEECA-F510-1326-3401-D489275B99CC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46DA084E-5DBD-AC15-60F8-F82BE788867D}" dt="2025-05-30T07:08:25.483" v="1042"/>
        <pc:sldMkLst>
          <pc:docMk/>
          <pc:sldMk cId="1564775137" sldId="266"/>
        </pc:sldMkLst>
        <pc:spChg chg="mod">
          <ac:chgData name="Rebecca Francis-Davies" userId="S::r.francis-davies@uwtsd.ac.uk::caf69e2c-2198-47a4-8268-c57958bd4ca9" providerId="AD" clId="Web-{46DA084E-5DBD-AC15-60F8-F82BE788867D}" dt="2025-05-30T07:08:25.483" v="1042"/>
          <ac:spMkLst>
            <pc:docMk/>
            <pc:sldMk cId="1564775137" sldId="266"/>
            <ac:spMk id="2" creationId="{697730EC-0F3E-2A26-8A8E-CA851970040D}"/>
          </ac:spMkLst>
        </pc:spChg>
        <pc:spChg chg="del mod">
          <ac:chgData name="Rebecca Francis-Davies" userId="S::r.francis-davies@uwtsd.ac.uk::caf69e2c-2198-47a4-8268-c57958bd4ca9" providerId="AD" clId="Web-{46DA084E-5DBD-AC15-60F8-F82BE788867D}" dt="2025-05-30T07:08:25.483" v="1042"/>
          <ac:spMkLst>
            <pc:docMk/>
            <pc:sldMk cId="1564775137" sldId="266"/>
            <ac:spMk id="3" creationId="{42582ECC-AC83-2B18-A773-33B3BF072C24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7:08:25.483" v="1042"/>
          <ac:spMkLst>
            <pc:docMk/>
            <pc:sldMk cId="1564775137" sldId="266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46DA084E-5DBD-AC15-60F8-F82BE788867D}" dt="2025-05-30T07:08:25.483" v="1042"/>
          <ac:graphicFrameMkLst>
            <pc:docMk/>
            <pc:sldMk cId="1564775137" sldId="266"/>
            <ac:graphicFrameMk id="5" creationId="{E3F62EFA-2FBE-7024-027F-E1E13A5D37EA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46DA084E-5DBD-AC15-60F8-F82BE788867D}" dt="2025-05-30T07:10:21.315" v="1116"/>
        <pc:sldMkLst>
          <pc:docMk/>
          <pc:sldMk cId="309316201" sldId="267"/>
        </pc:sldMkLst>
        <pc:spChg chg="mod">
          <ac:chgData name="Rebecca Francis-Davies" userId="S::r.francis-davies@uwtsd.ac.uk::caf69e2c-2198-47a4-8268-c57958bd4ca9" providerId="AD" clId="Web-{46DA084E-5DBD-AC15-60F8-F82BE788867D}" dt="2025-05-30T07:10:21.315" v="1116"/>
          <ac:spMkLst>
            <pc:docMk/>
            <pc:sldMk cId="309316201" sldId="267"/>
            <ac:spMk id="2" creationId="{C7AF70AB-EA5A-BBD9-49A7-B7E75303AE06}"/>
          </ac:spMkLst>
        </pc:spChg>
        <pc:spChg chg="del mod">
          <ac:chgData name="Rebecca Francis-Davies" userId="S::r.francis-davies@uwtsd.ac.uk::caf69e2c-2198-47a4-8268-c57958bd4ca9" providerId="AD" clId="Web-{46DA084E-5DBD-AC15-60F8-F82BE788867D}" dt="2025-05-30T07:10:21.315" v="1116"/>
          <ac:spMkLst>
            <pc:docMk/>
            <pc:sldMk cId="309316201" sldId="267"/>
            <ac:spMk id="3" creationId="{B47B7506-5510-ABB4-A05D-93FC7E9095C1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7:10:21.315" v="1116"/>
          <ac:spMkLst>
            <pc:docMk/>
            <pc:sldMk cId="309316201" sldId="267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46DA084E-5DBD-AC15-60F8-F82BE788867D}" dt="2025-05-30T07:10:21.315" v="1116"/>
          <ac:graphicFrameMkLst>
            <pc:docMk/>
            <pc:sldMk cId="309316201" sldId="267"/>
            <ac:graphicFrameMk id="5" creationId="{21E489CB-5488-E1B4-F3DA-608689A2BC45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46DA084E-5DBD-AC15-60F8-F82BE788867D}" dt="2025-05-30T07:14:32.681" v="1375"/>
        <pc:sldMkLst>
          <pc:docMk/>
          <pc:sldMk cId="3885625691" sldId="268"/>
        </pc:sldMkLst>
        <pc:spChg chg="mod">
          <ac:chgData name="Rebecca Francis-Davies" userId="S::r.francis-davies@uwtsd.ac.uk::caf69e2c-2198-47a4-8268-c57958bd4ca9" providerId="AD" clId="Web-{46DA084E-5DBD-AC15-60F8-F82BE788867D}" dt="2025-05-30T07:14:32.681" v="1375"/>
          <ac:spMkLst>
            <pc:docMk/>
            <pc:sldMk cId="3885625691" sldId="268"/>
            <ac:spMk id="2" creationId="{30314953-C859-5B98-6917-8C6993AD72AB}"/>
          </ac:spMkLst>
        </pc:spChg>
        <pc:spChg chg="mod">
          <ac:chgData name="Rebecca Francis-Davies" userId="S::r.francis-davies@uwtsd.ac.uk::caf69e2c-2198-47a4-8268-c57958bd4ca9" providerId="AD" clId="Web-{46DA084E-5DBD-AC15-60F8-F82BE788867D}" dt="2025-05-30T07:14:32.681" v="1375"/>
          <ac:spMkLst>
            <pc:docMk/>
            <pc:sldMk cId="3885625691" sldId="268"/>
            <ac:spMk id="3" creationId="{1DE7031F-ED8F-2BDF-1DD7-D01DF9B87DDC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7:14:32.681" v="1375"/>
          <ac:spMkLst>
            <pc:docMk/>
            <pc:sldMk cId="3885625691" sldId="268"/>
            <ac:spMk id="9" creationId="{5E8D3B17-7638-DFD3-18E4-8A6D611749CF}"/>
          </ac:spMkLst>
        </pc:spChg>
        <pc:picChg chg="add">
          <ac:chgData name="Rebecca Francis-Davies" userId="S::r.francis-davies@uwtsd.ac.uk::caf69e2c-2198-47a4-8268-c57958bd4ca9" providerId="AD" clId="Web-{46DA084E-5DBD-AC15-60F8-F82BE788867D}" dt="2025-05-30T07:14:32.681" v="1375"/>
          <ac:picMkLst>
            <pc:docMk/>
            <pc:sldMk cId="3885625691" sldId="268"/>
            <ac:picMk id="5" creationId="{3A037DE0-E83E-2577-810E-DAE5EDB8EA94}"/>
          </ac:picMkLst>
        </pc:picChg>
      </pc:sldChg>
      <pc:sldChg chg="addSp modSp new mod setBg">
        <pc:chgData name="Rebecca Francis-Davies" userId="S::r.francis-davies@uwtsd.ac.uk::caf69e2c-2198-47a4-8268-c57958bd4ca9" providerId="AD" clId="Web-{46DA084E-5DBD-AC15-60F8-F82BE788867D}" dt="2025-05-30T07:17:32.812" v="1634"/>
        <pc:sldMkLst>
          <pc:docMk/>
          <pc:sldMk cId="1510315207" sldId="269"/>
        </pc:sldMkLst>
        <pc:spChg chg="mod">
          <ac:chgData name="Rebecca Francis-Davies" userId="S::r.francis-davies@uwtsd.ac.uk::caf69e2c-2198-47a4-8268-c57958bd4ca9" providerId="AD" clId="Web-{46DA084E-5DBD-AC15-60F8-F82BE788867D}" dt="2025-05-30T07:17:32.812" v="1634"/>
          <ac:spMkLst>
            <pc:docMk/>
            <pc:sldMk cId="1510315207" sldId="269"/>
            <ac:spMk id="2" creationId="{03212FDB-3ED0-6048-939A-DBB802DB7D47}"/>
          </ac:spMkLst>
        </pc:spChg>
        <pc:spChg chg="mod">
          <ac:chgData name="Rebecca Francis-Davies" userId="S::r.francis-davies@uwtsd.ac.uk::caf69e2c-2198-47a4-8268-c57958bd4ca9" providerId="AD" clId="Web-{46DA084E-5DBD-AC15-60F8-F82BE788867D}" dt="2025-05-30T07:17:32.812" v="1634"/>
          <ac:spMkLst>
            <pc:docMk/>
            <pc:sldMk cId="1510315207" sldId="269"/>
            <ac:spMk id="3" creationId="{E767A025-0760-C9BC-4340-AAD727B10B85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7:17:32.812" v="1634"/>
          <ac:spMkLst>
            <pc:docMk/>
            <pc:sldMk cId="1510315207" sldId="269"/>
            <ac:spMk id="9" creationId="{2961259D-605E-E200-FF9F-7C8C71D7C8E4}"/>
          </ac:spMkLst>
        </pc:spChg>
        <pc:picChg chg="add">
          <ac:chgData name="Rebecca Francis-Davies" userId="S::r.francis-davies@uwtsd.ac.uk::caf69e2c-2198-47a4-8268-c57958bd4ca9" providerId="AD" clId="Web-{46DA084E-5DBD-AC15-60F8-F82BE788867D}" dt="2025-05-30T07:17:32.812" v="1634"/>
          <ac:picMkLst>
            <pc:docMk/>
            <pc:sldMk cId="1510315207" sldId="269"/>
            <ac:picMk id="5" creationId="{9560123F-873D-A630-49C2-96FC17E2E0B5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46DA084E-5DBD-AC15-60F8-F82BE788867D}" dt="2025-05-30T07:19:53.472" v="1786"/>
        <pc:sldMkLst>
          <pc:docMk/>
          <pc:sldMk cId="391994405" sldId="270"/>
        </pc:sldMkLst>
        <pc:spChg chg="mod">
          <ac:chgData name="Rebecca Francis-Davies" userId="S::r.francis-davies@uwtsd.ac.uk::caf69e2c-2198-47a4-8268-c57958bd4ca9" providerId="AD" clId="Web-{46DA084E-5DBD-AC15-60F8-F82BE788867D}" dt="2025-05-30T07:19:53.472" v="1786"/>
          <ac:spMkLst>
            <pc:docMk/>
            <pc:sldMk cId="391994405" sldId="270"/>
            <ac:spMk id="2" creationId="{64F05874-1F68-6935-44FB-56D88F24076A}"/>
          </ac:spMkLst>
        </pc:spChg>
        <pc:spChg chg="del mod">
          <ac:chgData name="Rebecca Francis-Davies" userId="S::r.francis-davies@uwtsd.ac.uk::caf69e2c-2198-47a4-8268-c57958bd4ca9" providerId="AD" clId="Web-{46DA084E-5DBD-AC15-60F8-F82BE788867D}" dt="2025-05-30T07:19:53.472" v="1786"/>
          <ac:spMkLst>
            <pc:docMk/>
            <pc:sldMk cId="391994405" sldId="270"/>
            <ac:spMk id="3" creationId="{66FEA9C1-9704-C70B-D2D0-38D94ACA492C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7:19:53.472" v="1786"/>
          <ac:spMkLst>
            <pc:docMk/>
            <pc:sldMk cId="391994405" sldId="270"/>
            <ac:spMk id="9" creationId="{951922D2-D397-9EA4-A66D-55B0884D1A6A}"/>
          </ac:spMkLst>
        </pc:spChg>
        <pc:graphicFrameChg chg="add">
          <ac:chgData name="Rebecca Francis-Davies" userId="S::r.francis-davies@uwtsd.ac.uk::caf69e2c-2198-47a4-8268-c57958bd4ca9" providerId="AD" clId="Web-{46DA084E-5DBD-AC15-60F8-F82BE788867D}" dt="2025-05-30T07:19:53.472" v="1786"/>
          <ac:graphicFrameMkLst>
            <pc:docMk/>
            <pc:sldMk cId="391994405" sldId="270"/>
            <ac:graphicFrameMk id="5" creationId="{0DE7CEA8-9CA5-2C24-1AF3-EF503FECDCBA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46DA084E-5DBD-AC15-60F8-F82BE788867D}" dt="2025-05-30T07:22:31.820" v="1962"/>
        <pc:sldMkLst>
          <pc:docMk/>
          <pc:sldMk cId="2962199204" sldId="271"/>
        </pc:sldMkLst>
        <pc:spChg chg="mod">
          <ac:chgData name="Rebecca Francis-Davies" userId="S::r.francis-davies@uwtsd.ac.uk::caf69e2c-2198-47a4-8268-c57958bd4ca9" providerId="AD" clId="Web-{46DA084E-5DBD-AC15-60F8-F82BE788867D}" dt="2025-05-30T07:22:31.820" v="1962"/>
          <ac:spMkLst>
            <pc:docMk/>
            <pc:sldMk cId="2962199204" sldId="271"/>
            <ac:spMk id="2" creationId="{45B58270-BF83-B6FC-4915-BDEADC8F9C73}"/>
          </ac:spMkLst>
        </pc:spChg>
        <pc:spChg chg="del mod">
          <ac:chgData name="Rebecca Francis-Davies" userId="S::r.francis-davies@uwtsd.ac.uk::caf69e2c-2198-47a4-8268-c57958bd4ca9" providerId="AD" clId="Web-{46DA084E-5DBD-AC15-60F8-F82BE788867D}" dt="2025-05-30T07:22:31.820" v="1962"/>
          <ac:spMkLst>
            <pc:docMk/>
            <pc:sldMk cId="2962199204" sldId="271"/>
            <ac:spMk id="3" creationId="{A6429844-AB41-2344-6E5B-79577E83BF0D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7:22:31.820" v="1962"/>
          <ac:spMkLst>
            <pc:docMk/>
            <pc:sldMk cId="2962199204" sldId="271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46DA084E-5DBD-AC15-60F8-F82BE788867D}" dt="2025-05-30T07:22:31.820" v="1962"/>
          <ac:graphicFrameMkLst>
            <pc:docMk/>
            <pc:sldMk cId="2962199204" sldId="271"/>
            <ac:graphicFrameMk id="5" creationId="{A8E37D5A-CF66-EA4B-214A-35217DB30D60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46DA084E-5DBD-AC15-60F8-F82BE788867D}" dt="2025-05-30T07:24:17.964" v="2087"/>
        <pc:sldMkLst>
          <pc:docMk/>
          <pc:sldMk cId="269655364" sldId="272"/>
        </pc:sldMkLst>
        <pc:spChg chg="mod">
          <ac:chgData name="Rebecca Francis-Davies" userId="S::r.francis-davies@uwtsd.ac.uk::caf69e2c-2198-47a4-8268-c57958bd4ca9" providerId="AD" clId="Web-{46DA084E-5DBD-AC15-60F8-F82BE788867D}" dt="2025-05-30T07:24:17.964" v="2087"/>
          <ac:spMkLst>
            <pc:docMk/>
            <pc:sldMk cId="269655364" sldId="272"/>
            <ac:spMk id="2" creationId="{05A7FE06-086A-4EF1-433D-C102D46677F6}"/>
          </ac:spMkLst>
        </pc:spChg>
        <pc:spChg chg="del mod">
          <ac:chgData name="Rebecca Francis-Davies" userId="S::r.francis-davies@uwtsd.ac.uk::caf69e2c-2198-47a4-8268-c57958bd4ca9" providerId="AD" clId="Web-{46DA084E-5DBD-AC15-60F8-F82BE788867D}" dt="2025-05-30T07:24:17.964" v="2087"/>
          <ac:spMkLst>
            <pc:docMk/>
            <pc:sldMk cId="269655364" sldId="272"/>
            <ac:spMk id="3" creationId="{AEF718A3-6DC6-B09F-7544-B62EA5C93DE6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7:24:17.964" v="2087"/>
          <ac:spMkLst>
            <pc:docMk/>
            <pc:sldMk cId="269655364" sldId="272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46DA084E-5DBD-AC15-60F8-F82BE788867D}" dt="2025-05-30T07:24:17.964" v="2087"/>
          <ac:graphicFrameMkLst>
            <pc:docMk/>
            <pc:sldMk cId="269655364" sldId="272"/>
            <ac:graphicFrameMk id="5" creationId="{6E1EA5B8-FE69-F1E7-F975-57D53A8C4FDA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46DA084E-5DBD-AC15-60F8-F82BE788867D}" dt="2025-05-30T07:25:23.919" v="2209"/>
        <pc:sldMkLst>
          <pc:docMk/>
          <pc:sldMk cId="3865835009" sldId="273"/>
        </pc:sldMkLst>
        <pc:spChg chg="mod">
          <ac:chgData name="Rebecca Francis-Davies" userId="S::r.francis-davies@uwtsd.ac.uk::caf69e2c-2198-47a4-8268-c57958bd4ca9" providerId="AD" clId="Web-{46DA084E-5DBD-AC15-60F8-F82BE788867D}" dt="2025-05-30T07:25:23.919" v="2209"/>
          <ac:spMkLst>
            <pc:docMk/>
            <pc:sldMk cId="3865835009" sldId="273"/>
            <ac:spMk id="2" creationId="{0825B8E0-2C55-5C8B-08FB-ED12348F2960}"/>
          </ac:spMkLst>
        </pc:spChg>
        <pc:spChg chg="del mod">
          <ac:chgData name="Rebecca Francis-Davies" userId="S::r.francis-davies@uwtsd.ac.uk::caf69e2c-2198-47a4-8268-c57958bd4ca9" providerId="AD" clId="Web-{46DA084E-5DBD-AC15-60F8-F82BE788867D}" dt="2025-05-30T07:25:23.919" v="2209"/>
          <ac:spMkLst>
            <pc:docMk/>
            <pc:sldMk cId="3865835009" sldId="273"/>
            <ac:spMk id="3" creationId="{6DD323FC-3CD8-9B23-CC42-69C9A0C2A091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7:25:23.919" v="2209"/>
          <ac:spMkLst>
            <pc:docMk/>
            <pc:sldMk cId="3865835009" sldId="273"/>
            <ac:spMk id="9" creationId="{951922D2-D397-9EA4-A66D-55B0884D1A6A}"/>
          </ac:spMkLst>
        </pc:spChg>
        <pc:graphicFrameChg chg="add">
          <ac:chgData name="Rebecca Francis-Davies" userId="S::r.francis-davies@uwtsd.ac.uk::caf69e2c-2198-47a4-8268-c57958bd4ca9" providerId="AD" clId="Web-{46DA084E-5DBD-AC15-60F8-F82BE788867D}" dt="2025-05-30T07:25:23.919" v="2209"/>
          <ac:graphicFrameMkLst>
            <pc:docMk/>
            <pc:sldMk cId="3865835009" sldId="273"/>
            <ac:graphicFrameMk id="5" creationId="{24BA3A71-568A-16C5-17BA-3E667952FB2D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46DA084E-5DBD-AC15-60F8-F82BE788867D}" dt="2025-05-30T07:26:13.670" v="2277"/>
        <pc:sldMkLst>
          <pc:docMk/>
          <pc:sldMk cId="1693684312" sldId="274"/>
        </pc:sldMkLst>
        <pc:spChg chg="mod">
          <ac:chgData name="Rebecca Francis-Davies" userId="S::r.francis-davies@uwtsd.ac.uk::caf69e2c-2198-47a4-8268-c57958bd4ca9" providerId="AD" clId="Web-{46DA084E-5DBD-AC15-60F8-F82BE788867D}" dt="2025-05-30T07:26:13.670" v="2277"/>
          <ac:spMkLst>
            <pc:docMk/>
            <pc:sldMk cId="1693684312" sldId="274"/>
            <ac:spMk id="2" creationId="{51AFA7A6-2303-BB62-D18D-3FD96CDFA377}"/>
          </ac:spMkLst>
        </pc:spChg>
        <pc:spChg chg="del mod">
          <ac:chgData name="Rebecca Francis-Davies" userId="S::r.francis-davies@uwtsd.ac.uk::caf69e2c-2198-47a4-8268-c57958bd4ca9" providerId="AD" clId="Web-{46DA084E-5DBD-AC15-60F8-F82BE788867D}" dt="2025-05-30T07:26:13.670" v="2277"/>
          <ac:spMkLst>
            <pc:docMk/>
            <pc:sldMk cId="1693684312" sldId="274"/>
            <ac:spMk id="3" creationId="{EC9D6F91-BE1A-28E1-E01A-CA3B42956DDF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7:26:13.670" v="2277"/>
          <ac:spMkLst>
            <pc:docMk/>
            <pc:sldMk cId="1693684312" sldId="274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46DA084E-5DBD-AC15-60F8-F82BE788867D}" dt="2025-05-30T07:26:13.670" v="2277"/>
          <ac:graphicFrameMkLst>
            <pc:docMk/>
            <pc:sldMk cId="1693684312" sldId="274"/>
            <ac:graphicFrameMk id="5" creationId="{58856FAC-D99C-DA27-9FAD-30A2C906D2F5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46DA084E-5DBD-AC15-60F8-F82BE788867D}" dt="2025-05-30T07:27:19.047" v="2345"/>
        <pc:sldMkLst>
          <pc:docMk/>
          <pc:sldMk cId="1664670987" sldId="275"/>
        </pc:sldMkLst>
        <pc:spChg chg="mod">
          <ac:chgData name="Rebecca Francis-Davies" userId="S::r.francis-davies@uwtsd.ac.uk::caf69e2c-2198-47a4-8268-c57958bd4ca9" providerId="AD" clId="Web-{46DA084E-5DBD-AC15-60F8-F82BE788867D}" dt="2025-05-30T07:27:19.047" v="2345"/>
          <ac:spMkLst>
            <pc:docMk/>
            <pc:sldMk cId="1664670987" sldId="275"/>
            <ac:spMk id="2" creationId="{EE541307-D0D0-DF45-7B6B-D778B394C64F}"/>
          </ac:spMkLst>
        </pc:spChg>
        <pc:spChg chg="del mod">
          <ac:chgData name="Rebecca Francis-Davies" userId="S::r.francis-davies@uwtsd.ac.uk::caf69e2c-2198-47a4-8268-c57958bd4ca9" providerId="AD" clId="Web-{46DA084E-5DBD-AC15-60F8-F82BE788867D}" dt="2025-05-30T07:27:19.047" v="2345"/>
          <ac:spMkLst>
            <pc:docMk/>
            <pc:sldMk cId="1664670987" sldId="275"/>
            <ac:spMk id="3" creationId="{860CC739-5FD2-043B-9DAE-E15A0848A413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7:27:19.047" v="2345"/>
          <ac:spMkLst>
            <pc:docMk/>
            <pc:sldMk cId="1664670987" sldId="275"/>
            <ac:spMk id="9" creationId="{951922D2-D397-9EA4-A66D-55B0884D1A6A}"/>
          </ac:spMkLst>
        </pc:spChg>
        <pc:graphicFrameChg chg="add">
          <ac:chgData name="Rebecca Francis-Davies" userId="S::r.francis-davies@uwtsd.ac.uk::caf69e2c-2198-47a4-8268-c57958bd4ca9" providerId="AD" clId="Web-{46DA084E-5DBD-AC15-60F8-F82BE788867D}" dt="2025-05-30T07:27:19.047" v="2345"/>
          <ac:graphicFrameMkLst>
            <pc:docMk/>
            <pc:sldMk cId="1664670987" sldId="275"/>
            <ac:graphicFrameMk id="5" creationId="{9DFF5177-D969-8E9B-4B49-AA6448BED317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46DA084E-5DBD-AC15-60F8-F82BE788867D}" dt="2025-05-30T07:30:29.943" v="2654"/>
        <pc:sldMkLst>
          <pc:docMk/>
          <pc:sldMk cId="1487713457" sldId="276"/>
        </pc:sldMkLst>
        <pc:spChg chg="mod">
          <ac:chgData name="Rebecca Francis-Davies" userId="S::r.francis-davies@uwtsd.ac.uk::caf69e2c-2198-47a4-8268-c57958bd4ca9" providerId="AD" clId="Web-{46DA084E-5DBD-AC15-60F8-F82BE788867D}" dt="2025-05-30T07:30:29.943" v="2654"/>
          <ac:spMkLst>
            <pc:docMk/>
            <pc:sldMk cId="1487713457" sldId="276"/>
            <ac:spMk id="2" creationId="{38F35C4A-37CA-10A6-AF0D-38D642D0383F}"/>
          </ac:spMkLst>
        </pc:spChg>
        <pc:spChg chg="mod">
          <ac:chgData name="Rebecca Francis-Davies" userId="S::r.francis-davies@uwtsd.ac.uk::caf69e2c-2198-47a4-8268-c57958bd4ca9" providerId="AD" clId="Web-{46DA084E-5DBD-AC15-60F8-F82BE788867D}" dt="2025-05-30T07:30:29.943" v="2654"/>
          <ac:spMkLst>
            <pc:docMk/>
            <pc:sldMk cId="1487713457" sldId="276"/>
            <ac:spMk id="3" creationId="{E8854B1A-3501-42CF-429C-E73417CB3026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7:30:29.943" v="2654"/>
          <ac:spMkLst>
            <pc:docMk/>
            <pc:sldMk cId="1487713457" sldId="276"/>
            <ac:spMk id="9" creationId="{2961259D-605E-E200-FF9F-7C8C71D7C8E4}"/>
          </ac:spMkLst>
        </pc:spChg>
        <pc:picChg chg="add">
          <ac:chgData name="Rebecca Francis-Davies" userId="S::r.francis-davies@uwtsd.ac.uk::caf69e2c-2198-47a4-8268-c57958bd4ca9" providerId="AD" clId="Web-{46DA084E-5DBD-AC15-60F8-F82BE788867D}" dt="2025-05-30T07:30:29.943" v="2654"/>
          <ac:picMkLst>
            <pc:docMk/>
            <pc:sldMk cId="1487713457" sldId="276"/>
            <ac:picMk id="5" creationId="{98B176FF-0BB5-F4DA-61D1-070FA7C348F7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46DA084E-5DBD-AC15-60F8-F82BE788867D}" dt="2025-05-30T07:32:26.369" v="2770"/>
        <pc:sldMkLst>
          <pc:docMk/>
          <pc:sldMk cId="3530531554" sldId="277"/>
        </pc:sldMkLst>
        <pc:spChg chg="mod">
          <ac:chgData name="Rebecca Francis-Davies" userId="S::r.francis-davies@uwtsd.ac.uk::caf69e2c-2198-47a4-8268-c57958bd4ca9" providerId="AD" clId="Web-{46DA084E-5DBD-AC15-60F8-F82BE788867D}" dt="2025-05-30T07:32:26.369" v="2770"/>
          <ac:spMkLst>
            <pc:docMk/>
            <pc:sldMk cId="3530531554" sldId="277"/>
            <ac:spMk id="2" creationId="{5B7670F3-6D5F-FD30-ED93-5F2D97657233}"/>
          </ac:spMkLst>
        </pc:spChg>
        <pc:spChg chg="del mod">
          <ac:chgData name="Rebecca Francis-Davies" userId="S::r.francis-davies@uwtsd.ac.uk::caf69e2c-2198-47a4-8268-c57958bd4ca9" providerId="AD" clId="Web-{46DA084E-5DBD-AC15-60F8-F82BE788867D}" dt="2025-05-30T07:32:26.369" v="2770"/>
          <ac:spMkLst>
            <pc:docMk/>
            <pc:sldMk cId="3530531554" sldId="277"/>
            <ac:spMk id="3" creationId="{552D56D4-76E4-3796-BDC0-AE6037C69B0C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7:32:26.369" v="2770"/>
          <ac:spMkLst>
            <pc:docMk/>
            <pc:sldMk cId="3530531554" sldId="277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46DA084E-5DBD-AC15-60F8-F82BE788867D}" dt="2025-05-30T07:32:26.369" v="2770"/>
          <ac:graphicFrameMkLst>
            <pc:docMk/>
            <pc:sldMk cId="3530531554" sldId="277"/>
            <ac:graphicFrameMk id="5" creationId="{FF791D6C-CB03-8BE2-22AD-3D8057871BEA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46DA084E-5DBD-AC15-60F8-F82BE788867D}" dt="2025-05-30T07:34:41.076" v="2941"/>
        <pc:sldMkLst>
          <pc:docMk/>
          <pc:sldMk cId="3726720448" sldId="278"/>
        </pc:sldMkLst>
        <pc:spChg chg="mod">
          <ac:chgData name="Rebecca Francis-Davies" userId="S::r.francis-davies@uwtsd.ac.uk::caf69e2c-2198-47a4-8268-c57958bd4ca9" providerId="AD" clId="Web-{46DA084E-5DBD-AC15-60F8-F82BE788867D}" dt="2025-05-30T07:34:41.076" v="2941"/>
          <ac:spMkLst>
            <pc:docMk/>
            <pc:sldMk cId="3726720448" sldId="278"/>
            <ac:spMk id="2" creationId="{420562AA-7260-B384-9D13-1CCBE8AD48FF}"/>
          </ac:spMkLst>
        </pc:spChg>
        <pc:spChg chg="mod">
          <ac:chgData name="Rebecca Francis-Davies" userId="S::r.francis-davies@uwtsd.ac.uk::caf69e2c-2198-47a4-8268-c57958bd4ca9" providerId="AD" clId="Web-{46DA084E-5DBD-AC15-60F8-F82BE788867D}" dt="2025-05-30T07:34:41.076" v="2941"/>
          <ac:spMkLst>
            <pc:docMk/>
            <pc:sldMk cId="3726720448" sldId="278"/>
            <ac:spMk id="3" creationId="{32721017-8E8A-76F1-A592-F53172682B99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7:34:41.076" v="2941"/>
          <ac:spMkLst>
            <pc:docMk/>
            <pc:sldMk cId="3726720448" sldId="278"/>
            <ac:spMk id="8" creationId="{EC8C6078-B9FC-62D3-82A6-AED0C1C0C03A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7:34:41.076" v="2941"/>
          <ac:spMkLst>
            <pc:docMk/>
            <pc:sldMk cId="3726720448" sldId="278"/>
            <ac:spMk id="10" creationId="{8323CF07-AAA9-DC0B-9E00-84313AE4538F}"/>
          </ac:spMkLst>
        </pc:spChg>
      </pc:sldChg>
      <pc:sldChg chg="addSp delSp modSp new mod setBg">
        <pc:chgData name="Rebecca Francis-Davies" userId="S::r.francis-davies@uwtsd.ac.uk::caf69e2c-2198-47a4-8268-c57958bd4ca9" providerId="AD" clId="Web-{46DA084E-5DBD-AC15-60F8-F82BE788867D}" dt="2025-05-30T07:36:19.032" v="3072"/>
        <pc:sldMkLst>
          <pc:docMk/>
          <pc:sldMk cId="662235295" sldId="279"/>
        </pc:sldMkLst>
        <pc:spChg chg="mod">
          <ac:chgData name="Rebecca Francis-Davies" userId="S::r.francis-davies@uwtsd.ac.uk::caf69e2c-2198-47a4-8268-c57958bd4ca9" providerId="AD" clId="Web-{46DA084E-5DBD-AC15-60F8-F82BE788867D}" dt="2025-05-30T07:36:19.032" v="3072"/>
          <ac:spMkLst>
            <pc:docMk/>
            <pc:sldMk cId="662235295" sldId="279"/>
            <ac:spMk id="2" creationId="{6B492CAA-0507-FBA8-C398-7AF21A1A6BFC}"/>
          </ac:spMkLst>
        </pc:spChg>
        <pc:spChg chg="del mod">
          <ac:chgData name="Rebecca Francis-Davies" userId="S::r.francis-davies@uwtsd.ac.uk::caf69e2c-2198-47a4-8268-c57958bd4ca9" providerId="AD" clId="Web-{46DA084E-5DBD-AC15-60F8-F82BE788867D}" dt="2025-05-30T07:36:19.032" v="3072"/>
          <ac:spMkLst>
            <pc:docMk/>
            <pc:sldMk cId="662235295" sldId="279"/>
            <ac:spMk id="3" creationId="{E4ECE1D8-D76E-0652-253B-335D21AA7BC9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7:36:19.032" v="3072"/>
          <ac:spMkLst>
            <pc:docMk/>
            <pc:sldMk cId="662235295" sldId="279"/>
            <ac:spMk id="9" creationId="{951922D2-D397-9EA4-A66D-55B0884D1A6A}"/>
          </ac:spMkLst>
        </pc:spChg>
        <pc:graphicFrameChg chg="add">
          <ac:chgData name="Rebecca Francis-Davies" userId="S::r.francis-davies@uwtsd.ac.uk::caf69e2c-2198-47a4-8268-c57958bd4ca9" providerId="AD" clId="Web-{46DA084E-5DBD-AC15-60F8-F82BE788867D}" dt="2025-05-30T07:36:19.032" v="3072"/>
          <ac:graphicFrameMkLst>
            <pc:docMk/>
            <pc:sldMk cId="662235295" sldId="279"/>
            <ac:graphicFrameMk id="5" creationId="{285CED1E-D76C-122F-069B-12CE38F0E6B1}"/>
          </ac:graphicFrameMkLst>
        </pc:graphicFrameChg>
      </pc:sldChg>
      <pc:sldChg chg="addSp delSp modSp new mod setBg">
        <pc:chgData name="Rebecca Francis-Davies" userId="S::r.francis-davies@uwtsd.ac.uk::caf69e2c-2198-47a4-8268-c57958bd4ca9" providerId="AD" clId="Web-{46DA084E-5DBD-AC15-60F8-F82BE788867D}" dt="2025-05-30T07:43:57.982" v="3395"/>
        <pc:sldMkLst>
          <pc:docMk/>
          <pc:sldMk cId="73945746" sldId="280"/>
        </pc:sldMkLst>
        <pc:spChg chg="mod">
          <ac:chgData name="Rebecca Francis-Davies" userId="S::r.francis-davies@uwtsd.ac.uk::caf69e2c-2198-47a4-8268-c57958bd4ca9" providerId="AD" clId="Web-{46DA084E-5DBD-AC15-60F8-F82BE788867D}" dt="2025-05-30T07:43:57.982" v="3395"/>
          <ac:spMkLst>
            <pc:docMk/>
            <pc:sldMk cId="73945746" sldId="280"/>
            <ac:spMk id="2" creationId="{70BF9AD9-44E1-09E6-B96A-4F3DBA437B2D}"/>
          </ac:spMkLst>
        </pc:spChg>
        <pc:spChg chg="del mod">
          <ac:chgData name="Rebecca Francis-Davies" userId="S::r.francis-davies@uwtsd.ac.uk::caf69e2c-2198-47a4-8268-c57958bd4ca9" providerId="AD" clId="Web-{46DA084E-5DBD-AC15-60F8-F82BE788867D}" dt="2025-05-30T07:43:57.982" v="3395"/>
          <ac:spMkLst>
            <pc:docMk/>
            <pc:sldMk cId="73945746" sldId="280"/>
            <ac:spMk id="3" creationId="{45025728-6A63-4A62-7861-6B5835C9E501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7:43:57.982" v="3395"/>
          <ac:spMkLst>
            <pc:docMk/>
            <pc:sldMk cId="73945746" sldId="280"/>
            <ac:spMk id="9" creationId="{951922D2-D397-9EA4-A66D-55B0884D1A6A}"/>
          </ac:spMkLst>
        </pc:spChg>
        <pc:graphicFrameChg chg="add">
          <ac:chgData name="Rebecca Francis-Davies" userId="S::r.francis-davies@uwtsd.ac.uk::caf69e2c-2198-47a4-8268-c57958bd4ca9" providerId="AD" clId="Web-{46DA084E-5DBD-AC15-60F8-F82BE788867D}" dt="2025-05-30T07:43:57.982" v="3395"/>
          <ac:graphicFrameMkLst>
            <pc:docMk/>
            <pc:sldMk cId="73945746" sldId="280"/>
            <ac:graphicFrameMk id="5" creationId="{0A8C3C4A-DBEA-6C14-876A-3AB53932B813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46DA084E-5DBD-AC15-60F8-F82BE788867D}" dt="2025-05-30T07:45:59.783" v="3579"/>
        <pc:sldMkLst>
          <pc:docMk/>
          <pc:sldMk cId="414694003" sldId="281"/>
        </pc:sldMkLst>
        <pc:spChg chg="mod">
          <ac:chgData name="Rebecca Francis-Davies" userId="S::r.francis-davies@uwtsd.ac.uk::caf69e2c-2198-47a4-8268-c57958bd4ca9" providerId="AD" clId="Web-{46DA084E-5DBD-AC15-60F8-F82BE788867D}" dt="2025-05-30T07:45:59.783" v="3579"/>
          <ac:spMkLst>
            <pc:docMk/>
            <pc:sldMk cId="414694003" sldId="281"/>
            <ac:spMk id="2" creationId="{5C9E5480-0BDD-70B5-0D02-8014B600188F}"/>
          </ac:spMkLst>
        </pc:spChg>
        <pc:spChg chg="mod">
          <ac:chgData name="Rebecca Francis-Davies" userId="S::r.francis-davies@uwtsd.ac.uk::caf69e2c-2198-47a4-8268-c57958bd4ca9" providerId="AD" clId="Web-{46DA084E-5DBD-AC15-60F8-F82BE788867D}" dt="2025-05-30T07:45:59.783" v="3579"/>
          <ac:spMkLst>
            <pc:docMk/>
            <pc:sldMk cId="414694003" sldId="281"/>
            <ac:spMk id="3" creationId="{04BF9EDE-D8E5-D0B6-A302-0B97EDCB3D6B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7:45:59.783" v="3579"/>
          <ac:spMkLst>
            <pc:docMk/>
            <pc:sldMk cId="414694003" sldId="281"/>
            <ac:spMk id="9" creationId="{BA2AFC67-0973-EC0D-F14E-710D701B20BD}"/>
          </ac:spMkLst>
        </pc:spChg>
        <pc:picChg chg="add">
          <ac:chgData name="Rebecca Francis-Davies" userId="S::r.francis-davies@uwtsd.ac.uk::caf69e2c-2198-47a4-8268-c57958bd4ca9" providerId="AD" clId="Web-{46DA084E-5DBD-AC15-60F8-F82BE788867D}" dt="2025-05-30T07:45:59.783" v="3579"/>
          <ac:picMkLst>
            <pc:docMk/>
            <pc:sldMk cId="414694003" sldId="281"/>
            <ac:picMk id="5" creationId="{8B0CD22B-DAB2-1A5F-821A-789A0BA8557E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46DA084E-5DBD-AC15-60F8-F82BE788867D}" dt="2025-05-30T07:47:29.614" v="3773"/>
        <pc:sldMkLst>
          <pc:docMk/>
          <pc:sldMk cId="263481270" sldId="282"/>
        </pc:sldMkLst>
        <pc:spChg chg="mod">
          <ac:chgData name="Rebecca Francis-Davies" userId="S::r.francis-davies@uwtsd.ac.uk::caf69e2c-2198-47a4-8268-c57958bd4ca9" providerId="AD" clId="Web-{46DA084E-5DBD-AC15-60F8-F82BE788867D}" dt="2025-05-30T07:47:29.614" v="3773"/>
          <ac:spMkLst>
            <pc:docMk/>
            <pc:sldMk cId="263481270" sldId="282"/>
            <ac:spMk id="2" creationId="{DBA5DF9F-FB52-9906-BF95-E826E0EA2466}"/>
          </ac:spMkLst>
        </pc:spChg>
        <pc:spChg chg="del mod">
          <ac:chgData name="Rebecca Francis-Davies" userId="S::r.francis-davies@uwtsd.ac.uk::caf69e2c-2198-47a4-8268-c57958bd4ca9" providerId="AD" clId="Web-{46DA084E-5DBD-AC15-60F8-F82BE788867D}" dt="2025-05-30T07:47:29.614" v="3773"/>
          <ac:spMkLst>
            <pc:docMk/>
            <pc:sldMk cId="263481270" sldId="282"/>
            <ac:spMk id="3" creationId="{ED5BFBB4-A0C2-B42B-0DA4-F2168E75F94B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7:47:29.614" v="3773"/>
          <ac:spMkLst>
            <pc:docMk/>
            <pc:sldMk cId="263481270" sldId="282"/>
            <ac:spMk id="9" creationId="{951922D2-D397-9EA4-A66D-55B0884D1A6A}"/>
          </ac:spMkLst>
        </pc:spChg>
        <pc:graphicFrameChg chg="add">
          <ac:chgData name="Rebecca Francis-Davies" userId="S::r.francis-davies@uwtsd.ac.uk::caf69e2c-2198-47a4-8268-c57958bd4ca9" providerId="AD" clId="Web-{46DA084E-5DBD-AC15-60F8-F82BE788867D}" dt="2025-05-30T07:47:29.614" v="3773"/>
          <ac:graphicFrameMkLst>
            <pc:docMk/>
            <pc:sldMk cId="263481270" sldId="282"/>
            <ac:graphicFrameMk id="5" creationId="{C4B2C7D2-6438-5602-93C1-09C1F319AB7F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46DA084E-5DBD-AC15-60F8-F82BE788867D}" dt="2025-05-30T07:49:26.054" v="4016"/>
        <pc:sldMkLst>
          <pc:docMk/>
          <pc:sldMk cId="2840328340" sldId="283"/>
        </pc:sldMkLst>
        <pc:spChg chg="mod">
          <ac:chgData name="Rebecca Francis-Davies" userId="S::r.francis-davies@uwtsd.ac.uk::caf69e2c-2198-47a4-8268-c57958bd4ca9" providerId="AD" clId="Web-{46DA084E-5DBD-AC15-60F8-F82BE788867D}" dt="2025-05-30T07:49:26.054" v="4016"/>
          <ac:spMkLst>
            <pc:docMk/>
            <pc:sldMk cId="2840328340" sldId="283"/>
            <ac:spMk id="2" creationId="{75BCA1EF-3D9B-CCB9-963A-BA648E2A6E16}"/>
          </ac:spMkLst>
        </pc:spChg>
        <pc:spChg chg="mod">
          <ac:chgData name="Rebecca Francis-Davies" userId="S::r.francis-davies@uwtsd.ac.uk::caf69e2c-2198-47a4-8268-c57958bd4ca9" providerId="AD" clId="Web-{46DA084E-5DBD-AC15-60F8-F82BE788867D}" dt="2025-05-30T07:49:26.054" v="4016"/>
          <ac:spMkLst>
            <pc:docMk/>
            <pc:sldMk cId="2840328340" sldId="283"/>
            <ac:spMk id="3" creationId="{FF403AEF-64FC-762A-FE04-E3D948692D06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7:49:26.054" v="4016"/>
          <ac:spMkLst>
            <pc:docMk/>
            <pc:sldMk cId="2840328340" sldId="283"/>
            <ac:spMk id="9" creationId="{5E8D3B17-7638-DFD3-18E4-8A6D611749CF}"/>
          </ac:spMkLst>
        </pc:spChg>
        <pc:picChg chg="add">
          <ac:chgData name="Rebecca Francis-Davies" userId="S::r.francis-davies@uwtsd.ac.uk::caf69e2c-2198-47a4-8268-c57958bd4ca9" providerId="AD" clId="Web-{46DA084E-5DBD-AC15-60F8-F82BE788867D}" dt="2025-05-30T07:49:26.054" v="4016"/>
          <ac:picMkLst>
            <pc:docMk/>
            <pc:sldMk cId="2840328340" sldId="283"/>
            <ac:picMk id="5" creationId="{B8DDEDC9-F214-DBDF-DE59-D8B75EB33521}"/>
          </ac:picMkLst>
        </pc:picChg>
      </pc:sldChg>
      <pc:sldChg chg="addSp modSp new mod setBg">
        <pc:chgData name="Rebecca Francis-Davies" userId="S::r.francis-davies@uwtsd.ac.uk::caf69e2c-2198-47a4-8268-c57958bd4ca9" providerId="AD" clId="Web-{46DA084E-5DBD-AC15-60F8-F82BE788867D}" dt="2025-05-30T07:52:50.717" v="4240"/>
        <pc:sldMkLst>
          <pc:docMk/>
          <pc:sldMk cId="4002425290" sldId="284"/>
        </pc:sldMkLst>
        <pc:spChg chg="mod">
          <ac:chgData name="Rebecca Francis-Davies" userId="S::r.francis-davies@uwtsd.ac.uk::caf69e2c-2198-47a4-8268-c57958bd4ca9" providerId="AD" clId="Web-{46DA084E-5DBD-AC15-60F8-F82BE788867D}" dt="2025-05-30T07:52:50.717" v="4240"/>
          <ac:spMkLst>
            <pc:docMk/>
            <pc:sldMk cId="4002425290" sldId="284"/>
            <ac:spMk id="2" creationId="{BD94BD98-E555-F9D1-012E-57B4E48AEBBD}"/>
          </ac:spMkLst>
        </pc:spChg>
        <pc:spChg chg="mod">
          <ac:chgData name="Rebecca Francis-Davies" userId="S::r.francis-davies@uwtsd.ac.uk::caf69e2c-2198-47a4-8268-c57958bd4ca9" providerId="AD" clId="Web-{46DA084E-5DBD-AC15-60F8-F82BE788867D}" dt="2025-05-30T07:52:50.717" v="4240"/>
          <ac:spMkLst>
            <pc:docMk/>
            <pc:sldMk cId="4002425290" sldId="284"/>
            <ac:spMk id="3" creationId="{F985CA68-63D2-27A0-B24D-329382231CD4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7:52:50.717" v="4240"/>
          <ac:spMkLst>
            <pc:docMk/>
            <pc:sldMk cId="4002425290" sldId="284"/>
            <ac:spMk id="9" creationId="{2961259D-605E-E200-FF9F-7C8C71D7C8E4}"/>
          </ac:spMkLst>
        </pc:spChg>
        <pc:picChg chg="add">
          <ac:chgData name="Rebecca Francis-Davies" userId="S::r.francis-davies@uwtsd.ac.uk::caf69e2c-2198-47a4-8268-c57958bd4ca9" providerId="AD" clId="Web-{46DA084E-5DBD-AC15-60F8-F82BE788867D}" dt="2025-05-30T07:52:50.717" v="4240"/>
          <ac:picMkLst>
            <pc:docMk/>
            <pc:sldMk cId="4002425290" sldId="284"/>
            <ac:picMk id="5" creationId="{D1F4E60D-E80B-06CD-CB67-FBF9CF4097C8}"/>
          </ac:picMkLst>
        </pc:picChg>
      </pc:sldChg>
      <pc:sldChg chg="addSp modSp new mod setBg">
        <pc:chgData name="Rebecca Francis-Davies" userId="S::r.francis-davies@uwtsd.ac.uk::caf69e2c-2198-47a4-8268-c57958bd4ca9" providerId="AD" clId="Web-{46DA084E-5DBD-AC15-60F8-F82BE788867D}" dt="2025-05-30T08:00:06.839" v="4640"/>
        <pc:sldMkLst>
          <pc:docMk/>
          <pc:sldMk cId="2273558160" sldId="285"/>
        </pc:sldMkLst>
        <pc:spChg chg="mod">
          <ac:chgData name="Rebecca Francis-Davies" userId="S::r.francis-davies@uwtsd.ac.uk::caf69e2c-2198-47a4-8268-c57958bd4ca9" providerId="AD" clId="Web-{46DA084E-5DBD-AC15-60F8-F82BE788867D}" dt="2025-05-30T08:00:06.839" v="4640"/>
          <ac:spMkLst>
            <pc:docMk/>
            <pc:sldMk cId="2273558160" sldId="285"/>
            <ac:spMk id="2" creationId="{0C1E840A-9FF7-4EFC-AFF8-E3F06B576257}"/>
          </ac:spMkLst>
        </pc:spChg>
        <pc:spChg chg="mod">
          <ac:chgData name="Rebecca Francis-Davies" userId="S::r.francis-davies@uwtsd.ac.uk::caf69e2c-2198-47a4-8268-c57958bd4ca9" providerId="AD" clId="Web-{46DA084E-5DBD-AC15-60F8-F82BE788867D}" dt="2025-05-30T08:00:06.839" v="4640"/>
          <ac:spMkLst>
            <pc:docMk/>
            <pc:sldMk cId="2273558160" sldId="285"/>
            <ac:spMk id="3" creationId="{B7E31B87-94CF-9418-F997-9039505C71D1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8:00:06.839" v="4640"/>
          <ac:spMkLst>
            <pc:docMk/>
            <pc:sldMk cId="2273558160" sldId="285"/>
            <ac:spMk id="9" creationId="{2961259D-605E-E200-FF9F-7C8C71D7C8E4}"/>
          </ac:spMkLst>
        </pc:spChg>
        <pc:picChg chg="add">
          <ac:chgData name="Rebecca Francis-Davies" userId="S::r.francis-davies@uwtsd.ac.uk::caf69e2c-2198-47a4-8268-c57958bd4ca9" providerId="AD" clId="Web-{46DA084E-5DBD-AC15-60F8-F82BE788867D}" dt="2025-05-30T08:00:06.839" v="4640"/>
          <ac:picMkLst>
            <pc:docMk/>
            <pc:sldMk cId="2273558160" sldId="285"/>
            <ac:picMk id="5" creationId="{1FCED044-76DF-BA1D-5CC0-B586665F3858}"/>
          </ac:picMkLst>
        </pc:picChg>
      </pc:sldChg>
      <pc:sldChg chg="addSp modSp new mod setBg">
        <pc:chgData name="Rebecca Francis-Davies" userId="S::r.francis-davies@uwtsd.ac.uk::caf69e2c-2198-47a4-8268-c57958bd4ca9" providerId="AD" clId="Web-{46DA084E-5DBD-AC15-60F8-F82BE788867D}" dt="2025-05-30T08:03:47.376" v="4800"/>
        <pc:sldMkLst>
          <pc:docMk/>
          <pc:sldMk cId="2060579684" sldId="286"/>
        </pc:sldMkLst>
        <pc:spChg chg="mod">
          <ac:chgData name="Rebecca Francis-Davies" userId="S::r.francis-davies@uwtsd.ac.uk::caf69e2c-2198-47a4-8268-c57958bd4ca9" providerId="AD" clId="Web-{46DA084E-5DBD-AC15-60F8-F82BE788867D}" dt="2025-05-30T08:03:47.376" v="4800"/>
          <ac:spMkLst>
            <pc:docMk/>
            <pc:sldMk cId="2060579684" sldId="286"/>
            <ac:spMk id="2" creationId="{649F9903-7E56-9E59-6EE0-A2552A838E7A}"/>
          </ac:spMkLst>
        </pc:spChg>
        <pc:spChg chg="mod">
          <ac:chgData name="Rebecca Francis-Davies" userId="S::r.francis-davies@uwtsd.ac.uk::caf69e2c-2198-47a4-8268-c57958bd4ca9" providerId="AD" clId="Web-{46DA084E-5DBD-AC15-60F8-F82BE788867D}" dt="2025-05-30T08:03:47.376" v="4800"/>
          <ac:spMkLst>
            <pc:docMk/>
            <pc:sldMk cId="2060579684" sldId="286"/>
            <ac:spMk id="3" creationId="{A347DB2D-846B-9F27-2CDA-4C2108E91131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8:03:47.376" v="4800"/>
          <ac:spMkLst>
            <pc:docMk/>
            <pc:sldMk cId="2060579684" sldId="286"/>
            <ac:spMk id="9" creationId="{5E8D3B17-7638-DFD3-18E4-8A6D611749CF}"/>
          </ac:spMkLst>
        </pc:spChg>
        <pc:picChg chg="add">
          <ac:chgData name="Rebecca Francis-Davies" userId="S::r.francis-davies@uwtsd.ac.uk::caf69e2c-2198-47a4-8268-c57958bd4ca9" providerId="AD" clId="Web-{46DA084E-5DBD-AC15-60F8-F82BE788867D}" dt="2025-05-30T08:03:47.376" v="4800"/>
          <ac:picMkLst>
            <pc:docMk/>
            <pc:sldMk cId="2060579684" sldId="286"/>
            <ac:picMk id="5" creationId="{5CC2C34B-3022-4F64-6F7D-9C644FDB46A2}"/>
          </ac:picMkLst>
        </pc:picChg>
      </pc:sldChg>
      <pc:sldChg chg="addSp delSp modSp new mod setBg">
        <pc:chgData name="Rebecca Francis-Davies" userId="S::r.francis-davies@uwtsd.ac.uk::caf69e2c-2198-47a4-8268-c57958bd4ca9" providerId="AD" clId="Web-{46DA084E-5DBD-AC15-60F8-F82BE788867D}" dt="2025-05-30T08:06:42.256" v="5078" actId="20577"/>
        <pc:sldMkLst>
          <pc:docMk/>
          <pc:sldMk cId="1717948644" sldId="287"/>
        </pc:sldMkLst>
        <pc:spChg chg="mod">
          <ac:chgData name="Rebecca Francis-Davies" userId="S::r.francis-davies@uwtsd.ac.uk::caf69e2c-2198-47a4-8268-c57958bd4ca9" providerId="AD" clId="Web-{46DA084E-5DBD-AC15-60F8-F82BE788867D}" dt="2025-05-30T08:06:42.256" v="5078" actId="20577"/>
          <ac:spMkLst>
            <pc:docMk/>
            <pc:sldMk cId="1717948644" sldId="287"/>
            <ac:spMk id="2" creationId="{E785924B-3335-6562-B006-3FECDD65AF09}"/>
          </ac:spMkLst>
        </pc:spChg>
        <pc:spChg chg="del mod">
          <ac:chgData name="Rebecca Francis-Davies" userId="S::r.francis-davies@uwtsd.ac.uk::caf69e2c-2198-47a4-8268-c57958bd4ca9" providerId="AD" clId="Web-{46DA084E-5DBD-AC15-60F8-F82BE788867D}" dt="2025-05-30T08:05:06.847" v="4944"/>
          <ac:spMkLst>
            <pc:docMk/>
            <pc:sldMk cId="1717948644" sldId="287"/>
            <ac:spMk id="3" creationId="{5396284E-1A29-8D28-3177-87B4AE60DE5E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8:05:06.847" v="4944"/>
          <ac:spMkLst>
            <pc:docMk/>
            <pc:sldMk cId="1717948644" sldId="287"/>
            <ac:spMk id="9" creationId="{600DC1B0-7E1A-BD02-3F93-19E6B1B75075}"/>
          </ac:spMkLst>
        </pc:spChg>
        <pc:graphicFrameChg chg="add">
          <ac:chgData name="Rebecca Francis-Davies" userId="S::r.francis-davies@uwtsd.ac.uk::caf69e2c-2198-47a4-8268-c57958bd4ca9" providerId="AD" clId="Web-{46DA084E-5DBD-AC15-60F8-F82BE788867D}" dt="2025-05-30T08:05:06.847" v="4944"/>
          <ac:graphicFrameMkLst>
            <pc:docMk/>
            <pc:sldMk cId="1717948644" sldId="287"/>
            <ac:graphicFrameMk id="5" creationId="{EFAE7BEC-A8F1-0219-0105-95FAA0BB7B55}"/>
          </ac:graphicFrameMkLst>
        </pc:graphicFrameChg>
      </pc:sldChg>
      <pc:sldChg chg="addSp modSp new mod setBg">
        <pc:chgData name="Rebecca Francis-Davies" userId="S::r.francis-davies@uwtsd.ac.uk::caf69e2c-2198-47a4-8268-c57958bd4ca9" providerId="AD" clId="Web-{46DA084E-5DBD-AC15-60F8-F82BE788867D}" dt="2025-05-30T08:06:46.022" v="5079"/>
        <pc:sldMkLst>
          <pc:docMk/>
          <pc:sldMk cId="2170175014" sldId="288"/>
        </pc:sldMkLst>
        <pc:spChg chg="mod">
          <ac:chgData name="Rebecca Francis-Davies" userId="S::r.francis-davies@uwtsd.ac.uk::caf69e2c-2198-47a4-8268-c57958bd4ca9" providerId="AD" clId="Web-{46DA084E-5DBD-AC15-60F8-F82BE788867D}" dt="2025-05-30T08:06:46.022" v="5079"/>
          <ac:spMkLst>
            <pc:docMk/>
            <pc:sldMk cId="2170175014" sldId="288"/>
            <ac:spMk id="2" creationId="{D4DAA193-B4AC-BD36-FACD-B947154CE589}"/>
          </ac:spMkLst>
        </pc:spChg>
        <pc:spChg chg="mod">
          <ac:chgData name="Rebecca Francis-Davies" userId="S::r.francis-davies@uwtsd.ac.uk::caf69e2c-2198-47a4-8268-c57958bd4ca9" providerId="AD" clId="Web-{46DA084E-5DBD-AC15-60F8-F82BE788867D}" dt="2025-05-30T08:06:46.022" v="5079"/>
          <ac:spMkLst>
            <pc:docMk/>
            <pc:sldMk cId="2170175014" sldId="288"/>
            <ac:spMk id="3" creationId="{AF3A0860-9944-F74E-2275-F94442FA469B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8:06:46.022" v="5079"/>
          <ac:spMkLst>
            <pc:docMk/>
            <pc:sldMk cId="2170175014" sldId="288"/>
            <ac:spMk id="9" creationId="{BA2AFC67-0973-EC0D-F14E-710D701B20BD}"/>
          </ac:spMkLst>
        </pc:spChg>
        <pc:picChg chg="add">
          <ac:chgData name="Rebecca Francis-Davies" userId="S::r.francis-davies@uwtsd.ac.uk::caf69e2c-2198-47a4-8268-c57958bd4ca9" providerId="AD" clId="Web-{46DA084E-5DBD-AC15-60F8-F82BE788867D}" dt="2025-05-30T08:06:46.022" v="5079"/>
          <ac:picMkLst>
            <pc:docMk/>
            <pc:sldMk cId="2170175014" sldId="288"/>
            <ac:picMk id="5" creationId="{489BE416-6EE7-A2E4-41D1-7697BA027332}"/>
          </ac:picMkLst>
        </pc:picChg>
      </pc:sldChg>
      <pc:sldChg chg="addSp modSp new mod setBg">
        <pc:chgData name="Rebecca Francis-Davies" userId="S::r.francis-davies@uwtsd.ac.uk::caf69e2c-2198-47a4-8268-c57958bd4ca9" providerId="AD" clId="Web-{46DA084E-5DBD-AC15-60F8-F82BE788867D}" dt="2025-05-30T08:15:01.583" v="5112"/>
        <pc:sldMkLst>
          <pc:docMk/>
          <pc:sldMk cId="1357061405" sldId="289"/>
        </pc:sldMkLst>
        <pc:spChg chg="mod">
          <ac:chgData name="Rebecca Francis-Davies" userId="S::r.francis-davies@uwtsd.ac.uk::caf69e2c-2198-47a4-8268-c57958bd4ca9" providerId="AD" clId="Web-{46DA084E-5DBD-AC15-60F8-F82BE788867D}" dt="2025-05-30T08:15:01.583" v="5112"/>
          <ac:spMkLst>
            <pc:docMk/>
            <pc:sldMk cId="1357061405" sldId="289"/>
            <ac:spMk id="2" creationId="{33AB7C02-4E53-BBB6-78D7-AA1A7BF291CE}"/>
          </ac:spMkLst>
        </pc:spChg>
        <pc:spChg chg="mod">
          <ac:chgData name="Rebecca Francis-Davies" userId="S::r.francis-davies@uwtsd.ac.uk::caf69e2c-2198-47a4-8268-c57958bd4ca9" providerId="AD" clId="Web-{46DA084E-5DBD-AC15-60F8-F82BE788867D}" dt="2025-05-30T08:15:01.583" v="5112"/>
          <ac:spMkLst>
            <pc:docMk/>
            <pc:sldMk cId="1357061405" sldId="289"/>
            <ac:spMk id="3" creationId="{652CD1BC-0C3E-920A-5005-B1427535D436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8:15:01.583" v="5112"/>
          <ac:spMkLst>
            <pc:docMk/>
            <pc:sldMk cId="1357061405" sldId="289"/>
            <ac:spMk id="9" creationId="{21E0DC6F-DB0E-DBE1-8178-AE81BC6B96EA}"/>
          </ac:spMkLst>
        </pc:spChg>
        <pc:spChg chg="add">
          <ac:chgData name="Rebecca Francis-Davies" userId="S::r.francis-davies@uwtsd.ac.uk::caf69e2c-2198-47a4-8268-c57958bd4ca9" providerId="AD" clId="Web-{46DA084E-5DBD-AC15-60F8-F82BE788867D}" dt="2025-05-30T08:15:01.583" v="5112"/>
          <ac:spMkLst>
            <pc:docMk/>
            <pc:sldMk cId="1357061405" sldId="289"/>
            <ac:spMk id="11" creationId="{84D07BF5-D29E-918E-55FE-747AF2A0E23F}"/>
          </ac:spMkLst>
        </pc:spChg>
        <pc:picChg chg="add">
          <ac:chgData name="Rebecca Francis-Davies" userId="S::r.francis-davies@uwtsd.ac.uk::caf69e2c-2198-47a4-8268-c57958bd4ca9" providerId="AD" clId="Web-{46DA084E-5DBD-AC15-60F8-F82BE788867D}" dt="2025-05-30T08:15:01.583" v="5112"/>
          <ac:picMkLst>
            <pc:docMk/>
            <pc:sldMk cId="1357061405" sldId="289"/>
            <ac:picMk id="5" creationId="{36B45035-BB98-CD27-CCC7-E07C82349698}"/>
          </ac:picMkLst>
        </pc:picChg>
      </pc:sldChg>
      <pc:sldMasterChg chg="del delSldLayout">
        <pc:chgData name="Rebecca Francis-Davies" userId="S::r.francis-davies@uwtsd.ac.uk::caf69e2c-2198-47a4-8268-c57958bd4ca9" providerId="AD" clId="Web-{46DA084E-5DBD-AC15-60F8-F82BE788867D}" dt="2025-05-30T06:43:28.453" v="17"/>
        <pc:sldMasterMkLst>
          <pc:docMk/>
          <pc:sldMasterMk cId="2460954070" sldId="2147483660"/>
        </pc:sldMasterMkLst>
        <pc:sldLayoutChg chg="del">
          <pc:chgData name="Rebecca Francis-Davies" userId="S::r.francis-davies@uwtsd.ac.uk::caf69e2c-2198-47a4-8268-c57958bd4ca9" providerId="AD" clId="Web-{46DA084E-5DBD-AC15-60F8-F82BE788867D}" dt="2025-05-30T06:43:28.453" v="17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Rebecca Francis-Davies" userId="S::r.francis-davies@uwtsd.ac.uk::caf69e2c-2198-47a4-8268-c57958bd4ca9" providerId="AD" clId="Web-{46DA084E-5DBD-AC15-60F8-F82BE788867D}" dt="2025-05-30T06:43:28.453" v="17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Rebecca Francis-Davies" userId="S::r.francis-davies@uwtsd.ac.uk::caf69e2c-2198-47a4-8268-c57958bd4ca9" providerId="AD" clId="Web-{46DA084E-5DBD-AC15-60F8-F82BE788867D}" dt="2025-05-30T06:43:28.453" v="17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Rebecca Francis-Davies" userId="S::r.francis-davies@uwtsd.ac.uk::caf69e2c-2198-47a4-8268-c57958bd4ca9" providerId="AD" clId="Web-{46DA084E-5DBD-AC15-60F8-F82BE788867D}" dt="2025-05-30T06:43:28.453" v="17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Rebecca Francis-Davies" userId="S::r.francis-davies@uwtsd.ac.uk::caf69e2c-2198-47a4-8268-c57958bd4ca9" providerId="AD" clId="Web-{46DA084E-5DBD-AC15-60F8-F82BE788867D}" dt="2025-05-30T06:43:28.453" v="17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Rebecca Francis-Davies" userId="S::r.francis-davies@uwtsd.ac.uk::caf69e2c-2198-47a4-8268-c57958bd4ca9" providerId="AD" clId="Web-{46DA084E-5DBD-AC15-60F8-F82BE788867D}" dt="2025-05-30T06:43:28.453" v="1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Rebecca Francis-Davies" userId="S::r.francis-davies@uwtsd.ac.uk::caf69e2c-2198-47a4-8268-c57958bd4ca9" providerId="AD" clId="Web-{46DA084E-5DBD-AC15-60F8-F82BE788867D}" dt="2025-05-30T06:43:28.453" v="17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Rebecca Francis-Davies" userId="S::r.francis-davies@uwtsd.ac.uk::caf69e2c-2198-47a4-8268-c57958bd4ca9" providerId="AD" clId="Web-{46DA084E-5DBD-AC15-60F8-F82BE788867D}" dt="2025-05-30T06:43:28.453" v="17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Rebecca Francis-Davies" userId="S::r.francis-davies@uwtsd.ac.uk::caf69e2c-2198-47a4-8268-c57958bd4ca9" providerId="AD" clId="Web-{46DA084E-5DBD-AC15-60F8-F82BE788867D}" dt="2025-05-30T06:43:28.453" v="17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Rebecca Francis-Davies" userId="S::r.francis-davies@uwtsd.ac.uk::caf69e2c-2198-47a4-8268-c57958bd4ca9" providerId="AD" clId="Web-{46DA084E-5DBD-AC15-60F8-F82BE788867D}" dt="2025-05-30T06:43:28.453" v="17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Rebecca Francis-Davies" userId="S::r.francis-davies@uwtsd.ac.uk::caf69e2c-2198-47a4-8268-c57958bd4ca9" providerId="AD" clId="Web-{46DA084E-5DBD-AC15-60F8-F82BE788867D}" dt="2025-05-30T06:43:28.453" v="17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Rebecca Francis-Davies" userId="S::r.francis-davies@uwtsd.ac.uk::caf69e2c-2198-47a4-8268-c57958bd4ca9" providerId="AD" clId="Web-{46DA084E-5DBD-AC15-60F8-F82BE788867D}" dt="2025-05-30T06:43:28.453" v="17"/>
        <pc:sldMasterMkLst>
          <pc:docMk/>
          <pc:sldMasterMk cId="2600959396" sldId="2147483721"/>
        </pc:sldMasterMkLst>
        <pc:sldLayoutChg chg="add">
          <pc:chgData name="Rebecca Francis-Davies" userId="S::r.francis-davies@uwtsd.ac.uk::caf69e2c-2198-47a4-8268-c57958bd4ca9" providerId="AD" clId="Web-{46DA084E-5DBD-AC15-60F8-F82BE788867D}" dt="2025-05-30T06:43:28.453" v="17"/>
          <pc:sldLayoutMkLst>
            <pc:docMk/>
            <pc:sldMasterMk cId="2600959396" sldId="2147483721"/>
            <pc:sldLayoutMk cId="3881432780" sldId="2147483710"/>
          </pc:sldLayoutMkLst>
        </pc:sldLayoutChg>
        <pc:sldLayoutChg chg="add">
          <pc:chgData name="Rebecca Francis-Davies" userId="S::r.francis-davies@uwtsd.ac.uk::caf69e2c-2198-47a4-8268-c57958bd4ca9" providerId="AD" clId="Web-{46DA084E-5DBD-AC15-60F8-F82BE788867D}" dt="2025-05-30T06:43:28.453" v="17"/>
          <pc:sldLayoutMkLst>
            <pc:docMk/>
            <pc:sldMasterMk cId="2600959396" sldId="2147483721"/>
            <pc:sldLayoutMk cId="3803331939" sldId="2147483711"/>
          </pc:sldLayoutMkLst>
        </pc:sldLayoutChg>
        <pc:sldLayoutChg chg="add">
          <pc:chgData name="Rebecca Francis-Davies" userId="S::r.francis-davies@uwtsd.ac.uk::caf69e2c-2198-47a4-8268-c57958bd4ca9" providerId="AD" clId="Web-{46DA084E-5DBD-AC15-60F8-F82BE788867D}" dt="2025-05-30T06:43:28.453" v="17"/>
          <pc:sldLayoutMkLst>
            <pc:docMk/>
            <pc:sldMasterMk cId="2600959396" sldId="2147483721"/>
            <pc:sldLayoutMk cId="2923028123" sldId="2147483712"/>
          </pc:sldLayoutMkLst>
        </pc:sldLayoutChg>
        <pc:sldLayoutChg chg="add">
          <pc:chgData name="Rebecca Francis-Davies" userId="S::r.francis-davies@uwtsd.ac.uk::caf69e2c-2198-47a4-8268-c57958bd4ca9" providerId="AD" clId="Web-{46DA084E-5DBD-AC15-60F8-F82BE788867D}" dt="2025-05-30T06:43:28.453" v="17"/>
          <pc:sldLayoutMkLst>
            <pc:docMk/>
            <pc:sldMasterMk cId="2600959396" sldId="2147483721"/>
            <pc:sldLayoutMk cId="3530180587" sldId="2147483713"/>
          </pc:sldLayoutMkLst>
        </pc:sldLayoutChg>
        <pc:sldLayoutChg chg="add">
          <pc:chgData name="Rebecca Francis-Davies" userId="S::r.francis-davies@uwtsd.ac.uk::caf69e2c-2198-47a4-8268-c57958bd4ca9" providerId="AD" clId="Web-{46DA084E-5DBD-AC15-60F8-F82BE788867D}" dt="2025-05-30T06:43:28.453" v="17"/>
          <pc:sldLayoutMkLst>
            <pc:docMk/>
            <pc:sldMasterMk cId="2600959396" sldId="2147483721"/>
            <pc:sldLayoutMk cId="382490518" sldId="2147483714"/>
          </pc:sldLayoutMkLst>
        </pc:sldLayoutChg>
        <pc:sldLayoutChg chg="add">
          <pc:chgData name="Rebecca Francis-Davies" userId="S::r.francis-davies@uwtsd.ac.uk::caf69e2c-2198-47a4-8268-c57958bd4ca9" providerId="AD" clId="Web-{46DA084E-5DBD-AC15-60F8-F82BE788867D}" dt="2025-05-30T06:43:28.453" v="17"/>
          <pc:sldLayoutMkLst>
            <pc:docMk/>
            <pc:sldMasterMk cId="2600959396" sldId="2147483721"/>
            <pc:sldLayoutMk cId="3738054232" sldId="2147483715"/>
          </pc:sldLayoutMkLst>
        </pc:sldLayoutChg>
        <pc:sldLayoutChg chg="add">
          <pc:chgData name="Rebecca Francis-Davies" userId="S::r.francis-davies@uwtsd.ac.uk::caf69e2c-2198-47a4-8268-c57958bd4ca9" providerId="AD" clId="Web-{46DA084E-5DBD-AC15-60F8-F82BE788867D}" dt="2025-05-30T06:43:28.453" v="17"/>
          <pc:sldLayoutMkLst>
            <pc:docMk/>
            <pc:sldMasterMk cId="2600959396" sldId="2147483721"/>
            <pc:sldLayoutMk cId="91590775" sldId="2147483716"/>
          </pc:sldLayoutMkLst>
        </pc:sldLayoutChg>
        <pc:sldLayoutChg chg="add">
          <pc:chgData name="Rebecca Francis-Davies" userId="S::r.francis-davies@uwtsd.ac.uk::caf69e2c-2198-47a4-8268-c57958bd4ca9" providerId="AD" clId="Web-{46DA084E-5DBD-AC15-60F8-F82BE788867D}" dt="2025-05-30T06:43:28.453" v="17"/>
          <pc:sldLayoutMkLst>
            <pc:docMk/>
            <pc:sldMasterMk cId="2600959396" sldId="2147483721"/>
            <pc:sldLayoutMk cId="2764493232" sldId="2147483717"/>
          </pc:sldLayoutMkLst>
        </pc:sldLayoutChg>
        <pc:sldLayoutChg chg="add">
          <pc:chgData name="Rebecca Francis-Davies" userId="S::r.francis-davies@uwtsd.ac.uk::caf69e2c-2198-47a4-8268-c57958bd4ca9" providerId="AD" clId="Web-{46DA084E-5DBD-AC15-60F8-F82BE788867D}" dt="2025-05-30T06:43:28.453" v="17"/>
          <pc:sldLayoutMkLst>
            <pc:docMk/>
            <pc:sldMasterMk cId="2600959396" sldId="2147483721"/>
            <pc:sldLayoutMk cId="1564953123" sldId="2147483718"/>
          </pc:sldLayoutMkLst>
        </pc:sldLayoutChg>
        <pc:sldLayoutChg chg="add">
          <pc:chgData name="Rebecca Francis-Davies" userId="S::r.francis-davies@uwtsd.ac.uk::caf69e2c-2198-47a4-8268-c57958bd4ca9" providerId="AD" clId="Web-{46DA084E-5DBD-AC15-60F8-F82BE788867D}" dt="2025-05-30T06:43:28.453" v="17"/>
          <pc:sldLayoutMkLst>
            <pc:docMk/>
            <pc:sldMasterMk cId="2600959396" sldId="2147483721"/>
            <pc:sldLayoutMk cId="3835634361" sldId="2147483719"/>
          </pc:sldLayoutMkLst>
        </pc:sldLayoutChg>
        <pc:sldLayoutChg chg="add">
          <pc:chgData name="Rebecca Francis-Davies" userId="S::r.francis-davies@uwtsd.ac.uk::caf69e2c-2198-47a4-8268-c57958bd4ca9" providerId="AD" clId="Web-{46DA084E-5DBD-AC15-60F8-F82BE788867D}" dt="2025-05-30T06:43:28.453" v="17"/>
          <pc:sldLayoutMkLst>
            <pc:docMk/>
            <pc:sldMasterMk cId="2600959396" sldId="2147483721"/>
            <pc:sldLayoutMk cId="3040322576" sldId="2147483720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4.svg"/></Relationships>
</file>

<file path=ppt/diagrams/_rels/data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13" Type="http://schemas.openxmlformats.org/officeDocument/2006/relationships/image" Target="../media/image35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sv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Relationship Id="rId14" Type="http://schemas.openxmlformats.org/officeDocument/2006/relationships/image" Target="../media/image36.sv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12" Type="http://schemas.openxmlformats.org/officeDocument/2006/relationships/image" Target="../media/image46.sv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40.svg"/><Relationship Id="rId11" Type="http://schemas.openxmlformats.org/officeDocument/2006/relationships/image" Target="../media/image45.png"/><Relationship Id="rId5" Type="http://schemas.openxmlformats.org/officeDocument/2006/relationships/image" Target="../media/image39.png"/><Relationship Id="rId10" Type="http://schemas.openxmlformats.org/officeDocument/2006/relationships/image" Target="../media/image44.svg"/><Relationship Id="rId4" Type="http://schemas.openxmlformats.org/officeDocument/2006/relationships/image" Target="../media/image38.svg"/><Relationship Id="rId9" Type="http://schemas.openxmlformats.org/officeDocument/2006/relationships/image" Target="../media/image43.pn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6" Type="http://schemas.openxmlformats.org/officeDocument/2006/relationships/image" Target="../media/image54.svg"/><Relationship Id="rId5" Type="http://schemas.openxmlformats.org/officeDocument/2006/relationships/image" Target="../media/image53.png"/><Relationship Id="rId4" Type="http://schemas.openxmlformats.org/officeDocument/2006/relationships/image" Target="../media/image52.svg"/></Relationships>
</file>

<file path=ppt/diagrams/_rels/data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svg"/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2" Type="http://schemas.openxmlformats.org/officeDocument/2006/relationships/image" Target="../media/image56.svg"/><Relationship Id="rId1" Type="http://schemas.openxmlformats.org/officeDocument/2006/relationships/image" Target="../media/image55.png"/><Relationship Id="rId6" Type="http://schemas.openxmlformats.org/officeDocument/2006/relationships/image" Target="../media/image60.svg"/><Relationship Id="rId5" Type="http://schemas.openxmlformats.org/officeDocument/2006/relationships/image" Target="../media/image59.png"/><Relationship Id="rId10" Type="http://schemas.openxmlformats.org/officeDocument/2006/relationships/image" Target="../media/image64.svg"/><Relationship Id="rId4" Type="http://schemas.openxmlformats.org/officeDocument/2006/relationships/image" Target="../media/image58.svg"/><Relationship Id="rId9" Type="http://schemas.openxmlformats.org/officeDocument/2006/relationships/image" Target="../media/image63.pn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svg"/><Relationship Id="rId1" Type="http://schemas.openxmlformats.org/officeDocument/2006/relationships/image" Target="../media/image65.png"/><Relationship Id="rId4" Type="http://schemas.openxmlformats.org/officeDocument/2006/relationships/image" Target="../media/image68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72.svg"/><Relationship Id="rId5" Type="http://schemas.openxmlformats.org/officeDocument/2006/relationships/image" Target="../media/image71.png"/><Relationship Id="rId4" Type="http://schemas.openxmlformats.org/officeDocument/2006/relationships/image" Target="../media/image70.svg"/></Relationships>
</file>

<file path=ppt/diagrams/_rels/data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svg"/><Relationship Id="rId1" Type="http://schemas.openxmlformats.org/officeDocument/2006/relationships/image" Target="../media/image73.png"/><Relationship Id="rId6" Type="http://schemas.openxmlformats.org/officeDocument/2006/relationships/image" Target="../media/image78.svg"/><Relationship Id="rId5" Type="http://schemas.openxmlformats.org/officeDocument/2006/relationships/image" Target="../media/image77.png"/><Relationship Id="rId4" Type="http://schemas.openxmlformats.org/officeDocument/2006/relationships/image" Target="../media/image76.svg"/></Relationships>
</file>

<file path=ppt/diagrams/_rels/data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4.svg"/><Relationship Id="rId1" Type="http://schemas.openxmlformats.org/officeDocument/2006/relationships/image" Target="../media/image73.png"/><Relationship Id="rId6" Type="http://schemas.openxmlformats.org/officeDocument/2006/relationships/image" Target="../media/image82.svg"/><Relationship Id="rId5" Type="http://schemas.openxmlformats.org/officeDocument/2006/relationships/image" Target="../media/image81.png"/><Relationship Id="rId4" Type="http://schemas.openxmlformats.org/officeDocument/2006/relationships/image" Target="../media/image80.sv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5.svg"/><Relationship Id="rId1" Type="http://schemas.openxmlformats.org/officeDocument/2006/relationships/image" Target="../media/image84.png"/><Relationship Id="rId4" Type="http://schemas.openxmlformats.org/officeDocument/2006/relationships/image" Target="../media/image87.svg"/></Relationships>
</file>

<file path=ppt/diagrams/_rels/data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89.svg"/><Relationship Id="rId1" Type="http://schemas.openxmlformats.org/officeDocument/2006/relationships/image" Target="../media/image88.png"/><Relationship Id="rId6" Type="http://schemas.openxmlformats.org/officeDocument/2006/relationships/image" Target="../media/image91.svg"/><Relationship Id="rId5" Type="http://schemas.openxmlformats.org/officeDocument/2006/relationships/image" Target="../media/image90.png"/><Relationship Id="rId4" Type="http://schemas.openxmlformats.org/officeDocument/2006/relationships/image" Target="../media/image52.svg"/></Relationships>
</file>

<file path=ppt/diagrams/_rels/data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svg"/><Relationship Id="rId3" Type="http://schemas.openxmlformats.org/officeDocument/2006/relationships/image" Target="../media/image94.png"/><Relationship Id="rId7" Type="http://schemas.openxmlformats.org/officeDocument/2006/relationships/image" Target="../media/image61.png"/><Relationship Id="rId2" Type="http://schemas.openxmlformats.org/officeDocument/2006/relationships/image" Target="../media/image93.svg"/><Relationship Id="rId1" Type="http://schemas.openxmlformats.org/officeDocument/2006/relationships/image" Target="../media/image92.png"/><Relationship Id="rId6" Type="http://schemas.openxmlformats.org/officeDocument/2006/relationships/image" Target="../media/image97.svg"/><Relationship Id="rId5" Type="http://schemas.openxmlformats.org/officeDocument/2006/relationships/image" Target="../media/image96.png"/><Relationship Id="rId4" Type="http://schemas.openxmlformats.org/officeDocument/2006/relationships/image" Target="../media/image95.svg"/></Relationships>
</file>

<file path=ppt/diagrams/_rels/data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2.svg"/><Relationship Id="rId3" Type="http://schemas.openxmlformats.org/officeDocument/2006/relationships/image" Target="../media/image99.png"/><Relationship Id="rId7" Type="http://schemas.openxmlformats.org/officeDocument/2006/relationships/image" Target="../media/image101.pn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6" Type="http://schemas.openxmlformats.org/officeDocument/2006/relationships/image" Target="../media/image60.svg"/><Relationship Id="rId5" Type="http://schemas.openxmlformats.org/officeDocument/2006/relationships/image" Target="../media/image59.png"/><Relationship Id="rId4" Type="http://schemas.openxmlformats.org/officeDocument/2006/relationships/image" Target="../media/image100.svg"/></Relationships>
</file>

<file path=ppt/diagrams/_rels/data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4.svg"/><Relationship Id="rId3" Type="http://schemas.openxmlformats.org/officeDocument/2006/relationships/image" Target="../media/image109.png"/><Relationship Id="rId7" Type="http://schemas.openxmlformats.org/officeDocument/2006/relationships/image" Target="../media/image113.png"/><Relationship Id="rId2" Type="http://schemas.openxmlformats.org/officeDocument/2006/relationships/image" Target="../media/image108.svg"/><Relationship Id="rId1" Type="http://schemas.openxmlformats.org/officeDocument/2006/relationships/image" Target="../media/image107.png"/><Relationship Id="rId6" Type="http://schemas.openxmlformats.org/officeDocument/2006/relationships/image" Target="../media/image112.svg"/><Relationship Id="rId5" Type="http://schemas.openxmlformats.org/officeDocument/2006/relationships/image" Target="../media/image111.png"/><Relationship Id="rId10" Type="http://schemas.openxmlformats.org/officeDocument/2006/relationships/image" Target="../media/image116.svg"/><Relationship Id="rId4" Type="http://schemas.openxmlformats.org/officeDocument/2006/relationships/image" Target="../media/image110.svg"/><Relationship Id="rId9" Type="http://schemas.openxmlformats.org/officeDocument/2006/relationships/image" Target="../media/image115.pn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2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4" Type="http://schemas.openxmlformats.org/officeDocument/2006/relationships/image" Target="../media/image14.svg"/></Relationships>
</file>

<file path=ppt/diagrams/_rels/drawing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21.svg"/><Relationship Id="rId5" Type="http://schemas.openxmlformats.org/officeDocument/2006/relationships/image" Target="../media/image20.png"/><Relationship Id="rId4" Type="http://schemas.openxmlformats.org/officeDocument/2006/relationships/image" Target="../media/image19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0.svg"/><Relationship Id="rId13" Type="http://schemas.openxmlformats.org/officeDocument/2006/relationships/image" Target="../media/image35.png"/><Relationship Id="rId3" Type="http://schemas.openxmlformats.org/officeDocument/2006/relationships/image" Target="../media/image25.png"/><Relationship Id="rId7" Type="http://schemas.openxmlformats.org/officeDocument/2006/relationships/image" Target="../media/image29.png"/><Relationship Id="rId12" Type="http://schemas.openxmlformats.org/officeDocument/2006/relationships/image" Target="../media/image34.sv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8.svg"/><Relationship Id="rId11" Type="http://schemas.openxmlformats.org/officeDocument/2006/relationships/image" Target="../media/image33.png"/><Relationship Id="rId5" Type="http://schemas.openxmlformats.org/officeDocument/2006/relationships/image" Target="../media/image27.png"/><Relationship Id="rId10" Type="http://schemas.openxmlformats.org/officeDocument/2006/relationships/image" Target="../media/image32.svg"/><Relationship Id="rId4" Type="http://schemas.openxmlformats.org/officeDocument/2006/relationships/image" Target="../media/image26.svg"/><Relationship Id="rId9" Type="http://schemas.openxmlformats.org/officeDocument/2006/relationships/image" Target="../media/image31.png"/><Relationship Id="rId14" Type="http://schemas.openxmlformats.org/officeDocument/2006/relationships/image" Target="../media/image36.sv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svg"/><Relationship Id="rId3" Type="http://schemas.openxmlformats.org/officeDocument/2006/relationships/image" Target="../media/image37.png"/><Relationship Id="rId7" Type="http://schemas.openxmlformats.org/officeDocument/2006/relationships/image" Target="../media/image41.png"/><Relationship Id="rId12" Type="http://schemas.openxmlformats.org/officeDocument/2006/relationships/image" Target="../media/image46.sv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40.svg"/><Relationship Id="rId11" Type="http://schemas.openxmlformats.org/officeDocument/2006/relationships/image" Target="../media/image45.png"/><Relationship Id="rId5" Type="http://schemas.openxmlformats.org/officeDocument/2006/relationships/image" Target="../media/image39.png"/><Relationship Id="rId10" Type="http://schemas.openxmlformats.org/officeDocument/2006/relationships/image" Target="../media/image44.svg"/><Relationship Id="rId4" Type="http://schemas.openxmlformats.org/officeDocument/2006/relationships/image" Target="../media/image38.svg"/><Relationship Id="rId9" Type="http://schemas.openxmlformats.org/officeDocument/2006/relationships/image" Target="../media/image43.pn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6" Type="http://schemas.openxmlformats.org/officeDocument/2006/relationships/image" Target="../media/image54.svg"/><Relationship Id="rId5" Type="http://schemas.openxmlformats.org/officeDocument/2006/relationships/image" Target="../media/image53.png"/><Relationship Id="rId4" Type="http://schemas.openxmlformats.org/officeDocument/2006/relationships/image" Target="../media/image52.svg"/></Relationships>
</file>

<file path=ppt/diagrams/_rels/drawing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svg"/><Relationship Id="rId3" Type="http://schemas.openxmlformats.org/officeDocument/2006/relationships/image" Target="../media/image57.png"/><Relationship Id="rId7" Type="http://schemas.openxmlformats.org/officeDocument/2006/relationships/image" Target="../media/image61.png"/><Relationship Id="rId2" Type="http://schemas.openxmlformats.org/officeDocument/2006/relationships/image" Target="../media/image56.svg"/><Relationship Id="rId1" Type="http://schemas.openxmlformats.org/officeDocument/2006/relationships/image" Target="../media/image55.png"/><Relationship Id="rId6" Type="http://schemas.openxmlformats.org/officeDocument/2006/relationships/image" Target="../media/image60.svg"/><Relationship Id="rId5" Type="http://schemas.openxmlformats.org/officeDocument/2006/relationships/image" Target="../media/image59.png"/><Relationship Id="rId10" Type="http://schemas.openxmlformats.org/officeDocument/2006/relationships/image" Target="../media/image64.svg"/><Relationship Id="rId4" Type="http://schemas.openxmlformats.org/officeDocument/2006/relationships/image" Target="../media/image58.svg"/><Relationship Id="rId9" Type="http://schemas.openxmlformats.org/officeDocument/2006/relationships/image" Target="../media/image63.pn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png"/><Relationship Id="rId2" Type="http://schemas.openxmlformats.org/officeDocument/2006/relationships/image" Target="../media/image66.svg"/><Relationship Id="rId1" Type="http://schemas.openxmlformats.org/officeDocument/2006/relationships/image" Target="../media/image65.png"/><Relationship Id="rId4" Type="http://schemas.openxmlformats.org/officeDocument/2006/relationships/image" Target="../media/image68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72.svg"/><Relationship Id="rId5" Type="http://schemas.openxmlformats.org/officeDocument/2006/relationships/image" Target="../media/image71.png"/><Relationship Id="rId4" Type="http://schemas.openxmlformats.org/officeDocument/2006/relationships/image" Target="../media/image70.svg"/></Relationships>
</file>

<file path=ppt/diagrams/_rels/drawing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5.png"/><Relationship Id="rId2" Type="http://schemas.openxmlformats.org/officeDocument/2006/relationships/image" Target="../media/image74.svg"/><Relationship Id="rId1" Type="http://schemas.openxmlformats.org/officeDocument/2006/relationships/image" Target="../media/image73.png"/><Relationship Id="rId6" Type="http://schemas.openxmlformats.org/officeDocument/2006/relationships/image" Target="../media/image78.svg"/><Relationship Id="rId5" Type="http://schemas.openxmlformats.org/officeDocument/2006/relationships/image" Target="../media/image77.png"/><Relationship Id="rId4" Type="http://schemas.openxmlformats.org/officeDocument/2006/relationships/image" Target="../media/image76.svg"/></Relationships>
</file>

<file path=ppt/diagrams/_rels/drawing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png"/><Relationship Id="rId2" Type="http://schemas.openxmlformats.org/officeDocument/2006/relationships/image" Target="../media/image74.svg"/><Relationship Id="rId1" Type="http://schemas.openxmlformats.org/officeDocument/2006/relationships/image" Target="../media/image73.png"/><Relationship Id="rId6" Type="http://schemas.openxmlformats.org/officeDocument/2006/relationships/image" Target="../media/image82.svg"/><Relationship Id="rId5" Type="http://schemas.openxmlformats.org/officeDocument/2006/relationships/image" Target="../media/image81.png"/><Relationship Id="rId4" Type="http://schemas.openxmlformats.org/officeDocument/2006/relationships/image" Target="../media/image80.sv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png"/><Relationship Id="rId2" Type="http://schemas.openxmlformats.org/officeDocument/2006/relationships/image" Target="../media/image85.svg"/><Relationship Id="rId1" Type="http://schemas.openxmlformats.org/officeDocument/2006/relationships/image" Target="../media/image84.png"/><Relationship Id="rId4" Type="http://schemas.openxmlformats.org/officeDocument/2006/relationships/image" Target="../media/image87.svg"/></Relationships>
</file>

<file path=ppt/diagrams/_rels/drawing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89.svg"/><Relationship Id="rId1" Type="http://schemas.openxmlformats.org/officeDocument/2006/relationships/image" Target="../media/image88.png"/><Relationship Id="rId6" Type="http://schemas.openxmlformats.org/officeDocument/2006/relationships/image" Target="../media/image91.svg"/><Relationship Id="rId5" Type="http://schemas.openxmlformats.org/officeDocument/2006/relationships/image" Target="../media/image90.png"/><Relationship Id="rId4" Type="http://schemas.openxmlformats.org/officeDocument/2006/relationships/image" Target="../media/image52.svg"/></Relationships>
</file>

<file path=ppt/diagrams/_rels/drawing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2.svg"/><Relationship Id="rId3" Type="http://schemas.openxmlformats.org/officeDocument/2006/relationships/image" Target="../media/image94.png"/><Relationship Id="rId7" Type="http://schemas.openxmlformats.org/officeDocument/2006/relationships/image" Target="../media/image61.png"/><Relationship Id="rId2" Type="http://schemas.openxmlformats.org/officeDocument/2006/relationships/image" Target="../media/image93.svg"/><Relationship Id="rId1" Type="http://schemas.openxmlformats.org/officeDocument/2006/relationships/image" Target="../media/image92.png"/><Relationship Id="rId6" Type="http://schemas.openxmlformats.org/officeDocument/2006/relationships/image" Target="../media/image97.svg"/><Relationship Id="rId5" Type="http://schemas.openxmlformats.org/officeDocument/2006/relationships/image" Target="../media/image96.png"/><Relationship Id="rId4" Type="http://schemas.openxmlformats.org/officeDocument/2006/relationships/image" Target="../media/image95.svg"/></Relationships>
</file>

<file path=ppt/diagrams/_rels/drawing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2.svg"/><Relationship Id="rId3" Type="http://schemas.openxmlformats.org/officeDocument/2006/relationships/image" Target="../media/image99.png"/><Relationship Id="rId7" Type="http://schemas.openxmlformats.org/officeDocument/2006/relationships/image" Target="../media/image101.png"/><Relationship Id="rId2" Type="http://schemas.openxmlformats.org/officeDocument/2006/relationships/image" Target="../media/image50.svg"/><Relationship Id="rId1" Type="http://schemas.openxmlformats.org/officeDocument/2006/relationships/image" Target="../media/image49.png"/><Relationship Id="rId6" Type="http://schemas.openxmlformats.org/officeDocument/2006/relationships/image" Target="../media/image60.svg"/><Relationship Id="rId5" Type="http://schemas.openxmlformats.org/officeDocument/2006/relationships/image" Target="../media/image59.png"/><Relationship Id="rId4" Type="http://schemas.openxmlformats.org/officeDocument/2006/relationships/image" Target="../media/image100.svg"/></Relationships>
</file>

<file path=ppt/diagrams/_rels/drawing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4.svg"/><Relationship Id="rId3" Type="http://schemas.openxmlformats.org/officeDocument/2006/relationships/image" Target="../media/image109.png"/><Relationship Id="rId7" Type="http://schemas.openxmlformats.org/officeDocument/2006/relationships/image" Target="../media/image113.png"/><Relationship Id="rId2" Type="http://schemas.openxmlformats.org/officeDocument/2006/relationships/image" Target="../media/image108.svg"/><Relationship Id="rId1" Type="http://schemas.openxmlformats.org/officeDocument/2006/relationships/image" Target="../media/image107.png"/><Relationship Id="rId6" Type="http://schemas.openxmlformats.org/officeDocument/2006/relationships/image" Target="../media/image112.svg"/><Relationship Id="rId5" Type="http://schemas.openxmlformats.org/officeDocument/2006/relationships/image" Target="../media/image111.png"/><Relationship Id="rId10" Type="http://schemas.openxmlformats.org/officeDocument/2006/relationships/image" Target="../media/image116.svg"/><Relationship Id="rId4" Type="http://schemas.openxmlformats.org/officeDocument/2006/relationships/image" Target="../media/image110.svg"/><Relationship Id="rId9" Type="http://schemas.openxmlformats.org/officeDocument/2006/relationships/image" Target="../media/image11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62D8A6A-4A3F-470C-A380-45F0650FFAF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F8EDA88-F7E7-4E06-80C4-BA7B2184F456}">
      <dgm:prSet/>
      <dgm:spPr/>
      <dgm:t>
        <a:bodyPr/>
        <a:lstStyle/>
        <a:p>
          <a:r>
            <a:rPr lang="en-US"/>
            <a:t>Viewing or relating to the world only in terms of our own cultural lens</a:t>
          </a:r>
        </a:p>
      </dgm:t>
    </dgm:pt>
    <dgm:pt modelId="{A1F5255C-68A5-42E4-8B6E-46911F8ADBDF}" type="parTrans" cxnId="{605B1095-E348-419B-990D-C31E420C50DB}">
      <dgm:prSet/>
      <dgm:spPr/>
      <dgm:t>
        <a:bodyPr/>
        <a:lstStyle/>
        <a:p>
          <a:endParaRPr lang="en-US"/>
        </a:p>
      </dgm:t>
    </dgm:pt>
    <dgm:pt modelId="{0302CD25-A02E-4A4F-9239-15CB18B653C5}" type="sibTrans" cxnId="{605B1095-E348-419B-990D-C31E420C50DB}">
      <dgm:prSet/>
      <dgm:spPr/>
      <dgm:t>
        <a:bodyPr/>
        <a:lstStyle/>
        <a:p>
          <a:endParaRPr lang="en-US"/>
        </a:p>
      </dgm:t>
    </dgm:pt>
    <dgm:pt modelId="{1A1115A3-B4FE-41E8-BFBB-2D5772101CBB}">
      <dgm:prSet/>
      <dgm:spPr/>
      <dgm:t>
        <a:bodyPr/>
        <a:lstStyle/>
        <a:p>
          <a:r>
            <a:rPr lang="en-US"/>
            <a:t>An ethnocentric company is likely to have a strong sense or display of its own cultural approach but this might be an impediment when engaging with people or companies from other cultures</a:t>
          </a:r>
        </a:p>
      </dgm:t>
    </dgm:pt>
    <dgm:pt modelId="{D25243BA-6272-4FDD-B834-1CEC278879EA}" type="parTrans" cxnId="{7C96839A-50BE-46A3-962A-4EAFC68E110B}">
      <dgm:prSet/>
      <dgm:spPr/>
      <dgm:t>
        <a:bodyPr/>
        <a:lstStyle/>
        <a:p>
          <a:endParaRPr lang="en-US"/>
        </a:p>
      </dgm:t>
    </dgm:pt>
    <dgm:pt modelId="{4EBFFD18-5436-4D95-8F8B-99750B4EA320}" type="sibTrans" cxnId="{7C96839A-50BE-46A3-962A-4EAFC68E110B}">
      <dgm:prSet/>
      <dgm:spPr/>
      <dgm:t>
        <a:bodyPr/>
        <a:lstStyle/>
        <a:p>
          <a:endParaRPr lang="en-US"/>
        </a:p>
      </dgm:t>
    </dgm:pt>
    <dgm:pt modelId="{C04E2EEA-E344-44F1-BA07-9BC1B6393EFF}">
      <dgm:prSet/>
      <dgm:spPr/>
      <dgm:t>
        <a:bodyPr/>
        <a:lstStyle/>
        <a:p>
          <a:r>
            <a:rPr lang="en-US"/>
            <a:t>Successful business relationships depend on developing a polycentric approach </a:t>
          </a:r>
        </a:p>
      </dgm:t>
    </dgm:pt>
    <dgm:pt modelId="{675D4B75-A693-4020-9FB4-1EF6E5D48C93}" type="parTrans" cxnId="{73C9FC40-0C3E-4B10-B066-8DC8542ACAFC}">
      <dgm:prSet/>
      <dgm:spPr/>
      <dgm:t>
        <a:bodyPr/>
        <a:lstStyle/>
        <a:p>
          <a:endParaRPr lang="en-US"/>
        </a:p>
      </dgm:t>
    </dgm:pt>
    <dgm:pt modelId="{A6D00D2E-F998-40A5-AD24-6A2889A223EC}" type="sibTrans" cxnId="{73C9FC40-0C3E-4B10-B066-8DC8542ACAFC}">
      <dgm:prSet/>
      <dgm:spPr/>
      <dgm:t>
        <a:bodyPr/>
        <a:lstStyle/>
        <a:p>
          <a:endParaRPr lang="en-US"/>
        </a:p>
      </dgm:t>
    </dgm:pt>
    <dgm:pt modelId="{16EDB9B8-943B-4A35-9D5C-6DD1BE2F2356}" type="pres">
      <dgm:prSet presAssocID="{062D8A6A-4A3F-470C-A380-45F0650FFAFB}" presName="root" presStyleCnt="0">
        <dgm:presLayoutVars>
          <dgm:dir/>
          <dgm:resizeHandles val="exact"/>
        </dgm:presLayoutVars>
      </dgm:prSet>
      <dgm:spPr/>
    </dgm:pt>
    <dgm:pt modelId="{679A00FD-977F-4258-AB99-114935B971DD}" type="pres">
      <dgm:prSet presAssocID="{FF8EDA88-F7E7-4E06-80C4-BA7B2184F456}" presName="compNode" presStyleCnt="0"/>
      <dgm:spPr/>
    </dgm:pt>
    <dgm:pt modelId="{C708C167-9567-41D9-BCA9-549E88EB62F5}" type="pres">
      <dgm:prSet presAssocID="{FF8EDA88-F7E7-4E06-80C4-BA7B2184F456}" presName="bgRect" presStyleLbl="bgShp" presStyleIdx="0" presStyleCnt="3"/>
      <dgm:spPr/>
    </dgm:pt>
    <dgm:pt modelId="{AA20DC95-B324-4B3B-8C24-B3E7E1F0E603}" type="pres">
      <dgm:prSet presAssocID="{FF8EDA88-F7E7-4E06-80C4-BA7B2184F45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53227807-4F41-4BA0-B3CB-737CC69ED18A}" type="pres">
      <dgm:prSet presAssocID="{FF8EDA88-F7E7-4E06-80C4-BA7B2184F456}" presName="spaceRect" presStyleCnt="0"/>
      <dgm:spPr/>
    </dgm:pt>
    <dgm:pt modelId="{2B5BD1DC-7B53-408C-BDFC-43EEF65965A9}" type="pres">
      <dgm:prSet presAssocID="{FF8EDA88-F7E7-4E06-80C4-BA7B2184F456}" presName="parTx" presStyleLbl="revTx" presStyleIdx="0" presStyleCnt="3">
        <dgm:presLayoutVars>
          <dgm:chMax val="0"/>
          <dgm:chPref val="0"/>
        </dgm:presLayoutVars>
      </dgm:prSet>
      <dgm:spPr/>
    </dgm:pt>
    <dgm:pt modelId="{C5240E9F-C7AF-4ED9-A932-88FF218DA86C}" type="pres">
      <dgm:prSet presAssocID="{0302CD25-A02E-4A4F-9239-15CB18B653C5}" presName="sibTrans" presStyleCnt="0"/>
      <dgm:spPr/>
    </dgm:pt>
    <dgm:pt modelId="{92A27456-C16B-4A93-9E22-B92BF3E70190}" type="pres">
      <dgm:prSet presAssocID="{1A1115A3-B4FE-41E8-BFBB-2D5772101CBB}" presName="compNode" presStyleCnt="0"/>
      <dgm:spPr/>
    </dgm:pt>
    <dgm:pt modelId="{E199670E-E1D0-4549-9E36-DEEDE2CB0099}" type="pres">
      <dgm:prSet presAssocID="{1A1115A3-B4FE-41E8-BFBB-2D5772101CBB}" presName="bgRect" presStyleLbl="bgShp" presStyleIdx="1" presStyleCnt="3"/>
      <dgm:spPr/>
    </dgm:pt>
    <dgm:pt modelId="{1ADEA110-D44C-412B-93C9-E7E16F0A9ADA}" type="pres">
      <dgm:prSet presAssocID="{1A1115A3-B4FE-41E8-BFBB-2D5772101CB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Japanese Dolls"/>
        </a:ext>
      </dgm:extLst>
    </dgm:pt>
    <dgm:pt modelId="{B0BA5941-0DEB-4B1A-9A60-FB36B53C66ED}" type="pres">
      <dgm:prSet presAssocID="{1A1115A3-B4FE-41E8-BFBB-2D5772101CBB}" presName="spaceRect" presStyleCnt="0"/>
      <dgm:spPr/>
    </dgm:pt>
    <dgm:pt modelId="{A53F5BB5-5C4B-4524-8933-0F5E9AAA7E58}" type="pres">
      <dgm:prSet presAssocID="{1A1115A3-B4FE-41E8-BFBB-2D5772101CBB}" presName="parTx" presStyleLbl="revTx" presStyleIdx="1" presStyleCnt="3">
        <dgm:presLayoutVars>
          <dgm:chMax val="0"/>
          <dgm:chPref val="0"/>
        </dgm:presLayoutVars>
      </dgm:prSet>
      <dgm:spPr/>
    </dgm:pt>
    <dgm:pt modelId="{1C36F103-3A3D-4F46-9879-02E0F3264FA3}" type="pres">
      <dgm:prSet presAssocID="{4EBFFD18-5436-4D95-8F8B-99750B4EA320}" presName="sibTrans" presStyleCnt="0"/>
      <dgm:spPr/>
    </dgm:pt>
    <dgm:pt modelId="{4142A8BA-AECC-4C9E-B34F-012D901E7977}" type="pres">
      <dgm:prSet presAssocID="{C04E2EEA-E344-44F1-BA07-9BC1B6393EFF}" presName="compNode" presStyleCnt="0"/>
      <dgm:spPr/>
    </dgm:pt>
    <dgm:pt modelId="{B1698DD4-DDED-4264-9F41-63BD55A7113C}" type="pres">
      <dgm:prSet presAssocID="{C04E2EEA-E344-44F1-BA07-9BC1B6393EFF}" presName="bgRect" presStyleLbl="bgShp" presStyleIdx="2" presStyleCnt="3"/>
      <dgm:spPr/>
    </dgm:pt>
    <dgm:pt modelId="{22D3AEC7-954D-4531-AD9C-484F0FEB6E8A}" type="pres">
      <dgm:prSet presAssocID="{C04E2EEA-E344-44F1-BA07-9BC1B6393EF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A026231B-4C27-42A7-8EB8-04AA9E792B22}" type="pres">
      <dgm:prSet presAssocID="{C04E2EEA-E344-44F1-BA07-9BC1B6393EFF}" presName="spaceRect" presStyleCnt="0"/>
      <dgm:spPr/>
    </dgm:pt>
    <dgm:pt modelId="{496BE793-03FA-4279-BBB4-EA372A959804}" type="pres">
      <dgm:prSet presAssocID="{C04E2EEA-E344-44F1-BA07-9BC1B6393EF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F6E2F0F-3205-4279-B55D-5D4C9B732368}" type="presOf" srcId="{FF8EDA88-F7E7-4E06-80C4-BA7B2184F456}" destId="{2B5BD1DC-7B53-408C-BDFC-43EEF65965A9}" srcOrd="0" destOrd="0" presId="urn:microsoft.com/office/officeart/2018/2/layout/IconVerticalSolidList"/>
    <dgm:cxn modelId="{BDCF571C-6870-4223-9AB8-6E6751C955AA}" type="presOf" srcId="{1A1115A3-B4FE-41E8-BFBB-2D5772101CBB}" destId="{A53F5BB5-5C4B-4524-8933-0F5E9AAA7E58}" srcOrd="0" destOrd="0" presId="urn:microsoft.com/office/officeart/2018/2/layout/IconVerticalSolidList"/>
    <dgm:cxn modelId="{73C9FC40-0C3E-4B10-B066-8DC8542ACAFC}" srcId="{062D8A6A-4A3F-470C-A380-45F0650FFAFB}" destId="{C04E2EEA-E344-44F1-BA07-9BC1B6393EFF}" srcOrd="2" destOrd="0" parTransId="{675D4B75-A693-4020-9FB4-1EF6E5D48C93}" sibTransId="{A6D00D2E-F998-40A5-AD24-6A2889A223EC}"/>
    <dgm:cxn modelId="{605B1095-E348-419B-990D-C31E420C50DB}" srcId="{062D8A6A-4A3F-470C-A380-45F0650FFAFB}" destId="{FF8EDA88-F7E7-4E06-80C4-BA7B2184F456}" srcOrd="0" destOrd="0" parTransId="{A1F5255C-68A5-42E4-8B6E-46911F8ADBDF}" sibTransId="{0302CD25-A02E-4A4F-9239-15CB18B653C5}"/>
    <dgm:cxn modelId="{7C96839A-50BE-46A3-962A-4EAFC68E110B}" srcId="{062D8A6A-4A3F-470C-A380-45F0650FFAFB}" destId="{1A1115A3-B4FE-41E8-BFBB-2D5772101CBB}" srcOrd="1" destOrd="0" parTransId="{D25243BA-6272-4FDD-B834-1CEC278879EA}" sibTransId="{4EBFFD18-5436-4D95-8F8B-99750B4EA320}"/>
    <dgm:cxn modelId="{E51A96B1-F160-494C-B335-0D35AF9A6AFD}" type="presOf" srcId="{062D8A6A-4A3F-470C-A380-45F0650FFAFB}" destId="{16EDB9B8-943B-4A35-9D5C-6DD1BE2F2356}" srcOrd="0" destOrd="0" presId="urn:microsoft.com/office/officeart/2018/2/layout/IconVerticalSolidList"/>
    <dgm:cxn modelId="{FD4310B5-24A6-4DE9-A184-6DE659151B40}" type="presOf" srcId="{C04E2EEA-E344-44F1-BA07-9BC1B6393EFF}" destId="{496BE793-03FA-4279-BBB4-EA372A959804}" srcOrd="0" destOrd="0" presId="urn:microsoft.com/office/officeart/2018/2/layout/IconVerticalSolidList"/>
    <dgm:cxn modelId="{14A9FA9A-34A6-4785-BD1D-3415441881E2}" type="presParOf" srcId="{16EDB9B8-943B-4A35-9D5C-6DD1BE2F2356}" destId="{679A00FD-977F-4258-AB99-114935B971DD}" srcOrd="0" destOrd="0" presId="urn:microsoft.com/office/officeart/2018/2/layout/IconVerticalSolidList"/>
    <dgm:cxn modelId="{7F33142C-9681-4951-8A57-2F52F47BF853}" type="presParOf" srcId="{679A00FD-977F-4258-AB99-114935B971DD}" destId="{C708C167-9567-41D9-BCA9-549E88EB62F5}" srcOrd="0" destOrd="0" presId="urn:microsoft.com/office/officeart/2018/2/layout/IconVerticalSolidList"/>
    <dgm:cxn modelId="{C1BF9CFE-CAEE-4F2C-8220-7DF68C9F35BB}" type="presParOf" srcId="{679A00FD-977F-4258-AB99-114935B971DD}" destId="{AA20DC95-B324-4B3B-8C24-B3E7E1F0E603}" srcOrd="1" destOrd="0" presId="urn:microsoft.com/office/officeart/2018/2/layout/IconVerticalSolidList"/>
    <dgm:cxn modelId="{00575F82-532A-4DA4-BC1C-477956DC02E7}" type="presParOf" srcId="{679A00FD-977F-4258-AB99-114935B971DD}" destId="{53227807-4F41-4BA0-B3CB-737CC69ED18A}" srcOrd="2" destOrd="0" presId="urn:microsoft.com/office/officeart/2018/2/layout/IconVerticalSolidList"/>
    <dgm:cxn modelId="{9284F6EF-B72B-4492-818B-C196A66A786D}" type="presParOf" srcId="{679A00FD-977F-4258-AB99-114935B971DD}" destId="{2B5BD1DC-7B53-408C-BDFC-43EEF65965A9}" srcOrd="3" destOrd="0" presId="urn:microsoft.com/office/officeart/2018/2/layout/IconVerticalSolidList"/>
    <dgm:cxn modelId="{3C5F1EC7-3212-4A7F-B813-A82985744118}" type="presParOf" srcId="{16EDB9B8-943B-4A35-9D5C-6DD1BE2F2356}" destId="{C5240E9F-C7AF-4ED9-A932-88FF218DA86C}" srcOrd="1" destOrd="0" presId="urn:microsoft.com/office/officeart/2018/2/layout/IconVerticalSolidList"/>
    <dgm:cxn modelId="{C2AAE7CE-77E9-4CE8-8A88-687BE2B7ED72}" type="presParOf" srcId="{16EDB9B8-943B-4A35-9D5C-6DD1BE2F2356}" destId="{92A27456-C16B-4A93-9E22-B92BF3E70190}" srcOrd="2" destOrd="0" presId="urn:microsoft.com/office/officeart/2018/2/layout/IconVerticalSolidList"/>
    <dgm:cxn modelId="{A42745A8-5A84-4042-83C2-BFD4206815D9}" type="presParOf" srcId="{92A27456-C16B-4A93-9E22-B92BF3E70190}" destId="{E199670E-E1D0-4549-9E36-DEEDE2CB0099}" srcOrd="0" destOrd="0" presId="urn:microsoft.com/office/officeart/2018/2/layout/IconVerticalSolidList"/>
    <dgm:cxn modelId="{9DDC7B4D-738A-45B7-B044-56A1ECAE3556}" type="presParOf" srcId="{92A27456-C16B-4A93-9E22-B92BF3E70190}" destId="{1ADEA110-D44C-412B-93C9-E7E16F0A9ADA}" srcOrd="1" destOrd="0" presId="urn:microsoft.com/office/officeart/2018/2/layout/IconVerticalSolidList"/>
    <dgm:cxn modelId="{156A3527-3111-46E6-BA86-2C34C7CECF85}" type="presParOf" srcId="{92A27456-C16B-4A93-9E22-B92BF3E70190}" destId="{B0BA5941-0DEB-4B1A-9A60-FB36B53C66ED}" srcOrd="2" destOrd="0" presId="urn:microsoft.com/office/officeart/2018/2/layout/IconVerticalSolidList"/>
    <dgm:cxn modelId="{82EBFC88-4750-4F2A-8423-D7870274BF8D}" type="presParOf" srcId="{92A27456-C16B-4A93-9E22-B92BF3E70190}" destId="{A53F5BB5-5C4B-4524-8933-0F5E9AAA7E58}" srcOrd="3" destOrd="0" presId="urn:microsoft.com/office/officeart/2018/2/layout/IconVerticalSolidList"/>
    <dgm:cxn modelId="{9108A4B3-11C3-49D3-9BC5-F2B4045A0783}" type="presParOf" srcId="{16EDB9B8-943B-4A35-9D5C-6DD1BE2F2356}" destId="{1C36F103-3A3D-4F46-9879-02E0F3264FA3}" srcOrd="3" destOrd="0" presId="urn:microsoft.com/office/officeart/2018/2/layout/IconVerticalSolidList"/>
    <dgm:cxn modelId="{8EA46E57-A1A7-4A4B-9D88-11B0ADB73CCC}" type="presParOf" srcId="{16EDB9B8-943B-4A35-9D5C-6DD1BE2F2356}" destId="{4142A8BA-AECC-4C9E-B34F-012D901E7977}" srcOrd="4" destOrd="0" presId="urn:microsoft.com/office/officeart/2018/2/layout/IconVerticalSolidList"/>
    <dgm:cxn modelId="{168EEE55-B5B3-47CA-818B-61DAF4B8274E}" type="presParOf" srcId="{4142A8BA-AECC-4C9E-B34F-012D901E7977}" destId="{B1698DD4-DDED-4264-9F41-63BD55A7113C}" srcOrd="0" destOrd="0" presId="urn:microsoft.com/office/officeart/2018/2/layout/IconVerticalSolidList"/>
    <dgm:cxn modelId="{B183F6CB-C651-48FB-B30C-840679D288B0}" type="presParOf" srcId="{4142A8BA-AECC-4C9E-B34F-012D901E7977}" destId="{22D3AEC7-954D-4531-AD9C-484F0FEB6E8A}" srcOrd="1" destOrd="0" presId="urn:microsoft.com/office/officeart/2018/2/layout/IconVerticalSolidList"/>
    <dgm:cxn modelId="{243459FA-50C2-4633-B207-E55F7ED69FDF}" type="presParOf" srcId="{4142A8BA-AECC-4C9E-B34F-012D901E7977}" destId="{A026231B-4C27-42A7-8EB8-04AA9E792B22}" srcOrd="2" destOrd="0" presId="urn:microsoft.com/office/officeart/2018/2/layout/IconVerticalSolidList"/>
    <dgm:cxn modelId="{CEA7076A-0FD6-4074-A03A-894A750872C7}" type="presParOf" srcId="{4142A8BA-AECC-4C9E-B34F-012D901E7977}" destId="{496BE793-03FA-4279-BBB4-EA372A95980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6BC71C0-41A1-403A-A33C-C9C0A57E9DA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C8A2A5A-05E6-4FAF-9E0E-F67621CC1091}">
      <dgm:prSet/>
      <dgm:spPr/>
      <dgm:t>
        <a:bodyPr/>
        <a:lstStyle/>
        <a:p>
          <a:r>
            <a:rPr lang="en-US"/>
            <a:t>Overcoming our own cultural assumptions or outlook</a:t>
          </a:r>
        </a:p>
      </dgm:t>
    </dgm:pt>
    <dgm:pt modelId="{A6BEE58B-1512-4FC9-A6A1-5A4B872A9980}" type="parTrans" cxnId="{23BF9A48-3EC0-4956-BE81-A1BEBE295F8E}">
      <dgm:prSet/>
      <dgm:spPr/>
      <dgm:t>
        <a:bodyPr/>
        <a:lstStyle/>
        <a:p>
          <a:endParaRPr lang="en-US"/>
        </a:p>
      </dgm:t>
    </dgm:pt>
    <dgm:pt modelId="{B98FE602-37BF-4FF4-80B1-6FA14B4769CE}" type="sibTrans" cxnId="{23BF9A48-3EC0-4956-BE81-A1BEBE295F8E}">
      <dgm:prSet/>
      <dgm:spPr/>
      <dgm:t>
        <a:bodyPr/>
        <a:lstStyle/>
        <a:p>
          <a:endParaRPr lang="en-US"/>
        </a:p>
      </dgm:t>
    </dgm:pt>
    <dgm:pt modelId="{EBC6CF90-5230-45C7-8934-042B2AB136C9}">
      <dgm:prSet/>
      <dgm:spPr/>
      <dgm:t>
        <a:bodyPr/>
        <a:lstStyle/>
        <a:p>
          <a:r>
            <a:rPr lang="en-US"/>
            <a:t>Developing an openness and understanding of other cultures</a:t>
          </a:r>
        </a:p>
      </dgm:t>
    </dgm:pt>
    <dgm:pt modelId="{C92F1FEA-BFC7-4260-9AF3-0B9BA76705B5}" type="parTrans" cxnId="{51C94D23-5437-4FD9-AFC1-515E62B60F1F}">
      <dgm:prSet/>
      <dgm:spPr/>
      <dgm:t>
        <a:bodyPr/>
        <a:lstStyle/>
        <a:p>
          <a:endParaRPr lang="en-US"/>
        </a:p>
      </dgm:t>
    </dgm:pt>
    <dgm:pt modelId="{C365F688-8048-4F44-9A51-1EE82AE5BACE}" type="sibTrans" cxnId="{51C94D23-5437-4FD9-AFC1-515E62B60F1F}">
      <dgm:prSet/>
      <dgm:spPr/>
      <dgm:t>
        <a:bodyPr/>
        <a:lstStyle/>
        <a:p>
          <a:endParaRPr lang="en-US"/>
        </a:p>
      </dgm:t>
    </dgm:pt>
    <dgm:pt modelId="{6B2E01F3-D952-4670-9EDE-B88C04FF659B}" type="pres">
      <dgm:prSet presAssocID="{A6BC71C0-41A1-403A-A33C-C9C0A57E9DAF}" presName="root" presStyleCnt="0">
        <dgm:presLayoutVars>
          <dgm:dir/>
          <dgm:resizeHandles val="exact"/>
        </dgm:presLayoutVars>
      </dgm:prSet>
      <dgm:spPr/>
    </dgm:pt>
    <dgm:pt modelId="{DD6E4235-3992-4B48-88CC-6B571744D03F}" type="pres">
      <dgm:prSet presAssocID="{3C8A2A5A-05E6-4FAF-9E0E-F67621CC1091}" presName="compNode" presStyleCnt="0"/>
      <dgm:spPr/>
    </dgm:pt>
    <dgm:pt modelId="{5C5FA473-FD60-4BDB-ABE7-137A5E56D127}" type="pres">
      <dgm:prSet presAssocID="{3C8A2A5A-05E6-4FAF-9E0E-F67621CC1091}" presName="bgRect" presStyleLbl="bgShp" presStyleIdx="0" presStyleCnt="2"/>
      <dgm:spPr/>
    </dgm:pt>
    <dgm:pt modelId="{5A6E8464-FC61-4A74-BDB9-580A4E4B48B5}" type="pres">
      <dgm:prSet presAssocID="{3C8A2A5A-05E6-4FAF-9E0E-F67621CC1091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843A09CE-2187-43A2-96DA-D2E4FF5D149F}" type="pres">
      <dgm:prSet presAssocID="{3C8A2A5A-05E6-4FAF-9E0E-F67621CC1091}" presName="spaceRect" presStyleCnt="0"/>
      <dgm:spPr/>
    </dgm:pt>
    <dgm:pt modelId="{CE11D867-EBA1-42DC-8A86-5863ABCAF2E7}" type="pres">
      <dgm:prSet presAssocID="{3C8A2A5A-05E6-4FAF-9E0E-F67621CC1091}" presName="parTx" presStyleLbl="revTx" presStyleIdx="0" presStyleCnt="2">
        <dgm:presLayoutVars>
          <dgm:chMax val="0"/>
          <dgm:chPref val="0"/>
        </dgm:presLayoutVars>
      </dgm:prSet>
      <dgm:spPr/>
    </dgm:pt>
    <dgm:pt modelId="{CDFA0BD5-B11D-4116-9D35-53FF3A3B4FD9}" type="pres">
      <dgm:prSet presAssocID="{B98FE602-37BF-4FF4-80B1-6FA14B4769CE}" presName="sibTrans" presStyleCnt="0"/>
      <dgm:spPr/>
    </dgm:pt>
    <dgm:pt modelId="{CBAD4EC1-E0A7-4A99-B122-D91600FD8891}" type="pres">
      <dgm:prSet presAssocID="{EBC6CF90-5230-45C7-8934-042B2AB136C9}" presName="compNode" presStyleCnt="0"/>
      <dgm:spPr/>
    </dgm:pt>
    <dgm:pt modelId="{EB20F924-89CD-4028-9F35-B30A84690499}" type="pres">
      <dgm:prSet presAssocID="{EBC6CF90-5230-45C7-8934-042B2AB136C9}" presName="bgRect" presStyleLbl="bgShp" presStyleIdx="1" presStyleCnt="2"/>
      <dgm:spPr/>
    </dgm:pt>
    <dgm:pt modelId="{C2462BCE-4188-4226-B92D-40ACF8153B68}" type="pres">
      <dgm:prSet presAssocID="{EBC6CF90-5230-45C7-8934-042B2AB136C9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0A557F04-3F76-4248-9EEE-E7DCC50CEA5F}" type="pres">
      <dgm:prSet presAssocID="{EBC6CF90-5230-45C7-8934-042B2AB136C9}" presName="spaceRect" presStyleCnt="0"/>
      <dgm:spPr/>
    </dgm:pt>
    <dgm:pt modelId="{5AA566DC-2109-4542-9C58-198EB01B421B}" type="pres">
      <dgm:prSet presAssocID="{EBC6CF90-5230-45C7-8934-042B2AB136C9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57E89F16-4ED7-4EB5-85FD-DFA2179A2A64}" type="presOf" srcId="{3C8A2A5A-05E6-4FAF-9E0E-F67621CC1091}" destId="{CE11D867-EBA1-42DC-8A86-5863ABCAF2E7}" srcOrd="0" destOrd="0" presId="urn:microsoft.com/office/officeart/2018/2/layout/IconVerticalSolidList"/>
    <dgm:cxn modelId="{51C94D23-5437-4FD9-AFC1-515E62B60F1F}" srcId="{A6BC71C0-41A1-403A-A33C-C9C0A57E9DAF}" destId="{EBC6CF90-5230-45C7-8934-042B2AB136C9}" srcOrd="1" destOrd="0" parTransId="{C92F1FEA-BFC7-4260-9AF3-0B9BA76705B5}" sibTransId="{C365F688-8048-4F44-9A51-1EE82AE5BACE}"/>
    <dgm:cxn modelId="{06771E3A-4D18-49ED-8D51-83C075001DEE}" type="presOf" srcId="{EBC6CF90-5230-45C7-8934-042B2AB136C9}" destId="{5AA566DC-2109-4542-9C58-198EB01B421B}" srcOrd="0" destOrd="0" presId="urn:microsoft.com/office/officeart/2018/2/layout/IconVerticalSolidList"/>
    <dgm:cxn modelId="{23BF9A48-3EC0-4956-BE81-A1BEBE295F8E}" srcId="{A6BC71C0-41A1-403A-A33C-C9C0A57E9DAF}" destId="{3C8A2A5A-05E6-4FAF-9E0E-F67621CC1091}" srcOrd="0" destOrd="0" parTransId="{A6BEE58B-1512-4FC9-A6A1-5A4B872A9980}" sibTransId="{B98FE602-37BF-4FF4-80B1-6FA14B4769CE}"/>
    <dgm:cxn modelId="{74134B92-1E59-4CE6-BD58-550BB9BF00A1}" type="presOf" srcId="{A6BC71C0-41A1-403A-A33C-C9C0A57E9DAF}" destId="{6B2E01F3-D952-4670-9EDE-B88C04FF659B}" srcOrd="0" destOrd="0" presId="urn:microsoft.com/office/officeart/2018/2/layout/IconVerticalSolidList"/>
    <dgm:cxn modelId="{C7B7A20F-0CCB-45B7-BAA1-3AECB54F53D0}" type="presParOf" srcId="{6B2E01F3-D952-4670-9EDE-B88C04FF659B}" destId="{DD6E4235-3992-4B48-88CC-6B571744D03F}" srcOrd="0" destOrd="0" presId="urn:microsoft.com/office/officeart/2018/2/layout/IconVerticalSolidList"/>
    <dgm:cxn modelId="{4D0B902D-713A-4A0E-A994-7314767A69AF}" type="presParOf" srcId="{DD6E4235-3992-4B48-88CC-6B571744D03F}" destId="{5C5FA473-FD60-4BDB-ABE7-137A5E56D127}" srcOrd="0" destOrd="0" presId="urn:microsoft.com/office/officeart/2018/2/layout/IconVerticalSolidList"/>
    <dgm:cxn modelId="{8FF71A49-8128-45A8-82D5-494CBB5757EB}" type="presParOf" srcId="{DD6E4235-3992-4B48-88CC-6B571744D03F}" destId="{5A6E8464-FC61-4A74-BDB9-580A4E4B48B5}" srcOrd="1" destOrd="0" presId="urn:microsoft.com/office/officeart/2018/2/layout/IconVerticalSolidList"/>
    <dgm:cxn modelId="{FD389350-A172-43BD-A48A-38149EFD9B40}" type="presParOf" srcId="{DD6E4235-3992-4B48-88CC-6B571744D03F}" destId="{843A09CE-2187-43A2-96DA-D2E4FF5D149F}" srcOrd="2" destOrd="0" presId="urn:microsoft.com/office/officeart/2018/2/layout/IconVerticalSolidList"/>
    <dgm:cxn modelId="{FF582C7D-CDC3-44E3-BAB1-50D3A8EAA211}" type="presParOf" srcId="{DD6E4235-3992-4B48-88CC-6B571744D03F}" destId="{CE11D867-EBA1-42DC-8A86-5863ABCAF2E7}" srcOrd="3" destOrd="0" presId="urn:microsoft.com/office/officeart/2018/2/layout/IconVerticalSolidList"/>
    <dgm:cxn modelId="{0CEE8805-A19D-4292-AB09-4C844E828063}" type="presParOf" srcId="{6B2E01F3-D952-4670-9EDE-B88C04FF659B}" destId="{CDFA0BD5-B11D-4116-9D35-53FF3A3B4FD9}" srcOrd="1" destOrd="0" presId="urn:microsoft.com/office/officeart/2018/2/layout/IconVerticalSolidList"/>
    <dgm:cxn modelId="{1E48A942-5798-45D1-85D4-7E7928EC4536}" type="presParOf" srcId="{6B2E01F3-D952-4670-9EDE-B88C04FF659B}" destId="{CBAD4EC1-E0A7-4A99-B122-D91600FD8891}" srcOrd="2" destOrd="0" presId="urn:microsoft.com/office/officeart/2018/2/layout/IconVerticalSolidList"/>
    <dgm:cxn modelId="{7215509E-6D55-4720-AA62-832616B5ABBA}" type="presParOf" srcId="{CBAD4EC1-E0A7-4A99-B122-D91600FD8891}" destId="{EB20F924-89CD-4028-9F35-B30A84690499}" srcOrd="0" destOrd="0" presId="urn:microsoft.com/office/officeart/2018/2/layout/IconVerticalSolidList"/>
    <dgm:cxn modelId="{0B1CA751-292A-4AAB-8BBE-D417709FEC8E}" type="presParOf" srcId="{CBAD4EC1-E0A7-4A99-B122-D91600FD8891}" destId="{C2462BCE-4188-4226-B92D-40ACF8153B68}" srcOrd="1" destOrd="0" presId="urn:microsoft.com/office/officeart/2018/2/layout/IconVerticalSolidList"/>
    <dgm:cxn modelId="{3C70E5E9-8934-48CE-B5ED-D7434A60CA6C}" type="presParOf" srcId="{CBAD4EC1-E0A7-4A99-B122-D91600FD8891}" destId="{0A557F04-3F76-4248-9EEE-E7DCC50CEA5F}" srcOrd="2" destOrd="0" presId="urn:microsoft.com/office/officeart/2018/2/layout/IconVerticalSolidList"/>
    <dgm:cxn modelId="{04C0F12C-A8F5-4384-88EF-03E4AABFA3E6}" type="presParOf" srcId="{CBAD4EC1-E0A7-4A99-B122-D91600FD8891}" destId="{5AA566DC-2109-4542-9C58-198EB01B421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42A330C-0D69-4FA5-BE9D-8E54307DB21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1B40AB5-4105-4A22-A81D-5B5D704148C5}">
      <dgm:prSet/>
      <dgm:spPr/>
      <dgm:t>
        <a:bodyPr/>
        <a:lstStyle/>
        <a:p>
          <a:r>
            <a:rPr lang="en-US"/>
            <a:t>The impact of globalisation</a:t>
          </a:r>
        </a:p>
      </dgm:t>
    </dgm:pt>
    <dgm:pt modelId="{363494F7-0382-441D-8A7C-7F5510CF293E}" type="parTrans" cxnId="{5A96D184-81EE-4D4C-91C1-B330A20E2052}">
      <dgm:prSet/>
      <dgm:spPr/>
      <dgm:t>
        <a:bodyPr/>
        <a:lstStyle/>
        <a:p>
          <a:endParaRPr lang="en-US"/>
        </a:p>
      </dgm:t>
    </dgm:pt>
    <dgm:pt modelId="{38882A98-C030-4C39-8DC2-6971E4DA69A1}" type="sibTrans" cxnId="{5A96D184-81EE-4D4C-91C1-B330A20E2052}">
      <dgm:prSet/>
      <dgm:spPr/>
      <dgm:t>
        <a:bodyPr/>
        <a:lstStyle/>
        <a:p>
          <a:endParaRPr lang="en-US"/>
        </a:p>
      </dgm:t>
    </dgm:pt>
    <dgm:pt modelId="{779A5D4E-5C94-453C-ABED-B49C9A07EFA7}">
      <dgm:prSet/>
      <dgm:spPr/>
      <dgm:t>
        <a:bodyPr/>
        <a:lstStyle/>
        <a:p>
          <a:r>
            <a:rPr lang="en-US"/>
            <a:t>Yet most companies will adapt their offer to suit local tastes and expectations</a:t>
          </a:r>
        </a:p>
      </dgm:t>
    </dgm:pt>
    <dgm:pt modelId="{A66B791F-1869-41C6-87AC-7B8E40196906}" type="parTrans" cxnId="{FDB51B50-3DE6-4B7E-A76E-563FF57B47B9}">
      <dgm:prSet/>
      <dgm:spPr/>
      <dgm:t>
        <a:bodyPr/>
        <a:lstStyle/>
        <a:p>
          <a:endParaRPr lang="en-US"/>
        </a:p>
      </dgm:t>
    </dgm:pt>
    <dgm:pt modelId="{3A458D78-4EDB-455E-A8DA-C189974F0F92}" type="sibTrans" cxnId="{FDB51B50-3DE6-4B7E-A76E-563FF57B47B9}">
      <dgm:prSet/>
      <dgm:spPr/>
      <dgm:t>
        <a:bodyPr/>
        <a:lstStyle/>
        <a:p>
          <a:endParaRPr lang="en-US"/>
        </a:p>
      </dgm:t>
    </dgm:pt>
    <dgm:pt modelId="{6420CB42-7CB9-4D34-83D4-EA6D3EAF4762}" type="pres">
      <dgm:prSet presAssocID="{642A330C-0D69-4FA5-BE9D-8E54307DB21D}" presName="root" presStyleCnt="0">
        <dgm:presLayoutVars>
          <dgm:dir/>
          <dgm:resizeHandles val="exact"/>
        </dgm:presLayoutVars>
      </dgm:prSet>
      <dgm:spPr/>
    </dgm:pt>
    <dgm:pt modelId="{1057F724-2580-47D9-975F-10430992508C}" type="pres">
      <dgm:prSet presAssocID="{B1B40AB5-4105-4A22-A81D-5B5D704148C5}" presName="compNode" presStyleCnt="0"/>
      <dgm:spPr/>
    </dgm:pt>
    <dgm:pt modelId="{AAAA458F-5C3C-4CCD-A6C9-735CBCD9AC28}" type="pres">
      <dgm:prSet presAssocID="{B1B40AB5-4105-4A22-A81D-5B5D704148C5}" presName="bgRect" presStyleLbl="bgShp" presStyleIdx="0" presStyleCnt="2"/>
      <dgm:spPr/>
    </dgm:pt>
    <dgm:pt modelId="{7AC2F69D-B9F1-4A6A-9D5A-18D73637D208}" type="pres">
      <dgm:prSet presAssocID="{B1B40AB5-4105-4A22-A81D-5B5D704148C5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9BF6C461-3380-4457-95A8-88962788EE6E}" type="pres">
      <dgm:prSet presAssocID="{B1B40AB5-4105-4A22-A81D-5B5D704148C5}" presName="spaceRect" presStyleCnt="0"/>
      <dgm:spPr/>
    </dgm:pt>
    <dgm:pt modelId="{7E3EE5D4-FC03-40C0-A77C-C2EE6FA684DD}" type="pres">
      <dgm:prSet presAssocID="{B1B40AB5-4105-4A22-A81D-5B5D704148C5}" presName="parTx" presStyleLbl="revTx" presStyleIdx="0" presStyleCnt="2">
        <dgm:presLayoutVars>
          <dgm:chMax val="0"/>
          <dgm:chPref val="0"/>
        </dgm:presLayoutVars>
      </dgm:prSet>
      <dgm:spPr/>
    </dgm:pt>
    <dgm:pt modelId="{3A629CB0-7D39-450D-9D2B-BD5D076AB169}" type="pres">
      <dgm:prSet presAssocID="{38882A98-C030-4C39-8DC2-6971E4DA69A1}" presName="sibTrans" presStyleCnt="0"/>
      <dgm:spPr/>
    </dgm:pt>
    <dgm:pt modelId="{F8C2DD62-D757-4675-A5B3-D5D0C88EA265}" type="pres">
      <dgm:prSet presAssocID="{779A5D4E-5C94-453C-ABED-B49C9A07EFA7}" presName="compNode" presStyleCnt="0"/>
      <dgm:spPr/>
    </dgm:pt>
    <dgm:pt modelId="{54360245-B768-42BD-B5F1-B716EF95575D}" type="pres">
      <dgm:prSet presAssocID="{779A5D4E-5C94-453C-ABED-B49C9A07EFA7}" presName="bgRect" presStyleLbl="bgShp" presStyleIdx="1" presStyleCnt="2"/>
      <dgm:spPr/>
    </dgm:pt>
    <dgm:pt modelId="{18315A76-5E40-47F1-AD88-0F34B6F7E42B}" type="pres">
      <dgm:prSet presAssocID="{779A5D4E-5C94-453C-ABED-B49C9A07EFA7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2F2DD491-D791-4196-9CF4-C60C8757E96B}" type="pres">
      <dgm:prSet presAssocID="{779A5D4E-5C94-453C-ABED-B49C9A07EFA7}" presName="spaceRect" presStyleCnt="0"/>
      <dgm:spPr/>
    </dgm:pt>
    <dgm:pt modelId="{7853E14E-708F-44C7-90E4-81FC582BF0F7}" type="pres">
      <dgm:prSet presAssocID="{779A5D4E-5C94-453C-ABED-B49C9A07EFA7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77211101-63E9-4178-8E47-230C296413CE}" type="presOf" srcId="{642A330C-0D69-4FA5-BE9D-8E54307DB21D}" destId="{6420CB42-7CB9-4D34-83D4-EA6D3EAF4762}" srcOrd="0" destOrd="0" presId="urn:microsoft.com/office/officeart/2018/2/layout/IconVerticalSolidList"/>
    <dgm:cxn modelId="{AFE2021C-568C-430A-9A6B-2EF65A98B8E6}" type="presOf" srcId="{B1B40AB5-4105-4A22-A81D-5B5D704148C5}" destId="{7E3EE5D4-FC03-40C0-A77C-C2EE6FA684DD}" srcOrd="0" destOrd="0" presId="urn:microsoft.com/office/officeart/2018/2/layout/IconVerticalSolidList"/>
    <dgm:cxn modelId="{FDB51B50-3DE6-4B7E-A76E-563FF57B47B9}" srcId="{642A330C-0D69-4FA5-BE9D-8E54307DB21D}" destId="{779A5D4E-5C94-453C-ABED-B49C9A07EFA7}" srcOrd="1" destOrd="0" parTransId="{A66B791F-1869-41C6-87AC-7B8E40196906}" sibTransId="{3A458D78-4EDB-455E-A8DA-C189974F0F92}"/>
    <dgm:cxn modelId="{5A96D184-81EE-4D4C-91C1-B330A20E2052}" srcId="{642A330C-0D69-4FA5-BE9D-8E54307DB21D}" destId="{B1B40AB5-4105-4A22-A81D-5B5D704148C5}" srcOrd="0" destOrd="0" parTransId="{363494F7-0382-441D-8A7C-7F5510CF293E}" sibTransId="{38882A98-C030-4C39-8DC2-6971E4DA69A1}"/>
    <dgm:cxn modelId="{57C165D9-C980-4681-B665-BADBDFC33C76}" type="presOf" srcId="{779A5D4E-5C94-453C-ABED-B49C9A07EFA7}" destId="{7853E14E-708F-44C7-90E4-81FC582BF0F7}" srcOrd="0" destOrd="0" presId="urn:microsoft.com/office/officeart/2018/2/layout/IconVerticalSolidList"/>
    <dgm:cxn modelId="{72712570-BB8F-4543-ADF6-1B96DC1A9888}" type="presParOf" srcId="{6420CB42-7CB9-4D34-83D4-EA6D3EAF4762}" destId="{1057F724-2580-47D9-975F-10430992508C}" srcOrd="0" destOrd="0" presId="urn:microsoft.com/office/officeart/2018/2/layout/IconVerticalSolidList"/>
    <dgm:cxn modelId="{83551316-24FC-463F-8158-DD90A935EFFB}" type="presParOf" srcId="{1057F724-2580-47D9-975F-10430992508C}" destId="{AAAA458F-5C3C-4CCD-A6C9-735CBCD9AC28}" srcOrd="0" destOrd="0" presId="urn:microsoft.com/office/officeart/2018/2/layout/IconVerticalSolidList"/>
    <dgm:cxn modelId="{A689F2A2-EFB2-44BB-AEF7-0B378945260E}" type="presParOf" srcId="{1057F724-2580-47D9-975F-10430992508C}" destId="{7AC2F69D-B9F1-4A6A-9D5A-18D73637D208}" srcOrd="1" destOrd="0" presId="urn:microsoft.com/office/officeart/2018/2/layout/IconVerticalSolidList"/>
    <dgm:cxn modelId="{0D90412C-80D5-4923-8CF3-47FD8D416D4F}" type="presParOf" srcId="{1057F724-2580-47D9-975F-10430992508C}" destId="{9BF6C461-3380-4457-95A8-88962788EE6E}" srcOrd="2" destOrd="0" presId="urn:microsoft.com/office/officeart/2018/2/layout/IconVerticalSolidList"/>
    <dgm:cxn modelId="{DBB619DD-7B75-4560-8493-C4C9FC948057}" type="presParOf" srcId="{1057F724-2580-47D9-975F-10430992508C}" destId="{7E3EE5D4-FC03-40C0-A77C-C2EE6FA684DD}" srcOrd="3" destOrd="0" presId="urn:microsoft.com/office/officeart/2018/2/layout/IconVerticalSolidList"/>
    <dgm:cxn modelId="{E7B376E8-6BCE-4627-9069-F7B5B82975BB}" type="presParOf" srcId="{6420CB42-7CB9-4D34-83D4-EA6D3EAF4762}" destId="{3A629CB0-7D39-450D-9D2B-BD5D076AB169}" srcOrd="1" destOrd="0" presId="urn:microsoft.com/office/officeart/2018/2/layout/IconVerticalSolidList"/>
    <dgm:cxn modelId="{470F675A-CAB9-4121-A486-1FD731221DA6}" type="presParOf" srcId="{6420CB42-7CB9-4D34-83D4-EA6D3EAF4762}" destId="{F8C2DD62-D757-4675-A5B3-D5D0C88EA265}" srcOrd="2" destOrd="0" presId="urn:microsoft.com/office/officeart/2018/2/layout/IconVerticalSolidList"/>
    <dgm:cxn modelId="{C8315C55-D7FC-479D-B0DC-366B0FB2ABB2}" type="presParOf" srcId="{F8C2DD62-D757-4675-A5B3-D5D0C88EA265}" destId="{54360245-B768-42BD-B5F1-B716EF95575D}" srcOrd="0" destOrd="0" presId="urn:microsoft.com/office/officeart/2018/2/layout/IconVerticalSolidList"/>
    <dgm:cxn modelId="{777FE37C-387D-4F94-B94E-E610AFFDE0FA}" type="presParOf" srcId="{F8C2DD62-D757-4675-A5B3-D5D0C88EA265}" destId="{18315A76-5E40-47F1-AD88-0F34B6F7E42B}" srcOrd="1" destOrd="0" presId="urn:microsoft.com/office/officeart/2018/2/layout/IconVerticalSolidList"/>
    <dgm:cxn modelId="{AF3DBD30-1C59-4DE3-814B-ACBFE244F240}" type="presParOf" srcId="{F8C2DD62-D757-4675-A5B3-D5D0C88EA265}" destId="{2F2DD491-D791-4196-9CF4-C60C8757E96B}" srcOrd="2" destOrd="0" presId="urn:microsoft.com/office/officeart/2018/2/layout/IconVerticalSolidList"/>
    <dgm:cxn modelId="{C03A6FE7-43A9-4910-B19C-3D720391802E}" type="presParOf" srcId="{F8C2DD62-D757-4675-A5B3-D5D0C88EA265}" destId="{7853E14E-708F-44C7-90E4-81FC582BF0F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B44293B-2CFF-4047-8E9F-53CBF11C62A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6CBB05E-67B0-4FA8-AB2D-8D399C4C8738}">
      <dgm:prSet/>
      <dgm:spPr/>
      <dgm:t>
        <a:bodyPr/>
        <a:lstStyle/>
        <a:p>
          <a:r>
            <a:rPr lang="en-US"/>
            <a:t>It would be good if we could have it done before the summer holidays"</a:t>
          </a:r>
        </a:p>
      </dgm:t>
    </dgm:pt>
    <dgm:pt modelId="{8C07826C-5656-465F-A5C2-B4F692B16267}" type="parTrans" cxnId="{2CCB01CB-0D10-491C-A714-4998ED3D6B73}">
      <dgm:prSet/>
      <dgm:spPr/>
      <dgm:t>
        <a:bodyPr/>
        <a:lstStyle/>
        <a:p>
          <a:endParaRPr lang="en-US"/>
        </a:p>
      </dgm:t>
    </dgm:pt>
    <dgm:pt modelId="{20823E1D-13DD-415F-A5C0-AF09FB61FC99}" type="sibTrans" cxnId="{2CCB01CB-0D10-491C-A714-4998ED3D6B73}">
      <dgm:prSet/>
      <dgm:spPr/>
      <dgm:t>
        <a:bodyPr/>
        <a:lstStyle/>
        <a:p>
          <a:endParaRPr lang="en-US"/>
        </a:p>
      </dgm:t>
    </dgm:pt>
    <dgm:pt modelId="{07BC1CCF-810F-45B5-831D-AB2E1DE6FC2A}">
      <dgm:prSet/>
      <dgm:spPr/>
      <dgm:t>
        <a:bodyPr/>
        <a:lstStyle/>
        <a:p>
          <a:r>
            <a:rPr lang="en-US"/>
            <a:t>The expectation is that people understand the implied deadline and the importance of meeting it, based on their relationship and the situation.  </a:t>
          </a:r>
        </a:p>
      </dgm:t>
    </dgm:pt>
    <dgm:pt modelId="{E2A45BB1-08B2-432B-866A-1476BDA7DEF3}" type="parTrans" cxnId="{5730705A-B5EF-449E-B559-859432E28F3C}">
      <dgm:prSet/>
      <dgm:spPr/>
      <dgm:t>
        <a:bodyPr/>
        <a:lstStyle/>
        <a:p>
          <a:endParaRPr lang="en-US"/>
        </a:p>
      </dgm:t>
    </dgm:pt>
    <dgm:pt modelId="{731E78E2-8589-4EBC-BE4F-36DF8105225F}" type="sibTrans" cxnId="{5730705A-B5EF-449E-B559-859432E28F3C}">
      <dgm:prSet/>
      <dgm:spPr/>
      <dgm:t>
        <a:bodyPr/>
        <a:lstStyle/>
        <a:p>
          <a:endParaRPr lang="en-US"/>
        </a:p>
      </dgm:t>
    </dgm:pt>
    <dgm:pt modelId="{529C8CC6-D692-4C70-9FF8-734CCE1DC7C6}">
      <dgm:prSet/>
      <dgm:spPr/>
      <dgm:t>
        <a:bodyPr/>
        <a:lstStyle/>
        <a:p>
          <a:r>
            <a:rPr lang="en-US"/>
            <a:t>Much is left unsaid, and meaning is derived from tone, body language and the broader context</a:t>
          </a:r>
        </a:p>
      </dgm:t>
    </dgm:pt>
    <dgm:pt modelId="{FF81E419-636C-46AD-BF5A-EE5AB3FB95F6}" type="parTrans" cxnId="{42EE8295-75AB-4A57-B706-1507547892A0}">
      <dgm:prSet/>
      <dgm:spPr/>
      <dgm:t>
        <a:bodyPr/>
        <a:lstStyle/>
        <a:p>
          <a:endParaRPr lang="en-US"/>
        </a:p>
      </dgm:t>
    </dgm:pt>
    <dgm:pt modelId="{44015B30-6B60-4139-9B91-8B46CF7AAA6A}" type="sibTrans" cxnId="{42EE8295-75AB-4A57-B706-1507547892A0}">
      <dgm:prSet/>
      <dgm:spPr/>
      <dgm:t>
        <a:bodyPr/>
        <a:lstStyle/>
        <a:p>
          <a:endParaRPr lang="en-US"/>
        </a:p>
      </dgm:t>
    </dgm:pt>
    <dgm:pt modelId="{F2FD85FA-0606-466F-8305-3210A3BD0536}" type="pres">
      <dgm:prSet presAssocID="{0B44293B-2CFF-4047-8E9F-53CBF11C62A6}" presName="root" presStyleCnt="0">
        <dgm:presLayoutVars>
          <dgm:dir/>
          <dgm:resizeHandles val="exact"/>
        </dgm:presLayoutVars>
      </dgm:prSet>
      <dgm:spPr/>
    </dgm:pt>
    <dgm:pt modelId="{74435FBF-268F-49BA-8A7F-43EA26D2C7E8}" type="pres">
      <dgm:prSet presAssocID="{76CBB05E-67B0-4FA8-AB2D-8D399C4C8738}" presName="compNode" presStyleCnt="0"/>
      <dgm:spPr/>
    </dgm:pt>
    <dgm:pt modelId="{C09C9231-3E98-4339-A25E-274A376E478F}" type="pres">
      <dgm:prSet presAssocID="{76CBB05E-67B0-4FA8-AB2D-8D399C4C8738}" presName="bgRect" presStyleLbl="bgShp" presStyleIdx="0" presStyleCnt="3"/>
      <dgm:spPr/>
    </dgm:pt>
    <dgm:pt modelId="{21AE3353-52CB-4E9C-9291-813930C7F586}" type="pres">
      <dgm:prSet presAssocID="{76CBB05E-67B0-4FA8-AB2D-8D399C4C873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each umbrella"/>
        </a:ext>
      </dgm:extLst>
    </dgm:pt>
    <dgm:pt modelId="{C9C09CF1-E3A8-4835-A519-D9A35410769A}" type="pres">
      <dgm:prSet presAssocID="{76CBB05E-67B0-4FA8-AB2D-8D399C4C8738}" presName="spaceRect" presStyleCnt="0"/>
      <dgm:spPr/>
    </dgm:pt>
    <dgm:pt modelId="{18E76680-C8BB-4BD4-8C69-1EA08CEA553B}" type="pres">
      <dgm:prSet presAssocID="{76CBB05E-67B0-4FA8-AB2D-8D399C4C8738}" presName="parTx" presStyleLbl="revTx" presStyleIdx="0" presStyleCnt="3">
        <dgm:presLayoutVars>
          <dgm:chMax val="0"/>
          <dgm:chPref val="0"/>
        </dgm:presLayoutVars>
      </dgm:prSet>
      <dgm:spPr/>
    </dgm:pt>
    <dgm:pt modelId="{7A9C44E4-FC59-4998-ADCD-031360192879}" type="pres">
      <dgm:prSet presAssocID="{20823E1D-13DD-415F-A5C0-AF09FB61FC99}" presName="sibTrans" presStyleCnt="0"/>
      <dgm:spPr/>
    </dgm:pt>
    <dgm:pt modelId="{65241107-83CE-492B-933C-D79BE33EA8D3}" type="pres">
      <dgm:prSet presAssocID="{07BC1CCF-810F-45B5-831D-AB2E1DE6FC2A}" presName="compNode" presStyleCnt="0"/>
      <dgm:spPr/>
    </dgm:pt>
    <dgm:pt modelId="{D96A5D50-4E00-4505-AA83-5A454CB2E2C3}" type="pres">
      <dgm:prSet presAssocID="{07BC1CCF-810F-45B5-831D-AB2E1DE6FC2A}" presName="bgRect" presStyleLbl="bgShp" presStyleIdx="1" presStyleCnt="3"/>
      <dgm:spPr/>
    </dgm:pt>
    <dgm:pt modelId="{177E1531-4429-4002-AD9B-14BCF72554E9}" type="pres">
      <dgm:prSet presAssocID="{07BC1CCF-810F-45B5-831D-AB2E1DE6FC2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ard Room"/>
        </a:ext>
      </dgm:extLst>
    </dgm:pt>
    <dgm:pt modelId="{46297205-3178-436C-8D60-08EE7E6C3ABB}" type="pres">
      <dgm:prSet presAssocID="{07BC1CCF-810F-45B5-831D-AB2E1DE6FC2A}" presName="spaceRect" presStyleCnt="0"/>
      <dgm:spPr/>
    </dgm:pt>
    <dgm:pt modelId="{7D8C028E-27CB-49A1-AE58-81F0F357AA5A}" type="pres">
      <dgm:prSet presAssocID="{07BC1CCF-810F-45B5-831D-AB2E1DE6FC2A}" presName="parTx" presStyleLbl="revTx" presStyleIdx="1" presStyleCnt="3">
        <dgm:presLayoutVars>
          <dgm:chMax val="0"/>
          <dgm:chPref val="0"/>
        </dgm:presLayoutVars>
      </dgm:prSet>
      <dgm:spPr/>
    </dgm:pt>
    <dgm:pt modelId="{EF2FBB1A-C150-4454-9C81-AAE09C250FF8}" type="pres">
      <dgm:prSet presAssocID="{731E78E2-8589-4EBC-BE4F-36DF8105225F}" presName="sibTrans" presStyleCnt="0"/>
      <dgm:spPr/>
    </dgm:pt>
    <dgm:pt modelId="{6619F72C-0126-4EC1-B69A-2A19392EB21E}" type="pres">
      <dgm:prSet presAssocID="{529C8CC6-D692-4C70-9FF8-734CCE1DC7C6}" presName="compNode" presStyleCnt="0"/>
      <dgm:spPr/>
    </dgm:pt>
    <dgm:pt modelId="{9D118BE3-C8FE-461C-99F6-881982729ED2}" type="pres">
      <dgm:prSet presAssocID="{529C8CC6-D692-4C70-9FF8-734CCE1DC7C6}" presName="bgRect" presStyleLbl="bgShp" presStyleIdx="2" presStyleCnt="3"/>
      <dgm:spPr/>
    </dgm:pt>
    <dgm:pt modelId="{D9E5AB5A-9F9E-47A0-BD5E-B12B63DF6B5C}" type="pres">
      <dgm:prSet presAssocID="{529C8CC6-D692-4C70-9FF8-734CCE1DC7C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ongue"/>
        </a:ext>
      </dgm:extLst>
    </dgm:pt>
    <dgm:pt modelId="{9B47C6EC-6871-433B-9441-0531F2AD0F27}" type="pres">
      <dgm:prSet presAssocID="{529C8CC6-D692-4C70-9FF8-734CCE1DC7C6}" presName="spaceRect" presStyleCnt="0"/>
      <dgm:spPr/>
    </dgm:pt>
    <dgm:pt modelId="{44E56A35-BA3A-43FF-81CF-F9E3825E208B}" type="pres">
      <dgm:prSet presAssocID="{529C8CC6-D692-4C70-9FF8-734CCE1DC7C6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C99EC23-62BE-4D86-BD64-70630E4EC66F}" type="presOf" srcId="{76CBB05E-67B0-4FA8-AB2D-8D399C4C8738}" destId="{18E76680-C8BB-4BD4-8C69-1EA08CEA553B}" srcOrd="0" destOrd="0" presId="urn:microsoft.com/office/officeart/2018/2/layout/IconVerticalSolidList"/>
    <dgm:cxn modelId="{54823846-36C9-4CF9-9634-9C6170FEE6EC}" type="presOf" srcId="{529C8CC6-D692-4C70-9FF8-734CCE1DC7C6}" destId="{44E56A35-BA3A-43FF-81CF-F9E3825E208B}" srcOrd="0" destOrd="0" presId="urn:microsoft.com/office/officeart/2018/2/layout/IconVerticalSolidList"/>
    <dgm:cxn modelId="{5730705A-B5EF-449E-B559-859432E28F3C}" srcId="{0B44293B-2CFF-4047-8E9F-53CBF11C62A6}" destId="{07BC1CCF-810F-45B5-831D-AB2E1DE6FC2A}" srcOrd="1" destOrd="0" parTransId="{E2A45BB1-08B2-432B-866A-1476BDA7DEF3}" sibTransId="{731E78E2-8589-4EBC-BE4F-36DF8105225F}"/>
    <dgm:cxn modelId="{0FEC0D91-F3B2-4D3E-94F2-088D86C445B8}" type="presOf" srcId="{0B44293B-2CFF-4047-8E9F-53CBF11C62A6}" destId="{F2FD85FA-0606-466F-8305-3210A3BD0536}" srcOrd="0" destOrd="0" presId="urn:microsoft.com/office/officeart/2018/2/layout/IconVerticalSolidList"/>
    <dgm:cxn modelId="{42EE8295-75AB-4A57-B706-1507547892A0}" srcId="{0B44293B-2CFF-4047-8E9F-53CBF11C62A6}" destId="{529C8CC6-D692-4C70-9FF8-734CCE1DC7C6}" srcOrd="2" destOrd="0" parTransId="{FF81E419-636C-46AD-BF5A-EE5AB3FB95F6}" sibTransId="{44015B30-6B60-4139-9B91-8B46CF7AAA6A}"/>
    <dgm:cxn modelId="{41F70E9D-357F-4A67-8640-8519AAEBBAAD}" type="presOf" srcId="{07BC1CCF-810F-45B5-831D-AB2E1DE6FC2A}" destId="{7D8C028E-27CB-49A1-AE58-81F0F357AA5A}" srcOrd="0" destOrd="0" presId="urn:microsoft.com/office/officeart/2018/2/layout/IconVerticalSolidList"/>
    <dgm:cxn modelId="{2CCB01CB-0D10-491C-A714-4998ED3D6B73}" srcId="{0B44293B-2CFF-4047-8E9F-53CBF11C62A6}" destId="{76CBB05E-67B0-4FA8-AB2D-8D399C4C8738}" srcOrd="0" destOrd="0" parTransId="{8C07826C-5656-465F-A5C2-B4F692B16267}" sibTransId="{20823E1D-13DD-415F-A5C0-AF09FB61FC99}"/>
    <dgm:cxn modelId="{4612A761-8597-45ED-9393-583A42549835}" type="presParOf" srcId="{F2FD85FA-0606-466F-8305-3210A3BD0536}" destId="{74435FBF-268F-49BA-8A7F-43EA26D2C7E8}" srcOrd="0" destOrd="0" presId="urn:microsoft.com/office/officeart/2018/2/layout/IconVerticalSolidList"/>
    <dgm:cxn modelId="{F05B9113-ABF6-4B25-95D9-86E64CCAE3DC}" type="presParOf" srcId="{74435FBF-268F-49BA-8A7F-43EA26D2C7E8}" destId="{C09C9231-3E98-4339-A25E-274A376E478F}" srcOrd="0" destOrd="0" presId="urn:microsoft.com/office/officeart/2018/2/layout/IconVerticalSolidList"/>
    <dgm:cxn modelId="{A696C8F7-25F3-45A1-A9A8-D8E949CA8B30}" type="presParOf" srcId="{74435FBF-268F-49BA-8A7F-43EA26D2C7E8}" destId="{21AE3353-52CB-4E9C-9291-813930C7F586}" srcOrd="1" destOrd="0" presId="urn:microsoft.com/office/officeart/2018/2/layout/IconVerticalSolidList"/>
    <dgm:cxn modelId="{FF72B927-2BCD-45BD-B9FF-9948FFEEDE19}" type="presParOf" srcId="{74435FBF-268F-49BA-8A7F-43EA26D2C7E8}" destId="{C9C09CF1-E3A8-4835-A519-D9A35410769A}" srcOrd="2" destOrd="0" presId="urn:microsoft.com/office/officeart/2018/2/layout/IconVerticalSolidList"/>
    <dgm:cxn modelId="{3A534C40-A4D7-42D5-A18B-4D7B77F95BD7}" type="presParOf" srcId="{74435FBF-268F-49BA-8A7F-43EA26D2C7E8}" destId="{18E76680-C8BB-4BD4-8C69-1EA08CEA553B}" srcOrd="3" destOrd="0" presId="urn:microsoft.com/office/officeart/2018/2/layout/IconVerticalSolidList"/>
    <dgm:cxn modelId="{A7BDE0A1-6B7A-4332-AF42-EF55507ACD95}" type="presParOf" srcId="{F2FD85FA-0606-466F-8305-3210A3BD0536}" destId="{7A9C44E4-FC59-4998-ADCD-031360192879}" srcOrd="1" destOrd="0" presId="urn:microsoft.com/office/officeart/2018/2/layout/IconVerticalSolidList"/>
    <dgm:cxn modelId="{136395A4-CC48-4577-B7A2-B96F80B1E693}" type="presParOf" srcId="{F2FD85FA-0606-466F-8305-3210A3BD0536}" destId="{65241107-83CE-492B-933C-D79BE33EA8D3}" srcOrd="2" destOrd="0" presId="urn:microsoft.com/office/officeart/2018/2/layout/IconVerticalSolidList"/>
    <dgm:cxn modelId="{F87BD1A4-311F-42F1-AEE7-216B9F0635D9}" type="presParOf" srcId="{65241107-83CE-492B-933C-D79BE33EA8D3}" destId="{D96A5D50-4E00-4505-AA83-5A454CB2E2C3}" srcOrd="0" destOrd="0" presId="urn:microsoft.com/office/officeart/2018/2/layout/IconVerticalSolidList"/>
    <dgm:cxn modelId="{53D2F18A-33DB-4423-9B20-2FA830B8A55B}" type="presParOf" srcId="{65241107-83CE-492B-933C-D79BE33EA8D3}" destId="{177E1531-4429-4002-AD9B-14BCF72554E9}" srcOrd="1" destOrd="0" presId="urn:microsoft.com/office/officeart/2018/2/layout/IconVerticalSolidList"/>
    <dgm:cxn modelId="{5466D0DD-AB4E-44F4-8C9A-C28D1E6C79DE}" type="presParOf" srcId="{65241107-83CE-492B-933C-D79BE33EA8D3}" destId="{46297205-3178-436C-8D60-08EE7E6C3ABB}" srcOrd="2" destOrd="0" presId="urn:microsoft.com/office/officeart/2018/2/layout/IconVerticalSolidList"/>
    <dgm:cxn modelId="{204D12A8-D6B7-4C68-94BC-9042602D9051}" type="presParOf" srcId="{65241107-83CE-492B-933C-D79BE33EA8D3}" destId="{7D8C028E-27CB-49A1-AE58-81F0F357AA5A}" srcOrd="3" destOrd="0" presId="urn:microsoft.com/office/officeart/2018/2/layout/IconVerticalSolidList"/>
    <dgm:cxn modelId="{309932F3-A0CD-4BD1-9E44-C9162AFB3EC0}" type="presParOf" srcId="{F2FD85FA-0606-466F-8305-3210A3BD0536}" destId="{EF2FBB1A-C150-4454-9C81-AAE09C250FF8}" srcOrd="3" destOrd="0" presId="urn:microsoft.com/office/officeart/2018/2/layout/IconVerticalSolidList"/>
    <dgm:cxn modelId="{D2D6AF4C-3EED-4FEC-BDBC-FE592D4C5EB4}" type="presParOf" srcId="{F2FD85FA-0606-466F-8305-3210A3BD0536}" destId="{6619F72C-0126-4EC1-B69A-2A19392EB21E}" srcOrd="4" destOrd="0" presId="urn:microsoft.com/office/officeart/2018/2/layout/IconVerticalSolidList"/>
    <dgm:cxn modelId="{44765FE2-C4BA-48B2-ACAA-A77C51DBBA28}" type="presParOf" srcId="{6619F72C-0126-4EC1-B69A-2A19392EB21E}" destId="{9D118BE3-C8FE-461C-99F6-881982729ED2}" srcOrd="0" destOrd="0" presId="urn:microsoft.com/office/officeart/2018/2/layout/IconVerticalSolidList"/>
    <dgm:cxn modelId="{5595998E-EA8F-4F40-A106-C1C7507F0EE2}" type="presParOf" srcId="{6619F72C-0126-4EC1-B69A-2A19392EB21E}" destId="{D9E5AB5A-9F9E-47A0-BD5E-B12B63DF6B5C}" srcOrd="1" destOrd="0" presId="urn:microsoft.com/office/officeart/2018/2/layout/IconVerticalSolidList"/>
    <dgm:cxn modelId="{9DE7D071-C4BC-448C-85BB-C23DF9F6485E}" type="presParOf" srcId="{6619F72C-0126-4EC1-B69A-2A19392EB21E}" destId="{9B47C6EC-6871-433B-9441-0531F2AD0F27}" srcOrd="2" destOrd="0" presId="urn:microsoft.com/office/officeart/2018/2/layout/IconVerticalSolidList"/>
    <dgm:cxn modelId="{1AC4436C-FD98-49E7-9BE3-69FA94E30423}" type="presParOf" srcId="{6619F72C-0126-4EC1-B69A-2A19392EB21E}" destId="{44E56A35-BA3A-43FF-81CF-F9E3825E208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865F69B6-BA1B-42E0-BC51-E3C0356C12D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89556CF-FF83-4059-A5C6-9894D9645351}">
      <dgm:prSet/>
      <dgm:spPr/>
      <dgm:t>
        <a:bodyPr/>
        <a:lstStyle/>
        <a:p>
          <a:r>
            <a:rPr lang="en-US"/>
            <a:t>Language barriers</a:t>
          </a:r>
        </a:p>
      </dgm:t>
    </dgm:pt>
    <dgm:pt modelId="{EC084F20-5916-4E28-A5A3-3F9112EFE929}" type="parTrans" cxnId="{B88C6633-84F7-408E-BC1E-9ADF3230A3F0}">
      <dgm:prSet/>
      <dgm:spPr/>
      <dgm:t>
        <a:bodyPr/>
        <a:lstStyle/>
        <a:p>
          <a:endParaRPr lang="en-US"/>
        </a:p>
      </dgm:t>
    </dgm:pt>
    <dgm:pt modelId="{F023B6DC-4268-4BCF-BC30-6260C2F31D56}" type="sibTrans" cxnId="{B88C6633-84F7-408E-BC1E-9ADF3230A3F0}">
      <dgm:prSet/>
      <dgm:spPr/>
      <dgm:t>
        <a:bodyPr/>
        <a:lstStyle/>
        <a:p>
          <a:endParaRPr lang="en-US"/>
        </a:p>
      </dgm:t>
    </dgm:pt>
    <dgm:pt modelId="{6D18EFB7-081D-4CFD-B821-CEADF517D8FC}">
      <dgm:prSet/>
      <dgm:spPr/>
      <dgm:t>
        <a:bodyPr/>
        <a:lstStyle/>
        <a:p>
          <a:r>
            <a:rPr lang="en-US"/>
            <a:t>Different communication styles</a:t>
          </a:r>
        </a:p>
      </dgm:t>
    </dgm:pt>
    <dgm:pt modelId="{41DD0E7D-B6AC-45D5-B7BF-CC93E7143C0A}" type="parTrans" cxnId="{97EDF9ED-DCDA-44B7-972F-4B021F31EBDC}">
      <dgm:prSet/>
      <dgm:spPr/>
      <dgm:t>
        <a:bodyPr/>
        <a:lstStyle/>
        <a:p>
          <a:endParaRPr lang="en-US"/>
        </a:p>
      </dgm:t>
    </dgm:pt>
    <dgm:pt modelId="{6CE1860C-1A1E-4A37-AA09-0ACE5633FF33}" type="sibTrans" cxnId="{97EDF9ED-DCDA-44B7-972F-4B021F31EBDC}">
      <dgm:prSet/>
      <dgm:spPr/>
      <dgm:t>
        <a:bodyPr/>
        <a:lstStyle/>
        <a:p>
          <a:endParaRPr lang="en-US"/>
        </a:p>
      </dgm:t>
    </dgm:pt>
    <dgm:pt modelId="{167E4CD5-B11F-4BC0-A8F6-4ED9D40A44CC}">
      <dgm:prSet/>
      <dgm:spPr/>
      <dgm:t>
        <a:bodyPr/>
        <a:lstStyle/>
        <a:p>
          <a:r>
            <a:rPr lang="en-US"/>
            <a:t>Misinterpretation of non-verbal cues</a:t>
          </a:r>
        </a:p>
      </dgm:t>
    </dgm:pt>
    <dgm:pt modelId="{26DA0FC0-D138-4809-97EE-08606AE95A1A}" type="parTrans" cxnId="{E3FCAFAB-F28E-4FF6-8D52-A4935987DCDC}">
      <dgm:prSet/>
      <dgm:spPr/>
      <dgm:t>
        <a:bodyPr/>
        <a:lstStyle/>
        <a:p>
          <a:endParaRPr lang="en-US"/>
        </a:p>
      </dgm:t>
    </dgm:pt>
    <dgm:pt modelId="{44169243-DA50-44D6-8052-67FB8D21D54D}" type="sibTrans" cxnId="{E3FCAFAB-F28E-4FF6-8D52-A4935987DCDC}">
      <dgm:prSet/>
      <dgm:spPr/>
      <dgm:t>
        <a:bodyPr/>
        <a:lstStyle/>
        <a:p>
          <a:endParaRPr lang="en-US"/>
        </a:p>
      </dgm:t>
    </dgm:pt>
    <dgm:pt modelId="{7E1189CA-1C69-45A0-8658-2609C3750FAF}">
      <dgm:prSet/>
      <dgm:spPr/>
      <dgm:t>
        <a:bodyPr/>
        <a:lstStyle/>
        <a:p>
          <a:r>
            <a:rPr lang="en-US"/>
            <a:t>Ethnocentrism, stereotypes and prejudice</a:t>
          </a:r>
        </a:p>
      </dgm:t>
    </dgm:pt>
    <dgm:pt modelId="{B8A03083-7A23-40C0-B26B-23CFDD01A830}" type="parTrans" cxnId="{19153D36-D3A0-46AE-A014-C79F79F2AD25}">
      <dgm:prSet/>
      <dgm:spPr/>
      <dgm:t>
        <a:bodyPr/>
        <a:lstStyle/>
        <a:p>
          <a:endParaRPr lang="en-US"/>
        </a:p>
      </dgm:t>
    </dgm:pt>
    <dgm:pt modelId="{D19C1A58-2ADF-4774-9DF2-23DF108277C7}" type="sibTrans" cxnId="{19153D36-D3A0-46AE-A014-C79F79F2AD25}">
      <dgm:prSet/>
      <dgm:spPr/>
      <dgm:t>
        <a:bodyPr/>
        <a:lstStyle/>
        <a:p>
          <a:endParaRPr lang="en-US"/>
        </a:p>
      </dgm:t>
    </dgm:pt>
    <dgm:pt modelId="{16A9EC56-FC7E-4A14-BF99-E9725D404531}">
      <dgm:prSet/>
      <dgm:spPr/>
      <dgm:t>
        <a:bodyPr/>
        <a:lstStyle/>
        <a:p>
          <a:r>
            <a:rPr lang="en-US"/>
            <a:t>Different management styles and hierarchies</a:t>
          </a:r>
        </a:p>
      </dgm:t>
    </dgm:pt>
    <dgm:pt modelId="{DD690AC1-4C86-4FE7-A2A1-CD58713F41A4}" type="parTrans" cxnId="{048E371B-CD90-4700-BCDE-4DEA3CCBA29A}">
      <dgm:prSet/>
      <dgm:spPr/>
      <dgm:t>
        <a:bodyPr/>
        <a:lstStyle/>
        <a:p>
          <a:endParaRPr lang="en-US"/>
        </a:p>
      </dgm:t>
    </dgm:pt>
    <dgm:pt modelId="{D30C9FCD-C9A2-4C2E-871A-A802AD94C968}" type="sibTrans" cxnId="{048E371B-CD90-4700-BCDE-4DEA3CCBA29A}">
      <dgm:prSet/>
      <dgm:spPr/>
      <dgm:t>
        <a:bodyPr/>
        <a:lstStyle/>
        <a:p>
          <a:endParaRPr lang="en-US"/>
        </a:p>
      </dgm:t>
    </dgm:pt>
    <dgm:pt modelId="{7E8A5A61-9410-4099-A55C-D52D07D4C45F}">
      <dgm:prSet/>
      <dgm:spPr/>
      <dgm:t>
        <a:bodyPr/>
        <a:lstStyle/>
        <a:p>
          <a:r>
            <a:rPr lang="en-US"/>
            <a:t>Lack of mutual understanding</a:t>
          </a:r>
        </a:p>
      </dgm:t>
    </dgm:pt>
    <dgm:pt modelId="{B4439D01-0D46-45F5-B110-C686EEE790CC}" type="parTrans" cxnId="{68BE5D45-F30B-43E6-913B-80AD18D930A8}">
      <dgm:prSet/>
      <dgm:spPr/>
      <dgm:t>
        <a:bodyPr/>
        <a:lstStyle/>
        <a:p>
          <a:endParaRPr lang="en-US"/>
        </a:p>
      </dgm:t>
    </dgm:pt>
    <dgm:pt modelId="{EABFF064-6518-43BA-AEF7-E9C8D632C66E}" type="sibTrans" cxnId="{68BE5D45-F30B-43E6-913B-80AD18D930A8}">
      <dgm:prSet/>
      <dgm:spPr/>
      <dgm:t>
        <a:bodyPr/>
        <a:lstStyle/>
        <a:p>
          <a:endParaRPr lang="en-US"/>
        </a:p>
      </dgm:t>
    </dgm:pt>
    <dgm:pt modelId="{48C24E69-EFBF-436A-87D2-6E0C5F83D68C}">
      <dgm:prSet/>
      <dgm:spPr/>
      <dgm:t>
        <a:bodyPr/>
        <a:lstStyle/>
        <a:p>
          <a:r>
            <a:rPr lang="en-US"/>
            <a:t>Time zone</a:t>
          </a:r>
        </a:p>
      </dgm:t>
    </dgm:pt>
    <dgm:pt modelId="{7A77F0D9-FF5C-47E8-BF02-EDD147A45C02}" type="parTrans" cxnId="{7C0652E4-13CB-4CE5-B795-59043B4953C2}">
      <dgm:prSet/>
      <dgm:spPr/>
      <dgm:t>
        <a:bodyPr/>
        <a:lstStyle/>
        <a:p>
          <a:endParaRPr lang="en-US"/>
        </a:p>
      </dgm:t>
    </dgm:pt>
    <dgm:pt modelId="{79694535-9D42-4D4C-AA87-C290DBCBD189}" type="sibTrans" cxnId="{7C0652E4-13CB-4CE5-B795-59043B4953C2}">
      <dgm:prSet/>
      <dgm:spPr/>
      <dgm:t>
        <a:bodyPr/>
        <a:lstStyle/>
        <a:p>
          <a:endParaRPr lang="en-US"/>
        </a:p>
      </dgm:t>
    </dgm:pt>
    <dgm:pt modelId="{1536399C-E73A-4719-B4DB-1794D628282F}" type="pres">
      <dgm:prSet presAssocID="{865F69B6-BA1B-42E0-BC51-E3C0356C12D8}" presName="root" presStyleCnt="0">
        <dgm:presLayoutVars>
          <dgm:dir/>
          <dgm:resizeHandles val="exact"/>
        </dgm:presLayoutVars>
      </dgm:prSet>
      <dgm:spPr/>
    </dgm:pt>
    <dgm:pt modelId="{23EA543C-7C30-4E41-86E3-27ACF22C79CB}" type="pres">
      <dgm:prSet presAssocID="{A89556CF-FF83-4059-A5C6-9894D9645351}" presName="compNode" presStyleCnt="0"/>
      <dgm:spPr/>
    </dgm:pt>
    <dgm:pt modelId="{3067E500-7BF1-40E7-9A74-26181AEFF3BB}" type="pres">
      <dgm:prSet presAssocID="{A89556CF-FF83-4059-A5C6-9894D9645351}" presName="bgRect" presStyleLbl="bgShp" presStyleIdx="0" presStyleCnt="7"/>
      <dgm:spPr/>
    </dgm:pt>
    <dgm:pt modelId="{04398866-7AC8-4444-B4CA-0CBDB612C144}" type="pres">
      <dgm:prSet presAssocID="{A89556CF-FF83-4059-A5C6-9894D9645351}" presName="iconRect" presStyleLbl="node1" presStyleIdx="0" presStyleCnt="7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08119698-FF76-409E-8720-28D7066CE816}" type="pres">
      <dgm:prSet presAssocID="{A89556CF-FF83-4059-A5C6-9894D9645351}" presName="spaceRect" presStyleCnt="0"/>
      <dgm:spPr/>
    </dgm:pt>
    <dgm:pt modelId="{1246DD9C-AF66-486B-9674-C5A79AB8140D}" type="pres">
      <dgm:prSet presAssocID="{A89556CF-FF83-4059-A5C6-9894D9645351}" presName="parTx" presStyleLbl="revTx" presStyleIdx="0" presStyleCnt="7">
        <dgm:presLayoutVars>
          <dgm:chMax val="0"/>
          <dgm:chPref val="0"/>
        </dgm:presLayoutVars>
      </dgm:prSet>
      <dgm:spPr/>
    </dgm:pt>
    <dgm:pt modelId="{251027A4-5D70-42A7-9408-DB7706CADEB3}" type="pres">
      <dgm:prSet presAssocID="{F023B6DC-4268-4BCF-BC30-6260C2F31D56}" presName="sibTrans" presStyleCnt="0"/>
      <dgm:spPr/>
    </dgm:pt>
    <dgm:pt modelId="{8759D348-0B45-46B3-9EFC-A3A602DE3D66}" type="pres">
      <dgm:prSet presAssocID="{6D18EFB7-081D-4CFD-B821-CEADF517D8FC}" presName="compNode" presStyleCnt="0"/>
      <dgm:spPr/>
    </dgm:pt>
    <dgm:pt modelId="{93B07A91-0EB3-4FDB-A317-E69539624444}" type="pres">
      <dgm:prSet presAssocID="{6D18EFB7-081D-4CFD-B821-CEADF517D8FC}" presName="bgRect" presStyleLbl="bgShp" presStyleIdx="1" presStyleCnt="7"/>
      <dgm:spPr/>
    </dgm:pt>
    <dgm:pt modelId="{79B04E89-65DF-405C-A035-84AC37D4327B}" type="pres">
      <dgm:prSet presAssocID="{6D18EFB7-081D-4CFD-B821-CEADF517D8FC}" presName="iconRect" presStyleLbl="node1" presStyleIdx="1" presStyleCnt="7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peech"/>
        </a:ext>
      </dgm:extLst>
    </dgm:pt>
    <dgm:pt modelId="{D462D5BD-0F5D-4D91-AF8B-7034C172BDA5}" type="pres">
      <dgm:prSet presAssocID="{6D18EFB7-081D-4CFD-B821-CEADF517D8FC}" presName="spaceRect" presStyleCnt="0"/>
      <dgm:spPr/>
    </dgm:pt>
    <dgm:pt modelId="{8E34B9C7-B760-4D1C-90DE-F010F12692A2}" type="pres">
      <dgm:prSet presAssocID="{6D18EFB7-081D-4CFD-B821-CEADF517D8FC}" presName="parTx" presStyleLbl="revTx" presStyleIdx="1" presStyleCnt="7">
        <dgm:presLayoutVars>
          <dgm:chMax val="0"/>
          <dgm:chPref val="0"/>
        </dgm:presLayoutVars>
      </dgm:prSet>
      <dgm:spPr/>
    </dgm:pt>
    <dgm:pt modelId="{BE8C6167-613D-4DAD-99B0-2A4CCE298056}" type="pres">
      <dgm:prSet presAssocID="{6CE1860C-1A1E-4A37-AA09-0ACE5633FF33}" presName="sibTrans" presStyleCnt="0"/>
      <dgm:spPr/>
    </dgm:pt>
    <dgm:pt modelId="{D7E3A867-2074-4559-95EE-FCF0AD7AB021}" type="pres">
      <dgm:prSet presAssocID="{167E4CD5-B11F-4BC0-A8F6-4ED9D40A44CC}" presName="compNode" presStyleCnt="0"/>
      <dgm:spPr/>
    </dgm:pt>
    <dgm:pt modelId="{59110A56-0182-4FE7-8F96-E6363F86D4E1}" type="pres">
      <dgm:prSet presAssocID="{167E4CD5-B11F-4BC0-A8F6-4ED9D40A44CC}" presName="bgRect" presStyleLbl="bgShp" presStyleIdx="2" presStyleCnt="7"/>
      <dgm:spPr/>
    </dgm:pt>
    <dgm:pt modelId="{10A4B406-14DD-403A-B872-EC77585A5706}" type="pres">
      <dgm:prSet presAssocID="{167E4CD5-B11F-4BC0-A8F6-4ED9D40A44CC}" presName="iconRect" presStyleLbl="node1" presStyleIdx="2" presStyleCnt="7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af"/>
        </a:ext>
      </dgm:extLst>
    </dgm:pt>
    <dgm:pt modelId="{3ED7503B-3F0F-4C7E-BD8D-BEDE5F619645}" type="pres">
      <dgm:prSet presAssocID="{167E4CD5-B11F-4BC0-A8F6-4ED9D40A44CC}" presName="spaceRect" presStyleCnt="0"/>
      <dgm:spPr/>
    </dgm:pt>
    <dgm:pt modelId="{637F5827-8CA1-4120-A119-BFF479F31378}" type="pres">
      <dgm:prSet presAssocID="{167E4CD5-B11F-4BC0-A8F6-4ED9D40A44CC}" presName="parTx" presStyleLbl="revTx" presStyleIdx="2" presStyleCnt="7">
        <dgm:presLayoutVars>
          <dgm:chMax val="0"/>
          <dgm:chPref val="0"/>
        </dgm:presLayoutVars>
      </dgm:prSet>
      <dgm:spPr/>
    </dgm:pt>
    <dgm:pt modelId="{DC951E2D-9844-4456-BE20-17F505A4F51A}" type="pres">
      <dgm:prSet presAssocID="{44169243-DA50-44D6-8052-67FB8D21D54D}" presName="sibTrans" presStyleCnt="0"/>
      <dgm:spPr/>
    </dgm:pt>
    <dgm:pt modelId="{6395B81E-8FF5-44CB-8AA8-050AA15785FC}" type="pres">
      <dgm:prSet presAssocID="{7E1189CA-1C69-45A0-8658-2609C3750FAF}" presName="compNode" presStyleCnt="0"/>
      <dgm:spPr/>
    </dgm:pt>
    <dgm:pt modelId="{33C21D2D-8219-4E1A-A02C-54DCE9F134DA}" type="pres">
      <dgm:prSet presAssocID="{7E1189CA-1C69-45A0-8658-2609C3750FAF}" presName="bgRect" presStyleLbl="bgShp" presStyleIdx="3" presStyleCnt="7"/>
      <dgm:spPr/>
    </dgm:pt>
    <dgm:pt modelId="{D0A4CC2C-29BA-4A26-8E05-DC89204E2B2B}" type="pres">
      <dgm:prSet presAssocID="{7E1189CA-1C69-45A0-8658-2609C3750FAF}" presName="iconRect" presStyleLbl="node1" presStyleIdx="3" presStyleCnt="7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FFC8CB8C-6D21-4D22-9CAE-366D0B236A05}" type="pres">
      <dgm:prSet presAssocID="{7E1189CA-1C69-45A0-8658-2609C3750FAF}" presName="spaceRect" presStyleCnt="0"/>
      <dgm:spPr/>
    </dgm:pt>
    <dgm:pt modelId="{72964EAE-EB71-42B0-A58E-91979AA8E884}" type="pres">
      <dgm:prSet presAssocID="{7E1189CA-1C69-45A0-8658-2609C3750FAF}" presName="parTx" presStyleLbl="revTx" presStyleIdx="3" presStyleCnt="7">
        <dgm:presLayoutVars>
          <dgm:chMax val="0"/>
          <dgm:chPref val="0"/>
        </dgm:presLayoutVars>
      </dgm:prSet>
      <dgm:spPr/>
    </dgm:pt>
    <dgm:pt modelId="{D86F43DD-81FC-42F6-8A96-46DDDDAAD034}" type="pres">
      <dgm:prSet presAssocID="{D19C1A58-2ADF-4774-9DF2-23DF108277C7}" presName="sibTrans" presStyleCnt="0"/>
      <dgm:spPr/>
    </dgm:pt>
    <dgm:pt modelId="{50D4A028-C339-4979-A2BE-0BB95D8135B8}" type="pres">
      <dgm:prSet presAssocID="{16A9EC56-FC7E-4A14-BF99-E9725D404531}" presName="compNode" presStyleCnt="0"/>
      <dgm:spPr/>
    </dgm:pt>
    <dgm:pt modelId="{98C9D9C4-36A0-4DD4-952A-3088F24C52FC}" type="pres">
      <dgm:prSet presAssocID="{16A9EC56-FC7E-4A14-BF99-E9725D404531}" presName="bgRect" presStyleLbl="bgShp" presStyleIdx="4" presStyleCnt="7"/>
      <dgm:spPr/>
    </dgm:pt>
    <dgm:pt modelId="{DDEFA55B-9A3D-4891-B50C-0AF9D4C59808}" type="pres">
      <dgm:prSet presAssocID="{16A9EC56-FC7E-4A14-BF99-E9725D404531}" presName="iconRect" presStyleLbl="node1" presStyleIdx="4" presStyleCnt="7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EADA8508-87E5-48C0-AF5E-A81B63ADAA5A}" type="pres">
      <dgm:prSet presAssocID="{16A9EC56-FC7E-4A14-BF99-E9725D404531}" presName="spaceRect" presStyleCnt="0"/>
      <dgm:spPr/>
    </dgm:pt>
    <dgm:pt modelId="{B06D485D-B37A-4DAC-94D8-EBACA2EA29DB}" type="pres">
      <dgm:prSet presAssocID="{16A9EC56-FC7E-4A14-BF99-E9725D404531}" presName="parTx" presStyleLbl="revTx" presStyleIdx="4" presStyleCnt="7">
        <dgm:presLayoutVars>
          <dgm:chMax val="0"/>
          <dgm:chPref val="0"/>
        </dgm:presLayoutVars>
      </dgm:prSet>
      <dgm:spPr/>
    </dgm:pt>
    <dgm:pt modelId="{FCA97574-ACBA-4040-9800-49F018185812}" type="pres">
      <dgm:prSet presAssocID="{D30C9FCD-C9A2-4C2E-871A-A802AD94C968}" presName="sibTrans" presStyleCnt="0"/>
      <dgm:spPr/>
    </dgm:pt>
    <dgm:pt modelId="{29F51F36-6BA2-4564-B8FA-9780764CF38F}" type="pres">
      <dgm:prSet presAssocID="{7E8A5A61-9410-4099-A55C-D52D07D4C45F}" presName="compNode" presStyleCnt="0"/>
      <dgm:spPr/>
    </dgm:pt>
    <dgm:pt modelId="{78DF80D8-36FD-4A36-9145-EC222F896290}" type="pres">
      <dgm:prSet presAssocID="{7E8A5A61-9410-4099-A55C-D52D07D4C45F}" presName="bgRect" presStyleLbl="bgShp" presStyleIdx="5" presStyleCnt="7"/>
      <dgm:spPr/>
    </dgm:pt>
    <dgm:pt modelId="{E082CD3E-D8C6-4B2F-A674-36A6262CDC91}" type="pres">
      <dgm:prSet presAssocID="{7E8A5A61-9410-4099-A55C-D52D07D4C45F}" presName="iconRect" presStyleLbl="node1" presStyleIdx="5" presStyleCnt="7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A40DD696-7661-43FD-8742-1B644EB86187}" type="pres">
      <dgm:prSet presAssocID="{7E8A5A61-9410-4099-A55C-D52D07D4C45F}" presName="spaceRect" presStyleCnt="0"/>
      <dgm:spPr/>
    </dgm:pt>
    <dgm:pt modelId="{D4E36140-18A6-4DCE-A31B-25587BC49E13}" type="pres">
      <dgm:prSet presAssocID="{7E8A5A61-9410-4099-A55C-D52D07D4C45F}" presName="parTx" presStyleLbl="revTx" presStyleIdx="5" presStyleCnt="7">
        <dgm:presLayoutVars>
          <dgm:chMax val="0"/>
          <dgm:chPref val="0"/>
        </dgm:presLayoutVars>
      </dgm:prSet>
      <dgm:spPr/>
    </dgm:pt>
    <dgm:pt modelId="{60F51A76-A940-44D6-A0B9-2574E8047A40}" type="pres">
      <dgm:prSet presAssocID="{EABFF064-6518-43BA-AEF7-E9C8D632C66E}" presName="sibTrans" presStyleCnt="0"/>
      <dgm:spPr/>
    </dgm:pt>
    <dgm:pt modelId="{DCC9A86F-039F-4F5E-94F6-FC0EDA79DFF1}" type="pres">
      <dgm:prSet presAssocID="{48C24E69-EFBF-436A-87D2-6E0C5F83D68C}" presName="compNode" presStyleCnt="0"/>
      <dgm:spPr/>
    </dgm:pt>
    <dgm:pt modelId="{D71301C9-3F8A-46CA-BBBA-01AA773D159F}" type="pres">
      <dgm:prSet presAssocID="{48C24E69-EFBF-436A-87D2-6E0C5F83D68C}" presName="bgRect" presStyleLbl="bgShp" presStyleIdx="6" presStyleCnt="7"/>
      <dgm:spPr/>
    </dgm:pt>
    <dgm:pt modelId="{31951ACC-C3E0-4D24-B9D8-430B1F9925BD}" type="pres">
      <dgm:prSet presAssocID="{48C24E69-EFBF-436A-87D2-6E0C5F83D68C}" presName="iconRect" presStyleLbl="node1" presStyleIdx="6" presStyleCnt="7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B45ABA0F-7DF4-4A12-9106-D640B9F86E21}" type="pres">
      <dgm:prSet presAssocID="{48C24E69-EFBF-436A-87D2-6E0C5F83D68C}" presName="spaceRect" presStyleCnt="0"/>
      <dgm:spPr/>
    </dgm:pt>
    <dgm:pt modelId="{338F0B66-566E-4AAA-A0E9-5ADA1190C64F}" type="pres">
      <dgm:prSet presAssocID="{48C24E69-EFBF-436A-87D2-6E0C5F83D68C}" presName="parTx" presStyleLbl="revTx" presStyleIdx="6" presStyleCnt="7">
        <dgm:presLayoutVars>
          <dgm:chMax val="0"/>
          <dgm:chPref val="0"/>
        </dgm:presLayoutVars>
      </dgm:prSet>
      <dgm:spPr/>
    </dgm:pt>
  </dgm:ptLst>
  <dgm:cxnLst>
    <dgm:cxn modelId="{048E371B-CD90-4700-BCDE-4DEA3CCBA29A}" srcId="{865F69B6-BA1B-42E0-BC51-E3C0356C12D8}" destId="{16A9EC56-FC7E-4A14-BF99-E9725D404531}" srcOrd="4" destOrd="0" parTransId="{DD690AC1-4C86-4FE7-A2A1-CD58713F41A4}" sibTransId="{D30C9FCD-C9A2-4C2E-871A-A802AD94C968}"/>
    <dgm:cxn modelId="{E9AF5C32-EE81-4609-BB43-9DAB0E5FCC7A}" type="presOf" srcId="{167E4CD5-B11F-4BC0-A8F6-4ED9D40A44CC}" destId="{637F5827-8CA1-4120-A119-BFF479F31378}" srcOrd="0" destOrd="0" presId="urn:microsoft.com/office/officeart/2018/2/layout/IconVerticalSolidList"/>
    <dgm:cxn modelId="{B88C6633-84F7-408E-BC1E-9ADF3230A3F0}" srcId="{865F69B6-BA1B-42E0-BC51-E3C0356C12D8}" destId="{A89556CF-FF83-4059-A5C6-9894D9645351}" srcOrd="0" destOrd="0" parTransId="{EC084F20-5916-4E28-A5A3-3F9112EFE929}" sibTransId="{F023B6DC-4268-4BCF-BC30-6260C2F31D56}"/>
    <dgm:cxn modelId="{19153D36-D3A0-46AE-A014-C79F79F2AD25}" srcId="{865F69B6-BA1B-42E0-BC51-E3C0356C12D8}" destId="{7E1189CA-1C69-45A0-8658-2609C3750FAF}" srcOrd="3" destOrd="0" parTransId="{B8A03083-7A23-40C0-B26B-23CFDD01A830}" sibTransId="{D19C1A58-2ADF-4774-9DF2-23DF108277C7}"/>
    <dgm:cxn modelId="{68BE5D45-F30B-43E6-913B-80AD18D930A8}" srcId="{865F69B6-BA1B-42E0-BC51-E3C0356C12D8}" destId="{7E8A5A61-9410-4099-A55C-D52D07D4C45F}" srcOrd="5" destOrd="0" parTransId="{B4439D01-0D46-45F5-B110-C686EEE790CC}" sibTransId="{EABFF064-6518-43BA-AEF7-E9C8D632C66E}"/>
    <dgm:cxn modelId="{88FBF356-C365-4867-982B-DDBE7B2C563B}" type="presOf" srcId="{16A9EC56-FC7E-4A14-BF99-E9725D404531}" destId="{B06D485D-B37A-4DAC-94D8-EBACA2EA29DB}" srcOrd="0" destOrd="0" presId="urn:microsoft.com/office/officeart/2018/2/layout/IconVerticalSolidList"/>
    <dgm:cxn modelId="{9638997B-17FB-4918-8FA4-327BCE94C24A}" type="presOf" srcId="{7E8A5A61-9410-4099-A55C-D52D07D4C45F}" destId="{D4E36140-18A6-4DCE-A31B-25587BC49E13}" srcOrd="0" destOrd="0" presId="urn:microsoft.com/office/officeart/2018/2/layout/IconVerticalSolidList"/>
    <dgm:cxn modelId="{0612C888-71BA-46B4-8A30-45A96C8E204E}" type="presOf" srcId="{48C24E69-EFBF-436A-87D2-6E0C5F83D68C}" destId="{338F0B66-566E-4AAA-A0E9-5ADA1190C64F}" srcOrd="0" destOrd="0" presId="urn:microsoft.com/office/officeart/2018/2/layout/IconVerticalSolidList"/>
    <dgm:cxn modelId="{83A0E389-CB2E-44F2-88D9-FC2B73A51B05}" type="presOf" srcId="{7E1189CA-1C69-45A0-8658-2609C3750FAF}" destId="{72964EAE-EB71-42B0-A58E-91979AA8E884}" srcOrd="0" destOrd="0" presId="urn:microsoft.com/office/officeart/2018/2/layout/IconVerticalSolidList"/>
    <dgm:cxn modelId="{E3FCAFAB-F28E-4FF6-8D52-A4935987DCDC}" srcId="{865F69B6-BA1B-42E0-BC51-E3C0356C12D8}" destId="{167E4CD5-B11F-4BC0-A8F6-4ED9D40A44CC}" srcOrd="2" destOrd="0" parTransId="{26DA0FC0-D138-4809-97EE-08606AE95A1A}" sibTransId="{44169243-DA50-44D6-8052-67FB8D21D54D}"/>
    <dgm:cxn modelId="{47FA08C3-BEB4-4DC7-A0D7-630E6E2AD60B}" type="presOf" srcId="{A89556CF-FF83-4059-A5C6-9894D9645351}" destId="{1246DD9C-AF66-486B-9674-C5A79AB8140D}" srcOrd="0" destOrd="0" presId="urn:microsoft.com/office/officeart/2018/2/layout/IconVerticalSolidList"/>
    <dgm:cxn modelId="{2CF937C3-766F-481F-8F92-7C3762E6552B}" type="presOf" srcId="{865F69B6-BA1B-42E0-BC51-E3C0356C12D8}" destId="{1536399C-E73A-4719-B4DB-1794D628282F}" srcOrd="0" destOrd="0" presId="urn:microsoft.com/office/officeart/2018/2/layout/IconVerticalSolidList"/>
    <dgm:cxn modelId="{EA6A7FD8-3BDD-4B2D-9D13-E32843DDBFA8}" type="presOf" srcId="{6D18EFB7-081D-4CFD-B821-CEADF517D8FC}" destId="{8E34B9C7-B760-4D1C-90DE-F010F12692A2}" srcOrd="0" destOrd="0" presId="urn:microsoft.com/office/officeart/2018/2/layout/IconVerticalSolidList"/>
    <dgm:cxn modelId="{7C0652E4-13CB-4CE5-B795-59043B4953C2}" srcId="{865F69B6-BA1B-42E0-BC51-E3C0356C12D8}" destId="{48C24E69-EFBF-436A-87D2-6E0C5F83D68C}" srcOrd="6" destOrd="0" parTransId="{7A77F0D9-FF5C-47E8-BF02-EDD147A45C02}" sibTransId="{79694535-9D42-4D4C-AA87-C290DBCBD189}"/>
    <dgm:cxn modelId="{97EDF9ED-DCDA-44B7-972F-4B021F31EBDC}" srcId="{865F69B6-BA1B-42E0-BC51-E3C0356C12D8}" destId="{6D18EFB7-081D-4CFD-B821-CEADF517D8FC}" srcOrd="1" destOrd="0" parTransId="{41DD0E7D-B6AC-45D5-B7BF-CC93E7143C0A}" sibTransId="{6CE1860C-1A1E-4A37-AA09-0ACE5633FF33}"/>
    <dgm:cxn modelId="{21C7A6D2-4EE3-4342-8727-BB1B6EFC33A9}" type="presParOf" srcId="{1536399C-E73A-4719-B4DB-1794D628282F}" destId="{23EA543C-7C30-4E41-86E3-27ACF22C79CB}" srcOrd="0" destOrd="0" presId="urn:microsoft.com/office/officeart/2018/2/layout/IconVerticalSolidList"/>
    <dgm:cxn modelId="{9495FE8F-CDA1-44E7-97C0-1654840ACA3A}" type="presParOf" srcId="{23EA543C-7C30-4E41-86E3-27ACF22C79CB}" destId="{3067E500-7BF1-40E7-9A74-26181AEFF3BB}" srcOrd="0" destOrd="0" presId="urn:microsoft.com/office/officeart/2018/2/layout/IconVerticalSolidList"/>
    <dgm:cxn modelId="{B5887775-CA6D-44BA-A7C0-A0FC510C0BB4}" type="presParOf" srcId="{23EA543C-7C30-4E41-86E3-27ACF22C79CB}" destId="{04398866-7AC8-4444-B4CA-0CBDB612C144}" srcOrd="1" destOrd="0" presId="urn:microsoft.com/office/officeart/2018/2/layout/IconVerticalSolidList"/>
    <dgm:cxn modelId="{E195AB0C-DFF0-4673-B388-BC45B4AFF27A}" type="presParOf" srcId="{23EA543C-7C30-4E41-86E3-27ACF22C79CB}" destId="{08119698-FF76-409E-8720-28D7066CE816}" srcOrd="2" destOrd="0" presId="urn:microsoft.com/office/officeart/2018/2/layout/IconVerticalSolidList"/>
    <dgm:cxn modelId="{2D6BC75D-E411-4CC1-9E4A-E3B9EABA5355}" type="presParOf" srcId="{23EA543C-7C30-4E41-86E3-27ACF22C79CB}" destId="{1246DD9C-AF66-486B-9674-C5A79AB8140D}" srcOrd="3" destOrd="0" presId="urn:microsoft.com/office/officeart/2018/2/layout/IconVerticalSolidList"/>
    <dgm:cxn modelId="{A068C836-0DAD-47F7-A9A5-988797751FCD}" type="presParOf" srcId="{1536399C-E73A-4719-B4DB-1794D628282F}" destId="{251027A4-5D70-42A7-9408-DB7706CADEB3}" srcOrd="1" destOrd="0" presId="urn:microsoft.com/office/officeart/2018/2/layout/IconVerticalSolidList"/>
    <dgm:cxn modelId="{181CD2B1-CEED-426B-9DA9-60F26D7913F9}" type="presParOf" srcId="{1536399C-E73A-4719-B4DB-1794D628282F}" destId="{8759D348-0B45-46B3-9EFC-A3A602DE3D66}" srcOrd="2" destOrd="0" presId="urn:microsoft.com/office/officeart/2018/2/layout/IconVerticalSolidList"/>
    <dgm:cxn modelId="{16D53252-AEFE-4EFE-87A3-47E4E5A5410C}" type="presParOf" srcId="{8759D348-0B45-46B3-9EFC-A3A602DE3D66}" destId="{93B07A91-0EB3-4FDB-A317-E69539624444}" srcOrd="0" destOrd="0" presId="urn:microsoft.com/office/officeart/2018/2/layout/IconVerticalSolidList"/>
    <dgm:cxn modelId="{BA36E816-7A22-4920-9D4C-8C2BFEA2BAA9}" type="presParOf" srcId="{8759D348-0B45-46B3-9EFC-A3A602DE3D66}" destId="{79B04E89-65DF-405C-A035-84AC37D4327B}" srcOrd="1" destOrd="0" presId="urn:microsoft.com/office/officeart/2018/2/layout/IconVerticalSolidList"/>
    <dgm:cxn modelId="{252FC74F-2A21-462B-9F5C-8505637153F3}" type="presParOf" srcId="{8759D348-0B45-46B3-9EFC-A3A602DE3D66}" destId="{D462D5BD-0F5D-4D91-AF8B-7034C172BDA5}" srcOrd="2" destOrd="0" presId="urn:microsoft.com/office/officeart/2018/2/layout/IconVerticalSolidList"/>
    <dgm:cxn modelId="{1F9C3162-36DE-4DDF-B9B0-E5545803B8DB}" type="presParOf" srcId="{8759D348-0B45-46B3-9EFC-A3A602DE3D66}" destId="{8E34B9C7-B760-4D1C-90DE-F010F12692A2}" srcOrd="3" destOrd="0" presId="urn:microsoft.com/office/officeart/2018/2/layout/IconVerticalSolidList"/>
    <dgm:cxn modelId="{D88FD052-6666-44E5-B7ED-AF75EB554957}" type="presParOf" srcId="{1536399C-E73A-4719-B4DB-1794D628282F}" destId="{BE8C6167-613D-4DAD-99B0-2A4CCE298056}" srcOrd="3" destOrd="0" presId="urn:microsoft.com/office/officeart/2018/2/layout/IconVerticalSolidList"/>
    <dgm:cxn modelId="{2CC8BFCC-C61D-432A-BB97-38ED730ACEE7}" type="presParOf" srcId="{1536399C-E73A-4719-B4DB-1794D628282F}" destId="{D7E3A867-2074-4559-95EE-FCF0AD7AB021}" srcOrd="4" destOrd="0" presId="urn:microsoft.com/office/officeart/2018/2/layout/IconVerticalSolidList"/>
    <dgm:cxn modelId="{43748816-F23D-4497-9D4E-67C5363341C2}" type="presParOf" srcId="{D7E3A867-2074-4559-95EE-FCF0AD7AB021}" destId="{59110A56-0182-4FE7-8F96-E6363F86D4E1}" srcOrd="0" destOrd="0" presId="urn:microsoft.com/office/officeart/2018/2/layout/IconVerticalSolidList"/>
    <dgm:cxn modelId="{510290A0-DF3D-479D-BC5A-D326F47EA7DE}" type="presParOf" srcId="{D7E3A867-2074-4559-95EE-FCF0AD7AB021}" destId="{10A4B406-14DD-403A-B872-EC77585A5706}" srcOrd="1" destOrd="0" presId="urn:microsoft.com/office/officeart/2018/2/layout/IconVerticalSolidList"/>
    <dgm:cxn modelId="{9BD17C78-EA59-405F-B9D4-95B66DD7384D}" type="presParOf" srcId="{D7E3A867-2074-4559-95EE-FCF0AD7AB021}" destId="{3ED7503B-3F0F-4C7E-BD8D-BEDE5F619645}" srcOrd="2" destOrd="0" presId="urn:microsoft.com/office/officeart/2018/2/layout/IconVerticalSolidList"/>
    <dgm:cxn modelId="{F6CBEDD4-D186-46BA-AA2A-AA0277EF2DBA}" type="presParOf" srcId="{D7E3A867-2074-4559-95EE-FCF0AD7AB021}" destId="{637F5827-8CA1-4120-A119-BFF479F31378}" srcOrd="3" destOrd="0" presId="urn:microsoft.com/office/officeart/2018/2/layout/IconVerticalSolidList"/>
    <dgm:cxn modelId="{631D6F57-6BFC-4356-9A61-B25F55FD60C8}" type="presParOf" srcId="{1536399C-E73A-4719-B4DB-1794D628282F}" destId="{DC951E2D-9844-4456-BE20-17F505A4F51A}" srcOrd="5" destOrd="0" presId="urn:microsoft.com/office/officeart/2018/2/layout/IconVerticalSolidList"/>
    <dgm:cxn modelId="{D7234670-9CA7-40DD-BA18-4693919B9095}" type="presParOf" srcId="{1536399C-E73A-4719-B4DB-1794D628282F}" destId="{6395B81E-8FF5-44CB-8AA8-050AA15785FC}" srcOrd="6" destOrd="0" presId="urn:microsoft.com/office/officeart/2018/2/layout/IconVerticalSolidList"/>
    <dgm:cxn modelId="{F558B443-AB01-4BF5-818B-440035D166B8}" type="presParOf" srcId="{6395B81E-8FF5-44CB-8AA8-050AA15785FC}" destId="{33C21D2D-8219-4E1A-A02C-54DCE9F134DA}" srcOrd="0" destOrd="0" presId="urn:microsoft.com/office/officeart/2018/2/layout/IconVerticalSolidList"/>
    <dgm:cxn modelId="{5A36B5ED-192F-43C5-82FC-DB58575E88EE}" type="presParOf" srcId="{6395B81E-8FF5-44CB-8AA8-050AA15785FC}" destId="{D0A4CC2C-29BA-4A26-8E05-DC89204E2B2B}" srcOrd="1" destOrd="0" presId="urn:microsoft.com/office/officeart/2018/2/layout/IconVerticalSolidList"/>
    <dgm:cxn modelId="{0CA012E3-F811-48A7-A8F6-2BADF9E623AE}" type="presParOf" srcId="{6395B81E-8FF5-44CB-8AA8-050AA15785FC}" destId="{FFC8CB8C-6D21-4D22-9CAE-366D0B236A05}" srcOrd="2" destOrd="0" presId="urn:microsoft.com/office/officeart/2018/2/layout/IconVerticalSolidList"/>
    <dgm:cxn modelId="{FF659E24-4246-4A66-A7DB-77B9584B2BB5}" type="presParOf" srcId="{6395B81E-8FF5-44CB-8AA8-050AA15785FC}" destId="{72964EAE-EB71-42B0-A58E-91979AA8E884}" srcOrd="3" destOrd="0" presId="urn:microsoft.com/office/officeart/2018/2/layout/IconVerticalSolidList"/>
    <dgm:cxn modelId="{9B141302-D5DB-4C85-A36E-3508667B62CE}" type="presParOf" srcId="{1536399C-E73A-4719-B4DB-1794D628282F}" destId="{D86F43DD-81FC-42F6-8A96-46DDDDAAD034}" srcOrd="7" destOrd="0" presId="urn:microsoft.com/office/officeart/2018/2/layout/IconVerticalSolidList"/>
    <dgm:cxn modelId="{15B24AA5-6C22-4E6A-B1C7-E583D59294C0}" type="presParOf" srcId="{1536399C-E73A-4719-B4DB-1794D628282F}" destId="{50D4A028-C339-4979-A2BE-0BB95D8135B8}" srcOrd="8" destOrd="0" presId="urn:microsoft.com/office/officeart/2018/2/layout/IconVerticalSolidList"/>
    <dgm:cxn modelId="{4DF5B803-65B6-4317-A669-26D80E8995DE}" type="presParOf" srcId="{50D4A028-C339-4979-A2BE-0BB95D8135B8}" destId="{98C9D9C4-36A0-4DD4-952A-3088F24C52FC}" srcOrd="0" destOrd="0" presId="urn:microsoft.com/office/officeart/2018/2/layout/IconVerticalSolidList"/>
    <dgm:cxn modelId="{F461945E-EE2C-40A9-9B67-60CC0C5215BA}" type="presParOf" srcId="{50D4A028-C339-4979-A2BE-0BB95D8135B8}" destId="{DDEFA55B-9A3D-4891-B50C-0AF9D4C59808}" srcOrd="1" destOrd="0" presId="urn:microsoft.com/office/officeart/2018/2/layout/IconVerticalSolidList"/>
    <dgm:cxn modelId="{F14423CA-8DE0-4D4C-86F5-5DBB112DD4EB}" type="presParOf" srcId="{50D4A028-C339-4979-A2BE-0BB95D8135B8}" destId="{EADA8508-87E5-48C0-AF5E-A81B63ADAA5A}" srcOrd="2" destOrd="0" presId="urn:microsoft.com/office/officeart/2018/2/layout/IconVerticalSolidList"/>
    <dgm:cxn modelId="{141116ED-462C-4C81-AF5E-BBA22C3AA1D4}" type="presParOf" srcId="{50D4A028-C339-4979-A2BE-0BB95D8135B8}" destId="{B06D485D-B37A-4DAC-94D8-EBACA2EA29DB}" srcOrd="3" destOrd="0" presId="urn:microsoft.com/office/officeart/2018/2/layout/IconVerticalSolidList"/>
    <dgm:cxn modelId="{69029FEB-6EF2-430E-96E8-08A90AC7A0EB}" type="presParOf" srcId="{1536399C-E73A-4719-B4DB-1794D628282F}" destId="{FCA97574-ACBA-4040-9800-49F018185812}" srcOrd="9" destOrd="0" presId="urn:microsoft.com/office/officeart/2018/2/layout/IconVerticalSolidList"/>
    <dgm:cxn modelId="{7C6DEE10-8A7F-44E9-8194-A14F20421BC2}" type="presParOf" srcId="{1536399C-E73A-4719-B4DB-1794D628282F}" destId="{29F51F36-6BA2-4564-B8FA-9780764CF38F}" srcOrd="10" destOrd="0" presId="urn:microsoft.com/office/officeart/2018/2/layout/IconVerticalSolidList"/>
    <dgm:cxn modelId="{9DE7E25C-9F3A-4EEB-9CB2-F1FC761AFBBE}" type="presParOf" srcId="{29F51F36-6BA2-4564-B8FA-9780764CF38F}" destId="{78DF80D8-36FD-4A36-9145-EC222F896290}" srcOrd="0" destOrd="0" presId="urn:microsoft.com/office/officeart/2018/2/layout/IconVerticalSolidList"/>
    <dgm:cxn modelId="{04942D5A-125F-4969-9122-C085F1BFB111}" type="presParOf" srcId="{29F51F36-6BA2-4564-B8FA-9780764CF38F}" destId="{E082CD3E-D8C6-4B2F-A674-36A6262CDC91}" srcOrd="1" destOrd="0" presId="urn:microsoft.com/office/officeart/2018/2/layout/IconVerticalSolidList"/>
    <dgm:cxn modelId="{20A773C7-EEAD-48EA-BDC6-C3A01B845FDC}" type="presParOf" srcId="{29F51F36-6BA2-4564-B8FA-9780764CF38F}" destId="{A40DD696-7661-43FD-8742-1B644EB86187}" srcOrd="2" destOrd="0" presId="urn:microsoft.com/office/officeart/2018/2/layout/IconVerticalSolidList"/>
    <dgm:cxn modelId="{A5D68608-1F98-4E04-ACF0-ECA18B37A1BB}" type="presParOf" srcId="{29F51F36-6BA2-4564-B8FA-9780764CF38F}" destId="{D4E36140-18A6-4DCE-A31B-25587BC49E13}" srcOrd="3" destOrd="0" presId="urn:microsoft.com/office/officeart/2018/2/layout/IconVerticalSolidList"/>
    <dgm:cxn modelId="{0176FAA1-F747-44DE-B924-FA8F058A6174}" type="presParOf" srcId="{1536399C-E73A-4719-B4DB-1794D628282F}" destId="{60F51A76-A940-44D6-A0B9-2574E8047A40}" srcOrd="11" destOrd="0" presId="urn:microsoft.com/office/officeart/2018/2/layout/IconVerticalSolidList"/>
    <dgm:cxn modelId="{4AEFB644-44AE-43BB-AC2F-A684BD43DFB7}" type="presParOf" srcId="{1536399C-E73A-4719-B4DB-1794D628282F}" destId="{DCC9A86F-039F-4F5E-94F6-FC0EDA79DFF1}" srcOrd="12" destOrd="0" presId="urn:microsoft.com/office/officeart/2018/2/layout/IconVerticalSolidList"/>
    <dgm:cxn modelId="{3DE14674-43EE-4BB4-AB16-5137F162FB15}" type="presParOf" srcId="{DCC9A86F-039F-4F5E-94F6-FC0EDA79DFF1}" destId="{D71301C9-3F8A-46CA-BBBA-01AA773D159F}" srcOrd="0" destOrd="0" presId="urn:microsoft.com/office/officeart/2018/2/layout/IconVerticalSolidList"/>
    <dgm:cxn modelId="{98D44272-4172-42EE-B378-881EDBC1CA7C}" type="presParOf" srcId="{DCC9A86F-039F-4F5E-94F6-FC0EDA79DFF1}" destId="{31951ACC-C3E0-4D24-B9D8-430B1F9925BD}" srcOrd="1" destOrd="0" presId="urn:microsoft.com/office/officeart/2018/2/layout/IconVerticalSolidList"/>
    <dgm:cxn modelId="{DEF1B7F8-52E9-4E4B-AE23-B9C424CB40D1}" type="presParOf" srcId="{DCC9A86F-039F-4F5E-94F6-FC0EDA79DFF1}" destId="{B45ABA0F-7DF4-4A12-9106-D640B9F86E21}" srcOrd="2" destOrd="0" presId="urn:microsoft.com/office/officeart/2018/2/layout/IconVerticalSolidList"/>
    <dgm:cxn modelId="{C3695069-DBB0-4777-B99A-7FFB9A645A1A}" type="presParOf" srcId="{DCC9A86F-039F-4F5E-94F6-FC0EDA79DFF1}" destId="{338F0B66-566E-4AAA-A0E9-5ADA1190C64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20C2D18-6747-47E8-8905-1561B661CF09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C871E86D-7045-49EB-9CAD-349943E6B128}">
      <dgm:prSet/>
      <dgm:spPr/>
      <dgm:t>
        <a:bodyPr/>
        <a:lstStyle/>
        <a:p>
          <a:r>
            <a:rPr lang="en-US"/>
            <a:t>Cultural awareness training</a:t>
          </a:r>
        </a:p>
      </dgm:t>
    </dgm:pt>
    <dgm:pt modelId="{7744D273-5A54-4E9C-A0D8-63335296402E}" type="parTrans" cxnId="{BBD6542B-9C61-4422-B831-ABAEDADE8434}">
      <dgm:prSet/>
      <dgm:spPr/>
      <dgm:t>
        <a:bodyPr/>
        <a:lstStyle/>
        <a:p>
          <a:endParaRPr lang="en-US"/>
        </a:p>
      </dgm:t>
    </dgm:pt>
    <dgm:pt modelId="{F5954B96-090C-442C-8CCB-05CB88F80369}" type="sibTrans" cxnId="{BBD6542B-9C61-4422-B831-ABAEDADE8434}">
      <dgm:prSet/>
      <dgm:spPr/>
      <dgm:t>
        <a:bodyPr/>
        <a:lstStyle/>
        <a:p>
          <a:endParaRPr lang="en-US"/>
        </a:p>
      </dgm:t>
    </dgm:pt>
    <dgm:pt modelId="{A27ED83E-05F5-418A-8E4F-2C2FEB838AEF}">
      <dgm:prSet/>
      <dgm:spPr/>
      <dgm:t>
        <a:bodyPr/>
        <a:lstStyle/>
        <a:p>
          <a:r>
            <a:rPr lang="en-US"/>
            <a:t>Clear communication protocols</a:t>
          </a:r>
        </a:p>
      </dgm:t>
    </dgm:pt>
    <dgm:pt modelId="{4564C8BA-C3BE-4CDD-8911-4F1563E5A751}" type="parTrans" cxnId="{0A2D1D54-DA96-4CB0-B2F7-A41A1A272012}">
      <dgm:prSet/>
      <dgm:spPr/>
      <dgm:t>
        <a:bodyPr/>
        <a:lstStyle/>
        <a:p>
          <a:endParaRPr lang="en-US"/>
        </a:p>
      </dgm:t>
    </dgm:pt>
    <dgm:pt modelId="{C3A83F1E-1C6C-4119-9647-AD15665812A5}" type="sibTrans" cxnId="{0A2D1D54-DA96-4CB0-B2F7-A41A1A272012}">
      <dgm:prSet/>
      <dgm:spPr/>
      <dgm:t>
        <a:bodyPr/>
        <a:lstStyle/>
        <a:p>
          <a:endParaRPr lang="en-US"/>
        </a:p>
      </dgm:t>
    </dgm:pt>
    <dgm:pt modelId="{32898779-4730-47D6-99E7-42AA4723EB85}">
      <dgm:prSet/>
      <dgm:spPr/>
      <dgm:t>
        <a:bodyPr/>
        <a:lstStyle/>
        <a:p>
          <a:r>
            <a:rPr lang="en-US"/>
            <a:t>Technology </a:t>
          </a:r>
        </a:p>
      </dgm:t>
    </dgm:pt>
    <dgm:pt modelId="{833847FC-3222-46B0-A8D0-463A592E6CF6}" type="parTrans" cxnId="{930B084E-DAA1-4F80-BBB5-6CD93CE66B22}">
      <dgm:prSet/>
      <dgm:spPr/>
      <dgm:t>
        <a:bodyPr/>
        <a:lstStyle/>
        <a:p>
          <a:endParaRPr lang="en-US"/>
        </a:p>
      </dgm:t>
    </dgm:pt>
    <dgm:pt modelId="{E7C88827-2464-40FF-8016-0A88D8A4AACC}" type="sibTrans" cxnId="{930B084E-DAA1-4F80-BBB5-6CD93CE66B22}">
      <dgm:prSet/>
      <dgm:spPr/>
      <dgm:t>
        <a:bodyPr/>
        <a:lstStyle/>
        <a:p>
          <a:endParaRPr lang="en-US"/>
        </a:p>
      </dgm:t>
    </dgm:pt>
    <dgm:pt modelId="{26E3BEE5-6610-45EF-9EA4-6E61ED019CEE}">
      <dgm:prSet/>
      <dgm:spPr/>
      <dgm:t>
        <a:bodyPr/>
        <a:lstStyle/>
        <a:p>
          <a:r>
            <a:rPr lang="en-US"/>
            <a:t>Psychological safety</a:t>
          </a:r>
        </a:p>
      </dgm:t>
    </dgm:pt>
    <dgm:pt modelId="{B011079A-71AA-449E-8747-CA89E9239884}" type="parTrans" cxnId="{0BAF6399-D0FE-4679-BEEE-150C496EBC61}">
      <dgm:prSet/>
      <dgm:spPr/>
      <dgm:t>
        <a:bodyPr/>
        <a:lstStyle/>
        <a:p>
          <a:endParaRPr lang="en-US"/>
        </a:p>
      </dgm:t>
    </dgm:pt>
    <dgm:pt modelId="{4438B2E5-89CF-4A54-B01A-DD3B3EF418F1}" type="sibTrans" cxnId="{0BAF6399-D0FE-4679-BEEE-150C496EBC61}">
      <dgm:prSet/>
      <dgm:spPr/>
      <dgm:t>
        <a:bodyPr/>
        <a:lstStyle/>
        <a:p>
          <a:endParaRPr lang="en-US"/>
        </a:p>
      </dgm:t>
    </dgm:pt>
    <dgm:pt modelId="{EE77C04E-C929-47F1-A313-6B3D37601AF4}">
      <dgm:prSet/>
      <dgm:spPr/>
      <dgm:t>
        <a:bodyPr/>
        <a:lstStyle/>
        <a:p>
          <a:r>
            <a:rPr lang="en-US"/>
            <a:t>Leadership role modelling</a:t>
          </a:r>
        </a:p>
      </dgm:t>
    </dgm:pt>
    <dgm:pt modelId="{730A9303-34DE-45A4-B3D0-97552C58BE7C}" type="parTrans" cxnId="{717F2AE9-B1F7-4C52-8135-2BB7091E5F44}">
      <dgm:prSet/>
      <dgm:spPr/>
      <dgm:t>
        <a:bodyPr/>
        <a:lstStyle/>
        <a:p>
          <a:endParaRPr lang="en-US"/>
        </a:p>
      </dgm:t>
    </dgm:pt>
    <dgm:pt modelId="{26858D97-6EC7-4A7B-BACE-83610674A4AC}" type="sibTrans" cxnId="{717F2AE9-B1F7-4C52-8135-2BB7091E5F44}">
      <dgm:prSet/>
      <dgm:spPr/>
      <dgm:t>
        <a:bodyPr/>
        <a:lstStyle/>
        <a:p>
          <a:endParaRPr lang="en-US"/>
        </a:p>
      </dgm:t>
    </dgm:pt>
    <dgm:pt modelId="{CD174400-3ABB-4A20-AB5B-D1283663E490}">
      <dgm:prSet/>
      <dgm:spPr/>
      <dgm:t>
        <a:bodyPr/>
        <a:lstStyle/>
        <a:p>
          <a:r>
            <a:rPr lang="en-US"/>
            <a:t>Addressing biases</a:t>
          </a:r>
        </a:p>
      </dgm:t>
    </dgm:pt>
    <dgm:pt modelId="{4FB255CC-C775-488E-9B54-D30C93C0FED5}" type="parTrans" cxnId="{7145815D-2063-4A96-B30F-359472E3D1FC}">
      <dgm:prSet/>
      <dgm:spPr/>
      <dgm:t>
        <a:bodyPr/>
        <a:lstStyle/>
        <a:p>
          <a:endParaRPr lang="en-US"/>
        </a:p>
      </dgm:t>
    </dgm:pt>
    <dgm:pt modelId="{00580E72-3DF0-49CC-9F07-510FB61124D2}" type="sibTrans" cxnId="{7145815D-2063-4A96-B30F-359472E3D1FC}">
      <dgm:prSet/>
      <dgm:spPr/>
      <dgm:t>
        <a:bodyPr/>
        <a:lstStyle/>
        <a:p>
          <a:endParaRPr lang="en-US"/>
        </a:p>
      </dgm:t>
    </dgm:pt>
    <dgm:pt modelId="{FB7A6C1F-1E20-4D0A-9041-9F36E8BC4823}" type="pres">
      <dgm:prSet presAssocID="{820C2D18-6747-47E8-8905-1561B661CF09}" presName="root" presStyleCnt="0">
        <dgm:presLayoutVars>
          <dgm:dir/>
          <dgm:resizeHandles val="exact"/>
        </dgm:presLayoutVars>
      </dgm:prSet>
      <dgm:spPr/>
    </dgm:pt>
    <dgm:pt modelId="{ACB9F450-EDAF-40B6-A532-C83B85E107EE}" type="pres">
      <dgm:prSet presAssocID="{C871E86D-7045-49EB-9CAD-349943E6B128}" presName="compNode" presStyleCnt="0"/>
      <dgm:spPr/>
    </dgm:pt>
    <dgm:pt modelId="{C32B967D-3970-4693-B62D-CDF8829861BD}" type="pres">
      <dgm:prSet presAssocID="{C871E86D-7045-49EB-9CAD-349943E6B128}" presName="bgRect" presStyleLbl="bgShp" presStyleIdx="0" presStyleCnt="6"/>
      <dgm:spPr/>
    </dgm:pt>
    <dgm:pt modelId="{6DB88A26-957D-490D-BE66-D42F8E5B63EF}" type="pres">
      <dgm:prSet presAssocID="{C871E86D-7045-49EB-9CAD-349943E6B128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E178699E-9579-49EE-99C3-D33EAF3510E4}" type="pres">
      <dgm:prSet presAssocID="{C871E86D-7045-49EB-9CAD-349943E6B128}" presName="spaceRect" presStyleCnt="0"/>
      <dgm:spPr/>
    </dgm:pt>
    <dgm:pt modelId="{A1B8A4D7-A607-4E5D-B719-FC4041CA0106}" type="pres">
      <dgm:prSet presAssocID="{C871E86D-7045-49EB-9CAD-349943E6B128}" presName="parTx" presStyleLbl="revTx" presStyleIdx="0" presStyleCnt="6">
        <dgm:presLayoutVars>
          <dgm:chMax val="0"/>
          <dgm:chPref val="0"/>
        </dgm:presLayoutVars>
      </dgm:prSet>
      <dgm:spPr/>
    </dgm:pt>
    <dgm:pt modelId="{26F5013D-836E-4B9F-B1B0-336691CA2496}" type="pres">
      <dgm:prSet presAssocID="{F5954B96-090C-442C-8CCB-05CB88F80369}" presName="sibTrans" presStyleCnt="0"/>
      <dgm:spPr/>
    </dgm:pt>
    <dgm:pt modelId="{08EB3766-B795-42A7-A3F5-BFBF95FE54ED}" type="pres">
      <dgm:prSet presAssocID="{A27ED83E-05F5-418A-8E4F-2C2FEB838AEF}" presName="compNode" presStyleCnt="0"/>
      <dgm:spPr/>
    </dgm:pt>
    <dgm:pt modelId="{FAEC83F7-42B5-41EF-B22C-F5537E4D8E4E}" type="pres">
      <dgm:prSet presAssocID="{A27ED83E-05F5-418A-8E4F-2C2FEB838AEF}" presName="bgRect" presStyleLbl="bgShp" presStyleIdx="1" presStyleCnt="6"/>
      <dgm:spPr/>
    </dgm:pt>
    <dgm:pt modelId="{13D96CDA-9496-4076-ABAF-DA12609C78D7}" type="pres">
      <dgm:prSet presAssocID="{A27ED83E-05F5-418A-8E4F-2C2FEB838AEF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8BF2D145-E901-4314-84D8-B713E4634D7C}" type="pres">
      <dgm:prSet presAssocID="{A27ED83E-05F5-418A-8E4F-2C2FEB838AEF}" presName="spaceRect" presStyleCnt="0"/>
      <dgm:spPr/>
    </dgm:pt>
    <dgm:pt modelId="{AC6C6BDC-70BA-4496-BBBB-F5423C1B5394}" type="pres">
      <dgm:prSet presAssocID="{A27ED83E-05F5-418A-8E4F-2C2FEB838AEF}" presName="parTx" presStyleLbl="revTx" presStyleIdx="1" presStyleCnt="6">
        <dgm:presLayoutVars>
          <dgm:chMax val="0"/>
          <dgm:chPref val="0"/>
        </dgm:presLayoutVars>
      </dgm:prSet>
      <dgm:spPr/>
    </dgm:pt>
    <dgm:pt modelId="{349D6C6A-29D9-46F4-A123-AA93B9590DBE}" type="pres">
      <dgm:prSet presAssocID="{C3A83F1E-1C6C-4119-9647-AD15665812A5}" presName="sibTrans" presStyleCnt="0"/>
      <dgm:spPr/>
    </dgm:pt>
    <dgm:pt modelId="{897B9302-1FC4-480F-BAFF-A69400D6615A}" type="pres">
      <dgm:prSet presAssocID="{32898779-4730-47D6-99E7-42AA4723EB85}" presName="compNode" presStyleCnt="0"/>
      <dgm:spPr/>
    </dgm:pt>
    <dgm:pt modelId="{B7F69BAC-6C34-4A9D-ADD0-C65674278BF4}" type="pres">
      <dgm:prSet presAssocID="{32898779-4730-47D6-99E7-42AA4723EB85}" presName="bgRect" presStyleLbl="bgShp" presStyleIdx="2" presStyleCnt="6"/>
      <dgm:spPr/>
    </dgm:pt>
    <dgm:pt modelId="{9A9E72FA-3617-46DD-9024-6984BF24F14C}" type="pres">
      <dgm:prSet presAssocID="{32898779-4730-47D6-99E7-42AA4723EB85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oud Computing"/>
        </a:ext>
      </dgm:extLst>
    </dgm:pt>
    <dgm:pt modelId="{F3F77141-95E9-4173-8656-040C08F0ECB7}" type="pres">
      <dgm:prSet presAssocID="{32898779-4730-47D6-99E7-42AA4723EB85}" presName="spaceRect" presStyleCnt="0"/>
      <dgm:spPr/>
    </dgm:pt>
    <dgm:pt modelId="{C652944B-6C61-4727-AF7D-C42241DE647B}" type="pres">
      <dgm:prSet presAssocID="{32898779-4730-47D6-99E7-42AA4723EB85}" presName="parTx" presStyleLbl="revTx" presStyleIdx="2" presStyleCnt="6">
        <dgm:presLayoutVars>
          <dgm:chMax val="0"/>
          <dgm:chPref val="0"/>
        </dgm:presLayoutVars>
      </dgm:prSet>
      <dgm:spPr/>
    </dgm:pt>
    <dgm:pt modelId="{24CA83E3-2BD8-4B6E-95EB-7038FAC682C4}" type="pres">
      <dgm:prSet presAssocID="{E7C88827-2464-40FF-8016-0A88D8A4AACC}" presName="sibTrans" presStyleCnt="0"/>
      <dgm:spPr/>
    </dgm:pt>
    <dgm:pt modelId="{6607652D-CC35-4FB0-8254-C46942EE7164}" type="pres">
      <dgm:prSet presAssocID="{26E3BEE5-6610-45EF-9EA4-6E61ED019CEE}" presName="compNode" presStyleCnt="0"/>
      <dgm:spPr/>
    </dgm:pt>
    <dgm:pt modelId="{D57DBD09-8525-403E-92D4-10CBB9278AC2}" type="pres">
      <dgm:prSet presAssocID="{26E3BEE5-6610-45EF-9EA4-6E61ED019CEE}" presName="bgRect" presStyleLbl="bgShp" presStyleIdx="3" presStyleCnt="6"/>
      <dgm:spPr/>
    </dgm:pt>
    <dgm:pt modelId="{96B89FB8-4570-49C2-8E9B-8C4EC8F7A443}" type="pres">
      <dgm:prSet presAssocID="{26E3BEE5-6610-45EF-9EA4-6E61ED019CEE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CCC45B55-7430-4258-964D-DCEF15EB4DFD}" type="pres">
      <dgm:prSet presAssocID="{26E3BEE5-6610-45EF-9EA4-6E61ED019CEE}" presName="spaceRect" presStyleCnt="0"/>
      <dgm:spPr/>
    </dgm:pt>
    <dgm:pt modelId="{44AF6ED2-ADDD-489E-97D2-C4DD862325C4}" type="pres">
      <dgm:prSet presAssocID="{26E3BEE5-6610-45EF-9EA4-6E61ED019CEE}" presName="parTx" presStyleLbl="revTx" presStyleIdx="3" presStyleCnt="6">
        <dgm:presLayoutVars>
          <dgm:chMax val="0"/>
          <dgm:chPref val="0"/>
        </dgm:presLayoutVars>
      </dgm:prSet>
      <dgm:spPr/>
    </dgm:pt>
    <dgm:pt modelId="{825738B6-C115-4D48-8ABE-CE6C3655B086}" type="pres">
      <dgm:prSet presAssocID="{4438B2E5-89CF-4A54-B01A-DD3B3EF418F1}" presName="sibTrans" presStyleCnt="0"/>
      <dgm:spPr/>
    </dgm:pt>
    <dgm:pt modelId="{C4920534-2093-4FF3-91A0-BDB2F08E094A}" type="pres">
      <dgm:prSet presAssocID="{EE77C04E-C929-47F1-A313-6B3D37601AF4}" presName="compNode" presStyleCnt="0"/>
      <dgm:spPr/>
    </dgm:pt>
    <dgm:pt modelId="{EFB06F28-7557-4A28-B135-048F76709C97}" type="pres">
      <dgm:prSet presAssocID="{EE77C04E-C929-47F1-A313-6B3D37601AF4}" presName="bgRect" presStyleLbl="bgShp" presStyleIdx="4" presStyleCnt="6"/>
      <dgm:spPr/>
    </dgm:pt>
    <dgm:pt modelId="{F1C240DC-7460-48A8-B639-03458D1C7492}" type="pres">
      <dgm:prSet presAssocID="{EE77C04E-C929-47F1-A313-6B3D37601AF4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299F5720-0365-480F-889F-F3D314AF7ABE}" type="pres">
      <dgm:prSet presAssocID="{EE77C04E-C929-47F1-A313-6B3D37601AF4}" presName="spaceRect" presStyleCnt="0"/>
      <dgm:spPr/>
    </dgm:pt>
    <dgm:pt modelId="{B05DA1A6-89BC-48D6-B672-57C127161173}" type="pres">
      <dgm:prSet presAssocID="{EE77C04E-C929-47F1-A313-6B3D37601AF4}" presName="parTx" presStyleLbl="revTx" presStyleIdx="4" presStyleCnt="6">
        <dgm:presLayoutVars>
          <dgm:chMax val="0"/>
          <dgm:chPref val="0"/>
        </dgm:presLayoutVars>
      </dgm:prSet>
      <dgm:spPr/>
    </dgm:pt>
    <dgm:pt modelId="{A49D1FE5-0860-41CA-A65D-45CE741F8DD2}" type="pres">
      <dgm:prSet presAssocID="{26858D97-6EC7-4A7B-BACE-83610674A4AC}" presName="sibTrans" presStyleCnt="0"/>
      <dgm:spPr/>
    </dgm:pt>
    <dgm:pt modelId="{D99D619C-8269-4FC3-9F49-163D94EF8B87}" type="pres">
      <dgm:prSet presAssocID="{CD174400-3ABB-4A20-AB5B-D1283663E490}" presName="compNode" presStyleCnt="0"/>
      <dgm:spPr/>
    </dgm:pt>
    <dgm:pt modelId="{339FC7BC-CCC2-4C63-ACA6-9871121A3DC6}" type="pres">
      <dgm:prSet presAssocID="{CD174400-3ABB-4A20-AB5B-D1283663E490}" presName="bgRect" presStyleLbl="bgShp" presStyleIdx="5" presStyleCnt="6"/>
      <dgm:spPr/>
    </dgm:pt>
    <dgm:pt modelId="{979C3C11-6A4F-4B50-A0A3-701BDC64695C}" type="pres">
      <dgm:prSet presAssocID="{CD174400-3ABB-4A20-AB5B-D1283663E490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E220F9D5-5EA5-48D7-A8C2-97C413CFBA00}" type="pres">
      <dgm:prSet presAssocID="{CD174400-3ABB-4A20-AB5B-D1283663E490}" presName="spaceRect" presStyleCnt="0"/>
      <dgm:spPr/>
    </dgm:pt>
    <dgm:pt modelId="{F3B3A3C9-8FED-442B-8F83-4BF4B3BA42B6}" type="pres">
      <dgm:prSet presAssocID="{CD174400-3ABB-4A20-AB5B-D1283663E490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06B8E40B-7772-4B49-82C6-10BAC4FB7609}" type="presOf" srcId="{A27ED83E-05F5-418A-8E4F-2C2FEB838AEF}" destId="{AC6C6BDC-70BA-4496-BBBB-F5423C1B5394}" srcOrd="0" destOrd="0" presId="urn:microsoft.com/office/officeart/2018/2/layout/IconVerticalSolidList"/>
    <dgm:cxn modelId="{BBD6542B-9C61-4422-B831-ABAEDADE8434}" srcId="{820C2D18-6747-47E8-8905-1561B661CF09}" destId="{C871E86D-7045-49EB-9CAD-349943E6B128}" srcOrd="0" destOrd="0" parTransId="{7744D273-5A54-4E9C-A0D8-63335296402E}" sibTransId="{F5954B96-090C-442C-8CCB-05CB88F80369}"/>
    <dgm:cxn modelId="{7145815D-2063-4A96-B30F-359472E3D1FC}" srcId="{820C2D18-6747-47E8-8905-1561B661CF09}" destId="{CD174400-3ABB-4A20-AB5B-D1283663E490}" srcOrd="5" destOrd="0" parTransId="{4FB255CC-C775-488E-9B54-D30C93C0FED5}" sibTransId="{00580E72-3DF0-49CC-9F07-510FB61124D2}"/>
    <dgm:cxn modelId="{930B084E-DAA1-4F80-BBB5-6CD93CE66B22}" srcId="{820C2D18-6747-47E8-8905-1561B661CF09}" destId="{32898779-4730-47D6-99E7-42AA4723EB85}" srcOrd="2" destOrd="0" parTransId="{833847FC-3222-46B0-A8D0-463A592E6CF6}" sibTransId="{E7C88827-2464-40FF-8016-0A88D8A4AACC}"/>
    <dgm:cxn modelId="{0A2D1D54-DA96-4CB0-B2F7-A41A1A272012}" srcId="{820C2D18-6747-47E8-8905-1561B661CF09}" destId="{A27ED83E-05F5-418A-8E4F-2C2FEB838AEF}" srcOrd="1" destOrd="0" parTransId="{4564C8BA-C3BE-4CDD-8911-4F1563E5A751}" sibTransId="{C3A83F1E-1C6C-4119-9647-AD15665812A5}"/>
    <dgm:cxn modelId="{BA354B87-014D-4395-ACCB-9940B5127BEC}" type="presOf" srcId="{26E3BEE5-6610-45EF-9EA4-6E61ED019CEE}" destId="{44AF6ED2-ADDD-489E-97D2-C4DD862325C4}" srcOrd="0" destOrd="0" presId="urn:microsoft.com/office/officeart/2018/2/layout/IconVerticalSolidList"/>
    <dgm:cxn modelId="{0BAF6399-D0FE-4679-BEEE-150C496EBC61}" srcId="{820C2D18-6747-47E8-8905-1561B661CF09}" destId="{26E3BEE5-6610-45EF-9EA4-6E61ED019CEE}" srcOrd="3" destOrd="0" parTransId="{B011079A-71AA-449E-8747-CA89E9239884}" sibTransId="{4438B2E5-89CF-4A54-B01A-DD3B3EF418F1}"/>
    <dgm:cxn modelId="{8BA1B7A6-8857-4092-8C5E-AD13C1CB3344}" type="presOf" srcId="{32898779-4730-47D6-99E7-42AA4723EB85}" destId="{C652944B-6C61-4727-AF7D-C42241DE647B}" srcOrd="0" destOrd="0" presId="urn:microsoft.com/office/officeart/2018/2/layout/IconVerticalSolidList"/>
    <dgm:cxn modelId="{BB801AAF-59B4-4FEE-B2EB-7AC4506B8925}" type="presOf" srcId="{EE77C04E-C929-47F1-A313-6B3D37601AF4}" destId="{B05DA1A6-89BC-48D6-B672-57C127161173}" srcOrd="0" destOrd="0" presId="urn:microsoft.com/office/officeart/2018/2/layout/IconVerticalSolidList"/>
    <dgm:cxn modelId="{2B6A1AD9-F439-4109-A11B-2AE852797451}" type="presOf" srcId="{CD174400-3ABB-4A20-AB5B-D1283663E490}" destId="{F3B3A3C9-8FED-442B-8F83-4BF4B3BA42B6}" srcOrd="0" destOrd="0" presId="urn:microsoft.com/office/officeart/2018/2/layout/IconVerticalSolidList"/>
    <dgm:cxn modelId="{717F2AE9-B1F7-4C52-8135-2BB7091E5F44}" srcId="{820C2D18-6747-47E8-8905-1561B661CF09}" destId="{EE77C04E-C929-47F1-A313-6B3D37601AF4}" srcOrd="4" destOrd="0" parTransId="{730A9303-34DE-45A4-B3D0-97552C58BE7C}" sibTransId="{26858D97-6EC7-4A7B-BACE-83610674A4AC}"/>
    <dgm:cxn modelId="{8CF1DCF0-98F0-40C8-AC75-B2981FB9099A}" type="presOf" srcId="{C871E86D-7045-49EB-9CAD-349943E6B128}" destId="{A1B8A4D7-A607-4E5D-B719-FC4041CA0106}" srcOrd="0" destOrd="0" presId="urn:microsoft.com/office/officeart/2018/2/layout/IconVerticalSolidList"/>
    <dgm:cxn modelId="{28188AF3-AF65-4DDE-895B-1F3979BA894D}" type="presOf" srcId="{820C2D18-6747-47E8-8905-1561B661CF09}" destId="{FB7A6C1F-1E20-4D0A-9041-9F36E8BC4823}" srcOrd="0" destOrd="0" presId="urn:microsoft.com/office/officeart/2018/2/layout/IconVerticalSolidList"/>
    <dgm:cxn modelId="{9F39A440-9E33-446C-AEA5-C7588FD16A7E}" type="presParOf" srcId="{FB7A6C1F-1E20-4D0A-9041-9F36E8BC4823}" destId="{ACB9F450-EDAF-40B6-A532-C83B85E107EE}" srcOrd="0" destOrd="0" presId="urn:microsoft.com/office/officeart/2018/2/layout/IconVerticalSolidList"/>
    <dgm:cxn modelId="{EE4BB2A0-EBCD-4E45-87F6-66D8C82BDE13}" type="presParOf" srcId="{ACB9F450-EDAF-40B6-A532-C83B85E107EE}" destId="{C32B967D-3970-4693-B62D-CDF8829861BD}" srcOrd="0" destOrd="0" presId="urn:microsoft.com/office/officeart/2018/2/layout/IconVerticalSolidList"/>
    <dgm:cxn modelId="{43DCB522-4326-4CB2-8FBA-49F1F48097F3}" type="presParOf" srcId="{ACB9F450-EDAF-40B6-A532-C83B85E107EE}" destId="{6DB88A26-957D-490D-BE66-D42F8E5B63EF}" srcOrd="1" destOrd="0" presId="urn:microsoft.com/office/officeart/2018/2/layout/IconVerticalSolidList"/>
    <dgm:cxn modelId="{B2699ABB-BF78-4B75-B855-A2EF1849772A}" type="presParOf" srcId="{ACB9F450-EDAF-40B6-A532-C83B85E107EE}" destId="{E178699E-9579-49EE-99C3-D33EAF3510E4}" srcOrd="2" destOrd="0" presId="urn:microsoft.com/office/officeart/2018/2/layout/IconVerticalSolidList"/>
    <dgm:cxn modelId="{F2BB4C5E-C662-4908-9A75-6A58243D46E1}" type="presParOf" srcId="{ACB9F450-EDAF-40B6-A532-C83B85E107EE}" destId="{A1B8A4D7-A607-4E5D-B719-FC4041CA0106}" srcOrd="3" destOrd="0" presId="urn:microsoft.com/office/officeart/2018/2/layout/IconVerticalSolidList"/>
    <dgm:cxn modelId="{89510B51-7727-4EA6-9767-8438E907E375}" type="presParOf" srcId="{FB7A6C1F-1E20-4D0A-9041-9F36E8BC4823}" destId="{26F5013D-836E-4B9F-B1B0-336691CA2496}" srcOrd="1" destOrd="0" presId="urn:microsoft.com/office/officeart/2018/2/layout/IconVerticalSolidList"/>
    <dgm:cxn modelId="{65FFEFEC-15E9-4B7A-B83F-296BFC81155F}" type="presParOf" srcId="{FB7A6C1F-1E20-4D0A-9041-9F36E8BC4823}" destId="{08EB3766-B795-42A7-A3F5-BFBF95FE54ED}" srcOrd="2" destOrd="0" presId="urn:microsoft.com/office/officeart/2018/2/layout/IconVerticalSolidList"/>
    <dgm:cxn modelId="{1099AAFF-A404-44E0-89C8-C263FB7A4AF7}" type="presParOf" srcId="{08EB3766-B795-42A7-A3F5-BFBF95FE54ED}" destId="{FAEC83F7-42B5-41EF-B22C-F5537E4D8E4E}" srcOrd="0" destOrd="0" presId="urn:microsoft.com/office/officeart/2018/2/layout/IconVerticalSolidList"/>
    <dgm:cxn modelId="{DD608102-7BF9-4030-9F4F-72B2DD0194BF}" type="presParOf" srcId="{08EB3766-B795-42A7-A3F5-BFBF95FE54ED}" destId="{13D96CDA-9496-4076-ABAF-DA12609C78D7}" srcOrd="1" destOrd="0" presId="urn:microsoft.com/office/officeart/2018/2/layout/IconVerticalSolidList"/>
    <dgm:cxn modelId="{A04E955A-F0DB-4B33-9C35-A7D4C3F33E0D}" type="presParOf" srcId="{08EB3766-B795-42A7-A3F5-BFBF95FE54ED}" destId="{8BF2D145-E901-4314-84D8-B713E4634D7C}" srcOrd="2" destOrd="0" presId="urn:microsoft.com/office/officeart/2018/2/layout/IconVerticalSolidList"/>
    <dgm:cxn modelId="{E73B1A6D-C4E3-4F89-B641-F1C4C981617B}" type="presParOf" srcId="{08EB3766-B795-42A7-A3F5-BFBF95FE54ED}" destId="{AC6C6BDC-70BA-4496-BBBB-F5423C1B5394}" srcOrd="3" destOrd="0" presId="urn:microsoft.com/office/officeart/2018/2/layout/IconVerticalSolidList"/>
    <dgm:cxn modelId="{301E158F-C1B6-4033-B71E-BF19720D37B4}" type="presParOf" srcId="{FB7A6C1F-1E20-4D0A-9041-9F36E8BC4823}" destId="{349D6C6A-29D9-46F4-A123-AA93B9590DBE}" srcOrd="3" destOrd="0" presId="urn:microsoft.com/office/officeart/2018/2/layout/IconVerticalSolidList"/>
    <dgm:cxn modelId="{FB50536A-FA8F-447C-BAE5-7F1E231F9743}" type="presParOf" srcId="{FB7A6C1F-1E20-4D0A-9041-9F36E8BC4823}" destId="{897B9302-1FC4-480F-BAFF-A69400D6615A}" srcOrd="4" destOrd="0" presId="urn:microsoft.com/office/officeart/2018/2/layout/IconVerticalSolidList"/>
    <dgm:cxn modelId="{C99B56AC-3C1F-4125-BD3D-828CF2969CEE}" type="presParOf" srcId="{897B9302-1FC4-480F-BAFF-A69400D6615A}" destId="{B7F69BAC-6C34-4A9D-ADD0-C65674278BF4}" srcOrd="0" destOrd="0" presId="urn:microsoft.com/office/officeart/2018/2/layout/IconVerticalSolidList"/>
    <dgm:cxn modelId="{FB06E0BC-75EC-488C-8638-269E0FE3B6A5}" type="presParOf" srcId="{897B9302-1FC4-480F-BAFF-A69400D6615A}" destId="{9A9E72FA-3617-46DD-9024-6984BF24F14C}" srcOrd="1" destOrd="0" presId="urn:microsoft.com/office/officeart/2018/2/layout/IconVerticalSolidList"/>
    <dgm:cxn modelId="{F477E4AC-1391-41BC-8FA9-2B1807E80C25}" type="presParOf" srcId="{897B9302-1FC4-480F-BAFF-A69400D6615A}" destId="{F3F77141-95E9-4173-8656-040C08F0ECB7}" srcOrd="2" destOrd="0" presId="urn:microsoft.com/office/officeart/2018/2/layout/IconVerticalSolidList"/>
    <dgm:cxn modelId="{01A3F1F4-57A6-42B6-8546-374E545127DE}" type="presParOf" srcId="{897B9302-1FC4-480F-BAFF-A69400D6615A}" destId="{C652944B-6C61-4727-AF7D-C42241DE647B}" srcOrd="3" destOrd="0" presId="urn:microsoft.com/office/officeart/2018/2/layout/IconVerticalSolidList"/>
    <dgm:cxn modelId="{EE464758-5AAD-4538-BAAD-EE313D53509B}" type="presParOf" srcId="{FB7A6C1F-1E20-4D0A-9041-9F36E8BC4823}" destId="{24CA83E3-2BD8-4B6E-95EB-7038FAC682C4}" srcOrd="5" destOrd="0" presId="urn:microsoft.com/office/officeart/2018/2/layout/IconVerticalSolidList"/>
    <dgm:cxn modelId="{0781D020-82C7-4E15-8C0A-E69CF16137D2}" type="presParOf" srcId="{FB7A6C1F-1E20-4D0A-9041-9F36E8BC4823}" destId="{6607652D-CC35-4FB0-8254-C46942EE7164}" srcOrd="6" destOrd="0" presId="urn:microsoft.com/office/officeart/2018/2/layout/IconVerticalSolidList"/>
    <dgm:cxn modelId="{EB84F3B7-B23E-4FC1-B6FF-EA9765C0C0F4}" type="presParOf" srcId="{6607652D-CC35-4FB0-8254-C46942EE7164}" destId="{D57DBD09-8525-403E-92D4-10CBB9278AC2}" srcOrd="0" destOrd="0" presId="urn:microsoft.com/office/officeart/2018/2/layout/IconVerticalSolidList"/>
    <dgm:cxn modelId="{09D617CF-7F02-4CDD-B215-3565B537DADB}" type="presParOf" srcId="{6607652D-CC35-4FB0-8254-C46942EE7164}" destId="{96B89FB8-4570-49C2-8E9B-8C4EC8F7A443}" srcOrd="1" destOrd="0" presId="urn:microsoft.com/office/officeart/2018/2/layout/IconVerticalSolidList"/>
    <dgm:cxn modelId="{25831DEE-520D-4A1B-8B84-65C3BFD24E19}" type="presParOf" srcId="{6607652D-CC35-4FB0-8254-C46942EE7164}" destId="{CCC45B55-7430-4258-964D-DCEF15EB4DFD}" srcOrd="2" destOrd="0" presId="urn:microsoft.com/office/officeart/2018/2/layout/IconVerticalSolidList"/>
    <dgm:cxn modelId="{C925B119-AF4C-432E-ADE4-1967D0F20F34}" type="presParOf" srcId="{6607652D-CC35-4FB0-8254-C46942EE7164}" destId="{44AF6ED2-ADDD-489E-97D2-C4DD862325C4}" srcOrd="3" destOrd="0" presId="urn:microsoft.com/office/officeart/2018/2/layout/IconVerticalSolidList"/>
    <dgm:cxn modelId="{32BBEEE5-B214-4C96-9066-252FD66BB572}" type="presParOf" srcId="{FB7A6C1F-1E20-4D0A-9041-9F36E8BC4823}" destId="{825738B6-C115-4D48-8ABE-CE6C3655B086}" srcOrd="7" destOrd="0" presId="urn:microsoft.com/office/officeart/2018/2/layout/IconVerticalSolidList"/>
    <dgm:cxn modelId="{57F8F9AB-EF87-4640-AE50-E486F0BD5D63}" type="presParOf" srcId="{FB7A6C1F-1E20-4D0A-9041-9F36E8BC4823}" destId="{C4920534-2093-4FF3-91A0-BDB2F08E094A}" srcOrd="8" destOrd="0" presId="urn:microsoft.com/office/officeart/2018/2/layout/IconVerticalSolidList"/>
    <dgm:cxn modelId="{56706B98-276C-41FA-B16B-6128AB59163D}" type="presParOf" srcId="{C4920534-2093-4FF3-91A0-BDB2F08E094A}" destId="{EFB06F28-7557-4A28-B135-048F76709C97}" srcOrd="0" destOrd="0" presId="urn:microsoft.com/office/officeart/2018/2/layout/IconVerticalSolidList"/>
    <dgm:cxn modelId="{B55D0686-74B6-4706-884B-F0030C93EBE5}" type="presParOf" srcId="{C4920534-2093-4FF3-91A0-BDB2F08E094A}" destId="{F1C240DC-7460-48A8-B639-03458D1C7492}" srcOrd="1" destOrd="0" presId="urn:microsoft.com/office/officeart/2018/2/layout/IconVerticalSolidList"/>
    <dgm:cxn modelId="{437A4923-A87E-4381-AF6D-142C314F868A}" type="presParOf" srcId="{C4920534-2093-4FF3-91A0-BDB2F08E094A}" destId="{299F5720-0365-480F-889F-F3D314AF7ABE}" srcOrd="2" destOrd="0" presId="urn:microsoft.com/office/officeart/2018/2/layout/IconVerticalSolidList"/>
    <dgm:cxn modelId="{735B272A-35DD-4317-AEA1-C07F87CEA488}" type="presParOf" srcId="{C4920534-2093-4FF3-91A0-BDB2F08E094A}" destId="{B05DA1A6-89BC-48D6-B672-57C127161173}" srcOrd="3" destOrd="0" presId="urn:microsoft.com/office/officeart/2018/2/layout/IconVerticalSolidList"/>
    <dgm:cxn modelId="{8A3ECD99-CFBC-40EF-83A8-0564F19DE4C4}" type="presParOf" srcId="{FB7A6C1F-1E20-4D0A-9041-9F36E8BC4823}" destId="{A49D1FE5-0860-41CA-A65D-45CE741F8DD2}" srcOrd="9" destOrd="0" presId="urn:microsoft.com/office/officeart/2018/2/layout/IconVerticalSolidList"/>
    <dgm:cxn modelId="{ACFA1AD0-CD4C-4DC9-AE91-3968B1C4CD9C}" type="presParOf" srcId="{FB7A6C1F-1E20-4D0A-9041-9F36E8BC4823}" destId="{D99D619C-8269-4FC3-9F49-163D94EF8B87}" srcOrd="10" destOrd="0" presId="urn:microsoft.com/office/officeart/2018/2/layout/IconVerticalSolidList"/>
    <dgm:cxn modelId="{97B3807D-C873-4161-A2F4-054A085589A7}" type="presParOf" srcId="{D99D619C-8269-4FC3-9F49-163D94EF8B87}" destId="{339FC7BC-CCC2-4C63-ACA6-9871121A3DC6}" srcOrd="0" destOrd="0" presId="urn:microsoft.com/office/officeart/2018/2/layout/IconVerticalSolidList"/>
    <dgm:cxn modelId="{710C2BC9-6B90-4B45-9BD6-DFDF0C7A8D79}" type="presParOf" srcId="{D99D619C-8269-4FC3-9F49-163D94EF8B87}" destId="{979C3C11-6A4F-4B50-A0A3-701BDC64695C}" srcOrd="1" destOrd="0" presId="urn:microsoft.com/office/officeart/2018/2/layout/IconVerticalSolidList"/>
    <dgm:cxn modelId="{13CC3132-C09B-4709-B232-F4987C3FA702}" type="presParOf" srcId="{D99D619C-8269-4FC3-9F49-163D94EF8B87}" destId="{E220F9D5-5EA5-48D7-A8C2-97C413CFBA00}" srcOrd="2" destOrd="0" presId="urn:microsoft.com/office/officeart/2018/2/layout/IconVerticalSolidList"/>
    <dgm:cxn modelId="{A6632DEE-A257-47EC-8CA5-71A748A983C7}" type="presParOf" srcId="{D99D619C-8269-4FC3-9F49-163D94EF8B87}" destId="{F3B3A3C9-8FED-442B-8F83-4BF4B3BA42B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FF5C1E82-6A6B-4E1D-B11A-A7C89B967C96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5B2A97B6-2AF0-4B2C-BB57-B11393997470}">
      <dgm:prSet/>
      <dgm:spPr/>
      <dgm:t>
        <a:bodyPr/>
        <a:lstStyle/>
        <a:p>
          <a:r>
            <a:rPr lang="en-US"/>
            <a:t>Strategic alignment: model emphasises that structure, processes and culture must be aligned with their chosen strategic approach</a:t>
          </a:r>
        </a:p>
      </dgm:t>
    </dgm:pt>
    <dgm:pt modelId="{6F139814-9CCC-4497-9DC5-75EBAFB592FF}" type="parTrans" cxnId="{24E5AD0D-97D0-4273-AA57-41AC7D0C7AF9}">
      <dgm:prSet/>
      <dgm:spPr/>
      <dgm:t>
        <a:bodyPr/>
        <a:lstStyle/>
        <a:p>
          <a:endParaRPr lang="en-US"/>
        </a:p>
      </dgm:t>
    </dgm:pt>
    <dgm:pt modelId="{BD10C090-B38B-40BA-92EF-EA870FB62F26}" type="sibTrans" cxnId="{24E5AD0D-97D0-4273-AA57-41AC7D0C7AF9}">
      <dgm:prSet/>
      <dgm:spPr/>
      <dgm:t>
        <a:bodyPr/>
        <a:lstStyle/>
        <a:p>
          <a:endParaRPr lang="en-US"/>
        </a:p>
      </dgm:t>
    </dgm:pt>
    <dgm:pt modelId="{37E92A60-E79B-4AFD-BF4F-940322C1C3D6}">
      <dgm:prSet/>
      <dgm:spPr/>
      <dgm:t>
        <a:bodyPr/>
        <a:lstStyle/>
        <a:p>
          <a:r>
            <a:rPr lang="en-US"/>
            <a:t>Knowledge sharing across borders is critical</a:t>
          </a:r>
        </a:p>
      </dgm:t>
    </dgm:pt>
    <dgm:pt modelId="{C58E0948-27DB-4965-BC9C-FE2E315AA4CC}" type="parTrans" cxnId="{9898D514-CD3C-49FD-A2E5-6C339A16AEFA}">
      <dgm:prSet/>
      <dgm:spPr/>
      <dgm:t>
        <a:bodyPr/>
        <a:lstStyle/>
        <a:p>
          <a:endParaRPr lang="en-US"/>
        </a:p>
      </dgm:t>
    </dgm:pt>
    <dgm:pt modelId="{6CA6BE11-9EED-4D41-BF6B-7866D05A2CDB}" type="sibTrans" cxnId="{9898D514-CD3C-49FD-A2E5-6C339A16AEFA}">
      <dgm:prSet/>
      <dgm:spPr/>
      <dgm:t>
        <a:bodyPr/>
        <a:lstStyle/>
        <a:p>
          <a:endParaRPr lang="en-US"/>
        </a:p>
      </dgm:t>
    </dgm:pt>
    <dgm:pt modelId="{4C2AB6A3-A73F-46D1-B10A-76C0267BE45E}">
      <dgm:prSet/>
      <dgm:spPr/>
      <dgm:t>
        <a:bodyPr/>
        <a:lstStyle/>
        <a:p>
          <a:r>
            <a:rPr lang="en-US"/>
            <a:t>Organisational flexibility is crucial – networks respond better to changing global challenges</a:t>
          </a:r>
        </a:p>
      </dgm:t>
    </dgm:pt>
    <dgm:pt modelId="{2EDC69F7-F96D-4C57-826A-1CFFD622A341}" type="parTrans" cxnId="{0A3ACA15-F4FC-49A8-850F-4ACC525C5AC5}">
      <dgm:prSet/>
      <dgm:spPr/>
      <dgm:t>
        <a:bodyPr/>
        <a:lstStyle/>
        <a:p>
          <a:endParaRPr lang="en-US"/>
        </a:p>
      </dgm:t>
    </dgm:pt>
    <dgm:pt modelId="{FD9AB47C-FF09-4FCE-9B0F-D96B796C2398}" type="sibTrans" cxnId="{0A3ACA15-F4FC-49A8-850F-4ACC525C5AC5}">
      <dgm:prSet/>
      <dgm:spPr/>
      <dgm:t>
        <a:bodyPr/>
        <a:lstStyle/>
        <a:p>
          <a:endParaRPr lang="en-US"/>
        </a:p>
      </dgm:t>
    </dgm:pt>
    <dgm:pt modelId="{7DCCAD5E-3E99-4331-A21D-F0ABB87854AC}" type="pres">
      <dgm:prSet presAssocID="{FF5C1E82-6A6B-4E1D-B11A-A7C89B967C96}" presName="root" presStyleCnt="0">
        <dgm:presLayoutVars>
          <dgm:dir/>
          <dgm:resizeHandles val="exact"/>
        </dgm:presLayoutVars>
      </dgm:prSet>
      <dgm:spPr/>
    </dgm:pt>
    <dgm:pt modelId="{D3C32903-F992-4A12-9EDC-3FB18D110C1C}" type="pres">
      <dgm:prSet presAssocID="{5B2A97B6-2AF0-4B2C-BB57-B11393997470}" presName="compNode" presStyleCnt="0"/>
      <dgm:spPr/>
    </dgm:pt>
    <dgm:pt modelId="{3848457F-D175-4413-AE0E-CA387882F9AF}" type="pres">
      <dgm:prSet presAssocID="{5B2A97B6-2AF0-4B2C-BB57-B11393997470}" presName="bgRect" presStyleLbl="bgShp" presStyleIdx="0" presStyleCnt="3"/>
      <dgm:spPr/>
    </dgm:pt>
    <dgm:pt modelId="{CEF854C5-FCE1-49F1-9D92-B668924661EC}" type="pres">
      <dgm:prSet presAssocID="{5B2A97B6-2AF0-4B2C-BB57-B1139399747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0BD51BB7-A7DC-4E5F-823A-F64811160E0F}" type="pres">
      <dgm:prSet presAssocID="{5B2A97B6-2AF0-4B2C-BB57-B11393997470}" presName="spaceRect" presStyleCnt="0"/>
      <dgm:spPr/>
    </dgm:pt>
    <dgm:pt modelId="{25838C12-B9AB-4830-A1BA-70C0691ABC4F}" type="pres">
      <dgm:prSet presAssocID="{5B2A97B6-2AF0-4B2C-BB57-B11393997470}" presName="parTx" presStyleLbl="revTx" presStyleIdx="0" presStyleCnt="3">
        <dgm:presLayoutVars>
          <dgm:chMax val="0"/>
          <dgm:chPref val="0"/>
        </dgm:presLayoutVars>
      </dgm:prSet>
      <dgm:spPr/>
    </dgm:pt>
    <dgm:pt modelId="{9CE4A981-2C4A-41CD-B091-17BF0300F7BD}" type="pres">
      <dgm:prSet presAssocID="{BD10C090-B38B-40BA-92EF-EA870FB62F26}" presName="sibTrans" presStyleCnt="0"/>
      <dgm:spPr/>
    </dgm:pt>
    <dgm:pt modelId="{296B19F7-2ABA-4F59-8943-0D8A91B8BF30}" type="pres">
      <dgm:prSet presAssocID="{37E92A60-E79B-4AFD-BF4F-940322C1C3D6}" presName="compNode" presStyleCnt="0"/>
      <dgm:spPr/>
    </dgm:pt>
    <dgm:pt modelId="{AB3FB288-DE91-4580-8442-B2BBD4378AD8}" type="pres">
      <dgm:prSet presAssocID="{37E92A60-E79B-4AFD-BF4F-940322C1C3D6}" presName="bgRect" presStyleLbl="bgShp" presStyleIdx="1" presStyleCnt="3"/>
      <dgm:spPr/>
    </dgm:pt>
    <dgm:pt modelId="{F4E37320-F026-477D-BBEB-2D7527ABEFE0}" type="pres">
      <dgm:prSet presAssocID="{37E92A60-E79B-4AFD-BF4F-940322C1C3D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888D1F1-AE63-415C-BD12-0C4084BA0407}" type="pres">
      <dgm:prSet presAssocID="{37E92A60-E79B-4AFD-BF4F-940322C1C3D6}" presName="spaceRect" presStyleCnt="0"/>
      <dgm:spPr/>
    </dgm:pt>
    <dgm:pt modelId="{884E7EEE-9A3C-4C63-B98C-520E8E499287}" type="pres">
      <dgm:prSet presAssocID="{37E92A60-E79B-4AFD-BF4F-940322C1C3D6}" presName="parTx" presStyleLbl="revTx" presStyleIdx="1" presStyleCnt="3">
        <dgm:presLayoutVars>
          <dgm:chMax val="0"/>
          <dgm:chPref val="0"/>
        </dgm:presLayoutVars>
      </dgm:prSet>
      <dgm:spPr/>
    </dgm:pt>
    <dgm:pt modelId="{4F0CA97E-C054-4A3E-8923-3C333D943CA7}" type="pres">
      <dgm:prSet presAssocID="{6CA6BE11-9EED-4D41-BF6B-7866D05A2CDB}" presName="sibTrans" presStyleCnt="0"/>
      <dgm:spPr/>
    </dgm:pt>
    <dgm:pt modelId="{F49DE84F-2379-4F9F-998C-9382A8FD82FE}" type="pres">
      <dgm:prSet presAssocID="{4C2AB6A3-A73F-46D1-B10A-76C0267BE45E}" presName="compNode" presStyleCnt="0"/>
      <dgm:spPr/>
    </dgm:pt>
    <dgm:pt modelId="{54E624AC-6EAC-4187-8C32-AD4768D9A903}" type="pres">
      <dgm:prSet presAssocID="{4C2AB6A3-A73F-46D1-B10A-76C0267BE45E}" presName="bgRect" presStyleLbl="bgShp" presStyleIdx="2" presStyleCnt="3"/>
      <dgm:spPr/>
    </dgm:pt>
    <dgm:pt modelId="{1A7D066D-9C72-49D8-B55F-3D80797B3C40}" type="pres">
      <dgm:prSet presAssocID="{4C2AB6A3-A73F-46D1-B10A-76C0267BE45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1CB7C4CC-D30D-474F-8B19-DD780E8B03F7}" type="pres">
      <dgm:prSet presAssocID="{4C2AB6A3-A73F-46D1-B10A-76C0267BE45E}" presName="spaceRect" presStyleCnt="0"/>
      <dgm:spPr/>
    </dgm:pt>
    <dgm:pt modelId="{BEC02CED-7E04-4CF0-94BB-D9834AB92E5C}" type="pres">
      <dgm:prSet presAssocID="{4C2AB6A3-A73F-46D1-B10A-76C0267BE45E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4E5AD0D-97D0-4273-AA57-41AC7D0C7AF9}" srcId="{FF5C1E82-6A6B-4E1D-B11A-A7C89B967C96}" destId="{5B2A97B6-2AF0-4B2C-BB57-B11393997470}" srcOrd="0" destOrd="0" parTransId="{6F139814-9CCC-4497-9DC5-75EBAFB592FF}" sibTransId="{BD10C090-B38B-40BA-92EF-EA870FB62F26}"/>
    <dgm:cxn modelId="{E762750E-C282-4283-A79A-F7B48A66FF13}" type="presOf" srcId="{5B2A97B6-2AF0-4B2C-BB57-B11393997470}" destId="{25838C12-B9AB-4830-A1BA-70C0691ABC4F}" srcOrd="0" destOrd="0" presId="urn:microsoft.com/office/officeart/2018/2/layout/IconVerticalSolidList"/>
    <dgm:cxn modelId="{9898D514-CD3C-49FD-A2E5-6C339A16AEFA}" srcId="{FF5C1E82-6A6B-4E1D-B11A-A7C89B967C96}" destId="{37E92A60-E79B-4AFD-BF4F-940322C1C3D6}" srcOrd="1" destOrd="0" parTransId="{C58E0948-27DB-4965-BC9C-FE2E315AA4CC}" sibTransId="{6CA6BE11-9EED-4D41-BF6B-7866D05A2CDB}"/>
    <dgm:cxn modelId="{0A3ACA15-F4FC-49A8-850F-4ACC525C5AC5}" srcId="{FF5C1E82-6A6B-4E1D-B11A-A7C89B967C96}" destId="{4C2AB6A3-A73F-46D1-B10A-76C0267BE45E}" srcOrd="2" destOrd="0" parTransId="{2EDC69F7-F96D-4C57-826A-1CFFD622A341}" sibTransId="{FD9AB47C-FF09-4FCE-9B0F-D96B796C2398}"/>
    <dgm:cxn modelId="{E9E0DC6A-24E3-4D7A-BADF-6FED4B32BF9E}" type="presOf" srcId="{4C2AB6A3-A73F-46D1-B10A-76C0267BE45E}" destId="{BEC02CED-7E04-4CF0-94BB-D9834AB92E5C}" srcOrd="0" destOrd="0" presId="urn:microsoft.com/office/officeart/2018/2/layout/IconVerticalSolidList"/>
    <dgm:cxn modelId="{183E9E92-C841-44A6-A230-81754D68D8A2}" type="presOf" srcId="{37E92A60-E79B-4AFD-BF4F-940322C1C3D6}" destId="{884E7EEE-9A3C-4C63-B98C-520E8E499287}" srcOrd="0" destOrd="0" presId="urn:microsoft.com/office/officeart/2018/2/layout/IconVerticalSolidList"/>
    <dgm:cxn modelId="{08BF51C4-B6BE-41A1-AA64-41DFEA7FF5D5}" type="presOf" srcId="{FF5C1E82-6A6B-4E1D-B11A-A7C89B967C96}" destId="{7DCCAD5E-3E99-4331-A21D-F0ABB87854AC}" srcOrd="0" destOrd="0" presId="urn:microsoft.com/office/officeart/2018/2/layout/IconVerticalSolidList"/>
    <dgm:cxn modelId="{E494D291-B8FB-4380-84BE-2C9750EC38D8}" type="presParOf" srcId="{7DCCAD5E-3E99-4331-A21D-F0ABB87854AC}" destId="{D3C32903-F992-4A12-9EDC-3FB18D110C1C}" srcOrd="0" destOrd="0" presId="urn:microsoft.com/office/officeart/2018/2/layout/IconVerticalSolidList"/>
    <dgm:cxn modelId="{7AFC7980-7A7A-4467-BC3F-0E24DEF46336}" type="presParOf" srcId="{D3C32903-F992-4A12-9EDC-3FB18D110C1C}" destId="{3848457F-D175-4413-AE0E-CA387882F9AF}" srcOrd="0" destOrd="0" presId="urn:microsoft.com/office/officeart/2018/2/layout/IconVerticalSolidList"/>
    <dgm:cxn modelId="{2E0F59E5-05D1-4A0A-8E8A-4C8873CBEA16}" type="presParOf" srcId="{D3C32903-F992-4A12-9EDC-3FB18D110C1C}" destId="{CEF854C5-FCE1-49F1-9D92-B668924661EC}" srcOrd="1" destOrd="0" presId="urn:microsoft.com/office/officeart/2018/2/layout/IconVerticalSolidList"/>
    <dgm:cxn modelId="{D23613FF-2738-4582-9545-A19E812E3F71}" type="presParOf" srcId="{D3C32903-F992-4A12-9EDC-3FB18D110C1C}" destId="{0BD51BB7-A7DC-4E5F-823A-F64811160E0F}" srcOrd="2" destOrd="0" presId="urn:microsoft.com/office/officeart/2018/2/layout/IconVerticalSolidList"/>
    <dgm:cxn modelId="{AC588CB2-7268-4793-AFE9-83B636BC5991}" type="presParOf" srcId="{D3C32903-F992-4A12-9EDC-3FB18D110C1C}" destId="{25838C12-B9AB-4830-A1BA-70C0691ABC4F}" srcOrd="3" destOrd="0" presId="urn:microsoft.com/office/officeart/2018/2/layout/IconVerticalSolidList"/>
    <dgm:cxn modelId="{692B5A0F-980F-4D67-8F4E-F0827602EF7E}" type="presParOf" srcId="{7DCCAD5E-3E99-4331-A21D-F0ABB87854AC}" destId="{9CE4A981-2C4A-41CD-B091-17BF0300F7BD}" srcOrd="1" destOrd="0" presId="urn:microsoft.com/office/officeart/2018/2/layout/IconVerticalSolidList"/>
    <dgm:cxn modelId="{69F4C752-97FC-4788-845D-A0ED4388A83F}" type="presParOf" srcId="{7DCCAD5E-3E99-4331-A21D-F0ABB87854AC}" destId="{296B19F7-2ABA-4F59-8943-0D8A91B8BF30}" srcOrd="2" destOrd="0" presId="urn:microsoft.com/office/officeart/2018/2/layout/IconVerticalSolidList"/>
    <dgm:cxn modelId="{71895AFC-AAF4-4E86-9879-36116B70941A}" type="presParOf" srcId="{296B19F7-2ABA-4F59-8943-0D8A91B8BF30}" destId="{AB3FB288-DE91-4580-8442-B2BBD4378AD8}" srcOrd="0" destOrd="0" presId="urn:microsoft.com/office/officeart/2018/2/layout/IconVerticalSolidList"/>
    <dgm:cxn modelId="{6275BB82-08B8-4C10-A5ED-4EAC78C449DC}" type="presParOf" srcId="{296B19F7-2ABA-4F59-8943-0D8A91B8BF30}" destId="{F4E37320-F026-477D-BBEB-2D7527ABEFE0}" srcOrd="1" destOrd="0" presId="urn:microsoft.com/office/officeart/2018/2/layout/IconVerticalSolidList"/>
    <dgm:cxn modelId="{C6DF6FAA-3722-47FB-B7B8-DF4C6893E7CC}" type="presParOf" srcId="{296B19F7-2ABA-4F59-8943-0D8A91B8BF30}" destId="{3888D1F1-AE63-415C-BD12-0C4084BA0407}" srcOrd="2" destOrd="0" presId="urn:microsoft.com/office/officeart/2018/2/layout/IconVerticalSolidList"/>
    <dgm:cxn modelId="{A8E65418-3924-46C8-88C8-A2CCD8AC5BF8}" type="presParOf" srcId="{296B19F7-2ABA-4F59-8943-0D8A91B8BF30}" destId="{884E7EEE-9A3C-4C63-B98C-520E8E499287}" srcOrd="3" destOrd="0" presId="urn:microsoft.com/office/officeart/2018/2/layout/IconVerticalSolidList"/>
    <dgm:cxn modelId="{E2178B9B-2664-46C5-B2CB-68D2D56F5EAF}" type="presParOf" srcId="{7DCCAD5E-3E99-4331-A21D-F0ABB87854AC}" destId="{4F0CA97E-C054-4A3E-8923-3C333D943CA7}" srcOrd="3" destOrd="0" presId="urn:microsoft.com/office/officeart/2018/2/layout/IconVerticalSolidList"/>
    <dgm:cxn modelId="{53EBD64C-63B7-49AF-A64D-F6877E9F613E}" type="presParOf" srcId="{7DCCAD5E-3E99-4331-A21D-F0ABB87854AC}" destId="{F49DE84F-2379-4F9F-998C-9382A8FD82FE}" srcOrd="4" destOrd="0" presId="urn:microsoft.com/office/officeart/2018/2/layout/IconVerticalSolidList"/>
    <dgm:cxn modelId="{FF935B26-B5F7-4DB7-AF55-2D8C26951610}" type="presParOf" srcId="{F49DE84F-2379-4F9F-998C-9382A8FD82FE}" destId="{54E624AC-6EAC-4187-8C32-AD4768D9A903}" srcOrd="0" destOrd="0" presId="urn:microsoft.com/office/officeart/2018/2/layout/IconVerticalSolidList"/>
    <dgm:cxn modelId="{BCD2E94D-8674-4668-9205-509B5FE3FE74}" type="presParOf" srcId="{F49DE84F-2379-4F9F-998C-9382A8FD82FE}" destId="{1A7D066D-9C72-49D8-B55F-3D80797B3C40}" srcOrd="1" destOrd="0" presId="urn:microsoft.com/office/officeart/2018/2/layout/IconVerticalSolidList"/>
    <dgm:cxn modelId="{1D3BEE54-60B2-46A6-A9E9-64B2FAEA874E}" type="presParOf" srcId="{F49DE84F-2379-4F9F-998C-9382A8FD82FE}" destId="{1CB7C4CC-D30D-474F-8B19-DD780E8B03F7}" srcOrd="2" destOrd="0" presId="urn:microsoft.com/office/officeart/2018/2/layout/IconVerticalSolidList"/>
    <dgm:cxn modelId="{2D3CE97D-388E-4650-A6C9-1ECF3B6041FA}" type="presParOf" srcId="{F49DE84F-2379-4F9F-998C-9382A8FD82FE}" destId="{BEC02CED-7E04-4CF0-94BB-D9834AB92E5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F434727-0B68-4011-BF1D-D968456B096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F0083966-A4AE-4C7E-98E3-12B87F6B0D89}">
      <dgm:prSet/>
      <dgm:spPr/>
      <dgm:t>
        <a:bodyPr/>
        <a:lstStyle/>
        <a:p>
          <a:r>
            <a:rPr lang="en-US"/>
            <a:t>Based only on 9 multinational companies, mainly in manufacturing</a:t>
          </a:r>
        </a:p>
      </dgm:t>
    </dgm:pt>
    <dgm:pt modelId="{196C3F6F-3C9F-4598-90CB-E8ACD190BA68}" type="parTrans" cxnId="{A13AFCCA-363C-44EC-8B8E-96F2CB6D1694}">
      <dgm:prSet/>
      <dgm:spPr/>
      <dgm:t>
        <a:bodyPr/>
        <a:lstStyle/>
        <a:p>
          <a:endParaRPr lang="en-US"/>
        </a:p>
      </dgm:t>
    </dgm:pt>
    <dgm:pt modelId="{AF62AD70-E4EB-43AD-96BE-2F039770B768}" type="sibTrans" cxnId="{A13AFCCA-363C-44EC-8B8E-96F2CB6D1694}">
      <dgm:prSet/>
      <dgm:spPr/>
      <dgm:t>
        <a:bodyPr/>
        <a:lstStyle/>
        <a:p>
          <a:endParaRPr lang="en-US"/>
        </a:p>
      </dgm:t>
    </dgm:pt>
    <dgm:pt modelId="{598EE797-DAE1-4F16-B358-6A1BA6A2AD3D}">
      <dgm:prSet/>
      <dgm:spPr/>
      <dgm:t>
        <a:bodyPr/>
        <a:lstStyle/>
        <a:p>
          <a:r>
            <a:rPr lang="en-US"/>
            <a:t>Some overlap between the four types of global MNCs</a:t>
          </a:r>
        </a:p>
      </dgm:t>
    </dgm:pt>
    <dgm:pt modelId="{8B1E20DF-3A04-4C2C-9868-51E881CA77D9}" type="parTrans" cxnId="{B61716BA-4510-4841-B828-614A920224E0}">
      <dgm:prSet/>
      <dgm:spPr/>
      <dgm:t>
        <a:bodyPr/>
        <a:lstStyle/>
        <a:p>
          <a:endParaRPr lang="en-US"/>
        </a:p>
      </dgm:t>
    </dgm:pt>
    <dgm:pt modelId="{C332899F-05D4-41B9-A088-BFB4F91F7480}" type="sibTrans" cxnId="{B61716BA-4510-4841-B828-614A920224E0}">
      <dgm:prSet/>
      <dgm:spPr/>
      <dgm:t>
        <a:bodyPr/>
        <a:lstStyle/>
        <a:p>
          <a:endParaRPr lang="en-US"/>
        </a:p>
      </dgm:t>
    </dgm:pt>
    <dgm:pt modelId="{CB1FCBE4-4703-49DC-8643-FAF59F51C460}">
      <dgm:prSet/>
      <dgm:spPr/>
      <dgm:t>
        <a:bodyPr/>
        <a:lstStyle/>
        <a:p>
          <a:r>
            <a:rPr lang="en-US"/>
            <a:t>Challenging to operationalise</a:t>
          </a:r>
        </a:p>
      </dgm:t>
    </dgm:pt>
    <dgm:pt modelId="{16A9274D-2751-4090-9674-B62AF8E8BB30}" type="parTrans" cxnId="{494AE801-94BC-4753-9361-9EFDFF96318F}">
      <dgm:prSet/>
      <dgm:spPr/>
      <dgm:t>
        <a:bodyPr/>
        <a:lstStyle/>
        <a:p>
          <a:endParaRPr lang="en-US"/>
        </a:p>
      </dgm:t>
    </dgm:pt>
    <dgm:pt modelId="{5C6AD046-5D1F-4088-A72A-BAEC0DEC070D}" type="sibTrans" cxnId="{494AE801-94BC-4753-9361-9EFDFF96318F}">
      <dgm:prSet/>
      <dgm:spPr/>
      <dgm:t>
        <a:bodyPr/>
        <a:lstStyle/>
        <a:p>
          <a:endParaRPr lang="en-US"/>
        </a:p>
      </dgm:t>
    </dgm:pt>
    <dgm:pt modelId="{D2C04B9B-32C7-4AC0-8C83-6AABAED2D4BB}">
      <dgm:prSet/>
      <dgm:spPr/>
      <dgm:t>
        <a:bodyPr/>
        <a:lstStyle/>
        <a:p>
          <a:r>
            <a:rPr lang="en-US"/>
            <a:t>Does not explicitly address the complexity of cross-cultural management</a:t>
          </a:r>
        </a:p>
      </dgm:t>
    </dgm:pt>
    <dgm:pt modelId="{DBD0AF60-78E0-49A5-AC59-13FC563AA514}" type="parTrans" cxnId="{02FF5012-2CDC-43C0-9EBC-DF076E63032B}">
      <dgm:prSet/>
      <dgm:spPr/>
      <dgm:t>
        <a:bodyPr/>
        <a:lstStyle/>
        <a:p>
          <a:endParaRPr lang="en-US"/>
        </a:p>
      </dgm:t>
    </dgm:pt>
    <dgm:pt modelId="{3BAE636B-4AD2-460E-AB7C-BA2582A39AF5}" type="sibTrans" cxnId="{02FF5012-2CDC-43C0-9EBC-DF076E63032B}">
      <dgm:prSet/>
      <dgm:spPr/>
      <dgm:t>
        <a:bodyPr/>
        <a:lstStyle/>
        <a:p>
          <a:endParaRPr lang="en-US"/>
        </a:p>
      </dgm:t>
    </dgm:pt>
    <dgm:pt modelId="{BCD97E5E-FA94-49E9-80C4-A52060425D1D}">
      <dgm:prSet/>
      <dgm:spPr/>
      <dgm:t>
        <a:bodyPr/>
        <a:lstStyle/>
        <a:p>
          <a:r>
            <a:rPr lang="en-US"/>
            <a:t>Remains highly influential</a:t>
          </a:r>
        </a:p>
      </dgm:t>
    </dgm:pt>
    <dgm:pt modelId="{F7F4F71C-8494-408E-98BE-30E23DF98FBB}" type="parTrans" cxnId="{3396F357-411A-4FE7-89E4-2B59829B4EDA}">
      <dgm:prSet/>
      <dgm:spPr/>
      <dgm:t>
        <a:bodyPr/>
        <a:lstStyle/>
        <a:p>
          <a:endParaRPr lang="en-US"/>
        </a:p>
      </dgm:t>
    </dgm:pt>
    <dgm:pt modelId="{6D68110F-79A2-4BB6-9C1B-ED1C898EE040}" type="sibTrans" cxnId="{3396F357-411A-4FE7-89E4-2B59829B4EDA}">
      <dgm:prSet/>
      <dgm:spPr/>
      <dgm:t>
        <a:bodyPr/>
        <a:lstStyle/>
        <a:p>
          <a:endParaRPr lang="en-US"/>
        </a:p>
      </dgm:t>
    </dgm:pt>
    <dgm:pt modelId="{07540B6F-1B4C-4170-ABF6-8BE4A6D23FEB}" type="pres">
      <dgm:prSet presAssocID="{DF434727-0B68-4011-BF1D-D968456B0968}" presName="root" presStyleCnt="0">
        <dgm:presLayoutVars>
          <dgm:dir/>
          <dgm:resizeHandles val="exact"/>
        </dgm:presLayoutVars>
      </dgm:prSet>
      <dgm:spPr/>
    </dgm:pt>
    <dgm:pt modelId="{9C40059D-1871-4DAB-BAC6-C568E5E6460D}" type="pres">
      <dgm:prSet presAssocID="{F0083966-A4AE-4C7E-98E3-12B87F6B0D89}" presName="compNode" presStyleCnt="0"/>
      <dgm:spPr/>
    </dgm:pt>
    <dgm:pt modelId="{A27D829D-119A-4A60-88C4-510B5522E3D6}" type="pres">
      <dgm:prSet presAssocID="{F0083966-A4AE-4C7E-98E3-12B87F6B0D89}" presName="bgRect" presStyleLbl="bgShp" presStyleIdx="0" presStyleCnt="5"/>
      <dgm:spPr/>
    </dgm:pt>
    <dgm:pt modelId="{3EDBCE2D-2187-41D4-8F4E-7D1258CE0688}" type="pres">
      <dgm:prSet presAssocID="{F0083966-A4AE-4C7E-98E3-12B87F6B0D89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98663FDD-A5C9-4550-BB24-3A1581A4AE5D}" type="pres">
      <dgm:prSet presAssocID="{F0083966-A4AE-4C7E-98E3-12B87F6B0D89}" presName="spaceRect" presStyleCnt="0"/>
      <dgm:spPr/>
    </dgm:pt>
    <dgm:pt modelId="{A4D3B1CF-68A8-479E-B4DE-F75932197597}" type="pres">
      <dgm:prSet presAssocID="{F0083966-A4AE-4C7E-98E3-12B87F6B0D89}" presName="parTx" presStyleLbl="revTx" presStyleIdx="0" presStyleCnt="5">
        <dgm:presLayoutVars>
          <dgm:chMax val="0"/>
          <dgm:chPref val="0"/>
        </dgm:presLayoutVars>
      </dgm:prSet>
      <dgm:spPr/>
    </dgm:pt>
    <dgm:pt modelId="{9D62F4A9-BCA9-456B-9D50-D42A7097480D}" type="pres">
      <dgm:prSet presAssocID="{AF62AD70-E4EB-43AD-96BE-2F039770B768}" presName="sibTrans" presStyleCnt="0"/>
      <dgm:spPr/>
    </dgm:pt>
    <dgm:pt modelId="{4761E262-39B5-48FF-91BA-167C837AD5A1}" type="pres">
      <dgm:prSet presAssocID="{598EE797-DAE1-4F16-B358-6A1BA6A2AD3D}" presName="compNode" presStyleCnt="0"/>
      <dgm:spPr/>
    </dgm:pt>
    <dgm:pt modelId="{53BB8FA8-85BB-439A-BD3B-B6A0B675861D}" type="pres">
      <dgm:prSet presAssocID="{598EE797-DAE1-4F16-B358-6A1BA6A2AD3D}" presName="bgRect" presStyleLbl="bgShp" presStyleIdx="1" presStyleCnt="5"/>
      <dgm:spPr/>
    </dgm:pt>
    <dgm:pt modelId="{AD4DA96F-FE48-4049-9CFD-06F2A2C69FF5}" type="pres">
      <dgm:prSet presAssocID="{598EE797-DAE1-4F16-B358-6A1BA6A2AD3D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Europe-Africa"/>
        </a:ext>
      </dgm:extLst>
    </dgm:pt>
    <dgm:pt modelId="{F5620518-B9EC-4D91-9E25-236BB8C8CC3E}" type="pres">
      <dgm:prSet presAssocID="{598EE797-DAE1-4F16-B358-6A1BA6A2AD3D}" presName="spaceRect" presStyleCnt="0"/>
      <dgm:spPr/>
    </dgm:pt>
    <dgm:pt modelId="{97486971-64EF-4101-9727-60E6CB8DC005}" type="pres">
      <dgm:prSet presAssocID="{598EE797-DAE1-4F16-B358-6A1BA6A2AD3D}" presName="parTx" presStyleLbl="revTx" presStyleIdx="1" presStyleCnt="5">
        <dgm:presLayoutVars>
          <dgm:chMax val="0"/>
          <dgm:chPref val="0"/>
        </dgm:presLayoutVars>
      </dgm:prSet>
      <dgm:spPr/>
    </dgm:pt>
    <dgm:pt modelId="{32A93AFC-4E4D-40DD-A382-3BE6AB94B621}" type="pres">
      <dgm:prSet presAssocID="{C332899F-05D4-41B9-A088-BFB4F91F7480}" presName="sibTrans" presStyleCnt="0"/>
      <dgm:spPr/>
    </dgm:pt>
    <dgm:pt modelId="{C0C45CB0-3AAA-4379-8101-9A7847661189}" type="pres">
      <dgm:prSet presAssocID="{CB1FCBE4-4703-49DC-8643-FAF59F51C460}" presName="compNode" presStyleCnt="0"/>
      <dgm:spPr/>
    </dgm:pt>
    <dgm:pt modelId="{B5441CAD-4DF2-4972-8537-06C373ED8BBB}" type="pres">
      <dgm:prSet presAssocID="{CB1FCBE4-4703-49DC-8643-FAF59F51C460}" presName="bgRect" presStyleLbl="bgShp" presStyleIdx="2" presStyleCnt="5"/>
      <dgm:spPr/>
    </dgm:pt>
    <dgm:pt modelId="{0557BFC2-44A1-4A0D-9CEA-B37477F932E2}" type="pres">
      <dgm:prSet presAssocID="{CB1FCBE4-4703-49DC-8643-FAF59F51C460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270B23EB-2992-4D7E-AD08-290E9330661D}" type="pres">
      <dgm:prSet presAssocID="{CB1FCBE4-4703-49DC-8643-FAF59F51C460}" presName="spaceRect" presStyleCnt="0"/>
      <dgm:spPr/>
    </dgm:pt>
    <dgm:pt modelId="{316BAF7D-3A32-496D-9CA6-BB21C69378AC}" type="pres">
      <dgm:prSet presAssocID="{CB1FCBE4-4703-49DC-8643-FAF59F51C460}" presName="parTx" presStyleLbl="revTx" presStyleIdx="2" presStyleCnt="5">
        <dgm:presLayoutVars>
          <dgm:chMax val="0"/>
          <dgm:chPref val="0"/>
        </dgm:presLayoutVars>
      </dgm:prSet>
      <dgm:spPr/>
    </dgm:pt>
    <dgm:pt modelId="{14CA6DAB-8049-402C-AB98-1B0C552A2097}" type="pres">
      <dgm:prSet presAssocID="{5C6AD046-5D1F-4088-A72A-BAEC0DEC070D}" presName="sibTrans" presStyleCnt="0"/>
      <dgm:spPr/>
    </dgm:pt>
    <dgm:pt modelId="{E3CF52FD-9AD6-4E22-9F61-855B9B81E982}" type="pres">
      <dgm:prSet presAssocID="{D2C04B9B-32C7-4AC0-8C83-6AABAED2D4BB}" presName="compNode" presStyleCnt="0"/>
      <dgm:spPr/>
    </dgm:pt>
    <dgm:pt modelId="{E2738E56-1A73-47A1-A10C-15B9CD1C2E20}" type="pres">
      <dgm:prSet presAssocID="{D2C04B9B-32C7-4AC0-8C83-6AABAED2D4BB}" presName="bgRect" presStyleLbl="bgShp" presStyleIdx="3" presStyleCnt="5"/>
      <dgm:spPr/>
    </dgm:pt>
    <dgm:pt modelId="{68CC1D2D-A4DB-407A-AF98-4E04CF56E0C8}" type="pres">
      <dgm:prSet presAssocID="{D2C04B9B-32C7-4AC0-8C83-6AABAED2D4BB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8176B559-BA15-4E7B-95C7-8CCDB78D8907}" type="pres">
      <dgm:prSet presAssocID="{D2C04B9B-32C7-4AC0-8C83-6AABAED2D4BB}" presName="spaceRect" presStyleCnt="0"/>
      <dgm:spPr/>
    </dgm:pt>
    <dgm:pt modelId="{F9F22FCE-194E-483E-A19E-E0EA469EA698}" type="pres">
      <dgm:prSet presAssocID="{D2C04B9B-32C7-4AC0-8C83-6AABAED2D4BB}" presName="parTx" presStyleLbl="revTx" presStyleIdx="3" presStyleCnt="5">
        <dgm:presLayoutVars>
          <dgm:chMax val="0"/>
          <dgm:chPref val="0"/>
        </dgm:presLayoutVars>
      </dgm:prSet>
      <dgm:spPr/>
    </dgm:pt>
    <dgm:pt modelId="{068D5CC7-EE48-46BD-8F10-28ACF0FE3F5F}" type="pres">
      <dgm:prSet presAssocID="{3BAE636B-4AD2-460E-AB7C-BA2582A39AF5}" presName="sibTrans" presStyleCnt="0"/>
      <dgm:spPr/>
    </dgm:pt>
    <dgm:pt modelId="{2D39FDF8-7851-4B03-AE30-E4E2560E3C56}" type="pres">
      <dgm:prSet presAssocID="{BCD97E5E-FA94-49E9-80C4-A52060425D1D}" presName="compNode" presStyleCnt="0"/>
      <dgm:spPr/>
    </dgm:pt>
    <dgm:pt modelId="{CC68183C-438E-41DE-B1C5-471999200DBE}" type="pres">
      <dgm:prSet presAssocID="{BCD97E5E-FA94-49E9-80C4-A52060425D1D}" presName="bgRect" presStyleLbl="bgShp" presStyleIdx="4" presStyleCnt="5"/>
      <dgm:spPr/>
    </dgm:pt>
    <dgm:pt modelId="{E9F2DF8A-2407-4173-83C1-536BF184FBA2}" type="pres">
      <dgm:prSet presAssocID="{BCD97E5E-FA94-49E9-80C4-A52060425D1D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DDBC87DB-1C93-4307-9F3B-C328F5F3AFDC}" type="pres">
      <dgm:prSet presAssocID="{BCD97E5E-FA94-49E9-80C4-A52060425D1D}" presName="spaceRect" presStyleCnt="0"/>
      <dgm:spPr/>
    </dgm:pt>
    <dgm:pt modelId="{D66349F5-6FE2-4987-B382-978A56623B3C}" type="pres">
      <dgm:prSet presAssocID="{BCD97E5E-FA94-49E9-80C4-A52060425D1D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494AE801-94BC-4753-9361-9EFDFF96318F}" srcId="{DF434727-0B68-4011-BF1D-D968456B0968}" destId="{CB1FCBE4-4703-49DC-8643-FAF59F51C460}" srcOrd="2" destOrd="0" parTransId="{16A9274D-2751-4090-9674-B62AF8E8BB30}" sibTransId="{5C6AD046-5D1F-4088-A72A-BAEC0DEC070D}"/>
    <dgm:cxn modelId="{42857905-9086-4DE1-88EF-DE6C7B41D643}" type="presOf" srcId="{CB1FCBE4-4703-49DC-8643-FAF59F51C460}" destId="{316BAF7D-3A32-496D-9CA6-BB21C69378AC}" srcOrd="0" destOrd="0" presId="urn:microsoft.com/office/officeart/2018/2/layout/IconVerticalSolidList"/>
    <dgm:cxn modelId="{02FF5012-2CDC-43C0-9EBC-DF076E63032B}" srcId="{DF434727-0B68-4011-BF1D-D968456B0968}" destId="{D2C04B9B-32C7-4AC0-8C83-6AABAED2D4BB}" srcOrd="3" destOrd="0" parTransId="{DBD0AF60-78E0-49A5-AC59-13FC563AA514}" sibTransId="{3BAE636B-4AD2-460E-AB7C-BA2582A39AF5}"/>
    <dgm:cxn modelId="{6FD0CE27-DBA6-4C22-87B3-228D73FCB4BB}" type="presOf" srcId="{F0083966-A4AE-4C7E-98E3-12B87F6B0D89}" destId="{A4D3B1CF-68A8-479E-B4DE-F75932197597}" srcOrd="0" destOrd="0" presId="urn:microsoft.com/office/officeart/2018/2/layout/IconVerticalSolidList"/>
    <dgm:cxn modelId="{6231722C-0E94-4918-9ADE-15B0CE506D2F}" type="presOf" srcId="{DF434727-0B68-4011-BF1D-D968456B0968}" destId="{07540B6F-1B4C-4170-ABF6-8BE4A6D23FEB}" srcOrd="0" destOrd="0" presId="urn:microsoft.com/office/officeart/2018/2/layout/IconVerticalSolidList"/>
    <dgm:cxn modelId="{83D45D63-272B-466F-9573-821DE65E1191}" type="presOf" srcId="{D2C04B9B-32C7-4AC0-8C83-6AABAED2D4BB}" destId="{F9F22FCE-194E-483E-A19E-E0EA469EA698}" srcOrd="0" destOrd="0" presId="urn:microsoft.com/office/officeart/2018/2/layout/IconVerticalSolidList"/>
    <dgm:cxn modelId="{7A89346E-0616-4FE1-9E97-A760A864977D}" type="presOf" srcId="{598EE797-DAE1-4F16-B358-6A1BA6A2AD3D}" destId="{97486971-64EF-4101-9727-60E6CB8DC005}" srcOrd="0" destOrd="0" presId="urn:microsoft.com/office/officeart/2018/2/layout/IconVerticalSolidList"/>
    <dgm:cxn modelId="{3396F357-411A-4FE7-89E4-2B59829B4EDA}" srcId="{DF434727-0B68-4011-BF1D-D968456B0968}" destId="{BCD97E5E-FA94-49E9-80C4-A52060425D1D}" srcOrd="4" destOrd="0" parTransId="{F7F4F71C-8494-408E-98BE-30E23DF98FBB}" sibTransId="{6D68110F-79A2-4BB6-9C1B-ED1C898EE040}"/>
    <dgm:cxn modelId="{B61716BA-4510-4841-B828-614A920224E0}" srcId="{DF434727-0B68-4011-BF1D-D968456B0968}" destId="{598EE797-DAE1-4F16-B358-6A1BA6A2AD3D}" srcOrd="1" destOrd="0" parTransId="{8B1E20DF-3A04-4C2C-9868-51E881CA77D9}" sibTransId="{C332899F-05D4-41B9-A088-BFB4F91F7480}"/>
    <dgm:cxn modelId="{7E52D7BA-F04A-4D9B-A90E-A818B08B152F}" type="presOf" srcId="{BCD97E5E-FA94-49E9-80C4-A52060425D1D}" destId="{D66349F5-6FE2-4987-B382-978A56623B3C}" srcOrd="0" destOrd="0" presId="urn:microsoft.com/office/officeart/2018/2/layout/IconVerticalSolidList"/>
    <dgm:cxn modelId="{A13AFCCA-363C-44EC-8B8E-96F2CB6D1694}" srcId="{DF434727-0B68-4011-BF1D-D968456B0968}" destId="{F0083966-A4AE-4C7E-98E3-12B87F6B0D89}" srcOrd="0" destOrd="0" parTransId="{196C3F6F-3C9F-4598-90CB-E8ACD190BA68}" sibTransId="{AF62AD70-E4EB-43AD-96BE-2F039770B768}"/>
    <dgm:cxn modelId="{C91F706E-08BB-4875-82F0-7F3C8DB248CE}" type="presParOf" srcId="{07540B6F-1B4C-4170-ABF6-8BE4A6D23FEB}" destId="{9C40059D-1871-4DAB-BAC6-C568E5E6460D}" srcOrd="0" destOrd="0" presId="urn:microsoft.com/office/officeart/2018/2/layout/IconVerticalSolidList"/>
    <dgm:cxn modelId="{6F94FB5D-6A7A-491E-900B-2B478A5226CF}" type="presParOf" srcId="{9C40059D-1871-4DAB-BAC6-C568E5E6460D}" destId="{A27D829D-119A-4A60-88C4-510B5522E3D6}" srcOrd="0" destOrd="0" presId="urn:microsoft.com/office/officeart/2018/2/layout/IconVerticalSolidList"/>
    <dgm:cxn modelId="{7199587D-BC8B-4892-BDCB-52554E92A121}" type="presParOf" srcId="{9C40059D-1871-4DAB-BAC6-C568E5E6460D}" destId="{3EDBCE2D-2187-41D4-8F4E-7D1258CE0688}" srcOrd="1" destOrd="0" presId="urn:microsoft.com/office/officeart/2018/2/layout/IconVerticalSolidList"/>
    <dgm:cxn modelId="{C8E3F762-09BB-4976-907A-3E60A338A21B}" type="presParOf" srcId="{9C40059D-1871-4DAB-BAC6-C568E5E6460D}" destId="{98663FDD-A5C9-4550-BB24-3A1581A4AE5D}" srcOrd="2" destOrd="0" presId="urn:microsoft.com/office/officeart/2018/2/layout/IconVerticalSolidList"/>
    <dgm:cxn modelId="{AB0E9BBB-11CF-48B4-AC24-066C6B5020DE}" type="presParOf" srcId="{9C40059D-1871-4DAB-BAC6-C568E5E6460D}" destId="{A4D3B1CF-68A8-479E-B4DE-F75932197597}" srcOrd="3" destOrd="0" presId="urn:microsoft.com/office/officeart/2018/2/layout/IconVerticalSolidList"/>
    <dgm:cxn modelId="{468B4362-A23B-4AA5-B986-0397D9EBF6B3}" type="presParOf" srcId="{07540B6F-1B4C-4170-ABF6-8BE4A6D23FEB}" destId="{9D62F4A9-BCA9-456B-9D50-D42A7097480D}" srcOrd="1" destOrd="0" presId="urn:microsoft.com/office/officeart/2018/2/layout/IconVerticalSolidList"/>
    <dgm:cxn modelId="{90347C56-1629-4C3E-8D03-151A1C857D31}" type="presParOf" srcId="{07540B6F-1B4C-4170-ABF6-8BE4A6D23FEB}" destId="{4761E262-39B5-48FF-91BA-167C837AD5A1}" srcOrd="2" destOrd="0" presId="urn:microsoft.com/office/officeart/2018/2/layout/IconVerticalSolidList"/>
    <dgm:cxn modelId="{10FC19F5-E237-4CF5-AF3A-62342F5D3978}" type="presParOf" srcId="{4761E262-39B5-48FF-91BA-167C837AD5A1}" destId="{53BB8FA8-85BB-439A-BD3B-B6A0B675861D}" srcOrd="0" destOrd="0" presId="urn:microsoft.com/office/officeart/2018/2/layout/IconVerticalSolidList"/>
    <dgm:cxn modelId="{A5589E56-AC2C-4535-AD61-55976A404C70}" type="presParOf" srcId="{4761E262-39B5-48FF-91BA-167C837AD5A1}" destId="{AD4DA96F-FE48-4049-9CFD-06F2A2C69FF5}" srcOrd="1" destOrd="0" presId="urn:microsoft.com/office/officeart/2018/2/layout/IconVerticalSolidList"/>
    <dgm:cxn modelId="{1B341261-1C5A-49DA-B3FD-ACB741BF33D3}" type="presParOf" srcId="{4761E262-39B5-48FF-91BA-167C837AD5A1}" destId="{F5620518-B9EC-4D91-9E25-236BB8C8CC3E}" srcOrd="2" destOrd="0" presId="urn:microsoft.com/office/officeart/2018/2/layout/IconVerticalSolidList"/>
    <dgm:cxn modelId="{420634AF-4985-4E3F-B6E7-065DEF04243B}" type="presParOf" srcId="{4761E262-39B5-48FF-91BA-167C837AD5A1}" destId="{97486971-64EF-4101-9727-60E6CB8DC005}" srcOrd="3" destOrd="0" presId="urn:microsoft.com/office/officeart/2018/2/layout/IconVerticalSolidList"/>
    <dgm:cxn modelId="{C5B53421-662F-4974-9635-F2AD5DB73CA2}" type="presParOf" srcId="{07540B6F-1B4C-4170-ABF6-8BE4A6D23FEB}" destId="{32A93AFC-4E4D-40DD-A382-3BE6AB94B621}" srcOrd="3" destOrd="0" presId="urn:microsoft.com/office/officeart/2018/2/layout/IconVerticalSolidList"/>
    <dgm:cxn modelId="{1CB3B908-9B2F-4592-8A19-1DB0AF4A7F17}" type="presParOf" srcId="{07540B6F-1B4C-4170-ABF6-8BE4A6D23FEB}" destId="{C0C45CB0-3AAA-4379-8101-9A7847661189}" srcOrd="4" destOrd="0" presId="urn:microsoft.com/office/officeart/2018/2/layout/IconVerticalSolidList"/>
    <dgm:cxn modelId="{14225495-6021-4633-BE27-DFC9C2E127E5}" type="presParOf" srcId="{C0C45CB0-3AAA-4379-8101-9A7847661189}" destId="{B5441CAD-4DF2-4972-8537-06C373ED8BBB}" srcOrd="0" destOrd="0" presId="urn:microsoft.com/office/officeart/2018/2/layout/IconVerticalSolidList"/>
    <dgm:cxn modelId="{CD0B15F4-C57D-42D3-84D8-2FD2A1E24CE4}" type="presParOf" srcId="{C0C45CB0-3AAA-4379-8101-9A7847661189}" destId="{0557BFC2-44A1-4A0D-9CEA-B37477F932E2}" srcOrd="1" destOrd="0" presId="urn:microsoft.com/office/officeart/2018/2/layout/IconVerticalSolidList"/>
    <dgm:cxn modelId="{1FC86D4C-C84F-4763-8519-E38CD475841A}" type="presParOf" srcId="{C0C45CB0-3AAA-4379-8101-9A7847661189}" destId="{270B23EB-2992-4D7E-AD08-290E9330661D}" srcOrd="2" destOrd="0" presId="urn:microsoft.com/office/officeart/2018/2/layout/IconVerticalSolidList"/>
    <dgm:cxn modelId="{742BFD99-0F25-4573-A4D7-334985600E91}" type="presParOf" srcId="{C0C45CB0-3AAA-4379-8101-9A7847661189}" destId="{316BAF7D-3A32-496D-9CA6-BB21C69378AC}" srcOrd="3" destOrd="0" presId="urn:microsoft.com/office/officeart/2018/2/layout/IconVerticalSolidList"/>
    <dgm:cxn modelId="{B1CC70A8-F2B1-4E2B-920B-65D436013F63}" type="presParOf" srcId="{07540B6F-1B4C-4170-ABF6-8BE4A6D23FEB}" destId="{14CA6DAB-8049-402C-AB98-1B0C552A2097}" srcOrd="5" destOrd="0" presId="urn:microsoft.com/office/officeart/2018/2/layout/IconVerticalSolidList"/>
    <dgm:cxn modelId="{F9B389B1-858E-487F-8A7B-704698B567E4}" type="presParOf" srcId="{07540B6F-1B4C-4170-ABF6-8BE4A6D23FEB}" destId="{E3CF52FD-9AD6-4E22-9F61-855B9B81E982}" srcOrd="6" destOrd="0" presId="urn:microsoft.com/office/officeart/2018/2/layout/IconVerticalSolidList"/>
    <dgm:cxn modelId="{281E93E4-7CEF-4D9D-805B-7CD842EF901E}" type="presParOf" srcId="{E3CF52FD-9AD6-4E22-9F61-855B9B81E982}" destId="{E2738E56-1A73-47A1-A10C-15B9CD1C2E20}" srcOrd="0" destOrd="0" presId="urn:microsoft.com/office/officeart/2018/2/layout/IconVerticalSolidList"/>
    <dgm:cxn modelId="{BFE8A457-5055-475E-BD07-B6E7B4E3FF38}" type="presParOf" srcId="{E3CF52FD-9AD6-4E22-9F61-855B9B81E982}" destId="{68CC1D2D-A4DB-407A-AF98-4E04CF56E0C8}" srcOrd="1" destOrd="0" presId="urn:microsoft.com/office/officeart/2018/2/layout/IconVerticalSolidList"/>
    <dgm:cxn modelId="{640A40A1-C966-4167-BF94-5249176869B1}" type="presParOf" srcId="{E3CF52FD-9AD6-4E22-9F61-855B9B81E982}" destId="{8176B559-BA15-4E7B-95C7-8CCDB78D8907}" srcOrd="2" destOrd="0" presId="urn:microsoft.com/office/officeart/2018/2/layout/IconVerticalSolidList"/>
    <dgm:cxn modelId="{C6830B93-C423-46EF-9163-80F8CF88450E}" type="presParOf" srcId="{E3CF52FD-9AD6-4E22-9F61-855B9B81E982}" destId="{F9F22FCE-194E-483E-A19E-E0EA469EA698}" srcOrd="3" destOrd="0" presId="urn:microsoft.com/office/officeart/2018/2/layout/IconVerticalSolidList"/>
    <dgm:cxn modelId="{3E9ACF97-B01F-4016-97D1-470D47563576}" type="presParOf" srcId="{07540B6F-1B4C-4170-ABF6-8BE4A6D23FEB}" destId="{068D5CC7-EE48-46BD-8F10-28ACF0FE3F5F}" srcOrd="7" destOrd="0" presId="urn:microsoft.com/office/officeart/2018/2/layout/IconVerticalSolidList"/>
    <dgm:cxn modelId="{B744829E-A134-4EBF-9B7E-4EEB41C4AA69}" type="presParOf" srcId="{07540B6F-1B4C-4170-ABF6-8BE4A6D23FEB}" destId="{2D39FDF8-7851-4B03-AE30-E4E2560E3C56}" srcOrd="8" destOrd="0" presId="urn:microsoft.com/office/officeart/2018/2/layout/IconVerticalSolidList"/>
    <dgm:cxn modelId="{7627EC38-293F-475D-93F0-DF4525BFA496}" type="presParOf" srcId="{2D39FDF8-7851-4B03-AE30-E4E2560E3C56}" destId="{CC68183C-438E-41DE-B1C5-471999200DBE}" srcOrd="0" destOrd="0" presId="urn:microsoft.com/office/officeart/2018/2/layout/IconVerticalSolidList"/>
    <dgm:cxn modelId="{4B1E7FD7-7655-4E2B-AB66-783C2D09DEAE}" type="presParOf" srcId="{2D39FDF8-7851-4B03-AE30-E4E2560E3C56}" destId="{E9F2DF8A-2407-4173-83C1-536BF184FBA2}" srcOrd="1" destOrd="0" presId="urn:microsoft.com/office/officeart/2018/2/layout/IconVerticalSolidList"/>
    <dgm:cxn modelId="{8CE4A570-DB73-44E8-99E6-663D1C23C740}" type="presParOf" srcId="{2D39FDF8-7851-4B03-AE30-E4E2560E3C56}" destId="{DDBC87DB-1C93-4307-9F3B-C328F5F3AFDC}" srcOrd="2" destOrd="0" presId="urn:microsoft.com/office/officeart/2018/2/layout/IconVerticalSolidList"/>
    <dgm:cxn modelId="{46F25E9A-4016-4ADE-8C00-89E04796FECF}" type="presParOf" srcId="{2D39FDF8-7851-4B03-AE30-E4E2560E3C56}" destId="{D66349F5-6FE2-4987-B382-978A56623B3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4386C01-332B-4BAE-A3FC-68F58F766F4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B126A58-2BD5-45E2-88F2-829EB3BEB85C}">
      <dgm:prSet/>
      <dgm:spPr/>
      <dgm:t>
        <a:bodyPr/>
        <a:lstStyle/>
        <a:p>
          <a:r>
            <a:rPr lang="en-US"/>
            <a:t>High global integration, with low local responsiveness</a:t>
          </a:r>
        </a:p>
      </dgm:t>
    </dgm:pt>
    <dgm:pt modelId="{E0E301B9-CA66-4511-BB82-F35BF26D81C0}" type="parTrans" cxnId="{FB2F8F04-A1D3-48A8-9786-D713ED8E24A8}">
      <dgm:prSet/>
      <dgm:spPr/>
      <dgm:t>
        <a:bodyPr/>
        <a:lstStyle/>
        <a:p>
          <a:endParaRPr lang="en-US"/>
        </a:p>
      </dgm:t>
    </dgm:pt>
    <dgm:pt modelId="{EFFFFB51-195C-4B50-8A63-1CD31C1D2EC7}" type="sibTrans" cxnId="{FB2F8F04-A1D3-48A8-9786-D713ED8E24A8}">
      <dgm:prSet/>
      <dgm:spPr/>
      <dgm:t>
        <a:bodyPr/>
        <a:lstStyle/>
        <a:p>
          <a:endParaRPr lang="en-US"/>
        </a:p>
      </dgm:t>
    </dgm:pt>
    <dgm:pt modelId="{B333426B-7C3E-4327-BCE1-67A773A19DF4}">
      <dgm:prSet/>
      <dgm:spPr/>
      <dgm:t>
        <a:bodyPr/>
        <a:lstStyle/>
        <a:p>
          <a:r>
            <a:rPr lang="en-US"/>
            <a:t>Centralised, standardised products for efficiency and cost reduction</a:t>
          </a:r>
        </a:p>
      </dgm:t>
    </dgm:pt>
    <dgm:pt modelId="{63B11F9F-CE7B-42FD-85BC-9ABF05536081}" type="parTrans" cxnId="{B36308F1-92AD-450B-A5E4-4023822DB3BA}">
      <dgm:prSet/>
      <dgm:spPr/>
      <dgm:t>
        <a:bodyPr/>
        <a:lstStyle/>
        <a:p>
          <a:endParaRPr lang="en-US"/>
        </a:p>
      </dgm:t>
    </dgm:pt>
    <dgm:pt modelId="{9A079BFD-3A13-4C23-B293-316DD33FEB4C}" type="sibTrans" cxnId="{B36308F1-92AD-450B-A5E4-4023822DB3BA}">
      <dgm:prSet/>
      <dgm:spPr/>
      <dgm:t>
        <a:bodyPr/>
        <a:lstStyle/>
        <a:p>
          <a:endParaRPr lang="en-US"/>
        </a:p>
      </dgm:t>
    </dgm:pt>
    <dgm:pt modelId="{614DE749-D95A-47D8-83AC-5F2C4440DC74}" type="pres">
      <dgm:prSet presAssocID="{F4386C01-332B-4BAE-A3FC-68F58F766F4A}" presName="root" presStyleCnt="0">
        <dgm:presLayoutVars>
          <dgm:dir/>
          <dgm:resizeHandles val="exact"/>
        </dgm:presLayoutVars>
      </dgm:prSet>
      <dgm:spPr/>
    </dgm:pt>
    <dgm:pt modelId="{4128DC2A-2BCE-49FA-AC43-3BE7DD56727F}" type="pres">
      <dgm:prSet presAssocID="{BB126A58-2BD5-45E2-88F2-829EB3BEB85C}" presName="compNode" presStyleCnt="0"/>
      <dgm:spPr/>
    </dgm:pt>
    <dgm:pt modelId="{548129F0-DB34-417A-8818-14312139E9BB}" type="pres">
      <dgm:prSet presAssocID="{BB126A58-2BD5-45E2-88F2-829EB3BEB85C}" presName="bgRect" presStyleLbl="bgShp" presStyleIdx="0" presStyleCnt="2"/>
      <dgm:spPr/>
    </dgm:pt>
    <dgm:pt modelId="{2A0F7D87-08DA-4E08-8C1D-307A6C1907FF}" type="pres">
      <dgm:prSet presAssocID="{BB126A58-2BD5-45E2-88F2-829EB3BEB85C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ld"/>
        </a:ext>
      </dgm:extLst>
    </dgm:pt>
    <dgm:pt modelId="{80843BE2-1A5F-45F4-AF5C-46B256512CF0}" type="pres">
      <dgm:prSet presAssocID="{BB126A58-2BD5-45E2-88F2-829EB3BEB85C}" presName="spaceRect" presStyleCnt="0"/>
      <dgm:spPr/>
    </dgm:pt>
    <dgm:pt modelId="{B298A75C-8B6F-42DB-829C-38C94A3680A6}" type="pres">
      <dgm:prSet presAssocID="{BB126A58-2BD5-45E2-88F2-829EB3BEB85C}" presName="parTx" presStyleLbl="revTx" presStyleIdx="0" presStyleCnt="2">
        <dgm:presLayoutVars>
          <dgm:chMax val="0"/>
          <dgm:chPref val="0"/>
        </dgm:presLayoutVars>
      </dgm:prSet>
      <dgm:spPr/>
    </dgm:pt>
    <dgm:pt modelId="{700BECEB-8E92-4CD7-81FA-CFC4425F3E48}" type="pres">
      <dgm:prSet presAssocID="{EFFFFB51-195C-4B50-8A63-1CD31C1D2EC7}" presName="sibTrans" presStyleCnt="0"/>
      <dgm:spPr/>
    </dgm:pt>
    <dgm:pt modelId="{2E5BE538-03AA-46AD-916A-8515AE5970BA}" type="pres">
      <dgm:prSet presAssocID="{B333426B-7C3E-4327-BCE1-67A773A19DF4}" presName="compNode" presStyleCnt="0"/>
      <dgm:spPr/>
    </dgm:pt>
    <dgm:pt modelId="{C1650363-C6F8-42FE-8D27-F2850E8F13CA}" type="pres">
      <dgm:prSet presAssocID="{B333426B-7C3E-4327-BCE1-67A773A19DF4}" presName="bgRect" presStyleLbl="bgShp" presStyleIdx="1" presStyleCnt="2"/>
      <dgm:spPr/>
    </dgm:pt>
    <dgm:pt modelId="{2BA93886-A658-49C1-B292-960791679F4D}" type="pres">
      <dgm:prSet presAssocID="{B333426B-7C3E-4327-BCE1-67A773A19DF4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ocessor"/>
        </a:ext>
      </dgm:extLst>
    </dgm:pt>
    <dgm:pt modelId="{CF241D90-9B29-4504-936A-30623431D0B9}" type="pres">
      <dgm:prSet presAssocID="{B333426B-7C3E-4327-BCE1-67A773A19DF4}" presName="spaceRect" presStyleCnt="0"/>
      <dgm:spPr/>
    </dgm:pt>
    <dgm:pt modelId="{00E7D727-5EC3-4402-8819-4DD48CFF23FE}" type="pres">
      <dgm:prSet presAssocID="{B333426B-7C3E-4327-BCE1-67A773A19DF4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FB2F8F04-A1D3-48A8-9786-D713ED8E24A8}" srcId="{F4386C01-332B-4BAE-A3FC-68F58F766F4A}" destId="{BB126A58-2BD5-45E2-88F2-829EB3BEB85C}" srcOrd="0" destOrd="0" parTransId="{E0E301B9-CA66-4511-BB82-F35BF26D81C0}" sibTransId="{EFFFFB51-195C-4B50-8A63-1CD31C1D2EC7}"/>
    <dgm:cxn modelId="{3F9EBD0F-FC91-48B6-9754-CC0AD3952F81}" type="presOf" srcId="{F4386C01-332B-4BAE-A3FC-68F58F766F4A}" destId="{614DE749-D95A-47D8-83AC-5F2C4440DC74}" srcOrd="0" destOrd="0" presId="urn:microsoft.com/office/officeart/2018/2/layout/IconVerticalSolidList"/>
    <dgm:cxn modelId="{C23F25C6-B64E-4626-B657-35EF2775C66E}" type="presOf" srcId="{BB126A58-2BD5-45E2-88F2-829EB3BEB85C}" destId="{B298A75C-8B6F-42DB-829C-38C94A3680A6}" srcOrd="0" destOrd="0" presId="urn:microsoft.com/office/officeart/2018/2/layout/IconVerticalSolidList"/>
    <dgm:cxn modelId="{3E3C32DC-8F9A-4D6F-A056-55A1B926885D}" type="presOf" srcId="{B333426B-7C3E-4327-BCE1-67A773A19DF4}" destId="{00E7D727-5EC3-4402-8819-4DD48CFF23FE}" srcOrd="0" destOrd="0" presId="urn:microsoft.com/office/officeart/2018/2/layout/IconVerticalSolidList"/>
    <dgm:cxn modelId="{B36308F1-92AD-450B-A5E4-4023822DB3BA}" srcId="{F4386C01-332B-4BAE-A3FC-68F58F766F4A}" destId="{B333426B-7C3E-4327-BCE1-67A773A19DF4}" srcOrd="1" destOrd="0" parTransId="{63B11F9F-CE7B-42FD-85BC-9ABF05536081}" sibTransId="{9A079BFD-3A13-4C23-B293-316DD33FEB4C}"/>
    <dgm:cxn modelId="{B91DADE9-C6F3-4AFE-84B2-B979A5B704F3}" type="presParOf" srcId="{614DE749-D95A-47D8-83AC-5F2C4440DC74}" destId="{4128DC2A-2BCE-49FA-AC43-3BE7DD56727F}" srcOrd="0" destOrd="0" presId="urn:microsoft.com/office/officeart/2018/2/layout/IconVerticalSolidList"/>
    <dgm:cxn modelId="{361E5F59-E5A5-463E-8BC4-255CF08CDA13}" type="presParOf" srcId="{4128DC2A-2BCE-49FA-AC43-3BE7DD56727F}" destId="{548129F0-DB34-417A-8818-14312139E9BB}" srcOrd="0" destOrd="0" presId="urn:microsoft.com/office/officeart/2018/2/layout/IconVerticalSolidList"/>
    <dgm:cxn modelId="{2730743B-5888-4232-BAEA-EB00983C1C03}" type="presParOf" srcId="{4128DC2A-2BCE-49FA-AC43-3BE7DD56727F}" destId="{2A0F7D87-08DA-4E08-8C1D-307A6C1907FF}" srcOrd="1" destOrd="0" presId="urn:microsoft.com/office/officeart/2018/2/layout/IconVerticalSolidList"/>
    <dgm:cxn modelId="{2C3A7D0F-DB4B-4F71-AE46-C184E1D5F271}" type="presParOf" srcId="{4128DC2A-2BCE-49FA-AC43-3BE7DD56727F}" destId="{80843BE2-1A5F-45F4-AF5C-46B256512CF0}" srcOrd="2" destOrd="0" presId="urn:microsoft.com/office/officeart/2018/2/layout/IconVerticalSolidList"/>
    <dgm:cxn modelId="{D878C2B9-152E-4025-A6AC-728B185C7496}" type="presParOf" srcId="{4128DC2A-2BCE-49FA-AC43-3BE7DD56727F}" destId="{B298A75C-8B6F-42DB-829C-38C94A3680A6}" srcOrd="3" destOrd="0" presId="urn:microsoft.com/office/officeart/2018/2/layout/IconVerticalSolidList"/>
    <dgm:cxn modelId="{CC30EAE2-0060-40D3-A367-2079E2F340EE}" type="presParOf" srcId="{614DE749-D95A-47D8-83AC-5F2C4440DC74}" destId="{700BECEB-8E92-4CD7-81FA-CFC4425F3E48}" srcOrd="1" destOrd="0" presId="urn:microsoft.com/office/officeart/2018/2/layout/IconVerticalSolidList"/>
    <dgm:cxn modelId="{2B0B5C1B-492B-41CC-9784-413421C5C997}" type="presParOf" srcId="{614DE749-D95A-47D8-83AC-5F2C4440DC74}" destId="{2E5BE538-03AA-46AD-916A-8515AE5970BA}" srcOrd="2" destOrd="0" presId="urn:microsoft.com/office/officeart/2018/2/layout/IconVerticalSolidList"/>
    <dgm:cxn modelId="{2CC2140C-0D2C-4350-822F-0643F6886511}" type="presParOf" srcId="{2E5BE538-03AA-46AD-916A-8515AE5970BA}" destId="{C1650363-C6F8-42FE-8D27-F2850E8F13CA}" srcOrd="0" destOrd="0" presId="urn:microsoft.com/office/officeart/2018/2/layout/IconVerticalSolidList"/>
    <dgm:cxn modelId="{1A167780-63AB-401C-9EC3-D9CA1BCA35DA}" type="presParOf" srcId="{2E5BE538-03AA-46AD-916A-8515AE5970BA}" destId="{2BA93886-A658-49C1-B292-960791679F4D}" srcOrd="1" destOrd="0" presId="urn:microsoft.com/office/officeart/2018/2/layout/IconVerticalSolidList"/>
    <dgm:cxn modelId="{556BF414-130D-4AEF-957D-872A73F34E40}" type="presParOf" srcId="{2E5BE538-03AA-46AD-916A-8515AE5970BA}" destId="{CF241D90-9B29-4504-936A-30623431D0B9}" srcOrd="2" destOrd="0" presId="urn:microsoft.com/office/officeart/2018/2/layout/IconVerticalSolidList"/>
    <dgm:cxn modelId="{8F234B89-7506-438F-A79D-AF699D46F8B3}" type="presParOf" srcId="{2E5BE538-03AA-46AD-916A-8515AE5970BA}" destId="{00E7D727-5EC3-4402-8819-4DD48CFF23FE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E185A8A8-D044-4B41-9F6A-E1AD7CA0617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A414491-C97B-4A67-A337-D5068214EC08}">
      <dgm:prSet/>
      <dgm:spPr/>
      <dgm:t>
        <a:bodyPr/>
        <a:lstStyle/>
        <a:p>
          <a:r>
            <a:rPr lang="en-US"/>
            <a:t>High global integration with high local responsiveness</a:t>
          </a:r>
        </a:p>
      </dgm:t>
    </dgm:pt>
    <dgm:pt modelId="{97E38224-9041-4CEA-B78B-B12D3ED6031F}" type="parTrans" cxnId="{7033B4C1-15BF-4210-B263-F3D540F236A4}">
      <dgm:prSet/>
      <dgm:spPr/>
      <dgm:t>
        <a:bodyPr/>
        <a:lstStyle/>
        <a:p>
          <a:endParaRPr lang="en-US"/>
        </a:p>
      </dgm:t>
    </dgm:pt>
    <dgm:pt modelId="{A69268CE-B0F2-4C20-AF3E-03167730878E}" type="sibTrans" cxnId="{7033B4C1-15BF-4210-B263-F3D540F236A4}">
      <dgm:prSet/>
      <dgm:spPr/>
      <dgm:t>
        <a:bodyPr/>
        <a:lstStyle/>
        <a:p>
          <a:endParaRPr lang="en-US"/>
        </a:p>
      </dgm:t>
    </dgm:pt>
    <dgm:pt modelId="{2F099943-B611-430D-8C03-124CD8189F38}">
      <dgm:prSet/>
      <dgm:spPr/>
      <dgm:t>
        <a:bodyPr/>
        <a:lstStyle/>
        <a:p>
          <a:r>
            <a:rPr lang="en-US"/>
            <a:t>Flexible, integrated network balancing global efficiency and local adaptation</a:t>
          </a:r>
        </a:p>
      </dgm:t>
    </dgm:pt>
    <dgm:pt modelId="{9E3CBE84-7945-4ED1-A61D-F7220D8294A9}" type="parTrans" cxnId="{146F595C-0541-4BAE-B7B4-77ECEF1BD4AF}">
      <dgm:prSet/>
      <dgm:spPr/>
      <dgm:t>
        <a:bodyPr/>
        <a:lstStyle/>
        <a:p>
          <a:endParaRPr lang="en-US"/>
        </a:p>
      </dgm:t>
    </dgm:pt>
    <dgm:pt modelId="{C172D1E1-B7F2-45F1-AEE1-3727CCFF52ED}" type="sibTrans" cxnId="{146F595C-0541-4BAE-B7B4-77ECEF1BD4AF}">
      <dgm:prSet/>
      <dgm:spPr/>
      <dgm:t>
        <a:bodyPr/>
        <a:lstStyle/>
        <a:p>
          <a:endParaRPr lang="en-US"/>
        </a:p>
      </dgm:t>
    </dgm:pt>
    <dgm:pt modelId="{653FBEE9-A509-4851-893F-5BAF8F310C1F}">
      <dgm:prSet/>
      <dgm:spPr/>
      <dgm:t>
        <a:bodyPr/>
        <a:lstStyle/>
        <a:p>
          <a:r>
            <a:rPr lang="en-US"/>
            <a:t>Unilever, Proctor and Gamble</a:t>
          </a:r>
        </a:p>
      </dgm:t>
    </dgm:pt>
    <dgm:pt modelId="{99312AF0-CBCE-462A-87B5-6FD534DC23B7}" type="parTrans" cxnId="{9245E4A6-DAF8-4899-87C8-B1187A4BFCA9}">
      <dgm:prSet/>
      <dgm:spPr/>
      <dgm:t>
        <a:bodyPr/>
        <a:lstStyle/>
        <a:p>
          <a:endParaRPr lang="en-US"/>
        </a:p>
      </dgm:t>
    </dgm:pt>
    <dgm:pt modelId="{F03958FA-2518-49BE-A735-FD690B1DBA9F}" type="sibTrans" cxnId="{9245E4A6-DAF8-4899-87C8-B1187A4BFCA9}">
      <dgm:prSet/>
      <dgm:spPr/>
      <dgm:t>
        <a:bodyPr/>
        <a:lstStyle/>
        <a:p>
          <a:endParaRPr lang="en-US"/>
        </a:p>
      </dgm:t>
    </dgm:pt>
    <dgm:pt modelId="{A87CD0F1-1510-432D-8CD6-C1A63619B322}" type="pres">
      <dgm:prSet presAssocID="{E185A8A8-D044-4B41-9F6A-E1AD7CA0617E}" presName="root" presStyleCnt="0">
        <dgm:presLayoutVars>
          <dgm:dir/>
          <dgm:resizeHandles val="exact"/>
        </dgm:presLayoutVars>
      </dgm:prSet>
      <dgm:spPr/>
    </dgm:pt>
    <dgm:pt modelId="{986B59AF-FABA-4305-8E3D-F18B42654FB4}" type="pres">
      <dgm:prSet presAssocID="{AA414491-C97B-4A67-A337-D5068214EC08}" presName="compNode" presStyleCnt="0"/>
      <dgm:spPr/>
    </dgm:pt>
    <dgm:pt modelId="{EE8BE0B8-A4F2-4A96-9DE6-5D86268EB7BA}" type="pres">
      <dgm:prSet presAssocID="{AA414491-C97B-4A67-A337-D5068214EC08}" presName="bgRect" presStyleLbl="bgShp" presStyleIdx="0" presStyleCnt="3"/>
      <dgm:spPr/>
    </dgm:pt>
    <dgm:pt modelId="{48F78DFA-8F17-4718-90C2-C7B695D9FDC8}" type="pres">
      <dgm:prSet presAssocID="{AA414491-C97B-4A67-A337-D5068214EC0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207EEC71-446A-4B6F-8CA1-83EC94621A35}" type="pres">
      <dgm:prSet presAssocID="{AA414491-C97B-4A67-A337-D5068214EC08}" presName="spaceRect" presStyleCnt="0"/>
      <dgm:spPr/>
    </dgm:pt>
    <dgm:pt modelId="{ED3E1C29-D842-4313-9F96-EE68A455B869}" type="pres">
      <dgm:prSet presAssocID="{AA414491-C97B-4A67-A337-D5068214EC08}" presName="parTx" presStyleLbl="revTx" presStyleIdx="0" presStyleCnt="3">
        <dgm:presLayoutVars>
          <dgm:chMax val="0"/>
          <dgm:chPref val="0"/>
        </dgm:presLayoutVars>
      </dgm:prSet>
      <dgm:spPr/>
    </dgm:pt>
    <dgm:pt modelId="{8320E371-8991-4213-977F-14EE06501734}" type="pres">
      <dgm:prSet presAssocID="{A69268CE-B0F2-4C20-AF3E-03167730878E}" presName="sibTrans" presStyleCnt="0"/>
      <dgm:spPr/>
    </dgm:pt>
    <dgm:pt modelId="{5CFB7582-3E5C-4229-A1E9-70437B435E3A}" type="pres">
      <dgm:prSet presAssocID="{2F099943-B611-430D-8C03-124CD8189F38}" presName="compNode" presStyleCnt="0"/>
      <dgm:spPr/>
    </dgm:pt>
    <dgm:pt modelId="{67DB540E-F9E8-4FAA-AADC-E75CFCCD9EC3}" type="pres">
      <dgm:prSet presAssocID="{2F099943-B611-430D-8C03-124CD8189F38}" presName="bgRect" presStyleLbl="bgShp" presStyleIdx="1" presStyleCnt="3"/>
      <dgm:spPr/>
    </dgm:pt>
    <dgm:pt modelId="{398BF3A3-2476-4B9D-9E7C-A2EA9AC3AD83}" type="pres">
      <dgm:prSet presAssocID="{2F099943-B611-430D-8C03-124CD8189F3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A6ECCA5A-A2C1-4752-B615-BD482EAF107F}" type="pres">
      <dgm:prSet presAssocID="{2F099943-B611-430D-8C03-124CD8189F38}" presName="spaceRect" presStyleCnt="0"/>
      <dgm:spPr/>
    </dgm:pt>
    <dgm:pt modelId="{65C3E493-B5ED-4414-AF7B-91ADA334617E}" type="pres">
      <dgm:prSet presAssocID="{2F099943-B611-430D-8C03-124CD8189F38}" presName="parTx" presStyleLbl="revTx" presStyleIdx="1" presStyleCnt="3">
        <dgm:presLayoutVars>
          <dgm:chMax val="0"/>
          <dgm:chPref val="0"/>
        </dgm:presLayoutVars>
      </dgm:prSet>
      <dgm:spPr/>
    </dgm:pt>
    <dgm:pt modelId="{3C837DED-1642-4239-8C23-9162EB1B82FD}" type="pres">
      <dgm:prSet presAssocID="{C172D1E1-B7F2-45F1-AEE1-3727CCFF52ED}" presName="sibTrans" presStyleCnt="0"/>
      <dgm:spPr/>
    </dgm:pt>
    <dgm:pt modelId="{C1B50319-A24E-411D-88E8-9F17CBD3F469}" type="pres">
      <dgm:prSet presAssocID="{653FBEE9-A509-4851-893F-5BAF8F310C1F}" presName="compNode" presStyleCnt="0"/>
      <dgm:spPr/>
    </dgm:pt>
    <dgm:pt modelId="{585D5698-573D-42A4-B0B8-4D6FC7A810E8}" type="pres">
      <dgm:prSet presAssocID="{653FBEE9-A509-4851-893F-5BAF8F310C1F}" presName="bgRect" presStyleLbl="bgShp" presStyleIdx="2" presStyleCnt="3"/>
      <dgm:spPr/>
    </dgm:pt>
    <dgm:pt modelId="{C1159809-9B40-424C-BAA4-321F48561CCA}" type="pres">
      <dgm:prSet presAssocID="{653FBEE9-A509-4851-893F-5BAF8F310C1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ing Cards"/>
        </a:ext>
      </dgm:extLst>
    </dgm:pt>
    <dgm:pt modelId="{FE6AC2A0-109B-4FBD-BE88-D83C37713BE9}" type="pres">
      <dgm:prSet presAssocID="{653FBEE9-A509-4851-893F-5BAF8F310C1F}" presName="spaceRect" presStyleCnt="0"/>
      <dgm:spPr/>
    </dgm:pt>
    <dgm:pt modelId="{51E07165-4A7A-4BD9-942A-BD9674B93931}" type="pres">
      <dgm:prSet presAssocID="{653FBEE9-A509-4851-893F-5BAF8F310C1F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007D053F-1ED0-4370-8195-C7A2DDAD7A57}" type="presOf" srcId="{AA414491-C97B-4A67-A337-D5068214EC08}" destId="{ED3E1C29-D842-4313-9F96-EE68A455B869}" srcOrd="0" destOrd="0" presId="urn:microsoft.com/office/officeart/2018/2/layout/IconVerticalSolidList"/>
    <dgm:cxn modelId="{146F595C-0541-4BAE-B7B4-77ECEF1BD4AF}" srcId="{E185A8A8-D044-4B41-9F6A-E1AD7CA0617E}" destId="{2F099943-B611-430D-8C03-124CD8189F38}" srcOrd="1" destOrd="0" parTransId="{9E3CBE84-7945-4ED1-A61D-F7220D8294A9}" sibTransId="{C172D1E1-B7F2-45F1-AEE1-3727CCFF52ED}"/>
    <dgm:cxn modelId="{0C48746E-7F76-4435-9AB5-3816642E2D2B}" type="presOf" srcId="{E185A8A8-D044-4B41-9F6A-E1AD7CA0617E}" destId="{A87CD0F1-1510-432D-8CD6-C1A63619B322}" srcOrd="0" destOrd="0" presId="urn:microsoft.com/office/officeart/2018/2/layout/IconVerticalSolidList"/>
    <dgm:cxn modelId="{9245E4A6-DAF8-4899-87C8-B1187A4BFCA9}" srcId="{E185A8A8-D044-4B41-9F6A-E1AD7CA0617E}" destId="{653FBEE9-A509-4851-893F-5BAF8F310C1F}" srcOrd="2" destOrd="0" parTransId="{99312AF0-CBCE-462A-87B5-6FD534DC23B7}" sibTransId="{F03958FA-2518-49BE-A735-FD690B1DBA9F}"/>
    <dgm:cxn modelId="{A1F927AA-4535-48F5-AA9F-9B5507D3F324}" type="presOf" srcId="{653FBEE9-A509-4851-893F-5BAF8F310C1F}" destId="{51E07165-4A7A-4BD9-942A-BD9674B93931}" srcOrd="0" destOrd="0" presId="urn:microsoft.com/office/officeart/2018/2/layout/IconVerticalSolidList"/>
    <dgm:cxn modelId="{496CB6B8-CE90-4702-A2FE-1A04AC4927D2}" type="presOf" srcId="{2F099943-B611-430D-8C03-124CD8189F38}" destId="{65C3E493-B5ED-4414-AF7B-91ADA334617E}" srcOrd="0" destOrd="0" presId="urn:microsoft.com/office/officeart/2018/2/layout/IconVerticalSolidList"/>
    <dgm:cxn modelId="{7033B4C1-15BF-4210-B263-F3D540F236A4}" srcId="{E185A8A8-D044-4B41-9F6A-E1AD7CA0617E}" destId="{AA414491-C97B-4A67-A337-D5068214EC08}" srcOrd="0" destOrd="0" parTransId="{97E38224-9041-4CEA-B78B-B12D3ED6031F}" sibTransId="{A69268CE-B0F2-4C20-AF3E-03167730878E}"/>
    <dgm:cxn modelId="{5B830E13-D85A-471C-AE87-58AF8AB51275}" type="presParOf" srcId="{A87CD0F1-1510-432D-8CD6-C1A63619B322}" destId="{986B59AF-FABA-4305-8E3D-F18B42654FB4}" srcOrd="0" destOrd="0" presId="urn:microsoft.com/office/officeart/2018/2/layout/IconVerticalSolidList"/>
    <dgm:cxn modelId="{B875A4C8-9922-4FBD-8E86-8C909F40033D}" type="presParOf" srcId="{986B59AF-FABA-4305-8E3D-F18B42654FB4}" destId="{EE8BE0B8-A4F2-4A96-9DE6-5D86268EB7BA}" srcOrd="0" destOrd="0" presId="urn:microsoft.com/office/officeart/2018/2/layout/IconVerticalSolidList"/>
    <dgm:cxn modelId="{D6CE3D83-CBEB-4AFE-88AC-1265148FE643}" type="presParOf" srcId="{986B59AF-FABA-4305-8E3D-F18B42654FB4}" destId="{48F78DFA-8F17-4718-90C2-C7B695D9FDC8}" srcOrd="1" destOrd="0" presId="urn:microsoft.com/office/officeart/2018/2/layout/IconVerticalSolidList"/>
    <dgm:cxn modelId="{E2193F2A-A902-4024-BA20-104251E81B81}" type="presParOf" srcId="{986B59AF-FABA-4305-8E3D-F18B42654FB4}" destId="{207EEC71-446A-4B6F-8CA1-83EC94621A35}" srcOrd="2" destOrd="0" presId="urn:microsoft.com/office/officeart/2018/2/layout/IconVerticalSolidList"/>
    <dgm:cxn modelId="{7B364546-A755-408F-B52A-C9C5F7AFF37E}" type="presParOf" srcId="{986B59AF-FABA-4305-8E3D-F18B42654FB4}" destId="{ED3E1C29-D842-4313-9F96-EE68A455B869}" srcOrd="3" destOrd="0" presId="urn:microsoft.com/office/officeart/2018/2/layout/IconVerticalSolidList"/>
    <dgm:cxn modelId="{5766B641-CCA1-4385-8E96-25405A82FE5B}" type="presParOf" srcId="{A87CD0F1-1510-432D-8CD6-C1A63619B322}" destId="{8320E371-8991-4213-977F-14EE06501734}" srcOrd="1" destOrd="0" presId="urn:microsoft.com/office/officeart/2018/2/layout/IconVerticalSolidList"/>
    <dgm:cxn modelId="{D8FFB805-EC70-4A8E-9FC0-A0963D33CC88}" type="presParOf" srcId="{A87CD0F1-1510-432D-8CD6-C1A63619B322}" destId="{5CFB7582-3E5C-4229-A1E9-70437B435E3A}" srcOrd="2" destOrd="0" presId="urn:microsoft.com/office/officeart/2018/2/layout/IconVerticalSolidList"/>
    <dgm:cxn modelId="{8A704DE7-0D9F-468B-BE10-F4C69508F894}" type="presParOf" srcId="{5CFB7582-3E5C-4229-A1E9-70437B435E3A}" destId="{67DB540E-F9E8-4FAA-AADC-E75CFCCD9EC3}" srcOrd="0" destOrd="0" presId="urn:microsoft.com/office/officeart/2018/2/layout/IconVerticalSolidList"/>
    <dgm:cxn modelId="{0A4FE988-66C7-4B51-9A0B-8F431C67AF69}" type="presParOf" srcId="{5CFB7582-3E5C-4229-A1E9-70437B435E3A}" destId="{398BF3A3-2476-4B9D-9E7C-A2EA9AC3AD83}" srcOrd="1" destOrd="0" presId="urn:microsoft.com/office/officeart/2018/2/layout/IconVerticalSolidList"/>
    <dgm:cxn modelId="{A843CA73-25AA-49CC-AAA6-A5B572FBEF05}" type="presParOf" srcId="{5CFB7582-3E5C-4229-A1E9-70437B435E3A}" destId="{A6ECCA5A-A2C1-4752-B615-BD482EAF107F}" srcOrd="2" destOrd="0" presId="urn:microsoft.com/office/officeart/2018/2/layout/IconVerticalSolidList"/>
    <dgm:cxn modelId="{08001E42-5180-400C-9595-4D0E89582F64}" type="presParOf" srcId="{5CFB7582-3E5C-4229-A1E9-70437B435E3A}" destId="{65C3E493-B5ED-4414-AF7B-91ADA334617E}" srcOrd="3" destOrd="0" presId="urn:microsoft.com/office/officeart/2018/2/layout/IconVerticalSolidList"/>
    <dgm:cxn modelId="{5A3E7ED1-4007-463C-8C81-B42C5D32873D}" type="presParOf" srcId="{A87CD0F1-1510-432D-8CD6-C1A63619B322}" destId="{3C837DED-1642-4239-8C23-9162EB1B82FD}" srcOrd="3" destOrd="0" presId="urn:microsoft.com/office/officeart/2018/2/layout/IconVerticalSolidList"/>
    <dgm:cxn modelId="{5E12B66C-170F-4C46-AC22-53DF22EAE031}" type="presParOf" srcId="{A87CD0F1-1510-432D-8CD6-C1A63619B322}" destId="{C1B50319-A24E-411D-88E8-9F17CBD3F469}" srcOrd="4" destOrd="0" presId="urn:microsoft.com/office/officeart/2018/2/layout/IconVerticalSolidList"/>
    <dgm:cxn modelId="{4573F441-7708-4FBB-A01B-47F4F8900428}" type="presParOf" srcId="{C1B50319-A24E-411D-88E8-9F17CBD3F469}" destId="{585D5698-573D-42A4-B0B8-4D6FC7A810E8}" srcOrd="0" destOrd="0" presId="urn:microsoft.com/office/officeart/2018/2/layout/IconVerticalSolidList"/>
    <dgm:cxn modelId="{F9049F8C-4D19-42C4-AEF5-3BA18A1C9965}" type="presParOf" srcId="{C1B50319-A24E-411D-88E8-9F17CBD3F469}" destId="{C1159809-9B40-424C-BAA4-321F48561CCA}" srcOrd="1" destOrd="0" presId="urn:microsoft.com/office/officeart/2018/2/layout/IconVerticalSolidList"/>
    <dgm:cxn modelId="{80C0EFEE-771B-46B0-BFF2-F1EBA9C0519E}" type="presParOf" srcId="{C1B50319-A24E-411D-88E8-9F17CBD3F469}" destId="{FE6AC2A0-109B-4FBD-BE88-D83C37713BE9}" srcOrd="2" destOrd="0" presId="urn:microsoft.com/office/officeart/2018/2/layout/IconVerticalSolidList"/>
    <dgm:cxn modelId="{6F48FD27-604F-4349-A7FE-C52059350834}" type="presParOf" srcId="{C1B50319-A24E-411D-88E8-9F17CBD3F469}" destId="{51E07165-4A7A-4BD9-942A-BD9674B9393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C2980868-97F4-4BBA-A67C-C5E71E71F87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9E5AA0C-1EC6-4416-B945-D4B1ADE69CA0}">
      <dgm:prSet/>
      <dgm:spPr/>
      <dgm:t>
        <a:bodyPr/>
        <a:lstStyle/>
        <a:p>
          <a:r>
            <a:rPr lang="en-US"/>
            <a:t>Low global integration and low local responsiveness</a:t>
          </a:r>
        </a:p>
      </dgm:t>
    </dgm:pt>
    <dgm:pt modelId="{2D8DBA54-56F9-4A5A-A5D3-C043C95F5E7B}" type="parTrans" cxnId="{3F22098E-C8CD-4555-B17D-67270F33A281}">
      <dgm:prSet/>
      <dgm:spPr/>
      <dgm:t>
        <a:bodyPr/>
        <a:lstStyle/>
        <a:p>
          <a:endParaRPr lang="en-US"/>
        </a:p>
      </dgm:t>
    </dgm:pt>
    <dgm:pt modelId="{971EB87A-180A-4E95-A1F8-B581617035D8}" type="sibTrans" cxnId="{3F22098E-C8CD-4555-B17D-67270F33A281}">
      <dgm:prSet/>
      <dgm:spPr/>
      <dgm:t>
        <a:bodyPr/>
        <a:lstStyle/>
        <a:p>
          <a:endParaRPr lang="en-US"/>
        </a:p>
      </dgm:t>
    </dgm:pt>
    <dgm:pt modelId="{88E09ADB-400F-4709-BFCA-BC719C8FEF05}">
      <dgm:prSet/>
      <dgm:spPr/>
      <dgm:t>
        <a:bodyPr/>
        <a:lstStyle/>
        <a:p>
          <a:r>
            <a:rPr lang="en-US"/>
            <a:t>Home country model exported with minor adaptations </a:t>
          </a:r>
        </a:p>
      </dgm:t>
    </dgm:pt>
    <dgm:pt modelId="{0AE429F4-D4C3-4820-BAC2-FB0B54F23418}" type="parTrans" cxnId="{AEBC609A-ADC0-40CC-A089-E2D9944370EE}">
      <dgm:prSet/>
      <dgm:spPr/>
      <dgm:t>
        <a:bodyPr/>
        <a:lstStyle/>
        <a:p>
          <a:endParaRPr lang="en-US"/>
        </a:p>
      </dgm:t>
    </dgm:pt>
    <dgm:pt modelId="{A6DF3177-CCBC-43E0-9726-04BA793E3D23}" type="sibTrans" cxnId="{AEBC609A-ADC0-40CC-A089-E2D9944370EE}">
      <dgm:prSet/>
      <dgm:spPr/>
      <dgm:t>
        <a:bodyPr/>
        <a:lstStyle/>
        <a:p>
          <a:endParaRPr lang="en-US"/>
        </a:p>
      </dgm:t>
    </dgm:pt>
    <dgm:pt modelId="{2258E632-22B8-41DB-B120-3F8AAFC6C51C}">
      <dgm:prSet/>
      <dgm:spPr/>
      <dgm:t>
        <a:bodyPr/>
        <a:lstStyle/>
        <a:p>
          <a:r>
            <a:rPr lang="en-US"/>
            <a:t>Exporting firms, wine producers</a:t>
          </a:r>
        </a:p>
      </dgm:t>
    </dgm:pt>
    <dgm:pt modelId="{ED8940C4-5B0A-457F-88B5-57FD0EAC6F46}" type="parTrans" cxnId="{5ED48840-3AA7-4F4A-8944-804B27BD0651}">
      <dgm:prSet/>
      <dgm:spPr/>
      <dgm:t>
        <a:bodyPr/>
        <a:lstStyle/>
        <a:p>
          <a:endParaRPr lang="en-US"/>
        </a:p>
      </dgm:t>
    </dgm:pt>
    <dgm:pt modelId="{0EA2614D-0E5C-4142-972A-A22AAE1FC95E}" type="sibTrans" cxnId="{5ED48840-3AA7-4F4A-8944-804B27BD0651}">
      <dgm:prSet/>
      <dgm:spPr/>
      <dgm:t>
        <a:bodyPr/>
        <a:lstStyle/>
        <a:p>
          <a:endParaRPr lang="en-US"/>
        </a:p>
      </dgm:t>
    </dgm:pt>
    <dgm:pt modelId="{37BDE9EE-F555-4793-B35B-55C54EBB3CB3}" type="pres">
      <dgm:prSet presAssocID="{C2980868-97F4-4BBA-A67C-C5E71E71F875}" presName="root" presStyleCnt="0">
        <dgm:presLayoutVars>
          <dgm:dir/>
          <dgm:resizeHandles val="exact"/>
        </dgm:presLayoutVars>
      </dgm:prSet>
      <dgm:spPr/>
    </dgm:pt>
    <dgm:pt modelId="{7404A956-4C9A-4AC3-8982-9E03ABC72878}" type="pres">
      <dgm:prSet presAssocID="{39E5AA0C-1EC6-4416-B945-D4B1ADE69CA0}" presName="compNode" presStyleCnt="0"/>
      <dgm:spPr/>
    </dgm:pt>
    <dgm:pt modelId="{7D3AF3FB-0249-4E40-8EF2-E8DE634AAF49}" type="pres">
      <dgm:prSet presAssocID="{39E5AA0C-1EC6-4416-B945-D4B1ADE69CA0}" presName="bgRect" presStyleLbl="bgShp" presStyleIdx="0" presStyleCnt="3"/>
      <dgm:spPr/>
    </dgm:pt>
    <dgm:pt modelId="{11249015-7AD4-4DF2-BB57-F5E6C89B1EAE}" type="pres">
      <dgm:prSet presAssocID="{39E5AA0C-1EC6-4416-B945-D4B1ADE69CA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Europe-Africa"/>
        </a:ext>
      </dgm:extLst>
    </dgm:pt>
    <dgm:pt modelId="{BBEF0FC3-6B0D-4C43-A145-AE0453D14EE4}" type="pres">
      <dgm:prSet presAssocID="{39E5AA0C-1EC6-4416-B945-D4B1ADE69CA0}" presName="spaceRect" presStyleCnt="0"/>
      <dgm:spPr/>
    </dgm:pt>
    <dgm:pt modelId="{4CE5E1DD-935C-412F-B281-13BD749003E6}" type="pres">
      <dgm:prSet presAssocID="{39E5AA0C-1EC6-4416-B945-D4B1ADE69CA0}" presName="parTx" presStyleLbl="revTx" presStyleIdx="0" presStyleCnt="3">
        <dgm:presLayoutVars>
          <dgm:chMax val="0"/>
          <dgm:chPref val="0"/>
        </dgm:presLayoutVars>
      </dgm:prSet>
      <dgm:spPr/>
    </dgm:pt>
    <dgm:pt modelId="{2AB3C674-CE26-408E-BC82-6CD84573F520}" type="pres">
      <dgm:prSet presAssocID="{971EB87A-180A-4E95-A1F8-B581617035D8}" presName="sibTrans" presStyleCnt="0"/>
      <dgm:spPr/>
    </dgm:pt>
    <dgm:pt modelId="{CBA744BF-208B-4CFB-B5AF-0DC7E72F06ED}" type="pres">
      <dgm:prSet presAssocID="{88E09ADB-400F-4709-BFCA-BC719C8FEF05}" presName="compNode" presStyleCnt="0"/>
      <dgm:spPr/>
    </dgm:pt>
    <dgm:pt modelId="{AF4A9311-6461-40D0-AF5E-6985176CC01B}" type="pres">
      <dgm:prSet presAssocID="{88E09ADB-400F-4709-BFCA-BC719C8FEF05}" presName="bgRect" presStyleLbl="bgShp" presStyleIdx="1" presStyleCnt="3"/>
      <dgm:spPr/>
    </dgm:pt>
    <dgm:pt modelId="{653A5E7E-6CD9-4C16-B99C-B8A9E4FCBF7B}" type="pres">
      <dgm:prSet presAssocID="{88E09ADB-400F-4709-BFCA-BC719C8FEF05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me"/>
        </a:ext>
      </dgm:extLst>
    </dgm:pt>
    <dgm:pt modelId="{78CBC3A3-454B-49BD-9729-9E854B97F60F}" type="pres">
      <dgm:prSet presAssocID="{88E09ADB-400F-4709-BFCA-BC719C8FEF05}" presName="spaceRect" presStyleCnt="0"/>
      <dgm:spPr/>
    </dgm:pt>
    <dgm:pt modelId="{DF8617C4-A88B-41AA-94E7-511954B02D9B}" type="pres">
      <dgm:prSet presAssocID="{88E09ADB-400F-4709-BFCA-BC719C8FEF05}" presName="parTx" presStyleLbl="revTx" presStyleIdx="1" presStyleCnt="3">
        <dgm:presLayoutVars>
          <dgm:chMax val="0"/>
          <dgm:chPref val="0"/>
        </dgm:presLayoutVars>
      </dgm:prSet>
      <dgm:spPr/>
    </dgm:pt>
    <dgm:pt modelId="{1B2C0296-CFEE-4441-8B35-95864138DE34}" type="pres">
      <dgm:prSet presAssocID="{A6DF3177-CCBC-43E0-9726-04BA793E3D23}" presName="sibTrans" presStyleCnt="0"/>
      <dgm:spPr/>
    </dgm:pt>
    <dgm:pt modelId="{D891F3F4-7D97-40EB-B3FE-B02C9B1E2FF1}" type="pres">
      <dgm:prSet presAssocID="{2258E632-22B8-41DB-B120-3F8AAFC6C51C}" presName="compNode" presStyleCnt="0"/>
      <dgm:spPr/>
    </dgm:pt>
    <dgm:pt modelId="{905D148A-A3ED-465B-86B9-0F2803EDC6A9}" type="pres">
      <dgm:prSet presAssocID="{2258E632-22B8-41DB-B120-3F8AAFC6C51C}" presName="bgRect" presStyleLbl="bgShp" presStyleIdx="2" presStyleCnt="3"/>
      <dgm:spPr/>
    </dgm:pt>
    <dgm:pt modelId="{C9363793-3CCB-4227-94C2-B7F176E5F4E0}" type="pres">
      <dgm:prSet presAssocID="{2258E632-22B8-41DB-B120-3F8AAFC6C51C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ne"/>
        </a:ext>
      </dgm:extLst>
    </dgm:pt>
    <dgm:pt modelId="{6769176E-D578-49F2-B395-66DF2534F289}" type="pres">
      <dgm:prSet presAssocID="{2258E632-22B8-41DB-B120-3F8AAFC6C51C}" presName="spaceRect" presStyleCnt="0"/>
      <dgm:spPr/>
    </dgm:pt>
    <dgm:pt modelId="{8F660FEC-35E4-45A0-8344-522677A6E761}" type="pres">
      <dgm:prSet presAssocID="{2258E632-22B8-41DB-B120-3F8AAFC6C51C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2E21B100-2CCF-48EC-A5A6-D58152EAE4C2}" type="presOf" srcId="{C2980868-97F4-4BBA-A67C-C5E71E71F875}" destId="{37BDE9EE-F555-4793-B35B-55C54EBB3CB3}" srcOrd="0" destOrd="0" presId="urn:microsoft.com/office/officeart/2018/2/layout/IconVerticalSolidList"/>
    <dgm:cxn modelId="{074FC10A-B3F4-46D4-ACA0-22216F74F794}" type="presOf" srcId="{88E09ADB-400F-4709-BFCA-BC719C8FEF05}" destId="{DF8617C4-A88B-41AA-94E7-511954B02D9B}" srcOrd="0" destOrd="0" presId="urn:microsoft.com/office/officeart/2018/2/layout/IconVerticalSolidList"/>
    <dgm:cxn modelId="{CB4D5139-BA65-40C7-B895-475FFBCAE8DC}" type="presOf" srcId="{39E5AA0C-1EC6-4416-B945-D4B1ADE69CA0}" destId="{4CE5E1DD-935C-412F-B281-13BD749003E6}" srcOrd="0" destOrd="0" presId="urn:microsoft.com/office/officeart/2018/2/layout/IconVerticalSolidList"/>
    <dgm:cxn modelId="{5ED48840-3AA7-4F4A-8944-804B27BD0651}" srcId="{C2980868-97F4-4BBA-A67C-C5E71E71F875}" destId="{2258E632-22B8-41DB-B120-3F8AAFC6C51C}" srcOrd="2" destOrd="0" parTransId="{ED8940C4-5B0A-457F-88B5-57FD0EAC6F46}" sibTransId="{0EA2614D-0E5C-4142-972A-A22AAE1FC95E}"/>
    <dgm:cxn modelId="{267C764D-537D-4E90-9448-D77B3474ACB1}" type="presOf" srcId="{2258E632-22B8-41DB-B120-3F8AAFC6C51C}" destId="{8F660FEC-35E4-45A0-8344-522677A6E761}" srcOrd="0" destOrd="0" presId="urn:microsoft.com/office/officeart/2018/2/layout/IconVerticalSolidList"/>
    <dgm:cxn modelId="{3F22098E-C8CD-4555-B17D-67270F33A281}" srcId="{C2980868-97F4-4BBA-A67C-C5E71E71F875}" destId="{39E5AA0C-1EC6-4416-B945-D4B1ADE69CA0}" srcOrd="0" destOrd="0" parTransId="{2D8DBA54-56F9-4A5A-A5D3-C043C95F5E7B}" sibTransId="{971EB87A-180A-4E95-A1F8-B581617035D8}"/>
    <dgm:cxn modelId="{AEBC609A-ADC0-40CC-A089-E2D9944370EE}" srcId="{C2980868-97F4-4BBA-A67C-C5E71E71F875}" destId="{88E09ADB-400F-4709-BFCA-BC719C8FEF05}" srcOrd="1" destOrd="0" parTransId="{0AE429F4-D4C3-4820-BAC2-FB0B54F23418}" sibTransId="{A6DF3177-CCBC-43E0-9726-04BA793E3D23}"/>
    <dgm:cxn modelId="{188525C2-EE68-47D4-8927-1E7F8F3A518F}" type="presParOf" srcId="{37BDE9EE-F555-4793-B35B-55C54EBB3CB3}" destId="{7404A956-4C9A-4AC3-8982-9E03ABC72878}" srcOrd="0" destOrd="0" presId="urn:microsoft.com/office/officeart/2018/2/layout/IconVerticalSolidList"/>
    <dgm:cxn modelId="{CCE531EB-F3DB-4184-9A31-346FF8149A7E}" type="presParOf" srcId="{7404A956-4C9A-4AC3-8982-9E03ABC72878}" destId="{7D3AF3FB-0249-4E40-8EF2-E8DE634AAF49}" srcOrd="0" destOrd="0" presId="urn:microsoft.com/office/officeart/2018/2/layout/IconVerticalSolidList"/>
    <dgm:cxn modelId="{14467753-E5F8-405E-8068-651BA147899E}" type="presParOf" srcId="{7404A956-4C9A-4AC3-8982-9E03ABC72878}" destId="{11249015-7AD4-4DF2-BB57-F5E6C89B1EAE}" srcOrd="1" destOrd="0" presId="urn:microsoft.com/office/officeart/2018/2/layout/IconVerticalSolidList"/>
    <dgm:cxn modelId="{F131DABD-D7D2-48C5-96BA-278D1B846D8C}" type="presParOf" srcId="{7404A956-4C9A-4AC3-8982-9E03ABC72878}" destId="{BBEF0FC3-6B0D-4C43-A145-AE0453D14EE4}" srcOrd="2" destOrd="0" presId="urn:microsoft.com/office/officeart/2018/2/layout/IconVerticalSolidList"/>
    <dgm:cxn modelId="{AAF62625-4B4D-43E4-B13D-46FB0BCD5468}" type="presParOf" srcId="{7404A956-4C9A-4AC3-8982-9E03ABC72878}" destId="{4CE5E1DD-935C-412F-B281-13BD749003E6}" srcOrd="3" destOrd="0" presId="urn:microsoft.com/office/officeart/2018/2/layout/IconVerticalSolidList"/>
    <dgm:cxn modelId="{4668AC6B-35D7-4DB5-B38C-FAB7D6192043}" type="presParOf" srcId="{37BDE9EE-F555-4793-B35B-55C54EBB3CB3}" destId="{2AB3C674-CE26-408E-BC82-6CD84573F520}" srcOrd="1" destOrd="0" presId="urn:microsoft.com/office/officeart/2018/2/layout/IconVerticalSolidList"/>
    <dgm:cxn modelId="{1C97A54A-D79B-40A6-BC93-8377717DF55F}" type="presParOf" srcId="{37BDE9EE-F555-4793-B35B-55C54EBB3CB3}" destId="{CBA744BF-208B-4CFB-B5AF-0DC7E72F06ED}" srcOrd="2" destOrd="0" presId="urn:microsoft.com/office/officeart/2018/2/layout/IconVerticalSolidList"/>
    <dgm:cxn modelId="{DC79E52D-2AA1-43B7-9B88-2DB2120C0243}" type="presParOf" srcId="{CBA744BF-208B-4CFB-B5AF-0DC7E72F06ED}" destId="{AF4A9311-6461-40D0-AF5E-6985176CC01B}" srcOrd="0" destOrd="0" presId="urn:microsoft.com/office/officeart/2018/2/layout/IconVerticalSolidList"/>
    <dgm:cxn modelId="{0C057691-68B4-4294-A1F4-4BE518E2F06B}" type="presParOf" srcId="{CBA744BF-208B-4CFB-B5AF-0DC7E72F06ED}" destId="{653A5E7E-6CD9-4C16-B99C-B8A9E4FCBF7B}" srcOrd="1" destOrd="0" presId="urn:microsoft.com/office/officeart/2018/2/layout/IconVerticalSolidList"/>
    <dgm:cxn modelId="{9E7CD701-A4E4-48DF-A118-F286F78FCE5F}" type="presParOf" srcId="{CBA744BF-208B-4CFB-B5AF-0DC7E72F06ED}" destId="{78CBC3A3-454B-49BD-9729-9E854B97F60F}" srcOrd="2" destOrd="0" presId="urn:microsoft.com/office/officeart/2018/2/layout/IconVerticalSolidList"/>
    <dgm:cxn modelId="{207FDE23-6280-424E-BDDA-8A5A069AD254}" type="presParOf" srcId="{CBA744BF-208B-4CFB-B5AF-0DC7E72F06ED}" destId="{DF8617C4-A88B-41AA-94E7-511954B02D9B}" srcOrd="3" destOrd="0" presId="urn:microsoft.com/office/officeart/2018/2/layout/IconVerticalSolidList"/>
    <dgm:cxn modelId="{6557879B-7A82-444B-8E5D-D5208819E19C}" type="presParOf" srcId="{37BDE9EE-F555-4793-B35B-55C54EBB3CB3}" destId="{1B2C0296-CFEE-4441-8B35-95864138DE34}" srcOrd="3" destOrd="0" presId="urn:microsoft.com/office/officeart/2018/2/layout/IconVerticalSolidList"/>
    <dgm:cxn modelId="{338460AA-5AAE-4031-A71C-FE3A5BC72AC7}" type="presParOf" srcId="{37BDE9EE-F555-4793-B35B-55C54EBB3CB3}" destId="{D891F3F4-7D97-40EB-B3FE-B02C9B1E2FF1}" srcOrd="4" destOrd="0" presId="urn:microsoft.com/office/officeart/2018/2/layout/IconVerticalSolidList"/>
    <dgm:cxn modelId="{03BDD4A3-EC2E-42AE-97D4-3C60C928F065}" type="presParOf" srcId="{D891F3F4-7D97-40EB-B3FE-B02C9B1E2FF1}" destId="{905D148A-A3ED-465B-86B9-0F2803EDC6A9}" srcOrd="0" destOrd="0" presId="urn:microsoft.com/office/officeart/2018/2/layout/IconVerticalSolidList"/>
    <dgm:cxn modelId="{05FA1793-221F-4102-B30B-47E2E58169BD}" type="presParOf" srcId="{D891F3F4-7D97-40EB-B3FE-B02C9B1E2FF1}" destId="{C9363793-3CCB-4227-94C2-B7F176E5F4E0}" srcOrd="1" destOrd="0" presId="urn:microsoft.com/office/officeart/2018/2/layout/IconVerticalSolidList"/>
    <dgm:cxn modelId="{FA68377F-8DA9-44B6-8E70-603CF72B2F02}" type="presParOf" srcId="{D891F3F4-7D97-40EB-B3FE-B02C9B1E2FF1}" destId="{6769176E-D578-49F2-B395-66DF2534F289}" srcOrd="2" destOrd="0" presId="urn:microsoft.com/office/officeart/2018/2/layout/IconVerticalSolidList"/>
    <dgm:cxn modelId="{E9403F41-B43D-41F7-9891-B9FF47231BD1}" type="presParOf" srcId="{D891F3F4-7D97-40EB-B3FE-B02C9B1E2FF1}" destId="{8F660FEC-35E4-45A0-8344-522677A6E76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90612C94-6C3C-479E-A8AE-F6343071277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4307535-2A47-48B7-B8F2-FD6C85A5DE0E}">
      <dgm:prSet/>
      <dgm:spPr/>
      <dgm:t>
        <a:bodyPr/>
        <a:lstStyle/>
        <a:p>
          <a:r>
            <a:rPr lang="en-US"/>
            <a:t>Low global integration, high local responsiveness</a:t>
          </a:r>
        </a:p>
      </dgm:t>
    </dgm:pt>
    <dgm:pt modelId="{A9E5E046-83C0-483D-8A66-91E2FAB3EC98}" type="parTrans" cxnId="{1D5334A1-B17B-48EC-AB44-AC7165379C21}">
      <dgm:prSet/>
      <dgm:spPr/>
      <dgm:t>
        <a:bodyPr/>
        <a:lstStyle/>
        <a:p>
          <a:endParaRPr lang="en-US"/>
        </a:p>
      </dgm:t>
    </dgm:pt>
    <dgm:pt modelId="{408E218F-C990-498D-81D3-69209121A061}" type="sibTrans" cxnId="{1D5334A1-B17B-48EC-AB44-AC7165379C21}">
      <dgm:prSet/>
      <dgm:spPr/>
      <dgm:t>
        <a:bodyPr/>
        <a:lstStyle/>
        <a:p>
          <a:endParaRPr lang="en-US"/>
        </a:p>
      </dgm:t>
    </dgm:pt>
    <dgm:pt modelId="{180C1717-5FDF-45D9-9F4C-FD0F50AA88B7}">
      <dgm:prSet/>
      <dgm:spPr/>
      <dgm:t>
        <a:bodyPr/>
        <a:lstStyle/>
        <a:p>
          <a:r>
            <a:rPr lang="en-US"/>
            <a:t>Decentralised, highly adaptable to local markets</a:t>
          </a:r>
        </a:p>
      </dgm:t>
    </dgm:pt>
    <dgm:pt modelId="{9FAFDD6B-142F-4CE3-B476-3E376C939727}" type="parTrans" cxnId="{7E0B7E95-6770-4A3C-AF3D-195EB1EB26CF}">
      <dgm:prSet/>
      <dgm:spPr/>
      <dgm:t>
        <a:bodyPr/>
        <a:lstStyle/>
        <a:p>
          <a:endParaRPr lang="en-US"/>
        </a:p>
      </dgm:t>
    </dgm:pt>
    <dgm:pt modelId="{AA3CE5BA-F60F-481F-B6E5-E29183C79922}" type="sibTrans" cxnId="{7E0B7E95-6770-4A3C-AF3D-195EB1EB26CF}">
      <dgm:prSet/>
      <dgm:spPr/>
      <dgm:t>
        <a:bodyPr/>
        <a:lstStyle/>
        <a:p>
          <a:endParaRPr lang="en-US"/>
        </a:p>
      </dgm:t>
    </dgm:pt>
    <dgm:pt modelId="{B6A99013-4AD1-4718-9D10-06CD5692BB69}">
      <dgm:prSet/>
      <dgm:spPr/>
      <dgm:t>
        <a:bodyPr/>
        <a:lstStyle/>
        <a:p>
          <a:r>
            <a:rPr lang="en-US"/>
            <a:t>Nestle, Pfizer</a:t>
          </a:r>
        </a:p>
      </dgm:t>
    </dgm:pt>
    <dgm:pt modelId="{F6928AF1-4FCB-45CB-9D5D-00C9B95B00CD}" type="parTrans" cxnId="{FA2C2C02-A383-4BD5-8882-5185952DB23E}">
      <dgm:prSet/>
      <dgm:spPr/>
      <dgm:t>
        <a:bodyPr/>
        <a:lstStyle/>
        <a:p>
          <a:endParaRPr lang="en-US"/>
        </a:p>
      </dgm:t>
    </dgm:pt>
    <dgm:pt modelId="{90C74EF8-FC51-434A-83D8-CD4DE757117C}" type="sibTrans" cxnId="{FA2C2C02-A383-4BD5-8882-5185952DB23E}">
      <dgm:prSet/>
      <dgm:spPr/>
      <dgm:t>
        <a:bodyPr/>
        <a:lstStyle/>
        <a:p>
          <a:endParaRPr lang="en-US"/>
        </a:p>
      </dgm:t>
    </dgm:pt>
    <dgm:pt modelId="{CDE5199A-296E-47E5-8AFF-75DA4F5A7881}" type="pres">
      <dgm:prSet presAssocID="{90612C94-6C3C-479E-A8AE-F6343071277F}" presName="root" presStyleCnt="0">
        <dgm:presLayoutVars>
          <dgm:dir/>
          <dgm:resizeHandles val="exact"/>
        </dgm:presLayoutVars>
      </dgm:prSet>
      <dgm:spPr/>
    </dgm:pt>
    <dgm:pt modelId="{A93DBFF7-9FB1-44FD-8837-6B44ED6229EC}" type="pres">
      <dgm:prSet presAssocID="{84307535-2A47-48B7-B8F2-FD6C85A5DE0E}" presName="compNode" presStyleCnt="0"/>
      <dgm:spPr/>
    </dgm:pt>
    <dgm:pt modelId="{C0B428AD-47ED-4F39-AC42-8A298AE5A6CF}" type="pres">
      <dgm:prSet presAssocID="{84307535-2A47-48B7-B8F2-FD6C85A5DE0E}" presName="bgRect" presStyleLbl="bgShp" presStyleIdx="0" presStyleCnt="3"/>
      <dgm:spPr/>
    </dgm:pt>
    <dgm:pt modelId="{8B2E15C0-C5C6-40BF-A37A-B43581284B44}" type="pres">
      <dgm:prSet presAssocID="{84307535-2A47-48B7-B8F2-FD6C85A5DE0E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Europe-Africa"/>
        </a:ext>
      </dgm:extLst>
    </dgm:pt>
    <dgm:pt modelId="{1B3A5728-F983-4535-9CE0-4C364485F91C}" type="pres">
      <dgm:prSet presAssocID="{84307535-2A47-48B7-B8F2-FD6C85A5DE0E}" presName="spaceRect" presStyleCnt="0"/>
      <dgm:spPr/>
    </dgm:pt>
    <dgm:pt modelId="{9F9EADEA-6CB6-446E-A52F-39784E6456E3}" type="pres">
      <dgm:prSet presAssocID="{84307535-2A47-48B7-B8F2-FD6C85A5DE0E}" presName="parTx" presStyleLbl="revTx" presStyleIdx="0" presStyleCnt="3">
        <dgm:presLayoutVars>
          <dgm:chMax val="0"/>
          <dgm:chPref val="0"/>
        </dgm:presLayoutVars>
      </dgm:prSet>
      <dgm:spPr/>
    </dgm:pt>
    <dgm:pt modelId="{5157D905-0BAD-494C-B6C9-3471E685D03F}" type="pres">
      <dgm:prSet presAssocID="{408E218F-C990-498D-81D3-69209121A061}" presName="sibTrans" presStyleCnt="0"/>
      <dgm:spPr/>
    </dgm:pt>
    <dgm:pt modelId="{1349F13E-979F-4E02-9CA0-9B552440B4F2}" type="pres">
      <dgm:prSet presAssocID="{180C1717-5FDF-45D9-9F4C-FD0F50AA88B7}" presName="compNode" presStyleCnt="0"/>
      <dgm:spPr/>
    </dgm:pt>
    <dgm:pt modelId="{05770794-E712-475D-BCDC-57FDEE60F099}" type="pres">
      <dgm:prSet presAssocID="{180C1717-5FDF-45D9-9F4C-FD0F50AA88B7}" presName="bgRect" presStyleLbl="bgShp" presStyleIdx="1" presStyleCnt="3"/>
      <dgm:spPr/>
    </dgm:pt>
    <dgm:pt modelId="{ADEE0147-B9FF-4B25-ADE0-242438283E16}" type="pres">
      <dgm:prSet presAssocID="{180C1717-5FDF-45D9-9F4C-FD0F50AA88B7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 Network"/>
        </a:ext>
      </dgm:extLst>
    </dgm:pt>
    <dgm:pt modelId="{3A78A714-2C38-4821-BB9E-3CAF66915F6F}" type="pres">
      <dgm:prSet presAssocID="{180C1717-5FDF-45D9-9F4C-FD0F50AA88B7}" presName="spaceRect" presStyleCnt="0"/>
      <dgm:spPr/>
    </dgm:pt>
    <dgm:pt modelId="{14901A4E-A42D-46EF-8C45-3D411B098F2D}" type="pres">
      <dgm:prSet presAssocID="{180C1717-5FDF-45D9-9F4C-FD0F50AA88B7}" presName="parTx" presStyleLbl="revTx" presStyleIdx="1" presStyleCnt="3">
        <dgm:presLayoutVars>
          <dgm:chMax val="0"/>
          <dgm:chPref val="0"/>
        </dgm:presLayoutVars>
      </dgm:prSet>
      <dgm:spPr/>
    </dgm:pt>
    <dgm:pt modelId="{ADF3ECE0-EBC6-46A3-B2BA-2F0E82DED145}" type="pres">
      <dgm:prSet presAssocID="{AA3CE5BA-F60F-481F-B6E5-E29183C79922}" presName="sibTrans" presStyleCnt="0"/>
      <dgm:spPr/>
    </dgm:pt>
    <dgm:pt modelId="{0E93EF55-382A-47D4-8AA3-1FF8D0630FA6}" type="pres">
      <dgm:prSet presAssocID="{B6A99013-4AD1-4718-9D10-06CD5692BB69}" presName="compNode" presStyleCnt="0"/>
      <dgm:spPr/>
    </dgm:pt>
    <dgm:pt modelId="{6BCF3BB5-45A0-4B52-B44D-E6D898B1203C}" type="pres">
      <dgm:prSet presAssocID="{B6A99013-4AD1-4718-9D10-06CD5692BB69}" presName="bgRect" presStyleLbl="bgShp" presStyleIdx="2" presStyleCnt="3"/>
      <dgm:spPr/>
    </dgm:pt>
    <dgm:pt modelId="{772B6D36-C548-4251-8B69-BB98C11906AD}" type="pres">
      <dgm:prSet presAssocID="{B6A99013-4AD1-4718-9D10-06CD5692BB6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lowchart"/>
        </a:ext>
      </dgm:extLst>
    </dgm:pt>
    <dgm:pt modelId="{4C3C474E-FDBF-4B94-888A-80640BE8A60B}" type="pres">
      <dgm:prSet presAssocID="{B6A99013-4AD1-4718-9D10-06CD5692BB69}" presName="spaceRect" presStyleCnt="0"/>
      <dgm:spPr/>
    </dgm:pt>
    <dgm:pt modelId="{40EABBC0-90F2-4C60-B357-5876003C6E73}" type="pres">
      <dgm:prSet presAssocID="{B6A99013-4AD1-4718-9D10-06CD5692BB6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FA2C2C02-A383-4BD5-8882-5185952DB23E}" srcId="{90612C94-6C3C-479E-A8AE-F6343071277F}" destId="{B6A99013-4AD1-4718-9D10-06CD5692BB69}" srcOrd="2" destOrd="0" parTransId="{F6928AF1-4FCB-45CB-9D5D-00C9B95B00CD}" sibTransId="{90C74EF8-FC51-434A-83D8-CD4DE757117C}"/>
    <dgm:cxn modelId="{A972F31B-E952-4CBA-ADD0-B0119D11C598}" type="presOf" srcId="{180C1717-5FDF-45D9-9F4C-FD0F50AA88B7}" destId="{14901A4E-A42D-46EF-8C45-3D411B098F2D}" srcOrd="0" destOrd="0" presId="urn:microsoft.com/office/officeart/2018/2/layout/IconVerticalSolidList"/>
    <dgm:cxn modelId="{3EE46622-3C19-40C1-BE23-DB7F78225B72}" type="presOf" srcId="{B6A99013-4AD1-4718-9D10-06CD5692BB69}" destId="{40EABBC0-90F2-4C60-B357-5876003C6E73}" srcOrd="0" destOrd="0" presId="urn:microsoft.com/office/officeart/2018/2/layout/IconVerticalSolidList"/>
    <dgm:cxn modelId="{BF2ADD63-D56F-4C53-8F1B-06E3B341EC17}" type="presOf" srcId="{90612C94-6C3C-479E-A8AE-F6343071277F}" destId="{CDE5199A-296E-47E5-8AFF-75DA4F5A7881}" srcOrd="0" destOrd="0" presId="urn:microsoft.com/office/officeart/2018/2/layout/IconVerticalSolidList"/>
    <dgm:cxn modelId="{2EDDE877-060A-41A2-9CE7-221664099FCA}" type="presOf" srcId="{84307535-2A47-48B7-B8F2-FD6C85A5DE0E}" destId="{9F9EADEA-6CB6-446E-A52F-39784E6456E3}" srcOrd="0" destOrd="0" presId="urn:microsoft.com/office/officeart/2018/2/layout/IconVerticalSolidList"/>
    <dgm:cxn modelId="{7E0B7E95-6770-4A3C-AF3D-195EB1EB26CF}" srcId="{90612C94-6C3C-479E-A8AE-F6343071277F}" destId="{180C1717-5FDF-45D9-9F4C-FD0F50AA88B7}" srcOrd="1" destOrd="0" parTransId="{9FAFDD6B-142F-4CE3-B476-3E376C939727}" sibTransId="{AA3CE5BA-F60F-481F-B6E5-E29183C79922}"/>
    <dgm:cxn modelId="{1D5334A1-B17B-48EC-AB44-AC7165379C21}" srcId="{90612C94-6C3C-479E-A8AE-F6343071277F}" destId="{84307535-2A47-48B7-B8F2-FD6C85A5DE0E}" srcOrd="0" destOrd="0" parTransId="{A9E5E046-83C0-483D-8A66-91E2FAB3EC98}" sibTransId="{408E218F-C990-498D-81D3-69209121A061}"/>
    <dgm:cxn modelId="{0AB54443-50EB-4BDA-9F89-50C76D57121A}" type="presParOf" srcId="{CDE5199A-296E-47E5-8AFF-75DA4F5A7881}" destId="{A93DBFF7-9FB1-44FD-8837-6B44ED6229EC}" srcOrd="0" destOrd="0" presId="urn:microsoft.com/office/officeart/2018/2/layout/IconVerticalSolidList"/>
    <dgm:cxn modelId="{08C28962-F961-4A66-A95E-96ABF4198B3B}" type="presParOf" srcId="{A93DBFF7-9FB1-44FD-8837-6B44ED6229EC}" destId="{C0B428AD-47ED-4F39-AC42-8A298AE5A6CF}" srcOrd="0" destOrd="0" presId="urn:microsoft.com/office/officeart/2018/2/layout/IconVerticalSolidList"/>
    <dgm:cxn modelId="{C3EDE46E-886C-4513-9AB2-A443C21BAC78}" type="presParOf" srcId="{A93DBFF7-9FB1-44FD-8837-6B44ED6229EC}" destId="{8B2E15C0-C5C6-40BF-A37A-B43581284B44}" srcOrd="1" destOrd="0" presId="urn:microsoft.com/office/officeart/2018/2/layout/IconVerticalSolidList"/>
    <dgm:cxn modelId="{1B1DEB22-129F-4985-B458-25A12618A2EE}" type="presParOf" srcId="{A93DBFF7-9FB1-44FD-8837-6B44ED6229EC}" destId="{1B3A5728-F983-4535-9CE0-4C364485F91C}" srcOrd="2" destOrd="0" presId="urn:microsoft.com/office/officeart/2018/2/layout/IconVerticalSolidList"/>
    <dgm:cxn modelId="{E96940A4-83C6-4611-B063-E95560564349}" type="presParOf" srcId="{A93DBFF7-9FB1-44FD-8837-6B44ED6229EC}" destId="{9F9EADEA-6CB6-446E-A52F-39784E6456E3}" srcOrd="3" destOrd="0" presId="urn:microsoft.com/office/officeart/2018/2/layout/IconVerticalSolidList"/>
    <dgm:cxn modelId="{9DA180F4-8DF4-4755-A278-A505D74E290A}" type="presParOf" srcId="{CDE5199A-296E-47E5-8AFF-75DA4F5A7881}" destId="{5157D905-0BAD-494C-B6C9-3471E685D03F}" srcOrd="1" destOrd="0" presId="urn:microsoft.com/office/officeart/2018/2/layout/IconVerticalSolidList"/>
    <dgm:cxn modelId="{4160ECC2-5D6D-4BAD-9817-62A32FBDB793}" type="presParOf" srcId="{CDE5199A-296E-47E5-8AFF-75DA4F5A7881}" destId="{1349F13E-979F-4E02-9CA0-9B552440B4F2}" srcOrd="2" destOrd="0" presId="urn:microsoft.com/office/officeart/2018/2/layout/IconVerticalSolidList"/>
    <dgm:cxn modelId="{07581B83-4DC5-4A8E-8430-6DE39C6FABA6}" type="presParOf" srcId="{1349F13E-979F-4E02-9CA0-9B552440B4F2}" destId="{05770794-E712-475D-BCDC-57FDEE60F099}" srcOrd="0" destOrd="0" presId="urn:microsoft.com/office/officeart/2018/2/layout/IconVerticalSolidList"/>
    <dgm:cxn modelId="{193D14AD-52B9-4702-8407-18E6F11E3A15}" type="presParOf" srcId="{1349F13E-979F-4E02-9CA0-9B552440B4F2}" destId="{ADEE0147-B9FF-4B25-ADE0-242438283E16}" srcOrd="1" destOrd="0" presId="urn:microsoft.com/office/officeart/2018/2/layout/IconVerticalSolidList"/>
    <dgm:cxn modelId="{DC0E3136-3822-4166-99BF-E49CB7959864}" type="presParOf" srcId="{1349F13E-979F-4E02-9CA0-9B552440B4F2}" destId="{3A78A714-2C38-4821-BB9E-3CAF66915F6F}" srcOrd="2" destOrd="0" presId="urn:microsoft.com/office/officeart/2018/2/layout/IconVerticalSolidList"/>
    <dgm:cxn modelId="{EB997809-7953-44CA-821C-8891874EAAAB}" type="presParOf" srcId="{1349F13E-979F-4E02-9CA0-9B552440B4F2}" destId="{14901A4E-A42D-46EF-8C45-3D411B098F2D}" srcOrd="3" destOrd="0" presId="urn:microsoft.com/office/officeart/2018/2/layout/IconVerticalSolidList"/>
    <dgm:cxn modelId="{0E0D6370-6F61-4945-9368-02E3259E5168}" type="presParOf" srcId="{CDE5199A-296E-47E5-8AFF-75DA4F5A7881}" destId="{ADF3ECE0-EBC6-46A3-B2BA-2F0E82DED145}" srcOrd="3" destOrd="0" presId="urn:microsoft.com/office/officeart/2018/2/layout/IconVerticalSolidList"/>
    <dgm:cxn modelId="{9CCC63E4-3ADC-4C60-A2D6-D047B063BB73}" type="presParOf" srcId="{CDE5199A-296E-47E5-8AFF-75DA4F5A7881}" destId="{0E93EF55-382A-47D4-8AA3-1FF8D0630FA6}" srcOrd="4" destOrd="0" presId="urn:microsoft.com/office/officeart/2018/2/layout/IconVerticalSolidList"/>
    <dgm:cxn modelId="{6E23EFED-5C37-4C18-8160-CCE3CBB285D5}" type="presParOf" srcId="{0E93EF55-382A-47D4-8AA3-1FF8D0630FA6}" destId="{6BCF3BB5-45A0-4B52-B44D-E6D898B1203C}" srcOrd="0" destOrd="0" presId="urn:microsoft.com/office/officeart/2018/2/layout/IconVerticalSolidList"/>
    <dgm:cxn modelId="{52C2A323-E788-4B96-B57B-1CDE9398FEBC}" type="presParOf" srcId="{0E93EF55-382A-47D4-8AA3-1FF8D0630FA6}" destId="{772B6D36-C548-4251-8B69-BB98C11906AD}" srcOrd="1" destOrd="0" presId="urn:microsoft.com/office/officeart/2018/2/layout/IconVerticalSolidList"/>
    <dgm:cxn modelId="{BCDC88B5-865F-4A44-BFF3-40F9E4AFDA2E}" type="presParOf" srcId="{0E93EF55-382A-47D4-8AA3-1FF8D0630FA6}" destId="{4C3C474E-FDBF-4B94-888A-80640BE8A60B}" srcOrd="2" destOrd="0" presId="urn:microsoft.com/office/officeart/2018/2/layout/IconVerticalSolidList"/>
    <dgm:cxn modelId="{9EBBBC0D-C79A-4272-AAC2-616502BB0E9F}" type="presParOf" srcId="{0E93EF55-382A-47D4-8AA3-1FF8D0630FA6}" destId="{40EABBC0-90F2-4C60-B357-5876003C6E7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26C59F03-DB71-4D20-83A6-9F1630911E3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ECCCFDF4-484A-46CA-BF94-8B579AE5789B}">
      <dgm:prSet/>
      <dgm:spPr/>
      <dgm:t>
        <a:bodyPr/>
        <a:lstStyle/>
        <a:p>
          <a:r>
            <a:rPr lang="en-US"/>
            <a:t>Developed by Johanson and Vahlne</a:t>
          </a:r>
        </a:p>
      </dgm:t>
    </dgm:pt>
    <dgm:pt modelId="{B3B5311D-99D7-4634-B661-6BCE65AC8DB8}" type="parTrans" cxnId="{AA07D52A-BFD0-4475-AF55-C1E9C1DB6E00}">
      <dgm:prSet/>
      <dgm:spPr/>
      <dgm:t>
        <a:bodyPr/>
        <a:lstStyle/>
        <a:p>
          <a:endParaRPr lang="en-US"/>
        </a:p>
      </dgm:t>
    </dgm:pt>
    <dgm:pt modelId="{07042EAB-51F7-46FB-858D-BD1058ADB857}" type="sibTrans" cxnId="{AA07D52A-BFD0-4475-AF55-C1E9C1DB6E00}">
      <dgm:prSet/>
      <dgm:spPr/>
      <dgm:t>
        <a:bodyPr/>
        <a:lstStyle/>
        <a:p>
          <a:endParaRPr lang="en-US"/>
        </a:p>
      </dgm:t>
    </dgm:pt>
    <dgm:pt modelId="{765DBC34-DACF-4DE6-9E45-6E7716C16CE6}">
      <dgm:prSet/>
      <dgm:spPr/>
      <dgm:t>
        <a:bodyPr/>
        <a:lstStyle/>
        <a:p>
          <a:r>
            <a:rPr lang="en-US"/>
            <a:t>Firms internationalise incrementally, starting with low-risk and low commitment entry modes like exporting</a:t>
          </a:r>
        </a:p>
      </dgm:t>
    </dgm:pt>
    <dgm:pt modelId="{9D08DABD-0CB1-4931-AD78-7C3F0E861FD9}" type="parTrans" cxnId="{EAA1B7EE-37B0-460A-9205-F1B1BF5C09C1}">
      <dgm:prSet/>
      <dgm:spPr/>
      <dgm:t>
        <a:bodyPr/>
        <a:lstStyle/>
        <a:p>
          <a:endParaRPr lang="en-US"/>
        </a:p>
      </dgm:t>
    </dgm:pt>
    <dgm:pt modelId="{BB3FFDB1-59A1-4233-9944-61A1B9329D18}" type="sibTrans" cxnId="{EAA1B7EE-37B0-460A-9205-F1B1BF5C09C1}">
      <dgm:prSet/>
      <dgm:spPr/>
      <dgm:t>
        <a:bodyPr/>
        <a:lstStyle/>
        <a:p>
          <a:endParaRPr lang="en-US"/>
        </a:p>
      </dgm:t>
    </dgm:pt>
    <dgm:pt modelId="{28DFA29D-9A07-47A0-AF6D-0AC97A747096}" type="pres">
      <dgm:prSet presAssocID="{26C59F03-DB71-4D20-83A6-9F1630911E37}" presName="root" presStyleCnt="0">
        <dgm:presLayoutVars>
          <dgm:dir/>
          <dgm:resizeHandles val="exact"/>
        </dgm:presLayoutVars>
      </dgm:prSet>
      <dgm:spPr/>
    </dgm:pt>
    <dgm:pt modelId="{CA9D3D07-4CF7-4C6B-A194-3F9AC2ADADA6}" type="pres">
      <dgm:prSet presAssocID="{ECCCFDF4-484A-46CA-BF94-8B579AE5789B}" presName="compNode" presStyleCnt="0"/>
      <dgm:spPr/>
    </dgm:pt>
    <dgm:pt modelId="{D6AABCD2-6F5B-45DA-BB42-5ABDC6D6F28B}" type="pres">
      <dgm:prSet presAssocID="{ECCCFDF4-484A-46CA-BF94-8B579AE5789B}" presName="bgRect" presStyleLbl="bgShp" presStyleIdx="0" presStyleCnt="2"/>
      <dgm:spPr/>
    </dgm:pt>
    <dgm:pt modelId="{57F0CB9F-4216-4409-AA53-DED277739744}" type="pres">
      <dgm:prSet presAssocID="{ECCCFDF4-484A-46CA-BF94-8B579AE5789B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237C1A6B-CA1D-49DB-9A3A-468CB4CDC7D6}" type="pres">
      <dgm:prSet presAssocID="{ECCCFDF4-484A-46CA-BF94-8B579AE5789B}" presName="spaceRect" presStyleCnt="0"/>
      <dgm:spPr/>
    </dgm:pt>
    <dgm:pt modelId="{182D0CD9-7B83-4935-A392-F17E9215A176}" type="pres">
      <dgm:prSet presAssocID="{ECCCFDF4-484A-46CA-BF94-8B579AE5789B}" presName="parTx" presStyleLbl="revTx" presStyleIdx="0" presStyleCnt="2">
        <dgm:presLayoutVars>
          <dgm:chMax val="0"/>
          <dgm:chPref val="0"/>
        </dgm:presLayoutVars>
      </dgm:prSet>
      <dgm:spPr/>
    </dgm:pt>
    <dgm:pt modelId="{F48CB80B-666C-499E-BFD0-ABCDD43C0C41}" type="pres">
      <dgm:prSet presAssocID="{07042EAB-51F7-46FB-858D-BD1058ADB857}" presName="sibTrans" presStyleCnt="0"/>
      <dgm:spPr/>
    </dgm:pt>
    <dgm:pt modelId="{2250E9A9-A7DB-47EC-8BDA-F40FCDA42F3F}" type="pres">
      <dgm:prSet presAssocID="{765DBC34-DACF-4DE6-9E45-6E7716C16CE6}" presName="compNode" presStyleCnt="0"/>
      <dgm:spPr/>
    </dgm:pt>
    <dgm:pt modelId="{7F467F0D-80F8-40E0-B5DE-45A987CE6958}" type="pres">
      <dgm:prSet presAssocID="{765DBC34-DACF-4DE6-9E45-6E7716C16CE6}" presName="bgRect" presStyleLbl="bgShp" presStyleIdx="1" presStyleCnt="2"/>
      <dgm:spPr/>
    </dgm:pt>
    <dgm:pt modelId="{9B485335-D59C-43AE-9DD1-9A5915720EEE}" type="pres">
      <dgm:prSet presAssocID="{765DBC34-DACF-4DE6-9E45-6E7716C16CE6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xport"/>
        </a:ext>
      </dgm:extLst>
    </dgm:pt>
    <dgm:pt modelId="{307A0957-8B6D-4425-B992-B4A1296EE176}" type="pres">
      <dgm:prSet presAssocID="{765DBC34-DACF-4DE6-9E45-6E7716C16CE6}" presName="spaceRect" presStyleCnt="0"/>
      <dgm:spPr/>
    </dgm:pt>
    <dgm:pt modelId="{7BCC040D-5133-4405-8646-6186ACE48467}" type="pres">
      <dgm:prSet presAssocID="{765DBC34-DACF-4DE6-9E45-6E7716C16CE6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AA07D52A-BFD0-4475-AF55-C1E9C1DB6E00}" srcId="{26C59F03-DB71-4D20-83A6-9F1630911E37}" destId="{ECCCFDF4-484A-46CA-BF94-8B579AE5789B}" srcOrd="0" destOrd="0" parTransId="{B3B5311D-99D7-4634-B661-6BCE65AC8DB8}" sibTransId="{07042EAB-51F7-46FB-858D-BD1058ADB857}"/>
    <dgm:cxn modelId="{0C81B337-881D-4A48-963B-E586BAAA2A04}" type="presOf" srcId="{26C59F03-DB71-4D20-83A6-9F1630911E37}" destId="{28DFA29D-9A07-47A0-AF6D-0AC97A747096}" srcOrd="0" destOrd="0" presId="urn:microsoft.com/office/officeart/2018/2/layout/IconVerticalSolidList"/>
    <dgm:cxn modelId="{2DE930B8-B976-4CAE-B600-663FE6A35457}" type="presOf" srcId="{ECCCFDF4-484A-46CA-BF94-8B579AE5789B}" destId="{182D0CD9-7B83-4935-A392-F17E9215A176}" srcOrd="0" destOrd="0" presId="urn:microsoft.com/office/officeart/2018/2/layout/IconVerticalSolidList"/>
    <dgm:cxn modelId="{E40490E5-AB93-4F95-ABFA-6BE3B8ABC100}" type="presOf" srcId="{765DBC34-DACF-4DE6-9E45-6E7716C16CE6}" destId="{7BCC040D-5133-4405-8646-6186ACE48467}" srcOrd="0" destOrd="0" presId="urn:microsoft.com/office/officeart/2018/2/layout/IconVerticalSolidList"/>
    <dgm:cxn modelId="{EAA1B7EE-37B0-460A-9205-F1B1BF5C09C1}" srcId="{26C59F03-DB71-4D20-83A6-9F1630911E37}" destId="{765DBC34-DACF-4DE6-9E45-6E7716C16CE6}" srcOrd="1" destOrd="0" parTransId="{9D08DABD-0CB1-4931-AD78-7C3F0E861FD9}" sibTransId="{BB3FFDB1-59A1-4233-9944-61A1B9329D18}"/>
    <dgm:cxn modelId="{6AD590A4-A706-46F2-BF7E-9A64ABC605A2}" type="presParOf" srcId="{28DFA29D-9A07-47A0-AF6D-0AC97A747096}" destId="{CA9D3D07-4CF7-4C6B-A194-3F9AC2ADADA6}" srcOrd="0" destOrd="0" presId="urn:microsoft.com/office/officeart/2018/2/layout/IconVerticalSolidList"/>
    <dgm:cxn modelId="{98C56652-9622-4EE4-855F-8769F27422CC}" type="presParOf" srcId="{CA9D3D07-4CF7-4C6B-A194-3F9AC2ADADA6}" destId="{D6AABCD2-6F5B-45DA-BB42-5ABDC6D6F28B}" srcOrd="0" destOrd="0" presId="urn:microsoft.com/office/officeart/2018/2/layout/IconVerticalSolidList"/>
    <dgm:cxn modelId="{9DC8B3D6-A574-4636-950A-3C2365F238D8}" type="presParOf" srcId="{CA9D3D07-4CF7-4C6B-A194-3F9AC2ADADA6}" destId="{57F0CB9F-4216-4409-AA53-DED277739744}" srcOrd="1" destOrd="0" presId="urn:microsoft.com/office/officeart/2018/2/layout/IconVerticalSolidList"/>
    <dgm:cxn modelId="{D874C73B-EF39-4F46-9E4E-52EC21CC2EE2}" type="presParOf" srcId="{CA9D3D07-4CF7-4C6B-A194-3F9AC2ADADA6}" destId="{237C1A6B-CA1D-49DB-9A3A-468CB4CDC7D6}" srcOrd="2" destOrd="0" presId="urn:microsoft.com/office/officeart/2018/2/layout/IconVerticalSolidList"/>
    <dgm:cxn modelId="{670A3A94-B72E-491E-BDB2-65CEF505DC05}" type="presParOf" srcId="{CA9D3D07-4CF7-4C6B-A194-3F9AC2ADADA6}" destId="{182D0CD9-7B83-4935-A392-F17E9215A176}" srcOrd="3" destOrd="0" presId="urn:microsoft.com/office/officeart/2018/2/layout/IconVerticalSolidList"/>
    <dgm:cxn modelId="{1ED4BD6F-C92B-4D81-879F-9BBCAFA42B58}" type="presParOf" srcId="{28DFA29D-9A07-47A0-AF6D-0AC97A747096}" destId="{F48CB80B-666C-499E-BFD0-ABCDD43C0C41}" srcOrd="1" destOrd="0" presId="urn:microsoft.com/office/officeart/2018/2/layout/IconVerticalSolidList"/>
    <dgm:cxn modelId="{A244ADD5-E319-4F9E-BF8B-776FE57B099A}" type="presParOf" srcId="{28DFA29D-9A07-47A0-AF6D-0AC97A747096}" destId="{2250E9A9-A7DB-47EC-8BDA-F40FCDA42F3F}" srcOrd="2" destOrd="0" presId="urn:microsoft.com/office/officeart/2018/2/layout/IconVerticalSolidList"/>
    <dgm:cxn modelId="{F85B41D5-6393-418A-BB42-2026CD7CEF07}" type="presParOf" srcId="{2250E9A9-A7DB-47EC-8BDA-F40FCDA42F3F}" destId="{7F467F0D-80F8-40E0-B5DE-45A987CE6958}" srcOrd="0" destOrd="0" presId="urn:microsoft.com/office/officeart/2018/2/layout/IconVerticalSolidList"/>
    <dgm:cxn modelId="{04849535-84B7-442E-85A2-95F34608ABE3}" type="presParOf" srcId="{2250E9A9-A7DB-47EC-8BDA-F40FCDA42F3F}" destId="{9B485335-D59C-43AE-9DD1-9A5915720EEE}" srcOrd="1" destOrd="0" presId="urn:microsoft.com/office/officeart/2018/2/layout/IconVerticalSolidList"/>
    <dgm:cxn modelId="{B909D1EE-E02B-4E4A-B4E0-4530CBE6767C}" type="presParOf" srcId="{2250E9A9-A7DB-47EC-8BDA-F40FCDA42F3F}" destId="{307A0957-8B6D-4425-B992-B4A1296EE176}" srcOrd="2" destOrd="0" presId="urn:microsoft.com/office/officeart/2018/2/layout/IconVerticalSolidList"/>
    <dgm:cxn modelId="{36FFB0BD-B7FD-40AD-82B2-0257391B3309}" type="presParOf" srcId="{2250E9A9-A7DB-47EC-8BDA-F40FCDA42F3F}" destId="{7BCC040D-5133-4405-8646-6186ACE4846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408325F7-09B1-4C15-8ECE-A2706D708A1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B391222C-226F-4794-82BF-B2A4EC9AAAF5}">
      <dgm:prSet/>
      <dgm:spPr/>
      <dgm:t>
        <a:bodyPr/>
        <a:lstStyle/>
        <a:p>
          <a:r>
            <a:rPr lang="en-US"/>
            <a:t>Recognises that some firms internationalise early from inception</a:t>
          </a:r>
        </a:p>
      </dgm:t>
    </dgm:pt>
    <dgm:pt modelId="{A511170D-9278-4793-9DF5-35B6B6ECFA69}" type="parTrans" cxnId="{9FC1C19B-6504-459B-91E9-B57C61580714}">
      <dgm:prSet/>
      <dgm:spPr/>
      <dgm:t>
        <a:bodyPr/>
        <a:lstStyle/>
        <a:p>
          <a:endParaRPr lang="en-US"/>
        </a:p>
      </dgm:t>
    </dgm:pt>
    <dgm:pt modelId="{C555C9A9-4CF1-46E7-90FA-9C8218509166}" type="sibTrans" cxnId="{9FC1C19B-6504-459B-91E9-B57C61580714}">
      <dgm:prSet/>
      <dgm:spPr/>
      <dgm:t>
        <a:bodyPr/>
        <a:lstStyle/>
        <a:p>
          <a:endParaRPr lang="en-US"/>
        </a:p>
      </dgm:t>
    </dgm:pt>
    <dgm:pt modelId="{8FE4F2C8-7178-4A86-855A-31883EC941FB}">
      <dgm:prSet/>
      <dgm:spPr/>
      <dgm:t>
        <a:bodyPr/>
        <a:lstStyle/>
        <a:p>
          <a:r>
            <a:rPr lang="en-US"/>
            <a:t>Relevant for technology and knowledge intensive firms</a:t>
          </a:r>
        </a:p>
      </dgm:t>
    </dgm:pt>
    <dgm:pt modelId="{64EC780F-EAF5-4790-957C-E718769E1107}" type="parTrans" cxnId="{CE7DF552-6B7A-430D-9BB2-C479D974AFC7}">
      <dgm:prSet/>
      <dgm:spPr/>
      <dgm:t>
        <a:bodyPr/>
        <a:lstStyle/>
        <a:p>
          <a:endParaRPr lang="en-US"/>
        </a:p>
      </dgm:t>
    </dgm:pt>
    <dgm:pt modelId="{7ADFAB6E-7636-4A89-A43E-D559AD2AEBC6}" type="sibTrans" cxnId="{CE7DF552-6B7A-430D-9BB2-C479D974AFC7}">
      <dgm:prSet/>
      <dgm:spPr/>
      <dgm:t>
        <a:bodyPr/>
        <a:lstStyle/>
        <a:p>
          <a:endParaRPr lang="en-US"/>
        </a:p>
      </dgm:t>
    </dgm:pt>
    <dgm:pt modelId="{6FF3080C-57F1-4E27-AE07-44B407AF6F80}">
      <dgm:prSet/>
      <dgm:spPr/>
      <dgm:t>
        <a:bodyPr/>
        <a:lstStyle/>
        <a:p>
          <a:r>
            <a:rPr lang="en-US"/>
            <a:t>Highlights the role of innovation, entrepreneurs and global vision</a:t>
          </a:r>
        </a:p>
      </dgm:t>
    </dgm:pt>
    <dgm:pt modelId="{4176362A-1F95-494A-BA43-F0680949BE30}" type="parTrans" cxnId="{53A0A503-E1A5-4D48-AAAA-597FC46DF1CA}">
      <dgm:prSet/>
      <dgm:spPr/>
      <dgm:t>
        <a:bodyPr/>
        <a:lstStyle/>
        <a:p>
          <a:endParaRPr lang="en-US"/>
        </a:p>
      </dgm:t>
    </dgm:pt>
    <dgm:pt modelId="{5CE2F416-8D3C-4A69-A601-51ADB0AF3811}" type="sibTrans" cxnId="{53A0A503-E1A5-4D48-AAAA-597FC46DF1CA}">
      <dgm:prSet/>
      <dgm:spPr/>
      <dgm:t>
        <a:bodyPr/>
        <a:lstStyle/>
        <a:p>
          <a:endParaRPr lang="en-US"/>
        </a:p>
      </dgm:t>
    </dgm:pt>
    <dgm:pt modelId="{30C35562-80AF-49D0-9DB0-0CEB22423729}" type="pres">
      <dgm:prSet presAssocID="{408325F7-09B1-4C15-8ECE-A2706D708A1D}" presName="root" presStyleCnt="0">
        <dgm:presLayoutVars>
          <dgm:dir/>
          <dgm:resizeHandles val="exact"/>
        </dgm:presLayoutVars>
      </dgm:prSet>
      <dgm:spPr/>
    </dgm:pt>
    <dgm:pt modelId="{C63B1E5A-174C-4545-AAC5-5F6B0DBADDBC}" type="pres">
      <dgm:prSet presAssocID="{B391222C-226F-4794-82BF-B2A4EC9AAAF5}" presName="compNode" presStyleCnt="0"/>
      <dgm:spPr/>
    </dgm:pt>
    <dgm:pt modelId="{639268DF-037F-4086-88F2-9E1547598BE2}" type="pres">
      <dgm:prSet presAssocID="{B391222C-226F-4794-82BF-B2A4EC9AAAF5}" presName="bgRect" presStyleLbl="bgShp" presStyleIdx="0" presStyleCnt="3"/>
      <dgm:spPr/>
    </dgm:pt>
    <dgm:pt modelId="{AC3989BB-8BA0-48F4-83D4-0CB3F97C4890}" type="pres">
      <dgm:prSet presAssocID="{B391222C-226F-4794-82BF-B2A4EC9AAAF5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823ACF80-F580-46E6-9FC0-D45CF506F5EE}" type="pres">
      <dgm:prSet presAssocID="{B391222C-226F-4794-82BF-B2A4EC9AAAF5}" presName="spaceRect" presStyleCnt="0"/>
      <dgm:spPr/>
    </dgm:pt>
    <dgm:pt modelId="{87590A1F-5905-48F8-81BB-D63FAF770B03}" type="pres">
      <dgm:prSet presAssocID="{B391222C-226F-4794-82BF-B2A4EC9AAAF5}" presName="parTx" presStyleLbl="revTx" presStyleIdx="0" presStyleCnt="3">
        <dgm:presLayoutVars>
          <dgm:chMax val="0"/>
          <dgm:chPref val="0"/>
        </dgm:presLayoutVars>
      </dgm:prSet>
      <dgm:spPr/>
    </dgm:pt>
    <dgm:pt modelId="{FE3F8B6E-EFB3-4AEA-B621-2D9A32CA72CD}" type="pres">
      <dgm:prSet presAssocID="{C555C9A9-4CF1-46E7-90FA-9C8218509166}" presName="sibTrans" presStyleCnt="0"/>
      <dgm:spPr/>
    </dgm:pt>
    <dgm:pt modelId="{88D062FD-BCC4-4CC0-B6FF-EDA3ACEE9D3E}" type="pres">
      <dgm:prSet presAssocID="{8FE4F2C8-7178-4A86-855A-31883EC941FB}" presName="compNode" presStyleCnt="0"/>
      <dgm:spPr/>
    </dgm:pt>
    <dgm:pt modelId="{D3BB27A1-7AE5-442A-BF92-09133F7D5672}" type="pres">
      <dgm:prSet presAssocID="{8FE4F2C8-7178-4A86-855A-31883EC941FB}" presName="bgRect" presStyleLbl="bgShp" presStyleIdx="1" presStyleCnt="3"/>
      <dgm:spPr/>
    </dgm:pt>
    <dgm:pt modelId="{3B7682CF-0CC1-4C1E-A210-00141C190EF2}" type="pres">
      <dgm:prSet presAssocID="{8FE4F2C8-7178-4A86-855A-31883EC941FB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0BDE622B-4CF7-444A-AB55-794F01F92956}" type="pres">
      <dgm:prSet presAssocID="{8FE4F2C8-7178-4A86-855A-31883EC941FB}" presName="spaceRect" presStyleCnt="0"/>
      <dgm:spPr/>
    </dgm:pt>
    <dgm:pt modelId="{C593174F-17EE-4DE4-900F-DD001227B46C}" type="pres">
      <dgm:prSet presAssocID="{8FE4F2C8-7178-4A86-855A-31883EC941FB}" presName="parTx" presStyleLbl="revTx" presStyleIdx="1" presStyleCnt="3">
        <dgm:presLayoutVars>
          <dgm:chMax val="0"/>
          <dgm:chPref val="0"/>
        </dgm:presLayoutVars>
      </dgm:prSet>
      <dgm:spPr/>
    </dgm:pt>
    <dgm:pt modelId="{21012632-68EF-49AD-AD96-BA17AE67CDD0}" type="pres">
      <dgm:prSet presAssocID="{7ADFAB6E-7636-4A89-A43E-D559AD2AEBC6}" presName="sibTrans" presStyleCnt="0"/>
      <dgm:spPr/>
    </dgm:pt>
    <dgm:pt modelId="{8E16C5C0-C7D3-4FD4-8C29-E601D13921A8}" type="pres">
      <dgm:prSet presAssocID="{6FF3080C-57F1-4E27-AE07-44B407AF6F80}" presName="compNode" presStyleCnt="0"/>
      <dgm:spPr/>
    </dgm:pt>
    <dgm:pt modelId="{F84F113B-1381-4E61-BD53-3E1E6E1B12B0}" type="pres">
      <dgm:prSet presAssocID="{6FF3080C-57F1-4E27-AE07-44B407AF6F80}" presName="bgRect" presStyleLbl="bgShp" presStyleIdx="2" presStyleCnt="3"/>
      <dgm:spPr/>
    </dgm:pt>
    <dgm:pt modelId="{0A10E0FE-C272-4777-81A7-ABE0DD36B905}" type="pres">
      <dgm:prSet presAssocID="{6FF3080C-57F1-4E27-AE07-44B407AF6F80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 Brainstorm"/>
        </a:ext>
      </dgm:extLst>
    </dgm:pt>
    <dgm:pt modelId="{9C603657-7DD1-48EB-ABEF-4AFA70756CD7}" type="pres">
      <dgm:prSet presAssocID="{6FF3080C-57F1-4E27-AE07-44B407AF6F80}" presName="spaceRect" presStyleCnt="0"/>
      <dgm:spPr/>
    </dgm:pt>
    <dgm:pt modelId="{FD72507C-0D9D-44D4-9AF2-A38DD16F960B}" type="pres">
      <dgm:prSet presAssocID="{6FF3080C-57F1-4E27-AE07-44B407AF6F80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3A0A503-E1A5-4D48-AAAA-597FC46DF1CA}" srcId="{408325F7-09B1-4C15-8ECE-A2706D708A1D}" destId="{6FF3080C-57F1-4E27-AE07-44B407AF6F80}" srcOrd="2" destOrd="0" parTransId="{4176362A-1F95-494A-BA43-F0680949BE30}" sibTransId="{5CE2F416-8D3C-4A69-A601-51ADB0AF3811}"/>
    <dgm:cxn modelId="{4EFD1F05-7D7C-403F-B0C0-8F006D41D8AE}" type="presOf" srcId="{6FF3080C-57F1-4E27-AE07-44B407AF6F80}" destId="{FD72507C-0D9D-44D4-9AF2-A38DD16F960B}" srcOrd="0" destOrd="0" presId="urn:microsoft.com/office/officeart/2018/2/layout/IconVerticalSolidList"/>
    <dgm:cxn modelId="{CE7DF552-6B7A-430D-9BB2-C479D974AFC7}" srcId="{408325F7-09B1-4C15-8ECE-A2706D708A1D}" destId="{8FE4F2C8-7178-4A86-855A-31883EC941FB}" srcOrd="1" destOrd="0" parTransId="{64EC780F-EAF5-4790-957C-E718769E1107}" sibTransId="{7ADFAB6E-7636-4A89-A43E-D559AD2AEBC6}"/>
    <dgm:cxn modelId="{BB0E7655-3D23-4F06-846B-686B020B0528}" type="presOf" srcId="{8FE4F2C8-7178-4A86-855A-31883EC941FB}" destId="{C593174F-17EE-4DE4-900F-DD001227B46C}" srcOrd="0" destOrd="0" presId="urn:microsoft.com/office/officeart/2018/2/layout/IconVerticalSolidList"/>
    <dgm:cxn modelId="{9FC1C19B-6504-459B-91E9-B57C61580714}" srcId="{408325F7-09B1-4C15-8ECE-A2706D708A1D}" destId="{B391222C-226F-4794-82BF-B2A4EC9AAAF5}" srcOrd="0" destOrd="0" parTransId="{A511170D-9278-4793-9DF5-35B6B6ECFA69}" sibTransId="{C555C9A9-4CF1-46E7-90FA-9C8218509166}"/>
    <dgm:cxn modelId="{1C0A17A7-E99E-4045-94E4-8AAE742C220B}" type="presOf" srcId="{B391222C-226F-4794-82BF-B2A4EC9AAAF5}" destId="{87590A1F-5905-48F8-81BB-D63FAF770B03}" srcOrd="0" destOrd="0" presId="urn:microsoft.com/office/officeart/2018/2/layout/IconVerticalSolidList"/>
    <dgm:cxn modelId="{C0DDD6F4-150C-4A94-9A29-C7236A7B95FE}" type="presOf" srcId="{408325F7-09B1-4C15-8ECE-A2706D708A1D}" destId="{30C35562-80AF-49D0-9DB0-0CEB22423729}" srcOrd="0" destOrd="0" presId="urn:microsoft.com/office/officeart/2018/2/layout/IconVerticalSolidList"/>
    <dgm:cxn modelId="{00E3D92A-3245-4F3E-AE04-AEF3CDAADE3E}" type="presParOf" srcId="{30C35562-80AF-49D0-9DB0-0CEB22423729}" destId="{C63B1E5A-174C-4545-AAC5-5F6B0DBADDBC}" srcOrd="0" destOrd="0" presId="urn:microsoft.com/office/officeart/2018/2/layout/IconVerticalSolidList"/>
    <dgm:cxn modelId="{2BDDC661-04D3-49FC-94BC-E72F3A00B032}" type="presParOf" srcId="{C63B1E5A-174C-4545-AAC5-5F6B0DBADDBC}" destId="{639268DF-037F-4086-88F2-9E1547598BE2}" srcOrd="0" destOrd="0" presId="urn:microsoft.com/office/officeart/2018/2/layout/IconVerticalSolidList"/>
    <dgm:cxn modelId="{183887DA-6AB0-453D-BD10-2CF0732EC938}" type="presParOf" srcId="{C63B1E5A-174C-4545-AAC5-5F6B0DBADDBC}" destId="{AC3989BB-8BA0-48F4-83D4-0CB3F97C4890}" srcOrd="1" destOrd="0" presId="urn:microsoft.com/office/officeart/2018/2/layout/IconVerticalSolidList"/>
    <dgm:cxn modelId="{6F77F004-0AE3-47FC-A6F8-3F095E8D8E20}" type="presParOf" srcId="{C63B1E5A-174C-4545-AAC5-5F6B0DBADDBC}" destId="{823ACF80-F580-46E6-9FC0-D45CF506F5EE}" srcOrd="2" destOrd="0" presId="urn:microsoft.com/office/officeart/2018/2/layout/IconVerticalSolidList"/>
    <dgm:cxn modelId="{21F70A9E-B0FB-4C93-81BD-23B53EBB4077}" type="presParOf" srcId="{C63B1E5A-174C-4545-AAC5-5F6B0DBADDBC}" destId="{87590A1F-5905-48F8-81BB-D63FAF770B03}" srcOrd="3" destOrd="0" presId="urn:microsoft.com/office/officeart/2018/2/layout/IconVerticalSolidList"/>
    <dgm:cxn modelId="{45062B51-C14D-4DE7-920A-C621ADFBB443}" type="presParOf" srcId="{30C35562-80AF-49D0-9DB0-0CEB22423729}" destId="{FE3F8B6E-EFB3-4AEA-B621-2D9A32CA72CD}" srcOrd="1" destOrd="0" presId="urn:microsoft.com/office/officeart/2018/2/layout/IconVerticalSolidList"/>
    <dgm:cxn modelId="{697B3DD4-5F08-42FE-B391-92DFFB1197DF}" type="presParOf" srcId="{30C35562-80AF-49D0-9DB0-0CEB22423729}" destId="{88D062FD-BCC4-4CC0-B6FF-EDA3ACEE9D3E}" srcOrd="2" destOrd="0" presId="urn:microsoft.com/office/officeart/2018/2/layout/IconVerticalSolidList"/>
    <dgm:cxn modelId="{588F439F-ABA1-4C92-9C5E-AA071C3B1864}" type="presParOf" srcId="{88D062FD-BCC4-4CC0-B6FF-EDA3ACEE9D3E}" destId="{D3BB27A1-7AE5-442A-BF92-09133F7D5672}" srcOrd="0" destOrd="0" presId="urn:microsoft.com/office/officeart/2018/2/layout/IconVerticalSolidList"/>
    <dgm:cxn modelId="{A2F6CFA7-D499-4B85-BE4C-2423F1C72F05}" type="presParOf" srcId="{88D062FD-BCC4-4CC0-B6FF-EDA3ACEE9D3E}" destId="{3B7682CF-0CC1-4C1E-A210-00141C190EF2}" srcOrd="1" destOrd="0" presId="urn:microsoft.com/office/officeart/2018/2/layout/IconVerticalSolidList"/>
    <dgm:cxn modelId="{74534814-3F56-49D0-83BC-97F65DF788C4}" type="presParOf" srcId="{88D062FD-BCC4-4CC0-B6FF-EDA3ACEE9D3E}" destId="{0BDE622B-4CF7-444A-AB55-794F01F92956}" srcOrd="2" destOrd="0" presId="urn:microsoft.com/office/officeart/2018/2/layout/IconVerticalSolidList"/>
    <dgm:cxn modelId="{087048DD-D706-4A67-BD07-CDC535B9E8BB}" type="presParOf" srcId="{88D062FD-BCC4-4CC0-B6FF-EDA3ACEE9D3E}" destId="{C593174F-17EE-4DE4-900F-DD001227B46C}" srcOrd="3" destOrd="0" presId="urn:microsoft.com/office/officeart/2018/2/layout/IconVerticalSolidList"/>
    <dgm:cxn modelId="{179E50B0-B177-4416-BBE9-6444221218FD}" type="presParOf" srcId="{30C35562-80AF-49D0-9DB0-0CEB22423729}" destId="{21012632-68EF-49AD-AD96-BA17AE67CDD0}" srcOrd="3" destOrd="0" presId="urn:microsoft.com/office/officeart/2018/2/layout/IconVerticalSolidList"/>
    <dgm:cxn modelId="{6F4F554F-559D-415B-9001-C49D7FC2DFD0}" type="presParOf" srcId="{30C35562-80AF-49D0-9DB0-0CEB22423729}" destId="{8E16C5C0-C7D3-4FD4-8C29-E601D13921A8}" srcOrd="4" destOrd="0" presId="urn:microsoft.com/office/officeart/2018/2/layout/IconVerticalSolidList"/>
    <dgm:cxn modelId="{E95F872A-F694-4ACC-BFDB-A1D34D5CA765}" type="presParOf" srcId="{8E16C5C0-C7D3-4FD4-8C29-E601D13921A8}" destId="{F84F113B-1381-4E61-BD53-3E1E6E1B12B0}" srcOrd="0" destOrd="0" presId="urn:microsoft.com/office/officeart/2018/2/layout/IconVerticalSolidList"/>
    <dgm:cxn modelId="{3E8ED77A-12AD-4CBC-8704-6140C49FBB67}" type="presParOf" srcId="{8E16C5C0-C7D3-4FD4-8C29-E601D13921A8}" destId="{0A10E0FE-C272-4777-81A7-ABE0DD36B905}" srcOrd="1" destOrd="0" presId="urn:microsoft.com/office/officeart/2018/2/layout/IconVerticalSolidList"/>
    <dgm:cxn modelId="{CD6F6BAD-7A8C-4D55-8620-40E1AE04ECC3}" type="presParOf" srcId="{8E16C5C0-C7D3-4FD4-8C29-E601D13921A8}" destId="{9C603657-7DD1-48EB-ABEF-4AFA70756CD7}" srcOrd="2" destOrd="0" presId="urn:microsoft.com/office/officeart/2018/2/layout/IconVerticalSolidList"/>
    <dgm:cxn modelId="{130DF239-DFFE-405E-8786-4F99812B0020}" type="presParOf" srcId="{8E16C5C0-C7D3-4FD4-8C29-E601D13921A8}" destId="{FD72507C-0D9D-44D4-9AF2-A38DD16F960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478C52BD-E375-48CB-9367-6D5DCF26E48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247FCBF-E4C1-4CB2-8D1B-D97DE771A860}">
      <dgm:prSet/>
      <dgm:spPr/>
      <dgm:t>
        <a:bodyPr/>
        <a:lstStyle/>
        <a:p>
          <a:r>
            <a:rPr lang="en-US"/>
            <a:t>Global product structure</a:t>
          </a:r>
        </a:p>
      </dgm:t>
    </dgm:pt>
    <dgm:pt modelId="{717BE6BF-10A4-44CF-BE41-F0D523D8693E}" type="parTrans" cxnId="{FF2AAE47-6744-4B4C-8A04-B26A485690B4}">
      <dgm:prSet/>
      <dgm:spPr/>
      <dgm:t>
        <a:bodyPr/>
        <a:lstStyle/>
        <a:p>
          <a:endParaRPr lang="en-US"/>
        </a:p>
      </dgm:t>
    </dgm:pt>
    <dgm:pt modelId="{A6AEDCC2-0AC4-4786-8F3F-F966B66D9428}" type="sibTrans" cxnId="{FF2AAE47-6744-4B4C-8A04-B26A485690B4}">
      <dgm:prSet/>
      <dgm:spPr/>
      <dgm:t>
        <a:bodyPr/>
        <a:lstStyle/>
        <a:p>
          <a:endParaRPr lang="en-US"/>
        </a:p>
      </dgm:t>
    </dgm:pt>
    <dgm:pt modelId="{1D065348-E5E8-41D1-B905-4433CE900759}">
      <dgm:prSet/>
      <dgm:spPr/>
      <dgm:t>
        <a:bodyPr/>
        <a:lstStyle/>
        <a:p>
          <a:r>
            <a:rPr lang="en-US"/>
            <a:t>Company is organised around product lines or business units, with each operating globally and managing own production, marketing and distribution</a:t>
          </a:r>
        </a:p>
      </dgm:t>
    </dgm:pt>
    <dgm:pt modelId="{1E20E886-0B91-4E67-9C8F-AC18C46C7178}" type="parTrans" cxnId="{5A38EF66-9AC0-44C3-85BF-7B2E2668FE0C}">
      <dgm:prSet/>
      <dgm:spPr/>
      <dgm:t>
        <a:bodyPr/>
        <a:lstStyle/>
        <a:p>
          <a:endParaRPr lang="en-US"/>
        </a:p>
      </dgm:t>
    </dgm:pt>
    <dgm:pt modelId="{506E9CD2-880D-4428-B831-49EB5982934D}" type="sibTrans" cxnId="{5A38EF66-9AC0-44C3-85BF-7B2E2668FE0C}">
      <dgm:prSet/>
      <dgm:spPr/>
      <dgm:t>
        <a:bodyPr/>
        <a:lstStyle/>
        <a:p>
          <a:endParaRPr lang="en-US"/>
        </a:p>
      </dgm:t>
    </dgm:pt>
    <dgm:pt modelId="{8C347548-162C-424C-B2C4-AD0539B39204}">
      <dgm:prSet/>
      <dgm:spPr/>
      <dgm:t>
        <a:bodyPr/>
        <a:lstStyle/>
        <a:p>
          <a:r>
            <a:rPr lang="en-US"/>
            <a:t>Encourages innovation and efficiency and allows for international standardisation</a:t>
          </a:r>
        </a:p>
      </dgm:t>
    </dgm:pt>
    <dgm:pt modelId="{577ABC1C-0694-4072-8E43-AA5984A769C4}" type="parTrans" cxnId="{CBFAD8C6-56D8-464F-A66D-15900FEDA870}">
      <dgm:prSet/>
      <dgm:spPr/>
      <dgm:t>
        <a:bodyPr/>
        <a:lstStyle/>
        <a:p>
          <a:endParaRPr lang="en-US"/>
        </a:p>
      </dgm:t>
    </dgm:pt>
    <dgm:pt modelId="{204C6DDA-466E-475F-B811-3B9F2D1592C1}" type="sibTrans" cxnId="{CBFAD8C6-56D8-464F-A66D-15900FEDA870}">
      <dgm:prSet/>
      <dgm:spPr/>
      <dgm:t>
        <a:bodyPr/>
        <a:lstStyle/>
        <a:p>
          <a:endParaRPr lang="en-US"/>
        </a:p>
      </dgm:t>
    </dgm:pt>
    <dgm:pt modelId="{4F440E41-3A64-430A-B150-7828FD6FEF22}">
      <dgm:prSet/>
      <dgm:spPr/>
      <dgm:t>
        <a:bodyPr/>
        <a:lstStyle/>
        <a:p>
          <a:r>
            <a:rPr lang="en-US"/>
            <a:t>In this model, local market needs may be overlooked, and may create silos between product divisions</a:t>
          </a:r>
        </a:p>
      </dgm:t>
    </dgm:pt>
    <dgm:pt modelId="{4B362802-887D-41B1-A238-A192212E3698}" type="parTrans" cxnId="{8E21ADD0-3B43-46A5-B1DB-D3EB6FD7433F}">
      <dgm:prSet/>
      <dgm:spPr/>
      <dgm:t>
        <a:bodyPr/>
        <a:lstStyle/>
        <a:p>
          <a:endParaRPr lang="en-US"/>
        </a:p>
      </dgm:t>
    </dgm:pt>
    <dgm:pt modelId="{DD69D7CD-D15B-4390-92EF-059A69C6AB1C}" type="sibTrans" cxnId="{8E21ADD0-3B43-46A5-B1DB-D3EB6FD7433F}">
      <dgm:prSet/>
      <dgm:spPr/>
      <dgm:t>
        <a:bodyPr/>
        <a:lstStyle/>
        <a:p>
          <a:endParaRPr lang="en-US"/>
        </a:p>
      </dgm:t>
    </dgm:pt>
    <dgm:pt modelId="{A449519C-3803-4E51-B0ED-021BDF8AD62E}" type="pres">
      <dgm:prSet presAssocID="{478C52BD-E375-48CB-9367-6D5DCF26E481}" presName="root" presStyleCnt="0">
        <dgm:presLayoutVars>
          <dgm:dir/>
          <dgm:resizeHandles val="exact"/>
        </dgm:presLayoutVars>
      </dgm:prSet>
      <dgm:spPr/>
    </dgm:pt>
    <dgm:pt modelId="{23E1E347-F40F-4B91-8336-9C9FC0CD63BA}" type="pres">
      <dgm:prSet presAssocID="{2247FCBF-E4C1-4CB2-8D1B-D97DE771A860}" presName="compNode" presStyleCnt="0"/>
      <dgm:spPr/>
    </dgm:pt>
    <dgm:pt modelId="{EA6579D5-E11D-4BF2-8F50-235553779237}" type="pres">
      <dgm:prSet presAssocID="{2247FCBF-E4C1-4CB2-8D1B-D97DE771A860}" presName="bgRect" presStyleLbl="bgShp" presStyleIdx="0" presStyleCnt="4"/>
      <dgm:spPr/>
    </dgm:pt>
    <dgm:pt modelId="{750CF75A-AC1F-4DCD-8EFD-0B81C49843DD}" type="pres">
      <dgm:prSet presAssocID="{2247FCBF-E4C1-4CB2-8D1B-D97DE771A860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9199D58C-237D-4815-835E-2FBA50DA9A59}" type="pres">
      <dgm:prSet presAssocID="{2247FCBF-E4C1-4CB2-8D1B-D97DE771A860}" presName="spaceRect" presStyleCnt="0"/>
      <dgm:spPr/>
    </dgm:pt>
    <dgm:pt modelId="{58210C75-401C-412A-969C-3301F320A226}" type="pres">
      <dgm:prSet presAssocID="{2247FCBF-E4C1-4CB2-8D1B-D97DE771A860}" presName="parTx" presStyleLbl="revTx" presStyleIdx="0" presStyleCnt="4">
        <dgm:presLayoutVars>
          <dgm:chMax val="0"/>
          <dgm:chPref val="0"/>
        </dgm:presLayoutVars>
      </dgm:prSet>
      <dgm:spPr/>
    </dgm:pt>
    <dgm:pt modelId="{BDA7D1AE-10EA-4D0D-8FFB-FE27A1362C90}" type="pres">
      <dgm:prSet presAssocID="{A6AEDCC2-0AC4-4786-8F3F-F966B66D9428}" presName="sibTrans" presStyleCnt="0"/>
      <dgm:spPr/>
    </dgm:pt>
    <dgm:pt modelId="{1B5FBAB5-69E9-4EFF-BB34-4F2E89C67B82}" type="pres">
      <dgm:prSet presAssocID="{1D065348-E5E8-41D1-B905-4433CE900759}" presName="compNode" presStyleCnt="0"/>
      <dgm:spPr/>
    </dgm:pt>
    <dgm:pt modelId="{28E4127A-F7FF-4A2C-B32B-D51456A7CE55}" type="pres">
      <dgm:prSet presAssocID="{1D065348-E5E8-41D1-B905-4433CE900759}" presName="bgRect" presStyleLbl="bgShp" presStyleIdx="1" presStyleCnt="4"/>
      <dgm:spPr/>
    </dgm:pt>
    <dgm:pt modelId="{7025990F-8B25-49EB-8679-87B94A64B428}" type="pres">
      <dgm:prSet presAssocID="{1D065348-E5E8-41D1-B905-4433CE900759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ADE53F43-831B-463B-8A70-FDC7D0EC8E9B}" type="pres">
      <dgm:prSet presAssocID="{1D065348-E5E8-41D1-B905-4433CE900759}" presName="spaceRect" presStyleCnt="0"/>
      <dgm:spPr/>
    </dgm:pt>
    <dgm:pt modelId="{ADB76E2E-4640-48F0-92BD-5335130DBF4E}" type="pres">
      <dgm:prSet presAssocID="{1D065348-E5E8-41D1-B905-4433CE900759}" presName="parTx" presStyleLbl="revTx" presStyleIdx="1" presStyleCnt="4">
        <dgm:presLayoutVars>
          <dgm:chMax val="0"/>
          <dgm:chPref val="0"/>
        </dgm:presLayoutVars>
      </dgm:prSet>
      <dgm:spPr/>
    </dgm:pt>
    <dgm:pt modelId="{12476CA7-1129-43C9-9FE9-B98FB0D2A143}" type="pres">
      <dgm:prSet presAssocID="{506E9CD2-880D-4428-B831-49EB5982934D}" presName="sibTrans" presStyleCnt="0"/>
      <dgm:spPr/>
    </dgm:pt>
    <dgm:pt modelId="{7C5D2221-11F3-47CA-8276-8F0EF19AF86E}" type="pres">
      <dgm:prSet presAssocID="{8C347548-162C-424C-B2C4-AD0539B39204}" presName="compNode" presStyleCnt="0"/>
      <dgm:spPr/>
    </dgm:pt>
    <dgm:pt modelId="{15A93D84-E112-429D-A4E4-31422F6E6C4E}" type="pres">
      <dgm:prSet presAssocID="{8C347548-162C-424C-B2C4-AD0539B39204}" presName="bgRect" presStyleLbl="bgShp" presStyleIdx="2" presStyleCnt="4"/>
      <dgm:spPr/>
    </dgm:pt>
    <dgm:pt modelId="{7CA9B080-A77C-42A8-AD5E-A6259CF53D9F}" type="pres">
      <dgm:prSet presAssocID="{8C347548-162C-424C-B2C4-AD0539B3920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2D102EB5-85A0-4854-9854-C66617FBC4BF}" type="pres">
      <dgm:prSet presAssocID="{8C347548-162C-424C-B2C4-AD0539B39204}" presName="spaceRect" presStyleCnt="0"/>
      <dgm:spPr/>
    </dgm:pt>
    <dgm:pt modelId="{81AA0E13-A650-4153-A0D2-80467E6AC5A0}" type="pres">
      <dgm:prSet presAssocID="{8C347548-162C-424C-B2C4-AD0539B39204}" presName="parTx" presStyleLbl="revTx" presStyleIdx="2" presStyleCnt="4">
        <dgm:presLayoutVars>
          <dgm:chMax val="0"/>
          <dgm:chPref val="0"/>
        </dgm:presLayoutVars>
      </dgm:prSet>
      <dgm:spPr/>
    </dgm:pt>
    <dgm:pt modelId="{7F654801-45D1-48B6-B8FE-639951EEC32A}" type="pres">
      <dgm:prSet presAssocID="{204C6DDA-466E-475F-B811-3B9F2D1592C1}" presName="sibTrans" presStyleCnt="0"/>
      <dgm:spPr/>
    </dgm:pt>
    <dgm:pt modelId="{51100A24-2775-4521-AE4E-BAD4488D1E02}" type="pres">
      <dgm:prSet presAssocID="{4F440E41-3A64-430A-B150-7828FD6FEF22}" presName="compNode" presStyleCnt="0"/>
      <dgm:spPr/>
    </dgm:pt>
    <dgm:pt modelId="{93DDEACC-E512-4914-9A6A-1BAC8939B274}" type="pres">
      <dgm:prSet presAssocID="{4F440E41-3A64-430A-B150-7828FD6FEF22}" presName="bgRect" presStyleLbl="bgShp" presStyleIdx="3" presStyleCnt="4"/>
      <dgm:spPr/>
    </dgm:pt>
    <dgm:pt modelId="{3DE10D4D-5DEE-4CE2-99DB-A334DFC6BF44}" type="pres">
      <dgm:prSet presAssocID="{4F440E41-3A64-430A-B150-7828FD6FEF22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EA4B74FC-129B-4B84-B793-C8E920787BC9}" type="pres">
      <dgm:prSet presAssocID="{4F440E41-3A64-430A-B150-7828FD6FEF22}" presName="spaceRect" presStyleCnt="0"/>
      <dgm:spPr/>
    </dgm:pt>
    <dgm:pt modelId="{FD3BC6EA-3C26-49B3-9FBA-48F355248EC3}" type="pres">
      <dgm:prSet presAssocID="{4F440E41-3A64-430A-B150-7828FD6FEF22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9043120F-EE6C-4A1A-86D6-AEEE98DA6251}" type="presOf" srcId="{4F440E41-3A64-430A-B150-7828FD6FEF22}" destId="{FD3BC6EA-3C26-49B3-9FBA-48F355248EC3}" srcOrd="0" destOrd="0" presId="urn:microsoft.com/office/officeart/2018/2/layout/IconVerticalSolidList"/>
    <dgm:cxn modelId="{8A15F013-1170-4226-B213-D7610A117780}" type="presOf" srcId="{2247FCBF-E4C1-4CB2-8D1B-D97DE771A860}" destId="{58210C75-401C-412A-969C-3301F320A226}" srcOrd="0" destOrd="0" presId="urn:microsoft.com/office/officeart/2018/2/layout/IconVerticalSolidList"/>
    <dgm:cxn modelId="{5A38EF66-9AC0-44C3-85BF-7B2E2668FE0C}" srcId="{478C52BD-E375-48CB-9367-6D5DCF26E481}" destId="{1D065348-E5E8-41D1-B905-4433CE900759}" srcOrd="1" destOrd="0" parTransId="{1E20E886-0B91-4E67-9C8F-AC18C46C7178}" sibTransId="{506E9CD2-880D-4428-B831-49EB5982934D}"/>
    <dgm:cxn modelId="{FF2AAE47-6744-4B4C-8A04-B26A485690B4}" srcId="{478C52BD-E375-48CB-9367-6D5DCF26E481}" destId="{2247FCBF-E4C1-4CB2-8D1B-D97DE771A860}" srcOrd="0" destOrd="0" parTransId="{717BE6BF-10A4-44CF-BE41-F0D523D8693E}" sibTransId="{A6AEDCC2-0AC4-4786-8F3F-F966B66D9428}"/>
    <dgm:cxn modelId="{C5BC926C-31AC-40B3-9411-5C933DE86661}" type="presOf" srcId="{8C347548-162C-424C-B2C4-AD0539B39204}" destId="{81AA0E13-A650-4153-A0D2-80467E6AC5A0}" srcOrd="0" destOrd="0" presId="urn:microsoft.com/office/officeart/2018/2/layout/IconVerticalSolidList"/>
    <dgm:cxn modelId="{926A0E9E-EFF0-46AB-8100-596DFDB70053}" type="presOf" srcId="{478C52BD-E375-48CB-9367-6D5DCF26E481}" destId="{A449519C-3803-4E51-B0ED-021BDF8AD62E}" srcOrd="0" destOrd="0" presId="urn:microsoft.com/office/officeart/2018/2/layout/IconVerticalSolidList"/>
    <dgm:cxn modelId="{CBFAD8C6-56D8-464F-A66D-15900FEDA870}" srcId="{478C52BD-E375-48CB-9367-6D5DCF26E481}" destId="{8C347548-162C-424C-B2C4-AD0539B39204}" srcOrd="2" destOrd="0" parTransId="{577ABC1C-0694-4072-8E43-AA5984A769C4}" sibTransId="{204C6DDA-466E-475F-B811-3B9F2D1592C1}"/>
    <dgm:cxn modelId="{8E21ADD0-3B43-46A5-B1DB-D3EB6FD7433F}" srcId="{478C52BD-E375-48CB-9367-6D5DCF26E481}" destId="{4F440E41-3A64-430A-B150-7828FD6FEF22}" srcOrd="3" destOrd="0" parTransId="{4B362802-887D-41B1-A238-A192212E3698}" sibTransId="{DD69D7CD-D15B-4390-92EF-059A69C6AB1C}"/>
    <dgm:cxn modelId="{7DED15DC-BAD7-4DBE-A31C-314E71BF0929}" type="presOf" srcId="{1D065348-E5E8-41D1-B905-4433CE900759}" destId="{ADB76E2E-4640-48F0-92BD-5335130DBF4E}" srcOrd="0" destOrd="0" presId="urn:microsoft.com/office/officeart/2018/2/layout/IconVerticalSolidList"/>
    <dgm:cxn modelId="{3EADEC08-2E2D-4804-A2D8-D00659980A95}" type="presParOf" srcId="{A449519C-3803-4E51-B0ED-021BDF8AD62E}" destId="{23E1E347-F40F-4B91-8336-9C9FC0CD63BA}" srcOrd="0" destOrd="0" presId="urn:microsoft.com/office/officeart/2018/2/layout/IconVerticalSolidList"/>
    <dgm:cxn modelId="{1E88AE8E-A6A1-44BE-B01E-61AD83E57E57}" type="presParOf" srcId="{23E1E347-F40F-4B91-8336-9C9FC0CD63BA}" destId="{EA6579D5-E11D-4BF2-8F50-235553779237}" srcOrd="0" destOrd="0" presId="urn:microsoft.com/office/officeart/2018/2/layout/IconVerticalSolidList"/>
    <dgm:cxn modelId="{85451FD3-1C8B-416C-95DB-9C9575A47AF3}" type="presParOf" srcId="{23E1E347-F40F-4B91-8336-9C9FC0CD63BA}" destId="{750CF75A-AC1F-4DCD-8EFD-0B81C49843DD}" srcOrd="1" destOrd="0" presId="urn:microsoft.com/office/officeart/2018/2/layout/IconVerticalSolidList"/>
    <dgm:cxn modelId="{EF555ED8-9800-425C-803A-EAD6E47F488B}" type="presParOf" srcId="{23E1E347-F40F-4B91-8336-9C9FC0CD63BA}" destId="{9199D58C-237D-4815-835E-2FBA50DA9A59}" srcOrd="2" destOrd="0" presId="urn:microsoft.com/office/officeart/2018/2/layout/IconVerticalSolidList"/>
    <dgm:cxn modelId="{653E00F5-D9D1-4655-A8CD-B29CABC2BC59}" type="presParOf" srcId="{23E1E347-F40F-4B91-8336-9C9FC0CD63BA}" destId="{58210C75-401C-412A-969C-3301F320A226}" srcOrd="3" destOrd="0" presId="urn:microsoft.com/office/officeart/2018/2/layout/IconVerticalSolidList"/>
    <dgm:cxn modelId="{862AF713-3073-4540-B06A-2938C7B27426}" type="presParOf" srcId="{A449519C-3803-4E51-B0ED-021BDF8AD62E}" destId="{BDA7D1AE-10EA-4D0D-8FFB-FE27A1362C90}" srcOrd="1" destOrd="0" presId="urn:microsoft.com/office/officeart/2018/2/layout/IconVerticalSolidList"/>
    <dgm:cxn modelId="{FAB64292-41D2-40CA-A0DC-07EA619A3976}" type="presParOf" srcId="{A449519C-3803-4E51-B0ED-021BDF8AD62E}" destId="{1B5FBAB5-69E9-4EFF-BB34-4F2E89C67B82}" srcOrd="2" destOrd="0" presId="urn:microsoft.com/office/officeart/2018/2/layout/IconVerticalSolidList"/>
    <dgm:cxn modelId="{2697D731-B1C2-4A27-9AF3-0FEA947CAF33}" type="presParOf" srcId="{1B5FBAB5-69E9-4EFF-BB34-4F2E89C67B82}" destId="{28E4127A-F7FF-4A2C-B32B-D51456A7CE55}" srcOrd="0" destOrd="0" presId="urn:microsoft.com/office/officeart/2018/2/layout/IconVerticalSolidList"/>
    <dgm:cxn modelId="{858F2D71-68F0-4AAD-A748-FF5C98DF79E7}" type="presParOf" srcId="{1B5FBAB5-69E9-4EFF-BB34-4F2E89C67B82}" destId="{7025990F-8B25-49EB-8679-87B94A64B428}" srcOrd="1" destOrd="0" presId="urn:microsoft.com/office/officeart/2018/2/layout/IconVerticalSolidList"/>
    <dgm:cxn modelId="{DA270442-581D-481C-BD44-423F13FB6D66}" type="presParOf" srcId="{1B5FBAB5-69E9-4EFF-BB34-4F2E89C67B82}" destId="{ADE53F43-831B-463B-8A70-FDC7D0EC8E9B}" srcOrd="2" destOrd="0" presId="urn:microsoft.com/office/officeart/2018/2/layout/IconVerticalSolidList"/>
    <dgm:cxn modelId="{AAAD0C27-6622-4A5D-B7BC-958DBE9AEF49}" type="presParOf" srcId="{1B5FBAB5-69E9-4EFF-BB34-4F2E89C67B82}" destId="{ADB76E2E-4640-48F0-92BD-5335130DBF4E}" srcOrd="3" destOrd="0" presId="urn:microsoft.com/office/officeart/2018/2/layout/IconVerticalSolidList"/>
    <dgm:cxn modelId="{5877C927-A81B-4E0C-B566-0B21B66CAF02}" type="presParOf" srcId="{A449519C-3803-4E51-B0ED-021BDF8AD62E}" destId="{12476CA7-1129-43C9-9FE9-B98FB0D2A143}" srcOrd="3" destOrd="0" presId="urn:microsoft.com/office/officeart/2018/2/layout/IconVerticalSolidList"/>
    <dgm:cxn modelId="{4B87C8F8-C651-4766-A10D-C870FE6AE04C}" type="presParOf" srcId="{A449519C-3803-4E51-B0ED-021BDF8AD62E}" destId="{7C5D2221-11F3-47CA-8276-8F0EF19AF86E}" srcOrd="4" destOrd="0" presId="urn:microsoft.com/office/officeart/2018/2/layout/IconVerticalSolidList"/>
    <dgm:cxn modelId="{3321EB13-FF40-46F4-A24A-FAE58DC0D1C6}" type="presParOf" srcId="{7C5D2221-11F3-47CA-8276-8F0EF19AF86E}" destId="{15A93D84-E112-429D-A4E4-31422F6E6C4E}" srcOrd="0" destOrd="0" presId="urn:microsoft.com/office/officeart/2018/2/layout/IconVerticalSolidList"/>
    <dgm:cxn modelId="{489C1FAC-47EE-4A5B-9806-BED51A606AB1}" type="presParOf" srcId="{7C5D2221-11F3-47CA-8276-8F0EF19AF86E}" destId="{7CA9B080-A77C-42A8-AD5E-A6259CF53D9F}" srcOrd="1" destOrd="0" presId="urn:microsoft.com/office/officeart/2018/2/layout/IconVerticalSolidList"/>
    <dgm:cxn modelId="{8E712444-D968-45EE-9799-C388D15935E8}" type="presParOf" srcId="{7C5D2221-11F3-47CA-8276-8F0EF19AF86E}" destId="{2D102EB5-85A0-4854-9854-C66617FBC4BF}" srcOrd="2" destOrd="0" presId="urn:microsoft.com/office/officeart/2018/2/layout/IconVerticalSolidList"/>
    <dgm:cxn modelId="{41E86ECB-B107-4613-B513-0A0B9BF75FE9}" type="presParOf" srcId="{7C5D2221-11F3-47CA-8276-8F0EF19AF86E}" destId="{81AA0E13-A650-4153-A0D2-80467E6AC5A0}" srcOrd="3" destOrd="0" presId="urn:microsoft.com/office/officeart/2018/2/layout/IconVerticalSolidList"/>
    <dgm:cxn modelId="{F44591F2-3373-4027-AAA3-955EF2100E73}" type="presParOf" srcId="{A449519C-3803-4E51-B0ED-021BDF8AD62E}" destId="{7F654801-45D1-48B6-B8FE-639951EEC32A}" srcOrd="5" destOrd="0" presId="urn:microsoft.com/office/officeart/2018/2/layout/IconVerticalSolidList"/>
    <dgm:cxn modelId="{7B46F077-34CE-4AAA-9F50-0829F277CD55}" type="presParOf" srcId="{A449519C-3803-4E51-B0ED-021BDF8AD62E}" destId="{51100A24-2775-4521-AE4E-BAD4488D1E02}" srcOrd="6" destOrd="0" presId="urn:microsoft.com/office/officeart/2018/2/layout/IconVerticalSolidList"/>
    <dgm:cxn modelId="{CF390EBE-ED50-4FC5-8C8D-8F54876F6162}" type="presParOf" srcId="{51100A24-2775-4521-AE4E-BAD4488D1E02}" destId="{93DDEACC-E512-4914-9A6A-1BAC8939B274}" srcOrd="0" destOrd="0" presId="urn:microsoft.com/office/officeart/2018/2/layout/IconVerticalSolidList"/>
    <dgm:cxn modelId="{8068E391-C346-42E9-93F5-DF0210960684}" type="presParOf" srcId="{51100A24-2775-4521-AE4E-BAD4488D1E02}" destId="{3DE10D4D-5DEE-4CE2-99DB-A334DFC6BF44}" srcOrd="1" destOrd="0" presId="urn:microsoft.com/office/officeart/2018/2/layout/IconVerticalSolidList"/>
    <dgm:cxn modelId="{02326BBF-F4B7-42C7-B94C-40F856E333E0}" type="presParOf" srcId="{51100A24-2775-4521-AE4E-BAD4488D1E02}" destId="{EA4B74FC-129B-4B84-B793-C8E920787BC9}" srcOrd="2" destOrd="0" presId="urn:microsoft.com/office/officeart/2018/2/layout/IconVerticalSolidList"/>
    <dgm:cxn modelId="{6411C7D4-C317-4CE3-A190-26B93D61848A}" type="presParOf" srcId="{51100A24-2775-4521-AE4E-BAD4488D1E02}" destId="{FD3BC6EA-3C26-49B3-9FBA-48F355248EC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7B5BDB08-10DD-4B18-A3C0-A76C88C2A4B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A80E088-4764-405C-8150-18C0D3F6CE9C}">
      <dgm:prSet/>
      <dgm:spPr/>
      <dgm:t>
        <a:bodyPr/>
        <a:lstStyle/>
        <a:p>
          <a:r>
            <a:rPr lang="en-US"/>
            <a:t>Company organised by functions such as finance, HR, operations</a:t>
          </a:r>
        </a:p>
      </dgm:t>
    </dgm:pt>
    <dgm:pt modelId="{5F4DFEA0-BF85-412B-A02A-93682013CC79}" type="parTrans" cxnId="{2D3F4173-8C4A-4714-8E87-92E4A786BB77}">
      <dgm:prSet/>
      <dgm:spPr/>
      <dgm:t>
        <a:bodyPr/>
        <a:lstStyle/>
        <a:p>
          <a:endParaRPr lang="en-US"/>
        </a:p>
      </dgm:t>
    </dgm:pt>
    <dgm:pt modelId="{AD54BA88-A0DE-4FC3-B516-C7C1F0DE3BDA}" type="sibTrans" cxnId="{2D3F4173-8C4A-4714-8E87-92E4A786BB77}">
      <dgm:prSet/>
      <dgm:spPr/>
      <dgm:t>
        <a:bodyPr/>
        <a:lstStyle/>
        <a:p>
          <a:endParaRPr lang="en-US"/>
        </a:p>
      </dgm:t>
    </dgm:pt>
    <dgm:pt modelId="{E047B00E-219F-4F17-A168-2DF382E740DD}">
      <dgm:prSet/>
      <dgm:spPr/>
      <dgm:t>
        <a:bodyPr/>
        <a:lstStyle/>
        <a:p>
          <a:r>
            <a:rPr lang="en-US"/>
            <a:t>Each function operates globally, reporting to a central head</a:t>
          </a:r>
        </a:p>
      </dgm:t>
    </dgm:pt>
    <dgm:pt modelId="{45AE2B00-04E6-4C34-AD57-F23F91DD58E6}" type="parTrans" cxnId="{73CB2E76-4151-4EF3-A13C-95C492EE6FA8}">
      <dgm:prSet/>
      <dgm:spPr/>
      <dgm:t>
        <a:bodyPr/>
        <a:lstStyle/>
        <a:p>
          <a:endParaRPr lang="en-US"/>
        </a:p>
      </dgm:t>
    </dgm:pt>
    <dgm:pt modelId="{51557350-AD74-43F2-8B33-A9AE87CB9399}" type="sibTrans" cxnId="{73CB2E76-4151-4EF3-A13C-95C492EE6FA8}">
      <dgm:prSet/>
      <dgm:spPr/>
      <dgm:t>
        <a:bodyPr/>
        <a:lstStyle/>
        <a:p>
          <a:endParaRPr lang="en-US"/>
        </a:p>
      </dgm:t>
    </dgm:pt>
    <dgm:pt modelId="{8AF95D42-9871-49A9-8102-7693DAA8E86F}">
      <dgm:prSet/>
      <dgm:spPr/>
      <dgm:t>
        <a:bodyPr/>
        <a:lstStyle/>
        <a:p>
          <a:r>
            <a:rPr lang="en-US"/>
            <a:t>Allows for efficient resource allocation and deep functional expertise</a:t>
          </a:r>
        </a:p>
      </dgm:t>
    </dgm:pt>
    <dgm:pt modelId="{B71D7A36-2E89-488B-ACFE-E083C8A3A763}" type="parTrans" cxnId="{3A1CE683-852F-4BEC-9837-3CC222A0AF61}">
      <dgm:prSet/>
      <dgm:spPr/>
      <dgm:t>
        <a:bodyPr/>
        <a:lstStyle/>
        <a:p>
          <a:endParaRPr lang="en-US"/>
        </a:p>
      </dgm:t>
    </dgm:pt>
    <dgm:pt modelId="{8686683D-B927-4CC0-9482-5A550B9E9E19}" type="sibTrans" cxnId="{3A1CE683-852F-4BEC-9837-3CC222A0AF61}">
      <dgm:prSet/>
      <dgm:spPr/>
      <dgm:t>
        <a:bodyPr/>
        <a:lstStyle/>
        <a:p>
          <a:endParaRPr lang="en-US"/>
        </a:p>
      </dgm:t>
    </dgm:pt>
    <dgm:pt modelId="{A32398F4-1BC0-4179-B8DB-651D5EE3D2DD}">
      <dgm:prSet/>
      <dgm:spPr/>
      <dgm:t>
        <a:bodyPr/>
        <a:lstStyle/>
        <a:p>
          <a:r>
            <a:rPr lang="en-US"/>
            <a:t>Can be slower responses, limited cross-functional collaboration</a:t>
          </a:r>
        </a:p>
      </dgm:t>
    </dgm:pt>
    <dgm:pt modelId="{08B06816-91F7-4460-B180-3F12A67B2A2C}" type="parTrans" cxnId="{51C92C12-D38F-4F75-8987-7BA59BC6427F}">
      <dgm:prSet/>
      <dgm:spPr/>
      <dgm:t>
        <a:bodyPr/>
        <a:lstStyle/>
        <a:p>
          <a:endParaRPr lang="en-US"/>
        </a:p>
      </dgm:t>
    </dgm:pt>
    <dgm:pt modelId="{F3C4F6E4-1FA5-4997-86C2-4AA5CEFA27BD}" type="sibTrans" cxnId="{51C92C12-D38F-4F75-8987-7BA59BC6427F}">
      <dgm:prSet/>
      <dgm:spPr/>
      <dgm:t>
        <a:bodyPr/>
        <a:lstStyle/>
        <a:p>
          <a:endParaRPr lang="en-US"/>
        </a:p>
      </dgm:t>
    </dgm:pt>
    <dgm:pt modelId="{9559F923-2468-42A3-94B1-93FE89658C95}" type="pres">
      <dgm:prSet presAssocID="{7B5BDB08-10DD-4B18-A3C0-A76C88C2A4B7}" presName="root" presStyleCnt="0">
        <dgm:presLayoutVars>
          <dgm:dir/>
          <dgm:resizeHandles val="exact"/>
        </dgm:presLayoutVars>
      </dgm:prSet>
      <dgm:spPr/>
    </dgm:pt>
    <dgm:pt modelId="{C81E5A92-D519-47D8-9002-DD089D398AD1}" type="pres">
      <dgm:prSet presAssocID="{2A80E088-4764-405C-8150-18C0D3F6CE9C}" presName="compNode" presStyleCnt="0"/>
      <dgm:spPr/>
    </dgm:pt>
    <dgm:pt modelId="{7EF1A568-EDAA-4434-AC97-A7FC5581C6CB}" type="pres">
      <dgm:prSet presAssocID="{2A80E088-4764-405C-8150-18C0D3F6CE9C}" presName="bgRect" presStyleLbl="bgShp" presStyleIdx="0" presStyleCnt="4"/>
      <dgm:spPr/>
    </dgm:pt>
    <dgm:pt modelId="{09958CDF-757C-4A79-8172-8BF04EFC9E90}" type="pres">
      <dgm:prSet presAssocID="{2A80E088-4764-405C-8150-18C0D3F6CE9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D54EB57E-586A-4D14-9729-862AEA43DCFE}" type="pres">
      <dgm:prSet presAssocID="{2A80E088-4764-405C-8150-18C0D3F6CE9C}" presName="spaceRect" presStyleCnt="0"/>
      <dgm:spPr/>
    </dgm:pt>
    <dgm:pt modelId="{EE105FB9-0E28-4EE6-8F2D-B02F95CFA5A4}" type="pres">
      <dgm:prSet presAssocID="{2A80E088-4764-405C-8150-18C0D3F6CE9C}" presName="parTx" presStyleLbl="revTx" presStyleIdx="0" presStyleCnt="4">
        <dgm:presLayoutVars>
          <dgm:chMax val="0"/>
          <dgm:chPref val="0"/>
        </dgm:presLayoutVars>
      </dgm:prSet>
      <dgm:spPr/>
    </dgm:pt>
    <dgm:pt modelId="{2BCBF0EB-C0D9-40E2-BFD1-0BD075EA834D}" type="pres">
      <dgm:prSet presAssocID="{AD54BA88-A0DE-4FC3-B516-C7C1F0DE3BDA}" presName="sibTrans" presStyleCnt="0"/>
      <dgm:spPr/>
    </dgm:pt>
    <dgm:pt modelId="{4708722E-6D5A-49CC-ACE5-88D5AD32F913}" type="pres">
      <dgm:prSet presAssocID="{E047B00E-219F-4F17-A168-2DF382E740DD}" presName="compNode" presStyleCnt="0"/>
      <dgm:spPr/>
    </dgm:pt>
    <dgm:pt modelId="{3CC1C052-BD9E-4480-9C88-041F11DD20AE}" type="pres">
      <dgm:prSet presAssocID="{E047B00E-219F-4F17-A168-2DF382E740DD}" presName="bgRect" presStyleLbl="bgShp" presStyleIdx="1" presStyleCnt="4"/>
      <dgm:spPr/>
    </dgm:pt>
    <dgm:pt modelId="{FFB564F2-0D0D-417D-A72E-866910E4FA41}" type="pres">
      <dgm:prSet presAssocID="{E047B00E-219F-4F17-A168-2DF382E740DD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ABE2F89C-B39A-4F1E-9A95-9A53AEE2808C}" type="pres">
      <dgm:prSet presAssocID="{E047B00E-219F-4F17-A168-2DF382E740DD}" presName="spaceRect" presStyleCnt="0"/>
      <dgm:spPr/>
    </dgm:pt>
    <dgm:pt modelId="{6C6FA238-D42F-4DEF-8100-B2238961F9E1}" type="pres">
      <dgm:prSet presAssocID="{E047B00E-219F-4F17-A168-2DF382E740DD}" presName="parTx" presStyleLbl="revTx" presStyleIdx="1" presStyleCnt="4">
        <dgm:presLayoutVars>
          <dgm:chMax val="0"/>
          <dgm:chPref val="0"/>
        </dgm:presLayoutVars>
      </dgm:prSet>
      <dgm:spPr/>
    </dgm:pt>
    <dgm:pt modelId="{2DB39C8F-0141-469D-97C2-7DF94BDBDC52}" type="pres">
      <dgm:prSet presAssocID="{51557350-AD74-43F2-8B33-A9AE87CB9399}" presName="sibTrans" presStyleCnt="0"/>
      <dgm:spPr/>
    </dgm:pt>
    <dgm:pt modelId="{CD1F6553-D15D-4D1D-B3A5-D4A2F6D22B45}" type="pres">
      <dgm:prSet presAssocID="{8AF95D42-9871-49A9-8102-7693DAA8E86F}" presName="compNode" presStyleCnt="0"/>
      <dgm:spPr/>
    </dgm:pt>
    <dgm:pt modelId="{503FD7EE-1596-464A-A1DC-AAB5BCD38699}" type="pres">
      <dgm:prSet presAssocID="{8AF95D42-9871-49A9-8102-7693DAA8E86F}" presName="bgRect" presStyleLbl="bgShp" presStyleIdx="2" presStyleCnt="4"/>
      <dgm:spPr/>
    </dgm:pt>
    <dgm:pt modelId="{571A598A-06D5-46FA-8982-C2DB62C5C60E}" type="pres">
      <dgm:prSet presAssocID="{8AF95D42-9871-49A9-8102-7693DAA8E86F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9D133E6-95F9-4168-9334-CC0255E44DED}" type="pres">
      <dgm:prSet presAssocID="{8AF95D42-9871-49A9-8102-7693DAA8E86F}" presName="spaceRect" presStyleCnt="0"/>
      <dgm:spPr/>
    </dgm:pt>
    <dgm:pt modelId="{ED5C30DE-3C64-4AA2-A045-7363BCB85AFF}" type="pres">
      <dgm:prSet presAssocID="{8AF95D42-9871-49A9-8102-7693DAA8E86F}" presName="parTx" presStyleLbl="revTx" presStyleIdx="2" presStyleCnt="4">
        <dgm:presLayoutVars>
          <dgm:chMax val="0"/>
          <dgm:chPref val="0"/>
        </dgm:presLayoutVars>
      </dgm:prSet>
      <dgm:spPr/>
    </dgm:pt>
    <dgm:pt modelId="{E6BEEFCA-0D43-40C5-A90D-087BB579DC7E}" type="pres">
      <dgm:prSet presAssocID="{8686683D-B927-4CC0-9482-5A550B9E9E19}" presName="sibTrans" presStyleCnt="0"/>
      <dgm:spPr/>
    </dgm:pt>
    <dgm:pt modelId="{0CD69BE8-4A89-4356-87E8-D97025D23FAA}" type="pres">
      <dgm:prSet presAssocID="{A32398F4-1BC0-4179-B8DB-651D5EE3D2DD}" presName="compNode" presStyleCnt="0"/>
      <dgm:spPr/>
    </dgm:pt>
    <dgm:pt modelId="{525B96DF-D4CE-477F-B698-96973B4FDBD1}" type="pres">
      <dgm:prSet presAssocID="{A32398F4-1BC0-4179-B8DB-651D5EE3D2DD}" presName="bgRect" presStyleLbl="bgShp" presStyleIdx="3" presStyleCnt="4"/>
      <dgm:spPr/>
    </dgm:pt>
    <dgm:pt modelId="{C3B56C73-9B36-41CE-8E1C-099008E81499}" type="pres">
      <dgm:prSet presAssocID="{A32398F4-1BC0-4179-B8DB-651D5EE3D2D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un"/>
        </a:ext>
      </dgm:extLst>
    </dgm:pt>
    <dgm:pt modelId="{AE7F6232-D391-445A-8753-7AD91B06EBE0}" type="pres">
      <dgm:prSet presAssocID="{A32398F4-1BC0-4179-B8DB-651D5EE3D2DD}" presName="spaceRect" presStyleCnt="0"/>
      <dgm:spPr/>
    </dgm:pt>
    <dgm:pt modelId="{E4D0586C-834F-4F56-B864-D11AED5CE67F}" type="pres">
      <dgm:prSet presAssocID="{A32398F4-1BC0-4179-B8DB-651D5EE3D2D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51C92C12-D38F-4F75-8987-7BA59BC6427F}" srcId="{7B5BDB08-10DD-4B18-A3C0-A76C88C2A4B7}" destId="{A32398F4-1BC0-4179-B8DB-651D5EE3D2DD}" srcOrd="3" destOrd="0" parTransId="{08B06816-91F7-4460-B180-3F12A67B2A2C}" sibTransId="{F3C4F6E4-1FA5-4997-86C2-4AA5CEFA27BD}"/>
    <dgm:cxn modelId="{7092DD34-AA3B-43B8-80C0-C40BDA286C4F}" type="presOf" srcId="{E047B00E-219F-4F17-A168-2DF382E740DD}" destId="{6C6FA238-D42F-4DEF-8100-B2238961F9E1}" srcOrd="0" destOrd="0" presId="urn:microsoft.com/office/officeart/2018/2/layout/IconVerticalSolidList"/>
    <dgm:cxn modelId="{8778975E-1581-4F03-96E3-A9B57F222CAC}" type="presOf" srcId="{8AF95D42-9871-49A9-8102-7693DAA8E86F}" destId="{ED5C30DE-3C64-4AA2-A045-7363BCB85AFF}" srcOrd="0" destOrd="0" presId="urn:microsoft.com/office/officeart/2018/2/layout/IconVerticalSolidList"/>
    <dgm:cxn modelId="{2D3F4173-8C4A-4714-8E87-92E4A786BB77}" srcId="{7B5BDB08-10DD-4B18-A3C0-A76C88C2A4B7}" destId="{2A80E088-4764-405C-8150-18C0D3F6CE9C}" srcOrd="0" destOrd="0" parTransId="{5F4DFEA0-BF85-412B-A02A-93682013CC79}" sibTransId="{AD54BA88-A0DE-4FC3-B516-C7C1F0DE3BDA}"/>
    <dgm:cxn modelId="{73CB2E76-4151-4EF3-A13C-95C492EE6FA8}" srcId="{7B5BDB08-10DD-4B18-A3C0-A76C88C2A4B7}" destId="{E047B00E-219F-4F17-A168-2DF382E740DD}" srcOrd="1" destOrd="0" parTransId="{45AE2B00-04E6-4C34-AD57-F23F91DD58E6}" sibTransId="{51557350-AD74-43F2-8B33-A9AE87CB9399}"/>
    <dgm:cxn modelId="{3A1CE683-852F-4BEC-9837-3CC222A0AF61}" srcId="{7B5BDB08-10DD-4B18-A3C0-A76C88C2A4B7}" destId="{8AF95D42-9871-49A9-8102-7693DAA8E86F}" srcOrd="2" destOrd="0" parTransId="{B71D7A36-2E89-488B-ACFE-E083C8A3A763}" sibTransId="{8686683D-B927-4CC0-9482-5A550B9E9E19}"/>
    <dgm:cxn modelId="{D1713986-07FD-4F8C-90AF-9D355C7FFC5E}" type="presOf" srcId="{7B5BDB08-10DD-4B18-A3C0-A76C88C2A4B7}" destId="{9559F923-2468-42A3-94B1-93FE89658C95}" srcOrd="0" destOrd="0" presId="urn:microsoft.com/office/officeart/2018/2/layout/IconVerticalSolidList"/>
    <dgm:cxn modelId="{9C8595CA-22B4-4C0A-9334-B6E36D47F245}" type="presOf" srcId="{2A80E088-4764-405C-8150-18C0D3F6CE9C}" destId="{EE105FB9-0E28-4EE6-8F2D-B02F95CFA5A4}" srcOrd="0" destOrd="0" presId="urn:microsoft.com/office/officeart/2018/2/layout/IconVerticalSolidList"/>
    <dgm:cxn modelId="{D96C7BDF-BCD2-44A6-ADC5-BF0DE1628854}" type="presOf" srcId="{A32398F4-1BC0-4179-B8DB-651D5EE3D2DD}" destId="{E4D0586C-834F-4F56-B864-D11AED5CE67F}" srcOrd="0" destOrd="0" presId="urn:microsoft.com/office/officeart/2018/2/layout/IconVerticalSolidList"/>
    <dgm:cxn modelId="{A77F47EB-0E54-411E-8173-7626ABA74077}" type="presParOf" srcId="{9559F923-2468-42A3-94B1-93FE89658C95}" destId="{C81E5A92-D519-47D8-9002-DD089D398AD1}" srcOrd="0" destOrd="0" presId="urn:microsoft.com/office/officeart/2018/2/layout/IconVerticalSolidList"/>
    <dgm:cxn modelId="{450CC464-E0C6-4C09-8526-BC63D19A476A}" type="presParOf" srcId="{C81E5A92-D519-47D8-9002-DD089D398AD1}" destId="{7EF1A568-EDAA-4434-AC97-A7FC5581C6CB}" srcOrd="0" destOrd="0" presId="urn:microsoft.com/office/officeart/2018/2/layout/IconVerticalSolidList"/>
    <dgm:cxn modelId="{53188388-671E-4A0C-BEEF-E48C0099CB34}" type="presParOf" srcId="{C81E5A92-D519-47D8-9002-DD089D398AD1}" destId="{09958CDF-757C-4A79-8172-8BF04EFC9E90}" srcOrd="1" destOrd="0" presId="urn:microsoft.com/office/officeart/2018/2/layout/IconVerticalSolidList"/>
    <dgm:cxn modelId="{6E28B4BC-3459-4198-90D7-07F91C5AD24F}" type="presParOf" srcId="{C81E5A92-D519-47D8-9002-DD089D398AD1}" destId="{D54EB57E-586A-4D14-9729-862AEA43DCFE}" srcOrd="2" destOrd="0" presId="urn:microsoft.com/office/officeart/2018/2/layout/IconVerticalSolidList"/>
    <dgm:cxn modelId="{BE4288BB-8353-4ED0-A4B9-F4DA541FF864}" type="presParOf" srcId="{C81E5A92-D519-47D8-9002-DD089D398AD1}" destId="{EE105FB9-0E28-4EE6-8F2D-B02F95CFA5A4}" srcOrd="3" destOrd="0" presId="urn:microsoft.com/office/officeart/2018/2/layout/IconVerticalSolidList"/>
    <dgm:cxn modelId="{2837D735-0A0F-4C96-AF16-80991888827D}" type="presParOf" srcId="{9559F923-2468-42A3-94B1-93FE89658C95}" destId="{2BCBF0EB-C0D9-40E2-BFD1-0BD075EA834D}" srcOrd="1" destOrd="0" presId="urn:microsoft.com/office/officeart/2018/2/layout/IconVerticalSolidList"/>
    <dgm:cxn modelId="{99A91D13-4BFD-44A5-9373-F129B74B4A77}" type="presParOf" srcId="{9559F923-2468-42A3-94B1-93FE89658C95}" destId="{4708722E-6D5A-49CC-ACE5-88D5AD32F913}" srcOrd="2" destOrd="0" presId="urn:microsoft.com/office/officeart/2018/2/layout/IconVerticalSolidList"/>
    <dgm:cxn modelId="{933B7790-8B0D-4548-A854-E9BD31606164}" type="presParOf" srcId="{4708722E-6D5A-49CC-ACE5-88D5AD32F913}" destId="{3CC1C052-BD9E-4480-9C88-041F11DD20AE}" srcOrd="0" destOrd="0" presId="urn:microsoft.com/office/officeart/2018/2/layout/IconVerticalSolidList"/>
    <dgm:cxn modelId="{73895F79-7790-40FE-8601-61D7CB183A8D}" type="presParOf" srcId="{4708722E-6D5A-49CC-ACE5-88D5AD32F913}" destId="{FFB564F2-0D0D-417D-A72E-866910E4FA41}" srcOrd="1" destOrd="0" presId="urn:microsoft.com/office/officeart/2018/2/layout/IconVerticalSolidList"/>
    <dgm:cxn modelId="{C1A54340-F1DC-4AF1-B1F5-D7F8410CA7B4}" type="presParOf" srcId="{4708722E-6D5A-49CC-ACE5-88D5AD32F913}" destId="{ABE2F89C-B39A-4F1E-9A95-9A53AEE2808C}" srcOrd="2" destOrd="0" presId="urn:microsoft.com/office/officeart/2018/2/layout/IconVerticalSolidList"/>
    <dgm:cxn modelId="{BABA0F34-71B3-4D41-9E07-DA8DF6F1E73B}" type="presParOf" srcId="{4708722E-6D5A-49CC-ACE5-88D5AD32F913}" destId="{6C6FA238-D42F-4DEF-8100-B2238961F9E1}" srcOrd="3" destOrd="0" presId="urn:microsoft.com/office/officeart/2018/2/layout/IconVerticalSolidList"/>
    <dgm:cxn modelId="{CCD318AC-6DF8-48DF-B024-34197E512ED8}" type="presParOf" srcId="{9559F923-2468-42A3-94B1-93FE89658C95}" destId="{2DB39C8F-0141-469D-97C2-7DF94BDBDC52}" srcOrd="3" destOrd="0" presId="urn:microsoft.com/office/officeart/2018/2/layout/IconVerticalSolidList"/>
    <dgm:cxn modelId="{5AC25D06-FC12-46C8-9131-21882927AFE9}" type="presParOf" srcId="{9559F923-2468-42A3-94B1-93FE89658C95}" destId="{CD1F6553-D15D-4D1D-B3A5-D4A2F6D22B45}" srcOrd="4" destOrd="0" presId="urn:microsoft.com/office/officeart/2018/2/layout/IconVerticalSolidList"/>
    <dgm:cxn modelId="{21313B94-CECC-43A5-B493-987E6FC791E4}" type="presParOf" srcId="{CD1F6553-D15D-4D1D-B3A5-D4A2F6D22B45}" destId="{503FD7EE-1596-464A-A1DC-AAB5BCD38699}" srcOrd="0" destOrd="0" presId="urn:microsoft.com/office/officeart/2018/2/layout/IconVerticalSolidList"/>
    <dgm:cxn modelId="{37A16E4D-23E3-4709-84B1-4B7ADB809E64}" type="presParOf" srcId="{CD1F6553-D15D-4D1D-B3A5-D4A2F6D22B45}" destId="{571A598A-06D5-46FA-8982-C2DB62C5C60E}" srcOrd="1" destOrd="0" presId="urn:microsoft.com/office/officeart/2018/2/layout/IconVerticalSolidList"/>
    <dgm:cxn modelId="{87676312-AC82-4D4D-9EF0-A2BEF50E9CDD}" type="presParOf" srcId="{CD1F6553-D15D-4D1D-B3A5-D4A2F6D22B45}" destId="{59D133E6-95F9-4168-9334-CC0255E44DED}" srcOrd="2" destOrd="0" presId="urn:microsoft.com/office/officeart/2018/2/layout/IconVerticalSolidList"/>
    <dgm:cxn modelId="{F2414D89-E21C-4886-80E3-19BA508BF6F2}" type="presParOf" srcId="{CD1F6553-D15D-4D1D-B3A5-D4A2F6D22B45}" destId="{ED5C30DE-3C64-4AA2-A045-7363BCB85AFF}" srcOrd="3" destOrd="0" presId="urn:microsoft.com/office/officeart/2018/2/layout/IconVerticalSolidList"/>
    <dgm:cxn modelId="{4EB49E37-EFAF-4A16-B7DF-615C4A507E08}" type="presParOf" srcId="{9559F923-2468-42A3-94B1-93FE89658C95}" destId="{E6BEEFCA-0D43-40C5-A90D-087BB579DC7E}" srcOrd="5" destOrd="0" presId="urn:microsoft.com/office/officeart/2018/2/layout/IconVerticalSolidList"/>
    <dgm:cxn modelId="{7DF3D64C-AB6B-4677-A3A2-2169A00162E6}" type="presParOf" srcId="{9559F923-2468-42A3-94B1-93FE89658C95}" destId="{0CD69BE8-4A89-4356-87E8-D97025D23FAA}" srcOrd="6" destOrd="0" presId="urn:microsoft.com/office/officeart/2018/2/layout/IconVerticalSolidList"/>
    <dgm:cxn modelId="{3789488E-1CE9-453E-8BC1-503BA376874F}" type="presParOf" srcId="{0CD69BE8-4A89-4356-87E8-D97025D23FAA}" destId="{525B96DF-D4CE-477F-B698-96973B4FDBD1}" srcOrd="0" destOrd="0" presId="urn:microsoft.com/office/officeart/2018/2/layout/IconVerticalSolidList"/>
    <dgm:cxn modelId="{A27CB098-3737-48A8-9B7A-D5DAFBB4CEAA}" type="presParOf" srcId="{0CD69BE8-4A89-4356-87E8-D97025D23FAA}" destId="{C3B56C73-9B36-41CE-8E1C-099008E81499}" srcOrd="1" destOrd="0" presId="urn:microsoft.com/office/officeart/2018/2/layout/IconVerticalSolidList"/>
    <dgm:cxn modelId="{D1AAEACB-2DB1-4680-B991-2C69036B1890}" type="presParOf" srcId="{0CD69BE8-4A89-4356-87E8-D97025D23FAA}" destId="{AE7F6232-D391-445A-8753-7AD91B06EBE0}" srcOrd="2" destOrd="0" presId="urn:microsoft.com/office/officeart/2018/2/layout/IconVerticalSolidList"/>
    <dgm:cxn modelId="{417E5770-A32B-49C7-9825-F79F60F08F6C}" type="presParOf" srcId="{0CD69BE8-4A89-4356-87E8-D97025D23FAA}" destId="{E4D0586C-834F-4F56-B864-D11AED5CE67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B3DB8173-E8A9-42C0-8CE6-0FE47F3E8BE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99B9771-BE86-4C24-A3EA-684ACDC23BBC}">
      <dgm:prSet/>
      <dgm:spPr/>
      <dgm:t>
        <a:bodyPr/>
        <a:lstStyle/>
        <a:p>
          <a:r>
            <a:rPr lang="en-US"/>
            <a:t>Formal – deliberately planned and created with stated objectives</a:t>
          </a:r>
        </a:p>
      </dgm:t>
    </dgm:pt>
    <dgm:pt modelId="{8FB32641-9F2F-4F9D-ADFB-C0E3946C74FD}" type="parTrans" cxnId="{86D3827F-BBA2-444A-80EC-343DD68710EB}">
      <dgm:prSet/>
      <dgm:spPr/>
      <dgm:t>
        <a:bodyPr/>
        <a:lstStyle/>
        <a:p>
          <a:endParaRPr lang="en-US"/>
        </a:p>
      </dgm:t>
    </dgm:pt>
    <dgm:pt modelId="{CC3857CB-B2AC-47CB-A963-A7A1DEB27518}" type="sibTrans" cxnId="{86D3827F-BBA2-444A-80EC-343DD68710EB}">
      <dgm:prSet/>
      <dgm:spPr/>
      <dgm:t>
        <a:bodyPr/>
        <a:lstStyle/>
        <a:p>
          <a:endParaRPr lang="en-US"/>
        </a:p>
      </dgm:t>
    </dgm:pt>
    <dgm:pt modelId="{E1B9FB59-A944-4D15-ADB1-0ED77A7EBDA3}">
      <dgm:prSet/>
      <dgm:spPr/>
      <dgm:t>
        <a:bodyPr/>
        <a:lstStyle/>
        <a:p>
          <a:r>
            <a:rPr lang="en-US"/>
            <a:t>Job descriptions, policies and procedures</a:t>
          </a:r>
        </a:p>
      </dgm:t>
    </dgm:pt>
    <dgm:pt modelId="{EC8F5771-840D-400B-80A1-43A5BB1BBC15}" type="parTrans" cxnId="{D412A35C-BBD9-46FF-8B0B-2D652FE8160E}">
      <dgm:prSet/>
      <dgm:spPr/>
      <dgm:t>
        <a:bodyPr/>
        <a:lstStyle/>
        <a:p>
          <a:endParaRPr lang="en-US"/>
        </a:p>
      </dgm:t>
    </dgm:pt>
    <dgm:pt modelId="{AAD6B2AD-75FA-4AEF-9DC2-E0137D0927C0}" type="sibTrans" cxnId="{D412A35C-BBD9-46FF-8B0B-2D652FE8160E}">
      <dgm:prSet/>
      <dgm:spPr/>
      <dgm:t>
        <a:bodyPr/>
        <a:lstStyle/>
        <a:p>
          <a:endParaRPr lang="en-US"/>
        </a:p>
      </dgm:t>
    </dgm:pt>
    <dgm:pt modelId="{6BD2ED1D-5CBE-4B03-A820-6866DE7E6582}">
      <dgm:prSet/>
      <dgm:spPr/>
      <dgm:t>
        <a:bodyPr/>
        <a:lstStyle/>
        <a:p>
          <a:r>
            <a:rPr lang="en-US"/>
            <a:t>Spans of control</a:t>
          </a:r>
        </a:p>
      </dgm:t>
    </dgm:pt>
    <dgm:pt modelId="{CA5117F0-079B-434D-9C5B-48BE7FA89825}" type="parTrans" cxnId="{C5B7000B-3CA8-4B3E-97F4-B481ACA089AC}">
      <dgm:prSet/>
      <dgm:spPr/>
      <dgm:t>
        <a:bodyPr/>
        <a:lstStyle/>
        <a:p>
          <a:endParaRPr lang="en-US"/>
        </a:p>
      </dgm:t>
    </dgm:pt>
    <dgm:pt modelId="{663EBCEB-3E90-4821-B724-E06F03ACB9F4}" type="sibTrans" cxnId="{C5B7000B-3CA8-4B3E-97F4-B481ACA089AC}">
      <dgm:prSet/>
      <dgm:spPr/>
      <dgm:t>
        <a:bodyPr/>
        <a:lstStyle/>
        <a:p>
          <a:endParaRPr lang="en-US"/>
        </a:p>
      </dgm:t>
    </dgm:pt>
    <dgm:pt modelId="{519BBB4D-2F00-4C48-AE50-AE5DCE74144D}">
      <dgm:prSet/>
      <dgm:spPr/>
      <dgm:t>
        <a:bodyPr/>
        <a:lstStyle/>
        <a:p>
          <a:r>
            <a:rPr lang="en-US"/>
            <a:t>Mission statements</a:t>
          </a:r>
        </a:p>
      </dgm:t>
    </dgm:pt>
    <dgm:pt modelId="{379BACC0-C9A1-44E9-B224-10202980180F}" type="parTrans" cxnId="{A4D842C2-9172-4B2C-80CE-AB166F1EAC84}">
      <dgm:prSet/>
      <dgm:spPr/>
      <dgm:t>
        <a:bodyPr/>
        <a:lstStyle/>
        <a:p>
          <a:endParaRPr lang="en-US"/>
        </a:p>
      </dgm:t>
    </dgm:pt>
    <dgm:pt modelId="{D006E9B8-548F-4A84-ABA6-DA71178C57E8}" type="sibTrans" cxnId="{A4D842C2-9172-4B2C-80CE-AB166F1EAC84}">
      <dgm:prSet/>
      <dgm:spPr/>
      <dgm:t>
        <a:bodyPr/>
        <a:lstStyle/>
        <a:p>
          <a:endParaRPr lang="en-US"/>
        </a:p>
      </dgm:t>
    </dgm:pt>
    <dgm:pt modelId="{499F7A96-8068-4D1C-8943-EC0AB9BD3106}">
      <dgm:prSet/>
      <dgm:spPr/>
      <dgm:t>
        <a:bodyPr/>
        <a:lstStyle/>
        <a:p>
          <a:r>
            <a:rPr lang="en-US"/>
            <a:t>Organisaitonal charts</a:t>
          </a:r>
        </a:p>
      </dgm:t>
    </dgm:pt>
    <dgm:pt modelId="{85FB0225-B52F-42FE-8F1B-5E8461763C18}" type="parTrans" cxnId="{3E52C0FB-D2AA-45EB-AD13-44D36ECF1374}">
      <dgm:prSet/>
      <dgm:spPr/>
      <dgm:t>
        <a:bodyPr/>
        <a:lstStyle/>
        <a:p>
          <a:endParaRPr lang="en-US"/>
        </a:p>
      </dgm:t>
    </dgm:pt>
    <dgm:pt modelId="{AFBF19CD-5806-40ED-8008-14472C611D59}" type="sibTrans" cxnId="{3E52C0FB-D2AA-45EB-AD13-44D36ECF1374}">
      <dgm:prSet/>
      <dgm:spPr/>
      <dgm:t>
        <a:bodyPr/>
        <a:lstStyle/>
        <a:p>
          <a:endParaRPr lang="en-US"/>
        </a:p>
      </dgm:t>
    </dgm:pt>
    <dgm:pt modelId="{E6FFEF40-FE4C-4FE2-814A-0BF4E0BD5B97}" type="pres">
      <dgm:prSet presAssocID="{B3DB8173-E8A9-42C0-8CE6-0FE47F3E8BE7}" presName="root" presStyleCnt="0">
        <dgm:presLayoutVars>
          <dgm:dir/>
          <dgm:resizeHandles val="exact"/>
        </dgm:presLayoutVars>
      </dgm:prSet>
      <dgm:spPr/>
    </dgm:pt>
    <dgm:pt modelId="{65808D9B-9F70-4DB1-8156-76A9BDE93C07}" type="pres">
      <dgm:prSet presAssocID="{099B9771-BE86-4C24-A3EA-684ACDC23BBC}" presName="compNode" presStyleCnt="0"/>
      <dgm:spPr/>
    </dgm:pt>
    <dgm:pt modelId="{B2616059-9BEB-46F2-84DE-8F475D4B6BE3}" type="pres">
      <dgm:prSet presAssocID="{099B9771-BE86-4C24-A3EA-684ACDC23BBC}" presName="bgRect" presStyleLbl="bgShp" presStyleIdx="0" presStyleCnt="5"/>
      <dgm:spPr/>
    </dgm:pt>
    <dgm:pt modelId="{47CAAB22-0DA3-45C7-8F11-570CDDD27636}" type="pres">
      <dgm:prSet presAssocID="{099B9771-BE86-4C24-A3EA-684ACDC23BBC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4D18020C-B444-4775-9E63-E7898AB9DE99}" type="pres">
      <dgm:prSet presAssocID="{099B9771-BE86-4C24-A3EA-684ACDC23BBC}" presName="spaceRect" presStyleCnt="0"/>
      <dgm:spPr/>
    </dgm:pt>
    <dgm:pt modelId="{82518FBD-23FF-4D3C-9CB5-D3FA73288A8B}" type="pres">
      <dgm:prSet presAssocID="{099B9771-BE86-4C24-A3EA-684ACDC23BBC}" presName="parTx" presStyleLbl="revTx" presStyleIdx="0" presStyleCnt="5">
        <dgm:presLayoutVars>
          <dgm:chMax val="0"/>
          <dgm:chPref val="0"/>
        </dgm:presLayoutVars>
      </dgm:prSet>
      <dgm:spPr/>
    </dgm:pt>
    <dgm:pt modelId="{70C42BCB-F4E1-474A-B4FA-42DA94062667}" type="pres">
      <dgm:prSet presAssocID="{CC3857CB-B2AC-47CB-A963-A7A1DEB27518}" presName="sibTrans" presStyleCnt="0"/>
      <dgm:spPr/>
    </dgm:pt>
    <dgm:pt modelId="{2FCA25F0-A489-45F6-9019-8D24D5E42540}" type="pres">
      <dgm:prSet presAssocID="{E1B9FB59-A944-4D15-ADB1-0ED77A7EBDA3}" presName="compNode" presStyleCnt="0"/>
      <dgm:spPr/>
    </dgm:pt>
    <dgm:pt modelId="{CAAC8BCD-840D-475D-94D1-99C21A2A1416}" type="pres">
      <dgm:prSet presAssocID="{E1B9FB59-A944-4D15-ADB1-0ED77A7EBDA3}" presName="bgRect" presStyleLbl="bgShp" presStyleIdx="1" presStyleCnt="5"/>
      <dgm:spPr/>
    </dgm:pt>
    <dgm:pt modelId="{59938A1B-0781-499D-A989-ADF0F8DCB741}" type="pres">
      <dgm:prSet presAssocID="{E1B9FB59-A944-4D15-ADB1-0ED77A7EBDA3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7B06D875-2FE5-49FB-ABF7-82F715B74331}" type="pres">
      <dgm:prSet presAssocID="{E1B9FB59-A944-4D15-ADB1-0ED77A7EBDA3}" presName="spaceRect" presStyleCnt="0"/>
      <dgm:spPr/>
    </dgm:pt>
    <dgm:pt modelId="{910FC1F4-6BF7-47DE-8601-B8647382E5F5}" type="pres">
      <dgm:prSet presAssocID="{E1B9FB59-A944-4D15-ADB1-0ED77A7EBDA3}" presName="parTx" presStyleLbl="revTx" presStyleIdx="1" presStyleCnt="5">
        <dgm:presLayoutVars>
          <dgm:chMax val="0"/>
          <dgm:chPref val="0"/>
        </dgm:presLayoutVars>
      </dgm:prSet>
      <dgm:spPr/>
    </dgm:pt>
    <dgm:pt modelId="{A5CDE141-4C76-4E4A-BFCF-04502C2C2B89}" type="pres">
      <dgm:prSet presAssocID="{AAD6B2AD-75FA-4AEF-9DC2-E0137D0927C0}" presName="sibTrans" presStyleCnt="0"/>
      <dgm:spPr/>
    </dgm:pt>
    <dgm:pt modelId="{E9008D82-DD33-4447-8D46-DCEB667FE633}" type="pres">
      <dgm:prSet presAssocID="{6BD2ED1D-5CBE-4B03-A820-6866DE7E6582}" presName="compNode" presStyleCnt="0"/>
      <dgm:spPr/>
    </dgm:pt>
    <dgm:pt modelId="{AB9891E2-E19F-453E-8EE7-BC139C19D0B6}" type="pres">
      <dgm:prSet presAssocID="{6BD2ED1D-5CBE-4B03-A820-6866DE7E6582}" presName="bgRect" presStyleLbl="bgShp" presStyleIdx="2" presStyleCnt="5"/>
      <dgm:spPr/>
    </dgm:pt>
    <dgm:pt modelId="{D2B0CEB6-3657-4B2D-BE99-F2CD6929EF58}" type="pres">
      <dgm:prSet presAssocID="{6BD2ED1D-5CBE-4B03-A820-6866DE7E6582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AEFD65D9-A39A-4652-923D-A3FFB9AD3594}" type="pres">
      <dgm:prSet presAssocID="{6BD2ED1D-5CBE-4B03-A820-6866DE7E6582}" presName="spaceRect" presStyleCnt="0"/>
      <dgm:spPr/>
    </dgm:pt>
    <dgm:pt modelId="{ADF29253-8CA0-43BD-92F9-8D9A88A7CE3C}" type="pres">
      <dgm:prSet presAssocID="{6BD2ED1D-5CBE-4B03-A820-6866DE7E6582}" presName="parTx" presStyleLbl="revTx" presStyleIdx="2" presStyleCnt="5">
        <dgm:presLayoutVars>
          <dgm:chMax val="0"/>
          <dgm:chPref val="0"/>
        </dgm:presLayoutVars>
      </dgm:prSet>
      <dgm:spPr/>
    </dgm:pt>
    <dgm:pt modelId="{74CB01A0-EEC8-4D7D-AEBD-71DAE8744F5C}" type="pres">
      <dgm:prSet presAssocID="{663EBCEB-3E90-4821-B724-E06F03ACB9F4}" presName="sibTrans" presStyleCnt="0"/>
      <dgm:spPr/>
    </dgm:pt>
    <dgm:pt modelId="{C39B1553-7D75-4C0F-B6F0-8B84A28D1FB7}" type="pres">
      <dgm:prSet presAssocID="{519BBB4D-2F00-4C48-AE50-AE5DCE74144D}" presName="compNode" presStyleCnt="0"/>
      <dgm:spPr/>
    </dgm:pt>
    <dgm:pt modelId="{9CE49EEE-6F12-4323-B347-074B67DBAED8}" type="pres">
      <dgm:prSet presAssocID="{519BBB4D-2F00-4C48-AE50-AE5DCE74144D}" presName="bgRect" presStyleLbl="bgShp" presStyleIdx="3" presStyleCnt="5"/>
      <dgm:spPr/>
    </dgm:pt>
    <dgm:pt modelId="{ADC41AE2-E874-42D9-8054-949A536CDCE4}" type="pres">
      <dgm:prSet presAssocID="{519BBB4D-2F00-4C48-AE50-AE5DCE74144D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FC2D3B43-2E79-4594-A852-B29A962560C2}" type="pres">
      <dgm:prSet presAssocID="{519BBB4D-2F00-4C48-AE50-AE5DCE74144D}" presName="spaceRect" presStyleCnt="0"/>
      <dgm:spPr/>
    </dgm:pt>
    <dgm:pt modelId="{3186B6A0-B242-4415-A328-E5A302B4C2C4}" type="pres">
      <dgm:prSet presAssocID="{519BBB4D-2F00-4C48-AE50-AE5DCE74144D}" presName="parTx" presStyleLbl="revTx" presStyleIdx="3" presStyleCnt="5">
        <dgm:presLayoutVars>
          <dgm:chMax val="0"/>
          <dgm:chPref val="0"/>
        </dgm:presLayoutVars>
      </dgm:prSet>
      <dgm:spPr/>
    </dgm:pt>
    <dgm:pt modelId="{FAF75892-4151-47CB-B373-246310F83C20}" type="pres">
      <dgm:prSet presAssocID="{D006E9B8-548F-4A84-ABA6-DA71178C57E8}" presName="sibTrans" presStyleCnt="0"/>
      <dgm:spPr/>
    </dgm:pt>
    <dgm:pt modelId="{A5F6276C-63D5-416C-9AB5-95B1D0F4F5F1}" type="pres">
      <dgm:prSet presAssocID="{499F7A96-8068-4D1C-8943-EC0AB9BD3106}" presName="compNode" presStyleCnt="0"/>
      <dgm:spPr/>
    </dgm:pt>
    <dgm:pt modelId="{BDD63A59-6F1A-4A19-8901-931E7C67BA39}" type="pres">
      <dgm:prSet presAssocID="{499F7A96-8068-4D1C-8943-EC0AB9BD3106}" presName="bgRect" presStyleLbl="bgShp" presStyleIdx="4" presStyleCnt="5"/>
      <dgm:spPr/>
    </dgm:pt>
    <dgm:pt modelId="{627DDB77-50DF-406F-B75F-C85ACCB31120}" type="pres">
      <dgm:prSet presAssocID="{499F7A96-8068-4D1C-8943-EC0AB9BD3106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4C56560D-06DF-4690-863C-1ED81362EEED}" type="pres">
      <dgm:prSet presAssocID="{499F7A96-8068-4D1C-8943-EC0AB9BD3106}" presName="spaceRect" presStyleCnt="0"/>
      <dgm:spPr/>
    </dgm:pt>
    <dgm:pt modelId="{486B4311-CF4C-42CB-8703-34C635700573}" type="pres">
      <dgm:prSet presAssocID="{499F7A96-8068-4D1C-8943-EC0AB9BD3106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C5B7000B-3CA8-4B3E-97F4-B481ACA089AC}" srcId="{B3DB8173-E8A9-42C0-8CE6-0FE47F3E8BE7}" destId="{6BD2ED1D-5CBE-4B03-A820-6866DE7E6582}" srcOrd="2" destOrd="0" parTransId="{CA5117F0-079B-434D-9C5B-48BE7FA89825}" sibTransId="{663EBCEB-3E90-4821-B724-E06F03ACB9F4}"/>
    <dgm:cxn modelId="{D412A35C-BBD9-46FF-8B0B-2D652FE8160E}" srcId="{B3DB8173-E8A9-42C0-8CE6-0FE47F3E8BE7}" destId="{E1B9FB59-A944-4D15-ADB1-0ED77A7EBDA3}" srcOrd="1" destOrd="0" parTransId="{EC8F5771-840D-400B-80A1-43A5BB1BBC15}" sibTransId="{AAD6B2AD-75FA-4AEF-9DC2-E0137D0927C0}"/>
    <dgm:cxn modelId="{95849C61-C70E-4EBF-8095-BB51052F20D6}" type="presOf" srcId="{519BBB4D-2F00-4C48-AE50-AE5DCE74144D}" destId="{3186B6A0-B242-4415-A328-E5A302B4C2C4}" srcOrd="0" destOrd="0" presId="urn:microsoft.com/office/officeart/2018/2/layout/IconVerticalSolidList"/>
    <dgm:cxn modelId="{1004014C-D90C-48A9-BE6E-300F8D0C286B}" type="presOf" srcId="{6BD2ED1D-5CBE-4B03-A820-6866DE7E6582}" destId="{ADF29253-8CA0-43BD-92F9-8D9A88A7CE3C}" srcOrd="0" destOrd="0" presId="urn:microsoft.com/office/officeart/2018/2/layout/IconVerticalSolidList"/>
    <dgm:cxn modelId="{86D3827F-BBA2-444A-80EC-343DD68710EB}" srcId="{B3DB8173-E8A9-42C0-8CE6-0FE47F3E8BE7}" destId="{099B9771-BE86-4C24-A3EA-684ACDC23BBC}" srcOrd="0" destOrd="0" parTransId="{8FB32641-9F2F-4F9D-ADFB-C0E3946C74FD}" sibTransId="{CC3857CB-B2AC-47CB-A963-A7A1DEB27518}"/>
    <dgm:cxn modelId="{664C0FA1-E1F4-401A-8BF5-F3821C2DCA04}" type="presOf" srcId="{499F7A96-8068-4D1C-8943-EC0AB9BD3106}" destId="{486B4311-CF4C-42CB-8703-34C635700573}" srcOrd="0" destOrd="0" presId="urn:microsoft.com/office/officeart/2018/2/layout/IconVerticalSolidList"/>
    <dgm:cxn modelId="{7D8D33B0-3A15-487D-8786-F2FB770B0206}" type="presOf" srcId="{E1B9FB59-A944-4D15-ADB1-0ED77A7EBDA3}" destId="{910FC1F4-6BF7-47DE-8601-B8647382E5F5}" srcOrd="0" destOrd="0" presId="urn:microsoft.com/office/officeart/2018/2/layout/IconVerticalSolidList"/>
    <dgm:cxn modelId="{A4D842C2-9172-4B2C-80CE-AB166F1EAC84}" srcId="{B3DB8173-E8A9-42C0-8CE6-0FE47F3E8BE7}" destId="{519BBB4D-2F00-4C48-AE50-AE5DCE74144D}" srcOrd="3" destOrd="0" parTransId="{379BACC0-C9A1-44E9-B224-10202980180F}" sibTransId="{D006E9B8-548F-4A84-ABA6-DA71178C57E8}"/>
    <dgm:cxn modelId="{81A827F8-0829-4100-BA25-514F17E493CE}" type="presOf" srcId="{B3DB8173-E8A9-42C0-8CE6-0FE47F3E8BE7}" destId="{E6FFEF40-FE4C-4FE2-814A-0BF4E0BD5B97}" srcOrd="0" destOrd="0" presId="urn:microsoft.com/office/officeart/2018/2/layout/IconVerticalSolidList"/>
    <dgm:cxn modelId="{3E52C0FB-D2AA-45EB-AD13-44D36ECF1374}" srcId="{B3DB8173-E8A9-42C0-8CE6-0FE47F3E8BE7}" destId="{499F7A96-8068-4D1C-8943-EC0AB9BD3106}" srcOrd="4" destOrd="0" parTransId="{85FB0225-B52F-42FE-8F1B-5E8461763C18}" sibTransId="{AFBF19CD-5806-40ED-8008-14472C611D59}"/>
    <dgm:cxn modelId="{F45819FE-6652-4690-938E-C28B6B720DC6}" type="presOf" srcId="{099B9771-BE86-4C24-A3EA-684ACDC23BBC}" destId="{82518FBD-23FF-4D3C-9CB5-D3FA73288A8B}" srcOrd="0" destOrd="0" presId="urn:microsoft.com/office/officeart/2018/2/layout/IconVerticalSolidList"/>
    <dgm:cxn modelId="{FDD0D0F5-6013-417B-84E3-7C1915B26198}" type="presParOf" srcId="{E6FFEF40-FE4C-4FE2-814A-0BF4E0BD5B97}" destId="{65808D9B-9F70-4DB1-8156-76A9BDE93C07}" srcOrd="0" destOrd="0" presId="urn:microsoft.com/office/officeart/2018/2/layout/IconVerticalSolidList"/>
    <dgm:cxn modelId="{806AF3C7-4039-43C1-A927-492D0E8864BE}" type="presParOf" srcId="{65808D9B-9F70-4DB1-8156-76A9BDE93C07}" destId="{B2616059-9BEB-46F2-84DE-8F475D4B6BE3}" srcOrd="0" destOrd="0" presId="urn:microsoft.com/office/officeart/2018/2/layout/IconVerticalSolidList"/>
    <dgm:cxn modelId="{974C4B42-F42D-4EF1-9504-688E15C3E631}" type="presParOf" srcId="{65808D9B-9F70-4DB1-8156-76A9BDE93C07}" destId="{47CAAB22-0DA3-45C7-8F11-570CDDD27636}" srcOrd="1" destOrd="0" presId="urn:microsoft.com/office/officeart/2018/2/layout/IconVerticalSolidList"/>
    <dgm:cxn modelId="{5A0AF3F2-4E71-4017-BFB8-B4475A7033DC}" type="presParOf" srcId="{65808D9B-9F70-4DB1-8156-76A9BDE93C07}" destId="{4D18020C-B444-4775-9E63-E7898AB9DE99}" srcOrd="2" destOrd="0" presId="urn:microsoft.com/office/officeart/2018/2/layout/IconVerticalSolidList"/>
    <dgm:cxn modelId="{67188DEC-3F08-44D6-93C2-3507BBF124E5}" type="presParOf" srcId="{65808D9B-9F70-4DB1-8156-76A9BDE93C07}" destId="{82518FBD-23FF-4D3C-9CB5-D3FA73288A8B}" srcOrd="3" destOrd="0" presId="urn:microsoft.com/office/officeart/2018/2/layout/IconVerticalSolidList"/>
    <dgm:cxn modelId="{F5100086-61FC-4646-997B-E7790DB1E047}" type="presParOf" srcId="{E6FFEF40-FE4C-4FE2-814A-0BF4E0BD5B97}" destId="{70C42BCB-F4E1-474A-B4FA-42DA94062667}" srcOrd="1" destOrd="0" presId="urn:microsoft.com/office/officeart/2018/2/layout/IconVerticalSolidList"/>
    <dgm:cxn modelId="{4717F80E-A376-424E-89A6-17E50B8ED1B2}" type="presParOf" srcId="{E6FFEF40-FE4C-4FE2-814A-0BF4E0BD5B97}" destId="{2FCA25F0-A489-45F6-9019-8D24D5E42540}" srcOrd="2" destOrd="0" presId="urn:microsoft.com/office/officeart/2018/2/layout/IconVerticalSolidList"/>
    <dgm:cxn modelId="{F103FA84-5212-45CE-ABC3-A7229B71AAC3}" type="presParOf" srcId="{2FCA25F0-A489-45F6-9019-8D24D5E42540}" destId="{CAAC8BCD-840D-475D-94D1-99C21A2A1416}" srcOrd="0" destOrd="0" presId="urn:microsoft.com/office/officeart/2018/2/layout/IconVerticalSolidList"/>
    <dgm:cxn modelId="{429DB5A0-25E8-4C56-8AA5-04819F1BAD07}" type="presParOf" srcId="{2FCA25F0-A489-45F6-9019-8D24D5E42540}" destId="{59938A1B-0781-499D-A989-ADF0F8DCB741}" srcOrd="1" destOrd="0" presId="urn:microsoft.com/office/officeart/2018/2/layout/IconVerticalSolidList"/>
    <dgm:cxn modelId="{75988AF0-77E2-497A-A2E7-AF2397382365}" type="presParOf" srcId="{2FCA25F0-A489-45F6-9019-8D24D5E42540}" destId="{7B06D875-2FE5-49FB-ABF7-82F715B74331}" srcOrd="2" destOrd="0" presId="urn:microsoft.com/office/officeart/2018/2/layout/IconVerticalSolidList"/>
    <dgm:cxn modelId="{4DED5BB6-D8A5-4653-82D6-B28035D52397}" type="presParOf" srcId="{2FCA25F0-A489-45F6-9019-8D24D5E42540}" destId="{910FC1F4-6BF7-47DE-8601-B8647382E5F5}" srcOrd="3" destOrd="0" presId="urn:microsoft.com/office/officeart/2018/2/layout/IconVerticalSolidList"/>
    <dgm:cxn modelId="{A2448BFE-D7D2-48D3-BDA8-8420795F5540}" type="presParOf" srcId="{E6FFEF40-FE4C-4FE2-814A-0BF4E0BD5B97}" destId="{A5CDE141-4C76-4E4A-BFCF-04502C2C2B89}" srcOrd="3" destOrd="0" presId="urn:microsoft.com/office/officeart/2018/2/layout/IconVerticalSolidList"/>
    <dgm:cxn modelId="{EFE20AF3-8DEB-4A1B-A880-EBF80196E635}" type="presParOf" srcId="{E6FFEF40-FE4C-4FE2-814A-0BF4E0BD5B97}" destId="{E9008D82-DD33-4447-8D46-DCEB667FE633}" srcOrd="4" destOrd="0" presId="urn:microsoft.com/office/officeart/2018/2/layout/IconVerticalSolidList"/>
    <dgm:cxn modelId="{3BEF443F-21AA-40DA-AC69-C52560D8E7AD}" type="presParOf" srcId="{E9008D82-DD33-4447-8D46-DCEB667FE633}" destId="{AB9891E2-E19F-453E-8EE7-BC139C19D0B6}" srcOrd="0" destOrd="0" presId="urn:microsoft.com/office/officeart/2018/2/layout/IconVerticalSolidList"/>
    <dgm:cxn modelId="{E73EDE6D-77DA-400D-A8C3-77D12A58B49B}" type="presParOf" srcId="{E9008D82-DD33-4447-8D46-DCEB667FE633}" destId="{D2B0CEB6-3657-4B2D-BE99-F2CD6929EF58}" srcOrd="1" destOrd="0" presId="urn:microsoft.com/office/officeart/2018/2/layout/IconVerticalSolidList"/>
    <dgm:cxn modelId="{E0D398BD-64CD-43EB-934F-B2AE965FACF5}" type="presParOf" srcId="{E9008D82-DD33-4447-8D46-DCEB667FE633}" destId="{AEFD65D9-A39A-4652-923D-A3FFB9AD3594}" srcOrd="2" destOrd="0" presId="urn:microsoft.com/office/officeart/2018/2/layout/IconVerticalSolidList"/>
    <dgm:cxn modelId="{361945F6-692D-40C0-B244-B07CD68D97AB}" type="presParOf" srcId="{E9008D82-DD33-4447-8D46-DCEB667FE633}" destId="{ADF29253-8CA0-43BD-92F9-8D9A88A7CE3C}" srcOrd="3" destOrd="0" presId="urn:microsoft.com/office/officeart/2018/2/layout/IconVerticalSolidList"/>
    <dgm:cxn modelId="{BE9D5D91-677A-4207-A563-2E1541762955}" type="presParOf" srcId="{E6FFEF40-FE4C-4FE2-814A-0BF4E0BD5B97}" destId="{74CB01A0-EEC8-4D7D-AEBD-71DAE8744F5C}" srcOrd="5" destOrd="0" presId="urn:microsoft.com/office/officeart/2018/2/layout/IconVerticalSolidList"/>
    <dgm:cxn modelId="{AC318DF8-3146-40A1-B815-4653D2E720A7}" type="presParOf" srcId="{E6FFEF40-FE4C-4FE2-814A-0BF4E0BD5B97}" destId="{C39B1553-7D75-4C0F-B6F0-8B84A28D1FB7}" srcOrd="6" destOrd="0" presId="urn:microsoft.com/office/officeart/2018/2/layout/IconVerticalSolidList"/>
    <dgm:cxn modelId="{A37BFA4D-FE4A-4016-8933-96978046CB5F}" type="presParOf" srcId="{C39B1553-7D75-4C0F-B6F0-8B84A28D1FB7}" destId="{9CE49EEE-6F12-4323-B347-074B67DBAED8}" srcOrd="0" destOrd="0" presId="urn:microsoft.com/office/officeart/2018/2/layout/IconVerticalSolidList"/>
    <dgm:cxn modelId="{60B23455-C501-49AB-859B-7A54ADBA752F}" type="presParOf" srcId="{C39B1553-7D75-4C0F-B6F0-8B84A28D1FB7}" destId="{ADC41AE2-E874-42D9-8054-949A536CDCE4}" srcOrd="1" destOrd="0" presId="urn:microsoft.com/office/officeart/2018/2/layout/IconVerticalSolidList"/>
    <dgm:cxn modelId="{CE76F8A9-4F8E-41FD-8B0B-4CAE2E48272E}" type="presParOf" srcId="{C39B1553-7D75-4C0F-B6F0-8B84A28D1FB7}" destId="{FC2D3B43-2E79-4594-A852-B29A962560C2}" srcOrd="2" destOrd="0" presId="urn:microsoft.com/office/officeart/2018/2/layout/IconVerticalSolidList"/>
    <dgm:cxn modelId="{B709914F-77A8-482C-921C-ACF94F274F1E}" type="presParOf" srcId="{C39B1553-7D75-4C0F-B6F0-8B84A28D1FB7}" destId="{3186B6A0-B242-4415-A328-E5A302B4C2C4}" srcOrd="3" destOrd="0" presId="urn:microsoft.com/office/officeart/2018/2/layout/IconVerticalSolidList"/>
    <dgm:cxn modelId="{8A8E086D-9B04-45AD-BFA0-370BED2AA7D3}" type="presParOf" srcId="{E6FFEF40-FE4C-4FE2-814A-0BF4E0BD5B97}" destId="{FAF75892-4151-47CB-B373-246310F83C20}" srcOrd="7" destOrd="0" presId="urn:microsoft.com/office/officeart/2018/2/layout/IconVerticalSolidList"/>
    <dgm:cxn modelId="{7B24C303-8B7A-4723-9CC9-77B511ADB61B}" type="presParOf" srcId="{E6FFEF40-FE4C-4FE2-814A-0BF4E0BD5B97}" destId="{A5F6276C-63D5-416C-9AB5-95B1D0F4F5F1}" srcOrd="8" destOrd="0" presId="urn:microsoft.com/office/officeart/2018/2/layout/IconVerticalSolidList"/>
    <dgm:cxn modelId="{F3233E5C-46CF-44D5-A24B-86D7AF48EDEB}" type="presParOf" srcId="{A5F6276C-63D5-416C-9AB5-95B1D0F4F5F1}" destId="{BDD63A59-6F1A-4A19-8901-931E7C67BA39}" srcOrd="0" destOrd="0" presId="urn:microsoft.com/office/officeart/2018/2/layout/IconVerticalSolidList"/>
    <dgm:cxn modelId="{9019AD69-2D25-4D5A-B112-0C73838A1B8B}" type="presParOf" srcId="{A5F6276C-63D5-416C-9AB5-95B1D0F4F5F1}" destId="{627DDB77-50DF-406F-B75F-C85ACCB31120}" srcOrd="1" destOrd="0" presId="urn:microsoft.com/office/officeart/2018/2/layout/IconVerticalSolidList"/>
    <dgm:cxn modelId="{B980BA32-3D8C-400A-91B4-601035D3D08C}" type="presParOf" srcId="{A5F6276C-63D5-416C-9AB5-95B1D0F4F5F1}" destId="{4C56560D-06DF-4690-863C-1ED81362EEED}" srcOrd="2" destOrd="0" presId="urn:microsoft.com/office/officeart/2018/2/layout/IconVerticalSolidList"/>
    <dgm:cxn modelId="{C04880CA-8887-49C0-9B18-1C0334415EF6}" type="presParOf" srcId="{A5F6276C-63D5-416C-9AB5-95B1D0F4F5F1}" destId="{486B4311-CF4C-42CB-8703-34C63570057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08C167-9567-41D9-BCA9-549E88EB62F5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20DC95-B324-4B3B-8C24-B3E7E1F0E603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5BD1DC-7B53-408C-BDFC-43EEF65965A9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Viewing or relating to the world only in terms of our own cultural lens</a:t>
          </a:r>
        </a:p>
      </dsp:txBody>
      <dsp:txXfrm>
        <a:off x="1909124" y="706"/>
        <a:ext cx="5040315" cy="1652921"/>
      </dsp:txXfrm>
    </dsp:sp>
    <dsp:sp modelId="{E199670E-E1D0-4549-9E36-DEEDE2CB0099}">
      <dsp:nvSpPr>
        <dsp:cNvPr id="0" name=""/>
        <dsp:cNvSpPr/>
      </dsp:nvSpPr>
      <dsp:spPr>
        <a:xfrm>
          <a:off x="0" y="2066858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DEA110-D44C-412B-93C9-E7E16F0A9ADA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53F5BB5-5C4B-4524-8933-0F5E9AAA7E58}">
      <dsp:nvSpPr>
        <dsp:cNvPr id="0" name=""/>
        <dsp:cNvSpPr/>
      </dsp:nvSpPr>
      <dsp:spPr>
        <a:xfrm>
          <a:off x="1909124" y="2066858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An ethnocentric company is likely to have a strong sense or display of its own cultural approach but this might be an impediment when engaging with people or companies from other cultures</a:t>
          </a:r>
        </a:p>
      </dsp:txBody>
      <dsp:txXfrm>
        <a:off x="1909124" y="2066858"/>
        <a:ext cx="5040315" cy="1652921"/>
      </dsp:txXfrm>
    </dsp:sp>
    <dsp:sp modelId="{B1698DD4-DDED-4264-9F41-63BD55A7113C}">
      <dsp:nvSpPr>
        <dsp:cNvPr id="0" name=""/>
        <dsp:cNvSpPr/>
      </dsp:nvSpPr>
      <dsp:spPr>
        <a:xfrm>
          <a:off x="0" y="4133010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D3AEC7-954D-4531-AD9C-484F0FEB6E8A}">
      <dsp:nvSpPr>
        <dsp:cNvPr id="0" name=""/>
        <dsp:cNvSpPr/>
      </dsp:nvSpPr>
      <dsp:spPr>
        <a:xfrm>
          <a:off x="500008" y="4504917"/>
          <a:ext cx="909106" cy="909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6BE793-03FA-4279-BBB4-EA372A959804}">
      <dsp:nvSpPr>
        <dsp:cNvPr id="0" name=""/>
        <dsp:cNvSpPr/>
      </dsp:nvSpPr>
      <dsp:spPr>
        <a:xfrm>
          <a:off x="1909124" y="4133010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Successful business relationships depend on developing a polycentric approach </a:t>
          </a:r>
        </a:p>
      </dsp:txBody>
      <dsp:txXfrm>
        <a:off x="1909124" y="4133010"/>
        <a:ext cx="5040315" cy="165292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5FA473-FD60-4BDB-ABE7-137A5E56D127}">
      <dsp:nvSpPr>
        <dsp:cNvPr id="0" name=""/>
        <dsp:cNvSpPr/>
      </dsp:nvSpPr>
      <dsp:spPr>
        <a:xfrm>
          <a:off x="0" y="940328"/>
          <a:ext cx="6949440" cy="1735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A6E8464-FC61-4A74-BDB9-580A4E4B48B5}">
      <dsp:nvSpPr>
        <dsp:cNvPr id="0" name=""/>
        <dsp:cNvSpPr/>
      </dsp:nvSpPr>
      <dsp:spPr>
        <a:xfrm>
          <a:off x="525137" y="1330926"/>
          <a:ext cx="954795" cy="9547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11D867-EBA1-42DC-8A86-5863ABCAF2E7}">
      <dsp:nvSpPr>
        <dsp:cNvPr id="0" name=""/>
        <dsp:cNvSpPr/>
      </dsp:nvSpPr>
      <dsp:spPr>
        <a:xfrm>
          <a:off x="2005070" y="940328"/>
          <a:ext cx="4944369" cy="1735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726" tIns="183726" rIns="183726" bIns="18372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Overcoming our own cultural assumptions or outlook</a:t>
          </a:r>
        </a:p>
      </dsp:txBody>
      <dsp:txXfrm>
        <a:off x="2005070" y="940328"/>
        <a:ext cx="4944369" cy="1735991"/>
      </dsp:txXfrm>
    </dsp:sp>
    <dsp:sp modelId="{EB20F924-89CD-4028-9F35-B30A84690499}">
      <dsp:nvSpPr>
        <dsp:cNvPr id="0" name=""/>
        <dsp:cNvSpPr/>
      </dsp:nvSpPr>
      <dsp:spPr>
        <a:xfrm>
          <a:off x="0" y="3110317"/>
          <a:ext cx="6949440" cy="1735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2462BCE-4188-4226-B92D-40ACF8153B68}">
      <dsp:nvSpPr>
        <dsp:cNvPr id="0" name=""/>
        <dsp:cNvSpPr/>
      </dsp:nvSpPr>
      <dsp:spPr>
        <a:xfrm>
          <a:off x="525137" y="3500915"/>
          <a:ext cx="954795" cy="9547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A566DC-2109-4542-9C58-198EB01B421B}">
      <dsp:nvSpPr>
        <dsp:cNvPr id="0" name=""/>
        <dsp:cNvSpPr/>
      </dsp:nvSpPr>
      <dsp:spPr>
        <a:xfrm>
          <a:off x="2005070" y="3110317"/>
          <a:ext cx="4944369" cy="1735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726" tIns="183726" rIns="183726" bIns="18372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Developing an openness and understanding of other cultures</a:t>
          </a:r>
        </a:p>
      </dsp:txBody>
      <dsp:txXfrm>
        <a:off x="2005070" y="3110317"/>
        <a:ext cx="4944369" cy="173599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AA458F-5C3C-4CCD-A6C9-735CBCD9AC28}">
      <dsp:nvSpPr>
        <dsp:cNvPr id="0" name=""/>
        <dsp:cNvSpPr/>
      </dsp:nvSpPr>
      <dsp:spPr>
        <a:xfrm>
          <a:off x="0" y="940328"/>
          <a:ext cx="6949440" cy="1735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C2F69D-B9F1-4A6A-9D5A-18D73637D208}">
      <dsp:nvSpPr>
        <dsp:cNvPr id="0" name=""/>
        <dsp:cNvSpPr/>
      </dsp:nvSpPr>
      <dsp:spPr>
        <a:xfrm>
          <a:off x="525137" y="1330926"/>
          <a:ext cx="954795" cy="9547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3EE5D4-FC03-40C0-A77C-C2EE6FA684DD}">
      <dsp:nvSpPr>
        <dsp:cNvPr id="0" name=""/>
        <dsp:cNvSpPr/>
      </dsp:nvSpPr>
      <dsp:spPr>
        <a:xfrm>
          <a:off x="2005070" y="940328"/>
          <a:ext cx="4944369" cy="1735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726" tIns="183726" rIns="183726" bIns="18372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The impact of globalisation</a:t>
          </a:r>
        </a:p>
      </dsp:txBody>
      <dsp:txXfrm>
        <a:off x="2005070" y="940328"/>
        <a:ext cx="4944369" cy="1735991"/>
      </dsp:txXfrm>
    </dsp:sp>
    <dsp:sp modelId="{54360245-B768-42BD-B5F1-B716EF95575D}">
      <dsp:nvSpPr>
        <dsp:cNvPr id="0" name=""/>
        <dsp:cNvSpPr/>
      </dsp:nvSpPr>
      <dsp:spPr>
        <a:xfrm>
          <a:off x="0" y="3110317"/>
          <a:ext cx="6949440" cy="1735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8315A76-5E40-47F1-AD88-0F34B6F7E42B}">
      <dsp:nvSpPr>
        <dsp:cNvPr id="0" name=""/>
        <dsp:cNvSpPr/>
      </dsp:nvSpPr>
      <dsp:spPr>
        <a:xfrm>
          <a:off x="525137" y="3500915"/>
          <a:ext cx="954795" cy="9547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853E14E-708F-44C7-90E4-81FC582BF0F7}">
      <dsp:nvSpPr>
        <dsp:cNvPr id="0" name=""/>
        <dsp:cNvSpPr/>
      </dsp:nvSpPr>
      <dsp:spPr>
        <a:xfrm>
          <a:off x="2005070" y="3110317"/>
          <a:ext cx="4944369" cy="1735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726" tIns="183726" rIns="183726" bIns="18372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Yet most companies will adapt their offer to suit local tastes and expectations</a:t>
          </a:r>
        </a:p>
      </dsp:txBody>
      <dsp:txXfrm>
        <a:off x="2005070" y="3110317"/>
        <a:ext cx="4944369" cy="1735991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9C9231-3E98-4339-A25E-274A376E478F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AE3353-52CB-4E9C-9291-813930C7F586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E76680-C8BB-4BD4-8C69-1EA08CEA553B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It would be good if we could have it done before the summer holidays"</a:t>
          </a:r>
        </a:p>
      </dsp:txBody>
      <dsp:txXfrm>
        <a:off x="1909124" y="706"/>
        <a:ext cx="5040315" cy="1652921"/>
      </dsp:txXfrm>
    </dsp:sp>
    <dsp:sp modelId="{D96A5D50-4E00-4505-AA83-5A454CB2E2C3}">
      <dsp:nvSpPr>
        <dsp:cNvPr id="0" name=""/>
        <dsp:cNvSpPr/>
      </dsp:nvSpPr>
      <dsp:spPr>
        <a:xfrm>
          <a:off x="0" y="2066858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7E1531-4429-4002-AD9B-14BCF72554E9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8C028E-27CB-49A1-AE58-81F0F357AA5A}">
      <dsp:nvSpPr>
        <dsp:cNvPr id="0" name=""/>
        <dsp:cNvSpPr/>
      </dsp:nvSpPr>
      <dsp:spPr>
        <a:xfrm>
          <a:off x="1909124" y="2066858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The expectation is that people understand the implied deadline and the importance of meeting it, based on their relationship and the situation.  </a:t>
          </a:r>
        </a:p>
      </dsp:txBody>
      <dsp:txXfrm>
        <a:off x="1909124" y="2066858"/>
        <a:ext cx="5040315" cy="1652921"/>
      </dsp:txXfrm>
    </dsp:sp>
    <dsp:sp modelId="{9D118BE3-C8FE-461C-99F6-881982729ED2}">
      <dsp:nvSpPr>
        <dsp:cNvPr id="0" name=""/>
        <dsp:cNvSpPr/>
      </dsp:nvSpPr>
      <dsp:spPr>
        <a:xfrm>
          <a:off x="0" y="4133010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E5AB5A-9F9E-47A0-BD5E-B12B63DF6B5C}">
      <dsp:nvSpPr>
        <dsp:cNvPr id="0" name=""/>
        <dsp:cNvSpPr/>
      </dsp:nvSpPr>
      <dsp:spPr>
        <a:xfrm>
          <a:off x="500008" y="4504917"/>
          <a:ext cx="909106" cy="909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E56A35-BA3A-43FF-81CF-F9E3825E208B}">
      <dsp:nvSpPr>
        <dsp:cNvPr id="0" name=""/>
        <dsp:cNvSpPr/>
      </dsp:nvSpPr>
      <dsp:spPr>
        <a:xfrm>
          <a:off x="1909124" y="4133010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Much is left unsaid, and meaning is derived from tone, body language and the broader context</a:t>
          </a:r>
        </a:p>
      </dsp:txBody>
      <dsp:txXfrm>
        <a:off x="1909124" y="4133010"/>
        <a:ext cx="5040315" cy="165292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67E500-7BF1-40E7-9A74-26181AEFF3BB}">
      <dsp:nvSpPr>
        <dsp:cNvPr id="0" name=""/>
        <dsp:cNvSpPr/>
      </dsp:nvSpPr>
      <dsp:spPr>
        <a:xfrm>
          <a:off x="0" y="494"/>
          <a:ext cx="6949440" cy="6806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398866-7AC8-4444-B4CA-0CBDB612C144}">
      <dsp:nvSpPr>
        <dsp:cNvPr id="0" name=""/>
        <dsp:cNvSpPr/>
      </dsp:nvSpPr>
      <dsp:spPr>
        <a:xfrm>
          <a:off x="205901" y="153643"/>
          <a:ext cx="374365" cy="37436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46DD9C-AF66-486B-9674-C5A79AB8140D}">
      <dsp:nvSpPr>
        <dsp:cNvPr id="0" name=""/>
        <dsp:cNvSpPr/>
      </dsp:nvSpPr>
      <dsp:spPr>
        <a:xfrm>
          <a:off x="786167" y="494"/>
          <a:ext cx="6163272" cy="680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37" tIns="72037" rIns="72037" bIns="72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Language barriers</a:t>
          </a:r>
        </a:p>
      </dsp:txBody>
      <dsp:txXfrm>
        <a:off x="786167" y="494"/>
        <a:ext cx="6163272" cy="680664"/>
      </dsp:txXfrm>
    </dsp:sp>
    <dsp:sp modelId="{93B07A91-0EB3-4FDB-A317-E69539624444}">
      <dsp:nvSpPr>
        <dsp:cNvPr id="0" name=""/>
        <dsp:cNvSpPr/>
      </dsp:nvSpPr>
      <dsp:spPr>
        <a:xfrm>
          <a:off x="0" y="851325"/>
          <a:ext cx="6949440" cy="6806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B04E89-65DF-405C-A035-84AC37D4327B}">
      <dsp:nvSpPr>
        <dsp:cNvPr id="0" name=""/>
        <dsp:cNvSpPr/>
      </dsp:nvSpPr>
      <dsp:spPr>
        <a:xfrm>
          <a:off x="205901" y="1004474"/>
          <a:ext cx="374365" cy="37436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E34B9C7-B760-4D1C-90DE-F010F12692A2}">
      <dsp:nvSpPr>
        <dsp:cNvPr id="0" name=""/>
        <dsp:cNvSpPr/>
      </dsp:nvSpPr>
      <dsp:spPr>
        <a:xfrm>
          <a:off x="786167" y="851325"/>
          <a:ext cx="6163272" cy="680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37" tIns="72037" rIns="72037" bIns="72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Different communication styles</a:t>
          </a:r>
        </a:p>
      </dsp:txBody>
      <dsp:txXfrm>
        <a:off x="786167" y="851325"/>
        <a:ext cx="6163272" cy="680664"/>
      </dsp:txXfrm>
    </dsp:sp>
    <dsp:sp modelId="{59110A56-0182-4FE7-8F96-E6363F86D4E1}">
      <dsp:nvSpPr>
        <dsp:cNvPr id="0" name=""/>
        <dsp:cNvSpPr/>
      </dsp:nvSpPr>
      <dsp:spPr>
        <a:xfrm>
          <a:off x="0" y="1702155"/>
          <a:ext cx="6949440" cy="6806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A4B406-14DD-403A-B872-EC77585A5706}">
      <dsp:nvSpPr>
        <dsp:cNvPr id="0" name=""/>
        <dsp:cNvSpPr/>
      </dsp:nvSpPr>
      <dsp:spPr>
        <a:xfrm>
          <a:off x="205901" y="1855305"/>
          <a:ext cx="374365" cy="37436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7F5827-8CA1-4120-A119-BFF479F31378}">
      <dsp:nvSpPr>
        <dsp:cNvPr id="0" name=""/>
        <dsp:cNvSpPr/>
      </dsp:nvSpPr>
      <dsp:spPr>
        <a:xfrm>
          <a:off x="786167" y="1702155"/>
          <a:ext cx="6163272" cy="680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37" tIns="72037" rIns="72037" bIns="72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Misinterpretation of non-verbal cues</a:t>
          </a:r>
        </a:p>
      </dsp:txBody>
      <dsp:txXfrm>
        <a:off x="786167" y="1702155"/>
        <a:ext cx="6163272" cy="680664"/>
      </dsp:txXfrm>
    </dsp:sp>
    <dsp:sp modelId="{33C21D2D-8219-4E1A-A02C-54DCE9F134DA}">
      <dsp:nvSpPr>
        <dsp:cNvPr id="0" name=""/>
        <dsp:cNvSpPr/>
      </dsp:nvSpPr>
      <dsp:spPr>
        <a:xfrm>
          <a:off x="0" y="2552986"/>
          <a:ext cx="6949440" cy="6806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A4CC2C-29BA-4A26-8E05-DC89204E2B2B}">
      <dsp:nvSpPr>
        <dsp:cNvPr id="0" name=""/>
        <dsp:cNvSpPr/>
      </dsp:nvSpPr>
      <dsp:spPr>
        <a:xfrm>
          <a:off x="205901" y="2706136"/>
          <a:ext cx="374365" cy="37436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964EAE-EB71-42B0-A58E-91979AA8E884}">
      <dsp:nvSpPr>
        <dsp:cNvPr id="0" name=""/>
        <dsp:cNvSpPr/>
      </dsp:nvSpPr>
      <dsp:spPr>
        <a:xfrm>
          <a:off x="786167" y="2552986"/>
          <a:ext cx="6163272" cy="680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37" tIns="72037" rIns="72037" bIns="72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Ethnocentrism, stereotypes and prejudice</a:t>
          </a:r>
        </a:p>
      </dsp:txBody>
      <dsp:txXfrm>
        <a:off x="786167" y="2552986"/>
        <a:ext cx="6163272" cy="680664"/>
      </dsp:txXfrm>
    </dsp:sp>
    <dsp:sp modelId="{98C9D9C4-36A0-4DD4-952A-3088F24C52FC}">
      <dsp:nvSpPr>
        <dsp:cNvPr id="0" name=""/>
        <dsp:cNvSpPr/>
      </dsp:nvSpPr>
      <dsp:spPr>
        <a:xfrm>
          <a:off x="0" y="3403817"/>
          <a:ext cx="6949440" cy="6806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EFA55B-9A3D-4891-B50C-0AF9D4C59808}">
      <dsp:nvSpPr>
        <dsp:cNvPr id="0" name=""/>
        <dsp:cNvSpPr/>
      </dsp:nvSpPr>
      <dsp:spPr>
        <a:xfrm>
          <a:off x="205901" y="3556966"/>
          <a:ext cx="374365" cy="374365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6D485D-B37A-4DAC-94D8-EBACA2EA29DB}">
      <dsp:nvSpPr>
        <dsp:cNvPr id="0" name=""/>
        <dsp:cNvSpPr/>
      </dsp:nvSpPr>
      <dsp:spPr>
        <a:xfrm>
          <a:off x="786167" y="3403817"/>
          <a:ext cx="6163272" cy="680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37" tIns="72037" rIns="72037" bIns="72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Different management styles and hierarchies</a:t>
          </a:r>
        </a:p>
      </dsp:txBody>
      <dsp:txXfrm>
        <a:off x="786167" y="3403817"/>
        <a:ext cx="6163272" cy="680664"/>
      </dsp:txXfrm>
    </dsp:sp>
    <dsp:sp modelId="{78DF80D8-36FD-4A36-9145-EC222F896290}">
      <dsp:nvSpPr>
        <dsp:cNvPr id="0" name=""/>
        <dsp:cNvSpPr/>
      </dsp:nvSpPr>
      <dsp:spPr>
        <a:xfrm>
          <a:off x="0" y="4254648"/>
          <a:ext cx="6949440" cy="6806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082CD3E-D8C6-4B2F-A674-36A6262CDC91}">
      <dsp:nvSpPr>
        <dsp:cNvPr id="0" name=""/>
        <dsp:cNvSpPr/>
      </dsp:nvSpPr>
      <dsp:spPr>
        <a:xfrm>
          <a:off x="205901" y="4407797"/>
          <a:ext cx="374365" cy="374365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E36140-18A6-4DCE-A31B-25587BC49E13}">
      <dsp:nvSpPr>
        <dsp:cNvPr id="0" name=""/>
        <dsp:cNvSpPr/>
      </dsp:nvSpPr>
      <dsp:spPr>
        <a:xfrm>
          <a:off x="786167" y="4254648"/>
          <a:ext cx="6163272" cy="680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37" tIns="72037" rIns="72037" bIns="72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Lack of mutual understanding</a:t>
          </a:r>
        </a:p>
      </dsp:txBody>
      <dsp:txXfrm>
        <a:off x="786167" y="4254648"/>
        <a:ext cx="6163272" cy="680664"/>
      </dsp:txXfrm>
    </dsp:sp>
    <dsp:sp modelId="{D71301C9-3F8A-46CA-BBBA-01AA773D159F}">
      <dsp:nvSpPr>
        <dsp:cNvPr id="0" name=""/>
        <dsp:cNvSpPr/>
      </dsp:nvSpPr>
      <dsp:spPr>
        <a:xfrm>
          <a:off x="0" y="5105478"/>
          <a:ext cx="6949440" cy="68066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1951ACC-C3E0-4D24-B9D8-430B1F9925BD}">
      <dsp:nvSpPr>
        <dsp:cNvPr id="0" name=""/>
        <dsp:cNvSpPr/>
      </dsp:nvSpPr>
      <dsp:spPr>
        <a:xfrm>
          <a:off x="205901" y="5258628"/>
          <a:ext cx="374365" cy="374365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38F0B66-566E-4AAA-A0E9-5ADA1190C64F}">
      <dsp:nvSpPr>
        <dsp:cNvPr id="0" name=""/>
        <dsp:cNvSpPr/>
      </dsp:nvSpPr>
      <dsp:spPr>
        <a:xfrm>
          <a:off x="786167" y="5105478"/>
          <a:ext cx="6163272" cy="6806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037" tIns="72037" rIns="72037" bIns="72037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Time zone</a:t>
          </a:r>
        </a:p>
      </dsp:txBody>
      <dsp:txXfrm>
        <a:off x="786167" y="5105478"/>
        <a:ext cx="6163272" cy="68066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32B967D-3970-4693-B62D-CDF8829861BD}">
      <dsp:nvSpPr>
        <dsp:cNvPr id="0" name=""/>
        <dsp:cNvSpPr/>
      </dsp:nvSpPr>
      <dsp:spPr>
        <a:xfrm>
          <a:off x="0" y="1871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DB88A26-957D-490D-BE66-D42F8E5B63EF}">
      <dsp:nvSpPr>
        <dsp:cNvPr id="0" name=""/>
        <dsp:cNvSpPr/>
      </dsp:nvSpPr>
      <dsp:spPr>
        <a:xfrm>
          <a:off x="241286" y="181341"/>
          <a:ext cx="438702" cy="43870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B8A4D7-A607-4E5D-B719-FC4041CA0106}">
      <dsp:nvSpPr>
        <dsp:cNvPr id="0" name=""/>
        <dsp:cNvSpPr/>
      </dsp:nvSpPr>
      <dsp:spPr>
        <a:xfrm>
          <a:off x="921274" y="1871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Cultural awareness training</a:t>
          </a:r>
        </a:p>
      </dsp:txBody>
      <dsp:txXfrm>
        <a:off x="921274" y="1871"/>
        <a:ext cx="6028165" cy="797640"/>
      </dsp:txXfrm>
    </dsp:sp>
    <dsp:sp modelId="{FAEC83F7-42B5-41EF-B22C-F5537E4D8E4E}">
      <dsp:nvSpPr>
        <dsp:cNvPr id="0" name=""/>
        <dsp:cNvSpPr/>
      </dsp:nvSpPr>
      <dsp:spPr>
        <a:xfrm>
          <a:off x="0" y="998922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3D96CDA-9496-4076-ABAF-DA12609C78D7}">
      <dsp:nvSpPr>
        <dsp:cNvPr id="0" name=""/>
        <dsp:cNvSpPr/>
      </dsp:nvSpPr>
      <dsp:spPr>
        <a:xfrm>
          <a:off x="241286" y="1178391"/>
          <a:ext cx="438702" cy="43870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6C6BDC-70BA-4496-BBBB-F5423C1B5394}">
      <dsp:nvSpPr>
        <dsp:cNvPr id="0" name=""/>
        <dsp:cNvSpPr/>
      </dsp:nvSpPr>
      <dsp:spPr>
        <a:xfrm>
          <a:off x="921274" y="998922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Clear communication protocols</a:t>
          </a:r>
        </a:p>
      </dsp:txBody>
      <dsp:txXfrm>
        <a:off x="921274" y="998922"/>
        <a:ext cx="6028165" cy="797640"/>
      </dsp:txXfrm>
    </dsp:sp>
    <dsp:sp modelId="{B7F69BAC-6C34-4A9D-ADD0-C65674278BF4}">
      <dsp:nvSpPr>
        <dsp:cNvPr id="0" name=""/>
        <dsp:cNvSpPr/>
      </dsp:nvSpPr>
      <dsp:spPr>
        <a:xfrm>
          <a:off x="0" y="1995973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9E72FA-3617-46DD-9024-6984BF24F14C}">
      <dsp:nvSpPr>
        <dsp:cNvPr id="0" name=""/>
        <dsp:cNvSpPr/>
      </dsp:nvSpPr>
      <dsp:spPr>
        <a:xfrm>
          <a:off x="241286" y="2175442"/>
          <a:ext cx="438702" cy="43870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52944B-6C61-4727-AF7D-C42241DE647B}">
      <dsp:nvSpPr>
        <dsp:cNvPr id="0" name=""/>
        <dsp:cNvSpPr/>
      </dsp:nvSpPr>
      <dsp:spPr>
        <a:xfrm>
          <a:off x="921274" y="1995973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Technology </a:t>
          </a:r>
        </a:p>
      </dsp:txBody>
      <dsp:txXfrm>
        <a:off x="921274" y="1995973"/>
        <a:ext cx="6028165" cy="797640"/>
      </dsp:txXfrm>
    </dsp:sp>
    <dsp:sp modelId="{D57DBD09-8525-403E-92D4-10CBB9278AC2}">
      <dsp:nvSpPr>
        <dsp:cNvPr id="0" name=""/>
        <dsp:cNvSpPr/>
      </dsp:nvSpPr>
      <dsp:spPr>
        <a:xfrm>
          <a:off x="0" y="2993024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6B89FB8-4570-49C2-8E9B-8C4EC8F7A443}">
      <dsp:nvSpPr>
        <dsp:cNvPr id="0" name=""/>
        <dsp:cNvSpPr/>
      </dsp:nvSpPr>
      <dsp:spPr>
        <a:xfrm>
          <a:off x="241286" y="3172493"/>
          <a:ext cx="438702" cy="43870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AF6ED2-ADDD-489E-97D2-C4DD862325C4}">
      <dsp:nvSpPr>
        <dsp:cNvPr id="0" name=""/>
        <dsp:cNvSpPr/>
      </dsp:nvSpPr>
      <dsp:spPr>
        <a:xfrm>
          <a:off x="921274" y="2993024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Psychological safety</a:t>
          </a:r>
        </a:p>
      </dsp:txBody>
      <dsp:txXfrm>
        <a:off x="921274" y="2993024"/>
        <a:ext cx="6028165" cy="797640"/>
      </dsp:txXfrm>
    </dsp:sp>
    <dsp:sp modelId="{EFB06F28-7557-4A28-B135-048F76709C97}">
      <dsp:nvSpPr>
        <dsp:cNvPr id="0" name=""/>
        <dsp:cNvSpPr/>
      </dsp:nvSpPr>
      <dsp:spPr>
        <a:xfrm>
          <a:off x="0" y="3990074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C240DC-7460-48A8-B639-03458D1C7492}">
      <dsp:nvSpPr>
        <dsp:cNvPr id="0" name=""/>
        <dsp:cNvSpPr/>
      </dsp:nvSpPr>
      <dsp:spPr>
        <a:xfrm>
          <a:off x="241286" y="4169543"/>
          <a:ext cx="438702" cy="43870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5DA1A6-89BC-48D6-B672-57C127161173}">
      <dsp:nvSpPr>
        <dsp:cNvPr id="0" name=""/>
        <dsp:cNvSpPr/>
      </dsp:nvSpPr>
      <dsp:spPr>
        <a:xfrm>
          <a:off x="921274" y="3990074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Leadership role modelling</a:t>
          </a:r>
        </a:p>
      </dsp:txBody>
      <dsp:txXfrm>
        <a:off x="921274" y="3990074"/>
        <a:ext cx="6028165" cy="797640"/>
      </dsp:txXfrm>
    </dsp:sp>
    <dsp:sp modelId="{339FC7BC-CCC2-4C63-ACA6-9871121A3DC6}">
      <dsp:nvSpPr>
        <dsp:cNvPr id="0" name=""/>
        <dsp:cNvSpPr/>
      </dsp:nvSpPr>
      <dsp:spPr>
        <a:xfrm>
          <a:off x="0" y="4987125"/>
          <a:ext cx="6949440" cy="797640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79C3C11-6A4F-4B50-A0A3-701BDC64695C}">
      <dsp:nvSpPr>
        <dsp:cNvPr id="0" name=""/>
        <dsp:cNvSpPr/>
      </dsp:nvSpPr>
      <dsp:spPr>
        <a:xfrm>
          <a:off x="241286" y="5166594"/>
          <a:ext cx="438702" cy="43870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3B3A3C9-8FED-442B-8F83-4BF4B3BA42B6}">
      <dsp:nvSpPr>
        <dsp:cNvPr id="0" name=""/>
        <dsp:cNvSpPr/>
      </dsp:nvSpPr>
      <dsp:spPr>
        <a:xfrm>
          <a:off x="921274" y="4987125"/>
          <a:ext cx="6028165" cy="797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4417" tIns="84417" rIns="84417" bIns="84417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Addressing biases</a:t>
          </a:r>
        </a:p>
      </dsp:txBody>
      <dsp:txXfrm>
        <a:off x="921274" y="4987125"/>
        <a:ext cx="6028165" cy="79764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48457F-D175-4413-AE0E-CA387882F9AF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EF854C5-FCE1-49F1-9D92-B668924661EC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838C12-B9AB-4830-A1BA-70C0691ABC4F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Strategic alignment: model emphasises that structure, processes and culture must be aligned with their chosen strategic approach</a:t>
          </a:r>
        </a:p>
      </dsp:txBody>
      <dsp:txXfrm>
        <a:off x="1909124" y="706"/>
        <a:ext cx="5040315" cy="1652921"/>
      </dsp:txXfrm>
    </dsp:sp>
    <dsp:sp modelId="{AB3FB288-DE91-4580-8442-B2BBD4378AD8}">
      <dsp:nvSpPr>
        <dsp:cNvPr id="0" name=""/>
        <dsp:cNvSpPr/>
      </dsp:nvSpPr>
      <dsp:spPr>
        <a:xfrm>
          <a:off x="0" y="2066857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4E37320-F026-477D-BBEB-2D7527ABEFE0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4E7EEE-9A3C-4C63-B98C-520E8E499287}">
      <dsp:nvSpPr>
        <dsp:cNvPr id="0" name=""/>
        <dsp:cNvSpPr/>
      </dsp:nvSpPr>
      <dsp:spPr>
        <a:xfrm>
          <a:off x="1909124" y="2066857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Knowledge sharing across borders is critical</a:t>
          </a:r>
        </a:p>
      </dsp:txBody>
      <dsp:txXfrm>
        <a:off x="1909124" y="2066857"/>
        <a:ext cx="5040315" cy="1652921"/>
      </dsp:txXfrm>
    </dsp:sp>
    <dsp:sp modelId="{54E624AC-6EAC-4187-8C32-AD4768D9A903}">
      <dsp:nvSpPr>
        <dsp:cNvPr id="0" name=""/>
        <dsp:cNvSpPr/>
      </dsp:nvSpPr>
      <dsp:spPr>
        <a:xfrm>
          <a:off x="0" y="4133009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7D066D-9C72-49D8-B55F-3D80797B3C40}">
      <dsp:nvSpPr>
        <dsp:cNvPr id="0" name=""/>
        <dsp:cNvSpPr/>
      </dsp:nvSpPr>
      <dsp:spPr>
        <a:xfrm>
          <a:off x="500008" y="4504916"/>
          <a:ext cx="909106" cy="909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C02CED-7E04-4CF0-94BB-D9834AB92E5C}">
      <dsp:nvSpPr>
        <dsp:cNvPr id="0" name=""/>
        <dsp:cNvSpPr/>
      </dsp:nvSpPr>
      <dsp:spPr>
        <a:xfrm>
          <a:off x="1909124" y="4133009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Organisational flexibility is crucial – networks respond better to changing global challenges</a:t>
          </a:r>
        </a:p>
      </dsp:txBody>
      <dsp:txXfrm>
        <a:off x="1909124" y="4133009"/>
        <a:ext cx="5040315" cy="165292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27D829D-119A-4A60-88C4-510B5522E3D6}">
      <dsp:nvSpPr>
        <dsp:cNvPr id="0" name=""/>
        <dsp:cNvSpPr/>
      </dsp:nvSpPr>
      <dsp:spPr>
        <a:xfrm>
          <a:off x="0" y="4520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DBCE2D-2187-41D4-8F4E-7D1258CE0688}">
      <dsp:nvSpPr>
        <dsp:cNvPr id="0" name=""/>
        <dsp:cNvSpPr/>
      </dsp:nvSpPr>
      <dsp:spPr>
        <a:xfrm>
          <a:off x="291287" y="221180"/>
          <a:ext cx="529613" cy="5296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D3B1CF-68A8-479E-B4DE-F75932197597}">
      <dsp:nvSpPr>
        <dsp:cNvPr id="0" name=""/>
        <dsp:cNvSpPr/>
      </dsp:nvSpPr>
      <dsp:spPr>
        <a:xfrm>
          <a:off x="1112187" y="4520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Based only on 9 multinational companies, mainly in manufacturing</a:t>
          </a:r>
        </a:p>
      </dsp:txBody>
      <dsp:txXfrm>
        <a:off x="1112187" y="4520"/>
        <a:ext cx="5837252" cy="962932"/>
      </dsp:txXfrm>
    </dsp:sp>
    <dsp:sp modelId="{53BB8FA8-85BB-439A-BD3B-B6A0B675861D}">
      <dsp:nvSpPr>
        <dsp:cNvPr id="0" name=""/>
        <dsp:cNvSpPr/>
      </dsp:nvSpPr>
      <dsp:spPr>
        <a:xfrm>
          <a:off x="0" y="1208186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4DA96F-FE48-4049-9CFD-06F2A2C69FF5}">
      <dsp:nvSpPr>
        <dsp:cNvPr id="0" name=""/>
        <dsp:cNvSpPr/>
      </dsp:nvSpPr>
      <dsp:spPr>
        <a:xfrm>
          <a:off x="291287" y="1424846"/>
          <a:ext cx="529613" cy="5296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486971-64EF-4101-9727-60E6CB8DC005}">
      <dsp:nvSpPr>
        <dsp:cNvPr id="0" name=""/>
        <dsp:cNvSpPr/>
      </dsp:nvSpPr>
      <dsp:spPr>
        <a:xfrm>
          <a:off x="1112187" y="1208186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Some overlap between the four types of global MNCs</a:t>
          </a:r>
        </a:p>
      </dsp:txBody>
      <dsp:txXfrm>
        <a:off x="1112187" y="1208186"/>
        <a:ext cx="5837252" cy="962932"/>
      </dsp:txXfrm>
    </dsp:sp>
    <dsp:sp modelId="{B5441CAD-4DF2-4972-8537-06C373ED8BBB}">
      <dsp:nvSpPr>
        <dsp:cNvPr id="0" name=""/>
        <dsp:cNvSpPr/>
      </dsp:nvSpPr>
      <dsp:spPr>
        <a:xfrm>
          <a:off x="0" y="2411852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57BFC2-44A1-4A0D-9CEA-B37477F932E2}">
      <dsp:nvSpPr>
        <dsp:cNvPr id="0" name=""/>
        <dsp:cNvSpPr/>
      </dsp:nvSpPr>
      <dsp:spPr>
        <a:xfrm>
          <a:off x="291287" y="2628512"/>
          <a:ext cx="529613" cy="5296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6BAF7D-3A32-496D-9CA6-BB21C69378AC}">
      <dsp:nvSpPr>
        <dsp:cNvPr id="0" name=""/>
        <dsp:cNvSpPr/>
      </dsp:nvSpPr>
      <dsp:spPr>
        <a:xfrm>
          <a:off x="1112187" y="2411852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Challenging to operationalise</a:t>
          </a:r>
        </a:p>
      </dsp:txBody>
      <dsp:txXfrm>
        <a:off x="1112187" y="2411852"/>
        <a:ext cx="5837252" cy="962932"/>
      </dsp:txXfrm>
    </dsp:sp>
    <dsp:sp modelId="{E2738E56-1A73-47A1-A10C-15B9CD1C2E20}">
      <dsp:nvSpPr>
        <dsp:cNvPr id="0" name=""/>
        <dsp:cNvSpPr/>
      </dsp:nvSpPr>
      <dsp:spPr>
        <a:xfrm>
          <a:off x="0" y="3615518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CC1D2D-A4DB-407A-AF98-4E04CF56E0C8}">
      <dsp:nvSpPr>
        <dsp:cNvPr id="0" name=""/>
        <dsp:cNvSpPr/>
      </dsp:nvSpPr>
      <dsp:spPr>
        <a:xfrm>
          <a:off x="291287" y="3832178"/>
          <a:ext cx="529613" cy="5296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9F22FCE-194E-483E-A19E-E0EA469EA698}">
      <dsp:nvSpPr>
        <dsp:cNvPr id="0" name=""/>
        <dsp:cNvSpPr/>
      </dsp:nvSpPr>
      <dsp:spPr>
        <a:xfrm>
          <a:off x="1112187" y="3615518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Does not explicitly address the complexity of cross-cultural management</a:t>
          </a:r>
        </a:p>
      </dsp:txBody>
      <dsp:txXfrm>
        <a:off x="1112187" y="3615518"/>
        <a:ext cx="5837252" cy="962932"/>
      </dsp:txXfrm>
    </dsp:sp>
    <dsp:sp modelId="{CC68183C-438E-41DE-B1C5-471999200DBE}">
      <dsp:nvSpPr>
        <dsp:cNvPr id="0" name=""/>
        <dsp:cNvSpPr/>
      </dsp:nvSpPr>
      <dsp:spPr>
        <a:xfrm>
          <a:off x="0" y="4819184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9F2DF8A-2407-4173-83C1-536BF184FBA2}">
      <dsp:nvSpPr>
        <dsp:cNvPr id="0" name=""/>
        <dsp:cNvSpPr/>
      </dsp:nvSpPr>
      <dsp:spPr>
        <a:xfrm>
          <a:off x="291287" y="5035844"/>
          <a:ext cx="529613" cy="52961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6349F5-6FE2-4987-B382-978A56623B3C}">
      <dsp:nvSpPr>
        <dsp:cNvPr id="0" name=""/>
        <dsp:cNvSpPr/>
      </dsp:nvSpPr>
      <dsp:spPr>
        <a:xfrm>
          <a:off x="1112187" y="4819184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Remains highly influential</a:t>
          </a:r>
        </a:p>
      </dsp:txBody>
      <dsp:txXfrm>
        <a:off x="1112187" y="4819184"/>
        <a:ext cx="5837252" cy="96293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8129F0-DB34-417A-8818-14312139E9BB}">
      <dsp:nvSpPr>
        <dsp:cNvPr id="0" name=""/>
        <dsp:cNvSpPr/>
      </dsp:nvSpPr>
      <dsp:spPr>
        <a:xfrm>
          <a:off x="0" y="940328"/>
          <a:ext cx="6949440" cy="1735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0F7D87-08DA-4E08-8C1D-307A6C1907FF}">
      <dsp:nvSpPr>
        <dsp:cNvPr id="0" name=""/>
        <dsp:cNvSpPr/>
      </dsp:nvSpPr>
      <dsp:spPr>
        <a:xfrm>
          <a:off x="525137" y="1330926"/>
          <a:ext cx="954795" cy="9547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98A75C-8B6F-42DB-829C-38C94A3680A6}">
      <dsp:nvSpPr>
        <dsp:cNvPr id="0" name=""/>
        <dsp:cNvSpPr/>
      </dsp:nvSpPr>
      <dsp:spPr>
        <a:xfrm>
          <a:off x="2005070" y="940328"/>
          <a:ext cx="4944369" cy="1735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726" tIns="183726" rIns="183726" bIns="18372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High global integration, with low local responsiveness</a:t>
          </a:r>
        </a:p>
      </dsp:txBody>
      <dsp:txXfrm>
        <a:off x="2005070" y="940328"/>
        <a:ext cx="4944369" cy="1735991"/>
      </dsp:txXfrm>
    </dsp:sp>
    <dsp:sp modelId="{C1650363-C6F8-42FE-8D27-F2850E8F13CA}">
      <dsp:nvSpPr>
        <dsp:cNvPr id="0" name=""/>
        <dsp:cNvSpPr/>
      </dsp:nvSpPr>
      <dsp:spPr>
        <a:xfrm>
          <a:off x="0" y="3110317"/>
          <a:ext cx="6949440" cy="1735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BA93886-A658-49C1-B292-960791679F4D}">
      <dsp:nvSpPr>
        <dsp:cNvPr id="0" name=""/>
        <dsp:cNvSpPr/>
      </dsp:nvSpPr>
      <dsp:spPr>
        <a:xfrm>
          <a:off x="525137" y="3500915"/>
          <a:ext cx="954795" cy="9547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0E7D727-5EC3-4402-8819-4DD48CFF23FE}">
      <dsp:nvSpPr>
        <dsp:cNvPr id="0" name=""/>
        <dsp:cNvSpPr/>
      </dsp:nvSpPr>
      <dsp:spPr>
        <a:xfrm>
          <a:off x="2005070" y="3110317"/>
          <a:ext cx="4944369" cy="1735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726" tIns="183726" rIns="183726" bIns="183726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Centralised, standardised products for efficiency and cost reduction</a:t>
          </a:r>
        </a:p>
      </dsp:txBody>
      <dsp:txXfrm>
        <a:off x="2005070" y="3110317"/>
        <a:ext cx="4944369" cy="173599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E8BE0B8-A4F2-4A96-9DE6-5D86268EB7BA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F78DFA-8F17-4718-90C2-C7B695D9FDC8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3E1C29-D842-4313-9F96-EE68A455B869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High global integration with high local responsiveness</a:t>
          </a:r>
        </a:p>
      </dsp:txBody>
      <dsp:txXfrm>
        <a:off x="1909124" y="706"/>
        <a:ext cx="5040315" cy="1652921"/>
      </dsp:txXfrm>
    </dsp:sp>
    <dsp:sp modelId="{67DB540E-F9E8-4FAA-AADC-E75CFCCD9EC3}">
      <dsp:nvSpPr>
        <dsp:cNvPr id="0" name=""/>
        <dsp:cNvSpPr/>
      </dsp:nvSpPr>
      <dsp:spPr>
        <a:xfrm>
          <a:off x="0" y="2066857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98BF3A3-2476-4B9D-9E7C-A2EA9AC3AD83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C3E493-B5ED-4414-AF7B-91ADA334617E}">
      <dsp:nvSpPr>
        <dsp:cNvPr id="0" name=""/>
        <dsp:cNvSpPr/>
      </dsp:nvSpPr>
      <dsp:spPr>
        <a:xfrm>
          <a:off x="1909124" y="2066857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Flexible, integrated network balancing global efficiency and local adaptation</a:t>
          </a:r>
        </a:p>
      </dsp:txBody>
      <dsp:txXfrm>
        <a:off x="1909124" y="2066857"/>
        <a:ext cx="5040315" cy="1652921"/>
      </dsp:txXfrm>
    </dsp:sp>
    <dsp:sp modelId="{585D5698-573D-42A4-B0B8-4D6FC7A810E8}">
      <dsp:nvSpPr>
        <dsp:cNvPr id="0" name=""/>
        <dsp:cNvSpPr/>
      </dsp:nvSpPr>
      <dsp:spPr>
        <a:xfrm>
          <a:off x="0" y="4133009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1159809-9B40-424C-BAA4-321F48561CCA}">
      <dsp:nvSpPr>
        <dsp:cNvPr id="0" name=""/>
        <dsp:cNvSpPr/>
      </dsp:nvSpPr>
      <dsp:spPr>
        <a:xfrm>
          <a:off x="500008" y="4504916"/>
          <a:ext cx="909106" cy="909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1E07165-4A7A-4BD9-942A-BD9674B93931}">
      <dsp:nvSpPr>
        <dsp:cNvPr id="0" name=""/>
        <dsp:cNvSpPr/>
      </dsp:nvSpPr>
      <dsp:spPr>
        <a:xfrm>
          <a:off x="1909124" y="4133009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Unilever, Proctor and Gamble</a:t>
          </a:r>
        </a:p>
      </dsp:txBody>
      <dsp:txXfrm>
        <a:off x="1909124" y="4133009"/>
        <a:ext cx="5040315" cy="1652921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3AF3FB-0249-4E40-8EF2-E8DE634AAF49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249015-7AD4-4DF2-BB57-F5E6C89B1EAE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E5E1DD-935C-412F-B281-13BD749003E6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Low global integration and low local responsiveness</a:t>
          </a:r>
        </a:p>
      </dsp:txBody>
      <dsp:txXfrm>
        <a:off x="1909124" y="706"/>
        <a:ext cx="5040315" cy="1652921"/>
      </dsp:txXfrm>
    </dsp:sp>
    <dsp:sp modelId="{AF4A9311-6461-40D0-AF5E-6985176CC01B}">
      <dsp:nvSpPr>
        <dsp:cNvPr id="0" name=""/>
        <dsp:cNvSpPr/>
      </dsp:nvSpPr>
      <dsp:spPr>
        <a:xfrm>
          <a:off x="0" y="2066858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3A5E7E-6CD9-4C16-B99C-B8A9E4FCBF7B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F8617C4-A88B-41AA-94E7-511954B02D9B}">
      <dsp:nvSpPr>
        <dsp:cNvPr id="0" name=""/>
        <dsp:cNvSpPr/>
      </dsp:nvSpPr>
      <dsp:spPr>
        <a:xfrm>
          <a:off x="1909124" y="2066858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Home country model exported with minor adaptations </a:t>
          </a:r>
        </a:p>
      </dsp:txBody>
      <dsp:txXfrm>
        <a:off x="1909124" y="2066858"/>
        <a:ext cx="5040315" cy="1652921"/>
      </dsp:txXfrm>
    </dsp:sp>
    <dsp:sp modelId="{905D148A-A3ED-465B-86B9-0F2803EDC6A9}">
      <dsp:nvSpPr>
        <dsp:cNvPr id="0" name=""/>
        <dsp:cNvSpPr/>
      </dsp:nvSpPr>
      <dsp:spPr>
        <a:xfrm>
          <a:off x="0" y="4133010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9363793-3CCB-4227-94C2-B7F176E5F4E0}">
      <dsp:nvSpPr>
        <dsp:cNvPr id="0" name=""/>
        <dsp:cNvSpPr/>
      </dsp:nvSpPr>
      <dsp:spPr>
        <a:xfrm>
          <a:off x="500008" y="4504917"/>
          <a:ext cx="909106" cy="909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660FEC-35E4-45A0-8344-522677A6E761}">
      <dsp:nvSpPr>
        <dsp:cNvPr id="0" name=""/>
        <dsp:cNvSpPr/>
      </dsp:nvSpPr>
      <dsp:spPr>
        <a:xfrm>
          <a:off x="1909124" y="4133010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Exporting firms, wine producers</a:t>
          </a:r>
        </a:p>
      </dsp:txBody>
      <dsp:txXfrm>
        <a:off x="1909124" y="4133010"/>
        <a:ext cx="5040315" cy="1652921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B428AD-47ED-4F39-AC42-8A298AE5A6CF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B2E15C0-C5C6-40BF-A37A-B43581284B44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9EADEA-6CB6-446E-A52F-39784E6456E3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Low global integration, high local responsiveness</a:t>
          </a:r>
        </a:p>
      </dsp:txBody>
      <dsp:txXfrm>
        <a:off x="1909124" y="706"/>
        <a:ext cx="5040315" cy="1652921"/>
      </dsp:txXfrm>
    </dsp:sp>
    <dsp:sp modelId="{05770794-E712-475D-BCDC-57FDEE60F099}">
      <dsp:nvSpPr>
        <dsp:cNvPr id="0" name=""/>
        <dsp:cNvSpPr/>
      </dsp:nvSpPr>
      <dsp:spPr>
        <a:xfrm>
          <a:off x="0" y="2066857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EE0147-B9FF-4B25-ADE0-242438283E16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901A4E-A42D-46EF-8C45-3D411B098F2D}">
      <dsp:nvSpPr>
        <dsp:cNvPr id="0" name=""/>
        <dsp:cNvSpPr/>
      </dsp:nvSpPr>
      <dsp:spPr>
        <a:xfrm>
          <a:off x="1909124" y="2066857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Decentralised, highly adaptable to local markets</a:t>
          </a:r>
        </a:p>
      </dsp:txBody>
      <dsp:txXfrm>
        <a:off x="1909124" y="2066857"/>
        <a:ext cx="5040315" cy="1652921"/>
      </dsp:txXfrm>
    </dsp:sp>
    <dsp:sp modelId="{6BCF3BB5-45A0-4B52-B44D-E6D898B1203C}">
      <dsp:nvSpPr>
        <dsp:cNvPr id="0" name=""/>
        <dsp:cNvSpPr/>
      </dsp:nvSpPr>
      <dsp:spPr>
        <a:xfrm>
          <a:off x="0" y="4133009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2B6D36-C548-4251-8B69-BB98C11906AD}">
      <dsp:nvSpPr>
        <dsp:cNvPr id="0" name=""/>
        <dsp:cNvSpPr/>
      </dsp:nvSpPr>
      <dsp:spPr>
        <a:xfrm>
          <a:off x="500008" y="4504916"/>
          <a:ext cx="909106" cy="909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EABBC0-90F2-4C60-B357-5876003C6E73}">
      <dsp:nvSpPr>
        <dsp:cNvPr id="0" name=""/>
        <dsp:cNvSpPr/>
      </dsp:nvSpPr>
      <dsp:spPr>
        <a:xfrm>
          <a:off x="1909124" y="4133009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Nestle, Pfizer</a:t>
          </a:r>
        </a:p>
      </dsp:txBody>
      <dsp:txXfrm>
        <a:off x="1909124" y="4133009"/>
        <a:ext cx="5040315" cy="1652921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6AABCD2-6F5B-45DA-BB42-5ABDC6D6F28B}">
      <dsp:nvSpPr>
        <dsp:cNvPr id="0" name=""/>
        <dsp:cNvSpPr/>
      </dsp:nvSpPr>
      <dsp:spPr>
        <a:xfrm>
          <a:off x="0" y="940328"/>
          <a:ext cx="6949440" cy="1735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F0CB9F-4216-4409-AA53-DED277739744}">
      <dsp:nvSpPr>
        <dsp:cNvPr id="0" name=""/>
        <dsp:cNvSpPr/>
      </dsp:nvSpPr>
      <dsp:spPr>
        <a:xfrm>
          <a:off x="525137" y="1330926"/>
          <a:ext cx="954795" cy="95479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82D0CD9-7B83-4935-A392-F17E9215A176}">
      <dsp:nvSpPr>
        <dsp:cNvPr id="0" name=""/>
        <dsp:cNvSpPr/>
      </dsp:nvSpPr>
      <dsp:spPr>
        <a:xfrm>
          <a:off x="2005070" y="940328"/>
          <a:ext cx="4944369" cy="1735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726" tIns="183726" rIns="183726" bIns="183726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Developed by Johanson and Vahlne</a:t>
          </a:r>
        </a:p>
      </dsp:txBody>
      <dsp:txXfrm>
        <a:off x="2005070" y="940328"/>
        <a:ext cx="4944369" cy="1735991"/>
      </dsp:txXfrm>
    </dsp:sp>
    <dsp:sp modelId="{7F467F0D-80F8-40E0-B5DE-45A987CE6958}">
      <dsp:nvSpPr>
        <dsp:cNvPr id="0" name=""/>
        <dsp:cNvSpPr/>
      </dsp:nvSpPr>
      <dsp:spPr>
        <a:xfrm>
          <a:off x="0" y="3110317"/>
          <a:ext cx="6949440" cy="173599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485335-D59C-43AE-9DD1-9A5915720EEE}">
      <dsp:nvSpPr>
        <dsp:cNvPr id="0" name=""/>
        <dsp:cNvSpPr/>
      </dsp:nvSpPr>
      <dsp:spPr>
        <a:xfrm>
          <a:off x="525137" y="3500915"/>
          <a:ext cx="954795" cy="95479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CC040D-5133-4405-8646-6186ACE48467}">
      <dsp:nvSpPr>
        <dsp:cNvPr id="0" name=""/>
        <dsp:cNvSpPr/>
      </dsp:nvSpPr>
      <dsp:spPr>
        <a:xfrm>
          <a:off x="2005070" y="3110317"/>
          <a:ext cx="4944369" cy="17359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3726" tIns="183726" rIns="183726" bIns="183726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Firms internationalise incrementally, starting with low-risk and low commitment entry modes like exporting</a:t>
          </a:r>
        </a:p>
      </dsp:txBody>
      <dsp:txXfrm>
        <a:off x="2005070" y="3110317"/>
        <a:ext cx="4944369" cy="1735991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9268DF-037F-4086-88F2-9E1547598BE2}">
      <dsp:nvSpPr>
        <dsp:cNvPr id="0" name=""/>
        <dsp:cNvSpPr/>
      </dsp:nvSpPr>
      <dsp:spPr>
        <a:xfrm>
          <a:off x="0" y="706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3989BB-8BA0-48F4-83D4-0CB3F97C4890}">
      <dsp:nvSpPr>
        <dsp:cNvPr id="0" name=""/>
        <dsp:cNvSpPr/>
      </dsp:nvSpPr>
      <dsp:spPr>
        <a:xfrm>
          <a:off x="500008" y="372613"/>
          <a:ext cx="909106" cy="90910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590A1F-5905-48F8-81BB-D63FAF770B03}">
      <dsp:nvSpPr>
        <dsp:cNvPr id="0" name=""/>
        <dsp:cNvSpPr/>
      </dsp:nvSpPr>
      <dsp:spPr>
        <a:xfrm>
          <a:off x="1909124" y="706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Recognises that some firms internationalise early from inception</a:t>
          </a:r>
        </a:p>
      </dsp:txBody>
      <dsp:txXfrm>
        <a:off x="1909124" y="706"/>
        <a:ext cx="5040315" cy="1652921"/>
      </dsp:txXfrm>
    </dsp:sp>
    <dsp:sp modelId="{D3BB27A1-7AE5-442A-BF92-09133F7D5672}">
      <dsp:nvSpPr>
        <dsp:cNvPr id="0" name=""/>
        <dsp:cNvSpPr/>
      </dsp:nvSpPr>
      <dsp:spPr>
        <a:xfrm>
          <a:off x="0" y="2066857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7682CF-0CC1-4C1E-A210-00141C190EF2}">
      <dsp:nvSpPr>
        <dsp:cNvPr id="0" name=""/>
        <dsp:cNvSpPr/>
      </dsp:nvSpPr>
      <dsp:spPr>
        <a:xfrm>
          <a:off x="500008" y="2438765"/>
          <a:ext cx="909106" cy="90910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93174F-17EE-4DE4-900F-DD001227B46C}">
      <dsp:nvSpPr>
        <dsp:cNvPr id="0" name=""/>
        <dsp:cNvSpPr/>
      </dsp:nvSpPr>
      <dsp:spPr>
        <a:xfrm>
          <a:off x="1909124" y="2066857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Relevant for technology and knowledge intensive firms</a:t>
          </a:r>
        </a:p>
      </dsp:txBody>
      <dsp:txXfrm>
        <a:off x="1909124" y="2066857"/>
        <a:ext cx="5040315" cy="1652921"/>
      </dsp:txXfrm>
    </dsp:sp>
    <dsp:sp modelId="{F84F113B-1381-4E61-BD53-3E1E6E1B12B0}">
      <dsp:nvSpPr>
        <dsp:cNvPr id="0" name=""/>
        <dsp:cNvSpPr/>
      </dsp:nvSpPr>
      <dsp:spPr>
        <a:xfrm>
          <a:off x="0" y="4133009"/>
          <a:ext cx="6949440" cy="1652921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A10E0FE-C272-4777-81A7-ABE0DD36B905}">
      <dsp:nvSpPr>
        <dsp:cNvPr id="0" name=""/>
        <dsp:cNvSpPr/>
      </dsp:nvSpPr>
      <dsp:spPr>
        <a:xfrm>
          <a:off x="500008" y="4504916"/>
          <a:ext cx="909106" cy="90910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72507C-0D9D-44D4-9AF2-A38DD16F960B}">
      <dsp:nvSpPr>
        <dsp:cNvPr id="0" name=""/>
        <dsp:cNvSpPr/>
      </dsp:nvSpPr>
      <dsp:spPr>
        <a:xfrm>
          <a:off x="1909124" y="4133009"/>
          <a:ext cx="5040315" cy="165292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4934" tIns="174934" rIns="174934" bIns="174934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Highlights the role of innovation, entrepreneurs and global vision</a:t>
          </a:r>
        </a:p>
      </dsp:txBody>
      <dsp:txXfrm>
        <a:off x="1909124" y="4133009"/>
        <a:ext cx="5040315" cy="1652921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A6579D5-E11D-4BF2-8F50-235553779237}">
      <dsp:nvSpPr>
        <dsp:cNvPr id="0" name=""/>
        <dsp:cNvSpPr/>
      </dsp:nvSpPr>
      <dsp:spPr>
        <a:xfrm>
          <a:off x="0" y="2401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0CF75A-AC1F-4DCD-8EFD-0B81C49843DD}">
      <dsp:nvSpPr>
        <dsp:cNvPr id="0" name=""/>
        <dsp:cNvSpPr/>
      </dsp:nvSpPr>
      <dsp:spPr>
        <a:xfrm>
          <a:off x="368211" y="276278"/>
          <a:ext cx="669475" cy="6694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210C75-401C-412A-969C-3301F320A226}">
      <dsp:nvSpPr>
        <dsp:cNvPr id="0" name=""/>
        <dsp:cNvSpPr/>
      </dsp:nvSpPr>
      <dsp:spPr>
        <a:xfrm>
          <a:off x="1405898" y="2401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Global product structure</a:t>
          </a:r>
        </a:p>
      </dsp:txBody>
      <dsp:txXfrm>
        <a:off x="1405898" y="2401"/>
        <a:ext cx="5543541" cy="1217228"/>
      </dsp:txXfrm>
    </dsp:sp>
    <dsp:sp modelId="{28E4127A-F7FF-4A2C-B32B-D51456A7CE55}">
      <dsp:nvSpPr>
        <dsp:cNvPr id="0" name=""/>
        <dsp:cNvSpPr/>
      </dsp:nvSpPr>
      <dsp:spPr>
        <a:xfrm>
          <a:off x="0" y="1523936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025990F-8B25-49EB-8679-87B94A64B428}">
      <dsp:nvSpPr>
        <dsp:cNvPr id="0" name=""/>
        <dsp:cNvSpPr/>
      </dsp:nvSpPr>
      <dsp:spPr>
        <a:xfrm>
          <a:off x="368211" y="1797813"/>
          <a:ext cx="669475" cy="6694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B76E2E-4640-48F0-92BD-5335130DBF4E}">
      <dsp:nvSpPr>
        <dsp:cNvPr id="0" name=""/>
        <dsp:cNvSpPr/>
      </dsp:nvSpPr>
      <dsp:spPr>
        <a:xfrm>
          <a:off x="1405898" y="1523936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Company is organised around product lines or business units, with each operating globally and managing own production, marketing and distribution</a:t>
          </a:r>
        </a:p>
      </dsp:txBody>
      <dsp:txXfrm>
        <a:off x="1405898" y="1523936"/>
        <a:ext cx="5543541" cy="1217228"/>
      </dsp:txXfrm>
    </dsp:sp>
    <dsp:sp modelId="{15A93D84-E112-429D-A4E4-31422F6E6C4E}">
      <dsp:nvSpPr>
        <dsp:cNvPr id="0" name=""/>
        <dsp:cNvSpPr/>
      </dsp:nvSpPr>
      <dsp:spPr>
        <a:xfrm>
          <a:off x="0" y="3045472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A9B080-A77C-42A8-AD5E-A6259CF53D9F}">
      <dsp:nvSpPr>
        <dsp:cNvPr id="0" name=""/>
        <dsp:cNvSpPr/>
      </dsp:nvSpPr>
      <dsp:spPr>
        <a:xfrm>
          <a:off x="368211" y="3319348"/>
          <a:ext cx="669475" cy="6694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AA0E13-A650-4153-A0D2-80467E6AC5A0}">
      <dsp:nvSpPr>
        <dsp:cNvPr id="0" name=""/>
        <dsp:cNvSpPr/>
      </dsp:nvSpPr>
      <dsp:spPr>
        <a:xfrm>
          <a:off x="1405898" y="3045472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Encourages innovation and efficiency and allows for international standardisation</a:t>
          </a:r>
        </a:p>
      </dsp:txBody>
      <dsp:txXfrm>
        <a:off x="1405898" y="3045472"/>
        <a:ext cx="5543541" cy="1217228"/>
      </dsp:txXfrm>
    </dsp:sp>
    <dsp:sp modelId="{93DDEACC-E512-4914-9A6A-1BAC8939B274}">
      <dsp:nvSpPr>
        <dsp:cNvPr id="0" name=""/>
        <dsp:cNvSpPr/>
      </dsp:nvSpPr>
      <dsp:spPr>
        <a:xfrm>
          <a:off x="0" y="4567007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E10D4D-5DEE-4CE2-99DB-A334DFC6BF44}">
      <dsp:nvSpPr>
        <dsp:cNvPr id="0" name=""/>
        <dsp:cNvSpPr/>
      </dsp:nvSpPr>
      <dsp:spPr>
        <a:xfrm>
          <a:off x="368211" y="4840883"/>
          <a:ext cx="669475" cy="6694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D3BC6EA-3C26-49B3-9FBA-48F355248EC3}">
      <dsp:nvSpPr>
        <dsp:cNvPr id="0" name=""/>
        <dsp:cNvSpPr/>
      </dsp:nvSpPr>
      <dsp:spPr>
        <a:xfrm>
          <a:off x="1405898" y="4567007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 this model, local market needs may be overlooked, and may create silos between product divisions</a:t>
          </a:r>
        </a:p>
      </dsp:txBody>
      <dsp:txXfrm>
        <a:off x="1405898" y="4567007"/>
        <a:ext cx="5543541" cy="1217228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F1A568-EDAA-4434-AC97-A7FC5581C6CB}">
      <dsp:nvSpPr>
        <dsp:cNvPr id="0" name=""/>
        <dsp:cNvSpPr/>
      </dsp:nvSpPr>
      <dsp:spPr>
        <a:xfrm>
          <a:off x="0" y="2401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958CDF-757C-4A79-8172-8BF04EFC9E90}">
      <dsp:nvSpPr>
        <dsp:cNvPr id="0" name=""/>
        <dsp:cNvSpPr/>
      </dsp:nvSpPr>
      <dsp:spPr>
        <a:xfrm>
          <a:off x="368211" y="276278"/>
          <a:ext cx="669475" cy="6694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05FB9-0E28-4EE6-8F2D-B02F95CFA5A4}">
      <dsp:nvSpPr>
        <dsp:cNvPr id="0" name=""/>
        <dsp:cNvSpPr/>
      </dsp:nvSpPr>
      <dsp:spPr>
        <a:xfrm>
          <a:off x="1405898" y="2401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Company organised by functions such as finance, HR, operations</a:t>
          </a:r>
        </a:p>
      </dsp:txBody>
      <dsp:txXfrm>
        <a:off x="1405898" y="2401"/>
        <a:ext cx="5543541" cy="1217228"/>
      </dsp:txXfrm>
    </dsp:sp>
    <dsp:sp modelId="{3CC1C052-BD9E-4480-9C88-041F11DD20AE}">
      <dsp:nvSpPr>
        <dsp:cNvPr id="0" name=""/>
        <dsp:cNvSpPr/>
      </dsp:nvSpPr>
      <dsp:spPr>
        <a:xfrm>
          <a:off x="0" y="1523936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FB564F2-0D0D-417D-A72E-866910E4FA41}">
      <dsp:nvSpPr>
        <dsp:cNvPr id="0" name=""/>
        <dsp:cNvSpPr/>
      </dsp:nvSpPr>
      <dsp:spPr>
        <a:xfrm>
          <a:off x="368211" y="1797813"/>
          <a:ext cx="669475" cy="6694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6FA238-D42F-4DEF-8100-B2238961F9E1}">
      <dsp:nvSpPr>
        <dsp:cNvPr id="0" name=""/>
        <dsp:cNvSpPr/>
      </dsp:nvSpPr>
      <dsp:spPr>
        <a:xfrm>
          <a:off x="1405898" y="1523936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Each function operates globally, reporting to a central head</a:t>
          </a:r>
        </a:p>
      </dsp:txBody>
      <dsp:txXfrm>
        <a:off x="1405898" y="1523936"/>
        <a:ext cx="5543541" cy="1217228"/>
      </dsp:txXfrm>
    </dsp:sp>
    <dsp:sp modelId="{503FD7EE-1596-464A-A1DC-AAB5BCD38699}">
      <dsp:nvSpPr>
        <dsp:cNvPr id="0" name=""/>
        <dsp:cNvSpPr/>
      </dsp:nvSpPr>
      <dsp:spPr>
        <a:xfrm>
          <a:off x="0" y="3045472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1A598A-06D5-46FA-8982-C2DB62C5C60E}">
      <dsp:nvSpPr>
        <dsp:cNvPr id="0" name=""/>
        <dsp:cNvSpPr/>
      </dsp:nvSpPr>
      <dsp:spPr>
        <a:xfrm>
          <a:off x="368211" y="3319348"/>
          <a:ext cx="669475" cy="6694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5C30DE-3C64-4AA2-A045-7363BCB85AFF}">
      <dsp:nvSpPr>
        <dsp:cNvPr id="0" name=""/>
        <dsp:cNvSpPr/>
      </dsp:nvSpPr>
      <dsp:spPr>
        <a:xfrm>
          <a:off x="1405898" y="3045472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Allows for efficient resource allocation and deep functional expertise</a:t>
          </a:r>
        </a:p>
      </dsp:txBody>
      <dsp:txXfrm>
        <a:off x="1405898" y="3045472"/>
        <a:ext cx="5543541" cy="1217228"/>
      </dsp:txXfrm>
    </dsp:sp>
    <dsp:sp modelId="{525B96DF-D4CE-477F-B698-96973B4FDBD1}">
      <dsp:nvSpPr>
        <dsp:cNvPr id="0" name=""/>
        <dsp:cNvSpPr/>
      </dsp:nvSpPr>
      <dsp:spPr>
        <a:xfrm>
          <a:off x="0" y="4567007"/>
          <a:ext cx="6949440" cy="1217228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3B56C73-9B36-41CE-8E1C-099008E81499}">
      <dsp:nvSpPr>
        <dsp:cNvPr id="0" name=""/>
        <dsp:cNvSpPr/>
      </dsp:nvSpPr>
      <dsp:spPr>
        <a:xfrm>
          <a:off x="368211" y="4840883"/>
          <a:ext cx="669475" cy="669475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D0586C-834F-4F56-B864-D11AED5CE67F}">
      <dsp:nvSpPr>
        <dsp:cNvPr id="0" name=""/>
        <dsp:cNvSpPr/>
      </dsp:nvSpPr>
      <dsp:spPr>
        <a:xfrm>
          <a:off x="1405898" y="4567007"/>
          <a:ext cx="5543541" cy="121722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823" tIns="128823" rIns="128823" bIns="128823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Can be slower responses, limited cross-functional collaboration</a:t>
          </a:r>
        </a:p>
      </dsp:txBody>
      <dsp:txXfrm>
        <a:off x="1405898" y="4567007"/>
        <a:ext cx="5543541" cy="1217228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2616059-9BEB-46F2-84DE-8F475D4B6BE3}">
      <dsp:nvSpPr>
        <dsp:cNvPr id="0" name=""/>
        <dsp:cNvSpPr/>
      </dsp:nvSpPr>
      <dsp:spPr>
        <a:xfrm>
          <a:off x="0" y="4520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CAAB22-0DA3-45C7-8F11-570CDDD27636}">
      <dsp:nvSpPr>
        <dsp:cNvPr id="0" name=""/>
        <dsp:cNvSpPr/>
      </dsp:nvSpPr>
      <dsp:spPr>
        <a:xfrm>
          <a:off x="291287" y="221180"/>
          <a:ext cx="529613" cy="529613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518FBD-23FF-4D3C-9CB5-D3FA73288A8B}">
      <dsp:nvSpPr>
        <dsp:cNvPr id="0" name=""/>
        <dsp:cNvSpPr/>
      </dsp:nvSpPr>
      <dsp:spPr>
        <a:xfrm>
          <a:off x="1112187" y="4520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Formal – deliberately planned and created with stated objectives</a:t>
          </a:r>
        </a:p>
      </dsp:txBody>
      <dsp:txXfrm>
        <a:off x="1112187" y="4520"/>
        <a:ext cx="5837252" cy="962932"/>
      </dsp:txXfrm>
    </dsp:sp>
    <dsp:sp modelId="{CAAC8BCD-840D-475D-94D1-99C21A2A1416}">
      <dsp:nvSpPr>
        <dsp:cNvPr id="0" name=""/>
        <dsp:cNvSpPr/>
      </dsp:nvSpPr>
      <dsp:spPr>
        <a:xfrm>
          <a:off x="0" y="1208186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938A1B-0781-499D-A989-ADF0F8DCB741}">
      <dsp:nvSpPr>
        <dsp:cNvPr id="0" name=""/>
        <dsp:cNvSpPr/>
      </dsp:nvSpPr>
      <dsp:spPr>
        <a:xfrm>
          <a:off x="291287" y="1424846"/>
          <a:ext cx="529613" cy="529613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0FC1F4-6BF7-47DE-8601-B8647382E5F5}">
      <dsp:nvSpPr>
        <dsp:cNvPr id="0" name=""/>
        <dsp:cNvSpPr/>
      </dsp:nvSpPr>
      <dsp:spPr>
        <a:xfrm>
          <a:off x="1112187" y="1208186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Job descriptions, policies and procedures</a:t>
          </a:r>
        </a:p>
      </dsp:txBody>
      <dsp:txXfrm>
        <a:off x="1112187" y="1208186"/>
        <a:ext cx="5837252" cy="962932"/>
      </dsp:txXfrm>
    </dsp:sp>
    <dsp:sp modelId="{AB9891E2-E19F-453E-8EE7-BC139C19D0B6}">
      <dsp:nvSpPr>
        <dsp:cNvPr id="0" name=""/>
        <dsp:cNvSpPr/>
      </dsp:nvSpPr>
      <dsp:spPr>
        <a:xfrm>
          <a:off x="0" y="2411852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B0CEB6-3657-4B2D-BE99-F2CD6929EF58}">
      <dsp:nvSpPr>
        <dsp:cNvPr id="0" name=""/>
        <dsp:cNvSpPr/>
      </dsp:nvSpPr>
      <dsp:spPr>
        <a:xfrm>
          <a:off x="291287" y="2628512"/>
          <a:ext cx="529613" cy="529613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F29253-8CA0-43BD-92F9-8D9A88A7CE3C}">
      <dsp:nvSpPr>
        <dsp:cNvPr id="0" name=""/>
        <dsp:cNvSpPr/>
      </dsp:nvSpPr>
      <dsp:spPr>
        <a:xfrm>
          <a:off x="1112187" y="2411852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Spans of control</a:t>
          </a:r>
        </a:p>
      </dsp:txBody>
      <dsp:txXfrm>
        <a:off x="1112187" y="2411852"/>
        <a:ext cx="5837252" cy="962932"/>
      </dsp:txXfrm>
    </dsp:sp>
    <dsp:sp modelId="{9CE49EEE-6F12-4323-B347-074B67DBAED8}">
      <dsp:nvSpPr>
        <dsp:cNvPr id="0" name=""/>
        <dsp:cNvSpPr/>
      </dsp:nvSpPr>
      <dsp:spPr>
        <a:xfrm>
          <a:off x="0" y="3615518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DC41AE2-E874-42D9-8054-949A536CDCE4}">
      <dsp:nvSpPr>
        <dsp:cNvPr id="0" name=""/>
        <dsp:cNvSpPr/>
      </dsp:nvSpPr>
      <dsp:spPr>
        <a:xfrm>
          <a:off x="291287" y="3832178"/>
          <a:ext cx="529613" cy="529613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186B6A0-B242-4415-A328-E5A302B4C2C4}">
      <dsp:nvSpPr>
        <dsp:cNvPr id="0" name=""/>
        <dsp:cNvSpPr/>
      </dsp:nvSpPr>
      <dsp:spPr>
        <a:xfrm>
          <a:off x="1112187" y="3615518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Mission statements</a:t>
          </a:r>
        </a:p>
      </dsp:txBody>
      <dsp:txXfrm>
        <a:off x="1112187" y="3615518"/>
        <a:ext cx="5837252" cy="962932"/>
      </dsp:txXfrm>
    </dsp:sp>
    <dsp:sp modelId="{BDD63A59-6F1A-4A19-8901-931E7C67BA39}">
      <dsp:nvSpPr>
        <dsp:cNvPr id="0" name=""/>
        <dsp:cNvSpPr/>
      </dsp:nvSpPr>
      <dsp:spPr>
        <a:xfrm>
          <a:off x="0" y="4819184"/>
          <a:ext cx="6949440" cy="96293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7DDB77-50DF-406F-B75F-C85ACCB31120}">
      <dsp:nvSpPr>
        <dsp:cNvPr id="0" name=""/>
        <dsp:cNvSpPr/>
      </dsp:nvSpPr>
      <dsp:spPr>
        <a:xfrm>
          <a:off x="291287" y="5035844"/>
          <a:ext cx="529613" cy="529613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6B4311-CF4C-42CB-8703-34C635700573}">
      <dsp:nvSpPr>
        <dsp:cNvPr id="0" name=""/>
        <dsp:cNvSpPr/>
      </dsp:nvSpPr>
      <dsp:spPr>
        <a:xfrm>
          <a:off x="1112187" y="4819184"/>
          <a:ext cx="5837252" cy="9629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910" tIns="101910" rIns="101910" bIns="10191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Organisaitonal charts</a:t>
          </a:r>
        </a:p>
      </dsp:txBody>
      <dsp:txXfrm>
        <a:off x="1112187" y="4819184"/>
        <a:ext cx="5837252" cy="9629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5/29/2025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5907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5/29/2025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44932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5/29/2025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49531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5/29/2025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634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5/29/2025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0322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5/29/2025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4905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5/29/2025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4327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5/29/2025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3331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5/29/2025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30281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5/29/2025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01805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5/29/2025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80542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5/29/2025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9593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16" r:id="rId1"/>
    <p:sldLayoutId id="2147483717" r:id="rId2"/>
    <p:sldLayoutId id="2147483718" r:id="rId3"/>
    <p:sldLayoutId id="2147483719" r:id="rId4"/>
    <p:sldLayoutId id="2147483720" r:id="rId5"/>
    <p:sldLayoutId id="2147483714" r:id="rId6"/>
    <p:sldLayoutId id="2147483710" r:id="rId7"/>
    <p:sldLayoutId id="2147483711" r:id="rId8"/>
    <p:sldLayoutId id="2147483712" r:id="rId9"/>
    <p:sldLayoutId id="2147483713" r:id="rId10"/>
    <p:sldLayoutId id="2147483715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3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8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3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4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5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6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7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5473D2-DD46-DFAF-84EC-264D6CE58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843394" y="1585762"/>
            <a:ext cx="3788767" cy="2811737"/>
          </a:xfrm>
        </p:spPr>
        <p:txBody>
          <a:bodyPr>
            <a:normAutofit/>
          </a:bodyPr>
          <a:lstStyle/>
          <a:p>
            <a:pPr algn="l"/>
            <a:r>
              <a:rPr lang="en-US" sz="4400"/>
              <a:t>Structure and Culture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843395" y="4524046"/>
            <a:ext cx="3614857" cy="1319951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dirty="0"/>
              <a:t>30th May 2025</a:t>
            </a:r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38ACCEF-9E31-E9B6-E90B-3C895B24B2E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4039" b="-4"/>
          <a:stretch>
            <a:fillRect/>
          </a:stretch>
        </p:blipFill>
        <p:spPr>
          <a:xfrm>
            <a:off x="2" y="10"/>
            <a:ext cx="7367752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9D917E-CFFF-CA34-4260-B95DBBC21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3553412" cy="1527048"/>
          </a:xfrm>
        </p:spPr>
        <p:txBody>
          <a:bodyPr anchor="b">
            <a:normAutofit/>
          </a:bodyPr>
          <a:lstStyle/>
          <a:p>
            <a:r>
              <a:rPr lang="en-US" dirty="0"/>
              <a:t>Recap on last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845700-326D-5918-3D36-596F82CBE2D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3553412" cy="412242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500"/>
              <a:t>Culture is defined in many different ways</a:t>
            </a:r>
          </a:p>
          <a:p>
            <a:pPr>
              <a:lnSpc>
                <a:spcPct val="110000"/>
              </a:lnSpc>
            </a:pPr>
            <a:r>
              <a:rPr lang="en-US" sz="1500"/>
              <a:t>Language, religion, art are a few examples of cultural symbols</a:t>
            </a:r>
          </a:p>
          <a:p>
            <a:pPr>
              <a:lnSpc>
                <a:spcPct val="110000"/>
              </a:lnSpc>
            </a:pPr>
            <a:r>
              <a:rPr lang="en-US" sz="1500"/>
              <a:t>"a shared way of life of a group of socially interacting people, transmitted from one generation to the next....that distinguish one group from another: (Ronen &amp; Shenkar, 2013)</a:t>
            </a:r>
          </a:p>
          <a:p>
            <a:pPr>
              <a:lnSpc>
                <a:spcPct val="110000"/>
              </a:lnSpc>
            </a:pPr>
            <a:r>
              <a:rPr lang="en-US" sz="1500"/>
              <a:t>We all view and interpret the workd around us through a cultural filter</a:t>
            </a:r>
          </a:p>
        </p:txBody>
      </p:sp>
      <p:pic>
        <p:nvPicPr>
          <p:cNvPr id="5" name="Picture 4" descr="Decorations for Mexican fiesta">
            <a:extLst>
              <a:ext uri="{FF2B5EF4-FFF2-40B4-BE49-F238E27FC236}">
                <a16:creationId xmlns:a16="http://schemas.microsoft.com/office/drawing/2014/main" id="{BBDA1A7B-FE0A-38CA-102C-678E5ED33AB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509" r="15459" b="7"/>
          <a:stretch>
            <a:fillRect/>
          </a:stretch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22570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AB5A89-0E6D-5249-B6F6-32321AD7A4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Ethnocentric approach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F7A9343-1F2B-4BF4-F204-F2BAF45D7B0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519011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758546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C58F43-4138-FE57-2D30-B61629341B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Polycentric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3B1C8B-29BF-E612-D3A9-D4D2A71182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34040701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896390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C8C6078-B9FC-62D3-82A6-AED0C1C0C0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23CF07-AAA9-DC0B-9E00-84313AE45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18FBC7-B8FA-EEE4-CD9B-F352F541CF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481" y="800783"/>
            <a:ext cx="8278891" cy="1323867"/>
          </a:xfrm>
        </p:spPr>
        <p:txBody>
          <a:bodyPr anchor="b">
            <a:normAutofit/>
          </a:bodyPr>
          <a:lstStyle/>
          <a:p>
            <a:r>
              <a:rPr lang="en-US" dirty="0"/>
              <a:t>The Springs of Culture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BB3787-D227-E6BD-ECA1-DBDFDEA220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2481" y="2495774"/>
            <a:ext cx="8278892" cy="327342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700"/>
              <a:t>Drivers that shape a culture's values – as well as business practices</a:t>
            </a:r>
          </a:p>
          <a:p>
            <a:r>
              <a:rPr lang="en-US" sz="1700"/>
              <a:t>Essential to understand because: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1700"/>
              <a:t>They influence how we perceive authority, negotiate and build relationships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1700"/>
              <a:t>They affect communication styles, including what is considered polite, assertive or respectful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1700"/>
              <a:t>Determine attitudes to risk, time and hierarchy</a:t>
            </a:r>
          </a:p>
          <a:p>
            <a:pPr lvl="1">
              <a:buFont typeface="Courier New" panose="020B0604020202020204" pitchFamily="34" charset="0"/>
              <a:buChar char="o"/>
            </a:pPr>
            <a:r>
              <a:rPr lang="en-US" sz="1700"/>
              <a:t>They influence the way in which business is conducted, such as the importance of relationship building in some cultures versus transactional efficieny in others</a:t>
            </a:r>
          </a:p>
        </p:txBody>
      </p:sp>
    </p:spTree>
    <p:extLst>
      <p:ext uri="{BB962C8B-B14F-4D97-AF65-F5344CB8AC3E}">
        <p14:creationId xmlns:p14="http://schemas.microsoft.com/office/powerpoint/2010/main" val="10405821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900D860-E514-B209-077F-AFA6C29560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Cultural convergence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D992F14-C77E-BF46-8578-901508FE3E3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58398803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695936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71FC71-BD16-699A-B1EA-121328E423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3553412" cy="1527048"/>
          </a:xfrm>
        </p:spPr>
        <p:txBody>
          <a:bodyPr anchor="b">
            <a:normAutofit/>
          </a:bodyPr>
          <a:lstStyle/>
          <a:p>
            <a:r>
              <a:rPr lang="en-US" sz="3300"/>
              <a:t>Language in a </a:t>
            </a:r>
            <a:r>
              <a:rPr lang="en-US" sz="3300" err="1"/>
              <a:t>globalised</a:t>
            </a:r>
            <a:r>
              <a:rPr lang="en-US" sz="3300"/>
              <a:t> world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64C48A-7DA9-41B1-D9E0-6CF3998E5E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3553412" cy="4122420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500"/>
              <a:t>Hall (1971) distinguishes between high and low context communication</a:t>
            </a:r>
          </a:p>
          <a:p>
            <a:pPr>
              <a:lnSpc>
                <a:spcPct val="110000"/>
              </a:lnSpc>
            </a:pPr>
            <a:r>
              <a:rPr lang="en-US" sz="1500"/>
              <a:t>In low context culture: communication is clear and direct, people say what they mean</a:t>
            </a:r>
          </a:p>
          <a:p>
            <a:pPr>
              <a:lnSpc>
                <a:spcPct val="110000"/>
              </a:lnSpc>
            </a:pPr>
            <a:r>
              <a:rPr lang="en-US" sz="1500"/>
              <a:t>In a high context culture, much goes unsaid. In this culture, directness is avoided</a:t>
            </a:r>
          </a:p>
          <a:p>
            <a:pPr>
              <a:lnSpc>
                <a:spcPct val="110000"/>
              </a:lnSpc>
            </a:pPr>
            <a:r>
              <a:rPr lang="en-US" sz="1500"/>
              <a:t>Each type can find dealin with the other unsettling and confusing</a:t>
            </a:r>
          </a:p>
        </p:txBody>
      </p:sp>
      <p:pic>
        <p:nvPicPr>
          <p:cNvPr id="5" name="Picture 4" descr="An illustration of the global population">
            <a:extLst>
              <a:ext uri="{FF2B5EF4-FFF2-40B4-BE49-F238E27FC236}">
                <a16:creationId xmlns:a16="http://schemas.microsoft.com/office/drawing/2014/main" id="{01AF5A9D-E96E-3933-C1C1-FD21D506401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826" r="19154" b="-2"/>
          <a:stretch>
            <a:fillRect/>
          </a:stretch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42536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0E7A827-4DD7-8A5A-4519-32BDA5CDB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A75348D-3376-10BB-E89D-A72720D88A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114C33-33C9-8C3D-2D66-66C64788BE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8" y="548640"/>
            <a:ext cx="7098627" cy="1325236"/>
          </a:xfrm>
        </p:spPr>
        <p:txBody>
          <a:bodyPr anchor="t">
            <a:normAutofit/>
          </a:bodyPr>
          <a:lstStyle/>
          <a:p>
            <a:r>
              <a:rPr lang="en-US" dirty="0"/>
              <a:t>Which is this?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06CD73-3B52-340C-1BC6-881F5248FA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32424" y="1899631"/>
            <a:ext cx="7333128" cy="40117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800"/>
              <a:t>The project deadline is June 15th. Please submit your reports by 5pm on that day. If you have questions, email me directly"</a:t>
            </a:r>
          </a:p>
          <a:p>
            <a:r>
              <a:rPr lang="en-US" sz="1800"/>
              <a:t>Germany or the US, for example – low context</a:t>
            </a:r>
          </a:p>
          <a:p>
            <a:r>
              <a:rPr lang="en-US" sz="1800"/>
              <a:t>Information is clearly stated, leaving little room for ambiguity</a:t>
            </a:r>
          </a:p>
        </p:txBody>
      </p:sp>
    </p:spTree>
    <p:extLst>
      <p:ext uri="{BB962C8B-B14F-4D97-AF65-F5344CB8AC3E}">
        <p14:creationId xmlns:p14="http://schemas.microsoft.com/office/powerpoint/2010/main" val="3914463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CAA4983-D82B-D6D8-F67D-1518CBEE6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High context example – Japan or China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053FA54-03D9-F7E4-23B9-9B89779D11A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96310752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172789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2F7CFCA-EC0C-0195-3682-C827614904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US" sz="3300"/>
              <a:t>What are the barriers to cross cultural communication?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75F337-880F-EA8B-D28A-D6E1F974D9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What are the barriers?</a:t>
            </a:r>
          </a:p>
          <a:p>
            <a:r>
              <a:rPr lang="en-US" sz="1800"/>
              <a:t>How can they be overcome?</a:t>
            </a:r>
          </a:p>
          <a:p>
            <a:endParaRPr lang="en-US" sz="1800"/>
          </a:p>
        </p:txBody>
      </p:sp>
      <p:pic>
        <p:nvPicPr>
          <p:cNvPr id="5" name="Picture 4" descr="Colorful carved figures of humans">
            <a:extLst>
              <a:ext uri="{FF2B5EF4-FFF2-40B4-BE49-F238E27FC236}">
                <a16:creationId xmlns:a16="http://schemas.microsoft.com/office/drawing/2014/main" id="{583CEECA-F510-1326-3401-D489275B99C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232" r="24419" b="-10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1958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97730EC-0F3E-2A26-8A8E-CA85197004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Barriers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3F62EFA-2FBE-7024-027F-E1E13A5D37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58284847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47751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AF70AB-EA5A-BBD9-49A7-B7E75303AE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Overcoming these barriers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1E489CB-5488-E1B4-F3DA-608689A2BC4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9862731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93162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314953-C859-5B98-6917-8C6993AD72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4" y="603504"/>
            <a:ext cx="5916169" cy="1527048"/>
          </a:xfrm>
        </p:spPr>
        <p:txBody>
          <a:bodyPr anchor="b">
            <a:normAutofit/>
          </a:bodyPr>
          <a:lstStyle/>
          <a:p>
            <a:r>
              <a:rPr lang="en-US" dirty="0"/>
              <a:t>Structure – the Bartlett and Ghoshal Model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037DE0-E83E-2577-810E-DAE5EDB8EA9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093" r="56149" b="6250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E7031F-ED8F-2BDF-1DD7-D01DF9B87D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2214282"/>
            <a:ext cx="5916169" cy="4095078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500"/>
              <a:t>Foundational framework to balance global integration and local responsiveness</a:t>
            </a:r>
          </a:p>
          <a:p>
            <a:pPr>
              <a:lnSpc>
                <a:spcPct val="110000"/>
              </a:lnSpc>
            </a:pPr>
            <a:r>
              <a:rPr lang="en-US" sz="1500"/>
              <a:t>Developed in 1989 in Managing Across Borders: The transnational solution</a:t>
            </a:r>
          </a:p>
          <a:p>
            <a:pPr>
              <a:lnSpc>
                <a:spcPct val="110000"/>
              </a:lnSpc>
            </a:pPr>
            <a:r>
              <a:rPr lang="en-US" sz="1500"/>
              <a:t>It identifies four main strategic approaches for MNCs</a:t>
            </a:r>
          </a:p>
          <a:p>
            <a:pPr>
              <a:lnSpc>
                <a:spcPct val="110000"/>
              </a:lnSpc>
            </a:pPr>
            <a:r>
              <a:rPr lang="en-US" sz="1500"/>
              <a:t>Developed during a time of rapid globalisation and increasing complexity</a:t>
            </a:r>
          </a:p>
          <a:p>
            <a:pPr>
              <a:lnSpc>
                <a:spcPct val="110000"/>
              </a:lnSpc>
            </a:pPr>
            <a:r>
              <a:rPr lang="en-US" sz="1500"/>
              <a:t>Traditional views focused on either centralisation or decentralisation</a:t>
            </a:r>
          </a:p>
          <a:p>
            <a:pPr>
              <a:lnSpc>
                <a:spcPct val="110000"/>
              </a:lnSpc>
            </a:pPr>
            <a:r>
              <a:rPr lang="en-US" sz="1500"/>
              <a:t>Bartlett and Ghoshal instead proposed that MNCs need to manage both global integration and local responsiveness simultaenously </a:t>
            </a:r>
          </a:p>
        </p:txBody>
      </p:sp>
    </p:spTree>
    <p:extLst>
      <p:ext uri="{BB962C8B-B14F-4D97-AF65-F5344CB8AC3E}">
        <p14:creationId xmlns:p14="http://schemas.microsoft.com/office/powerpoint/2010/main" val="38856256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212FDB-3ED0-6048-939A-DBB802DB7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US" dirty="0"/>
              <a:t>The Evidence Base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67A025-0760-C9BC-4340-AAD727B10B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In depth case studies: Unilever, Proctor &amp; Gamble and Phillips</a:t>
            </a:r>
          </a:p>
          <a:p>
            <a:r>
              <a:rPr lang="en-US" sz="1800"/>
              <a:t>Viewed MNCs as a network of relationships, not just hierarchies: allowed them a nuanced analysis of power, resources, and knowledge distribution </a:t>
            </a:r>
          </a:p>
          <a:p>
            <a:r>
              <a:rPr lang="en-US" sz="1800"/>
              <a:t>Practical observation: their model was informed by the observation that many MNCs were evolving towards flexible, network-like structures to cope with dual pressures of globalisation and localisation</a:t>
            </a:r>
          </a:p>
          <a:p>
            <a:r>
              <a:rPr lang="en-US" sz="1800"/>
              <a:t>Their theory highlights the ongoing tension and need for balance</a:t>
            </a:r>
          </a:p>
        </p:txBody>
      </p:sp>
      <p:pic>
        <p:nvPicPr>
          <p:cNvPr id="5" name="Picture 4" descr="3D rendering of game pieces tied together with a rope">
            <a:extLst>
              <a:ext uri="{FF2B5EF4-FFF2-40B4-BE49-F238E27FC236}">
                <a16:creationId xmlns:a16="http://schemas.microsoft.com/office/drawing/2014/main" id="{9560123F-873D-A630-49C2-96FC17E2E0B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917" r="38085" b="4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03152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F05874-1F68-6935-44FB-56D88F2407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US" dirty="0"/>
              <a:t>Key insights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DE7CEA8-9CA5-2C24-1AF3-EF503FECDCB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1790736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19944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B58270-BF83-B6FC-4915-BDEADC8F9C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Limitations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E37D5A-CF66-EA4B-214A-35217DB30D6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14031794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621992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5A7FE06-086A-4EF1-433D-C102D46677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The Model – four strategic approaches</a:t>
            </a:r>
            <a:br>
              <a:rPr lang="en-US" sz="4000"/>
            </a:br>
            <a:r>
              <a:rPr lang="en-US" sz="4000"/>
              <a:t>Global Strategy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1EA5B8-FE69-F1E7-F975-57D53A8C4FD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94390122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965536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25B8E0-2C55-5C8B-08FB-ED12348F29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US" dirty="0"/>
              <a:t>Transnational Strategy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BA3A71-568A-16C5-17BA-3E667952FB2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89790980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58350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AFA7A6-2303-BB62-D18D-3FD96CDFA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International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856FAC-D99C-DA27-9FAD-30A2C906D2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66907638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9368431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541307-D0D0-DF45-7B6B-D778B394C6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US" dirty="0"/>
              <a:t>Multidomestic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DFF5177-D969-8E9B-4B49-AA6448BED31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62403856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6467098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F35C4A-37CA-10A6-AF0D-38D642D038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US" dirty="0"/>
              <a:t>Other models and frameworks exist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854B1A-3501-42CF-429C-E73417CB30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Porter's Generic strategies and Diamond Model</a:t>
            </a:r>
          </a:p>
          <a:p>
            <a:r>
              <a:rPr lang="en-US" sz="1800"/>
              <a:t>Porter's generic strategies (cost leadership, differentiation, focus) are often adapted for international business, helping firms determine how to complete in global markets</a:t>
            </a:r>
          </a:p>
          <a:p>
            <a:r>
              <a:rPr lang="en-US" sz="1800"/>
              <a:t>The Diamond Model analyses how national environments shape industries and firms' global competitiveness, focusing on factor conditions, demand conditions and related industries</a:t>
            </a:r>
          </a:p>
        </p:txBody>
      </p:sp>
      <p:pic>
        <p:nvPicPr>
          <p:cNvPr id="5" name="Picture 4" descr="Shining diamonds">
            <a:extLst>
              <a:ext uri="{FF2B5EF4-FFF2-40B4-BE49-F238E27FC236}">
                <a16:creationId xmlns:a16="http://schemas.microsoft.com/office/drawing/2014/main" id="{98B176FF-0BB5-F4DA-61D1-070FA7C348F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0112" r="16890" b="4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771345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7670F3-6D5F-FD30-ED93-5F2D97657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/>
              <a:t>Uppsala Model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F791D6C-CB03-8BE2-22AD-3D8057871BE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99357064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3053155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C8C6078-B9FC-62D3-82A6-AED0C1C0C0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23CF07-AAA9-DC0B-9E00-84313AE45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0562AA-7260-B384-9D13-1CCBE8AD4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481" y="800783"/>
            <a:ext cx="8278891" cy="1323867"/>
          </a:xfrm>
        </p:spPr>
        <p:txBody>
          <a:bodyPr anchor="b">
            <a:normAutofit/>
          </a:bodyPr>
          <a:lstStyle/>
          <a:p>
            <a:r>
              <a:rPr lang="en-US" dirty="0"/>
              <a:t>The Eclectic Paradigm (OLI model)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21017-8E8A-76F1-A592-F53172682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2481" y="2495774"/>
            <a:ext cx="8278892" cy="327342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Developed by John Dunning</a:t>
            </a:r>
          </a:p>
          <a:p>
            <a:r>
              <a:rPr lang="en-US" sz="1800"/>
              <a:t>Explains why some firms choose to become MNCs</a:t>
            </a:r>
          </a:p>
          <a:p>
            <a:r>
              <a:rPr lang="en-US" sz="1800"/>
              <a:t>Based on ownership advantages, location advantages and internalisation advantages</a:t>
            </a:r>
          </a:p>
          <a:p>
            <a:r>
              <a:rPr lang="en-US" sz="1800"/>
              <a:t>Explains strategy and the choice of entry modes and investment decisions</a:t>
            </a:r>
          </a:p>
          <a:p>
            <a:endParaRPr lang="en-US" sz="1800"/>
          </a:p>
          <a:p>
            <a:pPr marL="0" indent="0">
              <a:buNone/>
            </a:pP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37267204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B492CAA-0507-FBA8-C398-7AF21A1A6B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US" dirty="0"/>
              <a:t>Born Global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85CED1E-D76C-122F-069B-12CE38F0E6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34438520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6223529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BF9AD9-44E1-09E6-B96A-4F3DBA437B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US" dirty="0"/>
              <a:t>Four types of MNC structures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A8C3C4A-DBEA-6C14-876A-3AB53932B81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57402553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394574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9E5480-0BDD-70B5-0D02-8014B60018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3553412" cy="1527048"/>
          </a:xfrm>
        </p:spPr>
        <p:txBody>
          <a:bodyPr anchor="b">
            <a:normAutofit/>
          </a:bodyPr>
          <a:lstStyle/>
          <a:p>
            <a:r>
              <a:rPr lang="en-US" sz="3300"/>
              <a:t>Area (geographic structure)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BF9EDE-D8E5-D0B6-A302-0B97EDCB3D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3553412" cy="41224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As the name implies: geographic regions managed as a separate entity with significant autonomy</a:t>
            </a:r>
          </a:p>
          <a:p>
            <a:r>
              <a:rPr lang="en-US" sz="1800"/>
              <a:t>High sensitivity to market conditions, fosters strong relationsips with local customers and governments</a:t>
            </a:r>
          </a:p>
          <a:p>
            <a:r>
              <a:rPr lang="en-US" sz="1800"/>
              <a:t>Potential duplication, difficulty sharing best practice</a:t>
            </a:r>
          </a:p>
        </p:txBody>
      </p:sp>
      <p:pic>
        <p:nvPicPr>
          <p:cNvPr id="5" name="Picture 4" descr="Top shot of a representation of networks with stick figures.">
            <a:extLst>
              <a:ext uri="{FF2B5EF4-FFF2-40B4-BE49-F238E27FC236}">
                <a16:creationId xmlns:a16="http://schemas.microsoft.com/office/drawing/2014/main" id="{8B0CD22B-DAB2-1A5F-821A-789A0BA8557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1897" r="5914" b="9"/>
          <a:stretch>
            <a:fillRect/>
          </a:stretch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69400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951922D2-D397-9EA4-A66D-55B0884D1A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A5DF9F-FB52-9906-BF95-E826E0EA24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9"/>
            <a:ext cx="3494314" cy="5786638"/>
          </a:xfrm>
        </p:spPr>
        <p:txBody>
          <a:bodyPr anchor="t">
            <a:normAutofit/>
          </a:bodyPr>
          <a:lstStyle/>
          <a:p>
            <a:r>
              <a:rPr lang="en-US" dirty="0"/>
              <a:t>Functional structure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B2C7D2-6438-5602-93C1-09C1F319AB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7351429"/>
              </p:ext>
            </p:extLst>
          </p:nvPr>
        </p:nvGraphicFramePr>
        <p:xfrm>
          <a:off x="4608246" y="548640"/>
          <a:ext cx="6949440" cy="57866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348127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BCA1EF-3D9B-CCB9-963A-BA648E2A6E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4" y="603504"/>
            <a:ext cx="5916169" cy="1527048"/>
          </a:xfrm>
        </p:spPr>
        <p:txBody>
          <a:bodyPr anchor="b">
            <a:normAutofit/>
          </a:bodyPr>
          <a:lstStyle/>
          <a:p>
            <a:r>
              <a:rPr lang="en-US" dirty="0"/>
              <a:t>Matrix </a:t>
            </a:r>
          </a:p>
        </p:txBody>
      </p:sp>
      <p:pic>
        <p:nvPicPr>
          <p:cNvPr id="5" name="Picture 4" descr="A network formed by white dots">
            <a:extLst>
              <a:ext uri="{FF2B5EF4-FFF2-40B4-BE49-F238E27FC236}">
                <a16:creationId xmlns:a16="http://schemas.microsoft.com/office/drawing/2014/main" id="{B8DDEDC9-F214-DBDF-DE59-D8B75EB3352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3797" r="997" b="-6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403AEF-64FC-762A-FE04-E3D948692D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2214282"/>
            <a:ext cx="5916169" cy="409507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Combines elements of product, geographic and functional structures</a:t>
            </a:r>
          </a:p>
          <a:p>
            <a:r>
              <a:rPr lang="en-US" sz="1800"/>
              <a:t>Employees may report to multiple managers</a:t>
            </a:r>
          </a:p>
          <a:p>
            <a:r>
              <a:rPr lang="en-US" sz="1800"/>
              <a:t>Balances global and local priorities, promotes flexibility</a:t>
            </a:r>
          </a:p>
          <a:p>
            <a:r>
              <a:rPr lang="en-US" sz="1800"/>
              <a:t>Complex reporting lines with potential for confusion and conflict</a:t>
            </a:r>
          </a:p>
        </p:txBody>
      </p:sp>
    </p:spTree>
    <p:extLst>
      <p:ext uri="{BB962C8B-B14F-4D97-AF65-F5344CB8AC3E}">
        <p14:creationId xmlns:p14="http://schemas.microsoft.com/office/powerpoint/2010/main" val="284032834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94BD98-E555-F9D1-012E-57B4E48AEB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US" dirty="0"/>
              <a:t>Case study – Corporate Merger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85CA68-63D2-27A0-B24D-329382231C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A European company merged with an Asian counterpart</a:t>
            </a:r>
          </a:p>
          <a:p>
            <a:r>
              <a:rPr lang="en-US" sz="1800"/>
              <a:t>Initially, differences in corporate cultures led to misunderstanding</a:t>
            </a:r>
          </a:p>
          <a:p>
            <a:r>
              <a:rPr lang="en-US" sz="1800"/>
              <a:t>Through cross-cultural training and open dialogue sessions, the companies managed to align their corporate culture and communication structures, leading to successful integration</a:t>
            </a:r>
          </a:p>
        </p:txBody>
      </p:sp>
      <p:pic>
        <p:nvPicPr>
          <p:cNvPr id="5" name="Picture 4" descr="Digital numbers art">
            <a:extLst>
              <a:ext uri="{FF2B5EF4-FFF2-40B4-BE49-F238E27FC236}">
                <a16:creationId xmlns:a16="http://schemas.microsoft.com/office/drawing/2014/main" id="{D1F4E60D-E80B-06CD-CB67-FBF9CF4097C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554" r="29307" b="-83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2425290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961259D-605E-E200-FF9F-7C8C71D7C8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C1E840A-9FF7-4EFC-AFF8-E3F06B5762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0074"/>
            <a:ext cx="6035040" cy="1529932"/>
          </a:xfrm>
        </p:spPr>
        <p:txBody>
          <a:bodyPr anchor="b">
            <a:normAutofit/>
          </a:bodyPr>
          <a:lstStyle/>
          <a:p>
            <a:r>
              <a:rPr lang="en-US" dirty="0"/>
              <a:t>Mullins on 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E31B87-94CF-9418-F997-9039505C71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7" y="2212848"/>
            <a:ext cx="6035041" cy="409651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800"/>
              <a:t>Sound structural design contributes to the overall effectiveness of the organisation</a:t>
            </a:r>
          </a:p>
          <a:p>
            <a:pPr>
              <a:lnSpc>
                <a:spcPct val="110000"/>
              </a:lnSpc>
            </a:pPr>
            <a:r>
              <a:rPr lang="en-US" sz="1800"/>
              <a:t>Managers need to be conscious of the relationship between organisation of work and how this affects behaviour at work</a:t>
            </a:r>
          </a:p>
          <a:p>
            <a:pPr>
              <a:lnSpc>
                <a:spcPct val="110000"/>
              </a:lnSpc>
            </a:pPr>
            <a:r>
              <a:rPr lang="en-US" sz="1800"/>
              <a:t>Structure helps develop a culture of feeling, belonging and commitment</a:t>
            </a:r>
          </a:p>
          <a:p>
            <a:pPr>
              <a:lnSpc>
                <a:spcPct val="110000"/>
              </a:lnSpc>
            </a:pPr>
            <a:r>
              <a:rPr lang="en-US" sz="1800"/>
              <a:t>Structure must be designed intentionally with this in mind</a:t>
            </a:r>
          </a:p>
          <a:p>
            <a:pPr>
              <a:lnSpc>
                <a:spcPct val="110000"/>
              </a:lnSpc>
            </a:pPr>
            <a:r>
              <a:rPr lang="en-US" sz="1800"/>
              <a:t>We are now calling this area of study "Organisational effectiveness"</a:t>
            </a:r>
          </a:p>
          <a:p>
            <a:pPr>
              <a:lnSpc>
                <a:spcPct val="110000"/>
              </a:lnSpc>
            </a:pPr>
            <a:endParaRPr lang="en-US" sz="1800"/>
          </a:p>
        </p:txBody>
      </p:sp>
      <p:pic>
        <p:nvPicPr>
          <p:cNvPr id="5" name="Picture 4" descr="Abstract architecture">
            <a:extLst>
              <a:ext uri="{FF2B5EF4-FFF2-40B4-BE49-F238E27FC236}">
                <a16:creationId xmlns:a16="http://schemas.microsoft.com/office/drawing/2014/main" id="{1FCED044-76DF-BA1D-5CC0-B586665F385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7024" r="26358" b="-5"/>
          <a:stretch>
            <a:fillRect/>
          </a:stretch>
        </p:blipFill>
        <p:spPr>
          <a:xfrm>
            <a:off x="7345680" y="10"/>
            <a:ext cx="484632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355816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E8D3B17-7638-DFD3-18E4-8A6D61174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9F9903-7E56-9E59-6EE0-A2552A838E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8534" y="603504"/>
            <a:ext cx="5916169" cy="1527048"/>
          </a:xfrm>
        </p:spPr>
        <p:txBody>
          <a:bodyPr anchor="b">
            <a:normAutofit/>
          </a:bodyPr>
          <a:lstStyle/>
          <a:p>
            <a:r>
              <a:rPr lang="en-US" dirty="0"/>
              <a:t>Structural design</a:t>
            </a:r>
          </a:p>
        </p:txBody>
      </p:sp>
      <p:pic>
        <p:nvPicPr>
          <p:cNvPr id="5" name="Picture 4" descr="A 3D pattern of ring shapes connected by lines">
            <a:extLst>
              <a:ext uri="{FF2B5EF4-FFF2-40B4-BE49-F238E27FC236}">
                <a16:creationId xmlns:a16="http://schemas.microsoft.com/office/drawing/2014/main" id="{5CC2C34B-3022-4F64-6F7D-9C644FDB46A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447" r="47277" b="-2"/>
          <a:stretch>
            <a:fillRect/>
          </a:stretch>
        </p:blipFill>
        <p:spPr>
          <a:xfrm>
            <a:off x="20" y="10"/>
            <a:ext cx="4910308" cy="685799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47DB2D-846B-9F27-2CDA-4C2108E911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68533" y="2214282"/>
            <a:ext cx="5916169" cy="409507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Structure</a:t>
            </a:r>
          </a:p>
          <a:p>
            <a:r>
              <a:rPr lang="en-US" sz="1800"/>
              <a:t>Role of the centre</a:t>
            </a:r>
          </a:p>
          <a:p>
            <a:r>
              <a:rPr lang="en-US" sz="1800"/>
              <a:t>Layers and spans of control</a:t>
            </a:r>
          </a:p>
          <a:p>
            <a:r>
              <a:rPr lang="en-US" sz="1800"/>
              <a:t>Organisational cost efficiency</a:t>
            </a:r>
          </a:p>
          <a:p>
            <a:r>
              <a:rPr lang="en-US" sz="1800"/>
              <a:t>Shared services, offshoring and outsourcing </a:t>
            </a:r>
          </a:p>
        </p:txBody>
      </p:sp>
    </p:spTree>
    <p:extLst>
      <p:ext uri="{BB962C8B-B14F-4D97-AF65-F5344CB8AC3E}">
        <p14:creationId xmlns:p14="http://schemas.microsoft.com/office/powerpoint/2010/main" val="2060579684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00DC1B0-7E1A-BD02-3F93-19E6B1B750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85924B-3335-6562-B006-3FECDD65AF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548638"/>
            <a:ext cx="3493008" cy="5788152"/>
          </a:xfrm>
        </p:spPr>
        <p:txBody>
          <a:bodyPr anchor="ctr">
            <a:normAutofit/>
          </a:bodyPr>
          <a:lstStyle/>
          <a:p>
            <a:r>
              <a:rPr lang="en-US" sz="4000" dirty="0"/>
              <a:t>Informal and formal</a:t>
            </a:r>
            <a:br>
              <a:rPr lang="en-US" sz="4000" dirty="0"/>
            </a:br>
            <a:r>
              <a:rPr lang="en-US" sz="4000" dirty="0"/>
              <a:t>(</a:t>
            </a:r>
            <a:r>
              <a:rPr lang="en-US" sz="4000" dirty="0" err="1"/>
              <a:t>Lysons</a:t>
            </a:r>
            <a:r>
              <a:rPr lang="en-US" sz="4000" dirty="0"/>
              <a:t>, 1997)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FAE7BEC-A8F1-0219-0105-95FAA0BB7B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0089207"/>
              </p:ext>
            </p:extLst>
          </p:nvPr>
        </p:nvGraphicFramePr>
        <p:xfrm>
          <a:off x="4608246" y="548640"/>
          <a:ext cx="6949440" cy="578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1794864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2AFC67-0973-EC0D-F14E-710D701B2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DAA193-B4AC-BD36-FACD-B947154CE5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3553412" cy="1527048"/>
          </a:xfrm>
        </p:spPr>
        <p:txBody>
          <a:bodyPr anchor="b">
            <a:normAutofit/>
          </a:bodyPr>
          <a:lstStyle/>
          <a:p>
            <a:r>
              <a:rPr lang="en-US" dirty="0"/>
              <a:t>Informal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3A0860-9944-F74E-2275-F94442FA46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3553412" cy="412242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/>
              <a:t>Friendships and the opposite!</a:t>
            </a:r>
          </a:p>
          <a:p>
            <a:r>
              <a:rPr lang="en-US" sz="1800"/>
              <a:t>Grapevines</a:t>
            </a:r>
          </a:p>
          <a:p>
            <a:r>
              <a:rPr lang="en-US" sz="1800"/>
              <a:t>Group norms</a:t>
            </a:r>
          </a:p>
          <a:p>
            <a:r>
              <a:rPr lang="en-US" sz="1800"/>
              <a:t>Informal leaders</a:t>
            </a:r>
          </a:p>
          <a:p>
            <a:r>
              <a:rPr lang="en-US" sz="1800"/>
              <a:t>Power structures</a:t>
            </a:r>
          </a:p>
          <a:p>
            <a:r>
              <a:rPr lang="en-US" sz="1800"/>
              <a:t>Personal and group goals</a:t>
            </a:r>
          </a:p>
          <a:p>
            <a:r>
              <a:rPr lang="en-US" sz="1800"/>
              <a:t>Flexible and loosely structured</a:t>
            </a:r>
          </a:p>
        </p:txBody>
      </p:sp>
      <p:pic>
        <p:nvPicPr>
          <p:cNvPr id="5" name="Picture 4" descr="Hands holding each other's wrists and interlinked to form a circle">
            <a:extLst>
              <a:ext uri="{FF2B5EF4-FFF2-40B4-BE49-F238E27FC236}">
                <a16:creationId xmlns:a16="http://schemas.microsoft.com/office/drawing/2014/main" id="{489BE416-6EE7-A2E4-41D1-7697BA02733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3153" r="14543" b="-3"/>
          <a:stretch>
            <a:fillRect/>
          </a:stretch>
        </p:blipFill>
        <p:spPr>
          <a:xfrm>
            <a:off x="4752550" y="10"/>
            <a:ext cx="743945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17501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1E0DC6F-DB0E-DBE1-8178-AE81BC6B96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Reading a book and drinking coffee on the table">
            <a:extLst>
              <a:ext uri="{FF2B5EF4-FFF2-40B4-BE49-F238E27FC236}">
                <a16:creationId xmlns:a16="http://schemas.microsoft.com/office/drawing/2014/main" id="{36B45035-BB98-CD27-CCC7-E07C8234969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450" r="9085" b="1887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84D07BF5-D29E-918E-55FE-747AF2A0E2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366726" cy="6858001"/>
          </a:xfrm>
          <a:prstGeom prst="rect">
            <a:avLst/>
          </a:prstGeom>
          <a:solidFill>
            <a:schemeClr val="bg1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AB7C02-4E53-BBB6-78D7-AA1A7BF291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1035" y="1424475"/>
            <a:ext cx="3424383" cy="25434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/>
              <a:t>Reading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2CD1BC-0C3E-920A-5005-B1427535D4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1035" y="4007796"/>
            <a:ext cx="3424382" cy="2000041"/>
          </a:xfrm>
        </p:spPr>
        <p:txBody>
          <a:bodyPr vert="horz" lIns="91440" tIns="45720" rIns="91440" bIns="45720" rtlCol="0" anchor="b">
            <a:normAutofit/>
          </a:bodyPr>
          <a:lstStyle/>
          <a:p>
            <a:pPr marL="0" indent="0">
              <a:buNone/>
            </a:pPr>
            <a:r>
              <a:rPr lang="en-US" sz="1800"/>
              <a:t>Chapter on Moodle by Laurie Mullins</a:t>
            </a:r>
          </a:p>
        </p:txBody>
      </p:sp>
    </p:spTree>
    <p:extLst>
      <p:ext uri="{BB962C8B-B14F-4D97-AF65-F5344CB8AC3E}">
        <p14:creationId xmlns:p14="http://schemas.microsoft.com/office/powerpoint/2010/main" val="1357061405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34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35" baseType="lpstr">
      <vt:lpstr>VanillaVTI</vt:lpstr>
      <vt:lpstr>Structure and Culture</vt:lpstr>
      <vt:lpstr>Recap on last week</vt:lpstr>
      <vt:lpstr>Ethnocentric approach</vt:lpstr>
      <vt:lpstr>Polycentric</vt:lpstr>
      <vt:lpstr>The Springs of Culture</vt:lpstr>
      <vt:lpstr>Cultural convergence</vt:lpstr>
      <vt:lpstr>Language in a globalised world</vt:lpstr>
      <vt:lpstr>Which is this?</vt:lpstr>
      <vt:lpstr>High context example – Japan or China</vt:lpstr>
      <vt:lpstr>What are the barriers to cross cultural communication?</vt:lpstr>
      <vt:lpstr>Barriers</vt:lpstr>
      <vt:lpstr>Overcoming these barriers</vt:lpstr>
      <vt:lpstr>Structure – the Bartlett and Ghoshal Model</vt:lpstr>
      <vt:lpstr>The Evidence Base</vt:lpstr>
      <vt:lpstr>Key insights</vt:lpstr>
      <vt:lpstr>Limitations</vt:lpstr>
      <vt:lpstr>The Model – four strategic approaches Global Strategy</vt:lpstr>
      <vt:lpstr>Transnational Strategy</vt:lpstr>
      <vt:lpstr>International</vt:lpstr>
      <vt:lpstr>Multidomestic</vt:lpstr>
      <vt:lpstr>Other models and frameworks exist</vt:lpstr>
      <vt:lpstr>Uppsala Model </vt:lpstr>
      <vt:lpstr>The Eclectic Paradigm (OLI model)</vt:lpstr>
      <vt:lpstr>Born Global</vt:lpstr>
      <vt:lpstr>Four types of MNC structures</vt:lpstr>
      <vt:lpstr>Area (geographic structure) </vt:lpstr>
      <vt:lpstr>Functional structure</vt:lpstr>
      <vt:lpstr>Matrix </vt:lpstr>
      <vt:lpstr>Case study – Corporate Merger</vt:lpstr>
      <vt:lpstr>Mullins on structure</vt:lpstr>
      <vt:lpstr>Structural design</vt:lpstr>
      <vt:lpstr>Informal and formal (Lysons, 1997)</vt:lpstr>
      <vt:lpstr>Informal</vt:lpstr>
      <vt:lpstr>Reading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502</cp:revision>
  <dcterms:created xsi:type="dcterms:W3CDTF">2025-05-30T06:40:28Z</dcterms:created>
  <dcterms:modified xsi:type="dcterms:W3CDTF">2025-05-30T08:15:09Z</dcterms:modified>
</cp:coreProperties>
</file>